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60" r:id="rId3"/>
    <p:sldId id="263" r:id="rId4"/>
    <p:sldId id="264" r:id="rId5"/>
    <p:sldId id="271" r:id="rId6"/>
    <p:sldId id="272" r:id="rId7"/>
    <p:sldId id="273" r:id="rId8"/>
    <p:sldId id="274" r:id="rId9"/>
    <p:sldId id="265" r:id="rId10"/>
    <p:sldId id="268" r:id="rId11"/>
    <p:sldId id="275" r:id="rId12"/>
    <p:sldId id="276" r:id="rId13"/>
    <p:sldId id="277" r:id="rId14"/>
    <p:sldId id="278" r:id="rId15"/>
    <p:sldId id="266" r:id="rId16"/>
    <p:sldId id="269" r:id="rId17"/>
    <p:sldId id="279" r:id="rId18"/>
    <p:sldId id="280" r:id="rId19"/>
    <p:sldId id="281" r:id="rId20"/>
    <p:sldId id="282" r:id="rId21"/>
    <p:sldId id="267" r:id="rId22"/>
    <p:sldId id="270" r:id="rId23"/>
    <p:sldId id="283" r:id="rId24"/>
    <p:sldId id="284" r:id="rId25"/>
    <p:sldId id="285" r:id="rId26"/>
    <p:sldId id="286" r:id="rId27"/>
    <p:sldId id="287" r:id="rId2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274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5782" autoAdjust="0"/>
  </p:normalViewPr>
  <p:slideViewPr>
    <p:cSldViewPr snapToGrid="0">
      <p:cViewPr varScale="1">
        <p:scale>
          <a:sx n="100" d="100"/>
          <a:sy n="100" d="100"/>
        </p:scale>
        <p:origin x="912"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cked"/>
        <c:varyColors val="0"/>
        <c:ser>
          <c:idx val="0"/>
          <c:order val="0"/>
          <c:tx>
            <c:strRef>
              <c:f>Sheet1!$B$1</c:f>
              <c:strCache>
                <c:ptCount val="1"/>
                <c:pt idx="0">
                  <c:v>Series 1</c:v>
                </c:pt>
              </c:strCache>
            </c:strRef>
          </c:tx>
          <c:spPr>
            <a:gradFill>
              <a:gsLst>
                <a:gs pos="0">
                  <a:schemeClr val="accent3">
                    <a:lumMod val="60000"/>
                    <a:lumOff val="40000"/>
                  </a:schemeClr>
                </a:gs>
                <a:gs pos="100000">
                  <a:schemeClr val="accent3">
                    <a:lumMod val="60000"/>
                    <a:lumOff val="40000"/>
                    <a:alpha val="0"/>
                  </a:schemeClr>
                </a:gs>
              </a:gsLst>
              <a:lin ang="5400000" scaled="0"/>
            </a:gradFill>
          </c:spPr>
          <c:cat>
            <c:numRef>
              <c:f>Sheet1!$A$2:$A$9</c:f>
              <c:numCache>
                <c:formatCode>yyyy/m/d</c:formatCode>
                <c:ptCount val="8"/>
                <c:pt idx="0">
                  <c:v>37261</c:v>
                </c:pt>
                <c:pt idx="1">
                  <c:v>37992</c:v>
                </c:pt>
                <c:pt idx="2">
                  <c:v>38724</c:v>
                </c:pt>
                <c:pt idx="3">
                  <c:v>39455</c:v>
                </c:pt>
                <c:pt idx="4">
                  <c:v>40187</c:v>
                </c:pt>
                <c:pt idx="5">
                  <c:v>40550</c:v>
                </c:pt>
                <c:pt idx="6">
                  <c:v>40916</c:v>
                </c:pt>
                <c:pt idx="7">
                  <c:v>41648</c:v>
                </c:pt>
              </c:numCache>
            </c:numRef>
          </c:cat>
          <c:val>
            <c:numRef>
              <c:f>Sheet1!$B$2:$B$9</c:f>
              <c:numCache>
                <c:formatCode>General</c:formatCode>
                <c:ptCount val="8"/>
                <c:pt idx="0">
                  <c:v>0</c:v>
                </c:pt>
                <c:pt idx="1">
                  <c:v>10</c:v>
                </c:pt>
                <c:pt idx="2">
                  <c:v>40</c:v>
                </c:pt>
                <c:pt idx="3">
                  <c:v>30</c:v>
                </c:pt>
                <c:pt idx="4">
                  <c:v>35</c:v>
                </c:pt>
                <c:pt idx="5">
                  <c:v>39</c:v>
                </c:pt>
                <c:pt idx="6">
                  <c:v>30</c:v>
                </c:pt>
                <c:pt idx="7">
                  <c:v>60</c:v>
                </c:pt>
              </c:numCache>
            </c:numRef>
          </c:val>
          <c:extLst>
            <c:ext xmlns:c16="http://schemas.microsoft.com/office/drawing/2014/chart" uri="{C3380CC4-5D6E-409C-BE32-E72D297353CC}">
              <c16:uniqueId val="{00000000-E29B-452D-9427-8143951AFABD}"/>
            </c:ext>
          </c:extLst>
        </c:ser>
        <c:ser>
          <c:idx val="1"/>
          <c:order val="1"/>
          <c:tx>
            <c:strRef>
              <c:f>Sheet1!$C$1</c:f>
              <c:strCache>
                <c:ptCount val="1"/>
                <c:pt idx="0">
                  <c:v>Series 2</c:v>
                </c:pt>
              </c:strCache>
            </c:strRef>
          </c:tx>
          <c:spPr>
            <a:gradFill>
              <a:gsLst>
                <a:gs pos="0">
                  <a:schemeClr val="accent2"/>
                </a:gs>
                <a:gs pos="100000">
                  <a:schemeClr val="accent2">
                    <a:alpha val="0"/>
                  </a:schemeClr>
                </a:gs>
              </a:gsLst>
              <a:lin ang="5400000" scaled="0"/>
            </a:gradFill>
          </c:spPr>
          <c:cat>
            <c:numRef>
              <c:f>Sheet1!$A$2:$A$9</c:f>
              <c:numCache>
                <c:formatCode>yyyy/m/d</c:formatCode>
                <c:ptCount val="8"/>
                <c:pt idx="0">
                  <c:v>37261</c:v>
                </c:pt>
                <c:pt idx="1">
                  <c:v>37992</c:v>
                </c:pt>
                <c:pt idx="2">
                  <c:v>38724</c:v>
                </c:pt>
                <c:pt idx="3">
                  <c:v>39455</c:v>
                </c:pt>
                <c:pt idx="4">
                  <c:v>40187</c:v>
                </c:pt>
                <c:pt idx="5">
                  <c:v>40550</c:v>
                </c:pt>
                <c:pt idx="6">
                  <c:v>40916</c:v>
                </c:pt>
                <c:pt idx="7">
                  <c:v>41648</c:v>
                </c:pt>
              </c:numCache>
            </c:numRef>
          </c:cat>
          <c:val>
            <c:numRef>
              <c:f>Sheet1!$C$2:$C$9</c:f>
              <c:numCache>
                <c:formatCode>General</c:formatCode>
                <c:ptCount val="8"/>
                <c:pt idx="0">
                  <c:v>0</c:v>
                </c:pt>
                <c:pt idx="1">
                  <c:v>10</c:v>
                </c:pt>
                <c:pt idx="2">
                  <c:v>30</c:v>
                </c:pt>
                <c:pt idx="3">
                  <c:v>50</c:v>
                </c:pt>
                <c:pt idx="4">
                  <c:v>20</c:v>
                </c:pt>
                <c:pt idx="5">
                  <c:v>30</c:v>
                </c:pt>
                <c:pt idx="6">
                  <c:v>70</c:v>
                </c:pt>
                <c:pt idx="7">
                  <c:v>28</c:v>
                </c:pt>
              </c:numCache>
            </c:numRef>
          </c:val>
          <c:extLst>
            <c:ext xmlns:c16="http://schemas.microsoft.com/office/drawing/2014/chart" uri="{C3380CC4-5D6E-409C-BE32-E72D297353CC}">
              <c16:uniqueId val="{00000001-E29B-452D-9427-8143951AFABD}"/>
            </c:ext>
          </c:extLst>
        </c:ser>
        <c:ser>
          <c:idx val="2"/>
          <c:order val="2"/>
          <c:tx>
            <c:strRef>
              <c:f>Sheet1!$D$1</c:f>
              <c:strCache>
                <c:ptCount val="1"/>
                <c:pt idx="0">
                  <c:v>Series 3</c:v>
                </c:pt>
              </c:strCache>
            </c:strRef>
          </c:tx>
          <c:spPr>
            <a:gradFill>
              <a:gsLst>
                <a:gs pos="0">
                  <a:schemeClr val="accent3"/>
                </a:gs>
                <a:gs pos="100000">
                  <a:schemeClr val="accent3">
                    <a:alpha val="0"/>
                  </a:schemeClr>
                </a:gs>
              </a:gsLst>
              <a:lin ang="5400000" scaled="0"/>
            </a:gradFill>
            <a:ln w="25400">
              <a:noFill/>
            </a:ln>
          </c:spPr>
          <c:cat>
            <c:numRef>
              <c:f>Sheet1!$A$2:$A$9</c:f>
              <c:numCache>
                <c:formatCode>yyyy/m/d</c:formatCode>
                <c:ptCount val="8"/>
                <c:pt idx="0">
                  <c:v>37261</c:v>
                </c:pt>
                <c:pt idx="1">
                  <c:v>37992</c:v>
                </c:pt>
                <c:pt idx="2">
                  <c:v>38724</c:v>
                </c:pt>
                <c:pt idx="3">
                  <c:v>39455</c:v>
                </c:pt>
                <c:pt idx="4">
                  <c:v>40187</c:v>
                </c:pt>
                <c:pt idx="5">
                  <c:v>40550</c:v>
                </c:pt>
                <c:pt idx="6">
                  <c:v>40916</c:v>
                </c:pt>
                <c:pt idx="7">
                  <c:v>41648</c:v>
                </c:pt>
              </c:numCache>
            </c:numRef>
          </c:cat>
          <c:val>
            <c:numRef>
              <c:f>Sheet1!$D$2:$D$9</c:f>
              <c:numCache>
                <c:formatCode>General</c:formatCode>
                <c:ptCount val="8"/>
                <c:pt idx="0">
                  <c:v>30</c:v>
                </c:pt>
                <c:pt idx="1">
                  <c:v>40</c:v>
                </c:pt>
                <c:pt idx="2">
                  <c:v>50</c:v>
                </c:pt>
                <c:pt idx="3">
                  <c:v>60</c:v>
                </c:pt>
                <c:pt idx="4">
                  <c:v>70</c:v>
                </c:pt>
                <c:pt idx="5">
                  <c:v>80</c:v>
                </c:pt>
                <c:pt idx="6">
                  <c:v>70</c:v>
                </c:pt>
                <c:pt idx="7">
                  <c:v>80</c:v>
                </c:pt>
              </c:numCache>
            </c:numRef>
          </c:val>
          <c:extLst>
            <c:ext xmlns:c16="http://schemas.microsoft.com/office/drawing/2014/chart" uri="{C3380CC4-5D6E-409C-BE32-E72D297353CC}">
              <c16:uniqueId val="{00000002-E29B-452D-9427-8143951AFABD}"/>
            </c:ext>
          </c:extLst>
        </c:ser>
        <c:dLbls>
          <c:showLegendKey val="0"/>
          <c:showVal val="0"/>
          <c:showCatName val="0"/>
          <c:showSerName val="0"/>
          <c:showPercent val="0"/>
          <c:showBubbleSize val="0"/>
        </c:dLbls>
        <c:axId val="743150832"/>
        <c:axId val="743151392"/>
      </c:areaChart>
      <c:catAx>
        <c:axId val="743150832"/>
        <c:scaling>
          <c:orientation val="minMax"/>
        </c:scaling>
        <c:delete val="0"/>
        <c:axPos val="b"/>
        <c:numFmt formatCode="yyyy" sourceLinked="0"/>
        <c:majorTickMark val="out"/>
        <c:minorTickMark val="none"/>
        <c:tickLblPos val="nextTo"/>
        <c:spPr>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100" b="0" i="0" u="none" strike="noStrike" kern="1200" baseline="0">
                <a:solidFill>
                  <a:schemeClr val="bg1">
                    <a:alpha val="50000"/>
                  </a:schemeClr>
                </a:solidFill>
                <a:latin typeface="+mn-ea"/>
                <a:ea typeface="+mn-ea"/>
                <a:cs typeface="+mn-cs"/>
                <a:sym typeface="zihun70hao-lingyueheiti" panose="00000500000000000000" pitchFamily="2" charset="-122"/>
              </a:defRPr>
            </a:pPr>
            <a:endParaRPr lang="en-US"/>
          </a:p>
        </c:txPr>
        <c:crossAx val="743151392"/>
        <c:crosses val="autoZero"/>
        <c:auto val="0"/>
        <c:lblAlgn val="ctr"/>
        <c:lblOffset val="1"/>
        <c:noMultiLvlLbl val="0"/>
      </c:catAx>
      <c:valAx>
        <c:axId val="743151392"/>
        <c:scaling>
          <c:orientation val="minMax"/>
        </c:scaling>
        <c:delete val="0"/>
        <c:axPos val="l"/>
        <c:numFmt formatCode="General" sourceLinked="0"/>
        <c:majorTickMark val="out"/>
        <c:minorTickMark val="none"/>
        <c:tickLblPos val="nextTo"/>
        <c:spPr>
          <a:ln w="9525" cap="flat" cmpd="sng" algn="ctr">
            <a:solidFill>
              <a:schemeClr val="bg1">
                <a:lumMod val="85000"/>
              </a:schemeClr>
            </a:solidFill>
            <a:prstDash val="solid"/>
            <a:round/>
          </a:ln>
        </c:spPr>
        <c:txPr>
          <a:bodyPr rot="-60000000" spcFirstLastPara="0" vertOverflow="ellipsis" vert="horz" wrap="square" anchor="ctr" anchorCtr="1"/>
          <a:lstStyle/>
          <a:p>
            <a:pPr>
              <a:defRPr lang="zh-CN" sz="1100" b="0" i="0" u="none" strike="noStrike" kern="1200" baseline="0">
                <a:solidFill>
                  <a:schemeClr val="bg1">
                    <a:alpha val="50000"/>
                  </a:schemeClr>
                </a:solidFill>
                <a:latin typeface="+mn-ea"/>
                <a:ea typeface="+mn-ea"/>
                <a:cs typeface="+mn-cs"/>
                <a:sym typeface="zihun70hao-lingyueheiti" panose="00000500000000000000" pitchFamily="2" charset="-122"/>
              </a:defRPr>
            </a:pPr>
            <a:endParaRPr lang="en-US"/>
          </a:p>
        </c:txPr>
        <c:crossAx val="743150832"/>
        <c:crosses val="autoZero"/>
        <c:crossBetween val="midCat"/>
      </c:valAx>
    </c:plotArea>
    <c:plotVisOnly val="1"/>
    <c:dispBlanksAs val="zero"/>
    <c:showDLblsOverMax val="0"/>
  </c:chart>
  <c:txPr>
    <a:bodyPr/>
    <a:lstStyle/>
    <a:p>
      <a:pPr>
        <a:defRPr lang="zh-CN" sz="1200">
          <a:latin typeface="zihun70hao-lingyueheiti" panose="00000500000000000000" pitchFamily="2" charset="-122"/>
          <a:ea typeface="字魂58号-创中黑" panose="00000500000000000000" pitchFamily="2" charset="-122"/>
          <a:sym typeface="zihun70hao-lingyueheiti" panose="00000500000000000000" pitchFamily="2" charset="-122"/>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2740503210759769E-2"/>
          <c:y val="7.6917546372752069E-2"/>
          <c:w val="0.95885931218854303"/>
          <c:h val="0.82409467066906328"/>
        </c:manualLayout>
      </c:layout>
      <c:lineChart>
        <c:grouping val="standard"/>
        <c:varyColors val="0"/>
        <c:ser>
          <c:idx val="0"/>
          <c:order val="0"/>
          <c:tx>
            <c:strRef>
              <c:f>Sheet1!$B$1</c:f>
              <c:strCache>
                <c:ptCount val="1"/>
                <c:pt idx="0">
                  <c:v>Series 1</c:v>
                </c:pt>
              </c:strCache>
            </c:strRef>
          </c:tx>
          <c:spPr>
            <a:ln w="19050" cap="rnd" cmpd="sng" algn="ctr">
              <a:solidFill>
                <a:schemeClr val="accent5"/>
              </a:solidFill>
              <a:prstDash val="solid"/>
              <a:round/>
            </a:ln>
          </c:spPr>
          <c:marker>
            <c:symbol val="circle"/>
            <c:size val="5"/>
            <c:spPr>
              <a:ln w="19050" cap="flat" cmpd="sng" algn="ctr">
                <a:solidFill>
                  <a:schemeClr val="accent5"/>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Sheet1!$B$2:$B$9</c:f>
              <c:numCache>
                <c:formatCode>General</c:formatCode>
                <c:ptCount val="8"/>
                <c:pt idx="0">
                  <c:v>0</c:v>
                </c:pt>
                <c:pt idx="1">
                  <c:v>1</c:v>
                </c:pt>
                <c:pt idx="2">
                  <c:v>2</c:v>
                </c:pt>
                <c:pt idx="3">
                  <c:v>1</c:v>
                </c:pt>
                <c:pt idx="4">
                  <c:v>4</c:v>
                </c:pt>
                <c:pt idx="5">
                  <c:v>2</c:v>
                </c:pt>
                <c:pt idx="6">
                  <c:v>3</c:v>
                </c:pt>
                <c:pt idx="7">
                  <c:v>5</c:v>
                </c:pt>
              </c:numCache>
            </c:numRef>
          </c:val>
          <c:smooth val="1"/>
          <c:extLst>
            <c:ext xmlns:c16="http://schemas.microsoft.com/office/drawing/2014/chart" uri="{C3380CC4-5D6E-409C-BE32-E72D297353CC}">
              <c16:uniqueId val="{00000000-3A96-4C49-AFAA-D6431DDFB706}"/>
            </c:ext>
          </c:extLst>
        </c:ser>
        <c:ser>
          <c:idx val="1"/>
          <c:order val="1"/>
          <c:tx>
            <c:strRef>
              <c:f>Sheet1!$C$1</c:f>
              <c:strCache>
                <c:ptCount val="1"/>
                <c:pt idx="0">
                  <c:v>Series 2</c:v>
                </c:pt>
              </c:strCache>
            </c:strRef>
          </c:tx>
          <c:spPr>
            <a:ln w="19050" cap="rnd" cmpd="sng" algn="ctr">
              <a:solidFill>
                <a:schemeClr val="accent2">
                  <a:shade val="95000"/>
                  <a:satMod val="105000"/>
                </a:schemeClr>
              </a:solidFill>
              <a:prstDash val="solid"/>
              <a:round/>
            </a:ln>
          </c:spPr>
          <c:marker>
            <c:symbol val="circle"/>
            <c:size val="5"/>
            <c:spPr>
              <a:ln w="19050" cap="flat" cmpd="sng" algn="ctr">
                <a:solidFill>
                  <a:schemeClr val="accent2">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Sheet1!$C$2:$C$9</c:f>
              <c:numCache>
                <c:formatCode>General</c:formatCode>
                <c:ptCount val="8"/>
                <c:pt idx="0">
                  <c:v>1.2</c:v>
                </c:pt>
                <c:pt idx="1">
                  <c:v>2</c:v>
                </c:pt>
                <c:pt idx="2">
                  <c:v>2.5</c:v>
                </c:pt>
                <c:pt idx="3">
                  <c:v>3</c:v>
                </c:pt>
                <c:pt idx="4">
                  <c:v>2.5</c:v>
                </c:pt>
                <c:pt idx="5">
                  <c:v>4</c:v>
                </c:pt>
                <c:pt idx="6">
                  <c:v>2</c:v>
                </c:pt>
                <c:pt idx="7">
                  <c:v>6</c:v>
                </c:pt>
              </c:numCache>
            </c:numRef>
          </c:val>
          <c:smooth val="1"/>
          <c:extLst>
            <c:ext xmlns:c16="http://schemas.microsoft.com/office/drawing/2014/chart" uri="{C3380CC4-5D6E-409C-BE32-E72D297353CC}">
              <c16:uniqueId val="{00000001-3A96-4C49-AFAA-D6431DDFB706}"/>
            </c:ext>
          </c:extLst>
        </c:ser>
        <c:ser>
          <c:idx val="3"/>
          <c:order val="2"/>
          <c:tx>
            <c:strRef>
              <c:f>Sheet1!$E$1</c:f>
              <c:strCache>
                <c:ptCount val="1"/>
                <c:pt idx="0">
                  <c:v>Series 4</c:v>
                </c:pt>
              </c:strCache>
            </c:strRef>
          </c:tx>
          <c:spPr>
            <a:ln w="19050" cap="rnd" cmpd="sng" algn="ctr">
              <a:solidFill>
                <a:schemeClr val="accent4">
                  <a:shade val="95000"/>
                  <a:satMod val="105000"/>
                </a:schemeClr>
              </a:solidFill>
              <a:prstDash val="solid"/>
              <a:round/>
            </a:ln>
          </c:spPr>
          <c:marker>
            <c:symbol val="circle"/>
            <c:size val="5"/>
            <c:spPr>
              <a:ln w="19050" cap="flat" cmpd="sng" algn="ctr">
                <a:solidFill>
                  <a:schemeClr val="accent4">
                    <a:shade val="95000"/>
                    <a:satMod val="105000"/>
                  </a:schemeClr>
                </a:solidFill>
                <a:prstDash val="solid"/>
                <a:round/>
              </a:ln>
            </c:spPr>
          </c:marker>
          <c:cat>
            <c:numRef>
              <c:f>Sheet1!$A$2:$A$9</c:f>
              <c:numCache>
                <c:formatCode>General</c:formatCode>
                <c:ptCount val="8"/>
                <c:pt idx="0">
                  <c:v>1</c:v>
                </c:pt>
                <c:pt idx="1">
                  <c:v>2</c:v>
                </c:pt>
                <c:pt idx="2">
                  <c:v>3</c:v>
                </c:pt>
                <c:pt idx="3">
                  <c:v>4</c:v>
                </c:pt>
                <c:pt idx="4">
                  <c:v>5</c:v>
                </c:pt>
                <c:pt idx="5">
                  <c:v>6</c:v>
                </c:pt>
                <c:pt idx="6">
                  <c:v>7</c:v>
                </c:pt>
                <c:pt idx="7">
                  <c:v>8</c:v>
                </c:pt>
              </c:numCache>
            </c:numRef>
          </c:cat>
          <c:val>
            <c:numRef>
              <c:f>Sheet1!$E$2:$E$9</c:f>
              <c:numCache>
                <c:formatCode>General</c:formatCode>
                <c:ptCount val="8"/>
                <c:pt idx="0">
                  <c:v>2</c:v>
                </c:pt>
                <c:pt idx="1">
                  <c:v>3.5</c:v>
                </c:pt>
                <c:pt idx="2">
                  <c:v>4</c:v>
                </c:pt>
                <c:pt idx="3">
                  <c:v>6</c:v>
                </c:pt>
                <c:pt idx="4">
                  <c:v>5</c:v>
                </c:pt>
                <c:pt idx="5">
                  <c:v>3.5</c:v>
                </c:pt>
                <c:pt idx="6">
                  <c:v>6.5</c:v>
                </c:pt>
                <c:pt idx="7">
                  <c:v>7</c:v>
                </c:pt>
              </c:numCache>
            </c:numRef>
          </c:val>
          <c:smooth val="1"/>
          <c:extLst>
            <c:ext xmlns:c16="http://schemas.microsoft.com/office/drawing/2014/chart" uri="{C3380CC4-5D6E-409C-BE32-E72D297353CC}">
              <c16:uniqueId val="{00000003-3A96-4C49-AFAA-D6431DDFB706}"/>
            </c:ext>
          </c:extLst>
        </c:ser>
        <c:dLbls>
          <c:showLegendKey val="0"/>
          <c:showVal val="0"/>
          <c:showCatName val="0"/>
          <c:showSerName val="0"/>
          <c:showPercent val="0"/>
          <c:showBubbleSize val="0"/>
        </c:dLbls>
        <c:marker val="1"/>
        <c:smooth val="0"/>
        <c:axId val="1220645808"/>
        <c:axId val="1220646368"/>
      </c:lineChart>
      <c:catAx>
        <c:axId val="1220645808"/>
        <c:scaling>
          <c:orientation val="minMax"/>
        </c:scaling>
        <c:delete val="0"/>
        <c:axPos val="b"/>
        <c:numFmt formatCode="#\ ?/?" sourceLinked="0"/>
        <c:majorTickMark val="out"/>
        <c:minorTickMark val="none"/>
        <c:tickLblPos val="low"/>
        <c:txPr>
          <a:bodyPr rot="-60000000" spcFirstLastPara="0" vertOverflow="ellipsis" vert="horz" wrap="square" anchor="ctr" anchorCtr="1"/>
          <a:lstStyle/>
          <a:p>
            <a:pPr>
              <a:defRPr lang="zh-CN" sz="1000" b="0" i="0" u="none" strike="noStrike" kern="1200" baseline="0">
                <a:solidFill>
                  <a:schemeClr val="bg1">
                    <a:alpha val="50000"/>
                  </a:schemeClr>
                </a:solidFill>
                <a:latin typeface="+mn-ea"/>
                <a:ea typeface="+mn-ea"/>
                <a:cs typeface="+mn-cs"/>
                <a:sym typeface="zihun70hao-lingyueheiti" panose="00000500000000000000" pitchFamily="2" charset="-122"/>
              </a:defRPr>
            </a:pPr>
            <a:endParaRPr lang="en-US"/>
          </a:p>
        </c:txPr>
        <c:crossAx val="1220646368"/>
        <c:crosses val="autoZero"/>
        <c:auto val="1"/>
        <c:lblAlgn val="ctr"/>
        <c:lblOffset val="100"/>
        <c:noMultiLvlLbl val="0"/>
      </c:catAx>
      <c:valAx>
        <c:axId val="1220646368"/>
        <c:scaling>
          <c:orientation val="minMax"/>
        </c:scaling>
        <c:delete val="0"/>
        <c:axPos val="l"/>
        <c:majorGridlines>
          <c:spPr>
            <a:ln w="9525" cap="flat" cmpd="sng" algn="ctr">
              <a:solidFill>
                <a:schemeClr val="bg1">
                  <a:lumMod val="95000"/>
                  <a:alpha val="2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000" b="0" i="0" u="none" strike="noStrike" kern="1200" baseline="0">
                <a:solidFill>
                  <a:schemeClr val="bg1">
                    <a:alpha val="50000"/>
                  </a:schemeClr>
                </a:solidFill>
                <a:latin typeface="+mn-ea"/>
                <a:ea typeface="+mn-ea"/>
                <a:cs typeface="+mn-cs"/>
                <a:sym typeface="zihun70hao-lingyueheiti" panose="00000500000000000000" pitchFamily="2" charset="-122"/>
              </a:defRPr>
            </a:pPr>
            <a:endParaRPr lang="en-US"/>
          </a:p>
        </c:txPr>
        <c:crossAx val="1220645808"/>
        <c:crosses val="autoZero"/>
        <c:crossBetween val="between"/>
      </c:valAx>
      <c:spPr>
        <a:ln w="12700">
          <a:noFill/>
        </a:ln>
      </c:spPr>
    </c:plotArea>
    <c:plotVisOnly val="1"/>
    <c:dispBlanksAs val="gap"/>
    <c:showDLblsOverMax val="0"/>
  </c:chart>
  <c:txPr>
    <a:bodyPr/>
    <a:lstStyle/>
    <a:p>
      <a:pPr>
        <a:defRPr lang="zh-CN" sz="1000">
          <a:solidFill>
            <a:schemeClr val="bg1">
              <a:lumMod val="65000"/>
            </a:schemeClr>
          </a:solidFill>
          <a:latin typeface="zihun70hao-lingyueheiti" panose="00000500000000000000" pitchFamily="2" charset="-122"/>
          <a:ea typeface="字魂58号-创中黑" panose="00000500000000000000" pitchFamily="2" charset="-122"/>
          <a:sym typeface="zihun70hao-lingyueheiti" panose="00000500000000000000" pitchFamily="2" charset="-122"/>
        </a:defRPr>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800D8A5-08EE-42B1-9C46-B5D14328E9F6}" type="datetimeFigureOut">
              <a:rPr lang="zh-CN" altLang="en-US" smtClean="0"/>
              <a:t>2023/6/28</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2C577CB-2984-4E56-A790-8FF84A821B42}" type="slidenum">
              <a:rPr lang="zh-CN" altLang="en-US" smtClean="0"/>
              <a:t>‹#›</a:t>
            </a:fld>
            <a:endParaRPr lang="zh-CN" altLang="en-US"/>
          </a:p>
        </p:txBody>
      </p:sp>
    </p:spTree>
    <p:extLst>
      <p:ext uri="{BB962C8B-B14F-4D97-AF65-F5344CB8AC3E}">
        <p14:creationId xmlns:p14="http://schemas.microsoft.com/office/powerpoint/2010/main" val="301342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2.sv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a:gsLst>
            <a:gs pos="0">
              <a:schemeClr val="accent1"/>
            </a:gs>
            <a:gs pos="100000">
              <a:schemeClr val="accent1">
                <a:lumMod val="60000"/>
              </a:schemeClr>
            </a:gs>
          </a:gsLst>
          <a:lin ang="3000000" scaled="0"/>
        </a:gradFill>
        <a:effectLst/>
      </p:bgPr>
    </p:bg>
    <p:spTree>
      <p:nvGrpSpPr>
        <p:cNvPr id="1" name=""/>
        <p:cNvGrpSpPr/>
        <p:nvPr/>
      </p:nvGrpSpPr>
      <p:grpSpPr>
        <a:xfrm>
          <a:off x="0" y="0"/>
          <a:ext cx="0" cy="0"/>
          <a:chOff x="0" y="0"/>
          <a:chExt cx="0" cy="0"/>
        </a:xfrm>
      </p:grpSpPr>
      <p:grpSp>
        <p:nvGrpSpPr>
          <p:cNvPr id="7" name="图形 1111">
            <a:extLst>
              <a:ext uri="{FF2B5EF4-FFF2-40B4-BE49-F238E27FC236}">
                <a16:creationId xmlns:a16="http://schemas.microsoft.com/office/drawing/2014/main" id="{C53E154A-5A37-4484-A9C7-35856BB5D1AF}"/>
              </a:ext>
            </a:extLst>
          </p:cNvPr>
          <p:cNvGrpSpPr/>
          <p:nvPr userDrawn="1"/>
        </p:nvGrpSpPr>
        <p:grpSpPr>
          <a:xfrm rot="20441757">
            <a:off x="-1354654" y="1320796"/>
            <a:ext cx="9950659" cy="5921148"/>
            <a:chOff x="10352529" y="-1367781"/>
            <a:chExt cx="8814513" cy="9480066"/>
          </a:xfrm>
          <a:gradFill>
            <a:gsLst>
              <a:gs pos="35000">
                <a:schemeClr val="accent2">
                  <a:alpha val="10000"/>
                </a:schemeClr>
              </a:gs>
              <a:gs pos="93000">
                <a:schemeClr val="accent2">
                  <a:alpha val="0"/>
                </a:schemeClr>
              </a:gs>
              <a:gs pos="75000">
                <a:schemeClr val="accent2">
                  <a:alpha val="10000"/>
                </a:schemeClr>
              </a:gs>
              <a:gs pos="56000">
                <a:schemeClr val="accent2">
                  <a:alpha val="10000"/>
                </a:schemeClr>
              </a:gs>
              <a:gs pos="10000">
                <a:schemeClr val="accent2">
                  <a:alpha val="10000"/>
                </a:schemeClr>
              </a:gs>
            </a:gsLst>
            <a:lin ang="0" scaled="0"/>
          </a:gradFill>
        </p:grpSpPr>
        <p:sp>
          <p:nvSpPr>
            <p:cNvPr id="8" name="任意多边形: 形状 7">
              <a:extLst>
                <a:ext uri="{FF2B5EF4-FFF2-40B4-BE49-F238E27FC236}">
                  <a16:creationId xmlns:a16="http://schemas.microsoft.com/office/drawing/2014/main" id="{57ECE569-01C5-4617-A586-9BBF5AFB8A0A}"/>
                </a:ext>
              </a:extLst>
            </p:cNvPr>
            <p:cNvSpPr/>
            <p:nvPr/>
          </p:nvSpPr>
          <p:spPr>
            <a:xfrm>
              <a:off x="10517294" y="-1379956"/>
              <a:ext cx="8652183" cy="8619718"/>
            </a:xfrm>
            <a:custGeom>
              <a:avLst/>
              <a:gdLst>
                <a:gd name="connsiteX0" fmla="*/ 5185629 w 8652183"/>
                <a:gd name="connsiteY0" fmla="*/ 8612413 h 8619717"/>
                <a:gd name="connsiteX1" fmla="*/ 4211649 w 8652183"/>
                <a:gd name="connsiteY1" fmla="*/ 8438719 h 8619717"/>
                <a:gd name="connsiteX2" fmla="*/ 2166293 w 8652183"/>
                <a:gd name="connsiteY2" fmla="*/ 6606016 h 8619717"/>
                <a:gd name="connsiteX3" fmla="*/ 877393 w 8652183"/>
                <a:gd name="connsiteY3" fmla="*/ 3768489 h 8619717"/>
                <a:gd name="connsiteX4" fmla="*/ 12175 w 8652183"/>
                <a:gd name="connsiteY4" fmla="*/ 13798 h 8619717"/>
                <a:gd name="connsiteX5" fmla="*/ 28408 w 8652183"/>
                <a:gd name="connsiteY5" fmla="*/ 12175 h 8619717"/>
                <a:gd name="connsiteX6" fmla="*/ 893626 w 8652183"/>
                <a:gd name="connsiteY6" fmla="*/ 3761995 h 8619717"/>
                <a:gd name="connsiteX7" fmla="*/ 2180902 w 8652183"/>
                <a:gd name="connsiteY7" fmla="*/ 6596276 h 8619717"/>
                <a:gd name="connsiteX8" fmla="*/ 4218142 w 8652183"/>
                <a:gd name="connsiteY8" fmla="*/ 8422486 h 8619717"/>
                <a:gd name="connsiteX9" fmla="*/ 8636762 w 8652183"/>
                <a:gd name="connsiteY9" fmla="*/ 6903079 h 8619717"/>
                <a:gd name="connsiteX10" fmla="*/ 8648125 w 8652183"/>
                <a:gd name="connsiteY10" fmla="*/ 6914442 h 8619717"/>
                <a:gd name="connsiteX11" fmla="*/ 5185629 w 8652183"/>
                <a:gd name="connsiteY11" fmla="*/ 8612413 h 861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2183" h="8619717">
                  <a:moveTo>
                    <a:pt x="5185629" y="8612413"/>
                  </a:moveTo>
                  <a:cubicBezTo>
                    <a:pt x="4849606" y="8612413"/>
                    <a:pt x="4524946" y="8553974"/>
                    <a:pt x="4211649" y="8438719"/>
                  </a:cubicBezTo>
                  <a:cubicBezTo>
                    <a:pt x="3460062" y="8159512"/>
                    <a:pt x="2773406" y="7542659"/>
                    <a:pt x="2166293" y="6606016"/>
                  </a:cubicBezTo>
                  <a:cubicBezTo>
                    <a:pt x="1680926" y="5856051"/>
                    <a:pt x="1247505" y="4901552"/>
                    <a:pt x="877393" y="3768489"/>
                  </a:cubicBezTo>
                  <a:cubicBezTo>
                    <a:pt x="247553" y="1836763"/>
                    <a:pt x="15421" y="31654"/>
                    <a:pt x="12175" y="13798"/>
                  </a:cubicBezTo>
                  <a:lnTo>
                    <a:pt x="28408" y="12175"/>
                  </a:lnTo>
                  <a:cubicBezTo>
                    <a:pt x="30031" y="30031"/>
                    <a:pt x="263786" y="1833516"/>
                    <a:pt x="893626" y="3761995"/>
                  </a:cubicBezTo>
                  <a:cubicBezTo>
                    <a:pt x="1263738" y="4895058"/>
                    <a:pt x="1697159" y="5847935"/>
                    <a:pt x="2180902" y="6596276"/>
                  </a:cubicBezTo>
                  <a:cubicBezTo>
                    <a:pt x="2784769" y="7531296"/>
                    <a:pt x="3471425" y="8144903"/>
                    <a:pt x="4218142" y="8422486"/>
                  </a:cubicBezTo>
                  <a:cubicBezTo>
                    <a:pt x="5503795" y="8899737"/>
                    <a:pt x="6990737" y="8388398"/>
                    <a:pt x="8636762" y="6903079"/>
                  </a:cubicBezTo>
                  <a:lnTo>
                    <a:pt x="8648125" y="6914442"/>
                  </a:lnTo>
                  <a:cubicBezTo>
                    <a:pt x="7396561" y="8044258"/>
                    <a:pt x="6237526" y="8612413"/>
                    <a:pt x="5185629" y="8612413"/>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9" name="任意多边形: 形状 8">
              <a:extLst>
                <a:ext uri="{FF2B5EF4-FFF2-40B4-BE49-F238E27FC236}">
                  <a16:creationId xmlns:a16="http://schemas.microsoft.com/office/drawing/2014/main" id="{A7E535B8-D173-4BF0-9F3F-BFBB8866D3A7}"/>
                </a:ext>
              </a:extLst>
            </p:cNvPr>
            <p:cNvSpPr/>
            <p:nvPr/>
          </p:nvSpPr>
          <p:spPr>
            <a:xfrm>
              <a:off x="10514047" y="-1224119"/>
              <a:ext cx="8652183" cy="8424922"/>
            </a:xfrm>
            <a:custGeom>
              <a:avLst/>
              <a:gdLst>
                <a:gd name="connsiteX0" fmla="*/ 5239198 w 8652183"/>
                <a:gd name="connsiteY0" fmla="*/ 8428980 h 8424921"/>
                <a:gd name="connsiteX1" fmla="*/ 4261972 w 8652183"/>
                <a:gd name="connsiteY1" fmla="*/ 8255288 h 8424921"/>
                <a:gd name="connsiteX2" fmla="*/ 2214991 w 8652183"/>
                <a:gd name="connsiteY2" fmla="*/ 6458295 h 8424921"/>
                <a:gd name="connsiteX3" fmla="*/ 908236 w 8652183"/>
                <a:gd name="connsiteY3" fmla="*/ 3682454 h 8424921"/>
                <a:gd name="connsiteX4" fmla="*/ 12175 w 8652183"/>
                <a:gd name="connsiteY4" fmla="*/ 13798 h 8424921"/>
                <a:gd name="connsiteX5" fmla="*/ 28408 w 8652183"/>
                <a:gd name="connsiteY5" fmla="*/ 12175 h 8424921"/>
                <a:gd name="connsiteX6" fmla="*/ 924469 w 8652183"/>
                <a:gd name="connsiteY6" fmla="*/ 3679207 h 8424921"/>
                <a:gd name="connsiteX7" fmla="*/ 4268465 w 8652183"/>
                <a:gd name="connsiteY7" fmla="*/ 8242300 h 8424921"/>
                <a:gd name="connsiteX8" fmla="*/ 8640009 w 8652183"/>
                <a:gd name="connsiteY8" fmla="*/ 6771592 h 8424921"/>
                <a:gd name="connsiteX9" fmla="*/ 8651372 w 8652183"/>
                <a:gd name="connsiteY9" fmla="*/ 6782955 h 8424921"/>
                <a:gd name="connsiteX10" fmla="*/ 5239198 w 8652183"/>
                <a:gd name="connsiteY10" fmla="*/ 8428980 h 84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8424921">
                  <a:moveTo>
                    <a:pt x="5239198" y="8428980"/>
                  </a:moveTo>
                  <a:cubicBezTo>
                    <a:pt x="4903175" y="8428980"/>
                    <a:pt x="4576891" y="8370541"/>
                    <a:pt x="4261972" y="8255288"/>
                  </a:cubicBezTo>
                  <a:cubicBezTo>
                    <a:pt x="3513630" y="7980950"/>
                    <a:pt x="2825352" y="7375459"/>
                    <a:pt x="2214991" y="6458295"/>
                  </a:cubicBezTo>
                  <a:cubicBezTo>
                    <a:pt x="1726378" y="5726187"/>
                    <a:pt x="1288088" y="4791167"/>
                    <a:pt x="908236" y="3682454"/>
                  </a:cubicBezTo>
                  <a:cubicBezTo>
                    <a:pt x="263786" y="1794557"/>
                    <a:pt x="15421" y="31654"/>
                    <a:pt x="12175" y="13798"/>
                  </a:cubicBezTo>
                  <a:lnTo>
                    <a:pt x="28408" y="12175"/>
                  </a:lnTo>
                  <a:cubicBezTo>
                    <a:pt x="30031" y="30031"/>
                    <a:pt x="278396" y="1791310"/>
                    <a:pt x="924469" y="3679207"/>
                  </a:cubicBezTo>
                  <a:cubicBezTo>
                    <a:pt x="1518596" y="5419384"/>
                    <a:pt x="2581857" y="7623824"/>
                    <a:pt x="4268465" y="8242300"/>
                  </a:cubicBezTo>
                  <a:cubicBezTo>
                    <a:pt x="5549247" y="8713057"/>
                    <a:pt x="7019956" y="8217951"/>
                    <a:pt x="8640009" y="6771592"/>
                  </a:cubicBezTo>
                  <a:lnTo>
                    <a:pt x="8651372" y="6782955"/>
                  </a:lnTo>
                  <a:cubicBezTo>
                    <a:pt x="7422535" y="7878682"/>
                    <a:pt x="6279732" y="8428980"/>
                    <a:pt x="5239198" y="8428980"/>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0" name="任意多边形: 形状 9">
              <a:extLst>
                <a:ext uri="{FF2B5EF4-FFF2-40B4-BE49-F238E27FC236}">
                  <a16:creationId xmlns:a16="http://schemas.microsoft.com/office/drawing/2014/main" id="{9B6B3382-DB33-45E4-B4D3-87DFD46DB2DB}"/>
                </a:ext>
              </a:extLst>
            </p:cNvPr>
            <p:cNvSpPr/>
            <p:nvPr/>
          </p:nvSpPr>
          <p:spPr>
            <a:xfrm>
              <a:off x="10510801" y="-1068282"/>
              <a:ext cx="8652183" cy="8246359"/>
            </a:xfrm>
            <a:custGeom>
              <a:avLst/>
              <a:gdLst>
                <a:gd name="connsiteX0" fmla="*/ 5292766 w 8652183"/>
                <a:gd name="connsiteY0" fmla="*/ 8247171 h 8246358"/>
                <a:gd name="connsiteX1" fmla="*/ 4312294 w 8652183"/>
                <a:gd name="connsiteY1" fmla="*/ 8075101 h 8246358"/>
                <a:gd name="connsiteX2" fmla="*/ 2263690 w 8652183"/>
                <a:gd name="connsiteY2" fmla="*/ 6313821 h 8246358"/>
                <a:gd name="connsiteX3" fmla="*/ 939078 w 8652183"/>
                <a:gd name="connsiteY3" fmla="*/ 3598042 h 8246358"/>
                <a:gd name="connsiteX4" fmla="*/ 12175 w 8652183"/>
                <a:gd name="connsiteY4" fmla="*/ 13798 h 8246358"/>
                <a:gd name="connsiteX5" fmla="*/ 28408 w 8652183"/>
                <a:gd name="connsiteY5" fmla="*/ 12175 h 8246358"/>
                <a:gd name="connsiteX6" fmla="*/ 953688 w 8652183"/>
                <a:gd name="connsiteY6" fmla="*/ 3594796 h 8246358"/>
                <a:gd name="connsiteX7" fmla="*/ 4317164 w 8652183"/>
                <a:gd name="connsiteY7" fmla="*/ 8060491 h 8246358"/>
                <a:gd name="connsiteX8" fmla="*/ 8640008 w 8652183"/>
                <a:gd name="connsiteY8" fmla="*/ 6636858 h 8246358"/>
                <a:gd name="connsiteX9" fmla="*/ 8651372 w 8652183"/>
                <a:gd name="connsiteY9" fmla="*/ 6649845 h 8246358"/>
                <a:gd name="connsiteX10" fmla="*/ 5292766 w 8652183"/>
                <a:gd name="connsiteY10" fmla="*/ 8247171 h 82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8246358">
                  <a:moveTo>
                    <a:pt x="5292766" y="8247171"/>
                  </a:moveTo>
                  <a:cubicBezTo>
                    <a:pt x="4955120" y="8247171"/>
                    <a:pt x="4628837" y="8190355"/>
                    <a:pt x="4312294" y="8075101"/>
                  </a:cubicBezTo>
                  <a:cubicBezTo>
                    <a:pt x="3567199" y="7804010"/>
                    <a:pt x="2878921" y="7211506"/>
                    <a:pt x="2263690" y="6313821"/>
                  </a:cubicBezTo>
                  <a:cubicBezTo>
                    <a:pt x="1771831" y="5596324"/>
                    <a:pt x="1327047" y="4682406"/>
                    <a:pt x="939078" y="3598042"/>
                  </a:cubicBezTo>
                  <a:cubicBezTo>
                    <a:pt x="280019" y="1752351"/>
                    <a:pt x="15421" y="30031"/>
                    <a:pt x="12175" y="13798"/>
                  </a:cubicBezTo>
                  <a:lnTo>
                    <a:pt x="28408" y="12175"/>
                  </a:lnTo>
                  <a:cubicBezTo>
                    <a:pt x="31654" y="30031"/>
                    <a:pt x="294629" y="1750728"/>
                    <a:pt x="953688" y="3594796"/>
                  </a:cubicBezTo>
                  <a:cubicBezTo>
                    <a:pt x="1560802" y="5296013"/>
                    <a:pt x="2637049" y="7450131"/>
                    <a:pt x="4317164" y="8060491"/>
                  </a:cubicBezTo>
                  <a:cubicBezTo>
                    <a:pt x="5593076" y="8524754"/>
                    <a:pt x="7047552" y="8045881"/>
                    <a:pt x="8640008" y="6636858"/>
                  </a:cubicBezTo>
                  <a:lnTo>
                    <a:pt x="8651372" y="6649845"/>
                  </a:lnTo>
                  <a:cubicBezTo>
                    <a:pt x="7448507" y="7711482"/>
                    <a:pt x="6321938" y="8247171"/>
                    <a:pt x="5292766" y="8247171"/>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1" name="任意多边形: 形状 10">
              <a:extLst>
                <a:ext uri="{FF2B5EF4-FFF2-40B4-BE49-F238E27FC236}">
                  <a16:creationId xmlns:a16="http://schemas.microsoft.com/office/drawing/2014/main" id="{465FCB4A-61F4-4A9A-94A1-13B7878E2313}"/>
                </a:ext>
              </a:extLst>
            </p:cNvPr>
            <p:cNvSpPr/>
            <p:nvPr/>
          </p:nvSpPr>
          <p:spPr>
            <a:xfrm>
              <a:off x="10509177" y="-915692"/>
              <a:ext cx="8652183" cy="8067796"/>
            </a:xfrm>
            <a:custGeom>
              <a:avLst/>
              <a:gdLst>
                <a:gd name="connsiteX0" fmla="*/ 5344712 w 8652183"/>
                <a:gd name="connsiteY0" fmla="*/ 8066984 h 8067795"/>
                <a:gd name="connsiteX1" fmla="*/ 4360993 w 8652183"/>
                <a:gd name="connsiteY1" fmla="*/ 7896538 h 8067795"/>
                <a:gd name="connsiteX2" fmla="*/ 2309143 w 8652183"/>
                <a:gd name="connsiteY2" fmla="*/ 6170971 h 8067795"/>
                <a:gd name="connsiteX3" fmla="*/ 966674 w 8652183"/>
                <a:gd name="connsiteY3" fmla="*/ 3516877 h 8067795"/>
                <a:gd name="connsiteX4" fmla="*/ 12175 w 8652183"/>
                <a:gd name="connsiteY4" fmla="*/ 15421 h 8067795"/>
                <a:gd name="connsiteX5" fmla="*/ 28408 w 8652183"/>
                <a:gd name="connsiteY5" fmla="*/ 12175 h 8067795"/>
                <a:gd name="connsiteX6" fmla="*/ 982907 w 8652183"/>
                <a:gd name="connsiteY6" fmla="*/ 3510384 h 8067795"/>
                <a:gd name="connsiteX7" fmla="*/ 4365863 w 8652183"/>
                <a:gd name="connsiteY7" fmla="*/ 7880305 h 8067795"/>
                <a:gd name="connsiteX8" fmla="*/ 8640009 w 8652183"/>
                <a:gd name="connsiteY8" fmla="*/ 6505371 h 8067795"/>
                <a:gd name="connsiteX9" fmla="*/ 8651371 w 8652183"/>
                <a:gd name="connsiteY9" fmla="*/ 6518357 h 8067795"/>
                <a:gd name="connsiteX10" fmla="*/ 5344712 w 8652183"/>
                <a:gd name="connsiteY10" fmla="*/ 8066984 h 806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8067795">
                  <a:moveTo>
                    <a:pt x="5344712" y="8066984"/>
                  </a:moveTo>
                  <a:cubicBezTo>
                    <a:pt x="5007066" y="8066984"/>
                    <a:pt x="4679159" y="8010169"/>
                    <a:pt x="4360993" y="7896538"/>
                  </a:cubicBezTo>
                  <a:cubicBezTo>
                    <a:pt x="3619145" y="7630317"/>
                    <a:pt x="2929243" y="7049176"/>
                    <a:pt x="2309143" y="6170971"/>
                  </a:cubicBezTo>
                  <a:cubicBezTo>
                    <a:pt x="1814037" y="5469706"/>
                    <a:pt x="1362759" y="4575269"/>
                    <a:pt x="966674" y="3516877"/>
                  </a:cubicBezTo>
                  <a:cubicBezTo>
                    <a:pt x="294629" y="1715015"/>
                    <a:pt x="13798" y="33278"/>
                    <a:pt x="12175" y="15421"/>
                  </a:cubicBezTo>
                  <a:lnTo>
                    <a:pt x="28408" y="12175"/>
                  </a:lnTo>
                  <a:cubicBezTo>
                    <a:pt x="31654" y="28408"/>
                    <a:pt x="310862" y="1710145"/>
                    <a:pt x="982907" y="3510384"/>
                  </a:cubicBezTo>
                  <a:cubicBezTo>
                    <a:pt x="1603008" y="5172642"/>
                    <a:pt x="2693865" y="7278061"/>
                    <a:pt x="4365863" y="7880305"/>
                  </a:cubicBezTo>
                  <a:cubicBezTo>
                    <a:pt x="5636906" y="8336453"/>
                    <a:pt x="7075148" y="7873812"/>
                    <a:pt x="8640009" y="6505371"/>
                  </a:cubicBezTo>
                  <a:lnTo>
                    <a:pt x="8651371" y="6518357"/>
                  </a:lnTo>
                  <a:cubicBezTo>
                    <a:pt x="7472857" y="7549152"/>
                    <a:pt x="6364144" y="8066984"/>
                    <a:pt x="5344712" y="806698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2" name="任意多边形: 形状 11">
              <a:extLst>
                <a:ext uri="{FF2B5EF4-FFF2-40B4-BE49-F238E27FC236}">
                  <a16:creationId xmlns:a16="http://schemas.microsoft.com/office/drawing/2014/main" id="{EF8F0CEA-164D-44A6-AF87-8BA4940FD39F}"/>
                </a:ext>
              </a:extLst>
            </p:cNvPr>
            <p:cNvSpPr/>
            <p:nvPr/>
          </p:nvSpPr>
          <p:spPr>
            <a:xfrm>
              <a:off x="10505931" y="-759856"/>
              <a:ext cx="8652183" cy="7889233"/>
            </a:xfrm>
            <a:custGeom>
              <a:avLst/>
              <a:gdLst>
                <a:gd name="connsiteX0" fmla="*/ 5398281 w 8652183"/>
                <a:gd name="connsiteY0" fmla="*/ 7885175 h 7889233"/>
                <a:gd name="connsiteX1" fmla="*/ 4409692 w 8652183"/>
                <a:gd name="connsiteY1" fmla="*/ 7714729 h 7889233"/>
                <a:gd name="connsiteX2" fmla="*/ 2356219 w 8652183"/>
                <a:gd name="connsiteY2" fmla="*/ 6026498 h 7889233"/>
                <a:gd name="connsiteX3" fmla="*/ 995894 w 8652183"/>
                <a:gd name="connsiteY3" fmla="*/ 3434089 h 7889233"/>
                <a:gd name="connsiteX4" fmla="*/ 12175 w 8652183"/>
                <a:gd name="connsiteY4" fmla="*/ 15421 h 7889233"/>
                <a:gd name="connsiteX5" fmla="*/ 28408 w 8652183"/>
                <a:gd name="connsiteY5" fmla="*/ 12175 h 7889233"/>
                <a:gd name="connsiteX6" fmla="*/ 1013750 w 8652183"/>
                <a:gd name="connsiteY6" fmla="*/ 3427596 h 7889233"/>
                <a:gd name="connsiteX7" fmla="*/ 4417808 w 8652183"/>
                <a:gd name="connsiteY7" fmla="*/ 7700119 h 7889233"/>
                <a:gd name="connsiteX8" fmla="*/ 8643255 w 8652183"/>
                <a:gd name="connsiteY8" fmla="*/ 6372260 h 7889233"/>
                <a:gd name="connsiteX9" fmla="*/ 8654618 w 8652183"/>
                <a:gd name="connsiteY9" fmla="*/ 6385247 h 7889233"/>
                <a:gd name="connsiteX10" fmla="*/ 5398281 w 8652183"/>
                <a:gd name="connsiteY10" fmla="*/ 7885175 h 788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7889233">
                  <a:moveTo>
                    <a:pt x="5398281" y="7885175"/>
                  </a:moveTo>
                  <a:cubicBezTo>
                    <a:pt x="5059011" y="7885175"/>
                    <a:pt x="4729481" y="7828360"/>
                    <a:pt x="4409692" y="7714729"/>
                  </a:cubicBezTo>
                  <a:cubicBezTo>
                    <a:pt x="3671091" y="7453378"/>
                    <a:pt x="2979565" y="6885223"/>
                    <a:pt x="2356219" y="6026498"/>
                  </a:cubicBezTo>
                  <a:cubicBezTo>
                    <a:pt x="1857866" y="5339842"/>
                    <a:pt x="1400095" y="4468131"/>
                    <a:pt x="995894" y="3434089"/>
                  </a:cubicBezTo>
                  <a:cubicBezTo>
                    <a:pt x="310862" y="1672810"/>
                    <a:pt x="15421" y="31654"/>
                    <a:pt x="12175" y="15421"/>
                  </a:cubicBezTo>
                  <a:lnTo>
                    <a:pt x="28408" y="12175"/>
                  </a:lnTo>
                  <a:cubicBezTo>
                    <a:pt x="31654" y="28408"/>
                    <a:pt x="327095" y="1667940"/>
                    <a:pt x="1013750" y="3427596"/>
                  </a:cubicBezTo>
                  <a:cubicBezTo>
                    <a:pt x="1646837" y="5049272"/>
                    <a:pt x="2750680" y="7107615"/>
                    <a:pt x="4417808" y="7700119"/>
                  </a:cubicBezTo>
                  <a:cubicBezTo>
                    <a:pt x="5683981" y="8149773"/>
                    <a:pt x="7105991" y="7701742"/>
                    <a:pt x="8643255" y="6372260"/>
                  </a:cubicBezTo>
                  <a:lnTo>
                    <a:pt x="8654618" y="6385247"/>
                  </a:lnTo>
                  <a:cubicBezTo>
                    <a:pt x="7497206" y="7383575"/>
                    <a:pt x="6407973" y="7885175"/>
                    <a:pt x="5398281" y="7885175"/>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3" name="任意多边形: 形状 12">
              <a:extLst>
                <a:ext uri="{FF2B5EF4-FFF2-40B4-BE49-F238E27FC236}">
                  <a16:creationId xmlns:a16="http://schemas.microsoft.com/office/drawing/2014/main" id="{7F8C577A-4CE4-4237-B77C-60DE7EC5B538}"/>
                </a:ext>
              </a:extLst>
            </p:cNvPr>
            <p:cNvSpPr/>
            <p:nvPr/>
          </p:nvSpPr>
          <p:spPr>
            <a:xfrm>
              <a:off x="10502684" y="-605642"/>
              <a:ext cx="8652183" cy="7710670"/>
            </a:xfrm>
            <a:custGeom>
              <a:avLst/>
              <a:gdLst>
                <a:gd name="connsiteX0" fmla="*/ 5453473 w 8652183"/>
                <a:gd name="connsiteY0" fmla="*/ 7703366 h 7710670"/>
                <a:gd name="connsiteX1" fmla="*/ 4461637 w 8652183"/>
                <a:gd name="connsiteY1" fmla="*/ 7534543 h 7710670"/>
                <a:gd name="connsiteX2" fmla="*/ 2404917 w 8652183"/>
                <a:gd name="connsiteY2" fmla="*/ 5882024 h 7710670"/>
                <a:gd name="connsiteX3" fmla="*/ 1026737 w 8652183"/>
                <a:gd name="connsiteY3" fmla="*/ 3351301 h 7710670"/>
                <a:gd name="connsiteX4" fmla="*/ 12175 w 8652183"/>
                <a:gd name="connsiteY4" fmla="*/ 15421 h 7710670"/>
                <a:gd name="connsiteX5" fmla="*/ 28408 w 8652183"/>
                <a:gd name="connsiteY5" fmla="*/ 12175 h 7710670"/>
                <a:gd name="connsiteX6" fmla="*/ 1042970 w 8652183"/>
                <a:gd name="connsiteY6" fmla="*/ 3344808 h 7710670"/>
                <a:gd name="connsiteX7" fmla="*/ 4466507 w 8652183"/>
                <a:gd name="connsiteY7" fmla="*/ 7519933 h 7710670"/>
                <a:gd name="connsiteX8" fmla="*/ 8643255 w 8652183"/>
                <a:gd name="connsiteY8" fmla="*/ 6239150 h 7710670"/>
                <a:gd name="connsiteX9" fmla="*/ 8654618 w 8652183"/>
                <a:gd name="connsiteY9" fmla="*/ 6252136 h 7710670"/>
                <a:gd name="connsiteX10" fmla="*/ 5453473 w 8652183"/>
                <a:gd name="connsiteY10" fmla="*/ 7703366 h 771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7710670">
                  <a:moveTo>
                    <a:pt x="5453473" y="7703366"/>
                  </a:moveTo>
                  <a:cubicBezTo>
                    <a:pt x="5114203" y="7703366"/>
                    <a:pt x="4783050" y="7646550"/>
                    <a:pt x="4461637" y="7534543"/>
                  </a:cubicBezTo>
                  <a:cubicBezTo>
                    <a:pt x="3726283" y="7276438"/>
                    <a:pt x="3034757" y="6721270"/>
                    <a:pt x="2404917" y="5882024"/>
                  </a:cubicBezTo>
                  <a:cubicBezTo>
                    <a:pt x="1901695" y="5211602"/>
                    <a:pt x="1439055" y="4359370"/>
                    <a:pt x="1026737" y="3351301"/>
                  </a:cubicBezTo>
                  <a:cubicBezTo>
                    <a:pt x="327095" y="1633851"/>
                    <a:pt x="15421" y="31654"/>
                    <a:pt x="12175" y="15421"/>
                  </a:cubicBezTo>
                  <a:lnTo>
                    <a:pt x="28408" y="12175"/>
                  </a:lnTo>
                  <a:cubicBezTo>
                    <a:pt x="31654" y="28408"/>
                    <a:pt x="343328" y="1627357"/>
                    <a:pt x="1042970" y="3344808"/>
                  </a:cubicBezTo>
                  <a:cubicBezTo>
                    <a:pt x="1689043" y="4927524"/>
                    <a:pt x="2807496" y="6937168"/>
                    <a:pt x="4466507" y="7519933"/>
                  </a:cubicBezTo>
                  <a:cubicBezTo>
                    <a:pt x="5726187" y="7961470"/>
                    <a:pt x="7131964" y="7531296"/>
                    <a:pt x="8643255" y="6239150"/>
                  </a:cubicBezTo>
                  <a:lnTo>
                    <a:pt x="8654618" y="6252136"/>
                  </a:lnTo>
                  <a:cubicBezTo>
                    <a:pt x="7523179" y="7217999"/>
                    <a:pt x="6450179" y="7703366"/>
                    <a:pt x="5453473" y="7703366"/>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4" name="任意多边形: 形状 13">
              <a:extLst>
                <a:ext uri="{FF2B5EF4-FFF2-40B4-BE49-F238E27FC236}">
                  <a16:creationId xmlns:a16="http://schemas.microsoft.com/office/drawing/2014/main" id="{1CE5CBA0-5EE7-407A-B021-B5EF81E8DAD8}"/>
                </a:ext>
              </a:extLst>
            </p:cNvPr>
            <p:cNvSpPr/>
            <p:nvPr/>
          </p:nvSpPr>
          <p:spPr>
            <a:xfrm>
              <a:off x="10499438" y="-449805"/>
              <a:ext cx="8652183" cy="7532107"/>
            </a:xfrm>
            <a:custGeom>
              <a:avLst/>
              <a:gdLst>
                <a:gd name="connsiteX0" fmla="*/ 5508665 w 8652183"/>
                <a:gd name="connsiteY0" fmla="*/ 7521556 h 7532107"/>
                <a:gd name="connsiteX1" fmla="*/ 4513583 w 8652183"/>
                <a:gd name="connsiteY1" fmla="*/ 7354356 h 7532107"/>
                <a:gd name="connsiteX2" fmla="*/ 2455240 w 8652183"/>
                <a:gd name="connsiteY2" fmla="*/ 5739174 h 7532107"/>
                <a:gd name="connsiteX3" fmla="*/ 1059203 w 8652183"/>
                <a:gd name="connsiteY3" fmla="*/ 3268513 h 7532107"/>
                <a:gd name="connsiteX4" fmla="*/ 12175 w 8652183"/>
                <a:gd name="connsiteY4" fmla="*/ 15421 h 7532107"/>
                <a:gd name="connsiteX5" fmla="*/ 28408 w 8652183"/>
                <a:gd name="connsiteY5" fmla="*/ 12175 h 7532107"/>
                <a:gd name="connsiteX6" fmla="*/ 1073812 w 8652183"/>
                <a:gd name="connsiteY6" fmla="*/ 3262019 h 7532107"/>
                <a:gd name="connsiteX7" fmla="*/ 4518453 w 8652183"/>
                <a:gd name="connsiteY7" fmla="*/ 7339747 h 7532107"/>
                <a:gd name="connsiteX8" fmla="*/ 8646502 w 8652183"/>
                <a:gd name="connsiteY8" fmla="*/ 6106040 h 7532107"/>
                <a:gd name="connsiteX9" fmla="*/ 8656241 w 8652183"/>
                <a:gd name="connsiteY9" fmla="*/ 6119026 h 7532107"/>
                <a:gd name="connsiteX10" fmla="*/ 5508665 w 8652183"/>
                <a:gd name="connsiteY10" fmla="*/ 7521556 h 753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7532107">
                  <a:moveTo>
                    <a:pt x="5508665" y="7521556"/>
                  </a:moveTo>
                  <a:cubicBezTo>
                    <a:pt x="5169396" y="7521556"/>
                    <a:pt x="4836619" y="7466364"/>
                    <a:pt x="4513583" y="7354356"/>
                  </a:cubicBezTo>
                  <a:cubicBezTo>
                    <a:pt x="3781475" y="7101122"/>
                    <a:pt x="3088326" y="6557316"/>
                    <a:pt x="2455240" y="5739174"/>
                  </a:cubicBezTo>
                  <a:cubicBezTo>
                    <a:pt x="1948770" y="5084984"/>
                    <a:pt x="1479637" y="4253855"/>
                    <a:pt x="1059203" y="3268513"/>
                  </a:cubicBezTo>
                  <a:cubicBezTo>
                    <a:pt x="343328" y="1591645"/>
                    <a:pt x="15421" y="31654"/>
                    <a:pt x="12175" y="15421"/>
                  </a:cubicBezTo>
                  <a:lnTo>
                    <a:pt x="28408" y="12175"/>
                  </a:lnTo>
                  <a:cubicBezTo>
                    <a:pt x="31654" y="28408"/>
                    <a:pt x="359561" y="1586775"/>
                    <a:pt x="1073812" y="3262019"/>
                  </a:cubicBezTo>
                  <a:cubicBezTo>
                    <a:pt x="1732872" y="4805777"/>
                    <a:pt x="2865934" y="6768345"/>
                    <a:pt x="4518453" y="7339747"/>
                  </a:cubicBezTo>
                  <a:cubicBezTo>
                    <a:pt x="5773263" y="7773168"/>
                    <a:pt x="7162806" y="7359226"/>
                    <a:pt x="8646502" y="6106040"/>
                  </a:cubicBezTo>
                  <a:lnTo>
                    <a:pt x="8656241" y="6119026"/>
                  </a:lnTo>
                  <a:cubicBezTo>
                    <a:pt x="7549152" y="7052423"/>
                    <a:pt x="6494008" y="7521556"/>
                    <a:pt x="5508665" y="7521556"/>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5" name="任意多边形: 形状 14">
              <a:extLst>
                <a:ext uri="{FF2B5EF4-FFF2-40B4-BE49-F238E27FC236}">
                  <a16:creationId xmlns:a16="http://schemas.microsoft.com/office/drawing/2014/main" id="{8BEA19F5-2375-422F-BA64-04CF9326EB11}"/>
                </a:ext>
              </a:extLst>
            </p:cNvPr>
            <p:cNvSpPr/>
            <p:nvPr/>
          </p:nvSpPr>
          <p:spPr>
            <a:xfrm>
              <a:off x="10496191" y="-293969"/>
              <a:ext cx="8652183" cy="7337311"/>
            </a:xfrm>
            <a:custGeom>
              <a:avLst/>
              <a:gdLst>
                <a:gd name="connsiteX0" fmla="*/ 5563857 w 8652183"/>
                <a:gd name="connsiteY0" fmla="*/ 7339746 h 7337311"/>
                <a:gd name="connsiteX1" fmla="*/ 4565528 w 8652183"/>
                <a:gd name="connsiteY1" fmla="*/ 7174170 h 7337311"/>
                <a:gd name="connsiteX2" fmla="*/ 2503939 w 8652183"/>
                <a:gd name="connsiteY2" fmla="*/ 5594700 h 7337311"/>
                <a:gd name="connsiteX3" fmla="*/ 1090045 w 8652183"/>
                <a:gd name="connsiteY3" fmla="*/ 3185724 h 7337311"/>
                <a:gd name="connsiteX4" fmla="*/ 12175 w 8652183"/>
                <a:gd name="connsiteY4" fmla="*/ 15421 h 7337311"/>
                <a:gd name="connsiteX5" fmla="*/ 28408 w 8652183"/>
                <a:gd name="connsiteY5" fmla="*/ 12175 h 7337311"/>
                <a:gd name="connsiteX6" fmla="*/ 1103032 w 8652183"/>
                <a:gd name="connsiteY6" fmla="*/ 3179231 h 7337311"/>
                <a:gd name="connsiteX7" fmla="*/ 4568775 w 8652183"/>
                <a:gd name="connsiteY7" fmla="*/ 7159561 h 7337311"/>
                <a:gd name="connsiteX8" fmla="*/ 8646502 w 8652183"/>
                <a:gd name="connsiteY8" fmla="*/ 5972929 h 7337311"/>
                <a:gd name="connsiteX9" fmla="*/ 8656241 w 8652183"/>
                <a:gd name="connsiteY9" fmla="*/ 5985915 h 7337311"/>
                <a:gd name="connsiteX10" fmla="*/ 5563857 w 8652183"/>
                <a:gd name="connsiteY10" fmla="*/ 7339746 h 733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7337311">
                  <a:moveTo>
                    <a:pt x="5563857" y="7339746"/>
                  </a:moveTo>
                  <a:cubicBezTo>
                    <a:pt x="5222965" y="7339746"/>
                    <a:pt x="4890188" y="7284555"/>
                    <a:pt x="4565528" y="7174170"/>
                  </a:cubicBezTo>
                  <a:cubicBezTo>
                    <a:pt x="3835044" y="6925805"/>
                    <a:pt x="3141895" y="6393363"/>
                    <a:pt x="2503939" y="5594700"/>
                  </a:cubicBezTo>
                  <a:cubicBezTo>
                    <a:pt x="1994223" y="4955120"/>
                    <a:pt x="1518596" y="4145094"/>
                    <a:pt x="1090045" y="3185724"/>
                  </a:cubicBezTo>
                  <a:cubicBezTo>
                    <a:pt x="359561" y="1551062"/>
                    <a:pt x="15421" y="30031"/>
                    <a:pt x="12175" y="15421"/>
                  </a:cubicBezTo>
                  <a:lnTo>
                    <a:pt x="28408" y="12175"/>
                  </a:lnTo>
                  <a:cubicBezTo>
                    <a:pt x="31654" y="26784"/>
                    <a:pt x="374170" y="1546192"/>
                    <a:pt x="1103032" y="3179231"/>
                  </a:cubicBezTo>
                  <a:cubicBezTo>
                    <a:pt x="1775077" y="4685653"/>
                    <a:pt x="2922750" y="6597899"/>
                    <a:pt x="4568775" y="7159561"/>
                  </a:cubicBezTo>
                  <a:cubicBezTo>
                    <a:pt x="5818715" y="7584865"/>
                    <a:pt x="7190403" y="7187156"/>
                    <a:pt x="8646502" y="5972929"/>
                  </a:cubicBezTo>
                  <a:lnTo>
                    <a:pt x="8656241" y="5985915"/>
                  </a:lnTo>
                  <a:cubicBezTo>
                    <a:pt x="7575125" y="6885223"/>
                    <a:pt x="6537837" y="7339746"/>
                    <a:pt x="5563857" y="7339746"/>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6" name="任意多边形: 形状 15">
              <a:extLst>
                <a:ext uri="{FF2B5EF4-FFF2-40B4-BE49-F238E27FC236}">
                  <a16:creationId xmlns:a16="http://schemas.microsoft.com/office/drawing/2014/main" id="{443FC26C-D97D-4B6E-95F2-7614F9C5B568}"/>
                </a:ext>
              </a:extLst>
            </p:cNvPr>
            <p:cNvSpPr/>
            <p:nvPr/>
          </p:nvSpPr>
          <p:spPr>
            <a:xfrm>
              <a:off x="10494568" y="-139755"/>
              <a:ext cx="8668416" cy="7158748"/>
            </a:xfrm>
            <a:custGeom>
              <a:avLst/>
              <a:gdLst>
                <a:gd name="connsiteX0" fmla="*/ 5617426 w 8668416"/>
                <a:gd name="connsiteY0" fmla="*/ 7157937 h 7158748"/>
                <a:gd name="connsiteX1" fmla="*/ 4615851 w 8668416"/>
                <a:gd name="connsiteY1" fmla="*/ 6993984 h 7158748"/>
                <a:gd name="connsiteX2" fmla="*/ 2551014 w 8668416"/>
                <a:gd name="connsiteY2" fmla="*/ 5451850 h 7158748"/>
                <a:gd name="connsiteX3" fmla="*/ 1117641 w 8668416"/>
                <a:gd name="connsiteY3" fmla="*/ 3102936 h 7158748"/>
                <a:gd name="connsiteX4" fmla="*/ 12175 w 8668416"/>
                <a:gd name="connsiteY4" fmla="*/ 15421 h 7158748"/>
                <a:gd name="connsiteX5" fmla="*/ 28408 w 8668416"/>
                <a:gd name="connsiteY5" fmla="*/ 12175 h 7158748"/>
                <a:gd name="connsiteX6" fmla="*/ 1133874 w 8668416"/>
                <a:gd name="connsiteY6" fmla="*/ 3096443 h 7158748"/>
                <a:gd name="connsiteX7" fmla="*/ 4622344 w 8668416"/>
                <a:gd name="connsiteY7" fmla="*/ 6977751 h 7158748"/>
                <a:gd name="connsiteX8" fmla="*/ 8649748 w 8668416"/>
                <a:gd name="connsiteY8" fmla="*/ 5838195 h 7158748"/>
                <a:gd name="connsiteX9" fmla="*/ 8659488 w 8668416"/>
                <a:gd name="connsiteY9" fmla="*/ 5851181 h 7158748"/>
                <a:gd name="connsiteX10" fmla="*/ 5617426 w 8668416"/>
                <a:gd name="connsiteY10" fmla="*/ 7157937 h 715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7158748">
                  <a:moveTo>
                    <a:pt x="5617426" y="7157937"/>
                  </a:moveTo>
                  <a:cubicBezTo>
                    <a:pt x="5276533" y="7157937"/>
                    <a:pt x="4942134" y="7102745"/>
                    <a:pt x="4615851" y="6993984"/>
                  </a:cubicBezTo>
                  <a:cubicBezTo>
                    <a:pt x="3888613" y="6750489"/>
                    <a:pt x="3193841" y="6231033"/>
                    <a:pt x="2551014" y="5451850"/>
                  </a:cubicBezTo>
                  <a:cubicBezTo>
                    <a:pt x="2036428" y="4828503"/>
                    <a:pt x="1555932" y="4037956"/>
                    <a:pt x="1117641" y="3102936"/>
                  </a:cubicBezTo>
                  <a:cubicBezTo>
                    <a:pt x="374170" y="1510480"/>
                    <a:pt x="15421" y="31654"/>
                    <a:pt x="12175" y="15421"/>
                  </a:cubicBezTo>
                  <a:lnTo>
                    <a:pt x="28408" y="12175"/>
                  </a:lnTo>
                  <a:cubicBezTo>
                    <a:pt x="31654" y="26784"/>
                    <a:pt x="390403" y="1505610"/>
                    <a:pt x="1133874" y="3096443"/>
                  </a:cubicBezTo>
                  <a:cubicBezTo>
                    <a:pt x="1818907" y="4563905"/>
                    <a:pt x="2981188" y="6427453"/>
                    <a:pt x="4622344" y="6977751"/>
                  </a:cubicBezTo>
                  <a:cubicBezTo>
                    <a:pt x="5865791" y="7394939"/>
                    <a:pt x="7221245" y="7011840"/>
                    <a:pt x="8649748" y="5838195"/>
                  </a:cubicBezTo>
                  <a:lnTo>
                    <a:pt x="8659488" y="5851181"/>
                  </a:lnTo>
                  <a:cubicBezTo>
                    <a:pt x="7599474" y="6721270"/>
                    <a:pt x="6580042" y="7157937"/>
                    <a:pt x="5617426" y="7157937"/>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7" name="任意多边形: 形状 16">
              <a:extLst>
                <a:ext uri="{FF2B5EF4-FFF2-40B4-BE49-F238E27FC236}">
                  <a16:creationId xmlns:a16="http://schemas.microsoft.com/office/drawing/2014/main" id="{69CAFCB6-F7D3-4A18-8D28-580C4C81FEB7}"/>
                </a:ext>
              </a:extLst>
            </p:cNvPr>
            <p:cNvSpPr/>
            <p:nvPr/>
          </p:nvSpPr>
          <p:spPr>
            <a:xfrm>
              <a:off x="10491321" y="14458"/>
              <a:ext cx="8668416" cy="6980186"/>
            </a:xfrm>
            <a:custGeom>
              <a:avLst/>
              <a:gdLst>
                <a:gd name="connsiteX0" fmla="*/ 5672618 w 8668416"/>
                <a:gd name="connsiteY0" fmla="*/ 6977751 h 6980185"/>
                <a:gd name="connsiteX1" fmla="*/ 4667796 w 8668416"/>
                <a:gd name="connsiteY1" fmla="*/ 6815421 h 6980185"/>
                <a:gd name="connsiteX2" fmla="*/ 2599713 w 8668416"/>
                <a:gd name="connsiteY2" fmla="*/ 5310623 h 6980185"/>
                <a:gd name="connsiteX3" fmla="*/ 1148484 w 8668416"/>
                <a:gd name="connsiteY3" fmla="*/ 3023394 h 6980185"/>
                <a:gd name="connsiteX4" fmla="*/ 12175 w 8668416"/>
                <a:gd name="connsiteY4" fmla="*/ 17045 h 6980185"/>
                <a:gd name="connsiteX5" fmla="*/ 28408 w 8668416"/>
                <a:gd name="connsiteY5" fmla="*/ 12175 h 6980185"/>
                <a:gd name="connsiteX6" fmla="*/ 1164717 w 8668416"/>
                <a:gd name="connsiteY6" fmla="*/ 3013654 h 6980185"/>
                <a:gd name="connsiteX7" fmla="*/ 4674289 w 8668416"/>
                <a:gd name="connsiteY7" fmla="*/ 6797565 h 6980185"/>
                <a:gd name="connsiteX8" fmla="*/ 8649749 w 8668416"/>
                <a:gd name="connsiteY8" fmla="*/ 5705085 h 6980185"/>
                <a:gd name="connsiteX9" fmla="*/ 8659488 w 8668416"/>
                <a:gd name="connsiteY9" fmla="*/ 5718071 h 6980185"/>
                <a:gd name="connsiteX10" fmla="*/ 5672618 w 8668416"/>
                <a:gd name="connsiteY10" fmla="*/ 6977751 h 698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6980185">
                  <a:moveTo>
                    <a:pt x="5672618" y="6977751"/>
                  </a:moveTo>
                  <a:cubicBezTo>
                    <a:pt x="5331725" y="6977751"/>
                    <a:pt x="4995702" y="6924182"/>
                    <a:pt x="4667796" y="6815421"/>
                  </a:cubicBezTo>
                  <a:cubicBezTo>
                    <a:pt x="3943805" y="6576796"/>
                    <a:pt x="3247410" y="6068703"/>
                    <a:pt x="2599713" y="5310623"/>
                  </a:cubicBezTo>
                  <a:cubicBezTo>
                    <a:pt x="2081881" y="4703509"/>
                    <a:pt x="1593268" y="3934065"/>
                    <a:pt x="1148484" y="3023394"/>
                  </a:cubicBezTo>
                  <a:cubicBezTo>
                    <a:pt x="390403" y="1471521"/>
                    <a:pt x="15421" y="31654"/>
                    <a:pt x="12175" y="17045"/>
                  </a:cubicBezTo>
                  <a:lnTo>
                    <a:pt x="28408" y="12175"/>
                  </a:lnTo>
                  <a:cubicBezTo>
                    <a:pt x="31654" y="26784"/>
                    <a:pt x="406636" y="1465027"/>
                    <a:pt x="1164717" y="3013654"/>
                  </a:cubicBezTo>
                  <a:cubicBezTo>
                    <a:pt x="1862736" y="4442158"/>
                    <a:pt x="3039627" y="6258630"/>
                    <a:pt x="4674289" y="6797565"/>
                  </a:cubicBezTo>
                  <a:cubicBezTo>
                    <a:pt x="5912866" y="7206636"/>
                    <a:pt x="7250465" y="6839770"/>
                    <a:pt x="8649749" y="5705085"/>
                  </a:cubicBezTo>
                  <a:lnTo>
                    <a:pt x="8659488" y="5718071"/>
                  </a:lnTo>
                  <a:cubicBezTo>
                    <a:pt x="7625447" y="6557317"/>
                    <a:pt x="6625495" y="6977751"/>
                    <a:pt x="5672618" y="6977751"/>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8" name="任意多边形: 形状 17">
              <a:extLst>
                <a:ext uri="{FF2B5EF4-FFF2-40B4-BE49-F238E27FC236}">
                  <a16:creationId xmlns:a16="http://schemas.microsoft.com/office/drawing/2014/main" id="{33AB7683-6B0D-41F2-A4BA-71873B5BC720}"/>
                </a:ext>
              </a:extLst>
            </p:cNvPr>
            <p:cNvSpPr/>
            <p:nvPr/>
          </p:nvSpPr>
          <p:spPr>
            <a:xfrm>
              <a:off x="10488074" y="170295"/>
              <a:ext cx="8668416" cy="6801623"/>
            </a:xfrm>
            <a:custGeom>
              <a:avLst/>
              <a:gdLst>
                <a:gd name="connsiteX0" fmla="*/ 5729433 w 8668416"/>
                <a:gd name="connsiteY0" fmla="*/ 6795942 h 6801622"/>
                <a:gd name="connsiteX1" fmla="*/ 4721365 w 8668416"/>
                <a:gd name="connsiteY1" fmla="*/ 6635235 h 6801622"/>
                <a:gd name="connsiteX2" fmla="*/ 2650036 w 8668416"/>
                <a:gd name="connsiteY2" fmla="*/ 5166149 h 6801622"/>
                <a:gd name="connsiteX3" fmla="*/ 1179327 w 8668416"/>
                <a:gd name="connsiteY3" fmla="*/ 2938983 h 6801622"/>
                <a:gd name="connsiteX4" fmla="*/ 12175 w 8668416"/>
                <a:gd name="connsiteY4" fmla="*/ 17045 h 6801622"/>
                <a:gd name="connsiteX5" fmla="*/ 28408 w 8668416"/>
                <a:gd name="connsiteY5" fmla="*/ 12175 h 6801622"/>
                <a:gd name="connsiteX6" fmla="*/ 1195560 w 8668416"/>
                <a:gd name="connsiteY6" fmla="*/ 2932490 h 6801622"/>
                <a:gd name="connsiteX7" fmla="*/ 4727858 w 8668416"/>
                <a:gd name="connsiteY7" fmla="*/ 6619002 h 6801622"/>
                <a:gd name="connsiteX8" fmla="*/ 8651371 w 8668416"/>
                <a:gd name="connsiteY8" fmla="*/ 5573597 h 6801622"/>
                <a:gd name="connsiteX9" fmla="*/ 8661112 w 8668416"/>
                <a:gd name="connsiteY9" fmla="*/ 5586584 h 6801622"/>
                <a:gd name="connsiteX10" fmla="*/ 5729433 w 8668416"/>
                <a:gd name="connsiteY10" fmla="*/ 6795942 h 68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6801622">
                  <a:moveTo>
                    <a:pt x="5729433" y="6795942"/>
                  </a:moveTo>
                  <a:cubicBezTo>
                    <a:pt x="5386918" y="6795942"/>
                    <a:pt x="5050895" y="6742373"/>
                    <a:pt x="4721365" y="6635235"/>
                  </a:cubicBezTo>
                  <a:cubicBezTo>
                    <a:pt x="3998997" y="6401480"/>
                    <a:pt x="3302602" y="5906374"/>
                    <a:pt x="2650036" y="5166149"/>
                  </a:cubicBezTo>
                  <a:cubicBezTo>
                    <a:pt x="2128957" y="4575269"/>
                    <a:pt x="1633850" y="3825304"/>
                    <a:pt x="1179327" y="2938983"/>
                  </a:cubicBezTo>
                  <a:cubicBezTo>
                    <a:pt x="406636" y="1430938"/>
                    <a:pt x="15421" y="30031"/>
                    <a:pt x="12175" y="17045"/>
                  </a:cubicBezTo>
                  <a:lnTo>
                    <a:pt x="28408" y="12175"/>
                  </a:lnTo>
                  <a:cubicBezTo>
                    <a:pt x="31654" y="26784"/>
                    <a:pt x="422869" y="1426068"/>
                    <a:pt x="1195560" y="2932490"/>
                  </a:cubicBezTo>
                  <a:cubicBezTo>
                    <a:pt x="1908188" y="4322034"/>
                    <a:pt x="3098066" y="6089806"/>
                    <a:pt x="4727858" y="6619002"/>
                  </a:cubicBezTo>
                  <a:cubicBezTo>
                    <a:pt x="5959942" y="7018333"/>
                    <a:pt x="7279684" y="6667701"/>
                    <a:pt x="8651371" y="5573597"/>
                  </a:cubicBezTo>
                  <a:lnTo>
                    <a:pt x="8661112" y="5586584"/>
                  </a:lnTo>
                  <a:cubicBezTo>
                    <a:pt x="7651420" y="6390117"/>
                    <a:pt x="6669324" y="6795942"/>
                    <a:pt x="5729433" y="679594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9" name="任意多边形: 形状 18">
              <a:extLst>
                <a:ext uri="{FF2B5EF4-FFF2-40B4-BE49-F238E27FC236}">
                  <a16:creationId xmlns:a16="http://schemas.microsoft.com/office/drawing/2014/main" id="{AA26B2CB-E993-4890-8E41-A763502D63B4}"/>
                </a:ext>
              </a:extLst>
            </p:cNvPr>
            <p:cNvSpPr/>
            <p:nvPr/>
          </p:nvSpPr>
          <p:spPr>
            <a:xfrm>
              <a:off x="10484828" y="324508"/>
              <a:ext cx="8668416" cy="6623060"/>
            </a:xfrm>
            <a:custGeom>
              <a:avLst/>
              <a:gdLst>
                <a:gd name="connsiteX0" fmla="*/ 5787873 w 8668416"/>
                <a:gd name="connsiteY0" fmla="*/ 6614132 h 6623059"/>
                <a:gd name="connsiteX1" fmla="*/ 4776557 w 8668416"/>
                <a:gd name="connsiteY1" fmla="*/ 6455049 h 6623059"/>
                <a:gd name="connsiteX2" fmla="*/ 2700358 w 8668416"/>
                <a:gd name="connsiteY2" fmla="*/ 5023299 h 6623059"/>
                <a:gd name="connsiteX3" fmla="*/ 1211793 w 8668416"/>
                <a:gd name="connsiteY3" fmla="*/ 2857818 h 6623059"/>
                <a:gd name="connsiteX4" fmla="*/ 12175 w 8668416"/>
                <a:gd name="connsiteY4" fmla="*/ 17045 h 6623059"/>
                <a:gd name="connsiteX5" fmla="*/ 28408 w 8668416"/>
                <a:gd name="connsiteY5" fmla="*/ 12175 h 6623059"/>
                <a:gd name="connsiteX6" fmla="*/ 1226402 w 8668416"/>
                <a:gd name="connsiteY6" fmla="*/ 2851325 h 6623059"/>
                <a:gd name="connsiteX7" fmla="*/ 4781427 w 8668416"/>
                <a:gd name="connsiteY7" fmla="*/ 6440439 h 6623059"/>
                <a:gd name="connsiteX8" fmla="*/ 8652995 w 8668416"/>
                <a:gd name="connsiteY8" fmla="*/ 5442110 h 6623059"/>
                <a:gd name="connsiteX9" fmla="*/ 8662734 w 8668416"/>
                <a:gd name="connsiteY9" fmla="*/ 5455096 h 6623059"/>
                <a:gd name="connsiteX10" fmla="*/ 5787873 w 8668416"/>
                <a:gd name="connsiteY10" fmla="*/ 6614132 h 662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6623059">
                  <a:moveTo>
                    <a:pt x="5787873" y="6614132"/>
                  </a:moveTo>
                  <a:cubicBezTo>
                    <a:pt x="5445356" y="6614132"/>
                    <a:pt x="5109333" y="6560563"/>
                    <a:pt x="4776557" y="6455049"/>
                  </a:cubicBezTo>
                  <a:cubicBezTo>
                    <a:pt x="4057436" y="6226163"/>
                    <a:pt x="3357794" y="5744044"/>
                    <a:pt x="2700358" y="5023299"/>
                  </a:cubicBezTo>
                  <a:cubicBezTo>
                    <a:pt x="2174409" y="4447028"/>
                    <a:pt x="1672810" y="3718166"/>
                    <a:pt x="1211793" y="2857818"/>
                  </a:cubicBezTo>
                  <a:cubicBezTo>
                    <a:pt x="424493" y="1391979"/>
                    <a:pt x="17045" y="31654"/>
                    <a:pt x="12175" y="17045"/>
                  </a:cubicBezTo>
                  <a:lnTo>
                    <a:pt x="28408" y="12175"/>
                  </a:lnTo>
                  <a:cubicBezTo>
                    <a:pt x="31654" y="25161"/>
                    <a:pt x="439102" y="1385486"/>
                    <a:pt x="1226402" y="2851325"/>
                  </a:cubicBezTo>
                  <a:cubicBezTo>
                    <a:pt x="1952017" y="4201910"/>
                    <a:pt x="3158128" y="5922607"/>
                    <a:pt x="4781427" y="6440439"/>
                  </a:cubicBezTo>
                  <a:cubicBezTo>
                    <a:pt x="6007018" y="6831654"/>
                    <a:pt x="7308903" y="6495631"/>
                    <a:pt x="8652995" y="5442110"/>
                  </a:cubicBezTo>
                  <a:lnTo>
                    <a:pt x="8662734" y="5455096"/>
                  </a:lnTo>
                  <a:cubicBezTo>
                    <a:pt x="7677392" y="6226163"/>
                    <a:pt x="6714776" y="6614132"/>
                    <a:pt x="5787873" y="661413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0" name="任意多边形: 形状 19">
              <a:extLst>
                <a:ext uri="{FF2B5EF4-FFF2-40B4-BE49-F238E27FC236}">
                  <a16:creationId xmlns:a16="http://schemas.microsoft.com/office/drawing/2014/main" id="{7651B583-29FA-4564-B8DF-81072DC0519F}"/>
                </a:ext>
              </a:extLst>
            </p:cNvPr>
            <p:cNvSpPr/>
            <p:nvPr/>
          </p:nvSpPr>
          <p:spPr>
            <a:xfrm>
              <a:off x="10481581" y="480345"/>
              <a:ext cx="8668416" cy="6444497"/>
            </a:xfrm>
            <a:custGeom>
              <a:avLst/>
              <a:gdLst>
                <a:gd name="connsiteX0" fmla="*/ 5844688 w 8668416"/>
                <a:gd name="connsiteY0" fmla="*/ 6432323 h 6444496"/>
                <a:gd name="connsiteX1" fmla="*/ 4831750 w 8668416"/>
                <a:gd name="connsiteY1" fmla="*/ 6276486 h 6444496"/>
                <a:gd name="connsiteX2" fmla="*/ 2752303 w 8668416"/>
                <a:gd name="connsiteY2" fmla="*/ 4882072 h 6444496"/>
                <a:gd name="connsiteX3" fmla="*/ 1244259 w 8668416"/>
                <a:gd name="connsiteY3" fmla="*/ 2776653 h 6444496"/>
                <a:gd name="connsiteX4" fmla="*/ 12175 w 8668416"/>
                <a:gd name="connsiteY4" fmla="*/ 17045 h 6444496"/>
                <a:gd name="connsiteX5" fmla="*/ 28408 w 8668416"/>
                <a:gd name="connsiteY5" fmla="*/ 12175 h 6444496"/>
                <a:gd name="connsiteX6" fmla="*/ 1257245 w 8668416"/>
                <a:gd name="connsiteY6" fmla="*/ 2768536 h 6444496"/>
                <a:gd name="connsiteX7" fmla="*/ 4836619 w 8668416"/>
                <a:gd name="connsiteY7" fmla="*/ 6260253 h 6444496"/>
                <a:gd name="connsiteX8" fmla="*/ 8654618 w 8668416"/>
                <a:gd name="connsiteY8" fmla="*/ 5307376 h 6444496"/>
                <a:gd name="connsiteX9" fmla="*/ 8664358 w 8668416"/>
                <a:gd name="connsiteY9" fmla="*/ 5320363 h 6444496"/>
                <a:gd name="connsiteX10" fmla="*/ 5844688 w 8668416"/>
                <a:gd name="connsiteY10" fmla="*/ 6432323 h 644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6444496">
                  <a:moveTo>
                    <a:pt x="5844688" y="6432323"/>
                  </a:moveTo>
                  <a:cubicBezTo>
                    <a:pt x="5502172" y="6432323"/>
                    <a:pt x="5164526" y="6380377"/>
                    <a:pt x="4831750" y="6276486"/>
                  </a:cubicBezTo>
                  <a:cubicBezTo>
                    <a:pt x="4114251" y="6052471"/>
                    <a:pt x="3414609" y="5583337"/>
                    <a:pt x="2752303" y="4882072"/>
                  </a:cubicBezTo>
                  <a:cubicBezTo>
                    <a:pt x="2223108" y="4322034"/>
                    <a:pt x="1715015" y="3614275"/>
                    <a:pt x="1244259" y="2776653"/>
                  </a:cubicBezTo>
                  <a:cubicBezTo>
                    <a:pt x="440726" y="1353020"/>
                    <a:pt x="17045" y="30031"/>
                    <a:pt x="12175" y="17045"/>
                  </a:cubicBezTo>
                  <a:lnTo>
                    <a:pt x="28408" y="12175"/>
                  </a:lnTo>
                  <a:cubicBezTo>
                    <a:pt x="33278" y="25161"/>
                    <a:pt x="456959" y="1346527"/>
                    <a:pt x="1257245" y="2768536"/>
                  </a:cubicBezTo>
                  <a:cubicBezTo>
                    <a:pt x="1995846" y="4081785"/>
                    <a:pt x="3218190" y="5753783"/>
                    <a:pt x="4836619" y="6260253"/>
                  </a:cubicBezTo>
                  <a:cubicBezTo>
                    <a:pt x="6055717" y="6641728"/>
                    <a:pt x="7339746" y="6320315"/>
                    <a:pt x="8654618" y="5307376"/>
                  </a:cubicBezTo>
                  <a:lnTo>
                    <a:pt x="8664358" y="5320363"/>
                  </a:lnTo>
                  <a:cubicBezTo>
                    <a:pt x="7704989" y="6060587"/>
                    <a:pt x="6760228" y="6432323"/>
                    <a:pt x="5844688" y="6432323"/>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1" name="任意多边形: 形状 20">
              <a:extLst>
                <a:ext uri="{FF2B5EF4-FFF2-40B4-BE49-F238E27FC236}">
                  <a16:creationId xmlns:a16="http://schemas.microsoft.com/office/drawing/2014/main" id="{E043EDF7-4402-4BD9-A55B-2F3ED9E726B0}"/>
                </a:ext>
              </a:extLst>
            </p:cNvPr>
            <p:cNvSpPr/>
            <p:nvPr/>
          </p:nvSpPr>
          <p:spPr>
            <a:xfrm>
              <a:off x="10479958" y="636182"/>
              <a:ext cx="8668416" cy="6249701"/>
            </a:xfrm>
            <a:custGeom>
              <a:avLst/>
              <a:gdLst>
                <a:gd name="connsiteX0" fmla="*/ 5903127 w 8668416"/>
                <a:gd name="connsiteY0" fmla="*/ 6250513 h 6249701"/>
                <a:gd name="connsiteX1" fmla="*/ 4886941 w 8668416"/>
                <a:gd name="connsiteY1" fmla="*/ 6096300 h 6249701"/>
                <a:gd name="connsiteX2" fmla="*/ 2802626 w 8668416"/>
                <a:gd name="connsiteY2" fmla="*/ 4740845 h 6249701"/>
                <a:gd name="connsiteX3" fmla="*/ 1273478 w 8668416"/>
                <a:gd name="connsiteY3" fmla="*/ 2695488 h 6249701"/>
                <a:gd name="connsiteX4" fmla="*/ 12175 w 8668416"/>
                <a:gd name="connsiteY4" fmla="*/ 17045 h 6249701"/>
                <a:gd name="connsiteX5" fmla="*/ 26784 w 8668416"/>
                <a:gd name="connsiteY5" fmla="*/ 12175 h 6249701"/>
                <a:gd name="connsiteX6" fmla="*/ 1288088 w 8668416"/>
                <a:gd name="connsiteY6" fmla="*/ 2688995 h 6249701"/>
                <a:gd name="connsiteX7" fmla="*/ 4891812 w 8668416"/>
                <a:gd name="connsiteY7" fmla="*/ 6081690 h 6249701"/>
                <a:gd name="connsiteX8" fmla="*/ 8654618 w 8668416"/>
                <a:gd name="connsiteY8" fmla="*/ 5174266 h 6249701"/>
                <a:gd name="connsiteX9" fmla="*/ 8664357 w 8668416"/>
                <a:gd name="connsiteY9" fmla="*/ 5187252 h 6249701"/>
                <a:gd name="connsiteX10" fmla="*/ 5903127 w 8668416"/>
                <a:gd name="connsiteY10" fmla="*/ 6250513 h 624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6249701">
                  <a:moveTo>
                    <a:pt x="5903127" y="6250513"/>
                  </a:moveTo>
                  <a:cubicBezTo>
                    <a:pt x="5560611" y="6250513"/>
                    <a:pt x="5222965" y="6198567"/>
                    <a:pt x="4886941" y="6096300"/>
                  </a:cubicBezTo>
                  <a:cubicBezTo>
                    <a:pt x="4171066" y="5877154"/>
                    <a:pt x="3469802" y="5421007"/>
                    <a:pt x="2802626" y="4740845"/>
                  </a:cubicBezTo>
                  <a:cubicBezTo>
                    <a:pt x="2268560" y="4197040"/>
                    <a:pt x="1753975" y="3508761"/>
                    <a:pt x="1273478" y="2695488"/>
                  </a:cubicBezTo>
                  <a:cubicBezTo>
                    <a:pt x="456959" y="1312437"/>
                    <a:pt x="15421" y="30031"/>
                    <a:pt x="12175" y="17045"/>
                  </a:cubicBezTo>
                  <a:lnTo>
                    <a:pt x="26784" y="12175"/>
                  </a:lnTo>
                  <a:cubicBezTo>
                    <a:pt x="31654" y="25161"/>
                    <a:pt x="471568" y="1305944"/>
                    <a:pt x="1288088" y="2688995"/>
                  </a:cubicBezTo>
                  <a:cubicBezTo>
                    <a:pt x="2041299" y="3963285"/>
                    <a:pt x="3278252" y="5586584"/>
                    <a:pt x="4891812" y="6081690"/>
                  </a:cubicBezTo>
                  <a:cubicBezTo>
                    <a:pt x="6102792" y="6453425"/>
                    <a:pt x="7368965" y="6148245"/>
                    <a:pt x="8654618" y="5174266"/>
                  </a:cubicBezTo>
                  <a:lnTo>
                    <a:pt x="8664357" y="5187252"/>
                  </a:lnTo>
                  <a:cubicBezTo>
                    <a:pt x="7729338" y="5895011"/>
                    <a:pt x="6804058" y="6250513"/>
                    <a:pt x="5903127" y="6250513"/>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2" name="任意多边形: 形状 21">
              <a:extLst>
                <a:ext uri="{FF2B5EF4-FFF2-40B4-BE49-F238E27FC236}">
                  <a16:creationId xmlns:a16="http://schemas.microsoft.com/office/drawing/2014/main" id="{9DBE54AD-60F9-4703-BA04-C4612BFDA507}"/>
                </a:ext>
              </a:extLst>
            </p:cNvPr>
            <p:cNvSpPr/>
            <p:nvPr/>
          </p:nvSpPr>
          <p:spPr>
            <a:xfrm>
              <a:off x="10476711" y="790395"/>
              <a:ext cx="8668416" cy="6071138"/>
            </a:xfrm>
            <a:custGeom>
              <a:avLst/>
              <a:gdLst>
                <a:gd name="connsiteX0" fmla="*/ 5961565 w 8668416"/>
                <a:gd name="connsiteY0" fmla="*/ 6070327 h 6071138"/>
                <a:gd name="connsiteX1" fmla="*/ 4943757 w 8668416"/>
                <a:gd name="connsiteY1" fmla="*/ 5919360 h 6071138"/>
                <a:gd name="connsiteX2" fmla="*/ 2854571 w 8668416"/>
                <a:gd name="connsiteY2" fmla="*/ 4601241 h 6071138"/>
                <a:gd name="connsiteX3" fmla="*/ 1305944 w 8668416"/>
                <a:gd name="connsiteY3" fmla="*/ 2617570 h 6071138"/>
                <a:gd name="connsiteX4" fmla="*/ 12175 w 8668416"/>
                <a:gd name="connsiteY4" fmla="*/ 17045 h 6071138"/>
                <a:gd name="connsiteX5" fmla="*/ 26784 w 8668416"/>
                <a:gd name="connsiteY5" fmla="*/ 12175 h 6071138"/>
                <a:gd name="connsiteX6" fmla="*/ 1320554 w 8668416"/>
                <a:gd name="connsiteY6" fmla="*/ 2607830 h 6071138"/>
                <a:gd name="connsiteX7" fmla="*/ 4950250 w 8668416"/>
                <a:gd name="connsiteY7" fmla="*/ 5903127 h 6071138"/>
                <a:gd name="connsiteX8" fmla="*/ 8657865 w 8668416"/>
                <a:gd name="connsiteY8" fmla="*/ 5041155 h 6071138"/>
                <a:gd name="connsiteX9" fmla="*/ 8667604 w 8668416"/>
                <a:gd name="connsiteY9" fmla="*/ 5054141 h 6071138"/>
                <a:gd name="connsiteX10" fmla="*/ 5961565 w 8668416"/>
                <a:gd name="connsiteY10" fmla="*/ 6070327 h 607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6071138">
                  <a:moveTo>
                    <a:pt x="5961565" y="6070327"/>
                  </a:moveTo>
                  <a:cubicBezTo>
                    <a:pt x="5619049" y="6070327"/>
                    <a:pt x="5279780" y="6020004"/>
                    <a:pt x="4943757" y="5919360"/>
                  </a:cubicBezTo>
                  <a:cubicBezTo>
                    <a:pt x="4231129" y="5705084"/>
                    <a:pt x="3528240" y="5261924"/>
                    <a:pt x="2854571" y="4601241"/>
                  </a:cubicBezTo>
                  <a:cubicBezTo>
                    <a:pt x="2315636" y="4073669"/>
                    <a:pt x="1794557" y="3404870"/>
                    <a:pt x="1305944" y="2617570"/>
                  </a:cubicBezTo>
                  <a:cubicBezTo>
                    <a:pt x="473192" y="1273478"/>
                    <a:pt x="17045" y="30031"/>
                    <a:pt x="12175" y="17045"/>
                  </a:cubicBezTo>
                  <a:lnTo>
                    <a:pt x="26784" y="12175"/>
                  </a:lnTo>
                  <a:cubicBezTo>
                    <a:pt x="31654" y="25161"/>
                    <a:pt x="487801" y="1266985"/>
                    <a:pt x="1320554" y="2607830"/>
                  </a:cubicBezTo>
                  <a:cubicBezTo>
                    <a:pt x="2088374" y="3844784"/>
                    <a:pt x="3339938" y="5421007"/>
                    <a:pt x="4950250" y="5903127"/>
                  </a:cubicBezTo>
                  <a:cubicBezTo>
                    <a:pt x="6153115" y="6263499"/>
                    <a:pt x="7401432" y="5974552"/>
                    <a:pt x="8657865" y="5041155"/>
                  </a:cubicBezTo>
                  <a:lnTo>
                    <a:pt x="8667604" y="5054141"/>
                  </a:lnTo>
                  <a:cubicBezTo>
                    <a:pt x="7755311" y="5731057"/>
                    <a:pt x="6849510" y="6070327"/>
                    <a:pt x="5961565" y="6070327"/>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3" name="任意多边形: 形状 22">
              <a:extLst>
                <a:ext uri="{FF2B5EF4-FFF2-40B4-BE49-F238E27FC236}">
                  <a16:creationId xmlns:a16="http://schemas.microsoft.com/office/drawing/2014/main" id="{143F50BB-ECAC-46F2-B519-BC2DCEC75AB3}"/>
                </a:ext>
              </a:extLst>
            </p:cNvPr>
            <p:cNvSpPr/>
            <p:nvPr/>
          </p:nvSpPr>
          <p:spPr>
            <a:xfrm>
              <a:off x="10473465" y="944608"/>
              <a:ext cx="8668416" cy="5892575"/>
            </a:xfrm>
            <a:custGeom>
              <a:avLst/>
              <a:gdLst>
                <a:gd name="connsiteX0" fmla="*/ 6021627 w 8668416"/>
                <a:gd name="connsiteY0" fmla="*/ 5888518 h 5892575"/>
                <a:gd name="connsiteX1" fmla="*/ 5002196 w 8668416"/>
                <a:gd name="connsiteY1" fmla="*/ 5740797 h 5892575"/>
                <a:gd name="connsiteX2" fmla="*/ 2906517 w 8668416"/>
                <a:gd name="connsiteY2" fmla="*/ 4460014 h 5892575"/>
                <a:gd name="connsiteX3" fmla="*/ 1336787 w 8668416"/>
                <a:gd name="connsiteY3" fmla="*/ 2536405 h 5892575"/>
                <a:gd name="connsiteX4" fmla="*/ 12175 w 8668416"/>
                <a:gd name="connsiteY4" fmla="*/ 18668 h 5892575"/>
                <a:gd name="connsiteX5" fmla="*/ 26784 w 8668416"/>
                <a:gd name="connsiteY5" fmla="*/ 12175 h 5892575"/>
                <a:gd name="connsiteX6" fmla="*/ 1351396 w 8668416"/>
                <a:gd name="connsiteY6" fmla="*/ 2528289 h 5892575"/>
                <a:gd name="connsiteX7" fmla="*/ 5007066 w 8668416"/>
                <a:gd name="connsiteY7" fmla="*/ 5726188 h 5892575"/>
                <a:gd name="connsiteX8" fmla="*/ 8656242 w 8668416"/>
                <a:gd name="connsiteY8" fmla="*/ 4909668 h 5892575"/>
                <a:gd name="connsiteX9" fmla="*/ 8665981 w 8668416"/>
                <a:gd name="connsiteY9" fmla="*/ 4922655 h 5892575"/>
                <a:gd name="connsiteX10" fmla="*/ 6021627 w 8668416"/>
                <a:gd name="connsiteY10" fmla="*/ 5888518 h 589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5892575">
                  <a:moveTo>
                    <a:pt x="6021627" y="5888518"/>
                  </a:moveTo>
                  <a:cubicBezTo>
                    <a:pt x="5680735" y="5888518"/>
                    <a:pt x="5339842" y="5839819"/>
                    <a:pt x="5002196" y="5740797"/>
                  </a:cubicBezTo>
                  <a:cubicBezTo>
                    <a:pt x="4291191" y="5533015"/>
                    <a:pt x="3586679" y="5101218"/>
                    <a:pt x="2906517" y="4460014"/>
                  </a:cubicBezTo>
                  <a:cubicBezTo>
                    <a:pt x="2362712" y="3947052"/>
                    <a:pt x="1835139" y="3299356"/>
                    <a:pt x="1336787" y="2536405"/>
                  </a:cubicBezTo>
                  <a:cubicBezTo>
                    <a:pt x="491048" y="1236142"/>
                    <a:pt x="17045" y="31654"/>
                    <a:pt x="12175" y="18668"/>
                  </a:cubicBezTo>
                  <a:lnTo>
                    <a:pt x="26784" y="12175"/>
                  </a:lnTo>
                  <a:cubicBezTo>
                    <a:pt x="31654" y="23538"/>
                    <a:pt x="504034" y="1228026"/>
                    <a:pt x="1351396" y="2528289"/>
                  </a:cubicBezTo>
                  <a:cubicBezTo>
                    <a:pt x="2132203" y="3727906"/>
                    <a:pt x="3401623" y="5255431"/>
                    <a:pt x="5007066" y="5726188"/>
                  </a:cubicBezTo>
                  <a:cubicBezTo>
                    <a:pt x="6201814" y="6076820"/>
                    <a:pt x="7430651" y="5802482"/>
                    <a:pt x="8656242" y="4909668"/>
                  </a:cubicBezTo>
                  <a:lnTo>
                    <a:pt x="8665981" y="4922655"/>
                  </a:lnTo>
                  <a:cubicBezTo>
                    <a:pt x="7782907" y="5565481"/>
                    <a:pt x="6896585" y="5888518"/>
                    <a:pt x="6021627" y="5888518"/>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4" name="任意多边形: 形状 23">
              <a:extLst>
                <a:ext uri="{FF2B5EF4-FFF2-40B4-BE49-F238E27FC236}">
                  <a16:creationId xmlns:a16="http://schemas.microsoft.com/office/drawing/2014/main" id="{DB89205B-CB04-4885-9CDD-C1A25E48500F}"/>
                </a:ext>
              </a:extLst>
            </p:cNvPr>
            <p:cNvSpPr/>
            <p:nvPr/>
          </p:nvSpPr>
          <p:spPr>
            <a:xfrm>
              <a:off x="10470218" y="1100445"/>
              <a:ext cx="8668416" cy="5714012"/>
            </a:xfrm>
            <a:custGeom>
              <a:avLst/>
              <a:gdLst>
                <a:gd name="connsiteX0" fmla="*/ 6083313 w 8668416"/>
                <a:gd name="connsiteY0" fmla="*/ 5706708 h 5714012"/>
                <a:gd name="connsiteX1" fmla="*/ 5063881 w 8668416"/>
                <a:gd name="connsiteY1" fmla="*/ 5562234 h 5714012"/>
                <a:gd name="connsiteX2" fmla="*/ 2963332 w 8668416"/>
                <a:gd name="connsiteY2" fmla="*/ 4320411 h 5714012"/>
                <a:gd name="connsiteX3" fmla="*/ 1372499 w 8668416"/>
                <a:gd name="connsiteY3" fmla="*/ 2456863 h 5714012"/>
                <a:gd name="connsiteX4" fmla="*/ 12175 w 8668416"/>
                <a:gd name="connsiteY4" fmla="*/ 18668 h 5714012"/>
                <a:gd name="connsiteX5" fmla="*/ 26784 w 8668416"/>
                <a:gd name="connsiteY5" fmla="*/ 12175 h 5714012"/>
                <a:gd name="connsiteX6" fmla="*/ 1385486 w 8668416"/>
                <a:gd name="connsiteY6" fmla="*/ 2447123 h 5714012"/>
                <a:gd name="connsiteX7" fmla="*/ 5068751 w 8668416"/>
                <a:gd name="connsiteY7" fmla="*/ 5546001 h 5714012"/>
                <a:gd name="connsiteX8" fmla="*/ 8659488 w 8668416"/>
                <a:gd name="connsiteY8" fmla="*/ 4774934 h 5714012"/>
                <a:gd name="connsiteX9" fmla="*/ 8669228 w 8668416"/>
                <a:gd name="connsiteY9" fmla="*/ 4787921 h 5714012"/>
                <a:gd name="connsiteX10" fmla="*/ 6083313 w 8668416"/>
                <a:gd name="connsiteY10" fmla="*/ 5706708 h 571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5714012">
                  <a:moveTo>
                    <a:pt x="6083313" y="5706708"/>
                  </a:moveTo>
                  <a:cubicBezTo>
                    <a:pt x="5742420" y="5706708"/>
                    <a:pt x="5401527" y="5658009"/>
                    <a:pt x="5063881" y="5562234"/>
                  </a:cubicBezTo>
                  <a:cubicBezTo>
                    <a:pt x="4354500" y="5359322"/>
                    <a:pt x="3648364" y="4942134"/>
                    <a:pt x="2963332" y="4320411"/>
                  </a:cubicBezTo>
                  <a:cubicBezTo>
                    <a:pt x="2414657" y="3823681"/>
                    <a:pt x="1878969" y="3197087"/>
                    <a:pt x="1372499" y="2456863"/>
                  </a:cubicBezTo>
                  <a:cubicBezTo>
                    <a:pt x="508904" y="1197183"/>
                    <a:pt x="17045" y="30031"/>
                    <a:pt x="12175" y="18668"/>
                  </a:cubicBezTo>
                  <a:lnTo>
                    <a:pt x="26784" y="12175"/>
                  </a:lnTo>
                  <a:cubicBezTo>
                    <a:pt x="31654" y="23538"/>
                    <a:pt x="521891" y="1189067"/>
                    <a:pt x="1385486" y="2447123"/>
                  </a:cubicBezTo>
                  <a:cubicBezTo>
                    <a:pt x="2180902" y="3607782"/>
                    <a:pt x="3466555" y="5088231"/>
                    <a:pt x="5068751" y="5546001"/>
                  </a:cubicBezTo>
                  <a:cubicBezTo>
                    <a:pt x="6255383" y="5885270"/>
                    <a:pt x="7463117" y="5625543"/>
                    <a:pt x="8659488" y="4774934"/>
                  </a:cubicBezTo>
                  <a:lnTo>
                    <a:pt x="8669228" y="4787921"/>
                  </a:lnTo>
                  <a:cubicBezTo>
                    <a:pt x="7808879" y="5399904"/>
                    <a:pt x="6943661" y="5706708"/>
                    <a:pt x="6083313" y="5706708"/>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5" name="任意多边形: 形状 24">
              <a:extLst>
                <a:ext uri="{FF2B5EF4-FFF2-40B4-BE49-F238E27FC236}">
                  <a16:creationId xmlns:a16="http://schemas.microsoft.com/office/drawing/2014/main" id="{EB906AB0-5991-4BDC-BF5F-5088B051D71F}"/>
                </a:ext>
              </a:extLst>
            </p:cNvPr>
            <p:cNvSpPr/>
            <p:nvPr/>
          </p:nvSpPr>
          <p:spPr>
            <a:xfrm>
              <a:off x="10466972" y="1254659"/>
              <a:ext cx="8668416" cy="5535449"/>
            </a:xfrm>
            <a:custGeom>
              <a:avLst/>
              <a:gdLst>
                <a:gd name="connsiteX0" fmla="*/ 6144998 w 8668416"/>
                <a:gd name="connsiteY0" fmla="*/ 5526522 h 5535449"/>
                <a:gd name="connsiteX1" fmla="*/ 5125566 w 8668416"/>
                <a:gd name="connsiteY1" fmla="*/ 5385294 h 5535449"/>
                <a:gd name="connsiteX2" fmla="*/ 3018524 w 8668416"/>
                <a:gd name="connsiteY2" fmla="*/ 4182430 h 5535449"/>
                <a:gd name="connsiteX3" fmla="*/ 1406589 w 8668416"/>
                <a:gd name="connsiteY3" fmla="*/ 2378945 h 5535449"/>
                <a:gd name="connsiteX4" fmla="*/ 12175 w 8668416"/>
                <a:gd name="connsiteY4" fmla="*/ 18668 h 5535449"/>
                <a:gd name="connsiteX5" fmla="*/ 26784 w 8668416"/>
                <a:gd name="connsiteY5" fmla="*/ 12175 h 5535449"/>
                <a:gd name="connsiteX6" fmla="*/ 1417952 w 8668416"/>
                <a:gd name="connsiteY6" fmla="*/ 2367582 h 5535449"/>
                <a:gd name="connsiteX7" fmla="*/ 5128813 w 8668416"/>
                <a:gd name="connsiteY7" fmla="*/ 5369061 h 5535449"/>
                <a:gd name="connsiteX8" fmla="*/ 8659488 w 8668416"/>
                <a:gd name="connsiteY8" fmla="*/ 4641824 h 5535449"/>
                <a:gd name="connsiteX9" fmla="*/ 8669227 w 8668416"/>
                <a:gd name="connsiteY9" fmla="*/ 4654810 h 5535449"/>
                <a:gd name="connsiteX10" fmla="*/ 6144998 w 8668416"/>
                <a:gd name="connsiteY10" fmla="*/ 5526522 h 553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5535449">
                  <a:moveTo>
                    <a:pt x="6144998" y="5526522"/>
                  </a:moveTo>
                  <a:cubicBezTo>
                    <a:pt x="5804106" y="5526522"/>
                    <a:pt x="5464836" y="5479446"/>
                    <a:pt x="5125566" y="5385294"/>
                  </a:cubicBezTo>
                  <a:cubicBezTo>
                    <a:pt x="4417808" y="5188876"/>
                    <a:pt x="3708426" y="4783051"/>
                    <a:pt x="3018524" y="4182430"/>
                  </a:cubicBezTo>
                  <a:cubicBezTo>
                    <a:pt x="2466603" y="3701933"/>
                    <a:pt x="1924421" y="3094820"/>
                    <a:pt x="1406589" y="2378945"/>
                  </a:cubicBezTo>
                  <a:cubicBezTo>
                    <a:pt x="526761" y="1159847"/>
                    <a:pt x="17045" y="30031"/>
                    <a:pt x="12175" y="18668"/>
                  </a:cubicBezTo>
                  <a:lnTo>
                    <a:pt x="26784" y="12175"/>
                  </a:lnTo>
                  <a:cubicBezTo>
                    <a:pt x="31654" y="23538"/>
                    <a:pt x="539747" y="1150107"/>
                    <a:pt x="1417952" y="2367582"/>
                  </a:cubicBezTo>
                  <a:cubicBezTo>
                    <a:pt x="2229601" y="3490905"/>
                    <a:pt x="3531487" y="4924278"/>
                    <a:pt x="5128813" y="5369061"/>
                  </a:cubicBezTo>
                  <a:cubicBezTo>
                    <a:pt x="6305705" y="5696968"/>
                    <a:pt x="7493960" y="5451850"/>
                    <a:pt x="8659488" y="4641824"/>
                  </a:cubicBezTo>
                  <a:lnTo>
                    <a:pt x="8669227" y="4654810"/>
                  </a:lnTo>
                  <a:cubicBezTo>
                    <a:pt x="7836475" y="5235951"/>
                    <a:pt x="6990737" y="5526522"/>
                    <a:pt x="6144998" y="552652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6" name="任意多边形: 形状 25">
              <a:extLst>
                <a:ext uri="{FF2B5EF4-FFF2-40B4-BE49-F238E27FC236}">
                  <a16:creationId xmlns:a16="http://schemas.microsoft.com/office/drawing/2014/main" id="{9B5536C4-3B87-44F2-842B-D86B3C6185E0}"/>
                </a:ext>
              </a:extLst>
            </p:cNvPr>
            <p:cNvSpPr/>
            <p:nvPr/>
          </p:nvSpPr>
          <p:spPr>
            <a:xfrm>
              <a:off x="10465348" y="1410495"/>
              <a:ext cx="8668416" cy="5356887"/>
            </a:xfrm>
            <a:custGeom>
              <a:avLst/>
              <a:gdLst>
                <a:gd name="connsiteX0" fmla="*/ 6208307 w 8668416"/>
                <a:gd name="connsiteY0" fmla="*/ 5344712 h 5356886"/>
                <a:gd name="connsiteX1" fmla="*/ 5188875 w 8668416"/>
                <a:gd name="connsiteY1" fmla="*/ 5206732 h 5356886"/>
                <a:gd name="connsiteX2" fmla="*/ 3073717 w 8668416"/>
                <a:gd name="connsiteY2" fmla="*/ 4042827 h 5356886"/>
                <a:gd name="connsiteX3" fmla="*/ 1439055 w 8668416"/>
                <a:gd name="connsiteY3" fmla="*/ 2299403 h 5356886"/>
                <a:gd name="connsiteX4" fmla="*/ 12175 w 8668416"/>
                <a:gd name="connsiteY4" fmla="*/ 18668 h 5356886"/>
                <a:gd name="connsiteX5" fmla="*/ 26784 w 8668416"/>
                <a:gd name="connsiteY5" fmla="*/ 12175 h 5356886"/>
                <a:gd name="connsiteX6" fmla="*/ 1452041 w 8668416"/>
                <a:gd name="connsiteY6" fmla="*/ 2289664 h 5356886"/>
                <a:gd name="connsiteX7" fmla="*/ 5192122 w 8668416"/>
                <a:gd name="connsiteY7" fmla="*/ 5192122 h 5356886"/>
                <a:gd name="connsiteX8" fmla="*/ 8661111 w 8668416"/>
                <a:gd name="connsiteY8" fmla="*/ 4510337 h 5356886"/>
                <a:gd name="connsiteX9" fmla="*/ 8670851 w 8668416"/>
                <a:gd name="connsiteY9" fmla="*/ 4523323 h 5356886"/>
                <a:gd name="connsiteX10" fmla="*/ 6208307 w 8668416"/>
                <a:gd name="connsiteY10" fmla="*/ 5344712 h 535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5356886">
                  <a:moveTo>
                    <a:pt x="6208307" y="5344712"/>
                  </a:moveTo>
                  <a:cubicBezTo>
                    <a:pt x="5869037" y="5344712"/>
                    <a:pt x="5528145" y="5299260"/>
                    <a:pt x="5188875" y="5206732"/>
                  </a:cubicBezTo>
                  <a:cubicBezTo>
                    <a:pt x="4482740" y="5015183"/>
                    <a:pt x="3771735" y="4623967"/>
                    <a:pt x="3073717" y="4042827"/>
                  </a:cubicBezTo>
                  <a:cubicBezTo>
                    <a:pt x="2516925" y="3576940"/>
                    <a:pt x="1966627" y="2990928"/>
                    <a:pt x="1439055" y="2299403"/>
                  </a:cubicBezTo>
                  <a:cubicBezTo>
                    <a:pt x="542994" y="1120888"/>
                    <a:pt x="17045" y="30031"/>
                    <a:pt x="12175" y="18668"/>
                  </a:cubicBezTo>
                  <a:lnTo>
                    <a:pt x="26784" y="12175"/>
                  </a:lnTo>
                  <a:cubicBezTo>
                    <a:pt x="31654" y="23538"/>
                    <a:pt x="557603" y="1112772"/>
                    <a:pt x="1452041" y="2289664"/>
                  </a:cubicBezTo>
                  <a:cubicBezTo>
                    <a:pt x="2278300" y="3375651"/>
                    <a:pt x="3598042" y="4760324"/>
                    <a:pt x="5192122" y="5192122"/>
                  </a:cubicBezTo>
                  <a:cubicBezTo>
                    <a:pt x="6359274" y="5508665"/>
                    <a:pt x="7526426" y="5278157"/>
                    <a:pt x="8661111" y="4510337"/>
                  </a:cubicBezTo>
                  <a:lnTo>
                    <a:pt x="8670851" y="4523323"/>
                  </a:lnTo>
                  <a:cubicBezTo>
                    <a:pt x="7862448" y="5070375"/>
                    <a:pt x="7037813" y="5344712"/>
                    <a:pt x="6208307" y="534471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7" name="任意多边形: 形状 26">
              <a:extLst>
                <a:ext uri="{FF2B5EF4-FFF2-40B4-BE49-F238E27FC236}">
                  <a16:creationId xmlns:a16="http://schemas.microsoft.com/office/drawing/2014/main" id="{49012942-2499-411A-B267-0C07DF99E64F}"/>
                </a:ext>
              </a:extLst>
            </p:cNvPr>
            <p:cNvSpPr/>
            <p:nvPr/>
          </p:nvSpPr>
          <p:spPr>
            <a:xfrm>
              <a:off x="10462102" y="1564708"/>
              <a:ext cx="8684649" cy="5178324"/>
            </a:xfrm>
            <a:custGeom>
              <a:avLst/>
              <a:gdLst>
                <a:gd name="connsiteX0" fmla="*/ 6273239 w 8684649"/>
                <a:gd name="connsiteY0" fmla="*/ 5166149 h 5178323"/>
                <a:gd name="connsiteX1" fmla="*/ 5253807 w 8684649"/>
                <a:gd name="connsiteY1" fmla="*/ 5031416 h 5178323"/>
                <a:gd name="connsiteX2" fmla="*/ 3132155 w 8684649"/>
                <a:gd name="connsiteY2" fmla="*/ 3904846 h 5178323"/>
                <a:gd name="connsiteX3" fmla="*/ 1474767 w 8684649"/>
                <a:gd name="connsiteY3" fmla="*/ 2219861 h 5178323"/>
                <a:gd name="connsiteX4" fmla="*/ 12175 w 8684649"/>
                <a:gd name="connsiteY4" fmla="*/ 20291 h 5178323"/>
                <a:gd name="connsiteX5" fmla="*/ 26784 w 8684649"/>
                <a:gd name="connsiteY5" fmla="*/ 12175 h 5178323"/>
                <a:gd name="connsiteX6" fmla="*/ 1487754 w 8684649"/>
                <a:gd name="connsiteY6" fmla="*/ 2210122 h 5178323"/>
                <a:gd name="connsiteX7" fmla="*/ 5258677 w 8684649"/>
                <a:gd name="connsiteY7" fmla="*/ 5015183 h 5178323"/>
                <a:gd name="connsiteX8" fmla="*/ 8664358 w 8684649"/>
                <a:gd name="connsiteY8" fmla="*/ 4377226 h 5178323"/>
                <a:gd name="connsiteX9" fmla="*/ 8674097 w 8684649"/>
                <a:gd name="connsiteY9" fmla="*/ 4390213 h 5178323"/>
                <a:gd name="connsiteX10" fmla="*/ 6273239 w 8684649"/>
                <a:gd name="connsiteY10" fmla="*/ 5166149 h 517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84649" h="5178323">
                  <a:moveTo>
                    <a:pt x="6273239" y="5166149"/>
                  </a:moveTo>
                  <a:cubicBezTo>
                    <a:pt x="5935593" y="5166149"/>
                    <a:pt x="5594700" y="5120697"/>
                    <a:pt x="5253807" y="5031416"/>
                  </a:cubicBezTo>
                  <a:cubicBezTo>
                    <a:pt x="4549295" y="4846360"/>
                    <a:pt x="3835044" y="4468131"/>
                    <a:pt x="3132155" y="3904846"/>
                  </a:cubicBezTo>
                  <a:cubicBezTo>
                    <a:pt x="2568871" y="3455192"/>
                    <a:pt x="2012079" y="2888661"/>
                    <a:pt x="1474767" y="2219861"/>
                  </a:cubicBezTo>
                  <a:cubicBezTo>
                    <a:pt x="560850" y="1083552"/>
                    <a:pt x="17045" y="30031"/>
                    <a:pt x="12175" y="20291"/>
                  </a:cubicBezTo>
                  <a:lnTo>
                    <a:pt x="26784" y="12175"/>
                  </a:lnTo>
                  <a:cubicBezTo>
                    <a:pt x="31654" y="21915"/>
                    <a:pt x="575460" y="1073812"/>
                    <a:pt x="1487754" y="2210122"/>
                  </a:cubicBezTo>
                  <a:cubicBezTo>
                    <a:pt x="2330246" y="3258773"/>
                    <a:pt x="3667844" y="4596371"/>
                    <a:pt x="5258677" y="5015183"/>
                  </a:cubicBezTo>
                  <a:cubicBezTo>
                    <a:pt x="6414466" y="5318739"/>
                    <a:pt x="7560515" y="5104464"/>
                    <a:pt x="8664358" y="4377226"/>
                  </a:cubicBezTo>
                  <a:lnTo>
                    <a:pt x="8674097" y="4390213"/>
                  </a:lnTo>
                  <a:cubicBezTo>
                    <a:pt x="7890044" y="4906421"/>
                    <a:pt x="7086511" y="5166149"/>
                    <a:pt x="6273239" y="5166149"/>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8" name="任意多边形: 形状 27">
              <a:extLst>
                <a:ext uri="{FF2B5EF4-FFF2-40B4-BE49-F238E27FC236}">
                  <a16:creationId xmlns:a16="http://schemas.microsoft.com/office/drawing/2014/main" id="{3C11CB89-80D2-44F0-9A3F-7B457DE58BF5}"/>
                </a:ext>
              </a:extLst>
            </p:cNvPr>
            <p:cNvSpPr/>
            <p:nvPr/>
          </p:nvSpPr>
          <p:spPr>
            <a:xfrm>
              <a:off x="10458855" y="1720545"/>
              <a:ext cx="8668416" cy="4983528"/>
            </a:xfrm>
            <a:custGeom>
              <a:avLst/>
              <a:gdLst>
                <a:gd name="connsiteX0" fmla="*/ 6339794 w 8668416"/>
                <a:gd name="connsiteY0" fmla="*/ 4984340 h 4983527"/>
                <a:gd name="connsiteX1" fmla="*/ 5321986 w 8668416"/>
                <a:gd name="connsiteY1" fmla="*/ 4854476 h 4983527"/>
                <a:gd name="connsiteX2" fmla="*/ 3190594 w 8668416"/>
                <a:gd name="connsiteY2" fmla="*/ 3768489 h 4983527"/>
                <a:gd name="connsiteX3" fmla="*/ 1510480 w 8668416"/>
                <a:gd name="connsiteY3" fmla="*/ 2143566 h 4983527"/>
                <a:gd name="connsiteX4" fmla="*/ 12175 w 8668416"/>
                <a:gd name="connsiteY4" fmla="*/ 20291 h 4983527"/>
                <a:gd name="connsiteX5" fmla="*/ 26784 w 8668416"/>
                <a:gd name="connsiteY5" fmla="*/ 12175 h 4983527"/>
                <a:gd name="connsiteX6" fmla="*/ 1523466 w 8668416"/>
                <a:gd name="connsiteY6" fmla="*/ 2132203 h 4983527"/>
                <a:gd name="connsiteX7" fmla="*/ 5325232 w 8668416"/>
                <a:gd name="connsiteY7" fmla="*/ 4838243 h 4983527"/>
                <a:gd name="connsiteX8" fmla="*/ 8664358 w 8668416"/>
                <a:gd name="connsiteY8" fmla="*/ 4244116 h 4983527"/>
                <a:gd name="connsiteX9" fmla="*/ 8672474 w 8668416"/>
                <a:gd name="connsiteY9" fmla="*/ 4257102 h 4983527"/>
                <a:gd name="connsiteX10" fmla="*/ 6339794 w 8668416"/>
                <a:gd name="connsiteY10" fmla="*/ 4984340 h 49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4983527">
                  <a:moveTo>
                    <a:pt x="6339794" y="4984340"/>
                  </a:moveTo>
                  <a:cubicBezTo>
                    <a:pt x="6003771" y="4984340"/>
                    <a:pt x="5664502" y="4940511"/>
                    <a:pt x="5321986" y="4854476"/>
                  </a:cubicBezTo>
                  <a:cubicBezTo>
                    <a:pt x="4619097" y="4675913"/>
                    <a:pt x="3901599" y="4309048"/>
                    <a:pt x="3190594" y="3768489"/>
                  </a:cubicBezTo>
                  <a:cubicBezTo>
                    <a:pt x="2622440" y="3335068"/>
                    <a:pt x="2057531" y="2788016"/>
                    <a:pt x="1510480" y="2143566"/>
                  </a:cubicBezTo>
                  <a:cubicBezTo>
                    <a:pt x="578706" y="1046216"/>
                    <a:pt x="17045" y="31654"/>
                    <a:pt x="12175" y="20291"/>
                  </a:cubicBezTo>
                  <a:lnTo>
                    <a:pt x="26784" y="12175"/>
                  </a:lnTo>
                  <a:cubicBezTo>
                    <a:pt x="31654" y="21915"/>
                    <a:pt x="593316" y="1036477"/>
                    <a:pt x="1523466" y="2132203"/>
                  </a:cubicBezTo>
                  <a:cubicBezTo>
                    <a:pt x="2382191" y="3143518"/>
                    <a:pt x="3737646" y="4434041"/>
                    <a:pt x="5325232" y="4838243"/>
                  </a:cubicBezTo>
                  <a:cubicBezTo>
                    <a:pt x="6469658" y="5128814"/>
                    <a:pt x="7592981" y="4929147"/>
                    <a:pt x="8664358" y="4244116"/>
                  </a:cubicBezTo>
                  <a:lnTo>
                    <a:pt x="8672474" y="4257102"/>
                  </a:lnTo>
                  <a:cubicBezTo>
                    <a:pt x="7917640" y="4740845"/>
                    <a:pt x="7135211" y="4984340"/>
                    <a:pt x="6339794" y="4984340"/>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9" name="任意多边形: 形状 28">
              <a:extLst>
                <a:ext uri="{FF2B5EF4-FFF2-40B4-BE49-F238E27FC236}">
                  <a16:creationId xmlns:a16="http://schemas.microsoft.com/office/drawing/2014/main" id="{ABA1A004-7EAA-42EB-9A46-520F4999FFE0}"/>
                </a:ext>
              </a:extLst>
            </p:cNvPr>
            <p:cNvSpPr/>
            <p:nvPr/>
          </p:nvSpPr>
          <p:spPr>
            <a:xfrm>
              <a:off x="10455608" y="1874759"/>
              <a:ext cx="8684649" cy="4804965"/>
            </a:xfrm>
            <a:custGeom>
              <a:avLst/>
              <a:gdLst>
                <a:gd name="connsiteX0" fmla="*/ 6406349 w 8684649"/>
                <a:gd name="connsiteY0" fmla="*/ 4804154 h 4804964"/>
                <a:gd name="connsiteX1" fmla="*/ 5391788 w 8684649"/>
                <a:gd name="connsiteY1" fmla="*/ 4677536 h 4804964"/>
                <a:gd name="connsiteX2" fmla="*/ 3252279 w 8684649"/>
                <a:gd name="connsiteY2" fmla="*/ 3630508 h 4804964"/>
                <a:gd name="connsiteX3" fmla="*/ 1547816 w 8684649"/>
                <a:gd name="connsiteY3" fmla="*/ 2065648 h 4804964"/>
                <a:gd name="connsiteX4" fmla="*/ 12175 w 8684649"/>
                <a:gd name="connsiteY4" fmla="*/ 20291 h 4804964"/>
                <a:gd name="connsiteX5" fmla="*/ 26784 w 8684649"/>
                <a:gd name="connsiteY5" fmla="*/ 12175 h 4804964"/>
                <a:gd name="connsiteX6" fmla="*/ 1560802 w 8684649"/>
                <a:gd name="connsiteY6" fmla="*/ 2054285 h 4804964"/>
                <a:gd name="connsiteX7" fmla="*/ 5396657 w 8684649"/>
                <a:gd name="connsiteY7" fmla="*/ 4662927 h 4804964"/>
                <a:gd name="connsiteX8" fmla="*/ 8667604 w 8684649"/>
                <a:gd name="connsiteY8" fmla="*/ 4111005 h 4804964"/>
                <a:gd name="connsiteX9" fmla="*/ 8675721 w 8684649"/>
                <a:gd name="connsiteY9" fmla="*/ 4123991 h 4804964"/>
                <a:gd name="connsiteX10" fmla="*/ 6406349 w 8684649"/>
                <a:gd name="connsiteY10" fmla="*/ 4804154 h 48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84649" h="4804964">
                  <a:moveTo>
                    <a:pt x="6406349" y="4804154"/>
                  </a:moveTo>
                  <a:cubicBezTo>
                    <a:pt x="6071950" y="4804154"/>
                    <a:pt x="5732680" y="4761948"/>
                    <a:pt x="5391788" y="4677536"/>
                  </a:cubicBezTo>
                  <a:cubicBezTo>
                    <a:pt x="4688899" y="4505466"/>
                    <a:pt x="3969777" y="4151587"/>
                    <a:pt x="3252279" y="3630508"/>
                  </a:cubicBezTo>
                  <a:cubicBezTo>
                    <a:pt x="2679255" y="3213321"/>
                    <a:pt x="2104607" y="2685748"/>
                    <a:pt x="1547816" y="2065648"/>
                  </a:cubicBezTo>
                  <a:cubicBezTo>
                    <a:pt x="599809" y="1008880"/>
                    <a:pt x="18668" y="30031"/>
                    <a:pt x="12175" y="20291"/>
                  </a:cubicBezTo>
                  <a:lnTo>
                    <a:pt x="26784" y="12175"/>
                  </a:lnTo>
                  <a:cubicBezTo>
                    <a:pt x="33278" y="21915"/>
                    <a:pt x="612795" y="999140"/>
                    <a:pt x="1560802" y="2054285"/>
                  </a:cubicBezTo>
                  <a:cubicBezTo>
                    <a:pt x="2435760" y="3028264"/>
                    <a:pt x="3810694" y="4271711"/>
                    <a:pt x="5396657" y="4662927"/>
                  </a:cubicBezTo>
                  <a:cubicBezTo>
                    <a:pt x="6528097" y="4940511"/>
                    <a:pt x="7628693" y="4755455"/>
                    <a:pt x="8667604" y="4111005"/>
                  </a:cubicBezTo>
                  <a:lnTo>
                    <a:pt x="8675721" y="4123991"/>
                  </a:lnTo>
                  <a:cubicBezTo>
                    <a:pt x="7946860" y="4576892"/>
                    <a:pt x="7187156" y="4804154"/>
                    <a:pt x="6406349" y="480415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0" name="任意多边形: 形状 29">
              <a:extLst>
                <a:ext uri="{FF2B5EF4-FFF2-40B4-BE49-F238E27FC236}">
                  <a16:creationId xmlns:a16="http://schemas.microsoft.com/office/drawing/2014/main" id="{2CA53818-DA97-42A4-97E8-A6012A198361}"/>
                </a:ext>
              </a:extLst>
            </p:cNvPr>
            <p:cNvSpPr/>
            <p:nvPr/>
          </p:nvSpPr>
          <p:spPr>
            <a:xfrm>
              <a:off x="10453985" y="2030595"/>
              <a:ext cx="8684649" cy="4626402"/>
            </a:xfrm>
            <a:custGeom>
              <a:avLst/>
              <a:gdLst>
                <a:gd name="connsiteX0" fmla="*/ 6476151 w 8684649"/>
                <a:gd name="connsiteY0" fmla="*/ 4623967 h 4626402"/>
                <a:gd name="connsiteX1" fmla="*/ 5442110 w 8684649"/>
                <a:gd name="connsiteY1" fmla="*/ 4497350 h 4626402"/>
                <a:gd name="connsiteX2" fmla="*/ 2672762 w 8684649"/>
                <a:gd name="connsiteY2" fmla="*/ 3007161 h 4626402"/>
                <a:gd name="connsiteX3" fmla="*/ 12175 w 8684649"/>
                <a:gd name="connsiteY3" fmla="*/ 20291 h 4626402"/>
                <a:gd name="connsiteX4" fmla="*/ 25161 w 8684649"/>
                <a:gd name="connsiteY4" fmla="*/ 12175 h 4626402"/>
                <a:gd name="connsiteX5" fmla="*/ 2682502 w 8684649"/>
                <a:gd name="connsiteY5" fmla="*/ 2994175 h 4626402"/>
                <a:gd name="connsiteX6" fmla="*/ 8665981 w 8684649"/>
                <a:gd name="connsiteY6" fmla="*/ 3977894 h 4626402"/>
                <a:gd name="connsiteX7" fmla="*/ 8674097 w 8684649"/>
                <a:gd name="connsiteY7" fmla="*/ 3992504 h 4626402"/>
                <a:gd name="connsiteX8" fmla="*/ 6476151 w 8684649"/>
                <a:gd name="connsiteY8" fmla="*/ 4623967 h 462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4626402">
                  <a:moveTo>
                    <a:pt x="6476151" y="4623967"/>
                  </a:moveTo>
                  <a:cubicBezTo>
                    <a:pt x="6135259" y="4623967"/>
                    <a:pt x="5791119" y="4581762"/>
                    <a:pt x="5442110" y="4497350"/>
                  </a:cubicBezTo>
                  <a:cubicBezTo>
                    <a:pt x="4539556" y="4278204"/>
                    <a:pt x="3607782" y="3776605"/>
                    <a:pt x="2672762" y="3007161"/>
                  </a:cubicBezTo>
                  <a:cubicBezTo>
                    <a:pt x="1081929" y="1695536"/>
                    <a:pt x="21915" y="36524"/>
                    <a:pt x="12175" y="20291"/>
                  </a:cubicBezTo>
                  <a:lnTo>
                    <a:pt x="25161" y="12175"/>
                  </a:lnTo>
                  <a:cubicBezTo>
                    <a:pt x="34901" y="28408"/>
                    <a:pt x="1094915" y="1684173"/>
                    <a:pt x="2682502" y="2994175"/>
                  </a:cubicBezTo>
                  <a:cubicBezTo>
                    <a:pt x="4146717" y="4201910"/>
                    <a:pt x="6373883" y="5352828"/>
                    <a:pt x="8665981" y="3977894"/>
                  </a:cubicBezTo>
                  <a:lnTo>
                    <a:pt x="8674097" y="3992504"/>
                  </a:lnTo>
                  <a:cubicBezTo>
                    <a:pt x="7972833" y="4412939"/>
                    <a:pt x="7235855" y="4623967"/>
                    <a:pt x="6476151" y="4623967"/>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1" name="任意多边形: 形状 30">
              <a:extLst>
                <a:ext uri="{FF2B5EF4-FFF2-40B4-BE49-F238E27FC236}">
                  <a16:creationId xmlns:a16="http://schemas.microsoft.com/office/drawing/2014/main" id="{E85BF2EE-DD30-4192-9E58-71D7BE38E85F}"/>
                </a:ext>
              </a:extLst>
            </p:cNvPr>
            <p:cNvSpPr/>
            <p:nvPr/>
          </p:nvSpPr>
          <p:spPr>
            <a:xfrm>
              <a:off x="10450739" y="2184809"/>
              <a:ext cx="8684649" cy="4447839"/>
            </a:xfrm>
            <a:custGeom>
              <a:avLst/>
              <a:gdLst>
                <a:gd name="connsiteX0" fmla="*/ 6547576 w 8684649"/>
                <a:gd name="connsiteY0" fmla="*/ 4443781 h 4447839"/>
                <a:gd name="connsiteX1" fmla="*/ 5490809 w 8684649"/>
                <a:gd name="connsiteY1" fmla="*/ 4315541 h 4447839"/>
                <a:gd name="connsiteX2" fmla="*/ 2716591 w 8684649"/>
                <a:gd name="connsiteY2" fmla="*/ 2878921 h 4447839"/>
                <a:gd name="connsiteX3" fmla="*/ 12175 w 8684649"/>
                <a:gd name="connsiteY3" fmla="*/ 21914 h 4447839"/>
                <a:gd name="connsiteX4" fmla="*/ 25161 w 8684649"/>
                <a:gd name="connsiteY4" fmla="*/ 12175 h 4447839"/>
                <a:gd name="connsiteX5" fmla="*/ 2726331 w 8684649"/>
                <a:gd name="connsiteY5" fmla="*/ 2865934 h 4447839"/>
                <a:gd name="connsiteX6" fmla="*/ 8669227 w 8684649"/>
                <a:gd name="connsiteY6" fmla="*/ 3844784 h 4447839"/>
                <a:gd name="connsiteX7" fmla="*/ 8677344 w 8684649"/>
                <a:gd name="connsiteY7" fmla="*/ 3859393 h 4447839"/>
                <a:gd name="connsiteX8" fmla="*/ 6547576 w 8684649"/>
                <a:gd name="connsiteY8" fmla="*/ 4443781 h 444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4447839">
                  <a:moveTo>
                    <a:pt x="6547576" y="4443781"/>
                  </a:moveTo>
                  <a:cubicBezTo>
                    <a:pt x="6201814" y="4443781"/>
                    <a:pt x="5847934" y="4401575"/>
                    <a:pt x="5490809" y="4315541"/>
                  </a:cubicBezTo>
                  <a:cubicBezTo>
                    <a:pt x="4591501" y="4101265"/>
                    <a:pt x="3658104" y="3617522"/>
                    <a:pt x="2716591" y="2878921"/>
                  </a:cubicBezTo>
                  <a:cubicBezTo>
                    <a:pt x="1112771" y="1620864"/>
                    <a:pt x="23538" y="38147"/>
                    <a:pt x="12175" y="21914"/>
                  </a:cubicBezTo>
                  <a:lnTo>
                    <a:pt x="25161" y="12175"/>
                  </a:lnTo>
                  <a:cubicBezTo>
                    <a:pt x="36524" y="28408"/>
                    <a:pt x="1124135" y="1609501"/>
                    <a:pt x="2726331" y="2865934"/>
                  </a:cubicBezTo>
                  <a:cubicBezTo>
                    <a:pt x="4203533" y="4024970"/>
                    <a:pt x="6433945" y="5133683"/>
                    <a:pt x="8669227" y="3844784"/>
                  </a:cubicBezTo>
                  <a:lnTo>
                    <a:pt x="8677344" y="3859393"/>
                  </a:lnTo>
                  <a:cubicBezTo>
                    <a:pt x="8002052" y="4248985"/>
                    <a:pt x="7289424" y="4443781"/>
                    <a:pt x="6547576" y="4443781"/>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2" name="任意多边形: 形状 31">
              <a:extLst>
                <a:ext uri="{FF2B5EF4-FFF2-40B4-BE49-F238E27FC236}">
                  <a16:creationId xmlns:a16="http://schemas.microsoft.com/office/drawing/2014/main" id="{AF26FE8E-E68D-403B-B58C-1108B7FABE12}"/>
                </a:ext>
              </a:extLst>
            </p:cNvPr>
            <p:cNvSpPr/>
            <p:nvPr/>
          </p:nvSpPr>
          <p:spPr>
            <a:xfrm>
              <a:off x="10447492" y="2339022"/>
              <a:ext cx="8684649" cy="4269276"/>
            </a:xfrm>
            <a:custGeom>
              <a:avLst/>
              <a:gdLst>
                <a:gd name="connsiteX0" fmla="*/ 6622248 w 8684649"/>
                <a:gd name="connsiteY0" fmla="*/ 4265218 h 4269276"/>
                <a:gd name="connsiteX1" fmla="*/ 5539508 w 8684649"/>
                <a:gd name="connsiteY1" fmla="*/ 4135354 h 4269276"/>
                <a:gd name="connsiteX2" fmla="*/ 2758797 w 8684649"/>
                <a:gd name="connsiteY2" fmla="*/ 2752303 h 4269276"/>
                <a:gd name="connsiteX3" fmla="*/ 12175 w 8684649"/>
                <a:gd name="connsiteY3" fmla="*/ 21914 h 4269276"/>
                <a:gd name="connsiteX4" fmla="*/ 25161 w 8684649"/>
                <a:gd name="connsiteY4" fmla="*/ 12175 h 4269276"/>
                <a:gd name="connsiteX5" fmla="*/ 2770160 w 8684649"/>
                <a:gd name="connsiteY5" fmla="*/ 2737694 h 4269276"/>
                <a:gd name="connsiteX6" fmla="*/ 8670851 w 8684649"/>
                <a:gd name="connsiteY6" fmla="*/ 3711673 h 4269276"/>
                <a:gd name="connsiteX7" fmla="*/ 8678968 w 8684649"/>
                <a:gd name="connsiteY7" fmla="*/ 3726283 h 4269276"/>
                <a:gd name="connsiteX8" fmla="*/ 6622248 w 8684649"/>
                <a:gd name="connsiteY8" fmla="*/ 4265218 h 426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4269276">
                  <a:moveTo>
                    <a:pt x="6622248" y="4265218"/>
                  </a:moveTo>
                  <a:cubicBezTo>
                    <a:pt x="6268369" y="4265218"/>
                    <a:pt x="5907996" y="4221389"/>
                    <a:pt x="5539508" y="4135354"/>
                  </a:cubicBezTo>
                  <a:cubicBezTo>
                    <a:pt x="4645070" y="3924325"/>
                    <a:pt x="3710050" y="3460062"/>
                    <a:pt x="2758797" y="2752303"/>
                  </a:cubicBezTo>
                  <a:cubicBezTo>
                    <a:pt x="1140368" y="1547816"/>
                    <a:pt x="23538" y="38147"/>
                    <a:pt x="12175" y="21914"/>
                  </a:cubicBezTo>
                  <a:lnTo>
                    <a:pt x="25161" y="12175"/>
                  </a:lnTo>
                  <a:cubicBezTo>
                    <a:pt x="36524" y="26784"/>
                    <a:pt x="1153354" y="1534829"/>
                    <a:pt x="2770160" y="2737694"/>
                  </a:cubicBezTo>
                  <a:cubicBezTo>
                    <a:pt x="4261971" y="3846407"/>
                    <a:pt x="6495631" y="4916161"/>
                    <a:pt x="8670851" y="3711673"/>
                  </a:cubicBezTo>
                  <a:lnTo>
                    <a:pt x="8678968" y="3726283"/>
                  </a:lnTo>
                  <a:cubicBezTo>
                    <a:pt x="8031272" y="4085032"/>
                    <a:pt x="7342993" y="4265218"/>
                    <a:pt x="6622248" y="4265218"/>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3" name="任意多边形: 形状 32">
              <a:extLst>
                <a:ext uri="{FF2B5EF4-FFF2-40B4-BE49-F238E27FC236}">
                  <a16:creationId xmlns:a16="http://schemas.microsoft.com/office/drawing/2014/main" id="{D91EBD1B-00E0-4A42-A09B-6E92D005F5EC}"/>
                </a:ext>
              </a:extLst>
            </p:cNvPr>
            <p:cNvSpPr/>
            <p:nvPr/>
          </p:nvSpPr>
          <p:spPr>
            <a:xfrm>
              <a:off x="10444245" y="2494859"/>
              <a:ext cx="8684649" cy="4090713"/>
            </a:xfrm>
            <a:custGeom>
              <a:avLst/>
              <a:gdLst>
                <a:gd name="connsiteX0" fmla="*/ 6700166 w 8684649"/>
                <a:gd name="connsiteY0" fmla="*/ 4085032 h 4090713"/>
                <a:gd name="connsiteX1" fmla="*/ 5589830 w 8684649"/>
                <a:gd name="connsiteY1" fmla="*/ 3953545 h 4090713"/>
                <a:gd name="connsiteX2" fmla="*/ 2804249 w 8684649"/>
                <a:gd name="connsiteY2" fmla="*/ 2624063 h 4090713"/>
                <a:gd name="connsiteX3" fmla="*/ 12175 w 8684649"/>
                <a:gd name="connsiteY3" fmla="*/ 21915 h 4090713"/>
                <a:gd name="connsiteX4" fmla="*/ 25161 w 8684649"/>
                <a:gd name="connsiteY4" fmla="*/ 12175 h 4090713"/>
                <a:gd name="connsiteX5" fmla="*/ 2812365 w 8684649"/>
                <a:gd name="connsiteY5" fmla="*/ 2609453 h 4090713"/>
                <a:gd name="connsiteX6" fmla="*/ 8670851 w 8684649"/>
                <a:gd name="connsiteY6" fmla="*/ 3578563 h 4090713"/>
                <a:gd name="connsiteX7" fmla="*/ 8678967 w 8684649"/>
                <a:gd name="connsiteY7" fmla="*/ 3593172 h 4090713"/>
                <a:gd name="connsiteX8" fmla="*/ 6700166 w 8684649"/>
                <a:gd name="connsiteY8" fmla="*/ 4085032 h 40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4090713">
                  <a:moveTo>
                    <a:pt x="6700166" y="4085032"/>
                  </a:moveTo>
                  <a:cubicBezTo>
                    <a:pt x="6339794" y="4085032"/>
                    <a:pt x="5968058" y="4041203"/>
                    <a:pt x="5589830" y="3953545"/>
                  </a:cubicBezTo>
                  <a:cubicBezTo>
                    <a:pt x="4700262" y="3747386"/>
                    <a:pt x="3763619" y="3299356"/>
                    <a:pt x="2804249" y="2624063"/>
                  </a:cubicBezTo>
                  <a:cubicBezTo>
                    <a:pt x="1171210" y="1471521"/>
                    <a:pt x="23538" y="36524"/>
                    <a:pt x="12175" y="21915"/>
                  </a:cubicBezTo>
                  <a:lnTo>
                    <a:pt x="25161" y="12175"/>
                  </a:lnTo>
                  <a:cubicBezTo>
                    <a:pt x="36524" y="26785"/>
                    <a:pt x="1180950" y="1460157"/>
                    <a:pt x="2812365" y="2609453"/>
                  </a:cubicBezTo>
                  <a:cubicBezTo>
                    <a:pt x="4317164" y="3669468"/>
                    <a:pt x="6554069" y="4698640"/>
                    <a:pt x="8670851" y="3578563"/>
                  </a:cubicBezTo>
                  <a:lnTo>
                    <a:pt x="8678967" y="3593172"/>
                  </a:lnTo>
                  <a:cubicBezTo>
                    <a:pt x="8062114" y="3921079"/>
                    <a:pt x="7398185" y="4085032"/>
                    <a:pt x="6700166" y="408503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4" name="任意多边形: 形状 33">
              <a:extLst>
                <a:ext uri="{FF2B5EF4-FFF2-40B4-BE49-F238E27FC236}">
                  <a16:creationId xmlns:a16="http://schemas.microsoft.com/office/drawing/2014/main" id="{8A9A6F29-6E73-4F8A-9587-3B35E31BF624}"/>
                </a:ext>
              </a:extLst>
            </p:cNvPr>
            <p:cNvSpPr/>
            <p:nvPr/>
          </p:nvSpPr>
          <p:spPr>
            <a:xfrm>
              <a:off x="10442622" y="2649072"/>
              <a:ext cx="8684649" cy="3912151"/>
            </a:xfrm>
            <a:custGeom>
              <a:avLst/>
              <a:gdLst>
                <a:gd name="connsiteX0" fmla="*/ 6779708 w 8684649"/>
                <a:gd name="connsiteY0" fmla="*/ 3906469 h 3912150"/>
                <a:gd name="connsiteX1" fmla="*/ 5636905 w 8684649"/>
                <a:gd name="connsiteY1" fmla="*/ 3771735 h 3912150"/>
                <a:gd name="connsiteX2" fmla="*/ 2844831 w 8684649"/>
                <a:gd name="connsiteY2" fmla="*/ 2495823 h 3912150"/>
                <a:gd name="connsiteX3" fmla="*/ 12175 w 8684649"/>
                <a:gd name="connsiteY3" fmla="*/ 23538 h 3912150"/>
                <a:gd name="connsiteX4" fmla="*/ 25161 w 8684649"/>
                <a:gd name="connsiteY4" fmla="*/ 12175 h 3912150"/>
                <a:gd name="connsiteX5" fmla="*/ 2856195 w 8684649"/>
                <a:gd name="connsiteY5" fmla="*/ 2482836 h 3912150"/>
                <a:gd name="connsiteX6" fmla="*/ 8672474 w 8684649"/>
                <a:gd name="connsiteY6" fmla="*/ 3447075 h 3912150"/>
                <a:gd name="connsiteX7" fmla="*/ 8678968 w 8684649"/>
                <a:gd name="connsiteY7" fmla="*/ 3461685 h 3912150"/>
                <a:gd name="connsiteX8" fmla="*/ 6779708 w 8684649"/>
                <a:gd name="connsiteY8" fmla="*/ 3906469 h 391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3912150">
                  <a:moveTo>
                    <a:pt x="6779708" y="3906469"/>
                  </a:moveTo>
                  <a:cubicBezTo>
                    <a:pt x="6409596" y="3906469"/>
                    <a:pt x="6028121" y="3862640"/>
                    <a:pt x="5636905" y="3771735"/>
                  </a:cubicBezTo>
                  <a:cubicBezTo>
                    <a:pt x="4752208" y="3570446"/>
                    <a:pt x="3812317" y="3140272"/>
                    <a:pt x="2844831" y="2495823"/>
                  </a:cubicBezTo>
                  <a:cubicBezTo>
                    <a:pt x="1198806" y="1398472"/>
                    <a:pt x="23538" y="36524"/>
                    <a:pt x="12175" y="23538"/>
                  </a:cubicBezTo>
                  <a:lnTo>
                    <a:pt x="25161" y="12175"/>
                  </a:lnTo>
                  <a:cubicBezTo>
                    <a:pt x="36524" y="25161"/>
                    <a:pt x="1210169" y="1385486"/>
                    <a:pt x="2856195" y="2482836"/>
                  </a:cubicBezTo>
                  <a:cubicBezTo>
                    <a:pt x="4373979" y="3494151"/>
                    <a:pt x="6614132" y="4482740"/>
                    <a:pt x="8672474" y="3447075"/>
                  </a:cubicBezTo>
                  <a:lnTo>
                    <a:pt x="8678968" y="3461685"/>
                  </a:lnTo>
                  <a:cubicBezTo>
                    <a:pt x="8089710" y="3757126"/>
                    <a:pt x="7455000" y="3906469"/>
                    <a:pt x="6779708" y="3906469"/>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5" name="任意多边形: 形状 34">
              <a:extLst>
                <a:ext uri="{FF2B5EF4-FFF2-40B4-BE49-F238E27FC236}">
                  <a16:creationId xmlns:a16="http://schemas.microsoft.com/office/drawing/2014/main" id="{4D26F77F-6EFB-49A9-B029-AA11E0E4411C}"/>
                </a:ext>
              </a:extLst>
            </p:cNvPr>
            <p:cNvSpPr/>
            <p:nvPr/>
          </p:nvSpPr>
          <p:spPr>
            <a:xfrm>
              <a:off x="10439375" y="2804909"/>
              <a:ext cx="8684649" cy="3733588"/>
            </a:xfrm>
            <a:custGeom>
              <a:avLst/>
              <a:gdLst>
                <a:gd name="connsiteX0" fmla="*/ 6865743 w 8684649"/>
                <a:gd name="connsiteY0" fmla="*/ 3726283 h 3733587"/>
                <a:gd name="connsiteX1" fmla="*/ 5687228 w 8684649"/>
                <a:gd name="connsiteY1" fmla="*/ 3589926 h 3733587"/>
                <a:gd name="connsiteX2" fmla="*/ 2890284 w 8684649"/>
                <a:gd name="connsiteY2" fmla="*/ 2367582 h 3733587"/>
                <a:gd name="connsiteX3" fmla="*/ 12175 w 8684649"/>
                <a:gd name="connsiteY3" fmla="*/ 23538 h 3733587"/>
                <a:gd name="connsiteX4" fmla="*/ 23538 w 8684649"/>
                <a:gd name="connsiteY4" fmla="*/ 12175 h 3733587"/>
                <a:gd name="connsiteX5" fmla="*/ 2898400 w 8684649"/>
                <a:gd name="connsiteY5" fmla="*/ 2354596 h 3733587"/>
                <a:gd name="connsiteX6" fmla="*/ 8674098 w 8684649"/>
                <a:gd name="connsiteY6" fmla="*/ 3313965 h 3733587"/>
                <a:gd name="connsiteX7" fmla="*/ 8680590 w 8684649"/>
                <a:gd name="connsiteY7" fmla="*/ 3328575 h 3733587"/>
                <a:gd name="connsiteX8" fmla="*/ 6865743 w 8684649"/>
                <a:gd name="connsiteY8" fmla="*/ 3726283 h 373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3733587">
                  <a:moveTo>
                    <a:pt x="6865743" y="3726283"/>
                  </a:moveTo>
                  <a:cubicBezTo>
                    <a:pt x="6485891" y="3726283"/>
                    <a:pt x="6093053" y="3680831"/>
                    <a:pt x="5687228" y="3589926"/>
                  </a:cubicBezTo>
                  <a:cubicBezTo>
                    <a:pt x="4807400" y="3391884"/>
                    <a:pt x="3865886" y="2981189"/>
                    <a:pt x="2890284" y="2367582"/>
                  </a:cubicBezTo>
                  <a:cubicBezTo>
                    <a:pt x="1228026" y="1322177"/>
                    <a:pt x="23538" y="36524"/>
                    <a:pt x="12175" y="23538"/>
                  </a:cubicBezTo>
                  <a:lnTo>
                    <a:pt x="23538" y="12175"/>
                  </a:lnTo>
                  <a:cubicBezTo>
                    <a:pt x="34901" y="25161"/>
                    <a:pt x="1237765" y="1310814"/>
                    <a:pt x="2898400" y="2354596"/>
                  </a:cubicBezTo>
                  <a:cubicBezTo>
                    <a:pt x="4429171" y="3317212"/>
                    <a:pt x="6674194" y="4265218"/>
                    <a:pt x="8674098" y="3313965"/>
                  </a:cubicBezTo>
                  <a:lnTo>
                    <a:pt x="8680590" y="3328575"/>
                  </a:lnTo>
                  <a:cubicBezTo>
                    <a:pt x="8122176" y="3593172"/>
                    <a:pt x="7515062" y="3726283"/>
                    <a:pt x="6865743" y="3726283"/>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6" name="任意多边形: 形状 35">
              <a:extLst>
                <a:ext uri="{FF2B5EF4-FFF2-40B4-BE49-F238E27FC236}">
                  <a16:creationId xmlns:a16="http://schemas.microsoft.com/office/drawing/2014/main" id="{A41EDA6D-D122-40AE-98B5-AEA4D4413E17}"/>
                </a:ext>
              </a:extLst>
            </p:cNvPr>
            <p:cNvSpPr/>
            <p:nvPr/>
          </p:nvSpPr>
          <p:spPr>
            <a:xfrm>
              <a:off x="10436129" y="2959122"/>
              <a:ext cx="8684649" cy="3555025"/>
            </a:xfrm>
            <a:custGeom>
              <a:avLst/>
              <a:gdLst>
                <a:gd name="connsiteX0" fmla="*/ 6956648 w 8684649"/>
                <a:gd name="connsiteY0" fmla="*/ 3549344 h 3555024"/>
                <a:gd name="connsiteX1" fmla="*/ 5737550 w 8684649"/>
                <a:gd name="connsiteY1" fmla="*/ 3409740 h 3555024"/>
                <a:gd name="connsiteX2" fmla="*/ 2934113 w 8684649"/>
                <a:gd name="connsiteY2" fmla="*/ 2240965 h 3555024"/>
                <a:gd name="connsiteX3" fmla="*/ 12175 w 8684649"/>
                <a:gd name="connsiteY3" fmla="*/ 23538 h 3555024"/>
                <a:gd name="connsiteX4" fmla="*/ 23538 w 8684649"/>
                <a:gd name="connsiteY4" fmla="*/ 12175 h 3555024"/>
                <a:gd name="connsiteX5" fmla="*/ 2942229 w 8684649"/>
                <a:gd name="connsiteY5" fmla="*/ 2226355 h 3555024"/>
                <a:gd name="connsiteX6" fmla="*/ 8675721 w 8684649"/>
                <a:gd name="connsiteY6" fmla="*/ 3180855 h 3555024"/>
                <a:gd name="connsiteX7" fmla="*/ 8682214 w 8684649"/>
                <a:gd name="connsiteY7" fmla="*/ 3195464 h 3555024"/>
                <a:gd name="connsiteX8" fmla="*/ 6956648 w 8684649"/>
                <a:gd name="connsiteY8" fmla="*/ 3549344 h 355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3555024">
                  <a:moveTo>
                    <a:pt x="6956648" y="3549344"/>
                  </a:moveTo>
                  <a:cubicBezTo>
                    <a:pt x="6567056" y="3549344"/>
                    <a:pt x="6159608" y="3502268"/>
                    <a:pt x="5737550" y="3409740"/>
                  </a:cubicBezTo>
                  <a:cubicBezTo>
                    <a:pt x="4862592" y="3216567"/>
                    <a:pt x="3919455" y="2822105"/>
                    <a:pt x="2934113" y="2240965"/>
                  </a:cubicBezTo>
                  <a:cubicBezTo>
                    <a:pt x="1257245" y="1249129"/>
                    <a:pt x="25161" y="36524"/>
                    <a:pt x="12175" y="23538"/>
                  </a:cubicBezTo>
                  <a:lnTo>
                    <a:pt x="23538" y="12175"/>
                  </a:lnTo>
                  <a:cubicBezTo>
                    <a:pt x="36524" y="23538"/>
                    <a:pt x="1266985" y="1236143"/>
                    <a:pt x="2942229" y="2226355"/>
                  </a:cubicBezTo>
                  <a:cubicBezTo>
                    <a:pt x="4487610" y="3140272"/>
                    <a:pt x="6735879" y="4047697"/>
                    <a:pt x="8675721" y="3180855"/>
                  </a:cubicBezTo>
                  <a:lnTo>
                    <a:pt x="8682214" y="3195464"/>
                  </a:lnTo>
                  <a:cubicBezTo>
                    <a:pt x="8154642" y="3430843"/>
                    <a:pt x="7576748" y="3549344"/>
                    <a:pt x="6956648" y="354934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7" name="任意多边形: 形状 36">
              <a:extLst>
                <a:ext uri="{FF2B5EF4-FFF2-40B4-BE49-F238E27FC236}">
                  <a16:creationId xmlns:a16="http://schemas.microsoft.com/office/drawing/2014/main" id="{8B79A0BF-2144-4135-B692-C78E5CC4C79B}"/>
                </a:ext>
              </a:extLst>
            </p:cNvPr>
            <p:cNvSpPr/>
            <p:nvPr/>
          </p:nvSpPr>
          <p:spPr>
            <a:xfrm>
              <a:off x="10434506" y="3114959"/>
              <a:ext cx="8684649" cy="3376462"/>
            </a:xfrm>
            <a:custGeom>
              <a:avLst/>
              <a:gdLst>
                <a:gd name="connsiteX0" fmla="*/ 7050799 w 8684649"/>
                <a:gd name="connsiteY0" fmla="*/ 3370780 h 3376461"/>
                <a:gd name="connsiteX1" fmla="*/ 5784626 w 8684649"/>
                <a:gd name="connsiteY1" fmla="*/ 3226307 h 3376461"/>
                <a:gd name="connsiteX2" fmla="*/ 2976319 w 8684649"/>
                <a:gd name="connsiteY2" fmla="*/ 2111101 h 3376461"/>
                <a:gd name="connsiteX3" fmla="*/ 12175 w 8684649"/>
                <a:gd name="connsiteY3" fmla="*/ 23538 h 3376461"/>
                <a:gd name="connsiteX4" fmla="*/ 23538 w 8684649"/>
                <a:gd name="connsiteY4" fmla="*/ 12175 h 3376461"/>
                <a:gd name="connsiteX5" fmla="*/ 2986058 w 8684649"/>
                <a:gd name="connsiteY5" fmla="*/ 2098114 h 3376461"/>
                <a:gd name="connsiteX6" fmla="*/ 8677344 w 8684649"/>
                <a:gd name="connsiteY6" fmla="*/ 3047744 h 3376461"/>
                <a:gd name="connsiteX7" fmla="*/ 8683837 w 8684649"/>
                <a:gd name="connsiteY7" fmla="*/ 3062354 h 3376461"/>
                <a:gd name="connsiteX8" fmla="*/ 7050799 w 8684649"/>
                <a:gd name="connsiteY8" fmla="*/ 3370780 h 337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3376461">
                  <a:moveTo>
                    <a:pt x="7050799" y="3370780"/>
                  </a:moveTo>
                  <a:cubicBezTo>
                    <a:pt x="6648221" y="3370780"/>
                    <a:pt x="6226163" y="3323705"/>
                    <a:pt x="5784626" y="3226307"/>
                  </a:cubicBezTo>
                  <a:cubicBezTo>
                    <a:pt x="4914537" y="3036381"/>
                    <a:pt x="3969778" y="2661399"/>
                    <a:pt x="2976319" y="2111101"/>
                  </a:cubicBezTo>
                  <a:cubicBezTo>
                    <a:pt x="1284841" y="1172834"/>
                    <a:pt x="23538" y="34901"/>
                    <a:pt x="12175" y="23538"/>
                  </a:cubicBezTo>
                  <a:lnTo>
                    <a:pt x="23538" y="12175"/>
                  </a:lnTo>
                  <a:cubicBezTo>
                    <a:pt x="36524" y="23538"/>
                    <a:pt x="1296204" y="1161471"/>
                    <a:pt x="2986058" y="2098114"/>
                  </a:cubicBezTo>
                  <a:cubicBezTo>
                    <a:pt x="4544426" y="2963333"/>
                    <a:pt x="6795941" y="3828551"/>
                    <a:pt x="8677344" y="3047744"/>
                  </a:cubicBezTo>
                  <a:lnTo>
                    <a:pt x="8683837" y="3062354"/>
                  </a:lnTo>
                  <a:cubicBezTo>
                    <a:pt x="8187108" y="3268513"/>
                    <a:pt x="7640057" y="3370780"/>
                    <a:pt x="7050799" y="3370780"/>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8" name="任意多边形: 形状 37">
              <a:extLst>
                <a:ext uri="{FF2B5EF4-FFF2-40B4-BE49-F238E27FC236}">
                  <a16:creationId xmlns:a16="http://schemas.microsoft.com/office/drawing/2014/main" id="{8EC37671-14B0-46AD-958A-6BA4B2B3C61D}"/>
                </a:ext>
              </a:extLst>
            </p:cNvPr>
            <p:cNvSpPr/>
            <p:nvPr/>
          </p:nvSpPr>
          <p:spPr>
            <a:xfrm>
              <a:off x="10431259" y="3269172"/>
              <a:ext cx="8684649" cy="3197899"/>
            </a:xfrm>
            <a:custGeom>
              <a:avLst/>
              <a:gdLst>
                <a:gd name="connsiteX0" fmla="*/ 7153067 w 8684649"/>
                <a:gd name="connsiteY0" fmla="*/ 3195464 h 3197898"/>
                <a:gd name="connsiteX1" fmla="*/ 5833325 w 8684649"/>
                <a:gd name="connsiteY1" fmla="*/ 3047744 h 3197898"/>
                <a:gd name="connsiteX2" fmla="*/ 3018524 w 8684649"/>
                <a:gd name="connsiteY2" fmla="*/ 1986106 h 3197898"/>
                <a:gd name="connsiteX3" fmla="*/ 12175 w 8684649"/>
                <a:gd name="connsiteY3" fmla="*/ 25161 h 3197898"/>
                <a:gd name="connsiteX4" fmla="*/ 21915 w 8684649"/>
                <a:gd name="connsiteY4" fmla="*/ 12175 h 3197898"/>
                <a:gd name="connsiteX5" fmla="*/ 3028264 w 8684649"/>
                <a:gd name="connsiteY5" fmla="*/ 1969873 h 3197898"/>
                <a:gd name="connsiteX6" fmla="*/ 8678968 w 8684649"/>
                <a:gd name="connsiteY6" fmla="*/ 2914634 h 3197898"/>
                <a:gd name="connsiteX7" fmla="*/ 8685461 w 8684649"/>
                <a:gd name="connsiteY7" fmla="*/ 2929243 h 3197898"/>
                <a:gd name="connsiteX8" fmla="*/ 7153067 w 8684649"/>
                <a:gd name="connsiteY8" fmla="*/ 3195464 h 319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3197898">
                  <a:moveTo>
                    <a:pt x="7153067" y="3195464"/>
                  </a:moveTo>
                  <a:cubicBezTo>
                    <a:pt x="6737502" y="3195464"/>
                    <a:pt x="6297588" y="3146765"/>
                    <a:pt x="5833325" y="3047744"/>
                  </a:cubicBezTo>
                  <a:cubicBezTo>
                    <a:pt x="4968106" y="2862688"/>
                    <a:pt x="4020100" y="2505562"/>
                    <a:pt x="3018524" y="1986106"/>
                  </a:cubicBezTo>
                  <a:cubicBezTo>
                    <a:pt x="1315684" y="1099785"/>
                    <a:pt x="25161" y="34901"/>
                    <a:pt x="12175" y="25161"/>
                  </a:cubicBezTo>
                  <a:lnTo>
                    <a:pt x="21915" y="12175"/>
                  </a:lnTo>
                  <a:cubicBezTo>
                    <a:pt x="34901" y="23538"/>
                    <a:pt x="1323800" y="1086799"/>
                    <a:pt x="3028264" y="1969873"/>
                  </a:cubicBezTo>
                  <a:cubicBezTo>
                    <a:pt x="4599618" y="2784770"/>
                    <a:pt x="6856003" y="3611029"/>
                    <a:pt x="8678968" y="2914634"/>
                  </a:cubicBezTo>
                  <a:lnTo>
                    <a:pt x="8685461" y="2929243"/>
                  </a:lnTo>
                  <a:cubicBezTo>
                    <a:pt x="8221197" y="3106183"/>
                    <a:pt x="7709858" y="3195464"/>
                    <a:pt x="7153067" y="319546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9" name="任意多边形: 形状 38">
              <a:extLst>
                <a:ext uri="{FF2B5EF4-FFF2-40B4-BE49-F238E27FC236}">
                  <a16:creationId xmlns:a16="http://schemas.microsoft.com/office/drawing/2014/main" id="{35305EC5-2B4F-4288-979F-E5EA72EE9C61}"/>
                </a:ext>
              </a:extLst>
            </p:cNvPr>
            <p:cNvSpPr/>
            <p:nvPr/>
          </p:nvSpPr>
          <p:spPr>
            <a:xfrm>
              <a:off x="10428012" y="3425009"/>
              <a:ext cx="8684649" cy="3019336"/>
            </a:xfrm>
            <a:custGeom>
              <a:avLst/>
              <a:gdLst>
                <a:gd name="connsiteX0" fmla="*/ 7265075 w 8684649"/>
                <a:gd name="connsiteY0" fmla="*/ 3018525 h 3019336"/>
                <a:gd name="connsiteX1" fmla="*/ 5883647 w 8684649"/>
                <a:gd name="connsiteY1" fmla="*/ 2864311 h 3019336"/>
                <a:gd name="connsiteX2" fmla="*/ 3063977 w 8684649"/>
                <a:gd name="connsiteY2" fmla="*/ 1856243 h 3019336"/>
                <a:gd name="connsiteX3" fmla="*/ 12175 w 8684649"/>
                <a:gd name="connsiteY3" fmla="*/ 25161 h 3019336"/>
                <a:gd name="connsiteX4" fmla="*/ 21915 w 8684649"/>
                <a:gd name="connsiteY4" fmla="*/ 12175 h 3019336"/>
                <a:gd name="connsiteX5" fmla="*/ 3070470 w 8684649"/>
                <a:gd name="connsiteY5" fmla="*/ 1841633 h 3019336"/>
                <a:gd name="connsiteX6" fmla="*/ 8678967 w 8684649"/>
                <a:gd name="connsiteY6" fmla="*/ 2781523 h 3019336"/>
                <a:gd name="connsiteX7" fmla="*/ 8683837 w 8684649"/>
                <a:gd name="connsiteY7" fmla="*/ 2796133 h 3019336"/>
                <a:gd name="connsiteX8" fmla="*/ 7265075 w 8684649"/>
                <a:gd name="connsiteY8" fmla="*/ 3018525 h 30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3019336">
                  <a:moveTo>
                    <a:pt x="7265075" y="3018525"/>
                  </a:moveTo>
                  <a:cubicBezTo>
                    <a:pt x="6833277" y="3018525"/>
                    <a:pt x="6372260" y="2966579"/>
                    <a:pt x="5883647" y="2864311"/>
                  </a:cubicBezTo>
                  <a:cubicBezTo>
                    <a:pt x="5021675" y="2684125"/>
                    <a:pt x="4073669" y="2344856"/>
                    <a:pt x="3063977" y="1856243"/>
                  </a:cubicBezTo>
                  <a:cubicBezTo>
                    <a:pt x="1344903" y="1023490"/>
                    <a:pt x="25161" y="34901"/>
                    <a:pt x="12175" y="25161"/>
                  </a:cubicBezTo>
                  <a:lnTo>
                    <a:pt x="21915" y="12175"/>
                  </a:lnTo>
                  <a:cubicBezTo>
                    <a:pt x="34901" y="21915"/>
                    <a:pt x="1353020" y="1010504"/>
                    <a:pt x="3070470" y="1841633"/>
                  </a:cubicBezTo>
                  <a:cubicBezTo>
                    <a:pt x="4654810" y="2607830"/>
                    <a:pt x="6914442" y="3393506"/>
                    <a:pt x="8678967" y="2781523"/>
                  </a:cubicBezTo>
                  <a:lnTo>
                    <a:pt x="8683837" y="2796133"/>
                  </a:lnTo>
                  <a:cubicBezTo>
                    <a:pt x="8258534" y="2943853"/>
                    <a:pt x="7784530" y="3018525"/>
                    <a:pt x="7265075" y="3018525"/>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0" name="任意多边形: 形状 39">
              <a:extLst>
                <a:ext uri="{FF2B5EF4-FFF2-40B4-BE49-F238E27FC236}">
                  <a16:creationId xmlns:a16="http://schemas.microsoft.com/office/drawing/2014/main" id="{00EEC11D-E65B-479A-BDCE-D1FCC743E6EE}"/>
                </a:ext>
              </a:extLst>
            </p:cNvPr>
            <p:cNvSpPr/>
            <p:nvPr/>
          </p:nvSpPr>
          <p:spPr>
            <a:xfrm>
              <a:off x="10426389" y="3579223"/>
              <a:ext cx="8684649" cy="2857006"/>
            </a:xfrm>
            <a:custGeom>
              <a:avLst/>
              <a:gdLst>
                <a:gd name="connsiteX0" fmla="*/ 7386822 w 8684649"/>
                <a:gd name="connsiteY0" fmla="*/ 2844832 h 2857006"/>
                <a:gd name="connsiteX1" fmla="*/ 5932346 w 8684649"/>
                <a:gd name="connsiteY1" fmla="*/ 2684125 h 2857006"/>
                <a:gd name="connsiteX2" fmla="*/ 3106182 w 8684649"/>
                <a:gd name="connsiteY2" fmla="*/ 1729625 h 2857006"/>
                <a:gd name="connsiteX3" fmla="*/ 12175 w 8684649"/>
                <a:gd name="connsiteY3" fmla="*/ 25161 h 2857006"/>
                <a:gd name="connsiteX4" fmla="*/ 21915 w 8684649"/>
                <a:gd name="connsiteY4" fmla="*/ 12175 h 2857006"/>
                <a:gd name="connsiteX5" fmla="*/ 3114299 w 8684649"/>
                <a:gd name="connsiteY5" fmla="*/ 1715015 h 2857006"/>
                <a:gd name="connsiteX6" fmla="*/ 8680591 w 8684649"/>
                <a:gd name="connsiteY6" fmla="*/ 2650036 h 2857006"/>
                <a:gd name="connsiteX7" fmla="*/ 8685460 w 8684649"/>
                <a:gd name="connsiteY7" fmla="*/ 2666269 h 2857006"/>
                <a:gd name="connsiteX8" fmla="*/ 7386822 w 8684649"/>
                <a:gd name="connsiteY8" fmla="*/ 2844832 h 285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2857006">
                  <a:moveTo>
                    <a:pt x="7386822" y="2844832"/>
                  </a:moveTo>
                  <a:cubicBezTo>
                    <a:pt x="6938791" y="2844832"/>
                    <a:pt x="6451802" y="2791263"/>
                    <a:pt x="5932346" y="2684125"/>
                  </a:cubicBezTo>
                  <a:cubicBezTo>
                    <a:pt x="5075244" y="2507186"/>
                    <a:pt x="4125614" y="2185772"/>
                    <a:pt x="3106182" y="1729625"/>
                  </a:cubicBezTo>
                  <a:cubicBezTo>
                    <a:pt x="1372499" y="950441"/>
                    <a:pt x="25161" y="34901"/>
                    <a:pt x="12175" y="25161"/>
                  </a:cubicBezTo>
                  <a:lnTo>
                    <a:pt x="21915" y="12175"/>
                  </a:lnTo>
                  <a:cubicBezTo>
                    <a:pt x="34901" y="21915"/>
                    <a:pt x="1382239" y="935832"/>
                    <a:pt x="3114299" y="1715015"/>
                  </a:cubicBezTo>
                  <a:cubicBezTo>
                    <a:pt x="4713248" y="2432514"/>
                    <a:pt x="6976127" y="3177608"/>
                    <a:pt x="8680591" y="2650036"/>
                  </a:cubicBezTo>
                  <a:lnTo>
                    <a:pt x="8685460" y="2666269"/>
                  </a:lnTo>
                  <a:cubicBezTo>
                    <a:pt x="8295869" y="2784769"/>
                    <a:pt x="7862448" y="2844832"/>
                    <a:pt x="7386822" y="284483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1" name="任意多边形: 形状 40">
              <a:extLst>
                <a:ext uri="{FF2B5EF4-FFF2-40B4-BE49-F238E27FC236}">
                  <a16:creationId xmlns:a16="http://schemas.microsoft.com/office/drawing/2014/main" id="{545138CB-E6B8-474A-9433-D0CC9C3BAC23}"/>
                </a:ext>
              </a:extLst>
            </p:cNvPr>
            <p:cNvSpPr/>
            <p:nvPr/>
          </p:nvSpPr>
          <p:spPr>
            <a:xfrm>
              <a:off x="10423143" y="3733436"/>
              <a:ext cx="8684649" cy="2678443"/>
            </a:xfrm>
            <a:custGeom>
              <a:avLst/>
              <a:gdLst>
                <a:gd name="connsiteX0" fmla="*/ 7523179 w 8684649"/>
                <a:gd name="connsiteY0" fmla="*/ 2672762 h 2678443"/>
                <a:gd name="connsiteX1" fmla="*/ 5982668 w 8684649"/>
                <a:gd name="connsiteY1" fmla="*/ 2503939 h 2678443"/>
                <a:gd name="connsiteX2" fmla="*/ 3151635 w 8684649"/>
                <a:gd name="connsiteY2" fmla="*/ 1603008 h 2678443"/>
                <a:gd name="connsiteX3" fmla="*/ 12175 w 8684649"/>
                <a:gd name="connsiteY3" fmla="*/ 26784 h 2678443"/>
                <a:gd name="connsiteX4" fmla="*/ 20291 w 8684649"/>
                <a:gd name="connsiteY4" fmla="*/ 12175 h 2678443"/>
                <a:gd name="connsiteX5" fmla="*/ 3156505 w 8684649"/>
                <a:gd name="connsiteY5" fmla="*/ 1586775 h 2678443"/>
                <a:gd name="connsiteX6" fmla="*/ 8682214 w 8684649"/>
                <a:gd name="connsiteY6" fmla="*/ 2516925 h 2678443"/>
                <a:gd name="connsiteX7" fmla="*/ 8687084 w 8684649"/>
                <a:gd name="connsiteY7" fmla="*/ 2533158 h 2678443"/>
                <a:gd name="connsiteX8" fmla="*/ 7523179 w 8684649"/>
                <a:gd name="connsiteY8" fmla="*/ 2672762 h 267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2678443">
                  <a:moveTo>
                    <a:pt x="7523179" y="2672762"/>
                  </a:moveTo>
                  <a:cubicBezTo>
                    <a:pt x="7054046" y="2672762"/>
                    <a:pt x="6539460" y="2615946"/>
                    <a:pt x="5982668" y="2503939"/>
                  </a:cubicBezTo>
                  <a:cubicBezTo>
                    <a:pt x="5130436" y="2331869"/>
                    <a:pt x="4177560" y="2028312"/>
                    <a:pt x="3151635" y="1603008"/>
                  </a:cubicBezTo>
                  <a:cubicBezTo>
                    <a:pt x="1401719" y="875770"/>
                    <a:pt x="26784" y="34901"/>
                    <a:pt x="12175" y="26784"/>
                  </a:cubicBezTo>
                  <a:lnTo>
                    <a:pt x="20291" y="12175"/>
                  </a:lnTo>
                  <a:cubicBezTo>
                    <a:pt x="33278" y="20291"/>
                    <a:pt x="1409835" y="861160"/>
                    <a:pt x="3156505" y="1586775"/>
                  </a:cubicBezTo>
                  <a:cubicBezTo>
                    <a:pt x="4768441" y="2255574"/>
                    <a:pt x="7034566" y="2960086"/>
                    <a:pt x="8682214" y="2516925"/>
                  </a:cubicBezTo>
                  <a:lnTo>
                    <a:pt x="8687084" y="2533158"/>
                  </a:lnTo>
                  <a:cubicBezTo>
                    <a:pt x="8338075" y="2625686"/>
                    <a:pt x="7950107" y="2672762"/>
                    <a:pt x="7523179" y="267276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2" name="任意多边形: 形状 41">
              <a:extLst>
                <a:ext uri="{FF2B5EF4-FFF2-40B4-BE49-F238E27FC236}">
                  <a16:creationId xmlns:a16="http://schemas.microsoft.com/office/drawing/2014/main" id="{704AE5F1-DA32-43F5-992D-FA92BB85BBB4}"/>
                </a:ext>
              </a:extLst>
            </p:cNvPr>
            <p:cNvSpPr/>
            <p:nvPr/>
          </p:nvSpPr>
          <p:spPr>
            <a:xfrm>
              <a:off x="10419896" y="3889273"/>
              <a:ext cx="8684649" cy="2499880"/>
            </a:xfrm>
            <a:custGeom>
              <a:avLst/>
              <a:gdLst>
                <a:gd name="connsiteX0" fmla="*/ 7675769 w 8684649"/>
                <a:gd name="connsiteY0" fmla="*/ 2500692 h 2499880"/>
                <a:gd name="connsiteX1" fmla="*/ 6031367 w 8684649"/>
                <a:gd name="connsiteY1" fmla="*/ 2320506 h 2499880"/>
                <a:gd name="connsiteX2" fmla="*/ 3193841 w 8684649"/>
                <a:gd name="connsiteY2" fmla="*/ 1473144 h 2499880"/>
                <a:gd name="connsiteX3" fmla="*/ 12175 w 8684649"/>
                <a:gd name="connsiteY3" fmla="*/ 26784 h 2499880"/>
                <a:gd name="connsiteX4" fmla="*/ 20291 w 8684649"/>
                <a:gd name="connsiteY4" fmla="*/ 12175 h 2499880"/>
                <a:gd name="connsiteX5" fmla="*/ 3200334 w 8684649"/>
                <a:gd name="connsiteY5" fmla="*/ 1458534 h 2499880"/>
                <a:gd name="connsiteX6" fmla="*/ 8683837 w 8684649"/>
                <a:gd name="connsiteY6" fmla="*/ 2382191 h 2499880"/>
                <a:gd name="connsiteX7" fmla="*/ 8687084 w 8684649"/>
                <a:gd name="connsiteY7" fmla="*/ 2398424 h 2499880"/>
                <a:gd name="connsiteX8" fmla="*/ 7675769 w 8684649"/>
                <a:gd name="connsiteY8" fmla="*/ 2500692 h 249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2499880">
                  <a:moveTo>
                    <a:pt x="7675769" y="2500692"/>
                  </a:moveTo>
                  <a:cubicBezTo>
                    <a:pt x="7183910" y="2500692"/>
                    <a:pt x="6635234" y="2440630"/>
                    <a:pt x="6031367" y="2320506"/>
                  </a:cubicBezTo>
                  <a:cubicBezTo>
                    <a:pt x="5184005" y="2153306"/>
                    <a:pt x="4229506" y="1867605"/>
                    <a:pt x="3193841" y="1473144"/>
                  </a:cubicBezTo>
                  <a:cubicBezTo>
                    <a:pt x="1430938" y="801098"/>
                    <a:pt x="26784" y="33277"/>
                    <a:pt x="12175" y="26784"/>
                  </a:cubicBezTo>
                  <a:lnTo>
                    <a:pt x="20291" y="12175"/>
                  </a:lnTo>
                  <a:cubicBezTo>
                    <a:pt x="34901" y="20291"/>
                    <a:pt x="1437431" y="786488"/>
                    <a:pt x="3200334" y="1458534"/>
                  </a:cubicBezTo>
                  <a:cubicBezTo>
                    <a:pt x="4825256" y="2078634"/>
                    <a:pt x="7096251" y="2740941"/>
                    <a:pt x="8683837" y="2382191"/>
                  </a:cubicBezTo>
                  <a:lnTo>
                    <a:pt x="8687084" y="2398424"/>
                  </a:lnTo>
                  <a:cubicBezTo>
                    <a:pt x="8385151" y="2466603"/>
                    <a:pt x="8047504" y="2500692"/>
                    <a:pt x="7675769" y="250069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3" name="任意多边形: 形状 42">
              <a:extLst>
                <a:ext uri="{FF2B5EF4-FFF2-40B4-BE49-F238E27FC236}">
                  <a16:creationId xmlns:a16="http://schemas.microsoft.com/office/drawing/2014/main" id="{84D7950D-A424-4B5A-9111-7131684ED4D8}"/>
                </a:ext>
              </a:extLst>
            </p:cNvPr>
            <p:cNvSpPr/>
            <p:nvPr/>
          </p:nvSpPr>
          <p:spPr>
            <a:xfrm>
              <a:off x="10418273" y="4043486"/>
              <a:ext cx="8684649" cy="2337551"/>
            </a:xfrm>
            <a:custGeom>
              <a:avLst/>
              <a:gdLst>
                <a:gd name="connsiteX0" fmla="*/ 7851086 w 8684649"/>
                <a:gd name="connsiteY0" fmla="*/ 2333492 h 2337550"/>
                <a:gd name="connsiteX1" fmla="*/ 6078443 w 8684649"/>
                <a:gd name="connsiteY1" fmla="*/ 2140320 h 2337550"/>
                <a:gd name="connsiteX2" fmla="*/ 3236046 w 8684649"/>
                <a:gd name="connsiteY2" fmla="*/ 1346526 h 2337550"/>
                <a:gd name="connsiteX3" fmla="*/ 12175 w 8684649"/>
                <a:gd name="connsiteY3" fmla="*/ 26784 h 2337550"/>
                <a:gd name="connsiteX4" fmla="*/ 18668 w 8684649"/>
                <a:gd name="connsiteY4" fmla="*/ 12175 h 2337550"/>
                <a:gd name="connsiteX5" fmla="*/ 3242540 w 8684649"/>
                <a:gd name="connsiteY5" fmla="*/ 1330293 h 2337550"/>
                <a:gd name="connsiteX6" fmla="*/ 8683837 w 8684649"/>
                <a:gd name="connsiteY6" fmla="*/ 2250704 h 2337550"/>
                <a:gd name="connsiteX7" fmla="*/ 8687084 w 8684649"/>
                <a:gd name="connsiteY7" fmla="*/ 2266937 h 2337550"/>
                <a:gd name="connsiteX8" fmla="*/ 7851086 w 8684649"/>
                <a:gd name="connsiteY8" fmla="*/ 2333492 h 233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2337550">
                  <a:moveTo>
                    <a:pt x="7851086" y="2333492"/>
                  </a:moveTo>
                  <a:cubicBezTo>
                    <a:pt x="7333253" y="2333492"/>
                    <a:pt x="6740749" y="2268560"/>
                    <a:pt x="6078443" y="2140320"/>
                  </a:cubicBezTo>
                  <a:cubicBezTo>
                    <a:pt x="5235951" y="1976367"/>
                    <a:pt x="4279828" y="1708522"/>
                    <a:pt x="3236046" y="1346526"/>
                  </a:cubicBezTo>
                  <a:cubicBezTo>
                    <a:pt x="1460157" y="726426"/>
                    <a:pt x="26784" y="34901"/>
                    <a:pt x="12175" y="26784"/>
                  </a:cubicBezTo>
                  <a:lnTo>
                    <a:pt x="18668" y="12175"/>
                  </a:lnTo>
                  <a:cubicBezTo>
                    <a:pt x="33278" y="18668"/>
                    <a:pt x="1465027" y="711817"/>
                    <a:pt x="3242540" y="1330293"/>
                  </a:cubicBezTo>
                  <a:cubicBezTo>
                    <a:pt x="4880449" y="1901695"/>
                    <a:pt x="7154690" y="2525041"/>
                    <a:pt x="8683837" y="2250704"/>
                  </a:cubicBezTo>
                  <a:lnTo>
                    <a:pt x="8687084" y="2266937"/>
                  </a:lnTo>
                  <a:cubicBezTo>
                    <a:pt x="8435473" y="2310766"/>
                    <a:pt x="8156266" y="2333492"/>
                    <a:pt x="7851086" y="233349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4" name="任意多边形: 形状 43">
              <a:extLst>
                <a:ext uri="{FF2B5EF4-FFF2-40B4-BE49-F238E27FC236}">
                  <a16:creationId xmlns:a16="http://schemas.microsoft.com/office/drawing/2014/main" id="{3F159A0F-1A00-49EF-AB52-9431A14B4406}"/>
                </a:ext>
              </a:extLst>
            </p:cNvPr>
            <p:cNvSpPr/>
            <p:nvPr/>
          </p:nvSpPr>
          <p:spPr>
            <a:xfrm>
              <a:off x="10415026" y="4199323"/>
              <a:ext cx="8684649" cy="2175221"/>
            </a:xfrm>
            <a:custGeom>
              <a:avLst/>
              <a:gdLst>
                <a:gd name="connsiteX0" fmla="*/ 8058867 w 8684649"/>
                <a:gd name="connsiteY0" fmla="*/ 2169539 h 2175220"/>
                <a:gd name="connsiteX1" fmla="*/ 6128765 w 8684649"/>
                <a:gd name="connsiteY1" fmla="*/ 1958510 h 2175220"/>
                <a:gd name="connsiteX2" fmla="*/ 3279875 w 8684649"/>
                <a:gd name="connsiteY2" fmla="*/ 1216662 h 2175220"/>
                <a:gd name="connsiteX3" fmla="*/ 12175 w 8684649"/>
                <a:gd name="connsiteY3" fmla="*/ 26784 h 2175220"/>
                <a:gd name="connsiteX4" fmla="*/ 18668 w 8684649"/>
                <a:gd name="connsiteY4" fmla="*/ 12175 h 2175220"/>
                <a:gd name="connsiteX5" fmla="*/ 3284745 w 8684649"/>
                <a:gd name="connsiteY5" fmla="*/ 1202053 h 2175220"/>
                <a:gd name="connsiteX6" fmla="*/ 8687084 w 8684649"/>
                <a:gd name="connsiteY6" fmla="*/ 2115970 h 2175220"/>
                <a:gd name="connsiteX7" fmla="*/ 8688707 w 8684649"/>
                <a:gd name="connsiteY7" fmla="*/ 2132203 h 2175220"/>
                <a:gd name="connsiteX8" fmla="*/ 8058867 w 8684649"/>
                <a:gd name="connsiteY8" fmla="*/ 2169539 h 217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2175220">
                  <a:moveTo>
                    <a:pt x="8058867" y="2169539"/>
                  </a:moveTo>
                  <a:cubicBezTo>
                    <a:pt x="7513439" y="2169539"/>
                    <a:pt x="6867366" y="2099737"/>
                    <a:pt x="6128765" y="1958510"/>
                  </a:cubicBezTo>
                  <a:cubicBezTo>
                    <a:pt x="5291143" y="1799427"/>
                    <a:pt x="4333396" y="1549439"/>
                    <a:pt x="3279875" y="1216662"/>
                  </a:cubicBezTo>
                  <a:cubicBezTo>
                    <a:pt x="1489377" y="651754"/>
                    <a:pt x="26784" y="33277"/>
                    <a:pt x="12175" y="26784"/>
                  </a:cubicBezTo>
                  <a:lnTo>
                    <a:pt x="18668" y="12175"/>
                  </a:lnTo>
                  <a:cubicBezTo>
                    <a:pt x="33278" y="18668"/>
                    <a:pt x="1494247" y="637145"/>
                    <a:pt x="3284745" y="1202053"/>
                  </a:cubicBezTo>
                  <a:cubicBezTo>
                    <a:pt x="4937264" y="1723132"/>
                    <a:pt x="7216375" y="2305896"/>
                    <a:pt x="8687084" y="2115970"/>
                  </a:cubicBezTo>
                  <a:lnTo>
                    <a:pt x="8688707" y="2132203"/>
                  </a:lnTo>
                  <a:cubicBezTo>
                    <a:pt x="8497158" y="2156552"/>
                    <a:pt x="8286129" y="2169539"/>
                    <a:pt x="8058867" y="2169539"/>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5" name="任意多边形: 形状 44">
              <a:extLst>
                <a:ext uri="{FF2B5EF4-FFF2-40B4-BE49-F238E27FC236}">
                  <a16:creationId xmlns:a16="http://schemas.microsoft.com/office/drawing/2014/main" id="{80A00E5F-61BF-4F21-9969-5456C72334B1}"/>
                </a:ext>
              </a:extLst>
            </p:cNvPr>
            <p:cNvSpPr/>
            <p:nvPr/>
          </p:nvSpPr>
          <p:spPr>
            <a:xfrm>
              <a:off x="10413403" y="4355159"/>
              <a:ext cx="8700882" cy="2012891"/>
            </a:xfrm>
            <a:custGeom>
              <a:avLst/>
              <a:gdLst>
                <a:gd name="connsiteX0" fmla="*/ 8308855 w 8700882"/>
                <a:gd name="connsiteY0" fmla="*/ 2012079 h 2012890"/>
                <a:gd name="connsiteX1" fmla="*/ 3322081 w 8700882"/>
                <a:gd name="connsiteY1" fmla="*/ 1088422 h 2012890"/>
                <a:gd name="connsiteX2" fmla="*/ 12175 w 8700882"/>
                <a:gd name="connsiteY2" fmla="*/ 26785 h 2012890"/>
                <a:gd name="connsiteX3" fmla="*/ 17045 w 8700882"/>
                <a:gd name="connsiteY3" fmla="*/ 12175 h 2012890"/>
                <a:gd name="connsiteX4" fmla="*/ 3326951 w 8700882"/>
                <a:gd name="connsiteY4" fmla="*/ 1073813 h 2012890"/>
                <a:gd name="connsiteX5" fmla="*/ 8687084 w 8700882"/>
                <a:gd name="connsiteY5" fmla="*/ 1982860 h 2012890"/>
                <a:gd name="connsiteX6" fmla="*/ 8688707 w 8700882"/>
                <a:gd name="connsiteY6" fmla="*/ 1999093 h 2012890"/>
                <a:gd name="connsiteX7" fmla="*/ 8308855 w 8700882"/>
                <a:gd name="connsiteY7" fmla="*/ 2012079 h 201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00882" h="2012890">
                  <a:moveTo>
                    <a:pt x="8308855" y="2012079"/>
                  </a:moveTo>
                  <a:cubicBezTo>
                    <a:pt x="6888469" y="2012079"/>
                    <a:pt x="4847982" y="1521843"/>
                    <a:pt x="3322081" y="1088422"/>
                  </a:cubicBezTo>
                  <a:cubicBezTo>
                    <a:pt x="1516973" y="575460"/>
                    <a:pt x="26784" y="31655"/>
                    <a:pt x="12175" y="26785"/>
                  </a:cubicBezTo>
                  <a:lnTo>
                    <a:pt x="17045" y="12175"/>
                  </a:lnTo>
                  <a:cubicBezTo>
                    <a:pt x="31654" y="17045"/>
                    <a:pt x="1521843" y="562474"/>
                    <a:pt x="3326951" y="1073813"/>
                  </a:cubicBezTo>
                  <a:cubicBezTo>
                    <a:pt x="4992456" y="1546192"/>
                    <a:pt x="7274814" y="2088375"/>
                    <a:pt x="8687084" y="1982860"/>
                  </a:cubicBezTo>
                  <a:lnTo>
                    <a:pt x="8688707" y="1999093"/>
                  </a:lnTo>
                  <a:cubicBezTo>
                    <a:pt x="8568583" y="2007210"/>
                    <a:pt x="8440343" y="2012079"/>
                    <a:pt x="8308855" y="2012079"/>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6" name="任意多边形: 形状 45">
              <a:extLst>
                <a:ext uri="{FF2B5EF4-FFF2-40B4-BE49-F238E27FC236}">
                  <a16:creationId xmlns:a16="http://schemas.microsoft.com/office/drawing/2014/main" id="{0D803C84-271F-457D-BEE4-D946290EEFD1}"/>
                </a:ext>
              </a:extLst>
            </p:cNvPr>
            <p:cNvSpPr/>
            <p:nvPr/>
          </p:nvSpPr>
          <p:spPr>
            <a:xfrm>
              <a:off x="10410156" y="4507750"/>
              <a:ext cx="8700882" cy="1866794"/>
            </a:xfrm>
            <a:custGeom>
              <a:avLst/>
              <a:gdLst>
                <a:gd name="connsiteX0" fmla="*/ 8609166 w 8700882"/>
                <a:gd name="connsiteY0" fmla="*/ 1869229 h 1866793"/>
                <a:gd name="connsiteX1" fmla="*/ 3367534 w 8700882"/>
                <a:gd name="connsiteY1" fmla="*/ 963428 h 1866793"/>
                <a:gd name="connsiteX2" fmla="*/ 12175 w 8700882"/>
                <a:gd name="connsiteY2" fmla="*/ 28408 h 1866793"/>
                <a:gd name="connsiteX3" fmla="*/ 17045 w 8700882"/>
                <a:gd name="connsiteY3" fmla="*/ 12175 h 1866793"/>
                <a:gd name="connsiteX4" fmla="*/ 8609166 w 8700882"/>
                <a:gd name="connsiteY4" fmla="*/ 1851372 h 1866793"/>
                <a:gd name="connsiteX5" fmla="*/ 8690331 w 8700882"/>
                <a:gd name="connsiteY5" fmla="*/ 1851372 h 1866793"/>
                <a:gd name="connsiteX6" fmla="*/ 8690331 w 8700882"/>
                <a:gd name="connsiteY6" fmla="*/ 1867605 h 1866793"/>
                <a:gd name="connsiteX7" fmla="*/ 8609166 w 8700882"/>
                <a:gd name="connsiteY7" fmla="*/ 1869229 h 18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00882" h="1866793">
                  <a:moveTo>
                    <a:pt x="8609166" y="1869229"/>
                  </a:moveTo>
                  <a:cubicBezTo>
                    <a:pt x="7245595" y="1869229"/>
                    <a:pt x="5015182" y="1378992"/>
                    <a:pt x="3367534" y="963428"/>
                  </a:cubicBezTo>
                  <a:cubicBezTo>
                    <a:pt x="1546192" y="504034"/>
                    <a:pt x="26784" y="33277"/>
                    <a:pt x="12175" y="28408"/>
                  </a:cubicBezTo>
                  <a:lnTo>
                    <a:pt x="17045" y="12175"/>
                  </a:lnTo>
                  <a:cubicBezTo>
                    <a:pt x="77107" y="30031"/>
                    <a:pt x="5976175" y="1851372"/>
                    <a:pt x="8609166" y="1851372"/>
                  </a:cubicBezTo>
                  <a:cubicBezTo>
                    <a:pt x="8636761" y="1851372"/>
                    <a:pt x="8662735" y="1851372"/>
                    <a:pt x="8690331" y="1851372"/>
                  </a:cubicBezTo>
                  <a:lnTo>
                    <a:pt x="8690331" y="1867605"/>
                  </a:lnTo>
                  <a:cubicBezTo>
                    <a:pt x="8662735" y="1869229"/>
                    <a:pt x="8636761" y="1869229"/>
                    <a:pt x="8609166" y="1869229"/>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7" name="任意多边形: 形状 46">
              <a:extLst>
                <a:ext uri="{FF2B5EF4-FFF2-40B4-BE49-F238E27FC236}">
                  <a16:creationId xmlns:a16="http://schemas.microsoft.com/office/drawing/2014/main" id="{9F11C62E-5B13-4AC3-891D-864ABE086718}"/>
                </a:ext>
              </a:extLst>
            </p:cNvPr>
            <p:cNvSpPr/>
            <p:nvPr/>
          </p:nvSpPr>
          <p:spPr>
            <a:xfrm>
              <a:off x="10406910" y="4663586"/>
              <a:ext cx="8700882" cy="1736930"/>
            </a:xfrm>
            <a:custGeom>
              <a:avLst/>
              <a:gdLst>
                <a:gd name="connsiteX0" fmla="*/ 8690331 w 8700882"/>
                <a:gd name="connsiteY0" fmla="*/ 1734495 h 1736929"/>
                <a:gd name="connsiteX1" fmla="*/ 12175 w 8700882"/>
                <a:gd name="connsiteY1" fmla="*/ 28408 h 1736929"/>
                <a:gd name="connsiteX2" fmla="*/ 15421 w 8700882"/>
                <a:gd name="connsiteY2" fmla="*/ 12175 h 1736929"/>
                <a:gd name="connsiteX3" fmla="*/ 8690331 w 8700882"/>
                <a:gd name="connsiteY3" fmla="*/ 1718262 h 1736929"/>
                <a:gd name="connsiteX4" fmla="*/ 8690331 w 8700882"/>
                <a:gd name="connsiteY4" fmla="*/ 1734495 h 1736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0882" h="1736929">
                  <a:moveTo>
                    <a:pt x="8690331" y="1734495"/>
                  </a:moveTo>
                  <a:cubicBezTo>
                    <a:pt x="6211553" y="1611124"/>
                    <a:pt x="73860" y="44641"/>
                    <a:pt x="12175" y="28408"/>
                  </a:cubicBezTo>
                  <a:lnTo>
                    <a:pt x="15421" y="12175"/>
                  </a:lnTo>
                  <a:cubicBezTo>
                    <a:pt x="77107" y="28408"/>
                    <a:pt x="6211553" y="1593268"/>
                    <a:pt x="8690331" y="1718262"/>
                  </a:cubicBezTo>
                  <a:lnTo>
                    <a:pt x="8690331" y="1734495"/>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8" name="任意多边形: 形状 47">
              <a:extLst>
                <a:ext uri="{FF2B5EF4-FFF2-40B4-BE49-F238E27FC236}">
                  <a16:creationId xmlns:a16="http://schemas.microsoft.com/office/drawing/2014/main" id="{1FA2EA34-6886-4E33-B3D7-C7EDE00BFAC9}"/>
                </a:ext>
              </a:extLst>
            </p:cNvPr>
            <p:cNvSpPr/>
            <p:nvPr/>
          </p:nvSpPr>
          <p:spPr>
            <a:xfrm>
              <a:off x="10405286" y="4819423"/>
              <a:ext cx="8700882" cy="1607066"/>
            </a:xfrm>
            <a:custGeom>
              <a:avLst/>
              <a:gdLst>
                <a:gd name="connsiteX0" fmla="*/ 8690330 w 8700882"/>
                <a:gd name="connsiteY0" fmla="*/ 1601384 h 1607065"/>
                <a:gd name="connsiteX1" fmla="*/ 12175 w 8700882"/>
                <a:gd name="connsiteY1" fmla="*/ 28408 h 1607065"/>
                <a:gd name="connsiteX2" fmla="*/ 15421 w 8700882"/>
                <a:gd name="connsiteY2" fmla="*/ 12175 h 1607065"/>
                <a:gd name="connsiteX3" fmla="*/ 8691954 w 8700882"/>
                <a:gd name="connsiteY3" fmla="*/ 1585151 h 1607065"/>
                <a:gd name="connsiteX4" fmla="*/ 8690330 w 8700882"/>
                <a:gd name="connsiteY4" fmla="*/ 1601384 h 160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0882" h="1607065">
                  <a:moveTo>
                    <a:pt x="8690330" y="1601384"/>
                  </a:moveTo>
                  <a:cubicBezTo>
                    <a:pt x="6323561" y="1314061"/>
                    <a:pt x="75483" y="41394"/>
                    <a:pt x="12175" y="28408"/>
                  </a:cubicBezTo>
                  <a:lnTo>
                    <a:pt x="15421" y="12175"/>
                  </a:lnTo>
                  <a:cubicBezTo>
                    <a:pt x="78730" y="25161"/>
                    <a:pt x="6326808" y="1299451"/>
                    <a:pt x="8691954" y="1585151"/>
                  </a:cubicBezTo>
                  <a:lnTo>
                    <a:pt x="8690330" y="1601384"/>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9" name="任意多边形: 形状 48">
              <a:extLst>
                <a:ext uri="{FF2B5EF4-FFF2-40B4-BE49-F238E27FC236}">
                  <a16:creationId xmlns:a16="http://schemas.microsoft.com/office/drawing/2014/main" id="{E3200DFA-C86A-491C-9440-FC70DA09C1A7}"/>
                </a:ext>
              </a:extLst>
            </p:cNvPr>
            <p:cNvSpPr/>
            <p:nvPr/>
          </p:nvSpPr>
          <p:spPr>
            <a:xfrm>
              <a:off x="10402040" y="4973636"/>
              <a:ext cx="8700882" cy="1477202"/>
            </a:xfrm>
            <a:custGeom>
              <a:avLst/>
              <a:gdLst>
                <a:gd name="connsiteX0" fmla="*/ 8690331 w 8700882"/>
                <a:gd name="connsiteY0" fmla="*/ 1468274 h 1477202"/>
                <a:gd name="connsiteX1" fmla="*/ 12175 w 8700882"/>
                <a:gd name="connsiteY1" fmla="*/ 28408 h 1477202"/>
                <a:gd name="connsiteX2" fmla="*/ 15421 w 8700882"/>
                <a:gd name="connsiteY2" fmla="*/ 12175 h 1477202"/>
                <a:gd name="connsiteX3" fmla="*/ 8695201 w 8700882"/>
                <a:gd name="connsiteY3" fmla="*/ 1452041 h 1477202"/>
                <a:gd name="connsiteX4" fmla="*/ 8690331 w 8700882"/>
                <a:gd name="connsiteY4" fmla="*/ 1468274 h 147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0882" h="1477202">
                  <a:moveTo>
                    <a:pt x="8690331" y="1468274"/>
                  </a:moveTo>
                  <a:cubicBezTo>
                    <a:pt x="6437192" y="1020244"/>
                    <a:pt x="77107" y="38148"/>
                    <a:pt x="12175" y="28408"/>
                  </a:cubicBezTo>
                  <a:lnTo>
                    <a:pt x="15421" y="12175"/>
                  </a:lnTo>
                  <a:cubicBezTo>
                    <a:pt x="78730" y="21915"/>
                    <a:pt x="6440438" y="1004011"/>
                    <a:pt x="8695201" y="1452041"/>
                  </a:cubicBezTo>
                  <a:lnTo>
                    <a:pt x="8690331" y="1468274"/>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0" name="任意多边形: 形状 49">
              <a:extLst>
                <a:ext uri="{FF2B5EF4-FFF2-40B4-BE49-F238E27FC236}">
                  <a16:creationId xmlns:a16="http://schemas.microsoft.com/office/drawing/2014/main" id="{2595C69A-2CBB-48AD-A199-893FAA955D34}"/>
                </a:ext>
              </a:extLst>
            </p:cNvPr>
            <p:cNvSpPr/>
            <p:nvPr/>
          </p:nvSpPr>
          <p:spPr>
            <a:xfrm>
              <a:off x="10400416" y="5129473"/>
              <a:ext cx="8700882" cy="1347338"/>
            </a:xfrm>
            <a:custGeom>
              <a:avLst/>
              <a:gdLst>
                <a:gd name="connsiteX0" fmla="*/ 8690330 w 8700882"/>
                <a:gd name="connsiteY0" fmla="*/ 1335163 h 1347338"/>
                <a:gd name="connsiteX1" fmla="*/ 12175 w 8700882"/>
                <a:gd name="connsiteY1" fmla="*/ 28408 h 1347338"/>
                <a:gd name="connsiteX2" fmla="*/ 13798 w 8700882"/>
                <a:gd name="connsiteY2" fmla="*/ 12175 h 1347338"/>
                <a:gd name="connsiteX3" fmla="*/ 8695200 w 8700882"/>
                <a:gd name="connsiteY3" fmla="*/ 1318930 h 1347338"/>
                <a:gd name="connsiteX4" fmla="*/ 8690330 w 8700882"/>
                <a:gd name="connsiteY4" fmla="*/ 1335163 h 134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0882" h="1347338">
                  <a:moveTo>
                    <a:pt x="8690330" y="1335163"/>
                  </a:moveTo>
                  <a:cubicBezTo>
                    <a:pt x="6550823" y="724803"/>
                    <a:pt x="77107" y="34901"/>
                    <a:pt x="12175" y="28408"/>
                  </a:cubicBezTo>
                  <a:lnTo>
                    <a:pt x="13798" y="12175"/>
                  </a:lnTo>
                  <a:cubicBezTo>
                    <a:pt x="78730" y="18668"/>
                    <a:pt x="6554070" y="708570"/>
                    <a:pt x="8695200" y="1318930"/>
                  </a:cubicBezTo>
                  <a:lnTo>
                    <a:pt x="8690330" y="1335163"/>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1" name="任意多边形: 形状 50">
              <a:extLst>
                <a:ext uri="{FF2B5EF4-FFF2-40B4-BE49-F238E27FC236}">
                  <a16:creationId xmlns:a16="http://schemas.microsoft.com/office/drawing/2014/main" id="{C519F58E-2211-4872-BD83-B69D3668BF7A}"/>
                </a:ext>
              </a:extLst>
            </p:cNvPr>
            <p:cNvSpPr/>
            <p:nvPr/>
          </p:nvSpPr>
          <p:spPr>
            <a:xfrm>
              <a:off x="10397170" y="5283687"/>
              <a:ext cx="8700882" cy="1201241"/>
            </a:xfrm>
            <a:custGeom>
              <a:avLst/>
              <a:gdLst>
                <a:gd name="connsiteX0" fmla="*/ 8691954 w 8700882"/>
                <a:gd name="connsiteY0" fmla="*/ 1202053 h 1201241"/>
                <a:gd name="connsiteX1" fmla="*/ 12175 w 8700882"/>
                <a:gd name="connsiteY1" fmla="*/ 28408 h 1201241"/>
                <a:gd name="connsiteX2" fmla="*/ 13798 w 8700882"/>
                <a:gd name="connsiteY2" fmla="*/ 12175 h 1201241"/>
                <a:gd name="connsiteX3" fmla="*/ 8698447 w 8700882"/>
                <a:gd name="connsiteY3" fmla="*/ 1185820 h 1201241"/>
                <a:gd name="connsiteX4" fmla="*/ 8691954 w 8700882"/>
                <a:gd name="connsiteY4" fmla="*/ 1202053 h 120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0882" h="1201241">
                  <a:moveTo>
                    <a:pt x="8691954" y="1202053"/>
                  </a:moveTo>
                  <a:cubicBezTo>
                    <a:pt x="6664454" y="429363"/>
                    <a:pt x="78730" y="33277"/>
                    <a:pt x="12175" y="28408"/>
                  </a:cubicBezTo>
                  <a:lnTo>
                    <a:pt x="13798" y="12175"/>
                  </a:lnTo>
                  <a:cubicBezTo>
                    <a:pt x="80353" y="15422"/>
                    <a:pt x="6669324" y="413130"/>
                    <a:pt x="8698447" y="1185820"/>
                  </a:cubicBezTo>
                  <a:lnTo>
                    <a:pt x="8691954" y="1202053"/>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2" name="任意多边形: 形状 51">
              <a:extLst>
                <a:ext uri="{FF2B5EF4-FFF2-40B4-BE49-F238E27FC236}">
                  <a16:creationId xmlns:a16="http://schemas.microsoft.com/office/drawing/2014/main" id="{FC532FBF-6B53-4B76-B83B-DCBF44C8B0CC}"/>
                </a:ext>
              </a:extLst>
            </p:cNvPr>
            <p:cNvSpPr/>
            <p:nvPr/>
          </p:nvSpPr>
          <p:spPr>
            <a:xfrm>
              <a:off x="10395546" y="5439523"/>
              <a:ext cx="8700882" cy="1071377"/>
            </a:xfrm>
            <a:custGeom>
              <a:avLst/>
              <a:gdLst>
                <a:gd name="connsiteX0" fmla="*/ 8690331 w 8700882"/>
                <a:gd name="connsiteY0" fmla="*/ 1067319 h 1071377"/>
                <a:gd name="connsiteX1" fmla="*/ 3625638 w 8700882"/>
                <a:gd name="connsiteY1" fmla="*/ 193984 h 1071377"/>
                <a:gd name="connsiteX2" fmla="*/ 12175 w 8700882"/>
                <a:gd name="connsiteY2" fmla="*/ 28408 h 1071377"/>
                <a:gd name="connsiteX3" fmla="*/ 12175 w 8700882"/>
                <a:gd name="connsiteY3" fmla="*/ 12175 h 1071377"/>
                <a:gd name="connsiteX4" fmla="*/ 3627262 w 8700882"/>
                <a:gd name="connsiteY4" fmla="*/ 177751 h 1071377"/>
                <a:gd name="connsiteX5" fmla="*/ 8698447 w 8700882"/>
                <a:gd name="connsiteY5" fmla="*/ 1052710 h 1071377"/>
                <a:gd name="connsiteX6" fmla="*/ 8690331 w 8700882"/>
                <a:gd name="connsiteY6" fmla="*/ 1067319 h 107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0882" h="1071377">
                  <a:moveTo>
                    <a:pt x="8690331" y="1067319"/>
                  </a:moveTo>
                  <a:cubicBezTo>
                    <a:pt x="7690379" y="578706"/>
                    <a:pt x="5383671" y="322225"/>
                    <a:pt x="3625638" y="193984"/>
                  </a:cubicBezTo>
                  <a:cubicBezTo>
                    <a:pt x="1719885" y="54381"/>
                    <a:pt x="28408" y="28408"/>
                    <a:pt x="12175" y="28408"/>
                  </a:cubicBezTo>
                  <a:lnTo>
                    <a:pt x="12175" y="12175"/>
                  </a:lnTo>
                  <a:cubicBezTo>
                    <a:pt x="28408" y="12175"/>
                    <a:pt x="1721508" y="38148"/>
                    <a:pt x="3627262" y="177751"/>
                  </a:cubicBezTo>
                  <a:cubicBezTo>
                    <a:pt x="5386918" y="307615"/>
                    <a:pt x="7696872" y="564096"/>
                    <a:pt x="8698447" y="1052710"/>
                  </a:cubicBezTo>
                  <a:lnTo>
                    <a:pt x="8690331" y="1067319"/>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3" name="任意多边形: 形状 52">
              <a:extLst>
                <a:ext uri="{FF2B5EF4-FFF2-40B4-BE49-F238E27FC236}">
                  <a16:creationId xmlns:a16="http://schemas.microsoft.com/office/drawing/2014/main" id="{53DE5271-6321-4455-B4CB-1CF4A5BF3A7F}"/>
                </a:ext>
              </a:extLst>
            </p:cNvPr>
            <p:cNvSpPr/>
            <p:nvPr/>
          </p:nvSpPr>
          <p:spPr>
            <a:xfrm>
              <a:off x="10392300" y="5580984"/>
              <a:ext cx="8700882" cy="957746"/>
            </a:xfrm>
            <a:custGeom>
              <a:avLst/>
              <a:gdLst>
                <a:gd name="connsiteX0" fmla="*/ 8691954 w 8700882"/>
                <a:gd name="connsiteY0" fmla="*/ 948584 h 957746"/>
                <a:gd name="connsiteX1" fmla="*/ 3669467 w 8700882"/>
                <a:gd name="connsiteY1" fmla="*/ 80119 h 957746"/>
                <a:gd name="connsiteX2" fmla="*/ 12175 w 8700882"/>
                <a:gd name="connsiteY2" fmla="*/ 42783 h 957746"/>
                <a:gd name="connsiteX3" fmla="*/ 12175 w 8700882"/>
                <a:gd name="connsiteY3" fmla="*/ 26550 h 957746"/>
                <a:gd name="connsiteX4" fmla="*/ 3671091 w 8700882"/>
                <a:gd name="connsiteY4" fmla="*/ 63886 h 957746"/>
                <a:gd name="connsiteX5" fmla="*/ 8700071 w 8700882"/>
                <a:gd name="connsiteY5" fmla="*/ 935598 h 957746"/>
                <a:gd name="connsiteX6" fmla="*/ 8691954 w 8700882"/>
                <a:gd name="connsiteY6" fmla="*/ 948584 h 9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0882" h="957746">
                  <a:moveTo>
                    <a:pt x="8691954" y="948584"/>
                  </a:moveTo>
                  <a:cubicBezTo>
                    <a:pt x="7752064" y="375560"/>
                    <a:pt x="5442110" y="159661"/>
                    <a:pt x="3669467" y="80119"/>
                  </a:cubicBezTo>
                  <a:cubicBezTo>
                    <a:pt x="1749105" y="-7539"/>
                    <a:pt x="28408" y="42783"/>
                    <a:pt x="12175" y="42783"/>
                  </a:cubicBezTo>
                  <a:lnTo>
                    <a:pt x="12175" y="26550"/>
                  </a:lnTo>
                  <a:cubicBezTo>
                    <a:pt x="30031" y="26550"/>
                    <a:pt x="1750728" y="-23772"/>
                    <a:pt x="3671091" y="63886"/>
                  </a:cubicBezTo>
                  <a:cubicBezTo>
                    <a:pt x="5445356" y="145051"/>
                    <a:pt x="7756934" y="360950"/>
                    <a:pt x="8700071" y="935598"/>
                  </a:cubicBezTo>
                  <a:lnTo>
                    <a:pt x="8691954" y="948584"/>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4" name="任意多边形: 形状 53">
              <a:extLst>
                <a:ext uri="{FF2B5EF4-FFF2-40B4-BE49-F238E27FC236}">
                  <a16:creationId xmlns:a16="http://schemas.microsoft.com/office/drawing/2014/main" id="{5D9A95D5-015A-46FB-AAF5-9BDD28A9B704}"/>
                </a:ext>
              </a:extLst>
            </p:cNvPr>
            <p:cNvSpPr/>
            <p:nvPr/>
          </p:nvSpPr>
          <p:spPr>
            <a:xfrm>
              <a:off x="10389053" y="5652716"/>
              <a:ext cx="8700882" cy="909047"/>
            </a:xfrm>
            <a:custGeom>
              <a:avLst/>
              <a:gdLst>
                <a:gd name="connsiteX0" fmla="*/ 8693577 w 8700882"/>
                <a:gd name="connsiteY0" fmla="*/ 897956 h 909047"/>
                <a:gd name="connsiteX1" fmla="*/ 6619001 w 8700882"/>
                <a:gd name="connsiteY1" fmla="*/ 240519 h 909047"/>
                <a:gd name="connsiteX2" fmla="*/ 3714920 w 8700882"/>
                <a:gd name="connsiteY2" fmla="*/ 34361 h 909047"/>
                <a:gd name="connsiteX3" fmla="*/ 13798 w 8700882"/>
                <a:gd name="connsiteY3" fmla="*/ 125266 h 909047"/>
                <a:gd name="connsiteX4" fmla="*/ 12175 w 8700882"/>
                <a:gd name="connsiteY4" fmla="*/ 109033 h 909047"/>
                <a:gd name="connsiteX5" fmla="*/ 3714920 w 8700882"/>
                <a:gd name="connsiteY5" fmla="*/ 18128 h 909047"/>
                <a:gd name="connsiteX6" fmla="*/ 6622248 w 8700882"/>
                <a:gd name="connsiteY6" fmla="*/ 224286 h 909047"/>
                <a:gd name="connsiteX7" fmla="*/ 8703317 w 8700882"/>
                <a:gd name="connsiteY7" fmla="*/ 884969 h 909047"/>
                <a:gd name="connsiteX8" fmla="*/ 8693577 w 8700882"/>
                <a:gd name="connsiteY8" fmla="*/ 897956 h 90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0882" h="909047">
                  <a:moveTo>
                    <a:pt x="8693577" y="897956"/>
                  </a:moveTo>
                  <a:cubicBezTo>
                    <a:pt x="8303986" y="607385"/>
                    <a:pt x="7607590" y="386616"/>
                    <a:pt x="6619001" y="240519"/>
                  </a:cubicBezTo>
                  <a:cubicBezTo>
                    <a:pt x="5828455" y="123642"/>
                    <a:pt x="4851229" y="53840"/>
                    <a:pt x="3714920" y="34361"/>
                  </a:cubicBezTo>
                  <a:cubicBezTo>
                    <a:pt x="1779947" y="271"/>
                    <a:pt x="31654" y="123642"/>
                    <a:pt x="13798" y="125266"/>
                  </a:cubicBezTo>
                  <a:lnTo>
                    <a:pt x="12175" y="109033"/>
                  </a:lnTo>
                  <a:cubicBezTo>
                    <a:pt x="30031" y="107409"/>
                    <a:pt x="1778324" y="-15962"/>
                    <a:pt x="3714920" y="18128"/>
                  </a:cubicBezTo>
                  <a:cubicBezTo>
                    <a:pt x="4851229" y="37607"/>
                    <a:pt x="5830078" y="107409"/>
                    <a:pt x="6622248" y="224286"/>
                  </a:cubicBezTo>
                  <a:cubicBezTo>
                    <a:pt x="7612461" y="370383"/>
                    <a:pt x="8313726" y="592775"/>
                    <a:pt x="8703317" y="884969"/>
                  </a:cubicBezTo>
                  <a:lnTo>
                    <a:pt x="8693577" y="897956"/>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dirty="0">
                <a:solidFill>
                  <a:prstClr val="black"/>
                </a:solidFill>
                <a:latin typeface="Calibri" panose="020F0502020204030204"/>
                <a:ea typeface="等线" panose="02010600030101010101" pitchFamily="2" charset="-122"/>
              </a:endParaRPr>
            </a:p>
          </p:txBody>
        </p:sp>
        <p:sp>
          <p:nvSpPr>
            <p:cNvPr id="55" name="任意多边形: 形状 54">
              <a:extLst>
                <a:ext uri="{FF2B5EF4-FFF2-40B4-BE49-F238E27FC236}">
                  <a16:creationId xmlns:a16="http://schemas.microsoft.com/office/drawing/2014/main" id="{CBD67F78-06C2-4CCD-8DC5-498EBFC99C21}"/>
                </a:ext>
              </a:extLst>
            </p:cNvPr>
            <p:cNvSpPr/>
            <p:nvPr/>
          </p:nvSpPr>
          <p:spPr>
            <a:xfrm>
              <a:off x="10385807" y="5684733"/>
              <a:ext cx="8700882" cy="892814"/>
            </a:xfrm>
            <a:custGeom>
              <a:avLst/>
              <a:gdLst>
                <a:gd name="connsiteX0" fmla="*/ 8693577 w 8700882"/>
                <a:gd name="connsiteY0" fmla="*/ 887042 h 892814"/>
                <a:gd name="connsiteX1" fmla="*/ 6667700 w 8700882"/>
                <a:gd name="connsiteY1" fmla="*/ 182530 h 892814"/>
                <a:gd name="connsiteX2" fmla="*/ 3757125 w 8700882"/>
                <a:gd name="connsiteY2" fmla="*/ 29940 h 892814"/>
                <a:gd name="connsiteX3" fmla="*/ 13798 w 8700882"/>
                <a:gd name="connsiteY3" fmla="*/ 249085 h 892814"/>
                <a:gd name="connsiteX4" fmla="*/ 12175 w 8700882"/>
                <a:gd name="connsiteY4" fmla="*/ 232852 h 892814"/>
                <a:gd name="connsiteX5" fmla="*/ 3758749 w 8700882"/>
                <a:gd name="connsiteY5" fmla="*/ 13707 h 892814"/>
                <a:gd name="connsiteX6" fmla="*/ 6670947 w 8700882"/>
                <a:gd name="connsiteY6" fmla="*/ 166297 h 892814"/>
                <a:gd name="connsiteX7" fmla="*/ 8704940 w 8700882"/>
                <a:gd name="connsiteY7" fmla="*/ 875679 h 892814"/>
                <a:gd name="connsiteX8" fmla="*/ 8693577 w 8700882"/>
                <a:gd name="connsiteY8" fmla="*/ 887042 h 89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0882" h="892814">
                  <a:moveTo>
                    <a:pt x="8693577" y="887042"/>
                  </a:moveTo>
                  <a:cubicBezTo>
                    <a:pt x="8331582" y="560759"/>
                    <a:pt x="7649796" y="322133"/>
                    <a:pt x="6667700" y="182530"/>
                  </a:cubicBezTo>
                  <a:cubicBezTo>
                    <a:pt x="5882024" y="70522"/>
                    <a:pt x="4901551" y="18577"/>
                    <a:pt x="3757125" y="29940"/>
                  </a:cubicBezTo>
                  <a:cubicBezTo>
                    <a:pt x="1809167" y="49419"/>
                    <a:pt x="31654" y="247462"/>
                    <a:pt x="13798" y="249085"/>
                  </a:cubicBezTo>
                  <a:lnTo>
                    <a:pt x="12175" y="232852"/>
                  </a:lnTo>
                  <a:cubicBezTo>
                    <a:pt x="30031" y="231229"/>
                    <a:pt x="1807543" y="33186"/>
                    <a:pt x="3758749" y="13707"/>
                  </a:cubicBezTo>
                  <a:cubicBezTo>
                    <a:pt x="4904798" y="2344"/>
                    <a:pt x="5883647" y="54289"/>
                    <a:pt x="6670947" y="166297"/>
                  </a:cubicBezTo>
                  <a:cubicBezTo>
                    <a:pt x="7656290" y="307524"/>
                    <a:pt x="8339698" y="546149"/>
                    <a:pt x="8704940" y="875679"/>
                  </a:cubicBezTo>
                  <a:lnTo>
                    <a:pt x="8693577" y="887042"/>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6" name="任意多边形: 形状 55">
              <a:extLst>
                <a:ext uri="{FF2B5EF4-FFF2-40B4-BE49-F238E27FC236}">
                  <a16:creationId xmlns:a16="http://schemas.microsoft.com/office/drawing/2014/main" id="{BBFB64D4-7C3B-4C5A-AC23-093F207FCE79}"/>
                </a:ext>
              </a:extLst>
            </p:cNvPr>
            <p:cNvSpPr/>
            <p:nvPr/>
          </p:nvSpPr>
          <p:spPr>
            <a:xfrm>
              <a:off x="10382560" y="5696006"/>
              <a:ext cx="8717115" cy="909047"/>
            </a:xfrm>
            <a:custGeom>
              <a:avLst/>
              <a:gdLst>
                <a:gd name="connsiteX0" fmla="*/ 8695201 w 8717115"/>
                <a:gd name="connsiteY0" fmla="*/ 898495 h 909047"/>
                <a:gd name="connsiteX1" fmla="*/ 6718023 w 8717115"/>
                <a:gd name="connsiteY1" fmla="*/ 145284 h 909047"/>
                <a:gd name="connsiteX2" fmla="*/ 3802578 w 8717115"/>
                <a:gd name="connsiteY2" fmla="*/ 46263 h 909047"/>
                <a:gd name="connsiteX3" fmla="*/ 15421 w 8717115"/>
                <a:gd name="connsiteY3" fmla="*/ 393649 h 909047"/>
                <a:gd name="connsiteX4" fmla="*/ 12175 w 8717115"/>
                <a:gd name="connsiteY4" fmla="*/ 377416 h 909047"/>
                <a:gd name="connsiteX5" fmla="*/ 3800954 w 8717115"/>
                <a:gd name="connsiteY5" fmla="*/ 30030 h 909047"/>
                <a:gd name="connsiteX6" fmla="*/ 6719646 w 8717115"/>
                <a:gd name="connsiteY6" fmla="*/ 129051 h 909047"/>
                <a:gd name="connsiteX7" fmla="*/ 8706564 w 8717115"/>
                <a:gd name="connsiteY7" fmla="*/ 887132 h 909047"/>
                <a:gd name="connsiteX8" fmla="*/ 8695201 w 8717115"/>
                <a:gd name="connsiteY8" fmla="*/ 898495 h 90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115" h="909047">
                  <a:moveTo>
                    <a:pt x="8695201" y="898495"/>
                  </a:moveTo>
                  <a:cubicBezTo>
                    <a:pt x="8359178" y="534876"/>
                    <a:pt x="7693625" y="281641"/>
                    <a:pt x="6718023" y="145284"/>
                  </a:cubicBezTo>
                  <a:cubicBezTo>
                    <a:pt x="5937216" y="36523"/>
                    <a:pt x="4955120" y="4057"/>
                    <a:pt x="3802578" y="46263"/>
                  </a:cubicBezTo>
                  <a:cubicBezTo>
                    <a:pt x="1838386" y="119311"/>
                    <a:pt x="33278" y="390402"/>
                    <a:pt x="15421" y="393649"/>
                  </a:cubicBezTo>
                  <a:lnTo>
                    <a:pt x="12175" y="377416"/>
                  </a:lnTo>
                  <a:cubicBezTo>
                    <a:pt x="30031" y="374170"/>
                    <a:pt x="1836763" y="101455"/>
                    <a:pt x="3800954" y="30030"/>
                  </a:cubicBezTo>
                  <a:cubicBezTo>
                    <a:pt x="4955120" y="-12176"/>
                    <a:pt x="5937216" y="20290"/>
                    <a:pt x="6719646" y="129051"/>
                  </a:cubicBezTo>
                  <a:cubicBezTo>
                    <a:pt x="7698495" y="265408"/>
                    <a:pt x="8367294" y="520266"/>
                    <a:pt x="8706564" y="887132"/>
                  </a:cubicBezTo>
                  <a:lnTo>
                    <a:pt x="8695201" y="898495"/>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7" name="任意多边形: 形状 56">
              <a:extLst>
                <a:ext uri="{FF2B5EF4-FFF2-40B4-BE49-F238E27FC236}">
                  <a16:creationId xmlns:a16="http://schemas.microsoft.com/office/drawing/2014/main" id="{3F3CC5EF-AC84-4329-90A0-B58CB1B8B18F}"/>
                </a:ext>
              </a:extLst>
            </p:cNvPr>
            <p:cNvSpPr/>
            <p:nvPr/>
          </p:nvSpPr>
          <p:spPr>
            <a:xfrm>
              <a:off x="10379313" y="5695918"/>
              <a:ext cx="8717115" cy="925280"/>
            </a:xfrm>
            <a:custGeom>
              <a:avLst/>
              <a:gdLst>
                <a:gd name="connsiteX0" fmla="*/ 8696824 w 8717115"/>
                <a:gd name="connsiteY0" fmla="*/ 919685 h 925280"/>
                <a:gd name="connsiteX1" fmla="*/ 6768345 w 8717115"/>
                <a:gd name="connsiteY1" fmla="*/ 119398 h 925280"/>
                <a:gd name="connsiteX2" fmla="*/ 3846407 w 8717115"/>
                <a:gd name="connsiteY2" fmla="*/ 73946 h 925280"/>
                <a:gd name="connsiteX3" fmla="*/ 15421 w 8717115"/>
                <a:gd name="connsiteY3" fmla="*/ 549573 h 925280"/>
                <a:gd name="connsiteX4" fmla="*/ 12175 w 8717115"/>
                <a:gd name="connsiteY4" fmla="*/ 533340 h 925280"/>
                <a:gd name="connsiteX5" fmla="*/ 3844784 w 8717115"/>
                <a:gd name="connsiteY5" fmla="*/ 57713 h 925280"/>
                <a:gd name="connsiteX6" fmla="*/ 6769968 w 8717115"/>
                <a:gd name="connsiteY6" fmla="*/ 103165 h 925280"/>
                <a:gd name="connsiteX7" fmla="*/ 8709810 w 8717115"/>
                <a:gd name="connsiteY7" fmla="*/ 909945 h 925280"/>
                <a:gd name="connsiteX8" fmla="*/ 8696824 w 8717115"/>
                <a:gd name="connsiteY8" fmla="*/ 919685 h 9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115" h="925280">
                  <a:moveTo>
                    <a:pt x="8696824" y="919685"/>
                  </a:moveTo>
                  <a:cubicBezTo>
                    <a:pt x="8386774" y="518730"/>
                    <a:pt x="7737454" y="249262"/>
                    <a:pt x="6768345" y="119398"/>
                  </a:cubicBezTo>
                  <a:cubicBezTo>
                    <a:pt x="5990785" y="15507"/>
                    <a:pt x="5008689" y="-726"/>
                    <a:pt x="3846407" y="73946"/>
                  </a:cubicBezTo>
                  <a:cubicBezTo>
                    <a:pt x="1867605" y="198940"/>
                    <a:pt x="33278" y="544703"/>
                    <a:pt x="15421" y="549573"/>
                  </a:cubicBezTo>
                  <a:lnTo>
                    <a:pt x="12175" y="533340"/>
                  </a:lnTo>
                  <a:cubicBezTo>
                    <a:pt x="30031" y="530093"/>
                    <a:pt x="1865982" y="184330"/>
                    <a:pt x="3844784" y="57713"/>
                  </a:cubicBezTo>
                  <a:cubicBezTo>
                    <a:pt x="5007066" y="-15335"/>
                    <a:pt x="5990785" y="-726"/>
                    <a:pt x="6769968" y="103165"/>
                  </a:cubicBezTo>
                  <a:cubicBezTo>
                    <a:pt x="7743948" y="234653"/>
                    <a:pt x="8396514" y="505743"/>
                    <a:pt x="8709810" y="909945"/>
                  </a:cubicBezTo>
                  <a:lnTo>
                    <a:pt x="8696824" y="919685"/>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8" name="任意多边形: 形状 57">
              <a:extLst>
                <a:ext uri="{FF2B5EF4-FFF2-40B4-BE49-F238E27FC236}">
                  <a16:creationId xmlns:a16="http://schemas.microsoft.com/office/drawing/2014/main" id="{95E57EB5-91DF-4A57-BB33-2F571414E87A}"/>
                </a:ext>
              </a:extLst>
            </p:cNvPr>
            <p:cNvSpPr/>
            <p:nvPr/>
          </p:nvSpPr>
          <p:spPr>
            <a:xfrm>
              <a:off x="10374444" y="5685004"/>
              <a:ext cx="8717115" cy="957746"/>
            </a:xfrm>
            <a:custGeom>
              <a:avLst/>
              <a:gdLst>
                <a:gd name="connsiteX0" fmla="*/ 8698447 w 8717115"/>
                <a:gd name="connsiteY0" fmla="*/ 951702 h 957746"/>
                <a:gd name="connsiteX1" fmla="*/ 6817044 w 8717115"/>
                <a:gd name="connsiteY1" fmla="*/ 102717 h 957746"/>
                <a:gd name="connsiteX2" fmla="*/ 3890236 w 8717115"/>
                <a:gd name="connsiteY2" fmla="*/ 110833 h 957746"/>
                <a:gd name="connsiteX3" fmla="*/ 15421 w 8717115"/>
                <a:gd name="connsiteY3" fmla="*/ 713077 h 957746"/>
                <a:gd name="connsiteX4" fmla="*/ 12175 w 8717115"/>
                <a:gd name="connsiteY4" fmla="*/ 696844 h 957746"/>
                <a:gd name="connsiteX5" fmla="*/ 3888613 w 8717115"/>
                <a:gd name="connsiteY5" fmla="*/ 92977 h 957746"/>
                <a:gd name="connsiteX6" fmla="*/ 6818667 w 8717115"/>
                <a:gd name="connsiteY6" fmla="*/ 84861 h 957746"/>
                <a:gd name="connsiteX7" fmla="*/ 8711434 w 8717115"/>
                <a:gd name="connsiteY7" fmla="*/ 940339 h 957746"/>
                <a:gd name="connsiteX8" fmla="*/ 8698447 w 8717115"/>
                <a:gd name="connsiteY8" fmla="*/ 951702 h 9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115" h="957746">
                  <a:moveTo>
                    <a:pt x="8698447" y="951702"/>
                  </a:moveTo>
                  <a:cubicBezTo>
                    <a:pt x="8414370" y="513412"/>
                    <a:pt x="7781284" y="227711"/>
                    <a:pt x="6817044" y="102717"/>
                  </a:cubicBezTo>
                  <a:cubicBezTo>
                    <a:pt x="6044354" y="2073"/>
                    <a:pt x="5060635" y="5319"/>
                    <a:pt x="3890236" y="110833"/>
                  </a:cubicBezTo>
                  <a:cubicBezTo>
                    <a:pt x="1898448" y="289396"/>
                    <a:pt x="34901" y="709831"/>
                    <a:pt x="15421" y="713077"/>
                  </a:cubicBezTo>
                  <a:lnTo>
                    <a:pt x="12175" y="696844"/>
                  </a:lnTo>
                  <a:cubicBezTo>
                    <a:pt x="30031" y="691975"/>
                    <a:pt x="1895201" y="273163"/>
                    <a:pt x="3888613" y="92977"/>
                  </a:cubicBezTo>
                  <a:cubicBezTo>
                    <a:pt x="5059011" y="-12537"/>
                    <a:pt x="6045977" y="-14160"/>
                    <a:pt x="6818667" y="84861"/>
                  </a:cubicBezTo>
                  <a:cubicBezTo>
                    <a:pt x="7787777" y="209855"/>
                    <a:pt x="8424109" y="498802"/>
                    <a:pt x="8711434" y="940339"/>
                  </a:cubicBezTo>
                  <a:lnTo>
                    <a:pt x="8698447" y="951702"/>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9" name="任意多边形: 形状 58">
              <a:extLst>
                <a:ext uri="{FF2B5EF4-FFF2-40B4-BE49-F238E27FC236}">
                  <a16:creationId xmlns:a16="http://schemas.microsoft.com/office/drawing/2014/main" id="{20232BE6-1C2F-414F-BEAC-552F29610F82}"/>
                </a:ext>
              </a:extLst>
            </p:cNvPr>
            <p:cNvSpPr/>
            <p:nvPr/>
          </p:nvSpPr>
          <p:spPr>
            <a:xfrm>
              <a:off x="10371197" y="5673073"/>
              <a:ext cx="8717115" cy="990212"/>
            </a:xfrm>
            <a:custGeom>
              <a:avLst/>
              <a:gdLst>
                <a:gd name="connsiteX0" fmla="*/ 8700070 w 8717115"/>
                <a:gd name="connsiteY0" fmla="*/ 984736 h 990212"/>
                <a:gd name="connsiteX1" fmla="*/ 6867366 w 8717115"/>
                <a:gd name="connsiteY1" fmla="*/ 88675 h 990212"/>
                <a:gd name="connsiteX2" fmla="*/ 3934065 w 8717115"/>
                <a:gd name="connsiteY2" fmla="*/ 148737 h 990212"/>
                <a:gd name="connsiteX3" fmla="*/ 17045 w 8717115"/>
                <a:gd name="connsiteY3" fmla="*/ 880845 h 990212"/>
                <a:gd name="connsiteX4" fmla="*/ 12175 w 8717115"/>
                <a:gd name="connsiteY4" fmla="*/ 864612 h 990212"/>
                <a:gd name="connsiteX5" fmla="*/ 3932442 w 8717115"/>
                <a:gd name="connsiteY5" fmla="*/ 132504 h 990212"/>
                <a:gd name="connsiteX6" fmla="*/ 6868989 w 8717115"/>
                <a:gd name="connsiteY6" fmla="*/ 72442 h 990212"/>
                <a:gd name="connsiteX7" fmla="*/ 8713057 w 8717115"/>
                <a:gd name="connsiteY7" fmla="*/ 978243 h 990212"/>
                <a:gd name="connsiteX8" fmla="*/ 8700070 w 8717115"/>
                <a:gd name="connsiteY8" fmla="*/ 984736 h 99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115" h="990212">
                  <a:moveTo>
                    <a:pt x="8700070" y="984736"/>
                  </a:moveTo>
                  <a:cubicBezTo>
                    <a:pt x="8441966" y="509109"/>
                    <a:pt x="7825113" y="207176"/>
                    <a:pt x="6867366" y="88675"/>
                  </a:cubicBezTo>
                  <a:cubicBezTo>
                    <a:pt x="6099546" y="-7100"/>
                    <a:pt x="5112580" y="14003"/>
                    <a:pt x="3934065" y="148737"/>
                  </a:cubicBezTo>
                  <a:cubicBezTo>
                    <a:pt x="1927668" y="380869"/>
                    <a:pt x="36524" y="875975"/>
                    <a:pt x="17045" y="880845"/>
                  </a:cubicBezTo>
                  <a:lnTo>
                    <a:pt x="12175" y="864612"/>
                  </a:lnTo>
                  <a:cubicBezTo>
                    <a:pt x="31654" y="859742"/>
                    <a:pt x="1924421" y="364636"/>
                    <a:pt x="3932442" y="132504"/>
                  </a:cubicBezTo>
                  <a:cubicBezTo>
                    <a:pt x="5112580" y="-3853"/>
                    <a:pt x="6099546" y="-24956"/>
                    <a:pt x="6868989" y="72442"/>
                  </a:cubicBezTo>
                  <a:cubicBezTo>
                    <a:pt x="7831606" y="192566"/>
                    <a:pt x="8453329" y="497746"/>
                    <a:pt x="8713057" y="978243"/>
                  </a:cubicBezTo>
                  <a:lnTo>
                    <a:pt x="8700070" y="984736"/>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0" name="任意多边形: 形状 59">
              <a:extLst>
                <a:ext uri="{FF2B5EF4-FFF2-40B4-BE49-F238E27FC236}">
                  <a16:creationId xmlns:a16="http://schemas.microsoft.com/office/drawing/2014/main" id="{970246AB-20AE-4962-A109-9544113F76DC}"/>
                </a:ext>
              </a:extLst>
            </p:cNvPr>
            <p:cNvSpPr/>
            <p:nvPr/>
          </p:nvSpPr>
          <p:spPr>
            <a:xfrm>
              <a:off x="10367950" y="5656768"/>
              <a:ext cx="8717115" cy="1055144"/>
            </a:xfrm>
            <a:custGeom>
              <a:avLst/>
              <a:gdLst>
                <a:gd name="connsiteX0" fmla="*/ 17045 w 8717115"/>
                <a:gd name="connsiteY0" fmla="*/ 1051364 h 1055144"/>
                <a:gd name="connsiteX1" fmla="*/ 12175 w 8717115"/>
                <a:gd name="connsiteY1" fmla="*/ 1035131 h 1055144"/>
                <a:gd name="connsiteX2" fmla="*/ 3976271 w 8717115"/>
                <a:gd name="connsiteY2" fmla="*/ 174782 h 1055144"/>
                <a:gd name="connsiteX3" fmla="*/ 6919312 w 8717115"/>
                <a:gd name="connsiteY3" fmla="*/ 61151 h 1055144"/>
                <a:gd name="connsiteX4" fmla="*/ 8716304 w 8717115"/>
                <a:gd name="connsiteY4" fmla="*/ 1015651 h 1055144"/>
                <a:gd name="connsiteX5" fmla="*/ 8701694 w 8717115"/>
                <a:gd name="connsiteY5" fmla="*/ 1022145 h 1055144"/>
                <a:gd name="connsiteX6" fmla="*/ 6917689 w 8717115"/>
                <a:gd name="connsiteY6" fmla="*/ 77384 h 1055144"/>
                <a:gd name="connsiteX7" fmla="*/ 3979517 w 8717115"/>
                <a:gd name="connsiteY7" fmla="*/ 191015 h 1055144"/>
                <a:gd name="connsiteX8" fmla="*/ 17045 w 8717115"/>
                <a:gd name="connsiteY8" fmla="*/ 1051364 h 105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115" h="1055144">
                  <a:moveTo>
                    <a:pt x="17045" y="1051364"/>
                  </a:moveTo>
                  <a:lnTo>
                    <a:pt x="12175" y="1035131"/>
                  </a:lnTo>
                  <a:cubicBezTo>
                    <a:pt x="31654" y="1028638"/>
                    <a:pt x="1953640" y="460483"/>
                    <a:pt x="3976271" y="174782"/>
                  </a:cubicBezTo>
                  <a:cubicBezTo>
                    <a:pt x="5164526" y="7583"/>
                    <a:pt x="6154738" y="-31377"/>
                    <a:pt x="6919312" y="61151"/>
                  </a:cubicBezTo>
                  <a:cubicBezTo>
                    <a:pt x="7877058" y="176406"/>
                    <a:pt x="8480925" y="497819"/>
                    <a:pt x="8716304" y="1015651"/>
                  </a:cubicBezTo>
                  <a:lnTo>
                    <a:pt x="8701694" y="1022145"/>
                  </a:lnTo>
                  <a:cubicBezTo>
                    <a:pt x="8469562" y="509182"/>
                    <a:pt x="7868942" y="191015"/>
                    <a:pt x="6917689" y="77384"/>
                  </a:cubicBezTo>
                  <a:cubicBezTo>
                    <a:pt x="6154738" y="-13520"/>
                    <a:pt x="5166149" y="23816"/>
                    <a:pt x="3979517" y="191015"/>
                  </a:cubicBezTo>
                  <a:cubicBezTo>
                    <a:pt x="1958510" y="478339"/>
                    <a:pt x="36524" y="1046494"/>
                    <a:pt x="17045" y="105136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1" name="任意多边形: 形状 60">
              <a:extLst>
                <a:ext uri="{FF2B5EF4-FFF2-40B4-BE49-F238E27FC236}">
                  <a16:creationId xmlns:a16="http://schemas.microsoft.com/office/drawing/2014/main" id="{9F2DBA2C-0FBF-4953-A508-3CF1BA46C361}"/>
                </a:ext>
              </a:extLst>
            </p:cNvPr>
            <p:cNvSpPr/>
            <p:nvPr/>
          </p:nvSpPr>
          <p:spPr>
            <a:xfrm>
              <a:off x="10366327" y="5641099"/>
              <a:ext cx="8717115" cy="1233707"/>
            </a:xfrm>
            <a:custGeom>
              <a:avLst/>
              <a:gdLst>
                <a:gd name="connsiteX0" fmla="*/ 17045 w 8717115"/>
                <a:gd name="connsiteY0" fmla="*/ 1222869 h 1233707"/>
                <a:gd name="connsiteX1" fmla="*/ 12175 w 8717115"/>
                <a:gd name="connsiteY1" fmla="*/ 1208260 h 1233707"/>
                <a:gd name="connsiteX2" fmla="*/ 4020100 w 8717115"/>
                <a:gd name="connsiteY2" fmla="*/ 219670 h 1233707"/>
                <a:gd name="connsiteX3" fmla="*/ 6968011 w 8717115"/>
                <a:gd name="connsiteY3" fmla="*/ 52471 h 1233707"/>
                <a:gd name="connsiteX4" fmla="*/ 8717927 w 8717115"/>
                <a:gd name="connsiteY4" fmla="*/ 1055669 h 1233707"/>
                <a:gd name="connsiteX5" fmla="*/ 8703317 w 8717115"/>
                <a:gd name="connsiteY5" fmla="*/ 1062163 h 1233707"/>
                <a:gd name="connsiteX6" fmla="*/ 6966387 w 8717115"/>
                <a:gd name="connsiteY6" fmla="*/ 70327 h 1233707"/>
                <a:gd name="connsiteX7" fmla="*/ 4021723 w 8717115"/>
                <a:gd name="connsiteY7" fmla="*/ 237527 h 1233707"/>
                <a:gd name="connsiteX8" fmla="*/ 17045 w 8717115"/>
                <a:gd name="connsiteY8" fmla="*/ 1222869 h 1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115" h="1233707">
                  <a:moveTo>
                    <a:pt x="17045" y="1222869"/>
                  </a:moveTo>
                  <a:lnTo>
                    <a:pt x="12175" y="1208260"/>
                  </a:lnTo>
                  <a:cubicBezTo>
                    <a:pt x="31654" y="1201766"/>
                    <a:pt x="1982860" y="558940"/>
                    <a:pt x="4020100" y="219670"/>
                  </a:cubicBezTo>
                  <a:cubicBezTo>
                    <a:pt x="5216471" y="20005"/>
                    <a:pt x="6208307" y="-35187"/>
                    <a:pt x="6968011" y="52471"/>
                  </a:cubicBezTo>
                  <a:cubicBezTo>
                    <a:pt x="7919264" y="162855"/>
                    <a:pt x="8508521" y="498878"/>
                    <a:pt x="8717927" y="1055669"/>
                  </a:cubicBezTo>
                  <a:lnTo>
                    <a:pt x="8703317" y="1062163"/>
                  </a:lnTo>
                  <a:cubicBezTo>
                    <a:pt x="8497158" y="511864"/>
                    <a:pt x="7912771" y="179088"/>
                    <a:pt x="6966387" y="70327"/>
                  </a:cubicBezTo>
                  <a:cubicBezTo>
                    <a:pt x="6208307" y="-17331"/>
                    <a:pt x="5218094" y="39484"/>
                    <a:pt x="4021723" y="237527"/>
                  </a:cubicBezTo>
                  <a:cubicBezTo>
                    <a:pt x="1986106" y="573550"/>
                    <a:pt x="36524" y="1216376"/>
                    <a:pt x="17045" y="1222869"/>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2" name="任意多边形: 形状 61">
              <a:extLst>
                <a:ext uri="{FF2B5EF4-FFF2-40B4-BE49-F238E27FC236}">
                  <a16:creationId xmlns:a16="http://schemas.microsoft.com/office/drawing/2014/main" id="{78E99C1B-9FAD-4FFE-BE9B-0E0927FC7FE6}"/>
                </a:ext>
              </a:extLst>
            </p:cNvPr>
            <p:cNvSpPr/>
            <p:nvPr/>
          </p:nvSpPr>
          <p:spPr>
            <a:xfrm>
              <a:off x="10363080" y="5621518"/>
              <a:ext cx="8717115" cy="1396037"/>
            </a:xfrm>
            <a:custGeom>
              <a:avLst/>
              <a:gdLst>
                <a:gd name="connsiteX0" fmla="*/ 17045 w 8717115"/>
                <a:gd name="connsiteY0" fmla="*/ 1396663 h 1396037"/>
                <a:gd name="connsiteX1" fmla="*/ 12175 w 8717115"/>
                <a:gd name="connsiteY1" fmla="*/ 1382054 h 1396037"/>
                <a:gd name="connsiteX2" fmla="*/ 3210074 w 8717115"/>
                <a:gd name="connsiteY2" fmla="*/ 447034 h 1396037"/>
                <a:gd name="connsiteX3" fmla="*/ 5859298 w 8717115"/>
                <a:gd name="connsiteY3" fmla="*/ 28222 h 1396037"/>
                <a:gd name="connsiteX4" fmla="*/ 8013415 w 8717115"/>
                <a:gd name="connsiteY4" fmla="*/ 309053 h 1396037"/>
                <a:gd name="connsiteX5" fmla="*/ 8719550 w 8717115"/>
                <a:gd name="connsiteY5" fmla="*/ 1097977 h 1396037"/>
                <a:gd name="connsiteX6" fmla="*/ 8703317 w 8717115"/>
                <a:gd name="connsiteY6" fmla="*/ 1102846 h 1396037"/>
                <a:gd name="connsiteX7" fmla="*/ 8006922 w 8717115"/>
                <a:gd name="connsiteY7" fmla="*/ 323663 h 1396037"/>
                <a:gd name="connsiteX8" fmla="*/ 5860921 w 8717115"/>
                <a:gd name="connsiteY8" fmla="*/ 44455 h 1396037"/>
                <a:gd name="connsiteX9" fmla="*/ 3213320 w 8717115"/>
                <a:gd name="connsiteY9" fmla="*/ 463267 h 1396037"/>
                <a:gd name="connsiteX10" fmla="*/ 17045 w 8717115"/>
                <a:gd name="connsiteY10" fmla="*/ 1396663 h 139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17115" h="1396037">
                  <a:moveTo>
                    <a:pt x="17045" y="1396663"/>
                  </a:moveTo>
                  <a:lnTo>
                    <a:pt x="12175" y="1382054"/>
                  </a:lnTo>
                  <a:cubicBezTo>
                    <a:pt x="26784" y="1377184"/>
                    <a:pt x="1497493" y="843118"/>
                    <a:pt x="3210074" y="447034"/>
                  </a:cubicBezTo>
                  <a:cubicBezTo>
                    <a:pt x="4216519" y="213279"/>
                    <a:pt x="5107710" y="73675"/>
                    <a:pt x="5859298" y="28222"/>
                  </a:cubicBezTo>
                  <a:cubicBezTo>
                    <a:pt x="6800811" y="-28593"/>
                    <a:pt x="7524802" y="65558"/>
                    <a:pt x="8013415" y="309053"/>
                  </a:cubicBezTo>
                  <a:cubicBezTo>
                    <a:pt x="8375411" y="489239"/>
                    <a:pt x="8614035" y="753837"/>
                    <a:pt x="8719550" y="1097977"/>
                  </a:cubicBezTo>
                  <a:lnTo>
                    <a:pt x="8703317" y="1102846"/>
                  </a:lnTo>
                  <a:cubicBezTo>
                    <a:pt x="8599426" y="765200"/>
                    <a:pt x="8364048" y="502226"/>
                    <a:pt x="8006922" y="323663"/>
                  </a:cubicBezTo>
                  <a:cubicBezTo>
                    <a:pt x="7521556" y="81791"/>
                    <a:pt x="6799188" y="-12360"/>
                    <a:pt x="5860921" y="44455"/>
                  </a:cubicBezTo>
                  <a:cubicBezTo>
                    <a:pt x="5109333" y="89908"/>
                    <a:pt x="4219766" y="231135"/>
                    <a:pt x="3213320" y="463267"/>
                  </a:cubicBezTo>
                  <a:cubicBezTo>
                    <a:pt x="1500740" y="859351"/>
                    <a:pt x="31654" y="1391793"/>
                    <a:pt x="17045" y="1396663"/>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3" name="任意多边形: 形状 62">
              <a:extLst>
                <a:ext uri="{FF2B5EF4-FFF2-40B4-BE49-F238E27FC236}">
                  <a16:creationId xmlns:a16="http://schemas.microsoft.com/office/drawing/2014/main" id="{8841E327-B0AA-49E6-AF50-C023CE927FDB}"/>
                </a:ext>
              </a:extLst>
            </p:cNvPr>
            <p:cNvSpPr/>
            <p:nvPr/>
          </p:nvSpPr>
          <p:spPr>
            <a:xfrm>
              <a:off x="10358211" y="5602025"/>
              <a:ext cx="8717115" cy="1574600"/>
            </a:xfrm>
            <a:custGeom>
              <a:avLst/>
              <a:gdLst>
                <a:gd name="connsiteX0" fmla="*/ 18668 w 8717115"/>
                <a:gd name="connsiteY0" fmla="*/ 1571994 h 1574600"/>
                <a:gd name="connsiteX1" fmla="*/ 12175 w 8717115"/>
                <a:gd name="connsiteY1" fmla="*/ 1557384 h 1574600"/>
                <a:gd name="connsiteX2" fmla="*/ 3231176 w 8717115"/>
                <a:gd name="connsiteY2" fmla="*/ 521719 h 1574600"/>
                <a:gd name="connsiteX3" fmla="*/ 5888517 w 8717115"/>
                <a:gd name="connsiteY3" fmla="*/ 37976 h 1574600"/>
                <a:gd name="connsiteX4" fmla="*/ 8031272 w 8717115"/>
                <a:gd name="connsiteY4" fmla="*/ 297704 h 1574600"/>
                <a:gd name="connsiteX5" fmla="*/ 8719550 w 8717115"/>
                <a:gd name="connsiteY5" fmla="*/ 1140196 h 1574600"/>
                <a:gd name="connsiteX6" fmla="*/ 8703317 w 8717115"/>
                <a:gd name="connsiteY6" fmla="*/ 1143442 h 1574600"/>
                <a:gd name="connsiteX7" fmla="*/ 8023155 w 8717115"/>
                <a:gd name="connsiteY7" fmla="*/ 312314 h 1574600"/>
                <a:gd name="connsiteX8" fmla="*/ 5888517 w 8717115"/>
                <a:gd name="connsiteY8" fmla="*/ 54209 h 1574600"/>
                <a:gd name="connsiteX9" fmla="*/ 3234423 w 8717115"/>
                <a:gd name="connsiteY9" fmla="*/ 537952 h 1574600"/>
                <a:gd name="connsiteX10" fmla="*/ 18668 w 8717115"/>
                <a:gd name="connsiteY10" fmla="*/ 1571994 h 157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17115" h="1574600">
                  <a:moveTo>
                    <a:pt x="18668" y="1571994"/>
                  </a:moveTo>
                  <a:lnTo>
                    <a:pt x="12175" y="1557384"/>
                  </a:lnTo>
                  <a:cubicBezTo>
                    <a:pt x="26784" y="1550891"/>
                    <a:pt x="1510480" y="966503"/>
                    <a:pt x="3231176" y="521719"/>
                  </a:cubicBezTo>
                  <a:cubicBezTo>
                    <a:pt x="4242492" y="260368"/>
                    <a:pt x="5136929" y="98038"/>
                    <a:pt x="5888517" y="37976"/>
                  </a:cubicBezTo>
                  <a:cubicBezTo>
                    <a:pt x="6830030" y="-36696"/>
                    <a:pt x="7550775" y="50962"/>
                    <a:pt x="8031272" y="297704"/>
                  </a:cubicBezTo>
                  <a:cubicBezTo>
                    <a:pt x="8396513" y="486006"/>
                    <a:pt x="8628646" y="768461"/>
                    <a:pt x="8719550" y="1140196"/>
                  </a:cubicBezTo>
                  <a:lnTo>
                    <a:pt x="8703317" y="1143442"/>
                  </a:lnTo>
                  <a:cubicBezTo>
                    <a:pt x="8612413" y="776577"/>
                    <a:pt x="8383527" y="497370"/>
                    <a:pt x="8023155" y="312314"/>
                  </a:cubicBezTo>
                  <a:cubicBezTo>
                    <a:pt x="7544282" y="65572"/>
                    <a:pt x="6826784" y="-20463"/>
                    <a:pt x="5888517" y="54209"/>
                  </a:cubicBezTo>
                  <a:cubicBezTo>
                    <a:pt x="5136929" y="114271"/>
                    <a:pt x="4244115" y="276601"/>
                    <a:pt x="3234423" y="537952"/>
                  </a:cubicBezTo>
                  <a:cubicBezTo>
                    <a:pt x="1516973" y="981113"/>
                    <a:pt x="33278" y="1565500"/>
                    <a:pt x="18668" y="157199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4" name="任意多边形: 形状 63">
              <a:extLst>
                <a:ext uri="{FF2B5EF4-FFF2-40B4-BE49-F238E27FC236}">
                  <a16:creationId xmlns:a16="http://schemas.microsoft.com/office/drawing/2014/main" id="{76DF7862-7889-407A-920E-5AFFA6C37625}"/>
                </a:ext>
              </a:extLst>
            </p:cNvPr>
            <p:cNvSpPr/>
            <p:nvPr/>
          </p:nvSpPr>
          <p:spPr>
            <a:xfrm>
              <a:off x="10356587" y="5578414"/>
              <a:ext cx="8733348" cy="1753163"/>
            </a:xfrm>
            <a:custGeom>
              <a:avLst/>
              <a:gdLst>
                <a:gd name="connsiteX0" fmla="*/ 18668 w 8733348"/>
                <a:gd name="connsiteY0" fmla="*/ 1751441 h 1753162"/>
                <a:gd name="connsiteX1" fmla="*/ 12175 w 8733348"/>
                <a:gd name="connsiteY1" fmla="*/ 1735208 h 1753162"/>
                <a:gd name="connsiteX2" fmla="*/ 3252280 w 8733348"/>
                <a:gd name="connsiteY2" fmla="*/ 598898 h 1753162"/>
                <a:gd name="connsiteX3" fmla="*/ 5917736 w 8733348"/>
                <a:gd name="connsiteY3" fmla="*/ 50223 h 1753162"/>
                <a:gd name="connsiteX4" fmla="*/ 8050751 w 8733348"/>
                <a:gd name="connsiteY4" fmla="*/ 287225 h 1753162"/>
                <a:gd name="connsiteX5" fmla="*/ 8722796 w 8733348"/>
                <a:gd name="connsiteY5" fmla="*/ 1183286 h 1753162"/>
                <a:gd name="connsiteX6" fmla="*/ 8706563 w 8733348"/>
                <a:gd name="connsiteY6" fmla="*/ 1186533 h 1753162"/>
                <a:gd name="connsiteX7" fmla="*/ 8042635 w 8733348"/>
                <a:gd name="connsiteY7" fmla="*/ 301835 h 1753162"/>
                <a:gd name="connsiteX8" fmla="*/ 5917736 w 8733348"/>
                <a:gd name="connsiteY8" fmla="*/ 66456 h 1753162"/>
                <a:gd name="connsiteX9" fmla="*/ 3255526 w 8733348"/>
                <a:gd name="connsiteY9" fmla="*/ 615131 h 1753162"/>
                <a:gd name="connsiteX10" fmla="*/ 18668 w 8733348"/>
                <a:gd name="connsiteY10" fmla="*/ 1751441 h 17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3348" h="1753162">
                  <a:moveTo>
                    <a:pt x="18668" y="1751441"/>
                  </a:moveTo>
                  <a:lnTo>
                    <a:pt x="12175" y="1735208"/>
                  </a:lnTo>
                  <a:cubicBezTo>
                    <a:pt x="26784" y="1728715"/>
                    <a:pt x="1521843" y="1092382"/>
                    <a:pt x="3252280" y="598898"/>
                  </a:cubicBezTo>
                  <a:cubicBezTo>
                    <a:pt x="4268465" y="308328"/>
                    <a:pt x="5164526" y="124895"/>
                    <a:pt x="5917736" y="50223"/>
                  </a:cubicBezTo>
                  <a:cubicBezTo>
                    <a:pt x="6859250" y="-43928"/>
                    <a:pt x="7576748" y="37237"/>
                    <a:pt x="8050751" y="287225"/>
                  </a:cubicBezTo>
                  <a:cubicBezTo>
                    <a:pt x="8419240" y="482021"/>
                    <a:pt x="8644878" y="783955"/>
                    <a:pt x="8722796" y="1183286"/>
                  </a:cubicBezTo>
                  <a:lnTo>
                    <a:pt x="8706563" y="1186533"/>
                  </a:lnTo>
                  <a:cubicBezTo>
                    <a:pt x="8630269" y="792071"/>
                    <a:pt x="8406253" y="493384"/>
                    <a:pt x="8042635" y="301835"/>
                  </a:cubicBezTo>
                  <a:cubicBezTo>
                    <a:pt x="7571878" y="51847"/>
                    <a:pt x="6857627" y="-27695"/>
                    <a:pt x="5917736" y="66456"/>
                  </a:cubicBezTo>
                  <a:cubicBezTo>
                    <a:pt x="5166149" y="141128"/>
                    <a:pt x="4270088" y="326184"/>
                    <a:pt x="3255526" y="615131"/>
                  </a:cubicBezTo>
                  <a:cubicBezTo>
                    <a:pt x="1526713" y="1108615"/>
                    <a:pt x="33278" y="1744948"/>
                    <a:pt x="18668" y="1751441"/>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5" name="任意多边形: 形状 64">
              <a:extLst>
                <a:ext uri="{FF2B5EF4-FFF2-40B4-BE49-F238E27FC236}">
                  <a16:creationId xmlns:a16="http://schemas.microsoft.com/office/drawing/2014/main" id="{A2DDEADF-C079-4F15-8E99-319AFE911792}"/>
                </a:ext>
              </a:extLst>
            </p:cNvPr>
            <p:cNvSpPr/>
            <p:nvPr/>
          </p:nvSpPr>
          <p:spPr>
            <a:xfrm>
              <a:off x="10353341" y="5555427"/>
              <a:ext cx="8733348" cy="1931726"/>
            </a:xfrm>
            <a:custGeom>
              <a:avLst/>
              <a:gdLst>
                <a:gd name="connsiteX0" fmla="*/ 18668 w 8733348"/>
                <a:gd name="connsiteY0" fmla="*/ 1928641 h 1931725"/>
                <a:gd name="connsiteX1" fmla="*/ 12175 w 8733348"/>
                <a:gd name="connsiteY1" fmla="*/ 1914032 h 1931725"/>
                <a:gd name="connsiteX2" fmla="*/ 3271759 w 8733348"/>
                <a:gd name="connsiteY2" fmla="*/ 678700 h 1931725"/>
                <a:gd name="connsiteX3" fmla="*/ 5943709 w 8733348"/>
                <a:gd name="connsiteY3" fmla="*/ 63470 h 1931725"/>
                <a:gd name="connsiteX4" fmla="*/ 8068608 w 8733348"/>
                <a:gd name="connsiteY4" fmla="*/ 277746 h 1931725"/>
                <a:gd name="connsiteX5" fmla="*/ 8724420 w 8733348"/>
                <a:gd name="connsiteY5" fmla="*/ 1228999 h 1931725"/>
                <a:gd name="connsiteX6" fmla="*/ 8708187 w 8733348"/>
                <a:gd name="connsiteY6" fmla="*/ 1230622 h 1931725"/>
                <a:gd name="connsiteX7" fmla="*/ 8060491 w 8733348"/>
                <a:gd name="connsiteY7" fmla="*/ 290732 h 1931725"/>
                <a:gd name="connsiteX8" fmla="*/ 5945332 w 8733348"/>
                <a:gd name="connsiteY8" fmla="*/ 79703 h 1931725"/>
                <a:gd name="connsiteX9" fmla="*/ 3275006 w 8733348"/>
                <a:gd name="connsiteY9" fmla="*/ 693311 h 1931725"/>
                <a:gd name="connsiteX10" fmla="*/ 18668 w 8733348"/>
                <a:gd name="connsiteY10" fmla="*/ 1928641 h 193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3348" h="1931725">
                  <a:moveTo>
                    <a:pt x="18668" y="1928641"/>
                  </a:moveTo>
                  <a:lnTo>
                    <a:pt x="12175" y="1914032"/>
                  </a:lnTo>
                  <a:cubicBezTo>
                    <a:pt x="26784" y="1907538"/>
                    <a:pt x="1534829" y="1220883"/>
                    <a:pt x="3271759" y="678700"/>
                  </a:cubicBezTo>
                  <a:cubicBezTo>
                    <a:pt x="4292814" y="360534"/>
                    <a:pt x="5192122" y="154375"/>
                    <a:pt x="5943709" y="63470"/>
                  </a:cubicBezTo>
                  <a:cubicBezTo>
                    <a:pt x="6885223" y="-48537"/>
                    <a:pt x="7601097" y="22888"/>
                    <a:pt x="8068608" y="277746"/>
                  </a:cubicBezTo>
                  <a:cubicBezTo>
                    <a:pt x="8440343" y="479035"/>
                    <a:pt x="8661111" y="800448"/>
                    <a:pt x="8724420" y="1228999"/>
                  </a:cubicBezTo>
                  <a:lnTo>
                    <a:pt x="8708187" y="1230622"/>
                  </a:lnTo>
                  <a:cubicBezTo>
                    <a:pt x="8644878" y="805318"/>
                    <a:pt x="8427356" y="490398"/>
                    <a:pt x="8060491" y="290732"/>
                  </a:cubicBezTo>
                  <a:cubicBezTo>
                    <a:pt x="7596227" y="39121"/>
                    <a:pt x="6885223" y="-32304"/>
                    <a:pt x="5945332" y="79703"/>
                  </a:cubicBezTo>
                  <a:cubicBezTo>
                    <a:pt x="5193745" y="168985"/>
                    <a:pt x="4296061" y="375144"/>
                    <a:pt x="3275006" y="693311"/>
                  </a:cubicBezTo>
                  <a:cubicBezTo>
                    <a:pt x="1539699" y="1235492"/>
                    <a:pt x="33278" y="1922148"/>
                    <a:pt x="18668" y="1928641"/>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6" name="任意多边形: 形状 65">
              <a:extLst>
                <a:ext uri="{FF2B5EF4-FFF2-40B4-BE49-F238E27FC236}">
                  <a16:creationId xmlns:a16="http://schemas.microsoft.com/office/drawing/2014/main" id="{36412ECA-2B12-4B7E-BBD6-D22F406630DD}"/>
                </a:ext>
              </a:extLst>
            </p:cNvPr>
            <p:cNvSpPr/>
            <p:nvPr/>
          </p:nvSpPr>
          <p:spPr>
            <a:xfrm>
              <a:off x="10350094" y="5533602"/>
              <a:ext cx="8733348" cy="2110289"/>
            </a:xfrm>
            <a:custGeom>
              <a:avLst/>
              <a:gdLst>
                <a:gd name="connsiteX0" fmla="*/ 18668 w 8733348"/>
                <a:gd name="connsiteY0" fmla="*/ 2106304 h 2110288"/>
                <a:gd name="connsiteX1" fmla="*/ 12175 w 8733348"/>
                <a:gd name="connsiteY1" fmla="*/ 2091694 h 2110288"/>
                <a:gd name="connsiteX2" fmla="*/ 3291239 w 8733348"/>
                <a:gd name="connsiteY2" fmla="*/ 758965 h 2110288"/>
                <a:gd name="connsiteX3" fmla="*/ 5971305 w 8733348"/>
                <a:gd name="connsiteY3" fmla="*/ 78803 h 2110288"/>
                <a:gd name="connsiteX4" fmla="*/ 8088087 w 8733348"/>
                <a:gd name="connsiteY4" fmla="*/ 267106 h 2110288"/>
                <a:gd name="connsiteX5" fmla="*/ 8726044 w 8733348"/>
                <a:gd name="connsiteY5" fmla="*/ 1275174 h 2110288"/>
                <a:gd name="connsiteX6" fmla="*/ 8709811 w 8733348"/>
                <a:gd name="connsiteY6" fmla="*/ 1276797 h 2110288"/>
                <a:gd name="connsiteX7" fmla="*/ 8079971 w 8733348"/>
                <a:gd name="connsiteY7" fmla="*/ 281715 h 2110288"/>
                <a:gd name="connsiteX8" fmla="*/ 5974552 w 8733348"/>
                <a:gd name="connsiteY8" fmla="*/ 95036 h 2110288"/>
                <a:gd name="connsiteX9" fmla="*/ 3297732 w 8733348"/>
                <a:gd name="connsiteY9" fmla="*/ 773575 h 2110288"/>
                <a:gd name="connsiteX10" fmla="*/ 18668 w 8733348"/>
                <a:gd name="connsiteY10" fmla="*/ 2106304 h 211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3348" h="2110288">
                  <a:moveTo>
                    <a:pt x="18668" y="2106304"/>
                  </a:moveTo>
                  <a:lnTo>
                    <a:pt x="12175" y="2091694"/>
                  </a:lnTo>
                  <a:cubicBezTo>
                    <a:pt x="26784" y="2083577"/>
                    <a:pt x="1546192" y="1348223"/>
                    <a:pt x="3291239" y="758965"/>
                  </a:cubicBezTo>
                  <a:cubicBezTo>
                    <a:pt x="4317163" y="413202"/>
                    <a:pt x="5218094" y="184317"/>
                    <a:pt x="5971305" y="78803"/>
                  </a:cubicBezTo>
                  <a:cubicBezTo>
                    <a:pt x="6914442" y="-52685"/>
                    <a:pt x="7625447" y="10624"/>
                    <a:pt x="8088087" y="267106"/>
                  </a:cubicBezTo>
                  <a:cubicBezTo>
                    <a:pt x="8463069" y="474888"/>
                    <a:pt x="8677345" y="814157"/>
                    <a:pt x="8726044" y="1275174"/>
                  </a:cubicBezTo>
                  <a:lnTo>
                    <a:pt x="8709811" y="1276797"/>
                  </a:lnTo>
                  <a:cubicBezTo>
                    <a:pt x="8662735" y="822274"/>
                    <a:pt x="8450083" y="486251"/>
                    <a:pt x="8079971" y="281715"/>
                  </a:cubicBezTo>
                  <a:cubicBezTo>
                    <a:pt x="7622200" y="26857"/>
                    <a:pt x="6912819" y="-34828"/>
                    <a:pt x="5974552" y="95036"/>
                  </a:cubicBezTo>
                  <a:cubicBezTo>
                    <a:pt x="5222965" y="200550"/>
                    <a:pt x="4322034" y="427812"/>
                    <a:pt x="3297732" y="773575"/>
                  </a:cubicBezTo>
                  <a:cubicBezTo>
                    <a:pt x="1551062" y="1362832"/>
                    <a:pt x="33278" y="2098187"/>
                    <a:pt x="18668" y="210630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7" name="任意多边形: 形状 66">
              <a:extLst>
                <a:ext uri="{FF2B5EF4-FFF2-40B4-BE49-F238E27FC236}">
                  <a16:creationId xmlns:a16="http://schemas.microsoft.com/office/drawing/2014/main" id="{47AD5CAE-B14F-4489-847E-33501C85DF61}"/>
                </a:ext>
              </a:extLst>
            </p:cNvPr>
            <p:cNvSpPr/>
            <p:nvPr/>
          </p:nvSpPr>
          <p:spPr>
            <a:xfrm>
              <a:off x="10345224" y="5510583"/>
              <a:ext cx="8733348" cy="2288852"/>
            </a:xfrm>
            <a:custGeom>
              <a:avLst/>
              <a:gdLst>
                <a:gd name="connsiteX0" fmla="*/ 20291 w 8733348"/>
                <a:gd name="connsiteY0" fmla="*/ 2283536 h 2288851"/>
                <a:gd name="connsiteX1" fmla="*/ 12175 w 8733348"/>
                <a:gd name="connsiteY1" fmla="*/ 2268926 h 2288851"/>
                <a:gd name="connsiteX2" fmla="*/ 3310718 w 8733348"/>
                <a:gd name="connsiteY2" fmla="*/ 840422 h 2288851"/>
                <a:gd name="connsiteX3" fmla="*/ 5998901 w 8733348"/>
                <a:gd name="connsiteY3" fmla="*/ 95328 h 2288851"/>
                <a:gd name="connsiteX4" fmla="*/ 8107567 w 8733348"/>
                <a:gd name="connsiteY4" fmla="*/ 256035 h 2288851"/>
                <a:gd name="connsiteX5" fmla="*/ 8727667 w 8733348"/>
                <a:gd name="connsiteY5" fmla="*/ 1320919 h 2288851"/>
                <a:gd name="connsiteX6" fmla="*/ 8711434 w 8733348"/>
                <a:gd name="connsiteY6" fmla="*/ 1322543 h 2288851"/>
                <a:gd name="connsiteX7" fmla="*/ 8099450 w 8733348"/>
                <a:gd name="connsiteY7" fmla="*/ 270644 h 2288851"/>
                <a:gd name="connsiteX8" fmla="*/ 6000525 w 8733348"/>
                <a:gd name="connsiteY8" fmla="*/ 111561 h 2288851"/>
                <a:gd name="connsiteX9" fmla="*/ 3315588 w 8733348"/>
                <a:gd name="connsiteY9" fmla="*/ 856655 h 2288851"/>
                <a:gd name="connsiteX10" fmla="*/ 20291 w 8733348"/>
                <a:gd name="connsiteY10" fmla="*/ 2283536 h 228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3348" h="2288851">
                  <a:moveTo>
                    <a:pt x="20291" y="2283536"/>
                  </a:moveTo>
                  <a:lnTo>
                    <a:pt x="12175" y="2268926"/>
                  </a:lnTo>
                  <a:cubicBezTo>
                    <a:pt x="26784" y="2260809"/>
                    <a:pt x="1557555" y="1476756"/>
                    <a:pt x="3310718" y="840422"/>
                  </a:cubicBezTo>
                  <a:cubicBezTo>
                    <a:pt x="4339890" y="467064"/>
                    <a:pt x="5245691" y="215452"/>
                    <a:pt x="5998901" y="95328"/>
                  </a:cubicBezTo>
                  <a:cubicBezTo>
                    <a:pt x="6942038" y="-55639"/>
                    <a:pt x="7651419" y="-446"/>
                    <a:pt x="8107567" y="256035"/>
                  </a:cubicBezTo>
                  <a:cubicBezTo>
                    <a:pt x="8485795" y="470311"/>
                    <a:pt x="8695201" y="827436"/>
                    <a:pt x="8727667" y="1320919"/>
                  </a:cubicBezTo>
                  <a:lnTo>
                    <a:pt x="8711434" y="1322543"/>
                  </a:lnTo>
                  <a:cubicBezTo>
                    <a:pt x="8678968" y="835553"/>
                    <a:pt x="8472809" y="483297"/>
                    <a:pt x="8099450" y="270644"/>
                  </a:cubicBezTo>
                  <a:cubicBezTo>
                    <a:pt x="7646550" y="14163"/>
                    <a:pt x="6940415" y="-37782"/>
                    <a:pt x="6000525" y="111561"/>
                  </a:cubicBezTo>
                  <a:cubicBezTo>
                    <a:pt x="5247314" y="231685"/>
                    <a:pt x="4344760" y="481673"/>
                    <a:pt x="3315588" y="856655"/>
                  </a:cubicBezTo>
                  <a:cubicBezTo>
                    <a:pt x="1565672" y="1491365"/>
                    <a:pt x="36524" y="2275419"/>
                    <a:pt x="20291" y="2283536"/>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8" name="任意多边形: 形状 67">
              <a:extLst>
                <a:ext uri="{FF2B5EF4-FFF2-40B4-BE49-F238E27FC236}">
                  <a16:creationId xmlns:a16="http://schemas.microsoft.com/office/drawing/2014/main" id="{CE8F2123-45FF-4FE4-BDC2-969C8F5A0EA3}"/>
                </a:ext>
              </a:extLst>
            </p:cNvPr>
            <p:cNvSpPr/>
            <p:nvPr/>
          </p:nvSpPr>
          <p:spPr>
            <a:xfrm>
              <a:off x="10343601" y="5486121"/>
              <a:ext cx="8733348" cy="2467414"/>
            </a:xfrm>
            <a:custGeom>
              <a:avLst/>
              <a:gdLst>
                <a:gd name="connsiteX0" fmla="*/ 20291 w 8733348"/>
                <a:gd name="connsiteY0" fmla="*/ 2463834 h 2467414"/>
                <a:gd name="connsiteX1" fmla="*/ 12175 w 8733348"/>
                <a:gd name="connsiteY1" fmla="*/ 2449224 h 2467414"/>
                <a:gd name="connsiteX2" fmla="*/ 3330198 w 8733348"/>
                <a:gd name="connsiteY2" fmla="*/ 923324 h 2467414"/>
                <a:gd name="connsiteX3" fmla="*/ 6026498 w 8733348"/>
                <a:gd name="connsiteY3" fmla="*/ 113298 h 2467414"/>
                <a:gd name="connsiteX4" fmla="*/ 8128670 w 8733348"/>
                <a:gd name="connsiteY4" fmla="*/ 246408 h 2467414"/>
                <a:gd name="connsiteX5" fmla="*/ 8729290 w 8733348"/>
                <a:gd name="connsiteY5" fmla="*/ 1366484 h 2467414"/>
                <a:gd name="connsiteX6" fmla="*/ 8713057 w 8733348"/>
                <a:gd name="connsiteY6" fmla="*/ 1366484 h 2467414"/>
                <a:gd name="connsiteX7" fmla="*/ 8120553 w 8733348"/>
                <a:gd name="connsiteY7" fmla="*/ 259395 h 2467414"/>
                <a:gd name="connsiteX8" fmla="*/ 6029744 w 8733348"/>
                <a:gd name="connsiteY8" fmla="*/ 127907 h 2467414"/>
                <a:gd name="connsiteX9" fmla="*/ 3336691 w 8733348"/>
                <a:gd name="connsiteY9" fmla="*/ 937933 h 2467414"/>
                <a:gd name="connsiteX10" fmla="*/ 20291 w 8733348"/>
                <a:gd name="connsiteY10" fmla="*/ 2463834 h 24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3348" h="2467414">
                  <a:moveTo>
                    <a:pt x="20291" y="2463834"/>
                  </a:moveTo>
                  <a:lnTo>
                    <a:pt x="12175" y="2449224"/>
                  </a:lnTo>
                  <a:cubicBezTo>
                    <a:pt x="26784" y="2441108"/>
                    <a:pt x="1568918" y="1608356"/>
                    <a:pt x="3330198" y="923324"/>
                  </a:cubicBezTo>
                  <a:cubicBezTo>
                    <a:pt x="4364239" y="520745"/>
                    <a:pt x="5271664" y="248031"/>
                    <a:pt x="6026498" y="113298"/>
                  </a:cubicBezTo>
                  <a:cubicBezTo>
                    <a:pt x="6971257" y="-57149"/>
                    <a:pt x="7677392" y="-11697"/>
                    <a:pt x="8128670" y="246408"/>
                  </a:cubicBezTo>
                  <a:cubicBezTo>
                    <a:pt x="8510145" y="465553"/>
                    <a:pt x="8713057" y="842159"/>
                    <a:pt x="8729290" y="1366484"/>
                  </a:cubicBezTo>
                  <a:lnTo>
                    <a:pt x="8713057" y="1366484"/>
                  </a:lnTo>
                  <a:cubicBezTo>
                    <a:pt x="8696824" y="848652"/>
                    <a:pt x="8497158" y="475293"/>
                    <a:pt x="8120553" y="259395"/>
                  </a:cubicBezTo>
                  <a:cubicBezTo>
                    <a:pt x="7674146" y="2913"/>
                    <a:pt x="6969634" y="-40916"/>
                    <a:pt x="6029744" y="127907"/>
                  </a:cubicBezTo>
                  <a:cubicBezTo>
                    <a:pt x="5276533" y="264264"/>
                    <a:pt x="4370733" y="536978"/>
                    <a:pt x="3336691" y="937933"/>
                  </a:cubicBezTo>
                  <a:cubicBezTo>
                    <a:pt x="1575412" y="1622966"/>
                    <a:pt x="34901" y="2455718"/>
                    <a:pt x="20291" y="246383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9" name="任意多边形: 形状 68">
              <a:extLst>
                <a:ext uri="{FF2B5EF4-FFF2-40B4-BE49-F238E27FC236}">
                  <a16:creationId xmlns:a16="http://schemas.microsoft.com/office/drawing/2014/main" id="{C303C40E-8EB0-4225-BAF0-D8DFB812A61D}"/>
                </a:ext>
              </a:extLst>
            </p:cNvPr>
            <p:cNvSpPr/>
            <p:nvPr/>
          </p:nvSpPr>
          <p:spPr>
            <a:xfrm>
              <a:off x="10340354" y="5460608"/>
              <a:ext cx="8733348" cy="2645977"/>
            </a:xfrm>
            <a:custGeom>
              <a:avLst/>
              <a:gdLst>
                <a:gd name="connsiteX0" fmla="*/ 20291 w 8733348"/>
                <a:gd name="connsiteY0" fmla="*/ 2643561 h 2645977"/>
                <a:gd name="connsiteX1" fmla="*/ 12175 w 8733348"/>
                <a:gd name="connsiteY1" fmla="*/ 2628951 h 2645977"/>
                <a:gd name="connsiteX2" fmla="*/ 3349677 w 8733348"/>
                <a:gd name="connsiteY2" fmla="*/ 1008899 h 2645977"/>
                <a:gd name="connsiteX3" fmla="*/ 6054094 w 8733348"/>
                <a:gd name="connsiteY3" fmla="*/ 132317 h 2645977"/>
                <a:gd name="connsiteX4" fmla="*/ 8149772 w 8733348"/>
                <a:gd name="connsiteY4" fmla="*/ 236209 h 2645977"/>
                <a:gd name="connsiteX5" fmla="*/ 8730913 w 8733348"/>
                <a:gd name="connsiteY5" fmla="*/ 1413100 h 2645977"/>
                <a:gd name="connsiteX6" fmla="*/ 8714680 w 8733348"/>
                <a:gd name="connsiteY6" fmla="*/ 1413100 h 2645977"/>
                <a:gd name="connsiteX7" fmla="*/ 8141656 w 8733348"/>
                <a:gd name="connsiteY7" fmla="*/ 249195 h 2645977"/>
                <a:gd name="connsiteX8" fmla="*/ 6057340 w 8733348"/>
                <a:gd name="connsiteY8" fmla="*/ 146927 h 2645977"/>
                <a:gd name="connsiteX9" fmla="*/ 3356171 w 8733348"/>
                <a:gd name="connsiteY9" fmla="*/ 1021885 h 2645977"/>
                <a:gd name="connsiteX10" fmla="*/ 20291 w 8733348"/>
                <a:gd name="connsiteY10" fmla="*/ 2643561 h 264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3348" h="2645977">
                  <a:moveTo>
                    <a:pt x="20291" y="2643561"/>
                  </a:moveTo>
                  <a:lnTo>
                    <a:pt x="12175" y="2628951"/>
                  </a:lnTo>
                  <a:cubicBezTo>
                    <a:pt x="28408" y="2620834"/>
                    <a:pt x="1580282" y="1739383"/>
                    <a:pt x="3349677" y="1008899"/>
                  </a:cubicBezTo>
                  <a:cubicBezTo>
                    <a:pt x="4388589" y="578724"/>
                    <a:pt x="5299260" y="284908"/>
                    <a:pt x="6054094" y="132317"/>
                  </a:cubicBezTo>
                  <a:cubicBezTo>
                    <a:pt x="7000477" y="-57609"/>
                    <a:pt x="7704988" y="-21896"/>
                    <a:pt x="8149772" y="236209"/>
                  </a:cubicBezTo>
                  <a:cubicBezTo>
                    <a:pt x="8536117" y="460224"/>
                    <a:pt x="8730913" y="856308"/>
                    <a:pt x="8730913" y="1413100"/>
                  </a:cubicBezTo>
                  <a:lnTo>
                    <a:pt x="8714680" y="1413100"/>
                  </a:lnTo>
                  <a:cubicBezTo>
                    <a:pt x="8714680" y="862802"/>
                    <a:pt x="8521508" y="471587"/>
                    <a:pt x="8141656" y="249195"/>
                  </a:cubicBezTo>
                  <a:cubicBezTo>
                    <a:pt x="7700119" y="-7286"/>
                    <a:pt x="6998853" y="-41376"/>
                    <a:pt x="6057340" y="146927"/>
                  </a:cubicBezTo>
                  <a:cubicBezTo>
                    <a:pt x="5302506" y="297894"/>
                    <a:pt x="4393459" y="593334"/>
                    <a:pt x="3356171" y="1021885"/>
                  </a:cubicBezTo>
                  <a:cubicBezTo>
                    <a:pt x="1586775" y="1755616"/>
                    <a:pt x="34901" y="2635444"/>
                    <a:pt x="20291" y="2643561"/>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grpSp>
      <p:sp>
        <p:nvSpPr>
          <p:cNvPr id="70" name="椭圆 69">
            <a:extLst>
              <a:ext uri="{FF2B5EF4-FFF2-40B4-BE49-F238E27FC236}">
                <a16:creationId xmlns:a16="http://schemas.microsoft.com/office/drawing/2014/main" id="{EDE09F71-3BB2-4C2D-A440-0B1780850736}"/>
              </a:ext>
            </a:extLst>
          </p:cNvPr>
          <p:cNvSpPr/>
          <p:nvPr userDrawn="1"/>
        </p:nvSpPr>
        <p:spPr>
          <a:xfrm>
            <a:off x="6088157" y="2154412"/>
            <a:ext cx="711627" cy="711627"/>
          </a:xfrm>
          <a:prstGeom prst="ellipse">
            <a:avLst/>
          </a:prstGeom>
          <a:gradFill>
            <a:gsLst>
              <a:gs pos="79000">
                <a:schemeClr val="accent1">
                  <a:lumMod val="95000"/>
                  <a:lumOff val="5000"/>
                </a:schemeClr>
              </a:gs>
              <a:gs pos="27000">
                <a:schemeClr val="accent3">
                  <a:lumMod val="85000"/>
                  <a:lumOff val="1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71" name="组合 70">
            <a:extLst>
              <a:ext uri="{FF2B5EF4-FFF2-40B4-BE49-F238E27FC236}">
                <a16:creationId xmlns:a16="http://schemas.microsoft.com/office/drawing/2014/main" id="{955D2E39-20FD-427E-9BA6-E04A4A04575B}"/>
              </a:ext>
            </a:extLst>
          </p:cNvPr>
          <p:cNvGrpSpPr/>
          <p:nvPr userDrawn="1"/>
        </p:nvGrpSpPr>
        <p:grpSpPr>
          <a:xfrm>
            <a:off x="6644319" y="1489604"/>
            <a:ext cx="7922077" cy="5368396"/>
            <a:chOff x="4716620" y="1183616"/>
            <a:chExt cx="8367306" cy="5670107"/>
          </a:xfrm>
        </p:grpSpPr>
        <p:grpSp>
          <p:nvGrpSpPr>
            <p:cNvPr id="72" name="图形 4">
              <a:extLst>
                <a:ext uri="{FF2B5EF4-FFF2-40B4-BE49-F238E27FC236}">
                  <a16:creationId xmlns:a16="http://schemas.microsoft.com/office/drawing/2014/main" id="{67B2FE56-5562-47A0-814C-414E408C0CF5}"/>
                </a:ext>
              </a:extLst>
            </p:cNvPr>
            <p:cNvGrpSpPr/>
            <p:nvPr/>
          </p:nvGrpSpPr>
          <p:grpSpPr>
            <a:xfrm>
              <a:off x="7907609" y="2190405"/>
              <a:ext cx="1985328" cy="4663317"/>
              <a:chOff x="7296572" y="2440566"/>
              <a:chExt cx="1878826" cy="4413156"/>
            </a:xfrm>
          </p:grpSpPr>
          <p:sp>
            <p:nvSpPr>
              <p:cNvPr id="562" name="任意多边形: 形状 561">
                <a:extLst>
                  <a:ext uri="{FF2B5EF4-FFF2-40B4-BE49-F238E27FC236}">
                    <a16:creationId xmlns:a16="http://schemas.microsoft.com/office/drawing/2014/main" id="{1CC8E140-617E-4A5E-AF54-D364C0460D90}"/>
                  </a:ext>
                </a:extLst>
              </p:cNvPr>
              <p:cNvSpPr/>
              <p:nvPr/>
            </p:nvSpPr>
            <p:spPr>
              <a:xfrm>
                <a:off x="8235451" y="2670474"/>
                <a:ext cx="939947" cy="4183249"/>
              </a:xfrm>
              <a:custGeom>
                <a:avLst/>
                <a:gdLst>
                  <a:gd name="connsiteX0" fmla="*/ 939948 w 939947"/>
                  <a:gd name="connsiteY0" fmla="*/ 0 h 4183249"/>
                  <a:gd name="connsiteX1" fmla="*/ 939948 w 939947"/>
                  <a:gd name="connsiteY1" fmla="*/ 4183249 h 4183249"/>
                  <a:gd name="connsiteX2" fmla="*/ 0 w 939947"/>
                  <a:gd name="connsiteY2" fmla="*/ 4183249 h 4183249"/>
                  <a:gd name="connsiteX3" fmla="*/ 0 w 939947"/>
                  <a:gd name="connsiteY3" fmla="*/ 459815 h 4183249"/>
                </a:gdLst>
                <a:ahLst/>
                <a:cxnLst>
                  <a:cxn ang="0">
                    <a:pos x="connsiteX0" y="connsiteY0"/>
                  </a:cxn>
                  <a:cxn ang="0">
                    <a:pos x="connsiteX1" y="connsiteY1"/>
                  </a:cxn>
                  <a:cxn ang="0">
                    <a:pos x="connsiteX2" y="connsiteY2"/>
                  </a:cxn>
                  <a:cxn ang="0">
                    <a:pos x="connsiteX3" y="connsiteY3"/>
                  </a:cxn>
                </a:cxnLst>
                <a:rect l="l" t="t" r="r" b="b"/>
                <a:pathLst>
                  <a:path w="939947" h="4183249">
                    <a:moveTo>
                      <a:pt x="939948" y="0"/>
                    </a:moveTo>
                    <a:lnTo>
                      <a:pt x="939948" y="4183249"/>
                    </a:lnTo>
                    <a:lnTo>
                      <a:pt x="0" y="4183249"/>
                    </a:lnTo>
                    <a:lnTo>
                      <a:pt x="0" y="459815"/>
                    </a:lnTo>
                    <a:close/>
                  </a:path>
                </a:pathLst>
              </a:custGeom>
              <a:gradFill flip="none" rotWithShape="1">
                <a:gsLst>
                  <a:gs pos="0">
                    <a:schemeClr val="accent1">
                      <a:lumMod val="60000"/>
                      <a:lumOff val="40000"/>
                    </a:schemeClr>
                  </a:gs>
                  <a:gs pos="100000">
                    <a:schemeClr val="accent1">
                      <a:lumMod val="20000"/>
                      <a:lumOff val="80000"/>
                    </a:schemeClr>
                  </a:gs>
                </a:gsLst>
                <a:lin ang="5400000" scaled="1"/>
                <a:tileRect/>
              </a:gradFill>
              <a:ln w="10686" cap="flat">
                <a:noFill/>
                <a:prstDash val="solid"/>
                <a:miter/>
              </a:ln>
            </p:spPr>
            <p:txBody>
              <a:bodyPr rtlCol="0" anchor="ctr"/>
              <a:lstStyle/>
              <a:p>
                <a:endParaRPr lang="zh-CN" altLang="en-US"/>
              </a:p>
            </p:txBody>
          </p:sp>
          <p:sp>
            <p:nvSpPr>
              <p:cNvPr id="563" name="任意多边形: 形状 562">
                <a:extLst>
                  <a:ext uri="{FF2B5EF4-FFF2-40B4-BE49-F238E27FC236}">
                    <a16:creationId xmlns:a16="http://schemas.microsoft.com/office/drawing/2014/main" id="{7907CC26-D3E2-4FD2-8389-7C7ACD35D1A6}"/>
                  </a:ext>
                </a:extLst>
              </p:cNvPr>
              <p:cNvSpPr/>
              <p:nvPr/>
            </p:nvSpPr>
            <p:spPr>
              <a:xfrm>
                <a:off x="7296572" y="2670474"/>
                <a:ext cx="938878" cy="4183249"/>
              </a:xfrm>
              <a:custGeom>
                <a:avLst/>
                <a:gdLst>
                  <a:gd name="connsiteX0" fmla="*/ 938878 w 938878"/>
                  <a:gd name="connsiteY0" fmla="*/ 459815 h 4183249"/>
                  <a:gd name="connsiteX1" fmla="*/ 938878 w 938878"/>
                  <a:gd name="connsiteY1" fmla="*/ 4183249 h 4183249"/>
                  <a:gd name="connsiteX2" fmla="*/ 0 w 938878"/>
                  <a:gd name="connsiteY2" fmla="*/ 4183249 h 4183249"/>
                  <a:gd name="connsiteX3" fmla="*/ 0 w 938878"/>
                  <a:gd name="connsiteY3" fmla="*/ 0 h 4183249"/>
                </a:gdLst>
                <a:ahLst/>
                <a:cxnLst>
                  <a:cxn ang="0">
                    <a:pos x="connsiteX0" y="connsiteY0"/>
                  </a:cxn>
                  <a:cxn ang="0">
                    <a:pos x="connsiteX1" y="connsiteY1"/>
                  </a:cxn>
                  <a:cxn ang="0">
                    <a:pos x="connsiteX2" y="connsiteY2"/>
                  </a:cxn>
                  <a:cxn ang="0">
                    <a:pos x="connsiteX3" y="connsiteY3"/>
                  </a:cxn>
                </a:cxnLst>
                <a:rect l="l" t="t" r="r" b="b"/>
                <a:pathLst>
                  <a:path w="938878" h="4183249">
                    <a:moveTo>
                      <a:pt x="938878" y="459815"/>
                    </a:moveTo>
                    <a:lnTo>
                      <a:pt x="938878" y="4183249"/>
                    </a:lnTo>
                    <a:lnTo>
                      <a:pt x="0" y="4183249"/>
                    </a:lnTo>
                    <a:lnTo>
                      <a:pt x="0" y="0"/>
                    </a:lnTo>
                    <a:close/>
                  </a:path>
                </a:pathLst>
              </a:custGeom>
              <a:gradFill flip="none" rotWithShape="1">
                <a:gsLst>
                  <a:gs pos="0">
                    <a:schemeClr val="accent1">
                      <a:lumMod val="75000"/>
                      <a:lumOff val="25000"/>
                    </a:schemeClr>
                  </a:gs>
                  <a:gs pos="100000">
                    <a:schemeClr val="accent1">
                      <a:lumMod val="40000"/>
                      <a:lumOff val="60000"/>
                    </a:schemeClr>
                  </a:gs>
                </a:gsLst>
                <a:lin ang="5400000" scaled="1"/>
                <a:tileRect/>
              </a:gradFill>
              <a:ln w="10686" cap="flat">
                <a:noFill/>
                <a:prstDash val="solid"/>
                <a:miter/>
              </a:ln>
            </p:spPr>
            <p:txBody>
              <a:bodyPr rtlCol="0" anchor="ctr"/>
              <a:lstStyle/>
              <a:p>
                <a:endParaRPr lang="zh-CN" altLang="en-US"/>
              </a:p>
            </p:txBody>
          </p:sp>
          <p:sp>
            <p:nvSpPr>
              <p:cNvPr id="564" name="任意多边形: 形状 563">
                <a:extLst>
                  <a:ext uri="{FF2B5EF4-FFF2-40B4-BE49-F238E27FC236}">
                    <a16:creationId xmlns:a16="http://schemas.microsoft.com/office/drawing/2014/main" id="{3EF5A100-5063-489B-AC05-CD92DEB3CEF9}"/>
                  </a:ext>
                </a:extLst>
              </p:cNvPr>
              <p:cNvSpPr/>
              <p:nvPr/>
            </p:nvSpPr>
            <p:spPr>
              <a:xfrm>
                <a:off x="7296572" y="2440566"/>
                <a:ext cx="1878826" cy="689722"/>
              </a:xfrm>
              <a:custGeom>
                <a:avLst/>
                <a:gdLst>
                  <a:gd name="connsiteX0" fmla="*/ 1409387 w 1878826"/>
                  <a:gd name="connsiteY0" fmla="*/ 0 h 689722"/>
                  <a:gd name="connsiteX1" fmla="*/ 1878826 w 1878826"/>
                  <a:gd name="connsiteY1" fmla="*/ 229908 h 689722"/>
                  <a:gd name="connsiteX2" fmla="*/ 938878 w 1878826"/>
                  <a:gd name="connsiteY2" fmla="*/ 689723 h 689722"/>
                  <a:gd name="connsiteX3" fmla="*/ 0 w 1878826"/>
                  <a:gd name="connsiteY3" fmla="*/ 229908 h 689722"/>
                  <a:gd name="connsiteX4" fmla="*/ 469439 w 1878826"/>
                  <a:gd name="connsiteY4" fmla="*/ 0 h 689722"/>
                  <a:gd name="connsiteX5" fmla="*/ 938878 w 1878826"/>
                  <a:gd name="connsiteY5" fmla="*/ 229908 h 6897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78826" h="689722">
                    <a:moveTo>
                      <a:pt x="1409387" y="0"/>
                    </a:moveTo>
                    <a:lnTo>
                      <a:pt x="1878826" y="229908"/>
                    </a:lnTo>
                    <a:lnTo>
                      <a:pt x="938878" y="689723"/>
                    </a:lnTo>
                    <a:lnTo>
                      <a:pt x="0" y="229908"/>
                    </a:lnTo>
                    <a:lnTo>
                      <a:pt x="469439" y="0"/>
                    </a:lnTo>
                    <a:lnTo>
                      <a:pt x="938878" y="229908"/>
                    </a:lnTo>
                    <a:close/>
                  </a:path>
                </a:pathLst>
              </a:custGeom>
              <a:gradFill>
                <a:gsLst>
                  <a:gs pos="0">
                    <a:schemeClr val="accent1">
                      <a:lumMod val="40000"/>
                      <a:lumOff val="60000"/>
                    </a:schemeClr>
                  </a:gs>
                  <a:gs pos="100000">
                    <a:schemeClr val="accent1">
                      <a:lumMod val="20000"/>
                      <a:lumOff val="80000"/>
                    </a:schemeClr>
                  </a:gs>
                </a:gsLst>
              </a:gradFill>
              <a:ln w="10686" cap="flat">
                <a:noFill/>
                <a:prstDash val="solid"/>
                <a:miter/>
              </a:ln>
            </p:spPr>
            <p:txBody>
              <a:bodyPr rtlCol="0" anchor="ctr"/>
              <a:lstStyle/>
              <a:p>
                <a:endParaRPr lang="zh-CN" altLang="en-US"/>
              </a:p>
            </p:txBody>
          </p:sp>
        </p:grpSp>
        <p:grpSp>
          <p:nvGrpSpPr>
            <p:cNvPr id="73" name="图形 4">
              <a:extLst>
                <a:ext uri="{FF2B5EF4-FFF2-40B4-BE49-F238E27FC236}">
                  <a16:creationId xmlns:a16="http://schemas.microsoft.com/office/drawing/2014/main" id="{8F31522B-795B-41F6-9FD9-92EAD5C93170}"/>
                </a:ext>
              </a:extLst>
            </p:cNvPr>
            <p:cNvGrpSpPr/>
            <p:nvPr/>
          </p:nvGrpSpPr>
          <p:grpSpPr>
            <a:xfrm>
              <a:off x="9096321" y="3011880"/>
              <a:ext cx="1488148" cy="3841843"/>
              <a:chOff x="8421516" y="3217974"/>
              <a:chExt cx="1408317" cy="3635749"/>
            </a:xfrm>
          </p:grpSpPr>
          <p:sp>
            <p:nvSpPr>
              <p:cNvPr id="558" name="任意多边形: 形状 557">
                <a:extLst>
                  <a:ext uri="{FF2B5EF4-FFF2-40B4-BE49-F238E27FC236}">
                    <a16:creationId xmlns:a16="http://schemas.microsoft.com/office/drawing/2014/main" id="{659D613D-06A0-41DF-A0B3-B67F78187083}"/>
                  </a:ext>
                </a:extLst>
              </p:cNvPr>
              <p:cNvSpPr/>
              <p:nvPr/>
            </p:nvSpPr>
            <p:spPr>
              <a:xfrm>
                <a:off x="9360394" y="3448952"/>
                <a:ext cx="469438" cy="3404771"/>
              </a:xfrm>
              <a:custGeom>
                <a:avLst/>
                <a:gdLst>
                  <a:gd name="connsiteX0" fmla="*/ 469439 w 469438"/>
                  <a:gd name="connsiteY0" fmla="*/ 0 h 3404771"/>
                  <a:gd name="connsiteX1" fmla="*/ 469439 w 469438"/>
                  <a:gd name="connsiteY1" fmla="*/ 3404771 h 3404771"/>
                  <a:gd name="connsiteX2" fmla="*/ 0 w 469438"/>
                  <a:gd name="connsiteY2" fmla="*/ 3404771 h 3404771"/>
                  <a:gd name="connsiteX3" fmla="*/ 0 w 469438"/>
                  <a:gd name="connsiteY3" fmla="*/ 229908 h 3404771"/>
                </a:gdLst>
                <a:ahLst/>
                <a:cxnLst>
                  <a:cxn ang="0">
                    <a:pos x="connsiteX0" y="connsiteY0"/>
                  </a:cxn>
                  <a:cxn ang="0">
                    <a:pos x="connsiteX1" y="connsiteY1"/>
                  </a:cxn>
                  <a:cxn ang="0">
                    <a:pos x="connsiteX2" y="connsiteY2"/>
                  </a:cxn>
                  <a:cxn ang="0">
                    <a:pos x="connsiteX3" y="connsiteY3"/>
                  </a:cxn>
                </a:cxnLst>
                <a:rect l="l" t="t" r="r" b="b"/>
                <a:pathLst>
                  <a:path w="469438" h="3404771">
                    <a:moveTo>
                      <a:pt x="469439" y="0"/>
                    </a:moveTo>
                    <a:lnTo>
                      <a:pt x="469439" y="3404771"/>
                    </a:lnTo>
                    <a:lnTo>
                      <a:pt x="0" y="3404771"/>
                    </a:lnTo>
                    <a:lnTo>
                      <a:pt x="0" y="229908"/>
                    </a:lnTo>
                    <a:close/>
                  </a:path>
                </a:pathLst>
              </a:custGeom>
              <a:gradFill flip="none" rotWithShape="1">
                <a:gsLst>
                  <a:gs pos="0">
                    <a:schemeClr val="accent1">
                      <a:lumMod val="60000"/>
                      <a:lumOff val="40000"/>
                    </a:schemeClr>
                  </a:gs>
                  <a:gs pos="100000">
                    <a:schemeClr val="accent1">
                      <a:lumMod val="20000"/>
                      <a:lumOff val="80000"/>
                    </a:schemeClr>
                  </a:gs>
                </a:gsLst>
                <a:lin ang="5400000" scaled="1"/>
                <a:tileRect/>
              </a:gradFill>
              <a:ln w="10686" cap="flat">
                <a:noFill/>
                <a:prstDash val="solid"/>
                <a:miter/>
              </a:ln>
            </p:spPr>
            <p:txBody>
              <a:bodyPr rtlCol="0" anchor="ctr"/>
              <a:lstStyle/>
              <a:p>
                <a:endParaRPr lang="zh-CN" altLang="en-US"/>
              </a:p>
            </p:txBody>
          </p:sp>
          <p:sp>
            <p:nvSpPr>
              <p:cNvPr id="559" name="任意多边形: 形状 558">
                <a:extLst>
                  <a:ext uri="{FF2B5EF4-FFF2-40B4-BE49-F238E27FC236}">
                    <a16:creationId xmlns:a16="http://schemas.microsoft.com/office/drawing/2014/main" id="{9A7C4DAB-AC72-45EB-8542-44AEEADA2B2B}"/>
                  </a:ext>
                </a:extLst>
              </p:cNvPr>
              <p:cNvSpPr/>
              <p:nvPr/>
            </p:nvSpPr>
            <p:spPr>
              <a:xfrm>
                <a:off x="9360394" y="3908767"/>
                <a:ext cx="469438" cy="2944955"/>
              </a:xfrm>
              <a:custGeom>
                <a:avLst/>
                <a:gdLst>
                  <a:gd name="connsiteX0" fmla="*/ 469439 w 469438"/>
                  <a:gd name="connsiteY0" fmla="*/ 0 h 2944955"/>
                  <a:gd name="connsiteX1" fmla="*/ 469439 w 469438"/>
                  <a:gd name="connsiteY1" fmla="*/ 2944956 h 2944955"/>
                  <a:gd name="connsiteX2" fmla="*/ 0 w 469438"/>
                  <a:gd name="connsiteY2" fmla="*/ 2944956 h 2944955"/>
                  <a:gd name="connsiteX3" fmla="*/ 0 w 469438"/>
                  <a:gd name="connsiteY3" fmla="*/ 229908 h 2944955"/>
                </a:gdLst>
                <a:ahLst/>
                <a:cxnLst>
                  <a:cxn ang="0">
                    <a:pos x="connsiteX0" y="connsiteY0"/>
                  </a:cxn>
                  <a:cxn ang="0">
                    <a:pos x="connsiteX1" y="connsiteY1"/>
                  </a:cxn>
                  <a:cxn ang="0">
                    <a:pos x="connsiteX2" y="connsiteY2"/>
                  </a:cxn>
                  <a:cxn ang="0">
                    <a:pos x="connsiteX3" y="connsiteY3"/>
                  </a:cxn>
                </a:cxnLst>
                <a:rect l="l" t="t" r="r" b="b"/>
                <a:pathLst>
                  <a:path w="469438" h="2944955">
                    <a:moveTo>
                      <a:pt x="469439" y="0"/>
                    </a:moveTo>
                    <a:lnTo>
                      <a:pt x="469439" y="2944956"/>
                    </a:lnTo>
                    <a:lnTo>
                      <a:pt x="0" y="2944956"/>
                    </a:lnTo>
                    <a:lnTo>
                      <a:pt x="0" y="229908"/>
                    </a:lnTo>
                    <a:close/>
                  </a:path>
                </a:pathLst>
              </a:custGeom>
              <a:gradFill flip="none" rotWithShape="1">
                <a:gsLst>
                  <a:gs pos="0">
                    <a:schemeClr val="accent1">
                      <a:lumMod val="60000"/>
                      <a:lumOff val="40000"/>
                    </a:schemeClr>
                  </a:gs>
                  <a:gs pos="100000">
                    <a:schemeClr val="accent1">
                      <a:lumMod val="20000"/>
                      <a:lumOff val="80000"/>
                    </a:schemeClr>
                  </a:gs>
                </a:gsLst>
                <a:lin ang="5400000" scaled="1"/>
                <a:tileRect/>
              </a:gradFill>
              <a:ln w="10686" cap="flat">
                <a:noFill/>
                <a:prstDash val="solid"/>
                <a:miter/>
              </a:ln>
            </p:spPr>
            <p:txBody>
              <a:bodyPr rtlCol="0" anchor="ctr"/>
              <a:lstStyle/>
              <a:p>
                <a:endParaRPr lang="zh-CN" altLang="en-US"/>
              </a:p>
            </p:txBody>
          </p:sp>
          <p:sp>
            <p:nvSpPr>
              <p:cNvPr id="560" name="任意多边形: 形状 559">
                <a:extLst>
                  <a:ext uri="{FF2B5EF4-FFF2-40B4-BE49-F238E27FC236}">
                    <a16:creationId xmlns:a16="http://schemas.microsoft.com/office/drawing/2014/main" id="{F6657033-A092-4754-841A-742EFD676F75}"/>
                  </a:ext>
                </a:extLst>
              </p:cNvPr>
              <p:cNvSpPr/>
              <p:nvPr/>
            </p:nvSpPr>
            <p:spPr>
              <a:xfrm>
                <a:off x="8421516" y="3678859"/>
                <a:ext cx="938878" cy="3174863"/>
              </a:xfrm>
              <a:custGeom>
                <a:avLst/>
                <a:gdLst>
                  <a:gd name="connsiteX0" fmla="*/ 938879 w 938878"/>
                  <a:gd name="connsiteY0" fmla="*/ 459815 h 3174863"/>
                  <a:gd name="connsiteX1" fmla="*/ 938879 w 938878"/>
                  <a:gd name="connsiteY1" fmla="*/ 3174864 h 3174863"/>
                  <a:gd name="connsiteX2" fmla="*/ 0 w 938878"/>
                  <a:gd name="connsiteY2" fmla="*/ 3174864 h 3174863"/>
                  <a:gd name="connsiteX3" fmla="*/ 0 w 938878"/>
                  <a:gd name="connsiteY3" fmla="*/ 0 h 3174863"/>
                </a:gdLst>
                <a:ahLst/>
                <a:cxnLst>
                  <a:cxn ang="0">
                    <a:pos x="connsiteX0" y="connsiteY0"/>
                  </a:cxn>
                  <a:cxn ang="0">
                    <a:pos x="connsiteX1" y="connsiteY1"/>
                  </a:cxn>
                  <a:cxn ang="0">
                    <a:pos x="connsiteX2" y="connsiteY2"/>
                  </a:cxn>
                  <a:cxn ang="0">
                    <a:pos x="connsiteX3" y="connsiteY3"/>
                  </a:cxn>
                </a:cxnLst>
                <a:rect l="l" t="t" r="r" b="b"/>
                <a:pathLst>
                  <a:path w="938878" h="3174863">
                    <a:moveTo>
                      <a:pt x="938879" y="459815"/>
                    </a:moveTo>
                    <a:lnTo>
                      <a:pt x="938879" y="3174864"/>
                    </a:lnTo>
                    <a:lnTo>
                      <a:pt x="0" y="3174864"/>
                    </a:lnTo>
                    <a:lnTo>
                      <a:pt x="0" y="0"/>
                    </a:lnTo>
                    <a:close/>
                  </a:path>
                </a:pathLst>
              </a:custGeom>
              <a:gradFill flip="none" rotWithShape="1">
                <a:gsLst>
                  <a:gs pos="0">
                    <a:schemeClr val="accent1">
                      <a:lumMod val="75000"/>
                      <a:lumOff val="25000"/>
                    </a:schemeClr>
                  </a:gs>
                  <a:gs pos="100000">
                    <a:schemeClr val="accent1">
                      <a:lumMod val="40000"/>
                      <a:lumOff val="60000"/>
                    </a:schemeClr>
                  </a:gs>
                </a:gsLst>
                <a:lin ang="5400000" scaled="1"/>
                <a:tileRect/>
              </a:gradFill>
              <a:ln w="10686" cap="flat">
                <a:noFill/>
                <a:prstDash val="solid"/>
                <a:miter/>
              </a:ln>
            </p:spPr>
            <p:txBody>
              <a:bodyPr rtlCol="0" anchor="ctr"/>
              <a:lstStyle/>
              <a:p>
                <a:endParaRPr lang="zh-CN" altLang="en-US"/>
              </a:p>
            </p:txBody>
          </p:sp>
          <p:sp>
            <p:nvSpPr>
              <p:cNvPr id="561" name="任意多边形: 形状 560">
                <a:extLst>
                  <a:ext uri="{FF2B5EF4-FFF2-40B4-BE49-F238E27FC236}">
                    <a16:creationId xmlns:a16="http://schemas.microsoft.com/office/drawing/2014/main" id="{F9B89148-AFED-4777-9F26-01A5CEB150AF}"/>
                  </a:ext>
                </a:extLst>
              </p:cNvPr>
              <p:cNvSpPr/>
              <p:nvPr/>
            </p:nvSpPr>
            <p:spPr>
              <a:xfrm>
                <a:off x="8421516" y="3217974"/>
                <a:ext cx="1408317" cy="920699"/>
              </a:xfrm>
              <a:custGeom>
                <a:avLst/>
                <a:gdLst>
                  <a:gd name="connsiteX0" fmla="*/ 938879 w 1408317"/>
                  <a:gd name="connsiteY0" fmla="*/ 0 h 920699"/>
                  <a:gd name="connsiteX1" fmla="*/ 1408318 w 1408317"/>
                  <a:gd name="connsiteY1" fmla="*/ 230977 h 920699"/>
                  <a:gd name="connsiteX2" fmla="*/ 938879 w 1408317"/>
                  <a:gd name="connsiteY2" fmla="*/ 460885 h 920699"/>
                  <a:gd name="connsiteX3" fmla="*/ 1408318 w 1408317"/>
                  <a:gd name="connsiteY3" fmla="*/ 690792 h 920699"/>
                  <a:gd name="connsiteX4" fmla="*/ 938879 w 1408317"/>
                  <a:gd name="connsiteY4" fmla="*/ 920700 h 920699"/>
                  <a:gd name="connsiteX5" fmla="*/ 0 w 1408317"/>
                  <a:gd name="connsiteY5" fmla="*/ 460885 h 92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8317" h="920699">
                    <a:moveTo>
                      <a:pt x="938879" y="0"/>
                    </a:moveTo>
                    <a:lnTo>
                      <a:pt x="1408318" y="230977"/>
                    </a:lnTo>
                    <a:lnTo>
                      <a:pt x="938879" y="460885"/>
                    </a:lnTo>
                    <a:lnTo>
                      <a:pt x="1408318" y="690792"/>
                    </a:lnTo>
                    <a:lnTo>
                      <a:pt x="938879" y="920700"/>
                    </a:lnTo>
                    <a:lnTo>
                      <a:pt x="0" y="460885"/>
                    </a:lnTo>
                    <a:close/>
                  </a:path>
                </a:pathLst>
              </a:custGeom>
              <a:gradFill>
                <a:gsLst>
                  <a:gs pos="0">
                    <a:schemeClr val="accent1">
                      <a:lumMod val="40000"/>
                      <a:lumOff val="60000"/>
                    </a:schemeClr>
                  </a:gs>
                  <a:gs pos="100000">
                    <a:schemeClr val="accent1">
                      <a:lumMod val="20000"/>
                      <a:lumOff val="80000"/>
                    </a:schemeClr>
                  </a:gs>
                </a:gsLst>
              </a:gradFill>
              <a:ln w="10686" cap="flat">
                <a:noFill/>
                <a:prstDash val="solid"/>
                <a:miter/>
              </a:ln>
            </p:spPr>
            <p:txBody>
              <a:bodyPr rtlCol="0" anchor="ctr"/>
              <a:lstStyle/>
              <a:p>
                <a:endParaRPr lang="zh-CN" altLang="en-US"/>
              </a:p>
            </p:txBody>
          </p:sp>
        </p:grpSp>
        <p:grpSp>
          <p:nvGrpSpPr>
            <p:cNvPr id="74" name="图形 4">
              <a:extLst>
                <a:ext uri="{FF2B5EF4-FFF2-40B4-BE49-F238E27FC236}">
                  <a16:creationId xmlns:a16="http://schemas.microsoft.com/office/drawing/2014/main" id="{B6DCF1E5-E7AD-45C4-B2AF-0FBCE72B7211}"/>
                </a:ext>
              </a:extLst>
            </p:cNvPr>
            <p:cNvGrpSpPr/>
            <p:nvPr/>
          </p:nvGrpSpPr>
          <p:grpSpPr>
            <a:xfrm>
              <a:off x="7216078" y="3589287"/>
              <a:ext cx="1488148" cy="3264435"/>
              <a:chOff x="6642138" y="3764406"/>
              <a:chExt cx="1408317" cy="3089316"/>
            </a:xfrm>
          </p:grpSpPr>
          <p:sp>
            <p:nvSpPr>
              <p:cNvPr id="554" name="任意多边形: 形状 553">
                <a:extLst>
                  <a:ext uri="{FF2B5EF4-FFF2-40B4-BE49-F238E27FC236}">
                    <a16:creationId xmlns:a16="http://schemas.microsoft.com/office/drawing/2014/main" id="{74F2F6DC-05EE-4B51-BA4E-C440437EECBE}"/>
                  </a:ext>
                </a:extLst>
              </p:cNvPr>
              <p:cNvSpPr/>
              <p:nvPr/>
            </p:nvSpPr>
            <p:spPr>
              <a:xfrm>
                <a:off x="6642138" y="3995383"/>
                <a:ext cx="469439" cy="2858339"/>
              </a:xfrm>
              <a:custGeom>
                <a:avLst/>
                <a:gdLst>
                  <a:gd name="connsiteX0" fmla="*/ 469439 w 469439"/>
                  <a:gd name="connsiteY0" fmla="*/ 229908 h 2858339"/>
                  <a:gd name="connsiteX1" fmla="*/ 469439 w 469439"/>
                  <a:gd name="connsiteY1" fmla="*/ 2858340 h 2858339"/>
                  <a:gd name="connsiteX2" fmla="*/ 0 w 469439"/>
                  <a:gd name="connsiteY2" fmla="*/ 2858340 h 2858339"/>
                  <a:gd name="connsiteX3" fmla="*/ 0 w 469439"/>
                  <a:gd name="connsiteY3" fmla="*/ 0 h 2858339"/>
                </a:gdLst>
                <a:ahLst/>
                <a:cxnLst>
                  <a:cxn ang="0">
                    <a:pos x="connsiteX0" y="connsiteY0"/>
                  </a:cxn>
                  <a:cxn ang="0">
                    <a:pos x="connsiteX1" y="connsiteY1"/>
                  </a:cxn>
                  <a:cxn ang="0">
                    <a:pos x="connsiteX2" y="connsiteY2"/>
                  </a:cxn>
                  <a:cxn ang="0">
                    <a:pos x="connsiteX3" y="connsiteY3"/>
                  </a:cxn>
                </a:cxnLst>
                <a:rect l="l" t="t" r="r" b="b"/>
                <a:pathLst>
                  <a:path w="469439" h="2858339">
                    <a:moveTo>
                      <a:pt x="469439" y="229908"/>
                    </a:moveTo>
                    <a:lnTo>
                      <a:pt x="469439" y="2858340"/>
                    </a:lnTo>
                    <a:lnTo>
                      <a:pt x="0" y="2858340"/>
                    </a:lnTo>
                    <a:lnTo>
                      <a:pt x="0" y="0"/>
                    </a:lnTo>
                    <a:close/>
                  </a:path>
                </a:pathLst>
              </a:custGeom>
              <a:gradFill flip="none" rotWithShape="1">
                <a:gsLst>
                  <a:gs pos="0">
                    <a:schemeClr val="accent1"/>
                  </a:gs>
                  <a:gs pos="100000">
                    <a:schemeClr val="accent1">
                      <a:lumMod val="40000"/>
                      <a:lumOff val="60000"/>
                    </a:schemeClr>
                  </a:gs>
                </a:gsLst>
                <a:lin ang="5400000" scaled="1"/>
                <a:tileRect/>
              </a:gradFill>
              <a:ln w="10686" cap="flat">
                <a:noFill/>
                <a:prstDash val="solid"/>
                <a:miter/>
              </a:ln>
            </p:spPr>
            <p:txBody>
              <a:bodyPr rtlCol="0" anchor="ctr"/>
              <a:lstStyle/>
              <a:p>
                <a:endParaRPr lang="zh-CN" altLang="en-US"/>
              </a:p>
            </p:txBody>
          </p:sp>
          <p:sp>
            <p:nvSpPr>
              <p:cNvPr id="555" name="任意多边形: 形状 554">
                <a:extLst>
                  <a:ext uri="{FF2B5EF4-FFF2-40B4-BE49-F238E27FC236}">
                    <a16:creationId xmlns:a16="http://schemas.microsoft.com/office/drawing/2014/main" id="{1B7C02DC-841B-47F7-BE83-F300E95F042C}"/>
                  </a:ext>
                </a:extLst>
              </p:cNvPr>
              <p:cNvSpPr/>
              <p:nvPr/>
            </p:nvSpPr>
            <p:spPr>
              <a:xfrm>
                <a:off x="6642138" y="4455198"/>
                <a:ext cx="469439" cy="2398524"/>
              </a:xfrm>
              <a:custGeom>
                <a:avLst/>
                <a:gdLst>
                  <a:gd name="connsiteX0" fmla="*/ 469439 w 469439"/>
                  <a:gd name="connsiteY0" fmla="*/ 229908 h 2398524"/>
                  <a:gd name="connsiteX1" fmla="*/ 469439 w 469439"/>
                  <a:gd name="connsiteY1" fmla="*/ 2398525 h 2398524"/>
                  <a:gd name="connsiteX2" fmla="*/ 0 w 469439"/>
                  <a:gd name="connsiteY2" fmla="*/ 2398525 h 2398524"/>
                  <a:gd name="connsiteX3" fmla="*/ 0 w 469439"/>
                  <a:gd name="connsiteY3" fmla="*/ 0 h 2398524"/>
                </a:gdLst>
                <a:ahLst/>
                <a:cxnLst>
                  <a:cxn ang="0">
                    <a:pos x="connsiteX0" y="connsiteY0"/>
                  </a:cxn>
                  <a:cxn ang="0">
                    <a:pos x="connsiteX1" y="connsiteY1"/>
                  </a:cxn>
                  <a:cxn ang="0">
                    <a:pos x="connsiteX2" y="connsiteY2"/>
                  </a:cxn>
                  <a:cxn ang="0">
                    <a:pos x="connsiteX3" y="connsiteY3"/>
                  </a:cxn>
                </a:cxnLst>
                <a:rect l="l" t="t" r="r" b="b"/>
                <a:pathLst>
                  <a:path w="469439" h="2398524">
                    <a:moveTo>
                      <a:pt x="469439" y="229908"/>
                    </a:moveTo>
                    <a:lnTo>
                      <a:pt x="469439" y="2398525"/>
                    </a:lnTo>
                    <a:lnTo>
                      <a:pt x="0" y="2398525"/>
                    </a:lnTo>
                    <a:lnTo>
                      <a:pt x="0" y="0"/>
                    </a:lnTo>
                    <a:close/>
                  </a:path>
                </a:pathLst>
              </a:custGeom>
              <a:gradFill flip="none" rotWithShape="1">
                <a:gsLst>
                  <a:gs pos="0">
                    <a:schemeClr val="accent1">
                      <a:lumMod val="75000"/>
                      <a:lumOff val="25000"/>
                    </a:schemeClr>
                  </a:gs>
                  <a:gs pos="100000">
                    <a:schemeClr val="accent1">
                      <a:lumMod val="40000"/>
                      <a:lumOff val="60000"/>
                    </a:schemeClr>
                  </a:gs>
                </a:gsLst>
                <a:lin ang="5400000" scaled="1"/>
                <a:tileRect/>
              </a:gradFill>
              <a:ln w="10686" cap="flat">
                <a:noFill/>
                <a:prstDash val="solid"/>
                <a:miter/>
              </a:ln>
            </p:spPr>
            <p:txBody>
              <a:bodyPr rtlCol="0" anchor="ctr"/>
              <a:lstStyle/>
              <a:p>
                <a:endParaRPr lang="zh-CN" altLang="en-US"/>
              </a:p>
            </p:txBody>
          </p:sp>
          <p:sp>
            <p:nvSpPr>
              <p:cNvPr id="556" name="任意多边形: 形状 555">
                <a:extLst>
                  <a:ext uri="{FF2B5EF4-FFF2-40B4-BE49-F238E27FC236}">
                    <a16:creationId xmlns:a16="http://schemas.microsoft.com/office/drawing/2014/main" id="{3DEE9A2C-CDA9-424A-9742-7155B99C5451}"/>
                  </a:ext>
                </a:extLst>
              </p:cNvPr>
              <p:cNvSpPr/>
              <p:nvPr/>
            </p:nvSpPr>
            <p:spPr>
              <a:xfrm>
                <a:off x="7111577" y="4225291"/>
                <a:ext cx="938878" cy="2628432"/>
              </a:xfrm>
              <a:custGeom>
                <a:avLst/>
                <a:gdLst>
                  <a:gd name="connsiteX0" fmla="*/ 938879 w 938878"/>
                  <a:gd name="connsiteY0" fmla="*/ 0 h 2628432"/>
                  <a:gd name="connsiteX1" fmla="*/ 938879 w 938878"/>
                  <a:gd name="connsiteY1" fmla="*/ 2628432 h 2628432"/>
                  <a:gd name="connsiteX2" fmla="*/ 0 w 938878"/>
                  <a:gd name="connsiteY2" fmla="*/ 2628432 h 2628432"/>
                  <a:gd name="connsiteX3" fmla="*/ 0 w 938878"/>
                  <a:gd name="connsiteY3" fmla="*/ 459815 h 2628432"/>
                </a:gdLst>
                <a:ahLst/>
                <a:cxnLst>
                  <a:cxn ang="0">
                    <a:pos x="connsiteX0" y="connsiteY0"/>
                  </a:cxn>
                  <a:cxn ang="0">
                    <a:pos x="connsiteX1" y="connsiteY1"/>
                  </a:cxn>
                  <a:cxn ang="0">
                    <a:pos x="connsiteX2" y="connsiteY2"/>
                  </a:cxn>
                  <a:cxn ang="0">
                    <a:pos x="connsiteX3" y="connsiteY3"/>
                  </a:cxn>
                </a:cxnLst>
                <a:rect l="l" t="t" r="r" b="b"/>
                <a:pathLst>
                  <a:path w="938878" h="2628432">
                    <a:moveTo>
                      <a:pt x="938879" y="0"/>
                    </a:moveTo>
                    <a:lnTo>
                      <a:pt x="938879" y="2628432"/>
                    </a:lnTo>
                    <a:lnTo>
                      <a:pt x="0" y="2628432"/>
                    </a:lnTo>
                    <a:lnTo>
                      <a:pt x="0" y="459815"/>
                    </a:lnTo>
                    <a:close/>
                  </a:path>
                </a:pathLst>
              </a:custGeom>
              <a:gradFill flip="none" rotWithShape="1">
                <a:gsLst>
                  <a:gs pos="0">
                    <a:schemeClr val="accent1">
                      <a:lumMod val="60000"/>
                      <a:lumOff val="40000"/>
                    </a:schemeClr>
                  </a:gs>
                  <a:gs pos="100000">
                    <a:schemeClr val="accent1">
                      <a:lumMod val="20000"/>
                      <a:lumOff val="80000"/>
                    </a:schemeClr>
                  </a:gs>
                </a:gsLst>
                <a:lin ang="5400000" scaled="1"/>
                <a:tileRect/>
              </a:gradFill>
              <a:ln w="10686" cap="flat">
                <a:noFill/>
                <a:prstDash val="solid"/>
                <a:miter/>
              </a:ln>
            </p:spPr>
            <p:txBody>
              <a:bodyPr rtlCol="0" anchor="ctr"/>
              <a:lstStyle/>
              <a:p>
                <a:endParaRPr lang="zh-CN" altLang="en-US"/>
              </a:p>
            </p:txBody>
          </p:sp>
          <p:sp>
            <p:nvSpPr>
              <p:cNvPr id="557" name="任意多边形: 形状 556">
                <a:extLst>
                  <a:ext uri="{FF2B5EF4-FFF2-40B4-BE49-F238E27FC236}">
                    <a16:creationId xmlns:a16="http://schemas.microsoft.com/office/drawing/2014/main" id="{3F35EA01-DB2D-45B6-A1A5-A6B63F2E1D0F}"/>
                  </a:ext>
                </a:extLst>
              </p:cNvPr>
              <p:cNvSpPr/>
              <p:nvPr/>
            </p:nvSpPr>
            <p:spPr>
              <a:xfrm>
                <a:off x="6642138" y="3764406"/>
                <a:ext cx="1408317" cy="920699"/>
              </a:xfrm>
              <a:custGeom>
                <a:avLst/>
                <a:gdLst>
                  <a:gd name="connsiteX0" fmla="*/ 469439 w 1408317"/>
                  <a:gd name="connsiteY0" fmla="*/ 0 h 920699"/>
                  <a:gd name="connsiteX1" fmla="*/ 1408318 w 1408317"/>
                  <a:gd name="connsiteY1" fmla="*/ 460884 h 920699"/>
                  <a:gd name="connsiteX2" fmla="*/ 469439 w 1408317"/>
                  <a:gd name="connsiteY2" fmla="*/ 920700 h 920699"/>
                  <a:gd name="connsiteX3" fmla="*/ 0 w 1408317"/>
                  <a:gd name="connsiteY3" fmla="*/ 690792 h 920699"/>
                  <a:gd name="connsiteX4" fmla="*/ 469439 w 1408317"/>
                  <a:gd name="connsiteY4" fmla="*/ 460884 h 920699"/>
                  <a:gd name="connsiteX5" fmla="*/ 0 w 1408317"/>
                  <a:gd name="connsiteY5" fmla="*/ 230977 h 9206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8317" h="920699">
                    <a:moveTo>
                      <a:pt x="469439" y="0"/>
                    </a:moveTo>
                    <a:lnTo>
                      <a:pt x="1408318" y="460884"/>
                    </a:lnTo>
                    <a:lnTo>
                      <a:pt x="469439" y="920700"/>
                    </a:lnTo>
                    <a:lnTo>
                      <a:pt x="0" y="690792"/>
                    </a:lnTo>
                    <a:lnTo>
                      <a:pt x="469439" y="460884"/>
                    </a:lnTo>
                    <a:lnTo>
                      <a:pt x="0" y="230977"/>
                    </a:lnTo>
                    <a:close/>
                  </a:path>
                </a:pathLst>
              </a:custGeom>
              <a:gradFill>
                <a:gsLst>
                  <a:gs pos="0">
                    <a:schemeClr val="accent1">
                      <a:lumMod val="40000"/>
                      <a:lumOff val="60000"/>
                    </a:schemeClr>
                  </a:gs>
                  <a:gs pos="100000">
                    <a:schemeClr val="accent1">
                      <a:lumMod val="20000"/>
                      <a:lumOff val="80000"/>
                    </a:schemeClr>
                  </a:gs>
                </a:gsLst>
              </a:gradFill>
              <a:ln w="10686" cap="flat">
                <a:noFill/>
                <a:prstDash val="solid"/>
                <a:miter/>
              </a:ln>
            </p:spPr>
            <p:txBody>
              <a:bodyPr rtlCol="0" anchor="ctr"/>
              <a:lstStyle/>
              <a:p>
                <a:endParaRPr lang="zh-CN" altLang="en-US"/>
              </a:p>
            </p:txBody>
          </p:sp>
        </p:grpSp>
        <p:grpSp>
          <p:nvGrpSpPr>
            <p:cNvPr id="75" name="图形 4">
              <a:extLst>
                <a:ext uri="{FF2B5EF4-FFF2-40B4-BE49-F238E27FC236}">
                  <a16:creationId xmlns:a16="http://schemas.microsoft.com/office/drawing/2014/main" id="{BE002744-8C77-4D86-8666-8A842C653FD3}"/>
                </a:ext>
              </a:extLst>
            </p:cNvPr>
            <p:cNvGrpSpPr/>
            <p:nvPr/>
          </p:nvGrpSpPr>
          <p:grpSpPr>
            <a:xfrm>
              <a:off x="7917779" y="4600596"/>
              <a:ext cx="1963859" cy="2253127"/>
              <a:chOff x="7306196" y="4721464"/>
              <a:chExt cx="1858509" cy="2132259"/>
            </a:xfrm>
          </p:grpSpPr>
          <p:sp>
            <p:nvSpPr>
              <p:cNvPr id="552" name="任意多边形: 形状 551">
                <a:extLst>
                  <a:ext uri="{FF2B5EF4-FFF2-40B4-BE49-F238E27FC236}">
                    <a16:creationId xmlns:a16="http://schemas.microsoft.com/office/drawing/2014/main" id="{3DC0B656-088B-4C97-AB87-AE1A8EC07DC3}"/>
                  </a:ext>
                </a:extLst>
              </p:cNvPr>
              <p:cNvSpPr/>
              <p:nvPr/>
            </p:nvSpPr>
            <p:spPr>
              <a:xfrm>
                <a:off x="7306196" y="5117119"/>
                <a:ext cx="1858509" cy="1736604"/>
              </a:xfrm>
              <a:custGeom>
                <a:avLst/>
                <a:gdLst>
                  <a:gd name="connsiteX0" fmla="*/ 0 w 1858509"/>
                  <a:gd name="connsiteY0" fmla="*/ 0 h 1736604"/>
                  <a:gd name="connsiteX1" fmla="*/ 1858509 w 1858509"/>
                  <a:gd name="connsiteY1" fmla="*/ 0 h 1736604"/>
                  <a:gd name="connsiteX2" fmla="*/ 1858509 w 1858509"/>
                  <a:gd name="connsiteY2" fmla="*/ 1736605 h 1736604"/>
                  <a:gd name="connsiteX3" fmla="*/ 0 w 1858509"/>
                  <a:gd name="connsiteY3" fmla="*/ 1736605 h 1736604"/>
                </a:gdLst>
                <a:ahLst/>
                <a:cxnLst>
                  <a:cxn ang="0">
                    <a:pos x="connsiteX0" y="connsiteY0"/>
                  </a:cxn>
                  <a:cxn ang="0">
                    <a:pos x="connsiteX1" y="connsiteY1"/>
                  </a:cxn>
                  <a:cxn ang="0">
                    <a:pos x="connsiteX2" y="connsiteY2"/>
                  </a:cxn>
                  <a:cxn ang="0">
                    <a:pos x="connsiteX3" y="connsiteY3"/>
                  </a:cxn>
                </a:cxnLst>
                <a:rect l="l" t="t" r="r" b="b"/>
                <a:pathLst>
                  <a:path w="1858509" h="1736604">
                    <a:moveTo>
                      <a:pt x="0" y="0"/>
                    </a:moveTo>
                    <a:lnTo>
                      <a:pt x="1858509" y="0"/>
                    </a:lnTo>
                    <a:lnTo>
                      <a:pt x="1858509" y="1736605"/>
                    </a:lnTo>
                    <a:lnTo>
                      <a:pt x="0" y="1736605"/>
                    </a:lnTo>
                    <a:close/>
                  </a:path>
                </a:pathLst>
              </a:custGeom>
              <a:gradFill flip="none" rotWithShape="1">
                <a:gsLst>
                  <a:gs pos="0">
                    <a:schemeClr val="accent1"/>
                  </a:gs>
                  <a:gs pos="100000">
                    <a:schemeClr val="accent1">
                      <a:lumMod val="20000"/>
                      <a:lumOff val="80000"/>
                    </a:schemeClr>
                  </a:gs>
                </a:gsLst>
                <a:lin ang="3000000" scaled="0"/>
                <a:tileRect/>
              </a:gradFill>
              <a:ln w="10686" cap="flat">
                <a:noFill/>
                <a:prstDash val="solid"/>
                <a:miter/>
              </a:ln>
            </p:spPr>
            <p:txBody>
              <a:bodyPr rtlCol="0" anchor="ctr"/>
              <a:lstStyle/>
              <a:p>
                <a:endParaRPr lang="zh-CN" altLang="en-US"/>
              </a:p>
            </p:txBody>
          </p:sp>
          <p:sp>
            <p:nvSpPr>
              <p:cNvPr id="553" name="任意多边形: 形状 552">
                <a:extLst>
                  <a:ext uri="{FF2B5EF4-FFF2-40B4-BE49-F238E27FC236}">
                    <a16:creationId xmlns:a16="http://schemas.microsoft.com/office/drawing/2014/main" id="{EE73BDC3-CAD1-41FF-9E6C-248FA457048C}"/>
                  </a:ext>
                </a:extLst>
              </p:cNvPr>
              <p:cNvSpPr/>
              <p:nvPr/>
            </p:nvSpPr>
            <p:spPr>
              <a:xfrm>
                <a:off x="7306196" y="4721464"/>
                <a:ext cx="1858509" cy="791309"/>
              </a:xfrm>
              <a:custGeom>
                <a:avLst/>
                <a:gdLst>
                  <a:gd name="connsiteX0" fmla="*/ 1858509 w 1858509"/>
                  <a:gd name="connsiteY0" fmla="*/ 395655 h 791309"/>
                  <a:gd name="connsiteX1" fmla="*/ 929255 w 1858509"/>
                  <a:gd name="connsiteY1" fmla="*/ 791310 h 791309"/>
                  <a:gd name="connsiteX2" fmla="*/ 0 w 1858509"/>
                  <a:gd name="connsiteY2" fmla="*/ 395655 h 791309"/>
                  <a:gd name="connsiteX3" fmla="*/ 929255 w 1858509"/>
                  <a:gd name="connsiteY3" fmla="*/ 0 h 791309"/>
                  <a:gd name="connsiteX4" fmla="*/ 1858509 w 1858509"/>
                  <a:gd name="connsiteY4" fmla="*/ 395655 h 7913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8509" h="791309">
                    <a:moveTo>
                      <a:pt x="1858509" y="395655"/>
                    </a:moveTo>
                    <a:cubicBezTo>
                      <a:pt x="1858509" y="614169"/>
                      <a:pt x="1442468" y="791310"/>
                      <a:pt x="929255" y="791310"/>
                    </a:cubicBezTo>
                    <a:cubicBezTo>
                      <a:pt x="416042" y="791310"/>
                      <a:pt x="0" y="614169"/>
                      <a:pt x="0" y="395655"/>
                    </a:cubicBezTo>
                    <a:cubicBezTo>
                      <a:pt x="0" y="177141"/>
                      <a:pt x="416042" y="0"/>
                      <a:pt x="929255" y="0"/>
                    </a:cubicBezTo>
                    <a:cubicBezTo>
                      <a:pt x="1442468" y="0"/>
                      <a:pt x="1858509" y="177141"/>
                      <a:pt x="1858509" y="395655"/>
                    </a:cubicBezTo>
                    <a:close/>
                  </a:path>
                </a:pathLst>
              </a:custGeom>
              <a:gradFill>
                <a:gsLst>
                  <a:gs pos="0">
                    <a:schemeClr val="accent1">
                      <a:lumMod val="40000"/>
                      <a:lumOff val="60000"/>
                    </a:schemeClr>
                  </a:gs>
                  <a:gs pos="100000">
                    <a:schemeClr val="accent1">
                      <a:lumMod val="20000"/>
                      <a:lumOff val="80000"/>
                    </a:schemeClr>
                  </a:gs>
                </a:gsLst>
              </a:gradFill>
              <a:ln w="10686" cap="flat">
                <a:noFill/>
                <a:prstDash val="solid"/>
                <a:miter/>
              </a:ln>
            </p:spPr>
            <p:txBody>
              <a:bodyPr rtlCol="0" anchor="ctr"/>
              <a:lstStyle/>
              <a:p>
                <a:endParaRPr lang="zh-CN" altLang="en-US"/>
              </a:p>
            </p:txBody>
          </p:sp>
        </p:grpSp>
        <p:grpSp>
          <p:nvGrpSpPr>
            <p:cNvPr id="76" name="图形 4">
              <a:extLst>
                <a:ext uri="{FF2B5EF4-FFF2-40B4-BE49-F238E27FC236}">
                  <a16:creationId xmlns:a16="http://schemas.microsoft.com/office/drawing/2014/main" id="{346A3EE7-7760-49B8-83D0-2ED6FCC7540F}"/>
                </a:ext>
              </a:extLst>
            </p:cNvPr>
            <p:cNvGrpSpPr/>
            <p:nvPr/>
          </p:nvGrpSpPr>
          <p:grpSpPr>
            <a:xfrm>
              <a:off x="11407076" y="3533920"/>
              <a:ext cx="992099" cy="3319803"/>
              <a:chOff x="10608312" y="3712009"/>
              <a:chExt cx="938878" cy="3141714"/>
            </a:xfrm>
          </p:grpSpPr>
          <p:sp>
            <p:nvSpPr>
              <p:cNvPr id="549" name="任意多边形: 形状 548">
                <a:extLst>
                  <a:ext uri="{FF2B5EF4-FFF2-40B4-BE49-F238E27FC236}">
                    <a16:creationId xmlns:a16="http://schemas.microsoft.com/office/drawing/2014/main" id="{DA9F09ED-BA00-4ACB-8CFC-28AA45265A6D}"/>
                  </a:ext>
                </a:extLst>
              </p:cNvPr>
              <p:cNvSpPr/>
              <p:nvPr/>
            </p:nvSpPr>
            <p:spPr>
              <a:xfrm>
                <a:off x="11077750" y="3941916"/>
                <a:ext cx="469439" cy="2911806"/>
              </a:xfrm>
              <a:custGeom>
                <a:avLst/>
                <a:gdLst>
                  <a:gd name="connsiteX0" fmla="*/ 469440 w 469439"/>
                  <a:gd name="connsiteY0" fmla="*/ 0 h 2911806"/>
                  <a:gd name="connsiteX1" fmla="*/ 469440 w 469439"/>
                  <a:gd name="connsiteY1" fmla="*/ 2911807 h 2911806"/>
                  <a:gd name="connsiteX2" fmla="*/ 0 w 469439"/>
                  <a:gd name="connsiteY2" fmla="*/ 2911807 h 2911806"/>
                  <a:gd name="connsiteX3" fmla="*/ 0 w 469439"/>
                  <a:gd name="connsiteY3" fmla="*/ 229908 h 2911806"/>
                </a:gdLst>
                <a:ahLst/>
                <a:cxnLst>
                  <a:cxn ang="0">
                    <a:pos x="connsiteX0" y="connsiteY0"/>
                  </a:cxn>
                  <a:cxn ang="0">
                    <a:pos x="connsiteX1" y="connsiteY1"/>
                  </a:cxn>
                  <a:cxn ang="0">
                    <a:pos x="connsiteX2" y="connsiteY2"/>
                  </a:cxn>
                  <a:cxn ang="0">
                    <a:pos x="connsiteX3" y="connsiteY3"/>
                  </a:cxn>
                </a:cxnLst>
                <a:rect l="l" t="t" r="r" b="b"/>
                <a:pathLst>
                  <a:path w="469439" h="2911806">
                    <a:moveTo>
                      <a:pt x="469440" y="0"/>
                    </a:moveTo>
                    <a:lnTo>
                      <a:pt x="469440" y="2911807"/>
                    </a:lnTo>
                    <a:lnTo>
                      <a:pt x="0" y="2911807"/>
                    </a:lnTo>
                    <a:lnTo>
                      <a:pt x="0" y="229908"/>
                    </a:lnTo>
                    <a:close/>
                  </a:path>
                </a:pathLst>
              </a:custGeom>
              <a:gradFill flip="none" rotWithShape="1">
                <a:gsLst>
                  <a:gs pos="0">
                    <a:schemeClr val="accent1">
                      <a:lumMod val="60000"/>
                      <a:lumOff val="40000"/>
                    </a:schemeClr>
                  </a:gs>
                  <a:gs pos="100000">
                    <a:schemeClr val="accent1">
                      <a:lumMod val="20000"/>
                      <a:lumOff val="80000"/>
                    </a:schemeClr>
                  </a:gs>
                </a:gsLst>
                <a:lin ang="5400000" scaled="1"/>
                <a:tileRect/>
              </a:gradFill>
              <a:ln w="10686" cap="flat">
                <a:noFill/>
                <a:prstDash val="solid"/>
                <a:miter/>
              </a:ln>
            </p:spPr>
            <p:txBody>
              <a:bodyPr rtlCol="0" anchor="ctr"/>
              <a:lstStyle/>
              <a:p>
                <a:endParaRPr lang="zh-CN" altLang="en-US" dirty="0"/>
              </a:p>
            </p:txBody>
          </p:sp>
          <p:sp>
            <p:nvSpPr>
              <p:cNvPr id="550" name="任意多边形: 形状 549">
                <a:extLst>
                  <a:ext uri="{FF2B5EF4-FFF2-40B4-BE49-F238E27FC236}">
                    <a16:creationId xmlns:a16="http://schemas.microsoft.com/office/drawing/2014/main" id="{4ED69082-0415-465B-9488-6446919744BA}"/>
                  </a:ext>
                </a:extLst>
              </p:cNvPr>
              <p:cNvSpPr/>
              <p:nvPr/>
            </p:nvSpPr>
            <p:spPr>
              <a:xfrm>
                <a:off x="10608312" y="3941916"/>
                <a:ext cx="469438" cy="2911806"/>
              </a:xfrm>
              <a:custGeom>
                <a:avLst/>
                <a:gdLst>
                  <a:gd name="connsiteX0" fmla="*/ 469439 w 469438"/>
                  <a:gd name="connsiteY0" fmla="*/ 229908 h 2911806"/>
                  <a:gd name="connsiteX1" fmla="*/ 469439 w 469438"/>
                  <a:gd name="connsiteY1" fmla="*/ 2911807 h 2911806"/>
                  <a:gd name="connsiteX2" fmla="*/ 0 w 469438"/>
                  <a:gd name="connsiteY2" fmla="*/ 2911807 h 2911806"/>
                  <a:gd name="connsiteX3" fmla="*/ 0 w 469438"/>
                  <a:gd name="connsiteY3" fmla="*/ 0 h 2911806"/>
                </a:gdLst>
                <a:ahLst/>
                <a:cxnLst>
                  <a:cxn ang="0">
                    <a:pos x="connsiteX0" y="connsiteY0"/>
                  </a:cxn>
                  <a:cxn ang="0">
                    <a:pos x="connsiteX1" y="connsiteY1"/>
                  </a:cxn>
                  <a:cxn ang="0">
                    <a:pos x="connsiteX2" y="connsiteY2"/>
                  </a:cxn>
                  <a:cxn ang="0">
                    <a:pos x="connsiteX3" y="connsiteY3"/>
                  </a:cxn>
                </a:cxnLst>
                <a:rect l="l" t="t" r="r" b="b"/>
                <a:pathLst>
                  <a:path w="469438" h="2911806">
                    <a:moveTo>
                      <a:pt x="469439" y="229908"/>
                    </a:moveTo>
                    <a:lnTo>
                      <a:pt x="469439" y="2911807"/>
                    </a:lnTo>
                    <a:lnTo>
                      <a:pt x="0" y="2911807"/>
                    </a:lnTo>
                    <a:lnTo>
                      <a:pt x="0" y="0"/>
                    </a:lnTo>
                    <a:close/>
                  </a:path>
                </a:pathLst>
              </a:custGeom>
              <a:gradFill flip="none" rotWithShape="1">
                <a:gsLst>
                  <a:gs pos="0">
                    <a:schemeClr val="accent1"/>
                  </a:gs>
                  <a:gs pos="100000">
                    <a:schemeClr val="accent1">
                      <a:lumMod val="40000"/>
                      <a:lumOff val="60000"/>
                    </a:schemeClr>
                  </a:gs>
                </a:gsLst>
                <a:lin ang="5400000" scaled="1"/>
                <a:tileRect/>
              </a:gradFill>
              <a:ln w="10686" cap="flat">
                <a:noFill/>
                <a:prstDash val="solid"/>
                <a:miter/>
              </a:ln>
            </p:spPr>
            <p:txBody>
              <a:bodyPr rtlCol="0" anchor="ctr"/>
              <a:lstStyle/>
              <a:p>
                <a:endParaRPr lang="zh-CN" altLang="en-US"/>
              </a:p>
            </p:txBody>
          </p:sp>
          <p:sp>
            <p:nvSpPr>
              <p:cNvPr id="551" name="任意多边形: 形状 550">
                <a:extLst>
                  <a:ext uri="{FF2B5EF4-FFF2-40B4-BE49-F238E27FC236}">
                    <a16:creationId xmlns:a16="http://schemas.microsoft.com/office/drawing/2014/main" id="{07471C55-5040-4D81-A9FB-6E030247AEA2}"/>
                  </a:ext>
                </a:extLst>
              </p:cNvPr>
              <p:cNvSpPr/>
              <p:nvPr/>
            </p:nvSpPr>
            <p:spPr>
              <a:xfrm>
                <a:off x="10608312" y="3712009"/>
                <a:ext cx="938878" cy="459815"/>
              </a:xfrm>
              <a:custGeom>
                <a:avLst/>
                <a:gdLst>
                  <a:gd name="connsiteX0" fmla="*/ 469439 w 938878"/>
                  <a:gd name="connsiteY0" fmla="*/ 0 h 459815"/>
                  <a:gd name="connsiteX1" fmla="*/ 938878 w 938878"/>
                  <a:gd name="connsiteY1" fmla="*/ 229908 h 459815"/>
                  <a:gd name="connsiteX2" fmla="*/ 469439 w 938878"/>
                  <a:gd name="connsiteY2" fmla="*/ 459815 h 459815"/>
                  <a:gd name="connsiteX3" fmla="*/ 0 w 938878"/>
                  <a:gd name="connsiteY3" fmla="*/ 229908 h 459815"/>
                </a:gdLst>
                <a:ahLst/>
                <a:cxnLst>
                  <a:cxn ang="0">
                    <a:pos x="connsiteX0" y="connsiteY0"/>
                  </a:cxn>
                  <a:cxn ang="0">
                    <a:pos x="connsiteX1" y="connsiteY1"/>
                  </a:cxn>
                  <a:cxn ang="0">
                    <a:pos x="connsiteX2" y="connsiteY2"/>
                  </a:cxn>
                  <a:cxn ang="0">
                    <a:pos x="connsiteX3" y="connsiteY3"/>
                  </a:cxn>
                </a:cxnLst>
                <a:rect l="l" t="t" r="r" b="b"/>
                <a:pathLst>
                  <a:path w="938878" h="459815">
                    <a:moveTo>
                      <a:pt x="469439" y="0"/>
                    </a:moveTo>
                    <a:lnTo>
                      <a:pt x="938878" y="229908"/>
                    </a:lnTo>
                    <a:lnTo>
                      <a:pt x="469439" y="459815"/>
                    </a:lnTo>
                    <a:lnTo>
                      <a:pt x="0" y="229908"/>
                    </a:lnTo>
                    <a:close/>
                  </a:path>
                </a:pathLst>
              </a:custGeom>
              <a:gradFill>
                <a:gsLst>
                  <a:gs pos="0">
                    <a:schemeClr val="accent1">
                      <a:lumMod val="40000"/>
                      <a:lumOff val="60000"/>
                    </a:schemeClr>
                  </a:gs>
                  <a:gs pos="100000">
                    <a:schemeClr val="accent1">
                      <a:lumMod val="20000"/>
                      <a:lumOff val="80000"/>
                    </a:schemeClr>
                  </a:gs>
                </a:gsLst>
              </a:gradFill>
              <a:ln w="10686" cap="flat">
                <a:noFill/>
                <a:prstDash val="solid"/>
                <a:miter/>
              </a:ln>
            </p:spPr>
            <p:txBody>
              <a:bodyPr rtlCol="0" anchor="ctr"/>
              <a:lstStyle/>
              <a:p>
                <a:endParaRPr lang="zh-CN" altLang="en-US"/>
              </a:p>
            </p:txBody>
          </p:sp>
        </p:grpSp>
        <p:grpSp>
          <p:nvGrpSpPr>
            <p:cNvPr id="77" name="图形 4">
              <a:extLst>
                <a:ext uri="{FF2B5EF4-FFF2-40B4-BE49-F238E27FC236}">
                  <a16:creationId xmlns:a16="http://schemas.microsoft.com/office/drawing/2014/main" id="{39F371D3-0A45-4770-919B-79C7B0AA9030}"/>
                </a:ext>
              </a:extLst>
            </p:cNvPr>
            <p:cNvGrpSpPr/>
            <p:nvPr/>
          </p:nvGrpSpPr>
          <p:grpSpPr>
            <a:xfrm>
              <a:off x="10722323" y="4435622"/>
              <a:ext cx="992099" cy="2418100"/>
              <a:chOff x="9960292" y="4565340"/>
              <a:chExt cx="938878" cy="2288382"/>
            </a:xfrm>
          </p:grpSpPr>
          <p:sp>
            <p:nvSpPr>
              <p:cNvPr id="546" name="任意多边形: 形状 545">
                <a:extLst>
                  <a:ext uri="{FF2B5EF4-FFF2-40B4-BE49-F238E27FC236}">
                    <a16:creationId xmlns:a16="http://schemas.microsoft.com/office/drawing/2014/main" id="{5B0A8FA8-1889-446C-AC0E-45FD3C8CEC13}"/>
                  </a:ext>
                </a:extLst>
              </p:cNvPr>
              <p:cNvSpPr/>
              <p:nvPr/>
            </p:nvSpPr>
            <p:spPr>
              <a:xfrm>
                <a:off x="10429732" y="4795248"/>
                <a:ext cx="469438" cy="2058474"/>
              </a:xfrm>
              <a:custGeom>
                <a:avLst/>
                <a:gdLst>
                  <a:gd name="connsiteX0" fmla="*/ 469439 w 469438"/>
                  <a:gd name="connsiteY0" fmla="*/ 0 h 2058474"/>
                  <a:gd name="connsiteX1" fmla="*/ 469439 w 469438"/>
                  <a:gd name="connsiteY1" fmla="*/ 2058475 h 2058474"/>
                  <a:gd name="connsiteX2" fmla="*/ 0 w 469438"/>
                  <a:gd name="connsiteY2" fmla="*/ 2058475 h 2058474"/>
                  <a:gd name="connsiteX3" fmla="*/ 0 w 469438"/>
                  <a:gd name="connsiteY3" fmla="*/ 229908 h 2058474"/>
                </a:gdLst>
                <a:ahLst/>
                <a:cxnLst>
                  <a:cxn ang="0">
                    <a:pos x="connsiteX0" y="connsiteY0"/>
                  </a:cxn>
                  <a:cxn ang="0">
                    <a:pos x="connsiteX1" y="connsiteY1"/>
                  </a:cxn>
                  <a:cxn ang="0">
                    <a:pos x="connsiteX2" y="connsiteY2"/>
                  </a:cxn>
                  <a:cxn ang="0">
                    <a:pos x="connsiteX3" y="connsiteY3"/>
                  </a:cxn>
                </a:cxnLst>
                <a:rect l="l" t="t" r="r" b="b"/>
                <a:pathLst>
                  <a:path w="469438" h="2058474">
                    <a:moveTo>
                      <a:pt x="469439" y="0"/>
                    </a:moveTo>
                    <a:lnTo>
                      <a:pt x="469439" y="2058475"/>
                    </a:lnTo>
                    <a:lnTo>
                      <a:pt x="0" y="2058475"/>
                    </a:lnTo>
                    <a:lnTo>
                      <a:pt x="0" y="229908"/>
                    </a:lnTo>
                    <a:close/>
                  </a:path>
                </a:pathLst>
              </a:custGeom>
              <a:gradFill flip="none" rotWithShape="1">
                <a:gsLst>
                  <a:gs pos="0">
                    <a:schemeClr val="accent1">
                      <a:lumMod val="60000"/>
                      <a:lumOff val="40000"/>
                    </a:schemeClr>
                  </a:gs>
                  <a:gs pos="100000">
                    <a:schemeClr val="accent1">
                      <a:lumMod val="20000"/>
                      <a:lumOff val="80000"/>
                    </a:schemeClr>
                  </a:gs>
                </a:gsLst>
                <a:lin ang="5400000" scaled="1"/>
                <a:tileRect/>
              </a:gradFill>
              <a:ln w="10686" cap="flat">
                <a:noFill/>
                <a:prstDash val="solid"/>
                <a:miter/>
              </a:ln>
            </p:spPr>
            <p:txBody>
              <a:bodyPr rtlCol="0" anchor="ctr"/>
              <a:lstStyle/>
              <a:p>
                <a:endParaRPr lang="zh-CN" altLang="en-US"/>
              </a:p>
            </p:txBody>
          </p:sp>
          <p:sp>
            <p:nvSpPr>
              <p:cNvPr id="547" name="任意多边形: 形状 546">
                <a:extLst>
                  <a:ext uri="{FF2B5EF4-FFF2-40B4-BE49-F238E27FC236}">
                    <a16:creationId xmlns:a16="http://schemas.microsoft.com/office/drawing/2014/main" id="{1ECF76D7-A1BE-4796-ABD4-D765B7930F19}"/>
                  </a:ext>
                </a:extLst>
              </p:cNvPr>
              <p:cNvSpPr/>
              <p:nvPr/>
            </p:nvSpPr>
            <p:spPr>
              <a:xfrm>
                <a:off x="9960292" y="4795248"/>
                <a:ext cx="469439" cy="2058474"/>
              </a:xfrm>
              <a:custGeom>
                <a:avLst/>
                <a:gdLst>
                  <a:gd name="connsiteX0" fmla="*/ 469440 w 469439"/>
                  <a:gd name="connsiteY0" fmla="*/ 229908 h 2058474"/>
                  <a:gd name="connsiteX1" fmla="*/ 469440 w 469439"/>
                  <a:gd name="connsiteY1" fmla="*/ 2058475 h 2058474"/>
                  <a:gd name="connsiteX2" fmla="*/ 0 w 469439"/>
                  <a:gd name="connsiteY2" fmla="*/ 2058475 h 2058474"/>
                  <a:gd name="connsiteX3" fmla="*/ 0 w 469439"/>
                  <a:gd name="connsiteY3" fmla="*/ 0 h 2058474"/>
                </a:gdLst>
                <a:ahLst/>
                <a:cxnLst>
                  <a:cxn ang="0">
                    <a:pos x="connsiteX0" y="connsiteY0"/>
                  </a:cxn>
                  <a:cxn ang="0">
                    <a:pos x="connsiteX1" y="connsiteY1"/>
                  </a:cxn>
                  <a:cxn ang="0">
                    <a:pos x="connsiteX2" y="connsiteY2"/>
                  </a:cxn>
                  <a:cxn ang="0">
                    <a:pos x="connsiteX3" y="connsiteY3"/>
                  </a:cxn>
                </a:cxnLst>
                <a:rect l="l" t="t" r="r" b="b"/>
                <a:pathLst>
                  <a:path w="469439" h="2058474">
                    <a:moveTo>
                      <a:pt x="469440" y="229908"/>
                    </a:moveTo>
                    <a:lnTo>
                      <a:pt x="469440" y="2058475"/>
                    </a:lnTo>
                    <a:lnTo>
                      <a:pt x="0" y="2058475"/>
                    </a:lnTo>
                    <a:lnTo>
                      <a:pt x="0" y="0"/>
                    </a:lnTo>
                    <a:close/>
                  </a:path>
                </a:pathLst>
              </a:custGeom>
              <a:gradFill flip="none" rotWithShape="1">
                <a:gsLst>
                  <a:gs pos="0">
                    <a:schemeClr val="accent1"/>
                  </a:gs>
                  <a:gs pos="100000">
                    <a:schemeClr val="accent1">
                      <a:lumMod val="40000"/>
                      <a:lumOff val="60000"/>
                    </a:schemeClr>
                  </a:gs>
                </a:gsLst>
                <a:lin ang="5400000" scaled="1"/>
                <a:tileRect/>
              </a:gradFill>
              <a:ln w="10686" cap="flat">
                <a:noFill/>
                <a:prstDash val="solid"/>
                <a:miter/>
              </a:ln>
            </p:spPr>
            <p:txBody>
              <a:bodyPr rtlCol="0" anchor="ctr"/>
              <a:lstStyle/>
              <a:p>
                <a:endParaRPr lang="zh-CN" altLang="en-US"/>
              </a:p>
            </p:txBody>
          </p:sp>
          <p:sp>
            <p:nvSpPr>
              <p:cNvPr id="548" name="任意多边形: 形状 547">
                <a:extLst>
                  <a:ext uri="{FF2B5EF4-FFF2-40B4-BE49-F238E27FC236}">
                    <a16:creationId xmlns:a16="http://schemas.microsoft.com/office/drawing/2014/main" id="{09AF12F3-8C2D-48A4-9C8D-5997C4C5B310}"/>
                  </a:ext>
                </a:extLst>
              </p:cNvPr>
              <p:cNvSpPr/>
              <p:nvPr/>
            </p:nvSpPr>
            <p:spPr>
              <a:xfrm>
                <a:off x="9960292" y="4565340"/>
                <a:ext cx="938878" cy="459815"/>
              </a:xfrm>
              <a:custGeom>
                <a:avLst/>
                <a:gdLst>
                  <a:gd name="connsiteX0" fmla="*/ 469440 w 938878"/>
                  <a:gd name="connsiteY0" fmla="*/ 0 h 459815"/>
                  <a:gd name="connsiteX1" fmla="*/ 938878 w 938878"/>
                  <a:gd name="connsiteY1" fmla="*/ 229908 h 459815"/>
                  <a:gd name="connsiteX2" fmla="*/ 469440 w 938878"/>
                  <a:gd name="connsiteY2" fmla="*/ 459815 h 459815"/>
                  <a:gd name="connsiteX3" fmla="*/ 0 w 938878"/>
                  <a:gd name="connsiteY3" fmla="*/ 229908 h 459815"/>
                </a:gdLst>
                <a:ahLst/>
                <a:cxnLst>
                  <a:cxn ang="0">
                    <a:pos x="connsiteX0" y="connsiteY0"/>
                  </a:cxn>
                  <a:cxn ang="0">
                    <a:pos x="connsiteX1" y="connsiteY1"/>
                  </a:cxn>
                  <a:cxn ang="0">
                    <a:pos x="connsiteX2" y="connsiteY2"/>
                  </a:cxn>
                  <a:cxn ang="0">
                    <a:pos x="connsiteX3" y="connsiteY3"/>
                  </a:cxn>
                </a:cxnLst>
                <a:rect l="l" t="t" r="r" b="b"/>
                <a:pathLst>
                  <a:path w="938878" h="459815">
                    <a:moveTo>
                      <a:pt x="469440" y="0"/>
                    </a:moveTo>
                    <a:lnTo>
                      <a:pt x="938878" y="229908"/>
                    </a:lnTo>
                    <a:lnTo>
                      <a:pt x="469440" y="459815"/>
                    </a:lnTo>
                    <a:lnTo>
                      <a:pt x="0" y="229908"/>
                    </a:lnTo>
                    <a:close/>
                  </a:path>
                </a:pathLst>
              </a:custGeom>
              <a:gradFill>
                <a:gsLst>
                  <a:gs pos="0">
                    <a:schemeClr val="accent1">
                      <a:lumMod val="40000"/>
                      <a:lumOff val="60000"/>
                    </a:schemeClr>
                  </a:gs>
                  <a:gs pos="100000">
                    <a:schemeClr val="accent1">
                      <a:lumMod val="20000"/>
                      <a:lumOff val="80000"/>
                    </a:schemeClr>
                  </a:gs>
                </a:gsLst>
              </a:gradFill>
              <a:ln w="10686" cap="flat">
                <a:noFill/>
                <a:prstDash val="solid"/>
                <a:miter/>
              </a:ln>
            </p:spPr>
            <p:txBody>
              <a:bodyPr rtlCol="0" anchor="ctr"/>
              <a:lstStyle/>
              <a:p>
                <a:endParaRPr lang="zh-CN" altLang="en-US"/>
              </a:p>
            </p:txBody>
          </p:sp>
        </p:grpSp>
        <p:grpSp>
          <p:nvGrpSpPr>
            <p:cNvPr id="78" name="图形 4">
              <a:extLst>
                <a:ext uri="{FF2B5EF4-FFF2-40B4-BE49-F238E27FC236}">
                  <a16:creationId xmlns:a16="http://schemas.microsoft.com/office/drawing/2014/main" id="{3B1A81E2-8A8C-4B7D-9988-E07AA662FB4B}"/>
                </a:ext>
              </a:extLst>
            </p:cNvPr>
            <p:cNvGrpSpPr/>
            <p:nvPr/>
          </p:nvGrpSpPr>
          <p:grpSpPr>
            <a:xfrm>
              <a:off x="12091827" y="3870645"/>
              <a:ext cx="992099" cy="2983077"/>
              <a:chOff x="11256330" y="4030671"/>
              <a:chExt cx="938878" cy="2823051"/>
            </a:xfrm>
          </p:grpSpPr>
          <p:sp>
            <p:nvSpPr>
              <p:cNvPr id="543" name="任意多边形: 形状 542">
                <a:extLst>
                  <a:ext uri="{FF2B5EF4-FFF2-40B4-BE49-F238E27FC236}">
                    <a16:creationId xmlns:a16="http://schemas.microsoft.com/office/drawing/2014/main" id="{37AD6927-DE71-4C01-A2E9-4026AADC6527}"/>
                  </a:ext>
                </a:extLst>
              </p:cNvPr>
              <p:cNvSpPr/>
              <p:nvPr/>
            </p:nvSpPr>
            <p:spPr>
              <a:xfrm>
                <a:off x="11725770" y="4260579"/>
                <a:ext cx="469438" cy="2593143"/>
              </a:xfrm>
              <a:custGeom>
                <a:avLst/>
                <a:gdLst>
                  <a:gd name="connsiteX0" fmla="*/ 469439 w 469438"/>
                  <a:gd name="connsiteY0" fmla="*/ 0 h 2593143"/>
                  <a:gd name="connsiteX1" fmla="*/ 469439 w 469438"/>
                  <a:gd name="connsiteY1" fmla="*/ 2593144 h 2593143"/>
                  <a:gd name="connsiteX2" fmla="*/ 0 w 469438"/>
                  <a:gd name="connsiteY2" fmla="*/ 2593144 h 2593143"/>
                  <a:gd name="connsiteX3" fmla="*/ 0 w 469438"/>
                  <a:gd name="connsiteY3" fmla="*/ 229908 h 2593143"/>
                </a:gdLst>
                <a:ahLst/>
                <a:cxnLst>
                  <a:cxn ang="0">
                    <a:pos x="connsiteX0" y="connsiteY0"/>
                  </a:cxn>
                  <a:cxn ang="0">
                    <a:pos x="connsiteX1" y="connsiteY1"/>
                  </a:cxn>
                  <a:cxn ang="0">
                    <a:pos x="connsiteX2" y="connsiteY2"/>
                  </a:cxn>
                  <a:cxn ang="0">
                    <a:pos x="connsiteX3" y="connsiteY3"/>
                  </a:cxn>
                </a:cxnLst>
                <a:rect l="l" t="t" r="r" b="b"/>
                <a:pathLst>
                  <a:path w="469438" h="2593143">
                    <a:moveTo>
                      <a:pt x="469439" y="0"/>
                    </a:moveTo>
                    <a:lnTo>
                      <a:pt x="469439" y="2593144"/>
                    </a:lnTo>
                    <a:lnTo>
                      <a:pt x="0" y="2593144"/>
                    </a:lnTo>
                    <a:lnTo>
                      <a:pt x="0" y="229908"/>
                    </a:lnTo>
                    <a:close/>
                  </a:path>
                </a:pathLst>
              </a:custGeom>
              <a:gradFill flip="none" rotWithShape="1">
                <a:gsLst>
                  <a:gs pos="0">
                    <a:schemeClr val="accent1">
                      <a:lumMod val="60000"/>
                      <a:lumOff val="40000"/>
                    </a:schemeClr>
                  </a:gs>
                  <a:gs pos="100000">
                    <a:schemeClr val="accent1">
                      <a:lumMod val="20000"/>
                      <a:lumOff val="80000"/>
                    </a:schemeClr>
                  </a:gs>
                </a:gsLst>
                <a:lin ang="5400000" scaled="1"/>
                <a:tileRect/>
              </a:gradFill>
              <a:ln w="10686" cap="flat">
                <a:noFill/>
                <a:prstDash val="solid"/>
                <a:miter/>
              </a:ln>
            </p:spPr>
            <p:txBody>
              <a:bodyPr rtlCol="0" anchor="ctr"/>
              <a:lstStyle/>
              <a:p>
                <a:endParaRPr lang="zh-CN" altLang="en-US"/>
              </a:p>
            </p:txBody>
          </p:sp>
          <p:sp>
            <p:nvSpPr>
              <p:cNvPr id="544" name="任意多边形: 形状 543">
                <a:extLst>
                  <a:ext uri="{FF2B5EF4-FFF2-40B4-BE49-F238E27FC236}">
                    <a16:creationId xmlns:a16="http://schemas.microsoft.com/office/drawing/2014/main" id="{E5015044-CB8D-4AEB-9F5B-638D910F9CEF}"/>
                  </a:ext>
                </a:extLst>
              </p:cNvPr>
              <p:cNvSpPr/>
              <p:nvPr/>
            </p:nvSpPr>
            <p:spPr>
              <a:xfrm>
                <a:off x="11256330" y="4260579"/>
                <a:ext cx="469439" cy="2593143"/>
              </a:xfrm>
              <a:custGeom>
                <a:avLst/>
                <a:gdLst>
                  <a:gd name="connsiteX0" fmla="*/ 469440 w 469439"/>
                  <a:gd name="connsiteY0" fmla="*/ 229908 h 2593143"/>
                  <a:gd name="connsiteX1" fmla="*/ 469440 w 469439"/>
                  <a:gd name="connsiteY1" fmla="*/ 2593144 h 2593143"/>
                  <a:gd name="connsiteX2" fmla="*/ 0 w 469439"/>
                  <a:gd name="connsiteY2" fmla="*/ 2593144 h 2593143"/>
                  <a:gd name="connsiteX3" fmla="*/ 0 w 469439"/>
                  <a:gd name="connsiteY3" fmla="*/ 0 h 2593143"/>
                </a:gdLst>
                <a:ahLst/>
                <a:cxnLst>
                  <a:cxn ang="0">
                    <a:pos x="connsiteX0" y="connsiteY0"/>
                  </a:cxn>
                  <a:cxn ang="0">
                    <a:pos x="connsiteX1" y="connsiteY1"/>
                  </a:cxn>
                  <a:cxn ang="0">
                    <a:pos x="connsiteX2" y="connsiteY2"/>
                  </a:cxn>
                  <a:cxn ang="0">
                    <a:pos x="connsiteX3" y="connsiteY3"/>
                  </a:cxn>
                </a:cxnLst>
                <a:rect l="l" t="t" r="r" b="b"/>
                <a:pathLst>
                  <a:path w="469439" h="2593143">
                    <a:moveTo>
                      <a:pt x="469440" y="229908"/>
                    </a:moveTo>
                    <a:lnTo>
                      <a:pt x="469440" y="2593144"/>
                    </a:lnTo>
                    <a:lnTo>
                      <a:pt x="0" y="2593144"/>
                    </a:lnTo>
                    <a:lnTo>
                      <a:pt x="0" y="0"/>
                    </a:lnTo>
                    <a:close/>
                  </a:path>
                </a:pathLst>
              </a:custGeom>
              <a:gradFill flip="none" rotWithShape="1">
                <a:gsLst>
                  <a:gs pos="0">
                    <a:schemeClr val="accent1"/>
                  </a:gs>
                  <a:gs pos="100000">
                    <a:schemeClr val="accent1">
                      <a:lumMod val="40000"/>
                      <a:lumOff val="60000"/>
                    </a:schemeClr>
                  </a:gs>
                </a:gsLst>
                <a:lin ang="5400000" scaled="1"/>
                <a:tileRect/>
              </a:gradFill>
              <a:ln w="10686" cap="flat">
                <a:noFill/>
                <a:prstDash val="solid"/>
                <a:miter/>
              </a:ln>
            </p:spPr>
            <p:txBody>
              <a:bodyPr rtlCol="0" anchor="ctr"/>
              <a:lstStyle/>
              <a:p>
                <a:endParaRPr lang="zh-CN" altLang="en-US" dirty="0"/>
              </a:p>
            </p:txBody>
          </p:sp>
          <p:sp>
            <p:nvSpPr>
              <p:cNvPr id="545" name="任意多边形: 形状 544">
                <a:extLst>
                  <a:ext uri="{FF2B5EF4-FFF2-40B4-BE49-F238E27FC236}">
                    <a16:creationId xmlns:a16="http://schemas.microsoft.com/office/drawing/2014/main" id="{FEB35C28-9B78-45EB-846C-8AA78B71F999}"/>
                  </a:ext>
                </a:extLst>
              </p:cNvPr>
              <p:cNvSpPr/>
              <p:nvPr/>
            </p:nvSpPr>
            <p:spPr>
              <a:xfrm>
                <a:off x="11256330" y="4030671"/>
                <a:ext cx="938878" cy="459815"/>
              </a:xfrm>
              <a:custGeom>
                <a:avLst/>
                <a:gdLst>
                  <a:gd name="connsiteX0" fmla="*/ 469440 w 938878"/>
                  <a:gd name="connsiteY0" fmla="*/ 0 h 459815"/>
                  <a:gd name="connsiteX1" fmla="*/ 938878 w 938878"/>
                  <a:gd name="connsiteY1" fmla="*/ 229908 h 459815"/>
                  <a:gd name="connsiteX2" fmla="*/ 469440 w 938878"/>
                  <a:gd name="connsiteY2" fmla="*/ 459815 h 459815"/>
                  <a:gd name="connsiteX3" fmla="*/ 0 w 938878"/>
                  <a:gd name="connsiteY3" fmla="*/ 229908 h 459815"/>
                </a:gdLst>
                <a:ahLst/>
                <a:cxnLst>
                  <a:cxn ang="0">
                    <a:pos x="connsiteX0" y="connsiteY0"/>
                  </a:cxn>
                  <a:cxn ang="0">
                    <a:pos x="connsiteX1" y="connsiteY1"/>
                  </a:cxn>
                  <a:cxn ang="0">
                    <a:pos x="connsiteX2" y="connsiteY2"/>
                  </a:cxn>
                  <a:cxn ang="0">
                    <a:pos x="connsiteX3" y="connsiteY3"/>
                  </a:cxn>
                </a:cxnLst>
                <a:rect l="l" t="t" r="r" b="b"/>
                <a:pathLst>
                  <a:path w="938878" h="459815">
                    <a:moveTo>
                      <a:pt x="469440" y="0"/>
                    </a:moveTo>
                    <a:lnTo>
                      <a:pt x="938878" y="229908"/>
                    </a:lnTo>
                    <a:lnTo>
                      <a:pt x="469440" y="459815"/>
                    </a:lnTo>
                    <a:lnTo>
                      <a:pt x="0" y="229908"/>
                    </a:lnTo>
                    <a:close/>
                  </a:path>
                </a:pathLst>
              </a:custGeom>
              <a:gradFill>
                <a:gsLst>
                  <a:gs pos="0">
                    <a:schemeClr val="accent1">
                      <a:lumMod val="40000"/>
                      <a:lumOff val="60000"/>
                    </a:schemeClr>
                  </a:gs>
                  <a:gs pos="100000">
                    <a:schemeClr val="accent1">
                      <a:lumMod val="20000"/>
                      <a:lumOff val="80000"/>
                    </a:schemeClr>
                  </a:gs>
                </a:gsLst>
              </a:gradFill>
              <a:ln w="10686" cap="flat">
                <a:noFill/>
                <a:prstDash val="solid"/>
                <a:miter/>
              </a:ln>
            </p:spPr>
            <p:txBody>
              <a:bodyPr rtlCol="0" anchor="ctr"/>
              <a:lstStyle/>
              <a:p>
                <a:endParaRPr lang="zh-CN" altLang="en-US"/>
              </a:p>
            </p:txBody>
          </p:sp>
        </p:grpSp>
        <p:grpSp>
          <p:nvGrpSpPr>
            <p:cNvPr id="79" name="图形 4">
              <a:extLst>
                <a:ext uri="{FF2B5EF4-FFF2-40B4-BE49-F238E27FC236}">
                  <a16:creationId xmlns:a16="http://schemas.microsoft.com/office/drawing/2014/main" id="{B187C7B6-C8B6-48F7-A7F4-025EB1BE79C8}"/>
                </a:ext>
              </a:extLst>
            </p:cNvPr>
            <p:cNvGrpSpPr/>
            <p:nvPr/>
          </p:nvGrpSpPr>
          <p:grpSpPr>
            <a:xfrm>
              <a:off x="11407076" y="5337326"/>
              <a:ext cx="992099" cy="1516397"/>
              <a:chOff x="10608312" y="5418672"/>
              <a:chExt cx="938878" cy="1435051"/>
            </a:xfrm>
          </p:grpSpPr>
          <p:sp>
            <p:nvSpPr>
              <p:cNvPr id="540" name="任意多边形: 形状 539">
                <a:extLst>
                  <a:ext uri="{FF2B5EF4-FFF2-40B4-BE49-F238E27FC236}">
                    <a16:creationId xmlns:a16="http://schemas.microsoft.com/office/drawing/2014/main" id="{C3507B74-2A03-47CD-A7A9-2DDA0E7F4ECC}"/>
                  </a:ext>
                </a:extLst>
              </p:cNvPr>
              <p:cNvSpPr/>
              <p:nvPr/>
            </p:nvSpPr>
            <p:spPr>
              <a:xfrm>
                <a:off x="11077750" y="5649649"/>
                <a:ext cx="469439" cy="1204074"/>
              </a:xfrm>
              <a:custGeom>
                <a:avLst/>
                <a:gdLst>
                  <a:gd name="connsiteX0" fmla="*/ 469440 w 469439"/>
                  <a:gd name="connsiteY0" fmla="*/ 0 h 1204074"/>
                  <a:gd name="connsiteX1" fmla="*/ 469440 w 469439"/>
                  <a:gd name="connsiteY1" fmla="*/ 1204074 h 1204074"/>
                  <a:gd name="connsiteX2" fmla="*/ 0 w 469439"/>
                  <a:gd name="connsiteY2" fmla="*/ 1204074 h 1204074"/>
                  <a:gd name="connsiteX3" fmla="*/ 0 w 469439"/>
                  <a:gd name="connsiteY3" fmla="*/ 229908 h 1204074"/>
                </a:gdLst>
                <a:ahLst/>
                <a:cxnLst>
                  <a:cxn ang="0">
                    <a:pos x="connsiteX0" y="connsiteY0"/>
                  </a:cxn>
                  <a:cxn ang="0">
                    <a:pos x="connsiteX1" y="connsiteY1"/>
                  </a:cxn>
                  <a:cxn ang="0">
                    <a:pos x="connsiteX2" y="connsiteY2"/>
                  </a:cxn>
                  <a:cxn ang="0">
                    <a:pos x="connsiteX3" y="connsiteY3"/>
                  </a:cxn>
                </a:cxnLst>
                <a:rect l="l" t="t" r="r" b="b"/>
                <a:pathLst>
                  <a:path w="469439" h="1204074">
                    <a:moveTo>
                      <a:pt x="469440" y="0"/>
                    </a:moveTo>
                    <a:lnTo>
                      <a:pt x="469440" y="1204074"/>
                    </a:lnTo>
                    <a:lnTo>
                      <a:pt x="0" y="1204074"/>
                    </a:lnTo>
                    <a:lnTo>
                      <a:pt x="0" y="229908"/>
                    </a:lnTo>
                    <a:close/>
                  </a:path>
                </a:pathLst>
              </a:custGeom>
              <a:gradFill flip="none" rotWithShape="1">
                <a:gsLst>
                  <a:gs pos="0">
                    <a:schemeClr val="accent1">
                      <a:lumMod val="60000"/>
                      <a:lumOff val="40000"/>
                    </a:schemeClr>
                  </a:gs>
                  <a:gs pos="100000">
                    <a:schemeClr val="accent1">
                      <a:lumMod val="20000"/>
                      <a:lumOff val="80000"/>
                    </a:schemeClr>
                  </a:gs>
                </a:gsLst>
                <a:lin ang="5400000" scaled="1"/>
                <a:tileRect/>
              </a:gradFill>
              <a:ln w="10686" cap="flat">
                <a:noFill/>
                <a:prstDash val="solid"/>
                <a:miter/>
              </a:ln>
            </p:spPr>
            <p:txBody>
              <a:bodyPr rtlCol="0" anchor="ctr"/>
              <a:lstStyle/>
              <a:p>
                <a:endParaRPr lang="zh-CN" altLang="en-US"/>
              </a:p>
            </p:txBody>
          </p:sp>
          <p:sp>
            <p:nvSpPr>
              <p:cNvPr id="541" name="任意多边形: 形状 540">
                <a:extLst>
                  <a:ext uri="{FF2B5EF4-FFF2-40B4-BE49-F238E27FC236}">
                    <a16:creationId xmlns:a16="http://schemas.microsoft.com/office/drawing/2014/main" id="{DF1E489D-F6B6-473D-945C-50CCAC6632EF}"/>
                  </a:ext>
                </a:extLst>
              </p:cNvPr>
              <p:cNvSpPr/>
              <p:nvPr/>
            </p:nvSpPr>
            <p:spPr>
              <a:xfrm>
                <a:off x="10608312" y="5649649"/>
                <a:ext cx="469438" cy="1204074"/>
              </a:xfrm>
              <a:custGeom>
                <a:avLst/>
                <a:gdLst>
                  <a:gd name="connsiteX0" fmla="*/ 469439 w 469438"/>
                  <a:gd name="connsiteY0" fmla="*/ 229908 h 1204074"/>
                  <a:gd name="connsiteX1" fmla="*/ 469439 w 469438"/>
                  <a:gd name="connsiteY1" fmla="*/ 1204074 h 1204074"/>
                  <a:gd name="connsiteX2" fmla="*/ 0 w 469438"/>
                  <a:gd name="connsiteY2" fmla="*/ 1204074 h 1204074"/>
                  <a:gd name="connsiteX3" fmla="*/ 0 w 469438"/>
                  <a:gd name="connsiteY3" fmla="*/ 0 h 1204074"/>
                </a:gdLst>
                <a:ahLst/>
                <a:cxnLst>
                  <a:cxn ang="0">
                    <a:pos x="connsiteX0" y="connsiteY0"/>
                  </a:cxn>
                  <a:cxn ang="0">
                    <a:pos x="connsiteX1" y="connsiteY1"/>
                  </a:cxn>
                  <a:cxn ang="0">
                    <a:pos x="connsiteX2" y="connsiteY2"/>
                  </a:cxn>
                  <a:cxn ang="0">
                    <a:pos x="connsiteX3" y="connsiteY3"/>
                  </a:cxn>
                </a:cxnLst>
                <a:rect l="l" t="t" r="r" b="b"/>
                <a:pathLst>
                  <a:path w="469438" h="1204074">
                    <a:moveTo>
                      <a:pt x="469439" y="229908"/>
                    </a:moveTo>
                    <a:lnTo>
                      <a:pt x="469439" y="1204074"/>
                    </a:lnTo>
                    <a:lnTo>
                      <a:pt x="0" y="1204074"/>
                    </a:lnTo>
                    <a:lnTo>
                      <a:pt x="0" y="0"/>
                    </a:lnTo>
                    <a:close/>
                  </a:path>
                </a:pathLst>
              </a:custGeom>
              <a:gradFill flip="none" rotWithShape="1">
                <a:gsLst>
                  <a:gs pos="0">
                    <a:schemeClr val="accent1"/>
                  </a:gs>
                  <a:gs pos="100000">
                    <a:schemeClr val="accent1">
                      <a:lumMod val="40000"/>
                      <a:lumOff val="60000"/>
                    </a:schemeClr>
                  </a:gs>
                </a:gsLst>
                <a:lin ang="5400000" scaled="1"/>
                <a:tileRect/>
              </a:gradFill>
              <a:ln w="10686" cap="flat">
                <a:noFill/>
                <a:prstDash val="solid"/>
                <a:miter/>
              </a:ln>
            </p:spPr>
            <p:txBody>
              <a:bodyPr rtlCol="0" anchor="ctr"/>
              <a:lstStyle/>
              <a:p>
                <a:endParaRPr lang="zh-CN" altLang="en-US"/>
              </a:p>
            </p:txBody>
          </p:sp>
          <p:sp>
            <p:nvSpPr>
              <p:cNvPr id="542" name="任意多边形: 形状 541">
                <a:extLst>
                  <a:ext uri="{FF2B5EF4-FFF2-40B4-BE49-F238E27FC236}">
                    <a16:creationId xmlns:a16="http://schemas.microsoft.com/office/drawing/2014/main" id="{B2D4FC58-F8E5-4CAA-8C5D-1D92D0D74465}"/>
                  </a:ext>
                </a:extLst>
              </p:cNvPr>
              <p:cNvSpPr/>
              <p:nvPr/>
            </p:nvSpPr>
            <p:spPr>
              <a:xfrm>
                <a:off x="10608312" y="5418672"/>
                <a:ext cx="938878" cy="460884"/>
              </a:xfrm>
              <a:custGeom>
                <a:avLst/>
                <a:gdLst>
                  <a:gd name="connsiteX0" fmla="*/ 469439 w 938878"/>
                  <a:gd name="connsiteY0" fmla="*/ 0 h 460884"/>
                  <a:gd name="connsiteX1" fmla="*/ 938878 w 938878"/>
                  <a:gd name="connsiteY1" fmla="*/ 230977 h 460884"/>
                  <a:gd name="connsiteX2" fmla="*/ 469439 w 938878"/>
                  <a:gd name="connsiteY2" fmla="*/ 460885 h 460884"/>
                  <a:gd name="connsiteX3" fmla="*/ 0 w 938878"/>
                  <a:gd name="connsiteY3" fmla="*/ 230977 h 460884"/>
                </a:gdLst>
                <a:ahLst/>
                <a:cxnLst>
                  <a:cxn ang="0">
                    <a:pos x="connsiteX0" y="connsiteY0"/>
                  </a:cxn>
                  <a:cxn ang="0">
                    <a:pos x="connsiteX1" y="connsiteY1"/>
                  </a:cxn>
                  <a:cxn ang="0">
                    <a:pos x="connsiteX2" y="connsiteY2"/>
                  </a:cxn>
                  <a:cxn ang="0">
                    <a:pos x="connsiteX3" y="connsiteY3"/>
                  </a:cxn>
                </a:cxnLst>
                <a:rect l="l" t="t" r="r" b="b"/>
                <a:pathLst>
                  <a:path w="938878" h="460884">
                    <a:moveTo>
                      <a:pt x="469439" y="0"/>
                    </a:moveTo>
                    <a:lnTo>
                      <a:pt x="938878" y="230977"/>
                    </a:lnTo>
                    <a:lnTo>
                      <a:pt x="469439" y="460885"/>
                    </a:lnTo>
                    <a:lnTo>
                      <a:pt x="0" y="230977"/>
                    </a:lnTo>
                    <a:close/>
                  </a:path>
                </a:pathLst>
              </a:custGeom>
              <a:gradFill flip="none" rotWithShape="1">
                <a:gsLst>
                  <a:gs pos="0">
                    <a:schemeClr val="accent1">
                      <a:lumMod val="40000"/>
                      <a:lumOff val="60000"/>
                    </a:schemeClr>
                  </a:gs>
                  <a:gs pos="100000">
                    <a:schemeClr val="accent1">
                      <a:lumMod val="20000"/>
                      <a:lumOff val="80000"/>
                    </a:schemeClr>
                  </a:gs>
                </a:gsLst>
                <a:lin ang="0" scaled="1"/>
                <a:tileRect/>
              </a:gradFill>
              <a:ln w="10686" cap="flat">
                <a:noFill/>
                <a:prstDash val="solid"/>
                <a:miter/>
              </a:ln>
            </p:spPr>
            <p:txBody>
              <a:bodyPr rtlCol="0" anchor="ctr"/>
              <a:lstStyle/>
              <a:p>
                <a:endParaRPr lang="zh-CN" altLang="en-US"/>
              </a:p>
            </p:txBody>
          </p:sp>
        </p:grpSp>
        <p:grpSp>
          <p:nvGrpSpPr>
            <p:cNvPr id="80" name="图形 4">
              <a:extLst>
                <a:ext uri="{FF2B5EF4-FFF2-40B4-BE49-F238E27FC236}">
                  <a16:creationId xmlns:a16="http://schemas.microsoft.com/office/drawing/2014/main" id="{65E8DB70-D11C-436C-BF7F-0694A53BBEE8}"/>
                </a:ext>
              </a:extLst>
            </p:cNvPr>
            <p:cNvGrpSpPr/>
            <p:nvPr/>
          </p:nvGrpSpPr>
          <p:grpSpPr>
            <a:xfrm>
              <a:off x="4716620" y="4784778"/>
              <a:ext cx="2361602" cy="2068945"/>
              <a:chOff x="4276762" y="4895766"/>
              <a:chExt cx="2234915" cy="1957957"/>
            </a:xfrm>
          </p:grpSpPr>
          <p:grpSp>
            <p:nvGrpSpPr>
              <p:cNvPr id="524" name="图形 4">
                <a:extLst>
                  <a:ext uri="{FF2B5EF4-FFF2-40B4-BE49-F238E27FC236}">
                    <a16:creationId xmlns:a16="http://schemas.microsoft.com/office/drawing/2014/main" id="{EA72840B-4B1D-449C-88C0-423DB748A44F}"/>
                  </a:ext>
                </a:extLst>
              </p:cNvPr>
              <p:cNvGrpSpPr/>
              <p:nvPr/>
            </p:nvGrpSpPr>
            <p:grpSpPr>
              <a:xfrm>
                <a:off x="4924781" y="4895766"/>
                <a:ext cx="938878" cy="1957957"/>
                <a:chOff x="4924781" y="4895766"/>
                <a:chExt cx="938878" cy="1957957"/>
              </a:xfrm>
            </p:grpSpPr>
            <p:sp>
              <p:nvSpPr>
                <p:cNvPr id="537" name="任意多边形: 形状 536">
                  <a:extLst>
                    <a:ext uri="{FF2B5EF4-FFF2-40B4-BE49-F238E27FC236}">
                      <a16:creationId xmlns:a16="http://schemas.microsoft.com/office/drawing/2014/main" id="{2B216D6A-826D-45CC-A153-9ADB79EB67F4}"/>
                    </a:ext>
                  </a:extLst>
                </p:cNvPr>
                <p:cNvSpPr/>
                <p:nvPr/>
              </p:nvSpPr>
              <p:spPr>
                <a:xfrm>
                  <a:off x="5394220" y="5126743"/>
                  <a:ext cx="469439" cy="1726980"/>
                </a:xfrm>
                <a:custGeom>
                  <a:avLst/>
                  <a:gdLst>
                    <a:gd name="connsiteX0" fmla="*/ 469439 w 469439"/>
                    <a:gd name="connsiteY0" fmla="*/ 0 h 1726980"/>
                    <a:gd name="connsiteX1" fmla="*/ 469439 w 469439"/>
                    <a:gd name="connsiteY1" fmla="*/ 1726980 h 1726980"/>
                    <a:gd name="connsiteX2" fmla="*/ 0 w 469439"/>
                    <a:gd name="connsiteY2" fmla="*/ 1726980 h 1726980"/>
                    <a:gd name="connsiteX3" fmla="*/ 0 w 469439"/>
                    <a:gd name="connsiteY3" fmla="*/ 229908 h 1726980"/>
                  </a:gdLst>
                  <a:ahLst/>
                  <a:cxnLst>
                    <a:cxn ang="0">
                      <a:pos x="connsiteX0" y="connsiteY0"/>
                    </a:cxn>
                    <a:cxn ang="0">
                      <a:pos x="connsiteX1" y="connsiteY1"/>
                    </a:cxn>
                    <a:cxn ang="0">
                      <a:pos x="connsiteX2" y="connsiteY2"/>
                    </a:cxn>
                    <a:cxn ang="0">
                      <a:pos x="connsiteX3" y="connsiteY3"/>
                    </a:cxn>
                  </a:cxnLst>
                  <a:rect l="l" t="t" r="r" b="b"/>
                  <a:pathLst>
                    <a:path w="469439" h="1726980">
                      <a:moveTo>
                        <a:pt x="469439" y="0"/>
                      </a:moveTo>
                      <a:lnTo>
                        <a:pt x="469439" y="1726980"/>
                      </a:lnTo>
                      <a:lnTo>
                        <a:pt x="0" y="1726980"/>
                      </a:lnTo>
                      <a:lnTo>
                        <a:pt x="0" y="229908"/>
                      </a:lnTo>
                      <a:close/>
                    </a:path>
                  </a:pathLst>
                </a:custGeom>
                <a:gradFill flip="none" rotWithShape="1">
                  <a:gsLst>
                    <a:gs pos="0">
                      <a:schemeClr val="accent1">
                        <a:lumMod val="60000"/>
                        <a:lumOff val="40000"/>
                      </a:schemeClr>
                    </a:gs>
                    <a:gs pos="100000">
                      <a:schemeClr val="accent1">
                        <a:lumMod val="20000"/>
                        <a:lumOff val="80000"/>
                      </a:schemeClr>
                    </a:gs>
                  </a:gsLst>
                  <a:lin ang="5400000" scaled="1"/>
                  <a:tileRect/>
                </a:gradFill>
                <a:ln w="10686" cap="flat">
                  <a:noFill/>
                  <a:prstDash val="solid"/>
                  <a:miter/>
                </a:ln>
              </p:spPr>
              <p:txBody>
                <a:bodyPr rtlCol="0" anchor="ctr"/>
                <a:lstStyle/>
                <a:p>
                  <a:endParaRPr lang="zh-CN" altLang="en-US"/>
                </a:p>
              </p:txBody>
            </p:sp>
            <p:sp>
              <p:nvSpPr>
                <p:cNvPr id="538" name="任意多边形: 形状 537">
                  <a:extLst>
                    <a:ext uri="{FF2B5EF4-FFF2-40B4-BE49-F238E27FC236}">
                      <a16:creationId xmlns:a16="http://schemas.microsoft.com/office/drawing/2014/main" id="{1E0C44B9-51E4-4A9A-8B8C-11138E222D23}"/>
                    </a:ext>
                  </a:extLst>
                </p:cNvPr>
                <p:cNvSpPr/>
                <p:nvPr/>
              </p:nvSpPr>
              <p:spPr>
                <a:xfrm>
                  <a:off x="4924781" y="5126743"/>
                  <a:ext cx="469439" cy="1726980"/>
                </a:xfrm>
                <a:custGeom>
                  <a:avLst/>
                  <a:gdLst>
                    <a:gd name="connsiteX0" fmla="*/ 469439 w 469439"/>
                    <a:gd name="connsiteY0" fmla="*/ 229908 h 1726980"/>
                    <a:gd name="connsiteX1" fmla="*/ 469439 w 469439"/>
                    <a:gd name="connsiteY1" fmla="*/ 1726980 h 1726980"/>
                    <a:gd name="connsiteX2" fmla="*/ 0 w 469439"/>
                    <a:gd name="connsiteY2" fmla="*/ 1726980 h 1726980"/>
                    <a:gd name="connsiteX3" fmla="*/ 0 w 469439"/>
                    <a:gd name="connsiteY3" fmla="*/ 0 h 1726980"/>
                  </a:gdLst>
                  <a:ahLst/>
                  <a:cxnLst>
                    <a:cxn ang="0">
                      <a:pos x="connsiteX0" y="connsiteY0"/>
                    </a:cxn>
                    <a:cxn ang="0">
                      <a:pos x="connsiteX1" y="connsiteY1"/>
                    </a:cxn>
                    <a:cxn ang="0">
                      <a:pos x="connsiteX2" y="connsiteY2"/>
                    </a:cxn>
                    <a:cxn ang="0">
                      <a:pos x="connsiteX3" y="connsiteY3"/>
                    </a:cxn>
                  </a:cxnLst>
                  <a:rect l="l" t="t" r="r" b="b"/>
                  <a:pathLst>
                    <a:path w="469439" h="1726980">
                      <a:moveTo>
                        <a:pt x="469439" y="229908"/>
                      </a:moveTo>
                      <a:lnTo>
                        <a:pt x="469439" y="1726980"/>
                      </a:lnTo>
                      <a:lnTo>
                        <a:pt x="0" y="1726980"/>
                      </a:lnTo>
                      <a:lnTo>
                        <a:pt x="0" y="0"/>
                      </a:lnTo>
                      <a:close/>
                    </a:path>
                  </a:pathLst>
                </a:custGeom>
                <a:gradFill flip="none" rotWithShape="1">
                  <a:gsLst>
                    <a:gs pos="0">
                      <a:schemeClr val="accent1"/>
                    </a:gs>
                    <a:gs pos="100000">
                      <a:schemeClr val="accent1">
                        <a:lumMod val="40000"/>
                        <a:lumOff val="60000"/>
                      </a:schemeClr>
                    </a:gs>
                  </a:gsLst>
                  <a:lin ang="5400000" scaled="1"/>
                  <a:tileRect/>
                </a:gradFill>
                <a:ln w="10686" cap="flat">
                  <a:noFill/>
                  <a:prstDash val="solid"/>
                  <a:miter/>
                </a:ln>
              </p:spPr>
              <p:txBody>
                <a:bodyPr rtlCol="0" anchor="ctr"/>
                <a:lstStyle/>
                <a:p>
                  <a:endParaRPr lang="zh-CN" altLang="en-US"/>
                </a:p>
              </p:txBody>
            </p:sp>
            <p:sp>
              <p:nvSpPr>
                <p:cNvPr id="539" name="任意多边形: 形状 538">
                  <a:extLst>
                    <a:ext uri="{FF2B5EF4-FFF2-40B4-BE49-F238E27FC236}">
                      <a16:creationId xmlns:a16="http://schemas.microsoft.com/office/drawing/2014/main" id="{C5004473-FF59-4CCB-8157-D8B4AD22305B}"/>
                    </a:ext>
                  </a:extLst>
                </p:cNvPr>
                <p:cNvSpPr/>
                <p:nvPr/>
              </p:nvSpPr>
              <p:spPr>
                <a:xfrm>
                  <a:off x="4924781" y="4895766"/>
                  <a:ext cx="938878" cy="460884"/>
                </a:xfrm>
                <a:custGeom>
                  <a:avLst/>
                  <a:gdLst>
                    <a:gd name="connsiteX0" fmla="*/ 469439 w 938878"/>
                    <a:gd name="connsiteY0" fmla="*/ 0 h 460884"/>
                    <a:gd name="connsiteX1" fmla="*/ 938879 w 938878"/>
                    <a:gd name="connsiteY1" fmla="*/ 230977 h 460884"/>
                    <a:gd name="connsiteX2" fmla="*/ 469439 w 938878"/>
                    <a:gd name="connsiteY2" fmla="*/ 460885 h 460884"/>
                    <a:gd name="connsiteX3" fmla="*/ 0 w 938878"/>
                    <a:gd name="connsiteY3" fmla="*/ 230977 h 460884"/>
                  </a:gdLst>
                  <a:ahLst/>
                  <a:cxnLst>
                    <a:cxn ang="0">
                      <a:pos x="connsiteX0" y="connsiteY0"/>
                    </a:cxn>
                    <a:cxn ang="0">
                      <a:pos x="connsiteX1" y="connsiteY1"/>
                    </a:cxn>
                    <a:cxn ang="0">
                      <a:pos x="connsiteX2" y="connsiteY2"/>
                    </a:cxn>
                    <a:cxn ang="0">
                      <a:pos x="connsiteX3" y="connsiteY3"/>
                    </a:cxn>
                  </a:cxnLst>
                  <a:rect l="l" t="t" r="r" b="b"/>
                  <a:pathLst>
                    <a:path w="938878" h="460884">
                      <a:moveTo>
                        <a:pt x="469439" y="0"/>
                      </a:moveTo>
                      <a:lnTo>
                        <a:pt x="938879" y="230977"/>
                      </a:lnTo>
                      <a:lnTo>
                        <a:pt x="469439" y="460885"/>
                      </a:lnTo>
                      <a:lnTo>
                        <a:pt x="0" y="230977"/>
                      </a:lnTo>
                      <a:close/>
                    </a:path>
                  </a:pathLst>
                </a:custGeom>
                <a:gradFill>
                  <a:gsLst>
                    <a:gs pos="0">
                      <a:schemeClr val="accent1">
                        <a:lumMod val="40000"/>
                        <a:lumOff val="60000"/>
                      </a:schemeClr>
                    </a:gs>
                    <a:gs pos="100000">
                      <a:schemeClr val="accent1">
                        <a:lumMod val="20000"/>
                        <a:lumOff val="80000"/>
                      </a:schemeClr>
                    </a:gs>
                  </a:gsLst>
                </a:gradFill>
                <a:ln w="10686" cap="flat">
                  <a:noFill/>
                  <a:prstDash val="solid"/>
                  <a:miter/>
                </a:ln>
              </p:spPr>
              <p:txBody>
                <a:bodyPr rtlCol="0" anchor="ctr"/>
                <a:lstStyle/>
                <a:p>
                  <a:endParaRPr lang="zh-CN" altLang="en-US"/>
                </a:p>
              </p:txBody>
            </p:sp>
          </p:grpSp>
          <p:grpSp>
            <p:nvGrpSpPr>
              <p:cNvPr id="525" name="图形 4">
                <a:extLst>
                  <a:ext uri="{FF2B5EF4-FFF2-40B4-BE49-F238E27FC236}">
                    <a16:creationId xmlns:a16="http://schemas.microsoft.com/office/drawing/2014/main" id="{0850E092-D461-4F77-89FC-F9940AAD66B9}"/>
                  </a:ext>
                </a:extLst>
              </p:cNvPr>
              <p:cNvGrpSpPr/>
              <p:nvPr/>
            </p:nvGrpSpPr>
            <p:grpSpPr>
              <a:xfrm>
                <a:off x="4276762" y="5215498"/>
                <a:ext cx="938878" cy="1638225"/>
                <a:chOff x="4276762" y="5215498"/>
                <a:chExt cx="938878" cy="1638225"/>
              </a:xfrm>
            </p:grpSpPr>
            <p:sp>
              <p:nvSpPr>
                <p:cNvPr id="534" name="任意多边形: 形状 533">
                  <a:extLst>
                    <a:ext uri="{FF2B5EF4-FFF2-40B4-BE49-F238E27FC236}">
                      <a16:creationId xmlns:a16="http://schemas.microsoft.com/office/drawing/2014/main" id="{C0246C82-52C8-44A2-88E6-116589031CB1}"/>
                    </a:ext>
                  </a:extLst>
                </p:cNvPr>
                <p:cNvSpPr/>
                <p:nvPr/>
              </p:nvSpPr>
              <p:spPr>
                <a:xfrm>
                  <a:off x="4746202" y="5445405"/>
                  <a:ext cx="469439" cy="1408317"/>
                </a:xfrm>
                <a:custGeom>
                  <a:avLst/>
                  <a:gdLst>
                    <a:gd name="connsiteX0" fmla="*/ 469439 w 469439"/>
                    <a:gd name="connsiteY0" fmla="*/ 0 h 1408317"/>
                    <a:gd name="connsiteX1" fmla="*/ 469439 w 469439"/>
                    <a:gd name="connsiteY1" fmla="*/ 1408318 h 1408317"/>
                    <a:gd name="connsiteX2" fmla="*/ 0 w 469439"/>
                    <a:gd name="connsiteY2" fmla="*/ 1408318 h 1408317"/>
                    <a:gd name="connsiteX3" fmla="*/ 0 w 469439"/>
                    <a:gd name="connsiteY3" fmla="*/ 229908 h 1408317"/>
                  </a:gdLst>
                  <a:ahLst/>
                  <a:cxnLst>
                    <a:cxn ang="0">
                      <a:pos x="connsiteX0" y="connsiteY0"/>
                    </a:cxn>
                    <a:cxn ang="0">
                      <a:pos x="connsiteX1" y="connsiteY1"/>
                    </a:cxn>
                    <a:cxn ang="0">
                      <a:pos x="connsiteX2" y="connsiteY2"/>
                    </a:cxn>
                    <a:cxn ang="0">
                      <a:pos x="connsiteX3" y="connsiteY3"/>
                    </a:cxn>
                  </a:cxnLst>
                  <a:rect l="l" t="t" r="r" b="b"/>
                  <a:pathLst>
                    <a:path w="469439" h="1408317">
                      <a:moveTo>
                        <a:pt x="469439" y="0"/>
                      </a:moveTo>
                      <a:lnTo>
                        <a:pt x="469439" y="1408318"/>
                      </a:lnTo>
                      <a:lnTo>
                        <a:pt x="0" y="1408318"/>
                      </a:lnTo>
                      <a:lnTo>
                        <a:pt x="0" y="229908"/>
                      </a:lnTo>
                      <a:close/>
                    </a:path>
                  </a:pathLst>
                </a:custGeom>
                <a:gradFill flip="none" rotWithShape="1">
                  <a:gsLst>
                    <a:gs pos="0">
                      <a:schemeClr val="accent1">
                        <a:lumMod val="60000"/>
                        <a:lumOff val="40000"/>
                      </a:schemeClr>
                    </a:gs>
                    <a:gs pos="100000">
                      <a:schemeClr val="accent1">
                        <a:lumMod val="20000"/>
                        <a:lumOff val="80000"/>
                      </a:schemeClr>
                    </a:gs>
                  </a:gsLst>
                  <a:lin ang="5400000" scaled="1"/>
                  <a:tileRect/>
                </a:gradFill>
                <a:ln w="10686" cap="flat">
                  <a:noFill/>
                  <a:prstDash val="solid"/>
                  <a:miter/>
                </a:ln>
              </p:spPr>
              <p:txBody>
                <a:bodyPr rtlCol="0" anchor="ctr"/>
                <a:lstStyle/>
                <a:p>
                  <a:endParaRPr lang="zh-CN" altLang="en-US"/>
                </a:p>
              </p:txBody>
            </p:sp>
            <p:sp>
              <p:nvSpPr>
                <p:cNvPr id="535" name="任意多边形: 形状 534">
                  <a:extLst>
                    <a:ext uri="{FF2B5EF4-FFF2-40B4-BE49-F238E27FC236}">
                      <a16:creationId xmlns:a16="http://schemas.microsoft.com/office/drawing/2014/main" id="{A817C169-01D4-42B7-B0B7-0F3D790948F6}"/>
                    </a:ext>
                  </a:extLst>
                </p:cNvPr>
                <p:cNvSpPr/>
                <p:nvPr/>
              </p:nvSpPr>
              <p:spPr>
                <a:xfrm>
                  <a:off x="4276762" y="5445405"/>
                  <a:ext cx="469439" cy="1408317"/>
                </a:xfrm>
                <a:custGeom>
                  <a:avLst/>
                  <a:gdLst>
                    <a:gd name="connsiteX0" fmla="*/ 469439 w 469439"/>
                    <a:gd name="connsiteY0" fmla="*/ 229908 h 1408317"/>
                    <a:gd name="connsiteX1" fmla="*/ 469439 w 469439"/>
                    <a:gd name="connsiteY1" fmla="*/ 1408318 h 1408317"/>
                    <a:gd name="connsiteX2" fmla="*/ 0 w 469439"/>
                    <a:gd name="connsiteY2" fmla="*/ 1408318 h 1408317"/>
                    <a:gd name="connsiteX3" fmla="*/ 0 w 469439"/>
                    <a:gd name="connsiteY3" fmla="*/ 0 h 1408317"/>
                  </a:gdLst>
                  <a:ahLst/>
                  <a:cxnLst>
                    <a:cxn ang="0">
                      <a:pos x="connsiteX0" y="connsiteY0"/>
                    </a:cxn>
                    <a:cxn ang="0">
                      <a:pos x="connsiteX1" y="connsiteY1"/>
                    </a:cxn>
                    <a:cxn ang="0">
                      <a:pos x="connsiteX2" y="connsiteY2"/>
                    </a:cxn>
                    <a:cxn ang="0">
                      <a:pos x="connsiteX3" y="connsiteY3"/>
                    </a:cxn>
                  </a:cxnLst>
                  <a:rect l="l" t="t" r="r" b="b"/>
                  <a:pathLst>
                    <a:path w="469439" h="1408317">
                      <a:moveTo>
                        <a:pt x="469439" y="229908"/>
                      </a:moveTo>
                      <a:lnTo>
                        <a:pt x="469439" y="1408318"/>
                      </a:lnTo>
                      <a:lnTo>
                        <a:pt x="0" y="1408318"/>
                      </a:lnTo>
                      <a:lnTo>
                        <a:pt x="0" y="0"/>
                      </a:lnTo>
                      <a:close/>
                    </a:path>
                  </a:pathLst>
                </a:custGeom>
                <a:gradFill flip="none" rotWithShape="1">
                  <a:gsLst>
                    <a:gs pos="0">
                      <a:schemeClr val="accent1">
                        <a:lumMod val="75000"/>
                        <a:lumOff val="25000"/>
                      </a:schemeClr>
                    </a:gs>
                    <a:gs pos="100000">
                      <a:schemeClr val="accent1">
                        <a:lumMod val="40000"/>
                        <a:lumOff val="60000"/>
                      </a:schemeClr>
                    </a:gs>
                  </a:gsLst>
                  <a:lin ang="5400000" scaled="1"/>
                  <a:tileRect/>
                </a:gradFill>
                <a:ln w="10686" cap="flat">
                  <a:noFill/>
                  <a:prstDash val="solid"/>
                  <a:miter/>
                </a:ln>
              </p:spPr>
              <p:txBody>
                <a:bodyPr rtlCol="0" anchor="ctr"/>
                <a:lstStyle/>
                <a:p>
                  <a:endParaRPr lang="zh-CN" altLang="en-US"/>
                </a:p>
              </p:txBody>
            </p:sp>
            <p:sp>
              <p:nvSpPr>
                <p:cNvPr id="536" name="任意多边形: 形状 535">
                  <a:extLst>
                    <a:ext uri="{FF2B5EF4-FFF2-40B4-BE49-F238E27FC236}">
                      <a16:creationId xmlns:a16="http://schemas.microsoft.com/office/drawing/2014/main" id="{183D5ACE-C2A6-421E-89F4-199254D9E86A}"/>
                    </a:ext>
                  </a:extLst>
                </p:cNvPr>
                <p:cNvSpPr/>
                <p:nvPr/>
              </p:nvSpPr>
              <p:spPr>
                <a:xfrm>
                  <a:off x="4276762" y="5215498"/>
                  <a:ext cx="938878" cy="459815"/>
                </a:xfrm>
                <a:custGeom>
                  <a:avLst/>
                  <a:gdLst>
                    <a:gd name="connsiteX0" fmla="*/ 469439 w 938878"/>
                    <a:gd name="connsiteY0" fmla="*/ 0 h 459815"/>
                    <a:gd name="connsiteX1" fmla="*/ 938879 w 938878"/>
                    <a:gd name="connsiteY1" fmla="*/ 229908 h 459815"/>
                    <a:gd name="connsiteX2" fmla="*/ 469439 w 938878"/>
                    <a:gd name="connsiteY2" fmla="*/ 459815 h 459815"/>
                    <a:gd name="connsiteX3" fmla="*/ 0 w 938878"/>
                    <a:gd name="connsiteY3" fmla="*/ 229908 h 459815"/>
                  </a:gdLst>
                  <a:ahLst/>
                  <a:cxnLst>
                    <a:cxn ang="0">
                      <a:pos x="connsiteX0" y="connsiteY0"/>
                    </a:cxn>
                    <a:cxn ang="0">
                      <a:pos x="connsiteX1" y="connsiteY1"/>
                    </a:cxn>
                    <a:cxn ang="0">
                      <a:pos x="connsiteX2" y="connsiteY2"/>
                    </a:cxn>
                    <a:cxn ang="0">
                      <a:pos x="connsiteX3" y="connsiteY3"/>
                    </a:cxn>
                  </a:cxnLst>
                  <a:rect l="l" t="t" r="r" b="b"/>
                  <a:pathLst>
                    <a:path w="938878" h="459815">
                      <a:moveTo>
                        <a:pt x="469439" y="0"/>
                      </a:moveTo>
                      <a:lnTo>
                        <a:pt x="938879" y="229908"/>
                      </a:lnTo>
                      <a:lnTo>
                        <a:pt x="469439" y="459815"/>
                      </a:lnTo>
                      <a:lnTo>
                        <a:pt x="0" y="229908"/>
                      </a:lnTo>
                      <a:close/>
                    </a:path>
                  </a:pathLst>
                </a:custGeom>
                <a:gradFill>
                  <a:gsLst>
                    <a:gs pos="0">
                      <a:schemeClr val="accent1">
                        <a:lumMod val="40000"/>
                        <a:lumOff val="60000"/>
                      </a:schemeClr>
                    </a:gs>
                    <a:gs pos="100000">
                      <a:schemeClr val="accent1">
                        <a:lumMod val="20000"/>
                        <a:lumOff val="80000"/>
                      </a:schemeClr>
                    </a:gs>
                  </a:gsLst>
                </a:gradFill>
                <a:ln w="10686" cap="flat">
                  <a:noFill/>
                  <a:prstDash val="solid"/>
                  <a:miter/>
                </a:ln>
              </p:spPr>
              <p:txBody>
                <a:bodyPr rtlCol="0" anchor="ctr"/>
                <a:lstStyle/>
                <a:p>
                  <a:endParaRPr lang="zh-CN" altLang="en-US"/>
                </a:p>
              </p:txBody>
            </p:sp>
          </p:grpSp>
          <p:grpSp>
            <p:nvGrpSpPr>
              <p:cNvPr id="526" name="图形 4">
                <a:extLst>
                  <a:ext uri="{FF2B5EF4-FFF2-40B4-BE49-F238E27FC236}">
                    <a16:creationId xmlns:a16="http://schemas.microsoft.com/office/drawing/2014/main" id="{5475B32D-6757-4369-821B-EFB05DBFA969}"/>
                  </a:ext>
                </a:extLst>
              </p:cNvPr>
              <p:cNvGrpSpPr/>
              <p:nvPr/>
            </p:nvGrpSpPr>
            <p:grpSpPr>
              <a:xfrm>
                <a:off x="5572800" y="5215498"/>
                <a:ext cx="938878" cy="1638225"/>
                <a:chOff x="5572800" y="5215498"/>
                <a:chExt cx="938878" cy="1638225"/>
              </a:xfrm>
            </p:grpSpPr>
            <p:sp>
              <p:nvSpPr>
                <p:cNvPr id="531" name="任意多边形: 形状 530">
                  <a:extLst>
                    <a:ext uri="{FF2B5EF4-FFF2-40B4-BE49-F238E27FC236}">
                      <a16:creationId xmlns:a16="http://schemas.microsoft.com/office/drawing/2014/main" id="{07C36208-F72A-4C6E-A1F3-9BB563435CD0}"/>
                    </a:ext>
                  </a:extLst>
                </p:cNvPr>
                <p:cNvSpPr/>
                <p:nvPr/>
              </p:nvSpPr>
              <p:spPr>
                <a:xfrm>
                  <a:off x="6042239" y="5445405"/>
                  <a:ext cx="469439" cy="1408317"/>
                </a:xfrm>
                <a:custGeom>
                  <a:avLst/>
                  <a:gdLst>
                    <a:gd name="connsiteX0" fmla="*/ 469439 w 469439"/>
                    <a:gd name="connsiteY0" fmla="*/ 0 h 1408317"/>
                    <a:gd name="connsiteX1" fmla="*/ 469439 w 469439"/>
                    <a:gd name="connsiteY1" fmla="*/ 1408318 h 1408317"/>
                    <a:gd name="connsiteX2" fmla="*/ 0 w 469439"/>
                    <a:gd name="connsiteY2" fmla="*/ 1408318 h 1408317"/>
                    <a:gd name="connsiteX3" fmla="*/ 0 w 469439"/>
                    <a:gd name="connsiteY3" fmla="*/ 229908 h 1408317"/>
                  </a:gdLst>
                  <a:ahLst/>
                  <a:cxnLst>
                    <a:cxn ang="0">
                      <a:pos x="connsiteX0" y="connsiteY0"/>
                    </a:cxn>
                    <a:cxn ang="0">
                      <a:pos x="connsiteX1" y="connsiteY1"/>
                    </a:cxn>
                    <a:cxn ang="0">
                      <a:pos x="connsiteX2" y="connsiteY2"/>
                    </a:cxn>
                    <a:cxn ang="0">
                      <a:pos x="connsiteX3" y="connsiteY3"/>
                    </a:cxn>
                  </a:cxnLst>
                  <a:rect l="l" t="t" r="r" b="b"/>
                  <a:pathLst>
                    <a:path w="469439" h="1408317">
                      <a:moveTo>
                        <a:pt x="469439" y="0"/>
                      </a:moveTo>
                      <a:lnTo>
                        <a:pt x="469439" y="1408318"/>
                      </a:lnTo>
                      <a:lnTo>
                        <a:pt x="0" y="1408318"/>
                      </a:lnTo>
                      <a:lnTo>
                        <a:pt x="0" y="229908"/>
                      </a:lnTo>
                      <a:close/>
                    </a:path>
                  </a:pathLst>
                </a:custGeom>
                <a:gradFill flip="none" rotWithShape="1">
                  <a:gsLst>
                    <a:gs pos="0">
                      <a:schemeClr val="accent1">
                        <a:lumMod val="60000"/>
                        <a:lumOff val="40000"/>
                      </a:schemeClr>
                    </a:gs>
                    <a:gs pos="100000">
                      <a:schemeClr val="accent1">
                        <a:lumMod val="20000"/>
                        <a:lumOff val="80000"/>
                      </a:schemeClr>
                    </a:gs>
                  </a:gsLst>
                  <a:lin ang="5400000" scaled="1"/>
                  <a:tileRect/>
                </a:gradFill>
                <a:ln w="10686" cap="flat">
                  <a:noFill/>
                  <a:prstDash val="solid"/>
                  <a:miter/>
                </a:ln>
              </p:spPr>
              <p:txBody>
                <a:bodyPr rtlCol="0" anchor="ctr"/>
                <a:lstStyle/>
                <a:p>
                  <a:endParaRPr lang="zh-CN" altLang="en-US"/>
                </a:p>
              </p:txBody>
            </p:sp>
            <p:sp>
              <p:nvSpPr>
                <p:cNvPr id="532" name="任意多边形: 形状 531">
                  <a:extLst>
                    <a:ext uri="{FF2B5EF4-FFF2-40B4-BE49-F238E27FC236}">
                      <a16:creationId xmlns:a16="http://schemas.microsoft.com/office/drawing/2014/main" id="{AA4F5EE9-2C73-4F2C-86B0-3EEEF6A068B8}"/>
                    </a:ext>
                  </a:extLst>
                </p:cNvPr>
                <p:cNvSpPr/>
                <p:nvPr/>
              </p:nvSpPr>
              <p:spPr>
                <a:xfrm>
                  <a:off x="5572800" y="5445405"/>
                  <a:ext cx="469439" cy="1408317"/>
                </a:xfrm>
                <a:custGeom>
                  <a:avLst/>
                  <a:gdLst>
                    <a:gd name="connsiteX0" fmla="*/ 469439 w 469439"/>
                    <a:gd name="connsiteY0" fmla="*/ 229908 h 1408317"/>
                    <a:gd name="connsiteX1" fmla="*/ 469439 w 469439"/>
                    <a:gd name="connsiteY1" fmla="*/ 1408318 h 1408317"/>
                    <a:gd name="connsiteX2" fmla="*/ 0 w 469439"/>
                    <a:gd name="connsiteY2" fmla="*/ 1408318 h 1408317"/>
                    <a:gd name="connsiteX3" fmla="*/ 0 w 469439"/>
                    <a:gd name="connsiteY3" fmla="*/ 0 h 1408317"/>
                  </a:gdLst>
                  <a:ahLst/>
                  <a:cxnLst>
                    <a:cxn ang="0">
                      <a:pos x="connsiteX0" y="connsiteY0"/>
                    </a:cxn>
                    <a:cxn ang="0">
                      <a:pos x="connsiteX1" y="connsiteY1"/>
                    </a:cxn>
                    <a:cxn ang="0">
                      <a:pos x="connsiteX2" y="connsiteY2"/>
                    </a:cxn>
                    <a:cxn ang="0">
                      <a:pos x="connsiteX3" y="connsiteY3"/>
                    </a:cxn>
                  </a:cxnLst>
                  <a:rect l="l" t="t" r="r" b="b"/>
                  <a:pathLst>
                    <a:path w="469439" h="1408317">
                      <a:moveTo>
                        <a:pt x="469439" y="229908"/>
                      </a:moveTo>
                      <a:lnTo>
                        <a:pt x="469439" y="1408318"/>
                      </a:lnTo>
                      <a:lnTo>
                        <a:pt x="0" y="1408318"/>
                      </a:lnTo>
                      <a:lnTo>
                        <a:pt x="0" y="0"/>
                      </a:lnTo>
                      <a:close/>
                    </a:path>
                  </a:pathLst>
                </a:custGeom>
                <a:gradFill flip="none" rotWithShape="1">
                  <a:gsLst>
                    <a:gs pos="0">
                      <a:schemeClr val="accent1"/>
                    </a:gs>
                    <a:gs pos="100000">
                      <a:schemeClr val="accent1">
                        <a:lumMod val="40000"/>
                        <a:lumOff val="60000"/>
                      </a:schemeClr>
                    </a:gs>
                  </a:gsLst>
                  <a:lin ang="5400000" scaled="1"/>
                  <a:tileRect/>
                </a:gradFill>
                <a:ln w="10686" cap="flat">
                  <a:noFill/>
                  <a:prstDash val="solid"/>
                  <a:miter/>
                </a:ln>
              </p:spPr>
              <p:txBody>
                <a:bodyPr rtlCol="0" anchor="ctr"/>
                <a:lstStyle/>
                <a:p>
                  <a:endParaRPr lang="zh-CN" altLang="en-US"/>
                </a:p>
              </p:txBody>
            </p:sp>
            <p:sp>
              <p:nvSpPr>
                <p:cNvPr id="533" name="任意多边形: 形状 532">
                  <a:extLst>
                    <a:ext uri="{FF2B5EF4-FFF2-40B4-BE49-F238E27FC236}">
                      <a16:creationId xmlns:a16="http://schemas.microsoft.com/office/drawing/2014/main" id="{C5B2B5B4-37BC-4BC2-86BC-D1A83EF6C0F5}"/>
                    </a:ext>
                  </a:extLst>
                </p:cNvPr>
                <p:cNvSpPr/>
                <p:nvPr/>
              </p:nvSpPr>
              <p:spPr>
                <a:xfrm>
                  <a:off x="5572800" y="5215498"/>
                  <a:ext cx="938878" cy="459815"/>
                </a:xfrm>
                <a:custGeom>
                  <a:avLst/>
                  <a:gdLst>
                    <a:gd name="connsiteX0" fmla="*/ 469439 w 938878"/>
                    <a:gd name="connsiteY0" fmla="*/ 0 h 459815"/>
                    <a:gd name="connsiteX1" fmla="*/ 938879 w 938878"/>
                    <a:gd name="connsiteY1" fmla="*/ 229908 h 459815"/>
                    <a:gd name="connsiteX2" fmla="*/ 469439 w 938878"/>
                    <a:gd name="connsiteY2" fmla="*/ 459815 h 459815"/>
                    <a:gd name="connsiteX3" fmla="*/ 0 w 938878"/>
                    <a:gd name="connsiteY3" fmla="*/ 229908 h 459815"/>
                  </a:gdLst>
                  <a:ahLst/>
                  <a:cxnLst>
                    <a:cxn ang="0">
                      <a:pos x="connsiteX0" y="connsiteY0"/>
                    </a:cxn>
                    <a:cxn ang="0">
                      <a:pos x="connsiteX1" y="connsiteY1"/>
                    </a:cxn>
                    <a:cxn ang="0">
                      <a:pos x="connsiteX2" y="connsiteY2"/>
                    </a:cxn>
                    <a:cxn ang="0">
                      <a:pos x="connsiteX3" y="connsiteY3"/>
                    </a:cxn>
                  </a:cxnLst>
                  <a:rect l="l" t="t" r="r" b="b"/>
                  <a:pathLst>
                    <a:path w="938878" h="459815">
                      <a:moveTo>
                        <a:pt x="469439" y="0"/>
                      </a:moveTo>
                      <a:lnTo>
                        <a:pt x="938879" y="229908"/>
                      </a:lnTo>
                      <a:lnTo>
                        <a:pt x="469439" y="459815"/>
                      </a:lnTo>
                      <a:lnTo>
                        <a:pt x="0" y="229908"/>
                      </a:lnTo>
                      <a:close/>
                    </a:path>
                  </a:pathLst>
                </a:custGeom>
                <a:gradFill>
                  <a:gsLst>
                    <a:gs pos="0">
                      <a:schemeClr val="accent1">
                        <a:lumMod val="40000"/>
                        <a:lumOff val="60000"/>
                      </a:schemeClr>
                    </a:gs>
                    <a:gs pos="100000">
                      <a:schemeClr val="accent1">
                        <a:lumMod val="20000"/>
                        <a:lumOff val="80000"/>
                      </a:schemeClr>
                    </a:gs>
                  </a:gsLst>
                </a:gradFill>
                <a:ln w="10686" cap="flat">
                  <a:noFill/>
                  <a:prstDash val="solid"/>
                  <a:miter/>
                </a:ln>
              </p:spPr>
              <p:txBody>
                <a:bodyPr rtlCol="0" anchor="ctr"/>
                <a:lstStyle/>
                <a:p>
                  <a:endParaRPr lang="zh-CN" altLang="en-US"/>
                </a:p>
              </p:txBody>
            </p:sp>
          </p:grpSp>
          <p:grpSp>
            <p:nvGrpSpPr>
              <p:cNvPr id="527" name="图形 4">
                <a:extLst>
                  <a:ext uri="{FF2B5EF4-FFF2-40B4-BE49-F238E27FC236}">
                    <a16:creationId xmlns:a16="http://schemas.microsoft.com/office/drawing/2014/main" id="{301540B8-D684-4E5C-BE0C-95EC1E028FD7}"/>
                  </a:ext>
                </a:extLst>
              </p:cNvPr>
              <p:cNvGrpSpPr/>
              <p:nvPr/>
            </p:nvGrpSpPr>
            <p:grpSpPr>
              <a:xfrm>
                <a:off x="4924781" y="6068829"/>
                <a:ext cx="938878" cy="784893"/>
                <a:chOff x="4924781" y="6068829"/>
                <a:chExt cx="938878" cy="784893"/>
              </a:xfrm>
            </p:grpSpPr>
            <p:sp>
              <p:nvSpPr>
                <p:cNvPr id="528" name="任意多边形: 形状 527">
                  <a:extLst>
                    <a:ext uri="{FF2B5EF4-FFF2-40B4-BE49-F238E27FC236}">
                      <a16:creationId xmlns:a16="http://schemas.microsoft.com/office/drawing/2014/main" id="{F0B9E798-3FBB-44AF-A194-D3A15447BEB8}"/>
                    </a:ext>
                  </a:extLst>
                </p:cNvPr>
                <p:cNvSpPr/>
                <p:nvPr/>
              </p:nvSpPr>
              <p:spPr>
                <a:xfrm>
                  <a:off x="5394220" y="6298737"/>
                  <a:ext cx="469439" cy="554985"/>
                </a:xfrm>
                <a:custGeom>
                  <a:avLst/>
                  <a:gdLst>
                    <a:gd name="connsiteX0" fmla="*/ 469439 w 469439"/>
                    <a:gd name="connsiteY0" fmla="*/ 0 h 554985"/>
                    <a:gd name="connsiteX1" fmla="*/ 469439 w 469439"/>
                    <a:gd name="connsiteY1" fmla="*/ 554986 h 554985"/>
                    <a:gd name="connsiteX2" fmla="*/ 0 w 469439"/>
                    <a:gd name="connsiteY2" fmla="*/ 554986 h 554985"/>
                    <a:gd name="connsiteX3" fmla="*/ 0 w 469439"/>
                    <a:gd name="connsiteY3" fmla="*/ 229908 h 554985"/>
                  </a:gdLst>
                  <a:ahLst/>
                  <a:cxnLst>
                    <a:cxn ang="0">
                      <a:pos x="connsiteX0" y="connsiteY0"/>
                    </a:cxn>
                    <a:cxn ang="0">
                      <a:pos x="connsiteX1" y="connsiteY1"/>
                    </a:cxn>
                    <a:cxn ang="0">
                      <a:pos x="connsiteX2" y="connsiteY2"/>
                    </a:cxn>
                    <a:cxn ang="0">
                      <a:pos x="connsiteX3" y="connsiteY3"/>
                    </a:cxn>
                  </a:cxnLst>
                  <a:rect l="l" t="t" r="r" b="b"/>
                  <a:pathLst>
                    <a:path w="469439" h="554985">
                      <a:moveTo>
                        <a:pt x="469439" y="0"/>
                      </a:moveTo>
                      <a:lnTo>
                        <a:pt x="469439" y="554986"/>
                      </a:lnTo>
                      <a:lnTo>
                        <a:pt x="0" y="554986"/>
                      </a:lnTo>
                      <a:lnTo>
                        <a:pt x="0" y="229908"/>
                      </a:lnTo>
                      <a:close/>
                    </a:path>
                  </a:pathLst>
                </a:custGeom>
                <a:gradFill flip="none" rotWithShape="1">
                  <a:gsLst>
                    <a:gs pos="0">
                      <a:schemeClr val="accent1">
                        <a:lumMod val="60000"/>
                        <a:lumOff val="40000"/>
                      </a:schemeClr>
                    </a:gs>
                    <a:gs pos="100000">
                      <a:schemeClr val="accent1">
                        <a:lumMod val="20000"/>
                        <a:lumOff val="80000"/>
                      </a:schemeClr>
                    </a:gs>
                  </a:gsLst>
                  <a:lin ang="5400000" scaled="1"/>
                  <a:tileRect/>
                </a:gradFill>
                <a:ln w="10686" cap="flat">
                  <a:noFill/>
                  <a:prstDash val="solid"/>
                  <a:miter/>
                </a:ln>
              </p:spPr>
              <p:txBody>
                <a:bodyPr rtlCol="0" anchor="ctr"/>
                <a:lstStyle/>
                <a:p>
                  <a:endParaRPr lang="zh-CN" altLang="en-US"/>
                </a:p>
              </p:txBody>
            </p:sp>
            <p:sp>
              <p:nvSpPr>
                <p:cNvPr id="529" name="任意多边形: 形状 528">
                  <a:extLst>
                    <a:ext uri="{FF2B5EF4-FFF2-40B4-BE49-F238E27FC236}">
                      <a16:creationId xmlns:a16="http://schemas.microsoft.com/office/drawing/2014/main" id="{E40EC14A-5429-4748-9F44-8158F66C6D38}"/>
                    </a:ext>
                  </a:extLst>
                </p:cNvPr>
                <p:cNvSpPr/>
                <p:nvPr/>
              </p:nvSpPr>
              <p:spPr>
                <a:xfrm>
                  <a:off x="4924781" y="6298737"/>
                  <a:ext cx="469439" cy="554985"/>
                </a:xfrm>
                <a:custGeom>
                  <a:avLst/>
                  <a:gdLst>
                    <a:gd name="connsiteX0" fmla="*/ 469439 w 469439"/>
                    <a:gd name="connsiteY0" fmla="*/ 229908 h 554985"/>
                    <a:gd name="connsiteX1" fmla="*/ 469439 w 469439"/>
                    <a:gd name="connsiteY1" fmla="*/ 554986 h 554985"/>
                    <a:gd name="connsiteX2" fmla="*/ 0 w 469439"/>
                    <a:gd name="connsiteY2" fmla="*/ 554986 h 554985"/>
                    <a:gd name="connsiteX3" fmla="*/ 0 w 469439"/>
                    <a:gd name="connsiteY3" fmla="*/ 0 h 554985"/>
                  </a:gdLst>
                  <a:ahLst/>
                  <a:cxnLst>
                    <a:cxn ang="0">
                      <a:pos x="connsiteX0" y="connsiteY0"/>
                    </a:cxn>
                    <a:cxn ang="0">
                      <a:pos x="connsiteX1" y="connsiteY1"/>
                    </a:cxn>
                    <a:cxn ang="0">
                      <a:pos x="connsiteX2" y="connsiteY2"/>
                    </a:cxn>
                    <a:cxn ang="0">
                      <a:pos x="connsiteX3" y="connsiteY3"/>
                    </a:cxn>
                  </a:cxnLst>
                  <a:rect l="l" t="t" r="r" b="b"/>
                  <a:pathLst>
                    <a:path w="469439" h="554985">
                      <a:moveTo>
                        <a:pt x="469439" y="229908"/>
                      </a:moveTo>
                      <a:lnTo>
                        <a:pt x="469439" y="554986"/>
                      </a:lnTo>
                      <a:lnTo>
                        <a:pt x="0" y="554986"/>
                      </a:lnTo>
                      <a:lnTo>
                        <a:pt x="0" y="0"/>
                      </a:lnTo>
                      <a:close/>
                    </a:path>
                  </a:pathLst>
                </a:custGeom>
                <a:gradFill flip="none" rotWithShape="1">
                  <a:gsLst>
                    <a:gs pos="0">
                      <a:schemeClr val="accent1">
                        <a:lumMod val="75000"/>
                        <a:lumOff val="25000"/>
                      </a:schemeClr>
                    </a:gs>
                    <a:gs pos="100000">
                      <a:schemeClr val="accent1">
                        <a:lumMod val="40000"/>
                        <a:lumOff val="60000"/>
                      </a:schemeClr>
                    </a:gs>
                  </a:gsLst>
                  <a:lin ang="5400000" scaled="1"/>
                  <a:tileRect/>
                </a:gradFill>
                <a:ln w="10686" cap="flat">
                  <a:noFill/>
                  <a:prstDash val="solid"/>
                  <a:miter/>
                </a:ln>
              </p:spPr>
              <p:txBody>
                <a:bodyPr rtlCol="0" anchor="ctr"/>
                <a:lstStyle/>
                <a:p>
                  <a:endParaRPr lang="zh-CN" altLang="en-US"/>
                </a:p>
              </p:txBody>
            </p:sp>
            <p:sp>
              <p:nvSpPr>
                <p:cNvPr id="530" name="任意多边形: 形状 529">
                  <a:extLst>
                    <a:ext uri="{FF2B5EF4-FFF2-40B4-BE49-F238E27FC236}">
                      <a16:creationId xmlns:a16="http://schemas.microsoft.com/office/drawing/2014/main" id="{30B33173-539D-45A7-A740-22E3D9CB477C}"/>
                    </a:ext>
                  </a:extLst>
                </p:cNvPr>
                <p:cNvSpPr/>
                <p:nvPr/>
              </p:nvSpPr>
              <p:spPr>
                <a:xfrm>
                  <a:off x="4924781" y="6068829"/>
                  <a:ext cx="938878" cy="459815"/>
                </a:xfrm>
                <a:custGeom>
                  <a:avLst/>
                  <a:gdLst>
                    <a:gd name="connsiteX0" fmla="*/ 469439 w 938878"/>
                    <a:gd name="connsiteY0" fmla="*/ 0 h 459815"/>
                    <a:gd name="connsiteX1" fmla="*/ 938879 w 938878"/>
                    <a:gd name="connsiteY1" fmla="*/ 229908 h 459815"/>
                    <a:gd name="connsiteX2" fmla="*/ 469439 w 938878"/>
                    <a:gd name="connsiteY2" fmla="*/ 459815 h 459815"/>
                    <a:gd name="connsiteX3" fmla="*/ 0 w 938878"/>
                    <a:gd name="connsiteY3" fmla="*/ 229908 h 459815"/>
                  </a:gdLst>
                  <a:ahLst/>
                  <a:cxnLst>
                    <a:cxn ang="0">
                      <a:pos x="connsiteX0" y="connsiteY0"/>
                    </a:cxn>
                    <a:cxn ang="0">
                      <a:pos x="connsiteX1" y="connsiteY1"/>
                    </a:cxn>
                    <a:cxn ang="0">
                      <a:pos x="connsiteX2" y="connsiteY2"/>
                    </a:cxn>
                    <a:cxn ang="0">
                      <a:pos x="connsiteX3" y="connsiteY3"/>
                    </a:cxn>
                  </a:cxnLst>
                  <a:rect l="l" t="t" r="r" b="b"/>
                  <a:pathLst>
                    <a:path w="938878" h="459815">
                      <a:moveTo>
                        <a:pt x="469439" y="0"/>
                      </a:moveTo>
                      <a:lnTo>
                        <a:pt x="938879" y="229908"/>
                      </a:lnTo>
                      <a:lnTo>
                        <a:pt x="469439" y="459815"/>
                      </a:lnTo>
                      <a:lnTo>
                        <a:pt x="0" y="229908"/>
                      </a:lnTo>
                      <a:close/>
                    </a:path>
                  </a:pathLst>
                </a:custGeom>
                <a:gradFill>
                  <a:gsLst>
                    <a:gs pos="0">
                      <a:schemeClr val="accent1">
                        <a:lumMod val="40000"/>
                        <a:lumOff val="60000"/>
                      </a:schemeClr>
                    </a:gs>
                    <a:gs pos="100000">
                      <a:schemeClr val="accent1">
                        <a:lumMod val="20000"/>
                        <a:lumOff val="80000"/>
                      </a:schemeClr>
                    </a:gs>
                  </a:gsLst>
                </a:gradFill>
                <a:ln w="10686" cap="flat">
                  <a:noFill/>
                  <a:prstDash val="solid"/>
                  <a:miter/>
                </a:ln>
              </p:spPr>
              <p:txBody>
                <a:bodyPr rtlCol="0" anchor="ctr"/>
                <a:lstStyle/>
                <a:p>
                  <a:endParaRPr lang="zh-CN" altLang="en-US"/>
                </a:p>
              </p:txBody>
            </p:sp>
          </p:grpSp>
        </p:grpSp>
        <p:grpSp>
          <p:nvGrpSpPr>
            <p:cNvPr id="81" name="图形 4">
              <a:extLst>
                <a:ext uri="{FF2B5EF4-FFF2-40B4-BE49-F238E27FC236}">
                  <a16:creationId xmlns:a16="http://schemas.microsoft.com/office/drawing/2014/main" id="{050CA527-5A58-4A84-A371-37AA25ED6795}"/>
                </a:ext>
              </a:extLst>
            </p:cNvPr>
            <p:cNvGrpSpPr/>
            <p:nvPr/>
          </p:nvGrpSpPr>
          <p:grpSpPr>
            <a:xfrm>
              <a:off x="8512135" y="2100009"/>
              <a:ext cx="783057" cy="784187"/>
              <a:chOff x="7868668" y="2355019"/>
              <a:chExt cx="741050" cy="742120"/>
            </a:xfrm>
          </p:grpSpPr>
          <p:sp>
            <p:nvSpPr>
              <p:cNvPr id="520" name="任意多边形: 形状 519">
                <a:extLst>
                  <a:ext uri="{FF2B5EF4-FFF2-40B4-BE49-F238E27FC236}">
                    <a16:creationId xmlns:a16="http://schemas.microsoft.com/office/drawing/2014/main" id="{9E07405C-5CA6-4175-9922-93E2EA9F6D4D}"/>
                  </a:ext>
                </a:extLst>
              </p:cNvPr>
              <p:cNvSpPr/>
              <p:nvPr/>
            </p:nvSpPr>
            <p:spPr>
              <a:xfrm>
                <a:off x="7868668" y="2355019"/>
                <a:ext cx="741050" cy="371060"/>
              </a:xfrm>
              <a:custGeom>
                <a:avLst/>
                <a:gdLst>
                  <a:gd name="connsiteX0" fmla="*/ 741051 w 741050"/>
                  <a:gd name="connsiteY0" fmla="*/ 186065 h 371060"/>
                  <a:gd name="connsiteX1" fmla="*/ 369991 w 741050"/>
                  <a:gd name="connsiteY1" fmla="*/ 371060 h 371060"/>
                  <a:gd name="connsiteX2" fmla="*/ 0 w 741050"/>
                  <a:gd name="connsiteY2" fmla="*/ 186065 h 371060"/>
                  <a:gd name="connsiteX3" fmla="*/ 369991 w 741050"/>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0" h="371060">
                    <a:moveTo>
                      <a:pt x="741051" y="186065"/>
                    </a:moveTo>
                    <a:lnTo>
                      <a:pt x="369991" y="371060"/>
                    </a:lnTo>
                    <a:lnTo>
                      <a:pt x="0" y="186065"/>
                    </a:lnTo>
                    <a:lnTo>
                      <a:pt x="369991" y="0"/>
                    </a:lnTo>
                    <a:close/>
                  </a:path>
                </a:pathLst>
              </a:custGeom>
              <a:gradFill>
                <a:gsLst>
                  <a:gs pos="0">
                    <a:schemeClr val="accent1">
                      <a:lumMod val="10000"/>
                      <a:lumOff val="90000"/>
                    </a:schemeClr>
                  </a:gs>
                  <a:gs pos="98000">
                    <a:schemeClr val="accent1">
                      <a:lumMod val="10000"/>
                      <a:lumOff val="90000"/>
                    </a:schemeClr>
                  </a:gs>
                </a:gsLst>
              </a:gradFill>
              <a:ln w="10686" cap="flat">
                <a:noFill/>
                <a:prstDash val="solid"/>
                <a:miter/>
              </a:ln>
            </p:spPr>
            <p:txBody>
              <a:bodyPr rtlCol="0" anchor="ctr"/>
              <a:lstStyle/>
              <a:p>
                <a:endParaRPr lang="zh-CN" altLang="en-US"/>
              </a:p>
            </p:txBody>
          </p:sp>
          <p:sp>
            <p:nvSpPr>
              <p:cNvPr id="521" name="任意多边形: 形状 520">
                <a:extLst>
                  <a:ext uri="{FF2B5EF4-FFF2-40B4-BE49-F238E27FC236}">
                    <a16:creationId xmlns:a16="http://schemas.microsoft.com/office/drawing/2014/main" id="{1122E3E9-E28C-46FD-8997-3F50D900293F}"/>
                  </a:ext>
                </a:extLst>
              </p:cNvPr>
              <p:cNvSpPr/>
              <p:nvPr/>
            </p:nvSpPr>
            <p:spPr>
              <a:xfrm>
                <a:off x="8238659" y="2541084"/>
                <a:ext cx="371060" cy="556055"/>
              </a:xfrm>
              <a:custGeom>
                <a:avLst/>
                <a:gdLst>
                  <a:gd name="connsiteX0" fmla="*/ 371060 w 371060"/>
                  <a:gd name="connsiteY0" fmla="*/ 369991 h 556055"/>
                  <a:gd name="connsiteX1" fmla="*/ 0 w 371060"/>
                  <a:gd name="connsiteY1" fmla="*/ 556056 h 556055"/>
                  <a:gd name="connsiteX2" fmla="*/ 0 w 371060"/>
                  <a:gd name="connsiteY2" fmla="*/ 184995 h 556055"/>
                  <a:gd name="connsiteX3" fmla="*/ 371060 w 371060"/>
                  <a:gd name="connsiteY3" fmla="*/ 0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369991"/>
                    </a:moveTo>
                    <a:lnTo>
                      <a:pt x="0" y="556056"/>
                    </a:lnTo>
                    <a:lnTo>
                      <a:pt x="0" y="184995"/>
                    </a:lnTo>
                    <a:lnTo>
                      <a:pt x="371060" y="0"/>
                    </a:lnTo>
                    <a:close/>
                  </a:path>
                </a:pathLst>
              </a:custGeom>
              <a:gradFill>
                <a:gsLst>
                  <a:gs pos="0">
                    <a:schemeClr val="accent1">
                      <a:lumMod val="20000"/>
                      <a:lumOff val="80000"/>
                    </a:schemeClr>
                  </a:gs>
                  <a:gs pos="98000">
                    <a:schemeClr val="accent1">
                      <a:lumMod val="0"/>
                      <a:lumOff val="100000"/>
                    </a:schemeClr>
                  </a:gs>
                </a:gsLst>
              </a:gradFill>
              <a:ln w="10686" cap="flat">
                <a:noFill/>
                <a:prstDash val="solid"/>
                <a:miter/>
              </a:ln>
            </p:spPr>
            <p:txBody>
              <a:bodyPr rtlCol="0" anchor="ctr"/>
              <a:lstStyle/>
              <a:p>
                <a:endParaRPr lang="zh-CN" altLang="en-US"/>
              </a:p>
            </p:txBody>
          </p:sp>
          <p:sp>
            <p:nvSpPr>
              <p:cNvPr id="522" name="任意多边形: 形状 521">
                <a:extLst>
                  <a:ext uri="{FF2B5EF4-FFF2-40B4-BE49-F238E27FC236}">
                    <a16:creationId xmlns:a16="http://schemas.microsoft.com/office/drawing/2014/main" id="{9DB7346E-A017-4983-976A-BB5F79D4A23A}"/>
                  </a:ext>
                </a:extLst>
              </p:cNvPr>
              <p:cNvSpPr/>
              <p:nvPr/>
            </p:nvSpPr>
            <p:spPr>
              <a:xfrm>
                <a:off x="7868668" y="2541084"/>
                <a:ext cx="369990" cy="556055"/>
              </a:xfrm>
              <a:custGeom>
                <a:avLst/>
                <a:gdLst>
                  <a:gd name="connsiteX0" fmla="*/ 369991 w 369990"/>
                  <a:gd name="connsiteY0" fmla="*/ 556056 h 556055"/>
                  <a:gd name="connsiteX1" fmla="*/ 0 w 369990"/>
                  <a:gd name="connsiteY1" fmla="*/ 369991 h 556055"/>
                  <a:gd name="connsiteX2" fmla="*/ 0 w 369990"/>
                  <a:gd name="connsiteY2" fmla="*/ 0 h 556055"/>
                  <a:gd name="connsiteX3" fmla="*/ 369991 w 369990"/>
                  <a:gd name="connsiteY3" fmla="*/ 184995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556056"/>
                    </a:moveTo>
                    <a:lnTo>
                      <a:pt x="0" y="369991"/>
                    </a:lnTo>
                    <a:lnTo>
                      <a:pt x="0" y="0"/>
                    </a:lnTo>
                    <a:lnTo>
                      <a:pt x="369991" y="18499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sp>
            <p:nvSpPr>
              <p:cNvPr id="523" name="任意多边形: 形状 522">
                <a:extLst>
                  <a:ext uri="{FF2B5EF4-FFF2-40B4-BE49-F238E27FC236}">
                    <a16:creationId xmlns:a16="http://schemas.microsoft.com/office/drawing/2014/main" id="{73D7261D-06DB-4DB1-8BCD-6CD618287253}"/>
                  </a:ext>
                </a:extLst>
              </p:cNvPr>
              <p:cNvSpPr/>
              <p:nvPr/>
            </p:nvSpPr>
            <p:spPr>
              <a:xfrm>
                <a:off x="8272878" y="2658991"/>
                <a:ext cx="302622" cy="318991"/>
              </a:xfrm>
              <a:custGeom>
                <a:avLst/>
                <a:gdLst>
                  <a:gd name="connsiteX0" fmla="*/ 16040 w 302622"/>
                  <a:gd name="connsiteY0" fmla="*/ 169745 h 318991"/>
                  <a:gd name="connsiteX1" fmla="*/ 286582 w 302622"/>
                  <a:gd name="connsiteY1" fmla="*/ 35008 h 318991"/>
                  <a:gd name="connsiteX2" fmla="*/ 302622 w 302622"/>
                  <a:gd name="connsiteY2" fmla="*/ 10414 h 318991"/>
                  <a:gd name="connsiteX3" fmla="*/ 286582 w 302622"/>
                  <a:gd name="connsiteY3" fmla="*/ 1859 h 318991"/>
                  <a:gd name="connsiteX4" fmla="*/ 16040 w 302622"/>
                  <a:gd name="connsiteY4" fmla="*/ 137665 h 318991"/>
                  <a:gd name="connsiteX5" fmla="*/ 0 w 302622"/>
                  <a:gd name="connsiteY5" fmla="*/ 162260 h 318991"/>
                  <a:gd name="connsiteX6" fmla="*/ 16040 w 302622"/>
                  <a:gd name="connsiteY6" fmla="*/ 169745 h 318991"/>
                  <a:gd name="connsiteX7" fmla="*/ 286582 w 302622"/>
                  <a:gd name="connsiteY7" fmla="*/ 75643 h 318991"/>
                  <a:gd name="connsiteX8" fmla="*/ 16040 w 302622"/>
                  <a:gd name="connsiteY8" fmla="*/ 211449 h 318991"/>
                  <a:gd name="connsiteX9" fmla="*/ 0 w 302622"/>
                  <a:gd name="connsiteY9" fmla="*/ 236044 h 318991"/>
                  <a:gd name="connsiteX10" fmla="*/ 16040 w 302622"/>
                  <a:gd name="connsiteY10" fmla="*/ 244599 h 318991"/>
                  <a:gd name="connsiteX11" fmla="*/ 286582 w 302622"/>
                  <a:gd name="connsiteY11" fmla="*/ 109862 h 318991"/>
                  <a:gd name="connsiteX12" fmla="*/ 302622 w 302622"/>
                  <a:gd name="connsiteY12" fmla="*/ 85267 h 318991"/>
                  <a:gd name="connsiteX13" fmla="*/ 286582 w 302622"/>
                  <a:gd name="connsiteY13" fmla="*/ 75643 h 318991"/>
                  <a:gd name="connsiteX14" fmla="*/ 286582 w 302622"/>
                  <a:gd name="connsiteY14" fmla="*/ 149428 h 318991"/>
                  <a:gd name="connsiteX15" fmla="*/ 16040 w 302622"/>
                  <a:gd name="connsiteY15" fmla="*/ 284164 h 318991"/>
                  <a:gd name="connsiteX16" fmla="*/ 0 w 302622"/>
                  <a:gd name="connsiteY16" fmla="*/ 308759 h 318991"/>
                  <a:gd name="connsiteX17" fmla="*/ 16040 w 302622"/>
                  <a:gd name="connsiteY17" fmla="*/ 317314 h 318991"/>
                  <a:gd name="connsiteX18" fmla="*/ 286582 w 302622"/>
                  <a:gd name="connsiteY18" fmla="*/ 182577 h 318991"/>
                  <a:gd name="connsiteX19" fmla="*/ 302622 w 302622"/>
                  <a:gd name="connsiteY19" fmla="*/ 157982 h 318991"/>
                  <a:gd name="connsiteX20" fmla="*/ 286582 w 302622"/>
                  <a:gd name="connsiteY20" fmla="*/ 149428 h 3189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02622" h="318991">
                    <a:moveTo>
                      <a:pt x="16040" y="169745"/>
                    </a:moveTo>
                    <a:lnTo>
                      <a:pt x="286582" y="35008"/>
                    </a:lnTo>
                    <a:cubicBezTo>
                      <a:pt x="295137" y="30731"/>
                      <a:pt x="302622" y="20038"/>
                      <a:pt x="302622" y="10414"/>
                    </a:cubicBezTo>
                    <a:cubicBezTo>
                      <a:pt x="302622" y="789"/>
                      <a:pt x="295137" y="-2418"/>
                      <a:pt x="286582" y="1859"/>
                    </a:cubicBezTo>
                    <a:lnTo>
                      <a:pt x="16040" y="137665"/>
                    </a:lnTo>
                    <a:cubicBezTo>
                      <a:pt x="7485" y="141942"/>
                      <a:pt x="0" y="152636"/>
                      <a:pt x="0" y="162260"/>
                    </a:cubicBezTo>
                    <a:cubicBezTo>
                      <a:pt x="0" y="171884"/>
                      <a:pt x="7485" y="175092"/>
                      <a:pt x="16040" y="169745"/>
                    </a:cubicBezTo>
                    <a:close/>
                    <a:moveTo>
                      <a:pt x="286582" y="75643"/>
                    </a:moveTo>
                    <a:lnTo>
                      <a:pt x="16040" y="211449"/>
                    </a:lnTo>
                    <a:cubicBezTo>
                      <a:pt x="7485" y="215726"/>
                      <a:pt x="0" y="226420"/>
                      <a:pt x="0" y="236044"/>
                    </a:cubicBezTo>
                    <a:cubicBezTo>
                      <a:pt x="0" y="244599"/>
                      <a:pt x="7485" y="248876"/>
                      <a:pt x="16040" y="244599"/>
                    </a:cubicBezTo>
                    <a:lnTo>
                      <a:pt x="286582" y="109862"/>
                    </a:lnTo>
                    <a:cubicBezTo>
                      <a:pt x="295137" y="105585"/>
                      <a:pt x="302622" y="94891"/>
                      <a:pt x="302622" y="85267"/>
                    </a:cubicBezTo>
                    <a:cubicBezTo>
                      <a:pt x="302622" y="75643"/>
                      <a:pt x="295137" y="71366"/>
                      <a:pt x="286582" y="75643"/>
                    </a:cubicBezTo>
                    <a:close/>
                    <a:moveTo>
                      <a:pt x="286582" y="149428"/>
                    </a:moveTo>
                    <a:lnTo>
                      <a:pt x="16040" y="284164"/>
                    </a:lnTo>
                    <a:cubicBezTo>
                      <a:pt x="7485" y="288441"/>
                      <a:pt x="0" y="299135"/>
                      <a:pt x="0" y="308759"/>
                    </a:cubicBezTo>
                    <a:cubicBezTo>
                      <a:pt x="0" y="317314"/>
                      <a:pt x="7485" y="321591"/>
                      <a:pt x="16040" y="317314"/>
                    </a:cubicBezTo>
                    <a:lnTo>
                      <a:pt x="286582" y="182577"/>
                    </a:lnTo>
                    <a:cubicBezTo>
                      <a:pt x="295137" y="178300"/>
                      <a:pt x="302622" y="167606"/>
                      <a:pt x="302622" y="157982"/>
                    </a:cubicBezTo>
                    <a:cubicBezTo>
                      <a:pt x="302622" y="148358"/>
                      <a:pt x="295137" y="145150"/>
                      <a:pt x="286582" y="149428"/>
                    </a:cubicBezTo>
                    <a:close/>
                  </a:path>
                </a:pathLst>
              </a:custGeom>
              <a:solidFill>
                <a:srgbClr val="FFFFFF"/>
              </a:solidFill>
              <a:ln w="10686" cap="flat">
                <a:noFill/>
                <a:prstDash val="solid"/>
                <a:miter/>
              </a:ln>
            </p:spPr>
            <p:txBody>
              <a:bodyPr rtlCol="0" anchor="ctr"/>
              <a:lstStyle/>
              <a:p>
                <a:endParaRPr lang="zh-CN" altLang="en-US"/>
              </a:p>
            </p:txBody>
          </p:sp>
        </p:grpSp>
        <p:grpSp>
          <p:nvGrpSpPr>
            <p:cNvPr id="82" name="图形 4">
              <a:extLst>
                <a:ext uri="{FF2B5EF4-FFF2-40B4-BE49-F238E27FC236}">
                  <a16:creationId xmlns:a16="http://schemas.microsoft.com/office/drawing/2014/main" id="{0E6FBBC5-2927-482A-B5B8-83D5E4308CCF}"/>
                </a:ext>
              </a:extLst>
            </p:cNvPr>
            <p:cNvGrpSpPr/>
            <p:nvPr/>
          </p:nvGrpSpPr>
          <p:grpSpPr>
            <a:xfrm>
              <a:off x="8512135" y="1334854"/>
              <a:ext cx="783057" cy="783058"/>
              <a:chOff x="7868668" y="1422557"/>
              <a:chExt cx="741050" cy="741051"/>
            </a:xfrm>
          </p:grpSpPr>
          <p:sp>
            <p:nvSpPr>
              <p:cNvPr id="515" name="任意多边形: 形状 514">
                <a:extLst>
                  <a:ext uri="{FF2B5EF4-FFF2-40B4-BE49-F238E27FC236}">
                    <a16:creationId xmlns:a16="http://schemas.microsoft.com/office/drawing/2014/main" id="{3B3ABDD7-3ED9-4F94-8E91-F9391B51349A}"/>
                  </a:ext>
                </a:extLst>
              </p:cNvPr>
              <p:cNvSpPr/>
              <p:nvPr/>
            </p:nvSpPr>
            <p:spPr>
              <a:xfrm>
                <a:off x="7868668" y="1422557"/>
                <a:ext cx="741050" cy="369990"/>
              </a:xfrm>
              <a:custGeom>
                <a:avLst/>
                <a:gdLst>
                  <a:gd name="connsiteX0" fmla="*/ 741051 w 741050"/>
                  <a:gd name="connsiteY0" fmla="*/ 184995 h 369990"/>
                  <a:gd name="connsiteX1" fmla="*/ 369991 w 741050"/>
                  <a:gd name="connsiteY1" fmla="*/ 369991 h 369990"/>
                  <a:gd name="connsiteX2" fmla="*/ 0 w 741050"/>
                  <a:gd name="connsiteY2" fmla="*/ 184995 h 369990"/>
                  <a:gd name="connsiteX3" fmla="*/ 369991 w 741050"/>
                  <a:gd name="connsiteY3" fmla="*/ 0 h 369990"/>
                </a:gdLst>
                <a:ahLst/>
                <a:cxnLst>
                  <a:cxn ang="0">
                    <a:pos x="connsiteX0" y="connsiteY0"/>
                  </a:cxn>
                  <a:cxn ang="0">
                    <a:pos x="connsiteX1" y="connsiteY1"/>
                  </a:cxn>
                  <a:cxn ang="0">
                    <a:pos x="connsiteX2" y="connsiteY2"/>
                  </a:cxn>
                  <a:cxn ang="0">
                    <a:pos x="connsiteX3" y="connsiteY3"/>
                  </a:cxn>
                </a:cxnLst>
                <a:rect l="l" t="t" r="r" b="b"/>
                <a:pathLst>
                  <a:path w="741050" h="369990">
                    <a:moveTo>
                      <a:pt x="741051" y="184995"/>
                    </a:moveTo>
                    <a:lnTo>
                      <a:pt x="369991" y="369991"/>
                    </a:lnTo>
                    <a:lnTo>
                      <a:pt x="0" y="184995"/>
                    </a:lnTo>
                    <a:lnTo>
                      <a:pt x="369991"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516" name="任意多边形: 形状 515">
                <a:extLst>
                  <a:ext uri="{FF2B5EF4-FFF2-40B4-BE49-F238E27FC236}">
                    <a16:creationId xmlns:a16="http://schemas.microsoft.com/office/drawing/2014/main" id="{A5756D58-D7B4-4B51-924B-85BBE1C28538}"/>
                  </a:ext>
                </a:extLst>
              </p:cNvPr>
              <p:cNvSpPr/>
              <p:nvPr/>
            </p:nvSpPr>
            <p:spPr>
              <a:xfrm>
                <a:off x="8238659" y="1607552"/>
                <a:ext cx="371060" cy="556055"/>
              </a:xfrm>
              <a:custGeom>
                <a:avLst/>
                <a:gdLst>
                  <a:gd name="connsiteX0" fmla="*/ 371060 w 371060"/>
                  <a:gd name="connsiteY0" fmla="*/ 369991 h 556055"/>
                  <a:gd name="connsiteX1" fmla="*/ 0 w 371060"/>
                  <a:gd name="connsiteY1" fmla="*/ 556056 h 556055"/>
                  <a:gd name="connsiteX2" fmla="*/ 0 w 371060"/>
                  <a:gd name="connsiteY2" fmla="*/ 184995 h 556055"/>
                  <a:gd name="connsiteX3" fmla="*/ 371060 w 371060"/>
                  <a:gd name="connsiteY3" fmla="*/ 0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369991"/>
                    </a:moveTo>
                    <a:lnTo>
                      <a:pt x="0" y="556056"/>
                    </a:lnTo>
                    <a:lnTo>
                      <a:pt x="0" y="184995"/>
                    </a:lnTo>
                    <a:lnTo>
                      <a:pt x="371060" y="0"/>
                    </a:lnTo>
                    <a:close/>
                  </a:path>
                </a:pathLst>
              </a:custGeom>
              <a:gradFill flip="none" rotWithShape="1">
                <a:gsLst>
                  <a:gs pos="0">
                    <a:schemeClr val="accent1"/>
                  </a:gs>
                  <a:gs pos="100000">
                    <a:schemeClr val="accent1">
                      <a:lumMod val="90000"/>
                      <a:lumOff val="10000"/>
                    </a:schemeClr>
                  </a:gs>
                </a:gsLst>
                <a:lin ang="8100000" scaled="1"/>
                <a:tileRect/>
              </a:gradFill>
              <a:ln w="10686" cap="flat">
                <a:noFill/>
                <a:prstDash val="solid"/>
                <a:miter/>
              </a:ln>
            </p:spPr>
            <p:txBody>
              <a:bodyPr rtlCol="0" anchor="ctr"/>
              <a:lstStyle/>
              <a:p>
                <a:endParaRPr lang="zh-CN" altLang="en-US"/>
              </a:p>
            </p:txBody>
          </p:sp>
          <p:sp>
            <p:nvSpPr>
              <p:cNvPr id="517" name="任意多边形: 形状 516">
                <a:extLst>
                  <a:ext uri="{FF2B5EF4-FFF2-40B4-BE49-F238E27FC236}">
                    <a16:creationId xmlns:a16="http://schemas.microsoft.com/office/drawing/2014/main" id="{11FC477F-11DB-47C4-88C9-0C24D1EC6FA0}"/>
                  </a:ext>
                </a:extLst>
              </p:cNvPr>
              <p:cNvSpPr/>
              <p:nvPr/>
            </p:nvSpPr>
            <p:spPr>
              <a:xfrm>
                <a:off x="7868668" y="1607552"/>
                <a:ext cx="369990" cy="556055"/>
              </a:xfrm>
              <a:custGeom>
                <a:avLst/>
                <a:gdLst>
                  <a:gd name="connsiteX0" fmla="*/ 369991 w 369990"/>
                  <a:gd name="connsiteY0" fmla="*/ 556056 h 556055"/>
                  <a:gd name="connsiteX1" fmla="*/ 0 w 369990"/>
                  <a:gd name="connsiteY1" fmla="*/ 369991 h 556055"/>
                  <a:gd name="connsiteX2" fmla="*/ 0 w 369990"/>
                  <a:gd name="connsiteY2" fmla="*/ 0 h 556055"/>
                  <a:gd name="connsiteX3" fmla="*/ 369991 w 369990"/>
                  <a:gd name="connsiteY3" fmla="*/ 184995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556056"/>
                    </a:moveTo>
                    <a:lnTo>
                      <a:pt x="0" y="369991"/>
                    </a:lnTo>
                    <a:lnTo>
                      <a:pt x="0" y="0"/>
                    </a:lnTo>
                    <a:lnTo>
                      <a:pt x="369991" y="184995"/>
                    </a:lnTo>
                    <a:close/>
                  </a:path>
                </a:pathLst>
              </a:custGeom>
              <a:gradFill flip="none" rotWithShape="1">
                <a:gsLst>
                  <a:gs pos="0">
                    <a:schemeClr val="accent1"/>
                  </a:gs>
                  <a:gs pos="100000">
                    <a:schemeClr val="accent1">
                      <a:lumMod val="90000"/>
                      <a:lumOff val="10000"/>
                    </a:schemeClr>
                  </a:gs>
                </a:gsLst>
                <a:lin ang="5400000" scaled="1"/>
                <a:tileRect/>
              </a:gradFill>
              <a:ln w="10686" cap="flat">
                <a:noFill/>
                <a:prstDash val="solid"/>
                <a:miter/>
              </a:ln>
            </p:spPr>
            <p:txBody>
              <a:bodyPr rtlCol="0" anchor="ctr"/>
              <a:lstStyle/>
              <a:p>
                <a:endParaRPr lang="zh-CN" altLang="en-US"/>
              </a:p>
            </p:txBody>
          </p:sp>
          <p:sp>
            <p:nvSpPr>
              <p:cNvPr id="518" name="任意多边形: 形状 517">
                <a:extLst>
                  <a:ext uri="{FF2B5EF4-FFF2-40B4-BE49-F238E27FC236}">
                    <a16:creationId xmlns:a16="http://schemas.microsoft.com/office/drawing/2014/main" id="{F363B671-8985-4F5B-97EB-EB7B86021DD1}"/>
                  </a:ext>
                </a:extLst>
              </p:cNvPr>
              <p:cNvSpPr/>
              <p:nvPr/>
            </p:nvSpPr>
            <p:spPr>
              <a:xfrm>
                <a:off x="8297740" y="1717437"/>
                <a:ext cx="252898" cy="335216"/>
              </a:xfrm>
              <a:custGeom>
                <a:avLst/>
                <a:gdLst>
                  <a:gd name="connsiteX0" fmla="*/ 16842 w 252898"/>
                  <a:gd name="connsiteY0" fmla="*/ 112537 h 335216"/>
                  <a:gd name="connsiteX1" fmla="*/ 16842 w 252898"/>
                  <a:gd name="connsiteY1" fmla="*/ 194876 h 335216"/>
                  <a:gd name="connsiteX2" fmla="*/ 99181 w 252898"/>
                  <a:gd name="connsiteY2" fmla="*/ 153172 h 335216"/>
                  <a:gd name="connsiteX3" fmla="*/ 99181 w 252898"/>
                  <a:gd name="connsiteY3" fmla="*/ 70833 h 335216"/>
                  <a:gd name="connsiteX4" fmla="*/ 16842 w 252898"/>
                  <a:gd name="connsiteY4" fmla="*/ 112537 h 335216"/>
                  <a:gd name="connsiteX5" fmla="*/ 153718 w 252898"/>
                  <a:gd name="connsiteY5" fmla="*/ 180975 h 335216"/>
                  <a:gd name="connsiteX6" fmla="*/ 153718 w 252898"/>
                  <a:gd name="connsiteY6" fmla="*/ 263314 h 335216"/>
                  <a:gd name="connsiteX7" fmla="*/ 236056 w 252898"/>
                  <a:gd name="connsiteY7" fmla="*/ 221610 h 335216"/>
                  <a:gd name="connsiteX8" fmla="*/ 236056 w 252898"/>
                  <a:gd name="connsiteY8" fmla="*/ 139271 h 335216"/>
                  <a:gd name="connsiteX9" fmla="*/ 153718 w 252898"/>
                  <a:gd name="connsiteY9" fmla="*/ 180975 h 335216"/>
                  <a:gd name="connsiteX10" fmla="*/ 236056 w 252898"/>
                  <a:gd name="connsiteY10" fmla="*/ 85804 h 335216"/>
                  <a:gd name="connsiteX11" fmla="*/ 236056 w 252898"/>
                  <a:gd name="connsiteY11" fmla="*/ 3465 h 335216"/>
                  <a:gd name="connsiteX12" fmla="*/ 153718 w 252898"/>
                  <a:gd name="connsiteY12" fmla="*/ 45169 h 335216"/>
                  <a:gd name="connsiteX13" fmla="*/ 153718 w 252898"/>
                  <a:gd name="connsiteY13" fmla="*/ 127508 h 335216"/>
                  <a:gd name="connsiteX14" fmla="*/ 236056 w 252898"/>
                  <a:gd name="connsiteY14" fmla="*/ 85804 h 335216"/>
                  <a:gd name="connsiteX15" fmla="*/ 16842 w 252898"/>
                  <a:gd name="connsiteY15" fmla="*/ 249412 h 335216"/>
                  <a:gd name="connsiteX16" fmla="*/ 16842 w 252898"/>
                  <a:gd name="connsiteY16" fmla="*/ 331751 h 335216"/>
                  <a:gd name="connsiteX17" fmla="*/ 99181 w 252898"/>
                  <a:gd name="connsiteY17" fmla="*/ 290047 h 335216"/>
                  <a:gd name="connsiteX18" fmla="*/ 99181 w 252898"/>
                  <a:gd name="connsiteY18" fmla="*/ 207708 h 335216"/>
                  <a:gd name="connsiteX19" fmla="*/ 16842 w 252898"/>
                  <a:gd name="connsiteY19" fmla="*/ 249412 h 335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2898" h="335216">
                    <a:moveTo>
                      <a:pt x="16842" y="112537"/>
                    </a:moveTo>
                    <a:cubicBezTo>
                      <a:pt x="-5614" y="146756"/>
                      <a:pt x="-5614" y="184183"/>
                      <a:pt x="16842" y="194876"/>
                    </a:cubicBezTo>
                    <a:cubicBezTo>
                      <a:pt x="39298" y="206639"/>
                      <a:pt x="76725" y="187391"/>
                      <a:pt x="99181" y="153172"/>
                    </a:cubicBezTo>
                    <a:cubicBezTo>
                      <a:pt x="121637" y="118953"/>
                      <a:pt x="121637" y="81526"/>
                      <a:pt x="99181" y="70833"/>
                    </a:cubicBezTo>
                    <a:cubicBezTo>
                      <a:pt x="76725" y="60140"/>
                      <a:pt x="39298" y="78318"/>
                      <a:pt x="16842" y="112537"/>
                    </a:cubicBezTo>
                    <a:close/>
                    <a:moveTo>
                      <a:pt x="153718" y="180975"/>
                    </a:moveTo>
                    <a:cubicBezTo>
                      <a:pt x="131261" y="215194"/>
                      <a:pt x="131261" y="252620"/>
                      <a:pt x="153718" y="263314"/>
                    </a:cubicBezTo>
                    <a:cubicBezTo>
                      <a:pt x="176173" y="275076"/>
                      <a:pt x="213600" y="255828"/>
                      <a:pt x="236056" y="221610"/>
                    </a:cubicBezTo>
                    <a:cubicBezTo>
                      <a:pt x="258513" y="187391"/>
                      <a:pt x="258513" y="149964"/>
                      <a:pt x="236056" y="139271"/>
                    </a:cubicBezTo>
                    <a:cubicBezTo>
                      <a:pt x="213600" y="128577"/>
                      <a:pt x="176173" y="146756"/>
                      <a:pt x="153718" y="180975"/>
                    </a:cubicBezTo>
                    <a:close/>
                    <a:moveTo>
                      <a:pt x="236056" y="85804"/>
                    </a:moveTo>
                    <a:cubicBezTo>
                      <a:pt x="258513" y="51585"/>
                      <a:pt x="258513" y="14158"/>
                      <a:pt x="236056" y="3465"/>
                    </a:cubicBezTo>
                    <a:cubicBezTo>
                      <a:pt x="213600" y="-8298"/>
                      <a:pt x="176173" y="10950"/>
                      <a:pt x="153718" y="45169"/>
                    </a:cubicBezTo>
                    <a:cubicBezTo>
                      <a:pt x="131261" y="79388"/>
                      <a:pt x="131261" y="116814"/>
                      <a:pt x="153718" y="127508"/>
                    </a:cubicBezTo>
                    <a:cubicBezTo>
                      <a:pt x="176173" y="138201"/>
                      <a:pt x="213600" y="120022"/>
                      <a:pt x="236056" y="85804"/>
                    </a:cubicBezTo>
                    <a:close/>
                    <a:moveTo>
                      <a:pt x="16842" y="249412"/>
                    </a:moveTo>
                    <a:cubicBezTo>
                      <a:pt x="-5614" y="283631"/>
                      <a:pt x="-5614" y="321058"/>
                      <a:pt x="16842" y="331751"/>
                    </a:cubicBezTo>
                    <a:cubicBezTo>
                      <a:pt x="39298" y="343514"/>
                      <a:pt x="76725" y="324266"/>
                      <a:pt x="99181" y="290047"/>
                    </a:cubicBezTo>
                    <a:cubicBezTo>
                      <a:pt x="121637" y="255828"/>
                      <a:pt x="121637" y="218402"/>
                      <a:pt x="99181" y="207708"/>
                    </a:cubicBezTo>
                    <a:cubicBezTo>
                      <a:pt x="76725" y="197015"/>
                      <a:pt x="39298" y="215194"/>
                      <a:pt x="16842" y="249412"/>
                    </a:cubicBezTo>
                    <a:close/>
                  </a:path>
                </a:pathLst>
              </a:custGeom>
              <a:solidFill>
                <a:srgbClr val="FFFFFF"/>
              </a:solidFill>
              <a:ln w="10686" cap="flat">
                <a:noFill/>
                <a:prstDash val="solid"/>
                <a:miter/>
              </a:ln>
            </p:spPr>
            <p:txBody>
              <a:bodyPr rtlCol="0" anchor="ctr"/>
              <a:lstStyle/>
              <a:p>
                <a:endParaRPr lang="zh-CN" altLang="en-US"/>
              </a:p>
            </p:txBody>
          </p:sp>
          <p:sp>
            <p:nvSpPr>
              <p:cNvPr id="519" name="任意多边形: 形状 518">
                <a:extLst>
                  <a:ext uri="{FF2B5EF4-FFF2-40B4-BE49-F238E27FC236}">
                    <a16:creationId xmlns:a16="http://schemas.microsoft.com/office/drawing/2014/main" id="{52663BC7-8C65-4C42-BA29-6EA40B70FFDB}"/>
                  </a:ext>
                </a:extLst>
              </p:cNvPr>
              <p:cNvSpPr/>
              <p:nvPr/>
            </p:nvSpPr>
            <p:spPr>
              <a:xfrm>
                <a:off x="7927749" y="1717844"/>
                <a:ext cx="252898" cy="335470"/>
              </a:xfrm>
              <a:custGeom>
                <a:avLst/>
                <a:gdLst>
                  <a:gd name="connsiteX0" fmla="*/ 153717 w 252898"/>
                  <a:gd name="connsiteY0" fmla="*/ 71495 h 335470"/>
                  <a:gd name="connsiteX1" fmla="*/ 153717 w 252898"/>
                  <a:gd name="connsiteY1" fmla="*/ 153834 h 335470"/>
                  <a:gd name="connsiteX2" fmla="*/ 236056 w 252898"/>
                  <a:gd name="connsiteY2" fmla="*/ 195538 h 335470"/>
                  <a:gd name="connsiteX3" fmla="*/ 236056 w 252898"/>
                  <a:gd name="connsiteY3" fmla="*/ 113199 h 335470"/>
                  <a:gd name="connsiteX4" fmla="*/ 153717 w 252898"/>
                  <a:gd name="connsiteY4" fmla="*/ 71495 h 335470"/>
                  <a:gd name="connsiteX5" fmla="*/ 16842 w 252898"/>
                  <a:gd name="connsiteY5" fmla="*/ 139933 h 335470"/>
                  <a:gd name="connsiteX6" fmla="*/ 16842 w 252898"/>
                  <a:gd name="connsiteY6" fmla="*/ 222272 h 335470"/>
                  <a:gd name="connsiteX7" fmla="*/ 99181 w 252898"/>
                  <a:gd name="connsiteY7" fmla="*/ 263976 h 335470"/>
                  <a:gd name="connsiteX8" fmla="*/ 99181 w 252898"/>
                  <a:gd name="connsiteY8" fmla="*/ 181637 h 335470"/>
                  <a:gd name="connsiteX9" fmla="*/ 16842 w 252898"/>
                  <a:gd name="connsiteY9" fmla="*/ 139933 h 335470"/>
                  <a:gd name="connsiteX10" fmla="*/ 99181 w 252898"/>
                  <a:gd name="connsiteY10" fmla="*/ 127101 h 335470"/>
                  <a:gd name="connsiteX11" fmla="*/ 99181 w 252898"/>
                  <a:gd name="connsiteY11" fmla="*/ 44762 h 335470"/>
                  <a:gd name="connsiteX12" fmla="*/ 16842 w 252898"/>
                  <a:gd name="connsiteY12" fmla="*/ 3057 h 335470"/>
                  <a:gd name="connsiteX13" fmla="*/ 16842 w 252898"/>
                  <a:gd name="connsiteY13" fmla="*/ 85396 h 335470"/>
                  <a:gd name="connsiteX14" fmla="*/ 99181 w 252898"/>
                  <a:gd name="connsiteY14" fmla="*/ 127101 h 335470"/>
                  <a:gd name="connsiteX15" fmla="*/ 153717 w 252898"/>
                  <a:gd name="connsiteY15" fmla="*/ 208370 h 335470"/>
                  <a:gd name="connsiteX16" fmla="*/ 153717 w 252898"/>
                  <a:gd name="connsiteY16" fmla="*/ 290709 h 335470"/>
                  <a:gd name="connsiteX17" fmla="*/ 236056 w 252898"/>
                  <a:gd name="connsiteY17" fmla="*/ 332413 h 335470"/>
                  <a:gd name="connsiteX18" fmla="*/ 236056 w 252898"/>
                  <a:gd name="connsiteY18" fmla="*/ 250074 h 335470"/>
                  <a:gd name="connsiteX19" fmla="*/ 153717 w 252898"/>
                  <a:gd name="connsiteY19" fmla="*/ 208370 h 3354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2898" h="335470">
                    <a:moveTo>
                      <a:pt x="153717" y="71495"/>
                    </a:moveTo>
                    <a:cubicBezTo>
                      <a:pt x="131261" y="83258"/>
                      <a:pt x="131261" y="119615"/>
                      <a:pt x="153717" y="153834"/>
                    </a:cubicBezTo>
                    <a:cubicBezTo>
                      <a:pt x="176173" y="188053"/>
                      <a:pt x="213600" y="206232"/>
                      <a:pt x="236056" y="195538"/>
                    </a:cubicBezTo>
                    <a:cubicBezTo>
                      <a:pt x="258512" y="183775"/>
                      <a:pt x="258512" y="147418"/>
                      <a:pt x="236056" y="113199"/>
                    </a:cubicBezTo>
                    <a:cubicBezTo>
                      <a:pt x="212531" y="77911"/>
                      <a:pt x="176173" y="59732"/>
                      <a:pt x="153717" y="71495"/>
                    </a:cubicBezTo>
                    <a:close/>
                    <a:moveTo>
                      <a:pt x="16842" y="139933"/>
                    </a:moveTo>
                    <a:cubicBezTo>
                      <a:pt x="-5614" y="151695"/>
                      <a:pt x="-5614" y="188053"/>
                      <a:pt x="16842" y="222272"/>
                    </a:cubicBezTo>
                    <a:cubicBezTo>
                      <a:pt x="39298" y="256490"/>
                      <a:pt x="76725" y="274669"/>
                      <a:pt x="99181" y="263976"/>
                    </a:cubicBezTo>
                    <a:cubicBezTo>
                      <a:pt x="121637" y="252213"/>
                      <a:pt x="121637" y="215856"/>
                      <a:pt x="99181" y="181637"/>
                    </a:cubicBezTo>
                    <a:cubicBezTo>
                      <a:pt x="75655" y="146349"/>
                      <a:pt x="39298" y="128170"/>
                      <a:pt x="16842" y="139933"/>
                    </a:cubicBezTo>
                    <a:close/>
                    <a:moveTo>
                      <a:pt x="99181" y="127101"/>
                    </a:moveTo>
                    <a:cubicBezTo>
                      <a:pt x="121637" y="115338"/>
                      <a:pt x="121637" y="78980"/>
                      <a:pt x="99181" y="44762"/>
                    </a:cubicBezTo>
                    <a:cubicBezTo>
                      <a:pt x="76725" y="10543"/>
                      <a:pt x="39298" y="-7636"/>
                      <a:pt x="16842" y="3057"/>
                    </a:cubicBezTo>
                    <a:cubicBezTo>
                      <a:pt x="-5614" y="14820"/>
                      <a:pt x="-5614" y="51178"/>
                      <a:pt x="16842" y="85396"/>
                    </a:cubicBezTo>
                    <a:cubicBezTo>
                      <a:pt x="39298" y="119615"/>
                      <a:pt x="75655" y="137794"/>
                      <a:pt x="99181" y="127101"/>
                    </a:cubicBezTo>
                    <a:close/>
                    <a:moveTo>
                      <a:pt x="153717" y="208370"/>
                    </a:moveTo>
                    <a:cubicBezTo>
                      <a:pt x="131261" y="220133"/>
                      <a:pt x="131261" y="256490"/>
                      <a:pt x="153717" y="290709"/>
                    </a:cubicBezTo>
                    <a:cubicBezTo>
                      <a:pt x="176173" y="324928"/>
                      <a:pt x="213600" y="343107"/>
                      <a:pt x="236056" y="332413"/>
                    </a:cubicBezTo>
                    <a:cubicBezTo>
                      <a:pt x="258512" y="320651"/>
                      <a:pt x="258512" y="284293"/>
                      <a:pt x="236056" y="250074"/>
                    </a:cubicBezTo>
                    <a:cubicBezTo>
                      <a:pt x="212531" y="214786"/>
                      <a:pt x="176173" y="196607"/>
                      <a:pt x="153717" y="208370"/>
                    </a:cubicBezTo>
                    <a:close/>
                  </a:path>
                </a:pathLst>
              </a:custGeom>
              <a:solidFill>
                <a:srgbClr val="FFFFFF">
                  <a:alpha val="30000"/>
                </a:srgbClr>
              </a:solidFill>
              <a:ln w="10686" cap="flat">
                <a:noFill/>
                <a:prstDash val="solid"/>
                <a:miter/>
              </a:ln>
            </p:spPr>
            <p:txBody>
              <a:bodyPr rtlCol="0" anchor="ctr"/>
              <a:lstStyle/>
              <a:p>
                <a:endParaRPr lang="zh-CN" altLang="en-US"/>
              </a:p>
            </p:txBody>
          </p:sp>
        </p:grpSp>
        <p:grpSp>
          <p:nvGrpSpPr>
            <p:cNvPr id="83" name="图形 4">
              <a:extLst>
                <a:ext uri="{FF2B5EF4-FFF2-40B4-BE49-F238E27FC236}">
                  <a16:creationId xmlns:a16="http://schemas.microsoft.com/office/drawing/2014/main" id="{D82B191F-577A-4C96-9FE7-2EC22A67A294}"/>
                </a:ext>
              </a:extLst>
            </p:cNvPr>
            <p:cNvGrpSpPr/>
            <p:nvPr/>
          </p:nvGrpSpPr>
          <p:grpSpPr>
            <a:xfrm>
              <a:off x="5501938" y="2409616"/>
              <a:ext cx="784187" cy="2757085"/>
              <a:chOff x="5019952" y="2648018"/>
              <a:chExt cx="742120" cy="2609183"/>
            </a:xfrm>
          </p:grpSpPr>
          <p:grpSp>
            <p:nvGrpSpPr>
              <p:cNvPr id="428" name="图形 4">
                <a:extLst>
                  <a:ext uri="{FF2B5EF4-FFF2-40B4-BE49-F238E27FC236}">
                    <a16:creationId xmlns:a16="http://schemas.microsoft.com/office/drawing/2014/main" id="{A5B2B03F-4A42-44E4-8F39-1218C43B557A}"/>
                  </a:ext>
                </a:extLst>
              </p:cNvPr>
              <p:cNvGrpSpPr/>
              <p:nvPr/>
            </p:nvGrpSpPr>
            <p:grpSpPr>
              <a:xfrm>
                <a:off x="5019952" y="4516151"/>
                <a:ext cx="741051" cy="741050"/>
                <a:chOff x="5019952" y="4516151"/>
                <a:chExt cx="741051" cy="741050"/>
              </a:xfrm>
            </p:grpSpPr>
            <p:sp>
              <p:nvSpPr>
                <p:cNvPr id="512" name="任意多边形: 形状 511">
                  <a:extLst>
                    <a:ext uri="{FF2B5EF4-FFF2-40B4-BE49-F238E27FC236}">
                      <a16:creationId xmlns:a16="http://schemas.microsoft.com/office/drawing/2014/main" id="{43B958E9-6A8B-42CA-9E53-048A2694DDF1}"/>
                    </a:ext>
                  </a:extLst>
                </p:cNvPr>
                <p:cNvSpPr/>
                <p:nvPr/>
              </p:nvSpPr>
              <p:spPr>
                <a:xfrm>
                  <a:off x="5019952" y="4516151"/>
                  <a:ext cx="741051" cy="371060"/>
                </a:xfrm>
                <a:custGeom>
                  <a:avLst/>
                  <a:gdLst>
                    <a:gd name="connsiteX0" fmla="*/ 741051 w 741051"/>
                    <a:gd name="connsiteY0" fmla="*/ 184995 h 371060"/>
                    <a:gd name="connsiteX1" fmla="*/ 371060 w 741051"/>
                    <a:gd name="connsiteY1" fmla="*/ 371060 h 371060"/>
                    <a:gd name="connsiteX2" fmla="*/ 0 w 741051"/>
                    <a:gd name="connsiteY2" fmla="*/ 184995 h 371060"/>
                    <a:gd name="connsiteX3" fmla="*/ 371060 w 741051"/>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1" h="371060">
                      <a:moveTo>
                        <a:pt x="741051" y="184995"/>
                      </a:moveTo>
                      <a:lnTo>
                        <a:pt x="371060" y="371060"/>
                      </a:lnTo>
                      <a:lnTo>
                        <a:pt x="0" y="184995"/>
                      </a:lnTo>
                      <a:lnTo>
                        <a:pt x="371060" y="0"/>
                      </a:lnTo>
                      <a:close/>
                    </a:path>
                  </a:pathLst>
                </a:custGeom>
                <a:gradFill>
                  <a:gsLst>
                    <a:gs pos="0">
                      <a:schemeClr val="accent1">
                        <a:lumMod val="10000"/>
                        <a:lumOff val="90000"/>
                      </a:schemeClr>
                    </a:gs>
                    <a:gs pos="98000">
                      <a:schemeClr val="accent1">
                        <a:lumMod val="10000"/>
                        <a:lumOff val="90000"/>
                      </a:schemeClr>
                    </a:gs>
                  </a:gsLst>
                </a:gradFill>
                <a:ln w="10686" cap="flat">
                  <a:noFill/>
                  <a:prstDash val="solid"/>
                  <a:miter/>
                </a:ln>
              </p:spPr>
              <p:txBody>
                <a:bodyPr rtlCol="0" anchor="ctr"/>
                <a:lstStyle/>
                <a:p>
                  <a:endParaRPr lang="zh-CN" altLang="en-US"/>
                </a:p>
              </p:txBody>
            </p:sp>
            <p:sp>
              <p:nvSpPr>
                <p:cNvPr id="513" name="任意多边形: 形状 512">
                  <a:extLst>
                    <a:ext uri="{FF2B5EF4-FFF2-40B4-BE49-F238E27FC236}">
                      <a16:creationId xmlns:a16="http://schemas.microsoft.com/office/drawing/2014/main" id="{3E939019-B84E-4542-901C-C2483304843C}"/>
                    </a:ext>
                  </a:extLst>
                </p:cNvPr>
                <p:cNvSpPr/>
                <p:nvPr/>
              </p:nvSpPr>
              <p:spPr>
                <a:xfrm>
                  <a:off x="5391012" y="4701146"/>
                  <a:ext cx="369990" cy="556055"/>
                </a:xfrm>
                <a:custGeom>
                  <a:avLst/>
                  <a:gdLst>
                    <a:gd name="connsiteX0" fmla="*/ 369991 w 369990"/>
                    <a:gd name="connsiteY0" fmla="*/ 371060 h 556055"/>
                    <a:gd name="connsiteX1" fmla="*/ 0 w 369990"/>
                    <a:gd name="connsiteY1" fmla="*/ 556056 h 556055"/>
                    <a:gd name="connsiteX2" fmla="*/ 0 w 369990"/>
                    <a:gd name="connsiteY2" fmla="*/ 186065 h 556055"/>
                    <a:gd name="connsiteX3" fmla="*/ 369991 w 369990"/>
                    <a:gd name="connsiteY3" fmla="*/ 0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371060"/>
                      </a:moveTo>
                      <a:lnTo>
                        <a:pt x="0" y="556056"/>
                      </a:lnTo>
                      <a:lnTo>
                        <a:pt x="0" y="186065"/>
                      </a:lnTo>
                      <a:lnTo>
                        <a:pt x="369991" y="0"/>
                      </a:lnTo>
                      <a:close/>
                    </a:path>
                  </a:pathLst>
                </a:custGeom>
                <a:gradFill>
                  <a:gsLst>
                    <a:gs pos="0">
                      <a:schemeClr val="accent1">
                        <a:lumMod val="20000"/>
                        <a:lumOff val="80000"/>
                      </a:schemeClr>
                    </a:gs>
                    <a:gs pos="98000">
                      <a:schemeClr val="accent1">
                        <a:lumMod val="0"/>
                        <a:lumOff val="100000"/>
                      </a:schemeClr>
                    </a:gs>
                  </a:gsLst>
                </a:gradFill>
                <a:ln w="10686" cap="flat">
                  <a:noFill/>
                  <a:prstDash val="solid"/>
                  <a:miter/>
                </a:ln>
              </p:spPr>
              <p:txBody>
                <a:bodyPr rtlCol="0" anchor="ctr"/>
                <a:lstStyle/>
                <a:p>
                  <a:endParaRPr lang="zh-CN" altLang="en-US"/>
                </a:p>
              </p:txBody>
            </p:sp>
            <p:sp>
              <p:nvSpPr>
                <p:cNvPr id="514" name="任意多边形: 形状 513">
                  <a:extLst>
                    <a:ext uri="{FF2B5EF4-FFF2-40B4-BE49-F238E27FC236}">
                      <a16:creationId xmlns:a16="http://schemas.microsoft.com/office/drawing/2014/main" id="{B4D95766-5A5D-47C7-8836-BE37122CEAEC}"/>
                    </a:ext>
                  </a:extLst>
                </p:cNvPr>
                <p:cNvSpPr/>
                <p:nvPr/>
              </p:nvSpPr>
              <p:spPr>
                <a:xfrm>
                  <a:off x="5019952" y="4701146"/>
                  <a:ext cx="371060" cy="556055"/>
                </a:xfrm>
                <a:custGeom>
                  <a:avLst/>
                  <a:gdLst>
                    <a:gd name="connsiteX0" fmla="*/ 371060 w 371060"/>
                    <a:gd name="connsiteY0" fmla="*/ 556056 h 556055"/>
                    <a:gd name="connsiteX1" fmla="*/ 0 w 371060"/>
                    <a:gd name="connsiteY1" fmla="*/ 371060 h 556055"/>
                    <a:gd name="connsiteX2" fmla="*/ 0 w 371060"/>
                    <a:gd name="connsiteY2" fmla="*/ 0 h 556055"/>
                    <a:gd name="connsiteX3" fmla="*/ 371060 w 371060"/>
                    <a:gd name="connsiteY3" fmla="*/ 18606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71060"/>
                      </a:lnTo>
                      <a:lnTo>
                        <a:pt x="0" y="0"/>
                      </a:lnTo>
                      <a:lnTo>
                        <a:pt x="371060" y="18606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grpSp>
          <p:grpSp>
            <p:nvGrpSpPr>
              <p:cNvPr id="429" name="图形 4">
                <a:extLst>
                  <a:ext uri="{FF2B5EF4-FFF2-40B4-BE49-F238E27FC236}">
                    <a16:creationId xmlns:a16="http://schemas.microsoft.com/office/drawing/2014/main" id="{03FBB018-0FB9-40C7-9342-DA6825ADF3D6}"/>
                  </a:ext>
                </a:extLst>
              </p:cNvPr>
              <p:cNvGrpSpPr/>
              <p:nvPr/>
            </p:nvGrpSpPr>
            <p:grpSpPr>
              <a:xfrm>
                <a:off x="5019952" y="4048850"/>
                <a:ext cx="741051" cy="742120"/>
                <a:chOff x="5019952" y="4048850"/>
                <a:chExt cx="741051" cy="742120"/>
              </a:xfrm>
            </p:grpSpPr>
            <p:sp>
              <p:nvSpPr>
                <p:cNvPr id="505" name="任意多边形: 形状 504">
                  <a:extLst>
                    <a:ext uri="{FF2B5EF4-FFF2-40B4-BE49-F238E27FC236}">
                      <a16:creationId xmlns:a16="http://schemas.microsoft.com/office/drawing/2014/main" id="{831CC996-14B6-484B-9B26-8A44BA5106CA}"/>
                    </a:ext>
                  </a:extLst>
                </p:cNvPr>
                <p:cNvSpPr/>
                <p:nvPr/>
              </p:nvSpPr>
              <p:spPr>
                <a:xfrm>
                  <a:off x="5019952" y="4048850"/>
                  <a:ext cx="741051" cy="371060"/>
                </a:xfrm>
                <a:custGeom>
                  <a:avLst/>
                  <a:gdLst>
                    <a:gd name="connsiteX0" fmla="*/ 741051 w 741051"/>
                    <a:gd name="connsiteY0" fmla="*/ 186065 h 371060"/>
                    <a:gd name="connsiteX1" fmla="*/ 371060 w 741051"/>
                    <a:gd name="connsiteY1" fmla="*/ 371060 h 371060"/>
                    <a:gd name="connsiteX2" fmla="*/ 0 w 741051"/>
                    <a:gd name="connsiteY2" fmla="*/ 186065 h 371060"/>
                    <a:gd name="connsiteX3" fmla="*/ 371060 w 741051"/>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1" h="371060">
                      <a:moveTo>
                        <a:pt x="741051" y="186065"/>
                      </a:moveTo>
                      <a:lnTo>
                        <a:pt x="371060" y="371060"/>
                      </a:lnTo>
                      <a:lnTo>
                        <a:pt x="0" y="186065"/>
                      </a:lnTo>
                      <a:lnTo>
                        <a:pt x="371060" y="0"/>
                      </a:lnTo>
                      <a:close/>
                    </a:path>
                  </a:pathLst>
                </a:custGeom>
                <a:solidFill>
                  <a:schemeClr val="accent1">
                    <a:lumMod val="75000"/>
                  </a:schemeClr>
                </a:solidFill>
                <a:ln w="10686" cap="flat">
                  <a:noFill/>
                  <a:prstDash val="solid"/>
                  <a:miter/>
                </a:ln>
              </p:spPr>
              <p:txBody>
                <a:bodyPr rtlCol="0" anchor="ctr"/>
                <a:lstStyle/>
                <a:p>
                  <a:endParaRPr lang="zh-CN" altLang="en-US"/>
                </a:p>
              </p:txBody>
            </p:sp>
            <p:sp>
              <p:nvSpPr>
                <p:cNvPr id="506" name="任意多边形: 形状 505">
                  <a:extLst>
                    <a:ext uri="{FF2B5EF4-FFF2-40B4-BE49-F238E27FC236}">
                      <a16:creationId xmlns:a16="http://schemas.microsoft.com/office/drawing/2014/main" id="{58CA18D8-73CF-4300-8BE7-5F155340FBA3}"/>
                    </a:ext>
                  </a:extLst>
                </p:cNvPr>
                <p:cNvSpPr/>
                <p:nvPr/>
              </p:nvSpPr>
              <p:spPr>
                <a:xfrm>
                  <a:off x="5391012" y="4234915"/>
                  <a:ext cx="369990" cy="556055"/>
                </a:xfrm>
                <a:custGeom>
                  <a:avLst/>
                  <a:gdLst>
                    <a:gd name="connsiteX0" fmla="*/ 369991 w 369990"/>
                    <a:gd name="connsiteY0" fmla="*/ 369991 h 556055"/>
                    <a:gd name="connsiteX1" fmla="*/ 0 w 369990"/>
                    <a:gd name="connsiteY1" fmla="*/ 556056 h 556055"/>
                    <a:gd name="connsiteX2" fmla="*/ 0 w 369990"/>
                    <a:gd name="connsiteY2" fmla="*/ 184995 h 556055"/>
                    <a:gd name="connsiteX3" fmla="*/ 369991 w 369990"/>
                    <a:gd name="connsiteY3" fmla="*/ 0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369991"/>
                      </a:moveTo>
                      <a:lnTo>
                        <a:pt x="0" y="556056"/>
                      </a:lnTo>
                      <a:lnTo>
                        <a:pt x="0" y="184995"/>
                      </a:lnTo>
                      <a:lnTo>
                        <a:pt x="369991" y="0"/>
                      </a:lnTo>
                      <a:close/>
                    </a:path>
                  </a:pathLst>
                </a:custGeom>
                <a:gradFill>
                  <a:gsLst>
                    <a:gs pos="0">
                      <a:schemeClr val="accent1">
                        <a:lumMod val="20000"/>
                        <a:lumOff val="80000"/>
                      </a:schemeClr>
                    </a:gs>
                    <a:gs pos="98000">
                      <a:schemeClr val="accent1">
                        <a:lumMod val="0"/>
                        <a:lumOff val="100000"/>
                      </a:schemeClr>
                    </a:gs>
                  </a:gsLst>
                </a:gradFill>
                <a:ln w="10686" cap="flat">
                  <a:noFill/>
                  <a:prstDash val="solid"/>
                  <a:miter/>
                </a:ln>
              </p:spPr>
              <p:txBody>
                <a:bodyPr rtlCol="0" anchor="ctr"/>
                <a:lstStyle/>
                <a:p>
                  <a:endParaRPr lang="zh-CN" altLang="en-US"/>
                </a:p>
              </p:txBody>
            </p:sp>
            <p:sp>
              <p:nvSpPr>
                <p:cNvPr id="507" name="任意多边形: 形状 506">
                  <a:extLst>
                    <a:ext uri="{FF2B5EF4-FFF2-40B4-BE49-F238E27FC236}">
                      <a16:creationId xmlns:a16="http://schemas.microsoft.com/office/drawing/2014/main" id="{F91DB10C-A77D-4F14-A85D-1FDE678E9461}"/>
                    </a:ext>
                  </a:extLst>
                </p:cNvPr>
                <p:cNvSpPr/>
                <p:nvPr/>
              </p:nvSpPr>
              <p:spPr>
                <a:xfrm>
                  <a:off x="5482975" y="4373929"/>
                  <a:ext cx="186064" cy="278027"/>
                </a:xfrm>
                <a:custGeom>
                  <a:avLst/>
                  <a:gdLst>
                    <a:gd name="connsiteX0" fmla="*/ 186065 w 186064"/>
                    <a:gd name="connsiteY0" fmla="*/ 184995 h 278027"/>
                    <a:gd name="connsiteX1" fmla="*/ 0 w 186064"/>
                    <a:gd name="connsiteY1" fmla="*/ 278028 h 278027"/>
                    <a:gd name="connsiteX2" fmla="*/ 0 w 186064"/>
                    <a:gd name="connsiteY2" fmla="*/ 91963 h 278027"/>
                    <a:gd name="connsiteX3" fmla="*/ 186065 w 186064"/>
                    <a:gd name="connsiteY3" fmla="*/ 0 h 278027"/>
                  </a:gdLst>
                  <a:ahLst/>
                  <a:cxnLst>
                    <a:cxn ang="0">
                      <a:pos x="connsiteX0" y="connsiteY0"/>
                    </a:cxn>
                    <a:cxn ang="0">
                      <a:pos x="connsiteX1" y="connsiteY1"/>
                    </a:cxn>
                    <a:cxn ang="0">
                      <a:pos x="connsiteX2" y="connsiteY2"/>
                    </a:cxn>
                    <a:cxn ang="0">
                      <a:pos x="connsiteX3" y="connsiteY3"/>
                    </a:cxn>
                  </a:cxnLst>
                  <a:rect l="l" t="t" r="r" b="b"/>
                  <a:pathLst>
                    <a:path w="186064" h="278027">
                      <a:moveTo>
                        <a:pt x="186065" y="184995"/>
                      </a:moveTo>
                      <a:lnTo>
                        <a:pt x="0" y="278028"/>
                      </a:lnTo>
                      <a:lnTo>
                        <a:pt x="0" y="91963"/>
                      </a:lnTo>
                      <a:lnTo>
                        <a:pt x="186065"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508" name="任意多边形: 形状 507">
                  <a:extLst>
                    <a:ext uri="{FF2B5EF4-FFF2-40B4-BE49-F238E27FC236}">
                      <a16:creationId xmlns:a16="http://schemas.microsoft.com/office/drawing/2014/main" id="{EE369402-B573-4F83-B40D-EC1DFE414F9B}"/>
                    </a:ext>
                  </a:extLst>
                </p:cNvPr>
                <p:cNvSpPr/>
                <p:nvPr/>
              </p:nvSpPr>
              <p:spPr>
                <a:xfrm>
                  <a:off x="5019952" y="4234915"/>
                  <a:ext cx="371060" cy="556055"/>
                </a:xfrm>
                <a:custGeom>
                  <a:avLst/>
                  <a:gdLst>
                    <a:gd name="connsiteX0" fmla="*/ 371060 w 371060"/>
                    <a:gd name="connsiteY0" fmla="*/ 556056 h 556055"/>
                    <a:gd name="connsiteX1" fmla="*/ 0 w 371060"/>
                    <a:gd name="connsiteY1" fmla="*/ 369991 h 556055"/>
                    <a:gd name="connsiteX2" fmla="*/ 0 w 371060"/>
                    <a:gd name="connsiteY2" fmla="*/ 0 h 556055"/>
                    <a:gd name="connsiteX3" fmla="*/ 371060 w 371060"/>
                    <a:gd name="connsiteY3" fmla="*/ 18499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69991"/>
                      </a:lnTo>
                      <a:lnTo>
                        <a:pt x="0" y="0"/>
                      </a:lnTo>
                      <a:lnTo>
                        <a:pt x="371060" y="18499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sp>
              <p:nvSpPr>
                <p:cNvPr id="509" name="任意多边形: 形状 508">
                  <a:extLst>
                    <a:ext uri="{FF2B5EF4-FFF2-40B4-BE49-F238E27FC236}">
                      <a16:creationId xmlns:a16="http://schemas.microsoft.com/office/drawing/2014/main" id="{1FD04400-5209-4942-8A26-7FF127912958}"/>
                    </a:ext>
                  </a:extLst>
                </p:cNvPr>
                <p:cNvSpPr/>
                <p:nvPr/>
              </p:nvSpPr>
              <p:spPr>
                <a:xfrm>
                  <a:off x="5482975" y="4373929"/>
                  <a:ext cx="186064" cy="184995"/>
                </a:xfrm>
                <a:custGeom>
                  <a:avLst/>
                  <a:gdLst>
                    <a:gd name="connsiteX0" fmla="*/ 186065 w 186064"/>
                    <a:gd name="connsiteY0" fmla="*/ 184995 h 184995"/>
                    <a:gd name="connsiteX1" fmla="*/ 186065 w 186064"/>
                    <a:gd name="connsiteY1" fmla="*/ 0 h 184995"/>
                    <a:gd name="connsiteX2" fmla="*/ 0 w 186064"/>
                    <a:gd name="connsiteY2" fmla="*/ 91963 h 184995"/>
                  </a:gdLst>
                  <a:ahLst/>
                  <a:cxnLst>
                    <a:cxn ang="0">
                      <a:pos x="connsiteX0" y="connsiteY0"/>
                    </a:cxn>
                    <a:cxn ang="0">
                      <a:pos x="connsiteX1" y="connsiteY1"/>
                    </a:cxn>
                    <a:cxn ang="0">
                      <a:pos x="connsiteX2" y="connsiteY2"/>
                    </a:cxn>
                  </a:cxnLst>
                  <a:rect l="l" t="t" r="r" b="b"/>
                  <a:pathLst>
                    <a:path w="186064" h="184995">
                      <a:moveTo>
                        <a:pt x="186065" y="184995"/>
                      </a:moveTo>
                      <a:lnTo>
                        <a:pt x="186065" y="0"/>
                      </a:lnTo>
                      <a:lnTo>
                        <a:pt x="0" y="91963"/>
                      </a:lnTo>
                      <a:close/>
                    </a:path>
                  </a:pathLst>
                </a:custGeom>
                <a:solidFill>
                  <a:schemeClr val="accent1"/>
                </a:solidFill>
                <a:ln w="10686" cap="flat">
                  <a:noFill/>
                  <a:prstDash val="solid"/>
                  <a:miter/>
                </a:ln>
              </p:spPr>
              <p:txBody>
                <a:bodyPr rtlCol="0" anchor="ctr"/>
                <a:lstStyle/>
                <a:p>
                  <a:endParaRPr lang="zh-CN" altLang="en-US"/>
                </a:p>
              </p:txBody>
            </p:sp>
            <p:sp>
              <p:nvSpPr>
                <p:cNvPr id="510" name="任意多边形: 形状 509">
                  <a:extLst>
                    <a:ext uri="{FF2B5EF4-FFF2-40B4-BE49-F238E27FC236}">
                      <a16:creationId xmlns:a16="http://schemas.microsoft.com/office/drawing/2014/main" id="{CC9D5FDB-3861-4EB2-BC74-085327B81CAE}"/>
                    </a:ext>
                  </a:extLst>
                </p:cNvPr>
                <p:cNvSpPr/>
                <p:nvPr/>
              </p:nvSpPr>
              <p:spPr>
                <a:xfrm>
                  <a:off x="5112985" y="4373929"/>
                  <a:ext cx="184995" cy="278027"/>
                </a:xfrm>
                <a:custGeom>
                  <a:avLst/>
                  <a:gdLst>
                    <a:gd name="connsiteX0" fmla="*/ 0 w 184995"/>
                    <a:gd name="connsiteY0" fmla="*/ 184995 h 278027"/>
                    <a:gd name="connsiteX1" fmla="*/ 184995 w 184995"/>
                    <a:gd name="connsiteY1" fmla="*/ 278028 h 278027"/>
                    <a:gd name="connsiteX2" fmla="*/ 184995 w 184995"/>
                    <a:gd name="connsiteY2" fmla="*/ 91963 h 278027"/>
                    <a:gd name="connsiteX3" fmla="*/ 0 w 184995"/>
                    <a:gd name="connsiteY3" fmla="*/ 0 h 278027"/>
                  </a:gdLst>
                  <a:ahLst/>
                  <a:cxnLst>
                    <a:cxn ang="0">
                      <a:pos x="connsiteX0" y="connsiteY0"/>
                    </a:cxn>
                    <a:cxn ang="0">
                      <a:pos x="connsiteX1" y="connsiteY1"/>
                    </a:cxn>
                    <a:cxn ang="0">
                      <a:pos x="connsiteX2" y="connsiteY2"/>
                    </a:cxn>
                    <a:cxn ang="0">
                      <a:pos x="connsiteX3" y="connsiteY3"/>
                    </a:cxn>
                  </a:cxnLst>
                  <a:rect l="l" t="t" r="r" b="b"/>
                  <a:pathLst>
                    <a:path w="184995" h="278027">
                      <a:moveTo>
                        <a:pt x="0" y="184995"/>
                      </a:moveTo>
                      <a:lnTo>
                        <a:pt x="184995" y="278028"/>
                      </a:lnTo>
                      <a:lnTo>
                        <a:pt x="184995" y="91963"/>
                      </a:lnTo>
                      <a:lnTo>
                        <a:pt x="0"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511" name="任意多边形: 形状 510">
                  <a:extLst>
                    <a:ext uri="{FF2B5EF4-FFF2-40B4-BE49-F238E27FC236}">
                      <a16:creationId xmlns:a16="http://schemas.microsoft.com/office/drawing/2014/main" id="{D6382F1F-ED5A-468B-BEFF-BD27098EA4EF}"/>
                    </a:ext>
                  </a:extLst>
                </p:cNvPr>
                <p:cNvSpPr/>
                <p:nvPr/>
              </p:nvSpPr>
              <p:spPr>
                <a:xfrm>
                  <a:off x="5112985" y="4373929"/>
                  <a:ext cx="184995" cy="184995"/>
                </a:xfrm>
                <a:custGeom>
                  <a:avLst/>
                  <a:gdLst>
                    <a:gd name="connsiteX0" fmla="*/ 0 w 184995"/>
                    <a:gd name="connsiteY0" fmla="*/ 184995 h 184995"/>
                    <a:gd name="connsiteX1" fmla="*/ 0 w 184995"/>
                    <a:gd name="connsiteY1" fmla="*/ 0 h 184995"/>
                    <a:gd name="connsiteX2" fmla="*/ 184995 w 184995"/>
                    <a:gd name="connsiteY2" fmla="*/ 91963 h 184995"/>
                  </a:gdLst>
                  <a:ahLst/>
                  <a:cxnLst>
                    <a:cxn ang="0">
                      <a:pos x="connsiteX0" y="connsiteY0"/>
                    </a:cxn>
                    <a:cxn ang="0">
                      <a:pos x="connsiteX1" y="connsiteY1"/>
                    </a:cxn>
                    <a:cxn ang="0">
                      <a:pos x="connsiteX2" y="connsiteY2"/>
                    </a:cxn>
                  </a:cxnLst>
                  <a:rect l="l" t="t" r="r" b="b"/>
                  <a:pathLst>
                    <a:path w="184995" h="184995">
                      <a:moveTo>
                        <a:pt x="0" y="184995"/>
                      </a:moveTo>
                      <a:lnTo>
                        <a:pt x="0" y="0"/>
                      </a:lnTo>
                      <a:lnTo>
                        <a:pt x="184995" y="91963"/>
                      </a:lnTo>
                      <a:close/>
                    </a:path>
                  </a:pathLst>
                </a:custGeom>
                <a:solidFill>
                  <a:schemeClr val="accent1"/>
                </a:solidFill>
                <a:ln w="10686" cap="flat">
                  <a:noFill/>
                  <a:prstDash val="solid"/>
                  <a:miter/>
                </a:ln>
              </p:spPr>
              <p:txBody>
                <a:bodyPr rtlCol="0" anchor="ctr"/>
                <a:lstStyle/>
                <a:p>
                  <a:endParaRPr lang="zh-CN" altLang="en-US"/>
                </a:p>
              </p:txBody>
            </p:sp>
          </p:grpSp>
          <p:grpSp>
            <p:nvGrpSpPr>
              <p:cNvPr id="430" name="图形 4">
                <a:extLst>
                  <a:ext uri="{FF2B5EF4-FFF2-40B4-BE49-F238E27FC236}">
                    <a16:creationId xmlns:a16="http://schemas.microsoft.com/office/drawing/2014/main" id="{E558F6DB-ECB9-4C9B-8398-AB37BC61706D}"/>
                  </a:ext>
                </a:extLst>
              </p:cNvPr>
              <p:cNvGrpSpPr/>
              <p:nvPr/>
            </p:nvGrpSpPr>
            <p:grpSpPr>
              <a:xfrm>
                <a:off x="5019952" y="3582619"/>
                <a:ext cx="741051" cy="741051"/>
                <a:chOff x="5019952" y="3582619"/>
                <a:chExt cx="741051" cy="741051"/>
              </a:xfrm>
            </p:grpSpPr>
            <p:sp>
              <p:nvSpPr>
                <p:cNvPr id="502" name="任意多边形: 形状 501">
                  <a:extLst>
                    <a:ext uri="{FF2B5EF4-FFF2-40B4-BE49-F238E27FC236}">
                      <a16:creationId xmlns:a16="http://schemas.microsoft.com/office/drawing/2014/main" id="{FF1129BE-CFC5-4654-9783-DF881456303F}"/>
                    </a:ext>
                  </a:extLst>
                </p:cNvPr>
                <p:cNvSpPr/>
                <p:nvPr/>
              </p:nvSpPr>
              <p:spPr>
                <a:xfrm>
                  <a:off x="5019952" y="3582619"/>
                  <a:ext cx="741051" cy="369990"/>
                </a:xfrm>
                <a:custGeom>
                  <a:avLst/>
                  <a:gdLst>
                    <a:gd name="connsiteX0" fmla="*/ 741051 w 741051"/>
                    <a:gd name="connsiteY0" fmla="*/ 184995 h 369990"/>
                    <a:gd name="connsiteX1" fmla="*/ 371060 w 741051"/>
                    <a:gd name="connsiteY1" fmla="*/ 369991 h 369990"/>
                    <a:gd name="connsiteX2" fmla="*/ 0 w 741051"/>
                    <a:gd name="connsiteY2" fmla="*/ 184995 h 369990"/>
                    <a:gd name="connsiteX3" fmla="*/ 371060 w 741051"/>
                    <a:gd name="connsiteY3" fmla="*/ 0 h 369990"/>
                  </a:gdLst>
                  <a:ahLst/>
                  <a:cxnLst>
                    <a:cxn ang="0">
                      <a:pos x="connsiteX0" y="connsiteY0"/>
                    </a:cxn>
                    <a:cxn ang="0">
                      <a:pos x="connsiteX1" y="connsiteY1"/>
                    </a:cxn>
                    <a:cxn ang="0">
                      <a:pos x="connsiteX2" y="connsiteY2"/>
                    </a:cxn>
                    <a:cxn ang="0">
                      <a:pos x="connsiteX3" y="connsiteY3"/>
                    </a:cxn>
                  </a:cxnLst>
                  <a:rect l="l" t="t" r="r" b="b"/>
                  <a:pathLst>
                    <a:path w="741051" h="369990">
                      <a:moveTo>
                        <a:pt x="741051" y="184995"/>
                      </a:moveTo>
                      <a:lnTo>
                        <a:pt x="371060" y="369991"/>
                      </a:lnTo>
                      <a:lnTo>
                        <a:pt x="0" y="184995"/>
                      </a:lnTo>
                      <a:lnTo>
                        <a:pt x="371060"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503" name="任意多边形: 形状 502">
                  <a:extLst>
                    <a:ext uri="{FF2B5EF4-FFF2-40B4-BE49-F238E27FC236}">
                      <a16:creationId xmlns:a16="http://schemas.microsoft.com/office/drawing/2014/main" id="{A2203566-3C74-445D-A400-4BD920315369}"/>
                    </a:ext>
                  </a:extLst>
                </p:cNvPr>
                <p:cNvSpPr/>
                <p:nvPr/>
              </p:nvSpPr>
              <p:spPr>
                <a:xfrm>
                  <a:off x="5391012" y="3767614"/>
                  <a:ext cx="369990" cy="556055"/>
                </a:xfrm>
                <a:custGeom>
                  <a:avLst/>
                  <a:gdLst>
                    <a:gd name="connsiteX0" fmla="*/ 369991 w 369990"/>
                    <a:gd name="connsiteY0" fmla="*/ 371060 h 556055"/>
                    <a:gd name="connsiteX1" fmla="*/ 0 w 369990"/>
                    <a:gd name="connsiteY1" fmla="*/ 556056 h 556055"/>
                    <a:gd name="connsiteX2" fmla="*/ 0 w 369990"/>
                    <a:gd name="connsiteY2" fmla="*/ 184995 h 556055"/>
                    <a:gd name="connsiteX3" fmla="*/ 369991 w 369990"/>
                    <a:gd name="connsiteY3" fmla="*/ 0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371060"/>
                      </a:moveTo>
                      <a:lnTo>
                        <a:pt x="0" y="556056"/>
                      </a:lnTo>
                      <a:lnTo>
                        <a:pt x="0" y="184995"/>
                      </a:lnTo>
                      <a:lnTo>
                        <a:pt x="369991" y="0"/>
                      </a:lnTo>
                      <a:close/>
                    </a:path>
                  </a:pathLst>
                </a:custGeom>
                <a:gradFill flip="none" rotWithShape="1">
                  <a:gsLst>
                    <a:gs pos="0">
                      <a:schemeClr val="accent1"/>
                    </a:gs>
                    <a:gs pos="100000">
                      <a:schemeClr val="accent1">
                        <a:lumMod val="90000"/>
                        <a:lumOff val="10000"/>
                      </a:schemeClr>
                    </a:gs>
                  </a:gsLst>
                  <a:lin ang="8100000" scaled="1"/>
                  <a:tileRect/>
                </a:gradFill>
                <a:ln w="10686" cap="flat">
                  <a:noFill/>
                  <a:prstDash val="solid"/>
                  <a:miter/>
                </a:ln>
              </p:spPr>
              <p:txBody>
                <a:bodyPr rtlCol="0" anchor="ctr"/>
                <a:lstStyle/>
                <a:p>
                  <a:endParaRPr lang="zh-CN" altLang="en-US"/>
                </a:p>
              </p:txBody>
            </p:sp>
            <p:sp>
              <p:nvSpPr>
                <p:cNvPr id="504" name="任意多边形: 形状 503">
                  <a:extLst>
                    <a:ext uri="{FF2B5EF4-FFF2-40B4-BE49-F238E27FC236}">
                      <a16:creationId xmlns:a16="http://schemas.microsoft.com/office/drawing/2014/main" id="{7F63F0AC-6180-41D4-BA51-F31AC41D105B}"/>
                    </a:ext>
                  </a:extLst>
                </p:cNvPr>
                <p:cNvSpPr/>
                <p:nvPr/>
              </p:nvSpPr>
              <p:spPr>
                <a:xfrm>
                  <a:off x="5019952" y="3767614"/>
                  <a:ext cx="371060" cy="556055"/>
                </a:xfrm>
                <a:custGeom>
                  <a:avLst/>
                  <a:gdLst>
                    <a:gd name="connsiteX0" fmla="*/ 371060 w 371060"/>
                    <a:gd name="connsiteY0" fmla="*/ 556056 h 556055"/>
                    <a:gd name="connsiteX1" fmla="*/ 0 w 371060"/>
                    <a:gd name="connsiteY1" fmla="*/ 371060 h 556055"/>
                    <a:gd name="connsiteX2" fmla="*/ 0 w 371060"/>
                    <a:gd name="connsiteY2" fmla="*/ 0 h 556055"/>
                    <a:gd name="connsiteX3" fmla="*/ 371060 w 371060"/>
                    <a:gd name="connsiteY3" fmla="*/ 18499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71060"/>
                      </a:lnTo>
                      <a:lnTo>
                        <a:pt x="0" y="0"/>
                      </a:lnTo>
                      <a:lnTo>
                        <a:pt x="371060" y="184995"/>
                      </a:lnTo>
                      <a:close/>
                    </a:path>
                  </a:pathLst>
                </a:custGeom>
                <a:gradFill flip="none" rotWithShape="1">
                  <a:gsLst>
                    <a:gs pos="0">
                      <a:schemeClr val="accent1"/>
                    </a:gs>
                    <a:gs pos="100000">
                      <a:schemeClr val="accent1">
                        <a:lumMod val="90000"/>
                        <a:lumOff val="10000"/>
                      </a:schemeClr>
                    </a:gs>
                  </a:gsLst>
                  <a:lin ang="5400000" scaled="1"/>
                  <a:tileRect/>
                </a:gradFill>
                <a:ln w="10686" cap="flat">
                  <a:noFill/>
                  <a:prstDash val="solid"/>
                  <a:miter/>
                </a:ln>
              </p:spPr>
              <p:txBody>
                <a:bodyPr rtlCol="0" anchor="ctr"/>
                <a:lstStyle/>
                <a:p>
                  <a:endParaRPr lang="zh-CN" altLang="en-US"/>
                </a:p>
              </p:txBody>
            </p:sp>
          </p:grpSp>
          <p:grpSp>
            <p:nvGrpSpPr>
              <p:cNvPr id="431" name="图形 4">
                <a:extLst>
                  <a:ext uri="{FF2B5EF4-FFF2-40B4-BE49-F238E27FC236}">
                    <a16:creationId xmlns:a16="http://schemas.microsoft.com/office/drawing/2014/main" id="{46BEE577-FA02-4476-A6E8-E3AD35A73C67}"/>
                  </a:ext>
                </a:extLst>
              </p:cNvPr>
              <p:cNvGrpSpPr/>
              <p:nvPr/>
            </p:nvGrpSpPr>
            <p:grpSpPr>
              <a:xfrm>
                <a:off x="5019952" y="3115318"/>
                <a:ext cx="742120" cy="742120"/>
                <a:chOff x="5019952" y="3115318"/>
                <a:chExt cx="742120" cy="742120"/>
              </a:xfrm>
            </p:grpSpPr>
            <p:grpSp>
              <p:nvGrpSpPr>
                <p:cNvPr id="493" name="图形 4">
                  <a:extLst>
                    <a:ext uri="{FF2B5EF4-FFF2-40B4-BE49-F238E27FC236}">
                      <a16:creationId xmlns:a16="http://schemas.microsoft.com/office/drawing/2014/main" id="{9BA31CFF-C5F2-45DF-A6A8-1692A802CD26}"/>
                    </a:ext>
                  </a:extLst>
                </p:cNvPr>
                <p:cNvGrpSpPr/>
                <p:nvPr/>
              </p:nvGrpSpPr>
              <p:grpSpPr>
                <a:xfrm>
                  <a:off x="5019952" y="3408317"/>
                  <a:ext cx="742120" cy="449121"/>
                  <a:chOff x="5019952" y="3408317"/>
                  <a:chExt cx="742120" cy="449121"/>
                </a:xfrm>
              </p:grpSpPr>
              <p:sp>
                <p:nvSpPr>
                  <p:cNvPr id="500" name="任意多边形: 形状 499">
                    <a:extLst>
                      <a:ext uri="{FF2B5EF4-FFF2-40B4-BE49-F238E27FC236}">
                        <a16:creationId xmlns:a16="http://schemas.microsoft.com/office/drawing/2014/main" id="{D15A09F0-4624-4150-B8E1-6E7048E6A569}"/>
                      </a:ext>
                    </a:extLst>
                  </p:cNvPr>
                  <p:cNvSpPr/>
                  <p:nvPr/>
                </p:nvSpPr>
                <p:spPr>
                  <a:xfrm>
                    <a:off x="5021022" y="3486378"/>
                    <a:ext cx="739981" cy="371060"/>
                  </a:xfrm>
                  <a:custGeom>
                    <a:avLst/>
                    <a:gdLst>
                      <a:gd name="connsiteX0" fmla="*/ 705763 w 739981"/>
                      <a:gd name="connsiteY0" fmla="*/ 106934 h 371060"/>
                      <a:gd name="connsiteX1" fmla="*/ 631979 w 739981"/>
                      <a:gd name="connsiteY1" fmla="*/ 54536 h 371060"/>
                      <a:gd name="connsiteX2" fmla="*/ 108003 w 739981"/>
                      <a:gd name="connsiteY2" fmla="*/ 54536 h 371060"/>
                      <a:gd name="connsiteX3" fmla="*/ 34219 w 739981"/>
                      <a:gd name="connsiteY3" fmla="*/ 106934 h 371060"/>
                      <a:gd name="connsiteX4" fmla="*/ 0 w 739981"/>
                      <a:gd name="connsiteY4" fmla="*/ 106934 h 371060"/>
                      <a:gd name="connsiteX5" fmla="*/ 0 w 739981"/>
                      <a:gd name="connsiteY5" fmla="*/ 184995 h 371060"/>
                      <a:gd name="connsiteX6" fmla="*/ 108003 w 739981"/>
                      <a:gd name="connsiteY6" fmla="*/ 316524 h 371060"/>
                      <a:gd name="connsiteX7" fmla="*/ 631979 w 739981"/>
                      <a:gd name="connsiteY7" fmla="*/ 316524 h 371060"/>
                      <a:gd name="connsiteX8" fmla="*/ 739982 w 739981"/>
                      <a:gd name="connsiteY8" fmla="*/ 184995 h 371060"/>
                      <a:gd name="connsiteX9" fmla="*/ 739982 w 739981"/>
                      <a:gd name="connsiteY9" fmla="*/ 106934 h 371060"/>
                      <a:gd name="connsiteX10" fmla="*/ 705763 w 739981"/>
                      <a:gd name="connsiteY10" fmla="*/ 106934 h 37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981" h="371060">
                        <a:moveTo>
                          <a:pt x="705763" y="106934"/>
                        </a:moveTo>
                        <a:cubicBezTo>
                          <a:pt x="687584" y="87686"/>
                          <a:pt x="662989" y="69507"/>
                          <a:pt x="631979" y="54536"/>
                        </a:cubicBezTo>
                        <a:cubicBezTo>
                          <a:pt x="487618" y="-18179"/>
                          <a:pt x="252364" y="-18179"/>
                          <a:pt x="108003" y="54536"/>
                        </a:cubicBezTo>
                        <a:cubicBezTo>
                          <a:pt x="75923" y="70576"/>
                          <a:pt x="51328" y="88755"/>
                          <a:pt x="34219" y="106934"/>
                        </a:cubicBezTo>
                        <a:lnTo>
                          <a:pt x="0" y="106934"/>
                        </a:lnTo>
                        <a:lnTo>
                          <a:pt x="0" y="184995"/>
                        </a:lnTo>
                        <a:cubicBezTo>
                          <a:pt x="0" y="232046"/>
                          <a:pt x="36358" y="280166"/>
                          <a:pt x="108003" y="316524"/>
                        </a:cubicBezTo>
                        <a:cubicBezTo>
                          <a:pt x="252364" y="389239"/>
                          <a:pt x="487618" y="389239"/>
                          <a:pt x="631979" y="316524"/>
                        </a:cubicBezTo>
                        <a:cubicBezTo>
                          <a:pt x="704694" y="280166"/>
                          <a:pt x="739982" y="233116"/>
                          <a:pt x="739982" y="184995"/>
                        </a:cubicBezTo>
                        <a:lnTo>
                          <a:pt x="739982" y="106934"/>
                        </a:lnTo>
                        <a:lnTo>
                          <a:pt x="705763" y="106934"/>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501" name="任意多边形: 形状 500">
                    <a:extLst>
                      <a:ext uri="{FF2B5EF4-FFF2-40B4-BE49-F238E27FC236}">
                        <a16:creationId xmlns:a16="http://schemas.microsoft.com/office/drawing/2014/main" id="{5830DA7C-E3C6-4FFC-B6FE-504B48C4FBFB}"/>
                      </a:ext>
                    </a:extLst>
                  </p:cNvPr>
                  <p:cNvSpPr/>
                  <p:nvPr/>
                </p:nvSpPr>
                <p:spPr>
                  <a:xfrm>
                    <a:off x="5019952" y="3408317"/>
                    <a:ext cx="742120" cy="369990"/>
                  </a:xfrm>
                  <a:custGeom>
                    <a:avLst/>
                    <a:gdLst>
                      <a:gd name="connsiteX0" fmla="*/ 742120 w 742120"/>
                      <a:gd name="connsiteY0" fmla="*/ 184995 h 369990"/>
                      <a:gd name="connsiteX1" fmla="*/ 371060 w 742120"/>
                      <a:gd name="connsiteY1" fmla="*/ 369991 h 369990"/>
                      <a:gd name="connsiteX2" fmla="*/ 0 w 742120"/>
                      <a:gd name="connsiteY2" fmla="*/ 184995 h 369990"/>
                      <a:gd name="connsiteX3" fmla="*/ 371060 w 742120"/>
                      <a:gd name="connsiteY3" fmla="*/ 0 h 369990"/>
                      <a:gd name="connsiteX4" fmla="*/ 742120 w 742120"/>
                      <a:gd name="connsiteY4" fmla="*/ 184995 h 36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20" h="369990">
                        <a:moveTo>
                          <a:pt x="742120" y="184995"/>
                        </a:moveTo>
                        <a:cubicBezTo>
                          <a:pt x="742120" y="287166"/>
                          <a:pt x="575991" y="369991"/>
                          <a:pt x="371060" y="369991"/>
                        </a:cubicBezTo>
                        <a:cubicBezTo>
                          <a:pt x="166129" y="369991"/>
                          <a:pt x="0" y="287166"/>
                          <a:pt x="0" y="184995"/>
                        </a:cubicBezTo>
                        <a:cubicBezTo>
                          <a:pt x="0" y="82825"/>
                          <a:pt x="166129" y="0"/>
                          <a:pt x="371060" y="0"/>
                        </a:cubicBezTo>
                        <a:cubicBezTo>
                          <a:pt x="575991" y="0"/>
                          <a:pt x="742120" y="82825"/>
                          <a:pt x="742120" y="184995"/>
                        </a:cubicBezTo>
                        <a:close/>
                      </a:path>
                    </a:pathLst>
                  </a:custGeom>
                  <a:solidFill>
                    <a:schemeClr val="bg1"/>
                  </a:solidFill>
                  <a:ln w="10686" cap="flat">
                    <a:noFill/>
                    <a:prstDash val="solid"/>
                    <a:miter/>
                  </a:ln>
                </p:spPr>
                <p:txBody>
                  <a:bodyPr rtlCol="0" anchor="ctr"/>
                  <a:lstStyle/>
                  <a:p>
                    <a:endParaRPr lang="zh-CN" altLang="en-US"/>
                  </a:p>
                </p:txBody>
              </p:sp>
            </p:grpSp>
            <p:grpSp>
              <p:nvGrpSpPr>
                <p:cNvPr id="494" name="图形 4">
                  <a:extLst>
                    <a:ext uri="{FF2B5EF4-FFF2-40B4-BE49-F238E27FC236}">
                      <a16:creationId xmlns:a16="http://schemas.microsoft.com/office/drawing/2014/main" id="{04428989-4809-4D3C-88C3-0C117C75C716}"/>
                    </a:ext>
                  </a:extLst>
                </p:cNvPr>
                <p:cNvGrpSpPr/>
                <p:nvPr/>
              </p:nvGrpSpPr>
              <p:grpSpPr>
                <a:xfrm>
                  <a:off x="5019952" y="3261817"/>
                  <a:ext cx="742120" cy="449121"/>
                  <a:chOff x="5019952" y="3261817"/>
                  <a:chExt cx="742120" cy="449121"/>
                </a:xfrm>
              </p:grpSpPr>
              <p:sp>
                <p:nvSpPr>
                  <p:cNvPr id="498" name="任意多边形: 形状 497">
                    <a:extLst>
                      <a:ext uri="{FF2B5EF4-FFF2-40B4-BE49-F238E27FC236}">
                        <a16:creationId xmlns:a16="http://schemas.microsoft.com/office/drawing/2014/main" id="{BD88E94C-801A-4575-BC1A-D73F247F7E0A}"/>
                      </a:ext>
                    </a:extLst>
                  </p:cNvPr>
                  <p:cNvSpPr/>
                  <p:nvPr/>
                </p:nvSpPr>
                <p:spPr>
                  <a:xfrm>
                    <a:off x="5021022" y="3339879"/>
                    <a:ext cx="739981" cy="371060"/>
                  </a:xfrm>
                  <a:custGeom>
                    <a:avLst/>
                    <a:gdLst>
                      <a:gd name="connsiteX0" fmla="*/ 705763 w 739981"/>
                      <a:gd name="connsiteY0" fmla="*/ 106934 h 371060"/>
                      <a:gd name="connsiteX1" fmla="*/ 631979 w 739981"/>
                      <a:gd name="connsiteY1" fmla="*/ 54536 h 371060"/>
                      <a:gd name="connsiteX2" fmla="*/ 108003 w 739981"/>
                      <a:gd name="connsiteY2" fmla="*/ 54536 h 371060"/>
                      <a:gd name="connsiteX3" fmla="*/ 34219 w 739981"/>
                      <a:gd name="connsiteY3" fmla="*/ 106934 h 371060"/>
                      <a:gd name="connsiteX4" fmla="*/ 0 w 739981"/>
                      <a:gd name="connsiteY4" fmla="*/ 106934 h 371060"/>
                      <a:gd name="connsiteX5" fmla="*/ 0 w 739981"/>
                      <a:gd name="connsiteY5" fmla="*/ 184995 h 371060"/>
                      <a:gd name="connsiteX6" fmla="*/ 108003 w 739981"/>
                      <a:gd name="connsiteY6" fmla="*/ 316524 h 371060"/>
                      <a:gd name="connsiteX7" fmla="*/ 631979 w 739981"/>
                      <a:gd name="connsiteY7" fmla="*/ 316524 h 371060"/>
                      <a:gd name="connsiteX8" fmla="*/ 739982 w 739981"/>
                      <a:gd name="connsiteY8" fmla="*/ 184995 h 371060"/>
                      <a:gd name="connsiteX9" fmla="*/ 739982 w 739981"/>
                      <a:gd name="connsiteY9" fmla="*/ 106934 h 371060"/>
                      <a:gd name="connsiteX10" fmla="*/ 705763 w 739981"/>
                      <a:gd name="connsiteY10" fmla="*/ 106934 h 37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981" h="371060">
                        <a:moveTo>
                          <a:pt x="705763" y="106934"/>
                        </a:moveTo>
                        <a:cubicBezTo>
                          <a:pt x="687584" y="87686"/>
                          <a:pt x="662989" y="69507"/>
                          <a:pt x="631979" y="54536"/>
                        </a:cubicBezTo>
                        <a:cubicBezTo>
                          <a:pt x="487618" y="-18179"/>
                          <a:pt x="252364" y="-18179"/>
                          <a:pt x="108003" y="54536"/>
                        </a:cubicBezTo>
                        <a:cubicBezTo>
                          <a:pt x="75923" y="70576"/>
                          <a:pt x="51328" y="88755"/>
                          <a:pt x="34219" y="106934"/>
                        </a:cubicBezTo>
                        <a:lnTo>
                          <a:pt x="0" y="106934"/>
                        </a:lnTo>
                        <a:lnTo>
                          <a:pt x="0" y="184995"/>
                        </a:lnTo>
                        <a:cubicBezTo>
                          <a:pt x="0" y="232046"/>
                          <a:pt x="36358" y="280166"/>
                          <a:pt x="108003" y="316524"/>
                        </a:cubicBezTo>
                        <a:cubicBezTo>
                          <a:pt x="252364" y="389239"/>
                          <a:pt x="487618" y="389239"/>
                          <a:pt x="631979" y="316524"/>
                        </a:cubicBezTo>
                        <a:cubicBezTo>
                          <a:pt x="704694" y="280166"/>
                          <a:pt x="739982" y="233116"/>
                          <a:pt x="739982" y="184995"/>
                        </a:cubicBezTo>
                        <a:lnTo>
                          <a:pt x="739982" y="106934"/>
                        </a:lnTo>
                        <a:lnTo>
                          <a:pt x="705763" y="106934"/>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499" name="任意多边形: 形状 498">
                    <a:extLst>
                      <a:ext uri="{FF2B5EF4-FFF2-40B4-BE49-F238E27FC236}">
                        <a16:creationId xmlns:a16="http://schemas.microsoft.com/office/drawing/2014/main" id="{99998DBA-EA6C-4B84-A475-EC60F3B9340B}"/>
                      </a:ext>
                    </a:extLst>
                  </p:cNvPr>
                  <p:cNvSpPr/>
                  <p:nvPr/>
                </p:nvSpPr>
                <p:spPr>
                  <a:xfrm>
                    <a:off x="5019952" y="3261817"/>
                    <a:ext cx="742120" cy="369990"/>
                  </a:xfrm>
                  <a:custGeom>
                    <a:avLst/>
                    <a:gdLst>
                      <a:gd name="connsiteX0" fmla="*/ 742120 w 742120"/>
                      <a:gd name="connsiteY0" fmla="*/ 184995 h 369990"/>
                      <a:gd name="connsiteX1" fmla="*/ 371060 w 742120"/>
                      <a:gd name="connsiteY1" fmla="*/ 369991 h 369990"/>
                      <a:gd name="connsiteX2" fmla="*/ 0 w 742120"/>
                      <a:gd name="connsiteY2" fmla="*/ 184995 h 369990"/>
                      <a:gd name="connsiteX3" fmla="*/ 371060 w 742120"/>
                      <a:gd name="connsiteY3" fmla="*/ 0 h 369990"/>
                      <a:gd name="connsiteX4" fmla="*/ 742120 w 742120"/>
                      <a:gd name="connsiteY4" fmla="*/ 184995 h 36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20" h="369990">
                        <a:moveTo>
                          <a:pt x="742120" y="184995"/>
                        </a:moveTo>
                        <a:cubicBezTo>
                          <a:pt x="742120" y="287166"/>
                          <a:pt x="575991" y="369991"/>
                          <a:pt x="371060" y="369991"/>
                        </a:cubicBezTo>
                        <a:cubicBezTo>
                          <a:pt x="166129" y="369991"/>
                          <a:pt x="0" y="287166"/>
                          <a:pt x="0" y="184995"/>
                        </a:cubicBezTo>
                        <a:cubicBezTo>
                          <a:pt x="0" y="82825"/>
                          <a:pt x="166129" y="0"/>
                          <a:pt x="371060" y="0"/>
                        </a:cubicBezTo>
                        <a:cubicBezTo>
                          <a:pt x="575991" y="0"/>
                          <a:pt x="742120" y="82825"/>
                          <a:pt x="742120" y="184995"/>
                        </a:cubicBezTo>
                        <a:close/>
                      </a:path>
                    </a:pathLst>
                  </a:custGeom>
                  <a:solidFill>
                    <a:schemeClr val="bg1"/>
                  </a:solidFill>
                  <a:ln w="10686" cap="flat">
                    <a:noFill/>
                    <a:prstDash val="solid"/>
                    <a:miter/>
                  </a:ln>
                </p:spPr>
                <p:txBody>
                  <a:bodyPr rtlCol="0" anchor="ctr"/>
                  <a:lstStyle/>
                  <a:p>
                    <a:endParaRPr lang="zh-CN" altLang="en-US"/>
                  </a:p>
                </p:txBody>
              </p:sp>
            </p:grpSp>
            <p:grpSp>
              <p:nvGrpSpPr>
                <p:cNvPr id="495" name="图形 4">
                  <a:extLst>
                    <a:ext uri="{FF2B5EF4-FFF2-40B4-BE49-F238E27FC236}">
                      <a16:creationId xmlns:a16="http://schemas.microsoft.com/office/drawing/2014/main" id="{CD992F32-C127-46D6-B00D-18BF256F1AD8}"/>
                    </a:ext>
                  </a:extLst>
                </p:cNvPr>
                <p:cNvGrpSpPr/>
                <p:nvPr/>
              </p:nvGrpSpPr>
              <p:grpSpPr>
                <a:xfrm>
                  <a:off x="5019952" y="3115318"/>
                  <a:ext cx="742120" cy="449121"/>
                  <a:chOff x="5019952" y="3115318"/>
                  <a:chExt cx="742120" cy="449121"/>
                </a:xfrm>
              </p:grpSpPr>
              <p:sp>
                <p:nvSpPr>
                  <p:cNvPr id="496" name="任意多边形: 形状 495">
                    <a:extLst>
                      <a:ext uri="{FF2B5EF4-FFF2-40B4-BE49-F238E27FC236}">
                        <a16:creationId xmlns:a16="http://schemas.microsoft.com/office/drawing/2014/main" id="{B362E843-AC1F-4E6F-A631-9E737C327D7F}"/>
                      </a:ext>
                    </a:extLst>
                  </p:cNvPr>
                  <p:cNvSpPr/>
                  <p:nvPr/>
                </p:nvSpPr>
                <p:spPr>
                  <a:xfrm>
                    <a:off x="5021022" y="3193380"/>
                    <a:ext cx="739981" cy="371060"/>
                  </a:xfrm>
                  <a:custGeom>
                    <a:avLst/>
                    <a:gdLst>
                      <a:gd name="connsiteX0" fmla="*/ 705763 w 739981"/>
                      <a:gd name="connsiteY0" fmla="*/ 106934 h 371060"/>
                      <a:gd name="connsiteX1" fmla="*/ 631979 w 739981"/>
                      <a:gd name="connsiteY1" fmla="*/ 54536 h 371060"/>
                      <a:gd name="connsiteX2" fmla="*/ 108003 w 739981"/>
                      <a:gd name="connsiteY2" fmla="*/ 54536 h 371060"/>
                      <a:gd name="connsiteX3" fmla="*/ 34219 w 739981"/>
                      <a:gd name="connsiteY3" fmla="*/ 106934 h 371060"/>
                      <a:gd name="connsiteX4" fmla="*/ 0 w 739981"/>
                      <a:gd name="connsiteY4" fmla="*/ 106934 h 371060"/>
                      <a:gd name="connsiteX5" fmla="*/ 0 w 739981"/>
                      <a:gd name="connsiteY5" fmla="*/ 184995 h 371060"/>
                      <a:gd name="connsiteX6" fmla="*/ 108003 w 739981"/>
                      <a:gd name="connsiteY6" fmla="*/ 316524 h 371060"/>
                      <a:gd name="connsiteX7" fmla="*/ 631979 w 739981"/>
                      <a:gd name="connsiteY7" fmla="*/ 316524 h 371060"/>
                      <a:gd name="connsiteX8" fmla="*/ 739982 w 739981"/>
                      <a:gd name="connsiteY8" fmla="*/ 184995 h 371060"/>
                      <a:gd name="connsiteX9" fmla="*/ 739982 w 739981"/>
                      <a:gd name="connsiteY9" fmla="*/ 106934 h 371060"/>
                      <a:gd name="connsiteX10" fmla="*/ 705763 w 739981"/>
                      <a:gd name="connsiteY10" fmla="*/ 106934 h 37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981" h="371060">
                        <a:moveTo>
                          <a:pt x="705763" y="106934"/>
                        </a:moveTo>
                        <a:cubicBezTo>
                          <a:pt x="687584" y="87686"/>
                          <a:pt x="662989" y="69507"/>
                          <a:pt x="631979" y="54536"/>
                        </a:cubicBezTo>
                        <a:cubicBezTo>
                          <a:pt x="487618" y="-18179"/>
                          <a:pt x="252364" y="-18179"/>
                          <a:pt x="108003" y="54536"/>
                        </a:cubicBezTo>
                        <a:cubicBezTo>
                          <a:pt x="75923" y="70576"/>
                          <a:pt x="51328" y="88755"/>
                          <a:pt x="34219" y="106934"/>
                        </a:cubicBezTo>
                        <a:lnTo>
                          <a:pt x="0" y="106934"/>
                        </a:lnTo>
                        <a:lnTo>
                          <a:pt x="0" y="184995"/>
                        </a:lnTo>
                        <a:cubicBezTo>
                          <a:pt x="0" y="232046"/>
                          <a:pt x="36358" y="280166"/>
                          <a:pt x="108003" y="316524"/>
                        </a:cubicBezTo>
                        <a:cubicBezTo>
                          <a:pt x="252364" y="389239"/>
                          <a:pt x="487618" y="389239"/>
                          <a:pt x="631979" y="316524"/>
                        </a:cubicBezTo>
                        <a:cubicBezTo>
                          <a:pt x="704694" y="280166"/>
                          <a:pt x="739982" y="233116"/>
                          <a:pt x="739982" y="184995"/>
                        </a:cubicBezTo>
                        <a:lnTo>
                          <a:pt x="739982" y="106934"/>
                        </a:lnTo>
                        <a:lnTo>
                          <a:pt x="705763" y="106934"/>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497" name="任意多边形: 形状 496">
                    <a:extLst>
                      <a:ext uri="{FF2B5EF4-FFF2-40B4-BE49-F238E27FC236}">
                        <a16:creationId xmlns:a16="http://schemas.microsoft.com/office/drawing/2014/main" id="{A817E7FE-4CDA-4787-89F7-324C14F452B7}"/>
                      </a:ext>
                    </a:extLst>
                  </p:cNvPr>
                  <p:cNvSpPr/>
                  <p:nvPr/>
                </p:nvSpPr>
                <p:spPr>
                  <a:xfrm>
                    <a:off x="5019952" y="3115318"/>
                    <a:ext cx="742120" cy="369990"/>
                  </a:xfrm>
                  <a:custGeom>
                    <a:avLst/>
                    <a:gdLst>
                      <a:gd name="connsiteX0" fmla="*/ 742120 w 742120"/>
                      <a:gd name="connsiteY0" fmla="*/ 184995 h 369990"/>
                      <a:gd name="connsiteX1" fmla="*/ 371060 w 742120"/>
                      <a:gd name="connsiteY1" fmla="*/ 369991 h 369990"/>
                      <a:gd name="connsiteX2" fmla="*/ 0 w 742120"/>
                      <a:gd name="connsiteY2" fmla="*/ 184995 h 369990"/>
                      <a:gd name="connsiteX3" fmla="*/ 371060 w 742120"/>
                      <a:gd name="connsiteY3" fmla="*/ 0 h 369990"/>
                      <a:gd name="connsiteX4" fmla="*/ 742120 w 742120"/>
                      <a:gd name="connsiteY4" fmla="*/ 184995 h 36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20" h="369990">
                        <a:moveTo>
                          <a:pt x="742120" y="184995"/>
                        </a:moveTo>
                        <a:cubicBezTo>
                          <a:pt x="742120" y="287166"/>
                          <a:pt x="575991" y="369991"/>
                          <a:pt x="371060" y="369991"/>
                        </a:cubicBezTo>
                        <a:cubicBezTo>
                          <a:pt x="166129" y="369991"/>
                          <a:pt x="0" y="287166"/>
                          <a:pt x="0" y="184995"/>
                        </a:cubicBezTo>
                        <a:cubicBezTo>
                          <a:pt x="0" y="82825"/>
                          <a:pt x="166129" y="0"/>
                          <a:pt x="371060" y="0"/>
                        </a:cubicBezTo>
                        <a:cubicBezTo>
                          <a:pt x="575991" y="0"/>
                          <a:pt x="742120" y="82825"/>
                          <a:pt x="742120" y="184995"/>
                        </a:cubicBezTo>
                        <a:close/>
                      </a:path>
                    </a:pathLst>
                  </a:custGeom>
                  <a:solidFill>
                    <a:schemeClr val="bg1"/>
                  </a:solidFill>
                  <a:ln w="10686" cap="flat">
                    <a:noFill/>
                    <a:prstDash val="solid"/>
                    <a:miter/>
                  </a:ln>
                </p:spPr>
                <p:txBody>
                  <a:bodyPr rtlCol="0" anchor="ctr"/>
                  <a:lstStyle/>
                  <a:p>
                    <a:endParaRPr lang="zh-CN" altLang="en-US"/>
                  </a:p>
                </p:txBody>
              </p:sp>
            </p:grpSp>
          </p:grpSp>
          <p:grpSp>
            <p:nvGrpSpPr>
              <p:cNvPr id="432" name="图形 4">
                <a:extLst>
                  <a:ext uri="{FF2B5EF4-FFF2-40B4-BE49-F238E27FC236}">
                    <a16:creationId xmlns:a16="http://schemas.microsoft.com/office/drawing/2014/main" id="{D07CC714-BBF0-43C8-B296-673D5E45FAFC}"/>
                  </a:ext>
                </a:extLst>
              </p:cNvPr>
              <p:cNvGrpSpPr/>
              <p:nvPr/>
            </p:nvGrpSpPr>
            <p:grpSpPr>
              <a:xfrm>
                <a:off x="5019952" y="2648018"/>
                <a:ext cx="741051" cy="742120"/>
                <a:chOff x="5019952" y="2648018"/>
                <a:chExt cx="741051" cy="742120"/>
              </a:xfrm>
            </p:grpSpPr>
            <p:sp>
              <p:nvSpPr>
                <p:cNvPr id="433" name="任意多边形: 形状 432">
                  <a:extLst>
                    <a:ext uri="{FF2B5EF4-FFF2-40B4-BE49-F238E27FC236}">
                      <a16:creationId xmlns:a16="http://schemas.microsoft.com/office/drawing/2014/main" id="{1764ABF8-D787-48EB-8024-13CA8D13481E}"/>
                    </a:ext>
                  </a:extLst>
                </p:cNvPr>
                <p:cNvSpPr/>
                <p:nvPr/>
              </p:nvSpPr>
              <p:spPr>
                <a:xfrm>
                  <a:off x="5019952" y="2648018"/>
                  <a:ext cx="741051" cy="371060"/>
                </a:xfrm>
                <a:custGeom>
                  <a:avLst/>
                  <a:gdLst>
                    <a:gd name="connsiteX0" fmla="*/ 741051 w 741051"/>
                    <a:gd name="connsiteY0" fmla="*/ 186065 h 371060"/>
                    <a:gd name="connsiteX1" fmla="*/ 371060 w 741051"/>
                    <a:gd name="connsiteY1" fmla="*/ 371060 h 371060"/>
                    <a:gd name="connsiteX2" fmla="*/ 0 w 741051"/>
                    <a:gd name="connsiteY2" fmla="*/ 186065 h 371060"/>
                    <a:gd name="connsiteX3" fmla="*/ 371060 w 741051"/>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1" h="371060">
                      <a:moveTo>
                        <a:pt x="741051" y="186065"/>
                      </a:moveTo>
                      <a:lnTo>
                        <a:pt x="371060" y="371060"/>
                      </a:lnTo>
                      <a:lnTo>
                        <a:pt x="0" y="186065"/>
                      </a:lnTo>
                      <a:lnTo>
                        <a:pt x="371060"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434" name="任意多边形: 形状 433">
                  <a:extLst>
                    <a:ext uri="{FF2B5EF4-FFF2-40B4-BE49-F238E27FC236}">
                      <a16:creationId xmlns:a16="http://schemas.microsoft.com/office/drawing/2014/main" id="{BFC6A80F-F62A-45DE-99BD-7BF1B7E3D777}"/>
                    </a:ext>
                  </a:extLst>
                </p:cNvPr>
                <p:cNvSpPr/>
                <p:nvPr/>
              </p:nvSpPr>
              <p:spPr>
                <a:xfrm>
                  <a:off x="5391012" y="2834082"/>
                  <a:ext cx="369990" cy="556055"/>
                </a:xfrm>
                <a:custGeom>
                  <a:avLst/>
                  <a:gdLst>
                    <a:gd name="connsiteX0" fmla="*/ 369991 w 369990"/>
                    <a:gd name="connsiteY0" fmla="*/ 369991 h 556055"/>
                    <a:gd name="connsiteX1" fmla="*/ 0 w 369990"/>
                    <a:gd name="connsiteY1" fmla="*/ 556056 h 556055"/>
                    <a:gd name="connsiteX2" fmla="*/ 0 w 369990"/>
                    <a:gd name="connsiteY2" fmla="*/ 184995 h 556055"/>
                    <a:gd name="connsiteX3" fmla="*/ 369991 w 369990"/>
                    <a:gd name="connsiteY3" fmla="*/ 0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369991"/>
                      </a:moveTo>
                      <a:lnTo>
                        <a:pt x="0" y="556056"/>
                      </a:lnTo>
                      <a:lnTo>
                        <a:pt x="0" y="184995"/>
                      </a:lnTo>
                      <a:lnTo>
                        <a:pt x="369991" y="0"/>
                      </a:lnTo>
                      <a:close/>
                    </a:path>
                  </a:pathLst>
                </a:custGeom>
                <a:solidFill>
                  <a:schemeClr val="accent1">
                    <a:lumMod val="75000"/>
                  </a:schemeClr>
                </a:solidFill>
                <a:ln w="10686" cap="flat">
                  <a:noFill/>
                  <a:prstDash val="solid"/>
                  <a:miter/>
                </a:ln>
              </p:spPr>
              <p:txBody>
                <a:bodyPr rtlCol="0" anchor="ctr"/>
                <a:lstStyle/>
                <a:p>
                  <a:endParaRPr lang="zh-CN" altLang="en-US"/>
                </a:p>
              </p:txBody>
            </p:sp>
            <p:sp>
              <p:nvSpPr>
                <p:cNvPr id="435" name="任意多边形: 形状 434">
                  <a:extLst>
                    <a:ext uri="{FF2B5EF4-FFF2-40B4-BE49-F238E27FC236}">
                      <a16:creationId xmlns:a16="http://schemas.microsoft.com/office/drawing/2014/main" id="{5DC38902-2DEC-44F0-9F3A-A87789240DF1}"/>
                    </a:ext>
                  </a:extLst>
                </p:cNvPr>
                <p:cNvSpPr/>
                <p:nvPr/>
              </p:nvSpPr>
              <p:spPr>
                <a:xfrm>
                  <a:off x="5019952" y="2834082"/>
                  <a:ext cx="371060" cy="556055"/>
                </a:xfrm>
                <a:custGeom>
                  <a:avLst/>
                  <a:gdLst>
                    <a:gd name="connsiteX0" fmla="*/ 371060 w 371060"/>
                    <a:gd name="connsiteY0" fmla="*/ 556056 h 556055"/>
                    <a:gd name="connsiteX1" fmla="*/ 0 w 371060"/>
                    <a:gd name="connsiteY1" fmla="*/ 369991 h 556055"/>
                    <a:gd name="connsiteX2" fmla="*/ 0 w 371060"/>
                    <a:gd name="connsiteY2" fmla="*/ 0 h 556055"/>
                    <a:gd name="connsiteX3" fmla="*/ 371060 w 371060"/>
                    <a:gd name="connsiteY3" fmla="*/ 18499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69991"/>
                      </a:lnTo>
                      <a:lnTo>
                        <a:pt x="0" y="0"/>
                      </a:lnTo>
                      <a:lnTo>
                        <a:pt x="371060" y="184995"/>
                      </a:lnTo>
                      <a:close/>
                    </a:path>
                  </a:pathLst>
                </a:custGeom>
                <a:solidFill>
                  <a:schemeClr val="accent1">
                    <a:lumMod val="75000"/>
                  </a:schemeClr>
                </a:solidFill>
                <a:ln w="10686" cap="flat">
                  <a:noFill/>
                  <a:prstDash val="solid"/>
                  <a:miter/>
                </a:ln>
              </p:spPr>
              <p:txBody>
                <a:bodyPr rtlCol="0" anchor="ctr"/>
                <a:lstStyle/>
                <a:p>
                  <a:endParaRPr lang="zh-CN" altLang="en-US"/>
                </a:p>
              </p:txBody>
            </p:sp>
            <p:sp>
              <p:nvSpPr>
                <p:cNvPr id="436" name="任意多边形: 形状 435">
                  <a:extLst>
                    <a:ext uri="{FF2B5EF4-FFF2-40B4-BE49-F238E27FC236}">
                      <a16:creationId xmlns:a16="http://schemas.microsoft.com/office/drawing/2014/main" id="{F8491D8C-BE91-4EB8-8FC2-AE754A740227}"/>
                    </a:ext>
                  </a:extLst>
                </p:cNvPr>
                <p:cNvSpPr/>
                <p:nvPr/>
              </p:nvSpPr>
              <p:spPr>
                <a:xfrm>
                  <a:off x="5019952" y="3019078"/>
                  <a:ext cx="371060" cy="371060"/>
                </a:xfrm>
                <a:custGeom>
                  <a:avLst/>
                  <a:gdLst>
                    <a:gd name="connsiteX0" fmla="*/ 371060 w 371060"/>
                    <a:gd name="connsiteY0" fmla="*/ 0 h 371060"/>
                    <a:gd name="connsiteX1" fmla="*/ 0 w 371060"/>
                    <a:gd name="connsiteY1" fmla="*/ 184995 h 371060"/>
                    <a:gd name="connsiteX2" fmla="*/ 371060 w 371060"/>
                    <a:gd name="connsiteY2" fmla="*/ 371060 h 371060"/>
                    <a:gd name="connsiteX3" fmla="*/ 371060 w 371060"/>
                    <a:gd name="connsiteY3" fmla="*/ 0 h 371060"/>
                  </a:gdLst>
                  <a:ahLst/>
                  <a:cxnLst>
                    <a:cxn ang="0">
                      <a:pos x="connsiteX0" y="connsiteY0"/>
                    </a:cxn>
                    <a:cxn ang="0">
                      <a:pos x="connsiteX1" y="connsiteY1"/>
                    </a:cxn>
                    <a:cxn ang="0">
                      <a:pos x="connsiteX2" y="connsiteY2"/>
                    </a:cxn>
                    <a:cxn ang="0">
                      <a:pos x="connsiteX3" y="connsiteY3"/>
                    </a:cxn>
                  </a:cxnLst>
                  <a:rect l="l" t="t" r="r" b="b"/>
                  <a:pathLst>
                    <a:path w="371060" h="371060">
                      <a:moveTo>
                        <a:pt x="371060" y="0"/>
                      </a:moveTo>
                      <a:lnTo>
                        <a:pt x="0" y="184995"/>
                      </a:lnTo>
                      <a:lnTo>
                        <a:pt x="371060" y="371060"/>
                      </a:lnTo>
                      <a:lnTo>
                        <a:pt x="371060" y="0"/>
                      </a:lnTo>
                      <a:close/>
                    </a:path>
                  </a:pathLst>
                </a:custGeom>
                <a:solidFill>
                  <a:schemeClr val="accent1"/>
                </a:solidFill>
                <a:ln w="10686" cap="flat">
                  <a:noFill/>
                  <a:prstDash val="solid"/>
                  <a:miter/>
                </a:ln>
              </p:spPr>
              <p:txBody>
                <a:bodyPr rtlCol="0" anchor="ctr"/>
                <a:lstStyle/>
                <a:p>
                  <a:endParaRPr lang="zh-CN" altLang="en-US"/>
                </a:p>
              </p:txBody>
            </p:sp>
            <p:grpSp>
              <p:nvGrpSpPr>
                <p:cNvPr id="437" name="图形 4">
                  <a:extLst>
                    <a:ext uri="{FF2B5EF4-FFF2-40B4-BE49-F238E27FC236}">
                      <a16:creationId xmlns:a16="http://schemas.microsoft.com/office/drawing/2014/main" id="{069ED196-646F-4366-B0A3-7FD1B6562C6D}"/>
                    </a:ext>
                  </a:extLst>
                </p:cNvPr>
                <p:cNvGrpSpPr/>
                <p:nvPr/>
              </p:nvGrpSpPr>
              <p:grpSpPr>
                <a:xfrm>
                  <a:off x="5446175" y="2940573"/>
                  <a:ext cx="260734" cy="342630"/>
                  <a:chOff x="5446175" y="2940573"/>
                  <a:chExt cx="260734" cy="342630"/>
                </a:xfrm>
                <a:solidFill>
                  <a:srgbClr val="FFFFFF"/>
                </a:solidFill>
              </p:grpSpPr>
              <p:sp>
                <p:nvSpPr>
                  <p:cNvPr id="438" name="任意多边形: 形状 437">
                    <a:extLst>
                      <a:ext uri="{FF2B5EF4-FFF2-40B4-BE49-F238E27FC236}">
                        <a16:creationId xmlns:a16="http://schemas.microsoft.com/office/drawing/2014/main" id="{5E6352E5-EE63-48F5-B630-C5F3498B7DB5}"/>
                      </a:ext>
                    </a:extLst>
                  </p:cNvPr>
                  <p:cNvSpPr/>
                  <p:nvPr/>
                </p:nvSpPr>
                <p:spPr>
                  <a:xfrm>
                    <a:off x="5446175" y="3049646"/>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39" name="任意多边形: 形状 438">
                    <a:extLst>
                      <a:ext uri="{FF2B5EF4-FFF2-40B4-BE49-F238E27FC236}">
                        <a16:creationId xmlns:a16="http://schemas.microsoft.com/office/drawing/2014/main" id="{E76E19D2-1642-4DEB-B80A-1BBA0DED13DC}"/>
                      </a:ext>
                    </a:extLst>
                  </p:cNvPr>
                  <p:cNvSpPr/>
                  <p:nvPr/>
                </p:nvSpPr>
                <p:spPr>
                  <a:xfrm>
                    <a:off x="5446175" y="3071032"/>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40" name="任意多边形: 形状 439">
                    <a:extLst>
                      <a:ext uri="{FF2B5EF4-FFF2-40B4-BE49-F238E27FC236}">
                        <a16:creationId xmlns:a16="http://schemas.microsoft.com/office/drawing/2014/main" id="{49674886-0215-4FFE-9433-5525ABEE1AEA}"/>
                      </a:ext>
                    </a:extLst>
                  </p:cNvPr>
                  <p:cNvSpPr/>
                  <p:nvPr/>
                </p:nvSpPr>
                <p:spPr>
                  <a:xfrm>
                    <a:off x="5446175" y="3092419"/>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1830"/>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41" name="任意多边形: 形状 440">
                    <a:extLst>
                      <a:ext uri="{FF2B5EF4-FFF2-40B4-BE49-F238E27FC236}">
                        <a16:creationId xmlns:a16="http://schemas.microsoft.com/office/drawing/2014/main" id="{04AF653D-7130-4564-BD12-6EBA5C865B5D}"/>
                      </a:ext>
                    </a:extLst>
                  </p:cNvPr>
                  <p:cNvSpPr/>
                  <p:nvPr/>
                </p:nvSpPr>
                <p:spPr>
                  <a:xfrm>
                    <a:off x="5446175" y="3112737"/>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42" name="任意多边形: 形状 441">
                    <a:extLst>
                      <a:ext uri="{FF2B5EF4-FFF2-40B4-BE49-F238E27FC236}">
                        <a16:creationId xmlns:a16="http://schemas.microsoft.com/office/drawing/2014/main" id="{6B759B7F-77D5-4197-9DC3-926C5CF2C1E0}"/>
                      </a:ext>
                    </a:extLst>
                  </p:cNvPr>
                  <p:cNvSpPr/>
                  <p:nvPr/>
                </p:nvSpPr>
                <p:spPr>
                  <a:xfrm>
                    <a:off x="5446175" y="3134123"/>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43" name="任意多边形: 形状 442">
                    <a:extLst>
                      <a:ext uri="{FF2B5EF4-FFF2-40B4-BE49-F238E27FC236}">
                        <a16:creationId xmlns:a16="http://schemas.microsoft.com/office/drawing/2014/main" id="{4F5AD26C-7A14-4A34-86DA-5C80CF1C2CF3}"/>
                      </a:ext>
                    </a:extLst>
                  </p:cNvPr>
                  <p:cNvSpPr/>
                  <p:nvPr/>
                </p:nvSpPr>
                <p:spPr>
                  <a:xfrm>
                    <a:off x="5446175" y="3155510"/>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44" name="任意多边形: 形状 443">
                    <a:extLst>
                      <a:ext uri="{FF2B5EF4-FFF2-40B4-BE49-F238E27FC236}">
                        <a16:creationId xmlns:a16="http://schemas.microsoft.com/office/drawing/2014/main" id="{8A634137-23E1-4E8D-8EC3-18668A617282}"/>
                      </a:ext>
                    </a:extLst>
                  </p:cNvPr>
                  <p:cNvSpPr/>
                  <p:nvPr/>
                </p:nvSpPr>
                <p:spPr>
                  <a:xfrm>
                    <a:off x="5446175" y="3175828"/>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45" name="任意多边形: 形状 444">
                    <a:extLst>
                      <a:ext uri="{FF2B5EF4-FFF2-40B4-BE49-F238E27FC236}">
                        <a16:creationId xmlns:a16="http://schemas.microsoft.com/office/drawing/2014/main" id="{C12919E3-D0D7-4075-A46F-D1F168A2FCAC}"/>
                      </a:ext>
                    </a:extLst>
                  </p:cNvPr>
                  <p:cNvSpPr/>
                  <p:nvPr/>
                </p:nvSpPr>
                <p:spPr>
                  <a:xfrm>
                    <a:off x="5446175" y="3197214"/>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46" name="任意多边形: 形状 445">
                    <a:extLst>
                      <a:ext uri="{FF2B5EF4-FFF2-40B4-BE49-F238E27FC236}">
                        <a16:creationId xmlns:a16="http://schemas.microsoft.com/office/drawing/2014/main" id="{2DC4FC39-4406-403E-8F27-F739FC5578DC}"/>
                      </a:ext>
                    </a:extLst>
                  </p:cNvPr>
                  <p:cNvSpPr/>
                  <p:nvPr/>
                </p:nvSpPr>
                <p:spPr>
                  <a:xfrm>
                    <a:off x="5446175" y="3218601"/>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47" name="任意多边形: 形状 446">
                    <a:extLst>
                      <a:ext uri="{FF2B5EF4-FFF2-40B4-BE49-F238E27FC236}">
                        <a16:creationId xmlns:a16="http://schemas.microsoft.com/office/drawing/2014/main" id="{6B5CE10E-E219-4D1E-8088-FF51306A9B42}"/>
                      </a:ext>
                    </a:extLst>
                  </p:cNvPr>
                  <p:cNvSpPr/>
                  <p:nvPr/>
                </p:nvSpPr>
                <p:spPr>
                  <a:xfrm>
                    <a:off x="5446175" y="3238919"/>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48" name="任意多边形: 形状 447">
                    <a:extLst>
                      <a:ext uri="{FF2B5EF4-FFF2-40B4-BE49-F238E27FC236}">
                        <a16:creationId xmlns:a16="http://schemas.microsoft.com/office/drawing/2014/main" id="{66CF0F9D-A0B4-4635-A978-88545351AC22}"/>
                      </a:ext>
                    </a:extLst>
                  </p:cNvPr>
                  <p:cNvSpPr/>
                  <p:nvPr/>
                </p:nvSpPr>
                <p:spPr>
                  <a:xfrm>
                    <a:off x="5446175" y="3260305"/>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49" name="任意多边形: 形状 448">
                    <a:extLst>
                      <a:ext uri="{FF2B5EF4-FFF2-40B4-BE49-F238E27FC236}">
                        <a16:creationId xmlns:a16="http://schemas.microsoft.com/office/drawing/2014/main" id="{E14CAE9D-CF21-4BF0-8F62-727CA2FE04CB}"/>
                      </a:ext>
                    </a:extLst>
                  </p:cNvPr>
                  <p:cNvSpPr/>
                  <p:nvPr/>
                </p:nvSpPr>
                <p:spPr>
                  <a:xfrm>
                    <a:off x="5516751" y="3006872"/>
                    <a:ext cx="56491" cy="30384"/>
                  </a:xfrm>
                  <a:custGeom>
                    <a:avLst/>
                    <a:gdLst>
                      <a:gd name="connsiteX0" fmla="*/ 2582 w 56491"/>
                      <a:gd name="connsiteY0" fmla="*/ 30384 h 30384"/>
                      <a:gd name="connsiteX1" fmla="*/ 443 w 56491"/>
                      <a:gd name="connsiteY1" fmla="*/ 29315 h 30384"/>
                      <a:gd name="connsiteX2" fmla="*/ 1512 w 56491"/>
                      <a:gd name="connsiteY2" fmla="*/ 26107 h 30384"/>
                      <a:gd name="connsiteX3" fmla="*/ 52840 w 56491"/>
                      <a:gd name="connsiteY3" fmla="*/ 443 h 30384"/>
                      <a:gd name="connsiteX4" fmla="*/ 56048 w 56491"/>
                      <a:gd name="connsiteY4" fmla="*/ 1512 h 30384"/>
                      <a:gd name="connsiteX5" fmla="*/ 54979 w 56491"/>
                      <a:gd name="connsiteY5" fmla="*/ 4720 h 30384"/>
                      <a:gd name="connsiteX6" fmla="*/ 3651 w 56491"/>
                      <a:gd name="connsiteY6" fmla="*/ 30384 h 30384"/>
                      <a:gd name="connsiteX7" fmla="*/ 2582 w 56491"/>
                      <a:gd name="connsiteY7" fmla="*/ 30384 h 3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1" h="30384">
                        <a:moveTo>
                          <a:pt x="2582" y="30384"/>
                        </a:moveTo>
                        <a:cubicBezTo>
                          <a:pt x="1512" y="30384"/>
                          <a:pt x="443" y="29315"/>
                          <a:pt x="443" y="29315"/>
                        </a:cubicBezTo>
                        <a:cubicBezTo>
                          <a:pt x="-626" y="28246"/>
                          <a:pt x="443" y="26107"/>
                          <a:pt x="1512" y="26107"/>
                        </a:cubicBezTo>
                        <a:lnTo>
                          <a:pt x="52840" y="443"/>
                        </a:lnTo>
                        <a:cubicBezTo>
                          <a:pt x="53910" y="-626"/>
                          <a:pt x="56048" y="443"/>
                          <a:pt x="56048" y="1512"/>
                        </a:cubicBezTo>
                        <a:cubicBezTo>
                          <a:pt x="57118" y="2582"/>
                          <a:pt x="56048" y="4720"/>
                          <a:pt x="54979" y="4720"/>
                        </a:cubicBezTo>
                        <a:lnTo>
                          <a:pt x="3651" y="30384"/>
                        </a:lnTo>
                        <a:cubicBezTo>
                          <a:pt x="2582" y="30384"/>
                          <a:pt x="2582" y="30384"/>
                          <a:pt x="2582" y="30384"/>
                        </a:cubicBezTo>
                        <a:close/>
                      </a:path>
                    </a:pathLst>
                  </a:custGeom>
                  <a:solidFill>
                    <a:srgbClr val="FFFFFF"/>
                  </a:solidFill>
                  <a:ln w="10686" cap="flat">
                    <a:noFill/>
                    <a:prstDash val="solid"/>
                    <a:miter/>
                  </a:ln>
                </p:spPr>
                <p:txBody>
                  <a:bodyPr rtlCol="0" anchor="ctr"/>
                  <a:lstStyle/>
                  <a:p>
                    <a:endParaRPr lang="zh-CN" altLang="en-US"/>
                  </a:p>
                </p:txBody>
              </p:sp>
              <p:sp>
                <p:nvSpPr>
                  <p:cNvPr id="450" name="任意多边形: 形状 449">
                    <a:extLst>
                      <a:ext uri="{FF2B5EF4-FFF2-40B4-BE49-F238E27FC236}">
                        <a16:creationId xmlns:a16="http://schemas.microsoft.com/office/drawing/2014/main" id="{ED2A0CD8-5C48-4D45-BF6A-40BEC96B28F6}"/>
                      </a:ext>
                    </a:extLst>
                  </p:cNvPr>
                  <p:cNvSpPr/>
                  <p:nvPr/>
                </p:nvSpPr>
                <p:spPr>
                  <a:xfrm>
                    <a:off x="5516751" y="3028259"/>
                    <a:ext cx="56491" cy="30384"/>
                  </a:xfrm>
                  <a:custGeom>
                    <a:avLst/>
                    <a:gdLst>
                      <a:gd name="connsiteX0" fmla="*/ 2582 w 56491"/>
                      <a:gd name="connsiteY0" fmla="*/ 30384 h 30384"/>
                      <a:gd name="connsiteX1" fmla="*/ 443 w 56491"/>
                      <a:gd name="connsiteY1" fmla="*/ 29315 h 30384"/>
                      <a:gd name="connsiteX2" fmla="*/ 1512 w 56491"/>
                      <a:gd name="connsiteY2" fmla="*/ 26107 h 30384"/>
                      <a:gd name="connsiteX3" fmla="*/ 52840 w 56491"/>
                      <a:gd name="connsiteY3" fmla="*/ 443 h 30384"/>
                      <a:gd name="connsiteX4" fmla="*/ 56048 w 56491"/>
                      <a:gd name="connsiteY4" fmla="*/ 1512 h 30384"/>
                      <a:gd name="connsiteX5" fmla="*/ 54979 w 56491"/>
                      <a:gd name="connsiteY5" fmla="*/ 4720 h 30384"/>
                      <a:gd name="connsiteX6" fmla="*/ 3651 w 56491"/>
                      <a:gd name="connsiteY6" fmla="*/ 30384 h 30384"/>
                      <a:gd name="connsiteX7" fmla="*/ 2582 w 56491"/>
                      <a:gd name="connsiteY7" fmla="*/ 30384 h 3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1" h="30384">
                        <a:moveTo>
                          <a:pt x="2582" y="30384"/>
                        </a:moveTo>
                        <a:cubicBezTo>
                          <a:pt x="1512" y="30384"/>
                          <a:pt x="443" y="29315"/>
                          <a:pt x="443" y="29315"/>
                        </a:cubicBezTo>
                        <a:cubicBezTo>
                          <a:pt x="-626" y="28246"/>
                          <a:pt x="443" y="26107"/>
                          <a:pt x="1512" y="26107"/>
                        </a:cubicBezTo>
                        <a:lnTo>
                          <a:pt x="52840" y="443"/>
                        </a:lnTo>
                        <a:cubicBezTo>
                          <a:pt x="53910" y="-626"/>
                          <a:pt x="56048" y="443"/>
                          <a:pt x="56048" y="1512"/>
                        </a:cubicBezTo>
                        <a:cubicBezTo>
                          <a:pt x="57118" y="2582"/>
                          <a:pt x="56048" y="4720"/>
                          <a:pt x="54979" y="4720"/>
                        </a:cubicBezTo>
                        <a:lnTo>
                          <a:pt x="3651" y="30384"/>
                        </a:lnTo>
                        <a:cubicBezTo>
                          <a:pt x="2582" y="30384"/>
                          <a:pt x="2582" y="30384"/>
                          <a:pt x="2582" y="30384"/>
                        </a:cubicBezTo>
                        <a:close/>
                      </a:path>
                    </a:pathLst>
                  </a:custGeom>
                  <a:solidFill>
                    <a:srgbClr val="FFFFFF"/>
                  </a:solidFill>
                  <a:ln w="10686" cap="flat">
                    <a:noFill/>
                    <a:prstDash val="solid"/>
                    <a:miter/>
                  </a:ln>
                </p:spPr>
                <p:txBody>
                  <a:bodyPr rtlCol="0" anchor="ctr"/>
                  <a:lstStyle/>
                  <a:p>
                    <a:endParaRPr lang="zh-CN" altLang="en-US"/>
                  </a:p>
                </p:txBody>
              </p:sp>
              <p:sp>
                <p:nvSpPr>
                  <p:cNvPr id="451" name="任意多边形: 形状 450">
                    <a:extLst>
                      <a:ext uri="{FF2B5EF4-FFF2-40B4-BE49-F238E27FC236}">
                        <a16:creationId xmlns:a16="http://schemas.microsoft.com/office/drawing/2014/main" id="{0658FD49-D912-43B6-B158-FFF4C4399202}"/>
                      </a:ext>
                    </a:extLst>
                  </p:cNvPr>
                  <p:cNvSpPr/>
                  <p:nvPr/>
                </p:nvSpPr>
                <p:spPr>
                  <a:xfrm>
                    <a:off x="5516751" y="3057131"/>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52" name="任意多边形: 形状 451">
                    <a:extLst>
                      <a:ext uri="{FF2B5EF4-FFF2-40B4-BE49-F238E27FC236}">
                        <a16:creationId xmlns:a16="http://schemas.microsoft.com/office/drawing/2014/main" id="{FCDB6ECD-0862-4234-AE7B-233EFA7D13D3}"/>
                      </a:ext>
                    </a:extLst>
                  </p:cNvPr>
                  <p:cNvSpPr/>
                  <p:nvPr/>
                </p:nvSpPr>
                <p:spPr>
                  <a:xfrm>
                    <a:off x="5516751" y="3088142"/>
                    <a:ext cx="21203" cy="12205"/>
                  </a:xfrm>
                  <a:custGeom>
                    <a:avLst/>
                    <a:gdLst>
                      <a:gd name="connsiteX0" fmla="*/ 2582 w 21203"/>
                      <a:gd name="connsiteY0" fmla="*/ 12206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6 h 12205"/>
                      <a:gd name="connsiteX7" fmla="*/ 2582 w 21203"/>
                      <a:gd name="connsiteY7" fmla="*/ 12206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2" y="12206"/>
                        </a:moveTo>
                        <a:cubicBezTo>
                          <a:pt x="1512" y="12206"/>
                          <a:pt x="443" y="11136"/>
                          <a:pt x="443" y="11136"/>
                        </a:cubicBezTo>
                        <a:cubicBezTo>
                          <a:pt x="-626" y="10067"/>
                          <a:pt x="443" y="7928"/>
                          <a:pt x="1512" y="7928"/>
                        </a:cubicBezTo>
                        <a:lnTo>
                          <a:pt x="17552" y="443"/>
                        </a:lnTo>
                        <a:cubicBezTo>
                          <a:pt x="18622" y="-626"/>
                          <a:pt x="20760" y="443"/>
                          <a:pt x="20760" y="1512"/>
                        </a:cubicBezTo>
                        <a:cubicBezTo>
                          <a:pt x="21830" y="2582"/>
                          <a:pt x="20760" y="4720"/>
                          <a:pt x="19691" y="4720"/>
                        </a:cubicBezTo>
                        <a:lnTo>
                          <a:pt x="3651" y="12206"/>
                        </a:lnTo>
                        <a:cubicBezTo>
                          <a:pt x="2582" y="12206"/>
                          <a:pt x="2582" y="12206"/>
                          <a:pt x="2582" y="12206"/>
                        </a:cubicBezTo>
                        <a:close/>
                      </a:path>
                    </a:pathLst>
                  </a:custGeom>
                  <a:solidFill>
                    <a:srgbClr val="FFFFFF"/>
                  </a:solidFill>
                  <a:ln w="10686" cap="flat">
                    <a:noFill/>
                    <a:prstDash val="solid"/>
                    <a:miter/>
                  </a:ln>
                </p:spPr>
                <p:txBody>
                  <a:bodyPr rtlCol="0" anchor="ctr"/>
                  <a:lstStyle/>
                  <a:p>
                    <a:endParaRPr lang="zh-CN" altLang="en-US"/>
                  </a:p>
                </p:txBody>
              </p:sp>
              <p:sp>
                <p:nvSpPr>
                  <p:cNvPr id="453" name="任意多边形: 形状 452">
                    <a:extLst>
                      <a:ext uri="{FF2B5EF4-FFF2-40B4-BE49-F238E27FC236}">
                        <a16:creationId xmlns:a16="http://schemas.microsoft.com/office/drawing/2014/main" id="{CA488F09-3F57-4D5A-9799-6BB1E9DDE627}"/>
                      </a:ext>
                    </a:extLst>
                  </p:cNvPr>
                  <p:cNvSpPr/>
                  <p:nvPr/>
                </p:nvSpPr>
                <p:spPr>
                  <a:xfrm>
                    <a:off x="5516751" y="3098835"/>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54" name="任意多边形: 形状 453">
                    <a:extLst>
                      <a:ext uri="{FF2B5EF4-FFF2-40B4-BE49-F238E27FC236}">
                        <a16:creationId xmlns:a16="http://schemas.microsoft.com/office/drawing/2014/main" id="{AF10138D-B09E-4CF8-A21D-AE2A7080E435}"/>
                      </a:ext>
                    </a:extLst>
                  </p:cNvPr>
                  <p:cNvSpPr/>
                  <p:nvPr/>
                </p:nvSpPr>
                <p:spPr>
                  <a:xfrm>
                    <a:off x="5516751" y="3130915"/>
                    <a:ext cx="21203" cy="12205"/>
                  </a:xfrm>
                  <a:custGeom>
                    <a:avLst/>
                    <a:gdLst>
                      <a:gd name="connsiteX0" fmla="*/ 2582 w 21203"/>
                      <a:gd name="connsiteY0" fmla="*/ 12206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6 h 12205"/>
                      <a:gd name="connsiteX7" fmla="*/ 2582 w 21203"/>
                      <a:gd name="connsiteY7" fmla="*/ 12206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2" y="12206"/>
                        </a:moveTo>
                        <a:cubicBezTo>
                          <a:pt x="1512" y="12206"/>
                          <a:pt x="443" y="11136"/>
                          <a:pt x="443" y="11136"/>
                        </a:cubicBezTo>
                        <a:cubicBezTo>
                          <a:pt x="-626" y="10067"/>
                          <a:pt x="443" y="7928"/>
                          <a:pt x="1512" y="7928"/>
                        </a:cubicBezTo>
                        <a:lnTo>
                          <a:pt x="17552" y="443"/>
                        </a:lnTo>
                        <a:cubicBezTo>
                          <a:pt x="18622" y="-626"/>
                          <a:pt x="20760" y="443"/>
                          <a:pt x="20760" y="1512"/>
                        </a:cubicBezTo>
                        <a:cubicBezTo>
                          <a:pt x="21830" y="2582"/>
                          <a:pt x="20760" y="4720"/>
                          <a:pt x="19691" y="4720"/>
                        </a:cubicBezTo>
                        <a:lnTo>
                          <a:pt x="3651" y="12206"/>
                        </a:lnTo>
                        <a:cubicBezTo>
                          <a:pt x="2582" y="12206"/>
                          <a:pt x="2582" y="12206"/>
                          <a:pt x="2582" y="12206"/>
                        </a:cubicBezTo>
                        <a:close/>
                      </a:path>
                    </a:pathLst>
                  </a:custGeom>
                  <a:solidFill>
                    <a:srgbClr val="FFFFFF"/>
                  </a:solidFill>
                  <a:ln w="10686" cap="flat">
                    <a:noFill/>
                    <a:prstDash val="solid"/>
                    <a:miter/>
                  </a:ln>
                </p:spPr>
                <p:txBody>
                  <a:bodyPr rtlCol="0" anchor="ctr"/>
                  <a:lstStyle/>
                  <a:p>
                    <a:endParaRPr lang="zh-CN" altLang="en-US"/>
                  </a:p>
                </p:txBody>
              </p:sp>
              <p:sp>
                <p:nvSpPr>
                  <p:cNvPr id="455" name="任意多边形: 形状 454">
                    <a:extLst>
                      <a:ext uri="{FF2B5EF4-FFF2-40B4-BE49-F238E27FC236}">
                        <a16:creationId xmlns:a16="http://schemas.microsoft.com/office/drawing/2014/main" id="{D86CEBF1-A628-4BC5-AE63-7F27A8AFD5EB}"/>
                      </a:ext>
                    </a:extLst>
                  </p:cNvPr>
                  <p:cNvSpPr/>
                  <p:nvPr/>
                </p:nvSpPr>
                <p:spPr>
                  <a:xfrm>
                    <a:off x="5516751" y="3151233"/>
                    <a:ext cx="21203" cy="12205"/>
                  </a:xfrm>
                  <a:custGeom>
                    <a:avLst/>
                    <a:gdLst>
                      <a:gd name="connsiteX0" fmla="*/ 2582 w 21203"/>
                      <a:gd name="connsiteY0" fmla="*/ 12206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6 h 12205"/>
                      <a:gd name="connsiteX7" fmla="*/ 2582 w 21203"/>
                      <a:gd name="connsiteY7" fmla="*/ 12206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2" y="12206"/>
                        </a:moveTo>
                        <a:cubicBezTo>
                          <a:pt x="1512" y="12206"/>
                          <a:pt x="443" y="11136"/>
                          <a:pt x="443" y="11136"/>
                        </a:cubicBezTo>
                        <a:cubicBezTo>
                          <a:pt x="-626" y="10067"/>
                          <a:pt x="443" y="7928"/>
                          <a:pt x="1512" y="7928"/>
                        </a:cubicBezTo>
                        <a:lnTo>
                          <a:pt x="17552" y="443"/>
                        </a:lnTo>
                        <a:cubicBezTo>
                          <a:pt x="18622" y="-626"/>
                          <a:pt x="20760" y="443"/>
                          <a:pt x="20760" y="1512"/>
                        </a:cubicBezTo>
                        <a:cubicBezTo>
                          <a:pt x="21830" y="2582"/>
                          <a:pt x="20760" y="4720"/>
                          <a:pt x="19691" y="4720"/>
                        </a:cubicBezTo>
                        <a:lnTo>
                          <a:pt x="3651" y="12206"/>
                        </a:lnTo>
                        <a:cubicBezTo>
                          <a:pt x="2582" y="12206"/>
                          <a:pt x="2582" y="12206"/>
                          <a:pt x="2582" y="12206"/>
                        </a:cubicBezTo>
                        <a:close/>
                      </a:path>
                    </a:pathLst>
                  </a:custGeom>
                  <a:solidFill>
                    <a:srgbClr val="FFFFFF"/>
                  </a:solidFill>
                  <a:ln w="10686" cap="flat">
                    <a:noFill/>
                    <a:prstDash val="solid"/>
                    <a:miter/>
                  </a:ln>
                </p:spPr>
                <p:txBody>
                  <a:bodyPr rtlCol="0" anchor="ctr"/>
                  <a:lstStyle/>
                  <a:p>
                    <a:endParaRPr lang="zh-CN" altLang="en-US"/>
                  </a:p>
                </p:txBody>
              </p:sp>
              <p:sp>
                <p:nvSpPr>
                  <p:cNvPr id="456" name="任意多边形: 形状 455">
                    <a:extLst>
                      <a:ext uri="{FF2B5EF4-FFF2-40B4-BE49-F238E27FC236}">
                        <a16:creationId xmlns:a16="http://schemas.microsoft.com/office/drawing/2014/main" id="{5C988414-4F5A-4848-9BA0-8BF222F46B97}"/>
                      </a:ext>
                    </a:extLst>
                  </p:cNvPr>
                  <p:cNvSpPr/>
                  <p:nvPr/>
                </p:nvSpPr>
                <p:spPr>
                  <a:xfrm>
                    <a:off x="5516751" y="3148025"/>
                    <a:ext cx="70392" cy="36800"/>
                  </a:xfrm>
                  <a:custGeom>
                    <a:avLst/>
                    <a:gdLst>
                      <a:gd name="connsiteX0" fmla="*/ 2582 w 70392"/>
                      <a:gd name="connsiteY0" fmla="*/ 36800 h 36800"/>
                      <a:gd name="connsiteX1" fmla="*/ 443 w 70392"/>
                      <a:gd name="connsiteY1" fmla="*/ 35731 h 36800"/>
                      <a:gd name="connsiteX2" fmla="*/ 1512 w 70392"/>
                      <a:gd name="connsiteY2" fmla="*/ 32523 h 36800"/>
                      <a:gd name="connsiteX3" fmla="*/ 66742 w 70392"/>
                      <a:gd name="connsiteY3" fmla="*/ 443 h 36800"/>
                      <a:gd name="connsiteX4" fmla="*/ 69950 w 70392"/>
                      <a:gd name="connsiteY4" fmla="*/ 1512 h 36800"/>
                      <a:gd name="connsiteX5" fmla="*/ 68881 w 70392"/>
                      <a:gd name="connsiteY5" fmla="*/ 4720 h 36800"/>
                      <a:gd name="connsiteX6" fmla="*/ 3651 w 70392"/>
                      <a:gd name="connsiteY6" fmla="*/ 36800 h 36800"/>
                      <a:gd name="connsiteX7" fmla="*/ 2582 w 70392"/>
                      <a:gd name="connsiteY7" fmla="*/ 36800 h 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92" h="36800">
                        <a:moveTo>
                          <a:pt x="2582" y="36800"/>
                        </a:moveTo>
                        <a:cubicBezTo>
                          <a:pt x="1512" y="36800"/>
                          <a:pt x="443" y="35731"/>
                          <a:pt x="443" y="35731"/>
                        </a:cubicBezTo>
                        <a:cubicBezTo>
                          <a:pt x="-626" y="34662"/>
                          <a:pt x="443" y="32523"/>
                          <a:pt x="1512" y="32523"/>
                        </a:cubicBezTo>
                        <a:lnTo>
                          <a:pt x="66742" y="443"/>
                        </a:lnTo>
                        <a:cubicBezTo>
                          <a:pt x="67811" y="-626"/>
                          <a:pt x="69950" y="443"/>
                          <a:pt x="69950" y="1512"/>
                        </a:cubicBezTo>
                        <a:cubicBezTo>
                          <a:pt x="71019" y="2582"/>
                          <a:pt x="69950" y="4720"/>
                          <a:pt x="68881" y="4720"/>
                        </a:cubicBezTo>
                        <a:lnTo>
                          <a:pt x="3651" y="36800"/>
                        </a:lnTo>
                        <a:cubicBezTo>
                          <a:pt x="2582" y="36800"/>
                          <a:pt x="2582" y="36800"/>
                          <a:pt x="2582" y="36800"/>
                        </a:cubicBezTo>
                        <a:close/>
                      </a:path>
                    </a:pathLst>
                  </a:custGeom>
                  <a:solidFill>
                    <a:srgbClr val="FFFFFF"/>
                  </a:solidFill>
                  <a:ln w="10686" cap="flat">
                    <a:noFill/>
                    <a:prstDash val="solid"/>
                    <a:miter/>
                  </a:ln>
                </p:spPr>
                <p:txBody>
                  <a:bodyPr rtlCol="0" anchor="ctr"/>
                  <a:lstStyle/>
                  <a:p>
                    <a:endParaRPr lang="zh-CN" altLang="en-US"/>
                  </a:p>
                </p:txBody>
              </p:sp>
              <p:sp>
                <p:nvSpPr>
                  <p:cNvPr id="457" name="任意多边形: 形状 456">
                    <a:extLst>
                      <a:ext uri="{FF2B5EF4-FFF2-40B4-BE49-F238E27FC236}">
                        <a16:creationId xmlns:a16="http://schemas.microsoft.com/office/drawing/2014/main" id="{5341619A-BC70-4D8D-AEF4-BAAECE97E1A9}"/>
                      </a:ext>
                    </a:extLst>
                  </p:cNvPr>
                  <p:cNvSpPr/>
                  <p:nvPr/>
                </p:nvSpPr>
                <p:spPr>
                  <a:xfrm>
                    <a:off x="5516751" y="3169412"/>
                    <a:ext cx="70392" cy="36800"/>
                  </a:xfrm>
                  <a:custGeom>
                    <a:avLst/>
                    <a:gdLst>
                      <a:gd name="connsiteX0" fmla="*/ 2582 w 70392"/>
                      <a:gd name="connsiteY0" fmla="*/ 36800 h 36800"/>
                      <a:gd name="connsiteX1" fmla="*/ 443 w 70392"/>
                      <a:gd name="connsiteY1" fmla="*/ 35731 h 36800"/>
                      <a:gd name="connsiteX2" fmla="*/ 1512 w 70392"/>
                      <a:gd name="connsiteY2" fmla="*/ 32523 h 36800"/>
                      <a:gd name="connsiteX3" fmla="*/ 66742 w 70392"/>
                      <a:gd name="connsiteY3" fmla="*/ 443 h 36800"/>
                      <a:gd name="connsiteX4" fmla="*/ 69950 w 70392"/>
                      <a:gd name="connsiteY4" fmla="*/ 1512 h 36800"/>
                      <a:gd name="connsiteX5" fmla="*/ 68881 w 70392"/>
                      <a:gd name="connsiteY5" fmla="*/ 4720 h 36800"/>
                      <a:gd name="connsiteX6" fmla="*/ 3651 w 70392"/>
                      <a:gd name="connsiteY6" fmla="*/ 36800 h 36800"/>
                      <a:gd name="connsiteX7" fmla="*/ 2582 w 70392"/>
                      <a:gd name="connsiteY7" fmla="*/ 36800 h 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92" h="36800">
                        <a:moveTo>
                          <a:pt x="2582" y="36800"/>
                        </a:moveTo>
                        <a:cubicBezTo>
                          <a:pt x="1512" y="36800"/>
                          <a:pt x="443" y="35731"/>
                          <a:pt x="443" y="35731"/>
                        </a:cubicBezTo>
                        <a:cubicBezTo>
                          <a:pt x="-626" y="34662"/>
                          <a:pt x="443" y="32523"/>
                          <a:pt x="1512" y="32523"/>
                        </a:cubicBezTo>
                        <a:lnTo>
                          <a:pt x="66742" y="443"/>
                        </a:lnTo>
                        <a:cubicBezTo>
                          <a:pt x="67811" y="-626"/>
                          <a:pt x="69950" y="443"/>
                          <a:pt x="69950" y="1512"/>
                        </a:cubicBezTo>
                        <a:cubicBezTo>
                          <a:pt x="71019" y="2582"/>
                          <a:pt x="69950" y="4720"/>
                          <a:pt x="68881" y="4720"/>
                        </a:cubicBezTo>
                        <a:lnTo>
                          <a:pt x="3651" y="36800"/>
                        </a:lnTo>
                        <a:cubicBezTo>
                          <a:pt x="2582" y="36800"/>
                          <a:pt x="2582" y="36800"/>
                          <a:pt x="2582" y="36800"/>
                        </a:cubicBezTo>
                        <a:close/>
                      </a:path>
                    </a:pathLst>
                  </a:custGeom>
                  <a:solidFill>
                    <a:srgbClr val="FFFFFF"/>
                  </a:solidFill>
                  <a:ln w="10686" cap="flat">
                    <a:noFill/>
                    <a:prstDash val="solid"/>
                    <a:miter/>
                  </a:ln>
                </p:spPr>
                <p:txBody>
                  <a:bodyPr rtlCol="0" anchor="ctr"/>
                  <a:lstStyle/>
                  <a:p>
                    <a:endParaRPr lang="zh-CN" altLang="en-US"/>
                  </a:p>
                </p:txBody>
              </p:sp>
              <p:sp>
                <p:nvSpPr>
                  <p:cNvPr id="458" name="任意多边形: 形状 457">
                    <a:extLst>
                      <a:ext uri="{FF2B5EF4-FFF2-40B4-BE49-F238E27FC236}">
                        <a16:creationId xmlns:a16="http://schemas.microsoft.com/office/drawing/2014/main" id="{7C89F31C-1B2D-4C73-8E12-253D4963695E}"/>
                      </a:ext>
                    </a:extLst>
                  </p:cNvPr>
                  <p:cNvSpPr/>
                  <p:nvPr/>
                </p:nvSpPr>
                <p:spPr>
                  <a:xfrm>
                    <a:off x="5516751" y="3200422"/>
                    <a:ext cx="49006" cy="27176"/>
                  </a:xfrm>
                  <a:custGeom>
                    <a:avLst/>
                    <a:gdLst>
                      <a:gd name="connsiteX0" fmla="*/ 2582 w 49006"/>
                      <a:gd name="connsiteY0" fmla="*/ 27176 h 27176"/>
                      <a:gd name="connsiteX1" fmla="*/ 443 w 49006"/>
                      <a:gd name="connsiteY1" fmla="*/ 26107 h 27176"/>
                      <a:gd name="connsiteX2" fmla="*/ 1512 w 49006"/>
                      <a:gd name="connsiteY2" fmla="*/ 22899 h 27176"/>
                      <a:gd name="connsiteX3" fmla="*/ 45355 w 49006"/>
                      <a:gd name="connsiteY3" fmla="*/ 443 h 27176"/>
                      <a:gd name="connsiteX4" fmla="*/ 48563 w 49006"/>
                      <a:gd name="connsiteY4" fmla="*/ 1512 h 27176"/>
                      <a:gd name="connsiteX5" fmla="*/ 47494 w 49006"/>
                      <a:gd name="connsiteY5" fmla="*/ 4720 h 27176"/>
                      <a:gd name="connsiteX6" fmla="*/ 3651 w 49006"/>
                      <a:gd name="connsiteY6" fmla="*/ 27176 h 27176"/>
                      <a:gd name="connsiteX7" fmla="*/ 2582 w 49006"/>
                      <a:gd name="connsiteY7" fmla="*/ 27176 h 2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6" h="27176">
                        <a:moveTo>
                          <a:pt x="2582" y="27176"/>
                        </a:moveTo>
                        <a:cubicBezTo>
                          <a:pt x="1512" y="27176"/>
                          <a:pt x="443" y="26107"/>
                          <a:pt x="443" y="26107"/>
                        </a:cubicBezTo>
                        <a:cubicBezTo>
                          <a:pt x="-626" y="25038"/>
                          <a:pt x="443" y="22899"/>
                          <a:pt x="1512" y="22899"/>
                        </a:cubicBezTo>
                        <a:lnTo>
                          <a:pt x="45355" y="443"/>
                        </a:lnTo>
                        <a:cubicBezTo>
                          <a:pt x="46425" y="-626"/>
                          <a:pt x="48563" y="443"/>
                          <a:pt x="48563" y="1512"/>
                        </a:cubicBezTo>
                        <a:cubicBezTo>
                          <a:pt x="49632" y="2582"/>
                          <a:pt x="48563" y="4720"/>
                          <a:pt x="47494" y="4720"/>
                        </a:cubicBezTo>
                        <a:lnTo>
                          <a:pt x="3651" y="27176"/>
                        </a:lnTo>
                        <a:cubicBezTo>
                          <a:pt x="2582" y="26107"/>
                          <a:pt x="2582" y="27176"/>
                          <a:pt x="2582" y="27176"/>
                        </a:cubicBezTo>
                        <a:close/>
                      </a:path>
                    </a:pathLst>
                  </a:custGeom>
                  <a:solidFill>
                    <a:srgbClr val="FFFFFF"/>
                  </a:solidFill>
                  <a:ln w="10686" cap="flat">
                    <a:noFill/>
                    <a:prstDash val="solid"/>
                    <a:miter/>
                  </a:ln>
                </p:spPr>
                <p:txBody>
                  <a:bodyPr rtlCol="0" anchor="ctr"/>
                  <a:lstStyle/>
                  <a:p>
                    <a:endParaRPr lang="zh-CN" altLang="en-US"/>
                  </a:p>
                </p:txBody>
              </p:sp>
              <p:sp>
                <p:nvSpPr>
                  <p:cNvPr id="459" name="任意多边形: 形状 458">
                    <a:extLst>
                      <a:ext uri="{FF2B5EF4-FFF2-40B4-BE49-F238E27FC236}">
                        <a16:creationId xmlns:a16="http://schemas.microsoft.com/office/drawing/2014/main" id="{E71A23FF-9B04-4FD7-9EBB-86CF81E30676}"/>
                      </a:ext>
                    </a:extLst>
                  </p:cNvPr>
                  <p:cNvSpPr/>
                  <p:nvPr/>
                </p:nvSpPr>
                <p:spPr>
                  <a:xfrm>
                    <a:off x="5516751" y="3200422"/>
                    <a:ext cx="90710" cy="47493"/>
                  </a:xfrm>
                  <a:custGeom>
                    <a:avLst/>
                    <a:gdLst>
                      <a:gd name="connsiteX0" fmla="*/ 2582 w 90710"/>
                      <a:gd name="connsiteY0" fmla="*/ 47494 h 47493"/>
                      <a:gd name="connsiteX1" fmla="*/ 443 w 90710"/>
                      <a:gd name="connsiteY1" fmla="*/ 46425 h 47493"/>
                      <a:gd name="connsiteX2" fmla="*/ 1512 w 90710"/>
                      <a:gd name="connsiteY2" fmla="*/ 43216 h 47493"/>
                      <a:gd name="connsiteX3" fmla="*/ 87059 w 90710"/>
                      <a:gd name="connsiteY3" fmla="*/ 443 h 47493"/>
                      <a:gd name="connsiteX4" fmla="*/ 90267 w 90710"/>
                      <a:gd name="connsiteY4" fmla="*/ 1512 h 47493"/>
                      <a:gd name="connsiteX5" fmla="*/ 89198 w 90710"/>
                      <a:gd name="connsiteY5" fmla="*/ 4720 h 47493"/>
                      <a:gd name="connsiteX6" fmla="*/ 3651 w 90710"/>
                      <a:gd name="connsiteY6" fmla="*/ 47494 h 47493"/>
                      <a:gd name="connsiteX7" fmla="*/ 2582 w 90710"/>
                      <a:gd name="connsiteY7" fmla="*/ 47494 h 4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710" h="47493">
                        <a:moveTo>
                          <a:pt x="2582" y="47494"/>
                        </a:moveTo>
                        <a:cubicBezTo>
                          <a:pt x="1512" y="47494"/>
                          <a:pt x="443" y="46425"/>
                          <a:pt x="443" y="46425"/>
                        </a:cubicBezTo>
                        <a:cubicBezTo>
                          <a:pt x="-626" y="45355"/>
                          <a:pt x="443" y="43216"/>
                          <a:pt x="1512" y="43216"/>
                        </a:cubicBezTo>
                        <a:lnTo>
                          <a:pt x="87059" y="443"/>
                        </a:lnTo>
                        <a:cubicBezTo>
                          <a:pt x="88129" y="-626"/>
                          <a:pt x="90267" y="443"/>
                          <a:pt x="90267" y="1512"/>
                        </a:cubicBezTo>
                        <a:cubicBezTo>
                          <a:pt x="91337" y="2582"/>
                          <a:pt x="90267" y="4720"/>
                          <a:pt x="89198" y="4720"/>
                        </a:cubicBezTo>
                        <a:lnTo>
                          <a:pt x="3651" y="47494"/>
                        </a:lnTo>
                        <a:cubicBezTo>
                          <a:pt x="2582" y="47494"/>
                          <a:pt x="2582" y="47494"/>
                          <a:pt x="2582" y="47494"/>
                        </a:cubicBezTo>
                        <a:close/>
                      </a:path>
                    </a:pathLst>
                  </a:custGeom>
                  <a:solidFill>
                    <a:srgbClr val="FFFFFF"/>
                  </a:solidFill>
                  <a:ln w="10686" cap="flat">
                    <a:noFill/>
                    <a:prstDash val="solid"/>
                    <a:miter/>
                  </a:ln>
                </p:spPr>
                <p:txBody>
                  <a:bodyPr rtlCol="0" anchor="ctr"/>
                  <a:lstStyle/>
                  <a:p>
                    <a:endParaRPr lang="zh-CN" altLang="en-US"/>
                  </a:p>
                </p:txBody>
              </p:sp>
              <p:sp>
                <p:nvSpPr>
                  <p:cNvPr id="460" name="任意多边形: 形状 459">
                    <a:extLst>
                      <a:ext uri="{FF2B5EF4-FFF2-40B4-BE49-F238E27FC236}">
                        <a16:creationId xmlns:a16="http://schemas.microsoft.com/office/drawing/2014/main" id="{F55C0E1B-82F5-4AA3-ACBA-2BCB02EE2489}"/>
                      </a:ext>
                    </a:extLst>
                  </p:cNvPr>
                  <p:cNvSpPr/>
                  <p:nvPr/>
                </p:nvSpPr>
                <p:spPr>
                  <a:xfrm>
                    <a:off x="5579842" y="2989763"/>
                    <a:ext cx="27619" cy="16483"/>
                  </a:xfrm>
                  <a:custGeom>
                    <a:avLst/>
                    <a:gdLst>
                      <a:gd name="connsiteX0" fmla="*/ 2582 w 27619"/>
                      <a:gd name="connsiteY0" fmla="*/ 16483 h 16483"/>
                      <a:gd name="connsiteX1" fmla="*/ 443 w 27619"/>
                      <a:gd name="connsiteY1" fmla="*/ 15414 h 16483"/>
                      <a:gd name="connsiteX2" fmla="*/ 1512 w 27619"/>
                      <a:gd name="connsiteY2" fmla="*/ 12206 h 16483"/>
                      <a:gd name="connsiteX3" fmla="*/ 23968 w 27619"/>
                      <a:gd name="connsiteY3" fmla="*/ 443 h 16483"/>
                      <a:gd name="connsiteX4" fmla="*/ 27176 w 27619"/>
                      <a:gd name="connsiteY4" fmla="*/ 1512 h 16483"/>
                      <a:gd name="connsiteX5" fmla="*/ 26107 w 27619"/>
                      <a:gd name="connsiteY5" fmla="*/ 4720 h 16483"/>
                      <a:gd name="connsiteX6" fmla="*/ 3651 w 27619"/>
                      <a:gd name="connsiteY6" fmla="*/ 16483 h 16483"/>
                      <a:gd name="connsiteX7" fmla="*/ 2582 w 27619"/>
                      <a:gd name="connsiteY7" fmla="*/ 16483 h 1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3">
                        <a:moveTo>
                          <a:pt x="2582" y="16483"/>
                        </a:moveTo>
                        <a:cubicBezTo>
                          <a:pt x="1512" y="16483"/>
                          <a:pt x="443" y="15414"/>
                          <a:pt x="443" y="15414"/>
                        </a:cubicBezTo>
                        <a:cubicBezTo>
                          <a:pt x="-626" y="14344"/>
                          <a:pt x="443" y="12206"/>
                          <a:pt x="1512" y="12206"/>
                        </a:cubicBezTo>
                        <a:lnTo>
                          <a:pt x="23968" y="443"/>
                        </a:lnTo>
                        <a:cubicBezTo>
                          <a:pt x="25038" y="-626"/>
                          <a:pt x="27176" y="443"/>
                          <a:pt x="27176" y="1512"/>
                        </a:cubicBezTo>
                        <a:cubicBezTo>
                          <a:pt x="28246" y="2582"/>
                          <a:pt x="27176" y="4720"/>
                          <a:pt x="26107" y="4720"/>
                        </a:cubicBezTo>
                        <a:lnTo>
                          <a:pt x="3651" y="16483"/>
                        </a:lnTo>
                        <a:cubicBezTo>
                          <a:pt x="2582" y="16483"/>
                          <a:pt x="2582" y="16483"/>
                          <a:pt x="2582" y="16483"/>
                        </a:cubicBezTo>
                        <a:close/>
                      </a:path>
                    </a:pathLst>
                  </a:custGeom>
                  <a:solidFill>
                    <a:srgbClr val="FFFFFF"/>
                  </a:solidFill>
                  <a:ln w="10686" cap="flat">
                    <a:noFill/>
                    <a:prstDash val="solid"/>
                    <a:miter/>
                  </a:ln>
                </p:spPr>
                <p:txBody>
                  <a:bodyPr rtlCol="0" anchor="ctr"/>
                  <a:lstStyle/>
                  <a:p>
                    <a:endParaRPr lang="zh-CN" altLang="en-US"/>
                  </a:p>
                </p:txBody>
              </p:sp>
              <p:sp>
                <p:nvSpPr>
                  <p:cNvPr id="461" name="任意多边形: 形状 460">
                    <a:extLst>
                      <a:ext uri="{FF2B5EF4-FFF2-40B4-BE49-F238E27FC236}">
                        <a16:creationId xmlns:a16="http://schemas.microsoft.com/office/drawing/2014/main" id="{81CB3BE2-AD33-49F3-9F46-112511ACDB82}"/>
                      </a:ext>
                    </a:extLst>
                  </p:cNvPr>
                  <p:cNvSpPr/>
                  <p:nvPr/>
                </p:nvSpPr>
                <p:spPr>
                  <a:xfrm>
                    <a:off x="5579842" y="3010080"/>
                    <a:ext cx="27619" cy="16482"/>
                  </a:xfrm>
                  <a:custGeom>
                    <a:avLst/>
                    <a:gdLst>
                      <a:gd name="connsiteX0" fmla="*/ 2582 w 27619"/>
                      <a:gd name="connsiteY0" fmla="*/ 16483 h 16482"/>
                      <a:gd name="connsiteX1" fmla="*/ 443 w 27619"/>
                      <a:gd name="connsiteY1" fmla="*/ 15414 h 16482"/>
                      <a:gd name="connsiteX2" fmla="*/ 1512 w 27619"/>
                      <a:gd name="connsiteY2" fmla="*/ 12206 h 16482"/>
                      <a:gd name="connsiteX3" fmla="*/ 23968 w 27619"/>
                      <a:gd name="connsiteY3" fmla="*/ 443 h 16482"/>
                      <a:gd name="connsiteX4" fmla="*/ 27176 w 27619"/>
                      <a:gd name="connsiteY4" fmla="*/ 1512 h 16482"/>
                      <a:gd name="connsiteX5" fmla="*/ 26107 w 27619"/>
                      <a:gd name="connsiteY5" fmla="*/ 4720 h 16482"/>
                      <a:gd name="connsiteX6" fmla="*/ 3651 w 27619"/>
                      <a:gd name="connsiteY6" fmla="*/ 16483 h 16482"/>
                      <a:gd name="connsiteX7" fmla="*/ 2582 w 27619"/>
                      <a:gd name="connsiteY7" fmla="*/ 16483 h 1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2">
                        <a:moveTo>
                          <a:pt x="2582" y="16483"/>
                        </a:moveTo>
                        <a:cubicBezTo>
                          <a:pt x="1512" y="16483"/>
                          <a:pt x="443" y="15414"/>
                          <a:pt x="443" y="15414"/>
                        </a:cubicBezTo>
                        <a:cubicBezTo>
                          <a:pt x="-626" y="14344"/>
                          <a:pt x="443" y="12206"/>
                          <a:pt x="1512" y="12206"/>
                        </a:cubicBezTo>
                        <a:lnTo>
                          <a:pt x="23968" y="443"/>
                        </a:lnTo>
                        <a:cubicBezTo>
                          <a:pt x="25038" y="-626"/>
                          <a:pt x="27176" y="443"/>
                          <a:pt x="27176" y="1512"/>
                        </a:cubicBezTo>
                        <a:cubicBezTo>
                          <a:pt x="28246" y="2582"/>
                          <a:pt x="27176" y="4720"/>
                          <a:pt x="26107" y="4720"/>
                        </a:cubicBezTo>
                        <a:lnTo>
                          <a:pt x="3651" y="16483"/>
                        </a:lnTo>
                        <a:cubicBezTo>
                          <a:pt x="2582" y="16483"/>
                          <a:pt x="2582" y="16483"/>
                          <a:pt x="2582" y="16483"/>
                        </a:cubicBezTo>
                        <a:close/>
                      </a:path>
                    </a:pathLst>
                  </a:custGeom>
                  <a:solidFill>
                    <a:srgbClr val="FFFFFF"/>
                  </a:solidFill>
                  <a:ln w="10686" cap="flat">
                    <a:noFill/>
                    <a:prstDash val="solid"/>
                    <a:miter/>
                  </a:ln>
                </p:spPr>
                <p:txBody>
                  <a:bodyPr rtlCol="0" anchor="ctr"/>
                  <a:lstStyle/>
                  <a:p>
                    <a:endParaRPr lang="zh-CN" altLang="en-US"/>
                  </a:p>
                </p:txBody>
              </p:sp>
              <p:sp>
                <p:nvSpPr>
                  <p:cNvPr id="462" name="任意多边形: 形状 461">
                    <a:extLst>
                      <a:ext uri="{FF2B5EF4-FFF2-40B4-BE49-F238E27FC236}">
                        <a16:creationId xmlns:a16="http://schemas.microsoft.com/office/drawing/2014/main" id="{DECCB34B-A856-482C-B825-082A73BBA3ED}"/>
                      </a:ext>
                    </a:extLst>
                  </p:cNvPr>
                  <p:cNvSpPr/>
                  <p:nvPr/>
                </p:nvSpPr>
                <p:spPr>
                  <a:xfrm>
                    <a:off x="5565941" y="3021843"/>
                    <a:ext cx="62907" cy="33592"/>
                  </a:xfrm>
                  <a:custGeom>
                    <a:avLst/>
                    <a:gdLst>
                      <a:gd name="connsiteX0" fmla="*/ 2582 w 62907"/>
                      <a:gd name="connsiteY0" fmla="*/ 33592 h 33592"/>
                      <a:gd name="connsiteX1" fmla="*/ 443 w 62907"/>
                      <a:gd name="connsiteY1" fmla="*/ 32523 h 33592"/>
                      <a:gd name="connsiteX2" fmla="*/ 1512 w 62907"/>
                      <a:gd name="connsiteY2" fmla="*/ 29315 h 33592"/>
                      <a:gd name="connsiteX3" fmla="*/ 59256 w 62907"/>
                      <a:gd name="connsiteY3" fmla="*/ 443 h 33592"/>
                      <a:gd name="connsiteX4" fmla="*/ 62465 w 62907"/>
                      <a:gd name="connsiteY4" fmla="*/ 1512 h 33592"/>
                      <a:gd name="connsiteX5" fmla="*/ 61395 w 62907"/>
                      <a:gd name="connsiteY5" fmla="*/ 4720 h 33592"/>
                      <a:gd name="connsiteX6" fmla="*/ 3651 w 62907"/>
                      <a:gd name="connsiteY6" fmla="*/ 33592 h 33592"/>
                      <a:gd name="connsiteX7" fmla="*/ 2582 w 62907"/>
                      <a:gd name="connsiteY7" fmla="*/ 33592 h 3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07" h="33592">
                        <a:moveTo>
                          <a:pt x="2582" y="33592"/>
                        </a:moveTo>
                        <a:cubicBezTo>
                          <a:pt x="1512" y="33592"/>
                          <a:pt x="443" y="32523"/>
                          <a:pt x="443" y="32523"/>
                        </a:cubicBezTo>
                        <a:cubicBezTo>
                          <a:pt x="-626" y="31454"/>
                          <a:pt x="443" y="29315"/>
                          <a:pt x="1512" y="29315"/>
                        </a:cubicBezTo>
                        <a:lnTo>
                          <a:pt x="59256" y="443"/>
                        </a:lnTo>
                        <a:cubicBezTo>
                          <a:pt x="60326" y="-626"/>
                          <a:pt x="62465" y="443"/>
                          <a:pt x="62465" y="1512"/>
                        </a:cubicBezTo>
                        <a:cubicBezTo>
                          <a:pt x="63534" y="2582"/>
                          <a:pt x="62465" y="4720"/>
                          <a:pt x="61395" y="4720"/>
                        </a:cubicBezTo>
                        <a:lnTo>
                          <a:pt x="3651" y="33592"/>
                        </a:lnTo>
                        <a:cubicBezTo>
                          <a:pt x="2582" y="33592"/>
                          <a:pt x="2582" y="33592"/>
                          <a:pt x="2582" y="33592"/>
                        </a:cubicBezTo>
                        <a:close/>
                      </a:path>
                    </a:pathLst>
                  </a:custGeom>
                  <a:solidFill>
                    <a:srgbClr val="FFFFFF"/>
                  </a:solidFill>
                  <a:ln w="10686" cap="flat">
                    <a:noFill/>
                    <a:prstDash val="solid"/>
                    <a:miter/>
                  </a:ln>
                </p:spPr>
                <p:txBody>
                  <a:bodyPr rtlCol="0" anchor="ctr"/>
                  <a:lstStyle/>
                  <a:p>
                    <a:endParaRPr lang="zh-CN" altLang="en-US"/>
                  </a:p>
                </p:txBody>
              </p:sp>
              <p:sp>
                <p:nvSpPr>
                  <p:cNvPr id="463" name="任意多边形: 形状 462">
                    <a:extLst>
                      <a:ext uri="{FF2B5EF4-FFF2-40B4-BE49-F238E27FC236}">
                        <a16:creationId xmlns:a16="http://schemas.microsoft.com/office/drawing/2014/main" id="{626E6D74-CB11-4D83-9191-3916520F7591}"/>
                      </a:ext>
                    </a:extLst>
                  </p:cNvPr>
                  <p:cNvSpPr/>
                  <p:nvPr/>
                </p:nvSpPr>
                <p:spPr>
                  <a:xfrm>
                    <a:off x="5544554" y="3056062"/>
                    <a:ext cx="56491" cy="30384"/>
                  </a:xfrm>
                  <a:custGeom>
                    <a:avLst/>
                    <a:gdLst>
                      <a:gd name="connsiteX0" fmla="*/ 2582 w 56491"/>
                      <a:gd name="connsiteY0" fmla="*/ 30384 h 30384"/>
                      <a:gd name="connsiteX1" fmla="*/ 443 w 56491"/>
                      <a:gd name="connsiteY1" fmla="*/ 29315 h 30384"/>
                      <a:gd name="connsiteX2" fmla="*/ 1512 w 56491"/>
                      <a:gd name="connsiteY2" fmla="*/ 26107 h 30384"/>
                      <a:gd name="connsiteX3" fmla="*/ 52841 w 56491"/>
                      <a:gd name="connsiteY3" fmla="*/ 443 h 30384"/>
                      <a:gd name="connsiteX4" fmla="*/ 56049 w 56491"/>
                      <a:gd name="connsiteY4" fmla="*/ 1512 h 30384"/>
                      <a:gd name="connsiteX5" fmla="*/ 54979 w 56491"/>
                      <a:gd name="connsiteY5" fmla="*/ 4720 h 30384"/>
                      <a:gd name="connsiteX6" fmla="*/ 3651 w 56491"/>
                      <a:gd name="connsiteY6" fmla="*/ 30384 h 30384"/>
                      <a:gd name="connsiteX7" fmla="*/ 2582 w 56491"/>
                      <a:gd name="connsiteY7" fmla="*/ 30384 h 3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1" h="30384">
                        <a:moveTo>
                          <a:pt x="2582" y="30384"/>
                        </a:moveTo>
                        <a:cubicBezTo>
                          <a:pt x="1512" y="30384"/>
                          <a:pt x="443" y="29315"/>
                          <a:pt x="443" y="29315"/>
                        </a:cubicBezTo>
                        <a:cubicBezTo>
                          <a:pt x="-626" y="28246"/>
                          <a:pt x="443" y="26107"/>
                          <a:pt x="1512" y="26107"/>
                        </a:cubicBezTo>
                        <a:lnTo>
                          <a:pt x="52841" y="443"/>
                        </a:lnTo>
                        <a:cubicBezTo>
                          <a:pt x="53910" y="-626"/>
                          <a:pt x="56049" y="443"/>
                          <a:pt x="56049" y="1512"/>
                        </a:cubicBezTo>
                        <a:cubicBezTo>
                          <a:pt x="57118" y="2582"/>
                          <a:pt x="56049" y="4720"/>
                          <a:pt x="54979" y="4720"/>
                        </a:cubicBezTo>
                        <a:lnTo>
                          <a:pt x="3651" y="30384"/>
                        </a:lnTo>
                        <a:cubicBezTo>
                          <a:pt x="3651" y="30384"/>
                          <a:pt x="2582" y="30384"/>
                          <a:pt x="2582" y="30384"/>
                        </a:cubicBezTo>
                        <a:close/>
                      </a:path>
                    </a:pathLst>
                  </a:custGeom>
                  <a:solidFill>
                    <a:srgbClr val="FFFFFF"/>
                  </a:solidFill>
                  <a:ln w="10686" cap="flat">
                    <a:noFill/>
                    <a:prstDash val="solid"/>
                    <a:miter/>
                  </a:ln>
                </p:spPr>
                <p:txBody>
                  <a:bodyPr rtlCol="0" anchor="ctr"/>
                  <a:lstStyle/>
                  <a:p>
                    <a:endParaRPr lang="zh-CN" altLang="en-US"/>
                  </a:p>
                </p:txBody>
              </p:sp>
              <p:sp>
                <p:nvSpPr>
                  <p:cNvPr id="464" name="任意多边形: 形状 463">
                    <a:extLst>
                      <a:ext uri="{FF2B5EF4-FFF2-40B4-BE49-F238E27FC236}">
                        <a16:creationId xmlns:a16="http://schemas.microsoft.com/office/drawing/2014/main" id="{BB220F0D-247E-46FB-BFB3-B5D7AD6C4CAF}"/>
                      </a:ext>
                    </a:extLst>
                  </p:cNvPr>
                  <p:cNvSpPr/>
                  <p:nvPr/>
                </p:nvSpPr>
                <p:spPr>
                  <a:xfrm>
                    <a:off x="5565941" y="3063547"/>
                    <a:ext cx="62907" cy="33592"/>
                  </a:xfrm>
                  <a:custGeom>
                    <a:avLst/>
                    <a:gdLst>
                      <a:gd name="connsiteX0" fmla="*/ 2582 w 62907"/>
                      <a:gd name="connsiteY0" fmla="*/ 33592 h 33592"/>
                      <a:gd name="connsiteX1" fmla="*/ 443 w 62907"/>
                      <a:gd name="connsiteY1" fmla="*/ 32523 h 33592"/>
                      <a:gd name="connsiteX2" fmla="*/ 1512 w 62907"/>
                      <a:gd name="connsiteY2" fmla="*/ 29315 h 33592"/>
                      <a:gd name="connsiteX3" fmla="*/ 59256 w 62907"/>
                      <a:gd name="connsiteY3" fmla="*/ 443 h 33592"/>
                      <a:gd name="connsiteX4" fmla="*/ 62465 w 62907"/>
                      <a:gd name="connsiteY4" fmla="*/ 1512 h 33592"/>
                      <a:gd name="connsiteX5" fmla="*/ 61395 w 62907"/>
                      <a:gd name="connsiteY5" fmla="*/ 4720 h 33592"/>
                      <a:gd name="connsiteX6" fmla="*/ 3651 w 62907"/>
                      <a:gd name="connsiteY6" fmla="*/ 33592 h 33592"/>
                      <a:gd name="connsiteX7" fmla="*/ 2582 w 62907"/>
                      <a:gd name="connsiteY7" fmla="*/ 33592 h 3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07" h="33592">
                        <a:moveTo>
                          <a:pt x="2582" y="33592"/>
                        </a:moveTo>
                        <a:cubicBezTo>
                          <a:pt x="1512" y="33592"/>
                          <a:pt x="443" y="32523"/>
                          <a:pt x="443" y="32523"/>
                        </a:cubicBezTo>
                        <a:cubicBezTo>
                          <a:pt x="-626" y="31454"/>
                          <a:pt x="443" y="29315"/>
                          <a:pt x="1512" y="29315"/>
                        </a:cubicBezTo>
                        <a:lnTo>
                          <a:pt x="59256" y="443"/>
                        </a:lnTo>
                        <a:cubicBezTo>
                          <a:pt x="60326" y="-626"/>
                          <a:pt x="62465" y="443"/>
                          <a:pt x="62465" y="1512"/>
                        </a:cubicBezTo>
                        <a:cubicBezTo>
                          <a:pt x="63534" y="2582"/>
                          <a:pt x="62465" y="4720"/>
                          <a:pt x="61395" y="4720"/>
                        </a:cubicBezTo>
                        <a:lnTo>
                          <a:pt x="3651" y="33592"/>
                        </a:lnTo>
                        <a:cubicBezTo>
                          <a:pt x="2582" y="33592"/>
                          <a:pt x="2582" y="33592"/>
                          <a:pt x="2582" y="33592"/>
                        </a:cubicBezTo>
                        <a:close/>
                      </a:path>
                    </a:pathLst>
                  </a:custGeom>
                  <a:solidFill>
                    <a:srgbClr val="FFFFFF"/>
                  </a:solidFill>
                  <a:ln w="10686" cap="flat">
                    <a:noFill/>
                    <a:prstDash val="solid"/>
                    <a:miter/>
                  </a:ln>
                </p:spPr>
                <p:txBody>
                  <a:bodyPr rtlCol="0" anchor="ctr"/>
                  <a:lstStyle/>
                  <a:p>
                    <a:endParaRPr lang="zh-CN" altLang="en-US"/>
                  </a:p>
                </p:txBody>
              </p:sp>
              <p:sp>
                <p:nvSpPr>
                  <p:cNvPr id="465" name="任意多边形: 形状 464">
                    <a:extLst>
                      <a:ext uri="{FF2B5EF4-FFF2-40B4-BE49-F238E27FC236}">
                        <a16:creationId xmlns:a16="http://schemas.microsoft.com/office/drawing/2014/main" id="{7F4C0790-EEDB-42CF-AAD9-810821F24A2A}"/>
                      </a:ext>
                    </a:extLst>
                  </p:cNvPr>
                  <p:cNvSpPr/>
                  <p:nvPr/>
                </p:nvSpPr>
                <p:spPr>
                  <a:xfrm>
                    <a:off x="5544554" y="3095627"/>
                    <a:ext cx="62907" cy="33592"/>
                  </a:xfrm>
                  <a:custGeom>
                    <a:avLst/>
                    <a:gdLst>
                      <a:gd name="connsiteX0" fmla="*/ 2582 w 62907"/>
                      <a:gd name="connsiteY0" fmla="*/ 33592 h 33592"/>
                      <a:gd name="connsiteX1" fmla="*/ 443 w 62907"/>
                      <a:gd name="connsiteY1" fmla="*/ 32523 h 33592"/>
                      <a:gd name="connsiteX2" fmla="*/ 1512 w 62907"/>
                      <a:gd name="connsiteY2" fmla="*/ 29315 h 33592"/>
                      <a:gd name="connsiteX3" fmla="*/ 59256 w 62907"/>
                      <a:gd name="connsiteY3" fmla="*/ 443 h 33592"/>
                      <a:gd name="connsiteX4" fmla="*/ 62465 w 62907"/>
                      <a:gd name="connsiteY4" fmla="*/ 1512 h 33592"/>
                      <a:gd name="connsiteX5" fmla="*/ 61395 w 62907"/>
                      <a:gd name="connsiteY5" fmla="*/ 4720 h 33592"/>
                      <a:gd name="connsiteX6" fmla="*/ 3651 w 62907"/>
                      <a:gd name="connsiteY6" fmla="*/ 33592 h 33592"/>
                      <a:gd name="connsiteX7" fmla="*/ 2582 w 62907"/>
                      <a:gd name="connsiteY7" fmla="*/ 33592 h 3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07" h="33592">
                        <a:moveTo>
                          <a:pt x="2582" y="33592"/>
                        </a:moveTo>
                        <a:cubicBezTo>
                          <a:pt x="1512" y="33592"/>
                          <a:pt x="443" y="32523"/>
                          <a:pt x="443" y="32523"/>
                        </a:cubicBezTo>
                        <a:cubicBezTo>
                          <a:pt x="-626" y="31454"/>
                          <a:pt x="443" y="29315"/>
                          <a:pt x="1512" y="29315"/>
                        </a:cubicBezTo>
                        <a:lnTo>
                          <a:pt x="59256" y="443"/>
                        </a:lnTo>
                        <a:cubicBezTo>
                          <a:pt x="60326" y="-626"/>
                          <a:pt x="62465" y="443"/>
                          <a:pt x="62465" y="1512"/>
                        </a:cubicBezTo>
                        <a:cubicBezTo>
                          <a:pt x="63534" y="2582"/>
                          <a:pt x="62465" y="4720"/>
                          <a:pt x="61395" y="4720"/>
                        </a:cubicBezTo>
                        <a:lnTo>
                          <a:pt x="3651" y="33592"/>
                        </a:lnTo>
                        <a:cubicBezTo>
                          <a:pt x="3651" y="33592"/>
                          <a:pt x="2582" y="33592"/>
                          <a:pt x="2582" y="33592"/>
                        </a:cubicBezTo>
                        <a:close/>
                      </a:path>
                    </a:pathLst>
                  </a:custGeom>
                  <a:solidFill>
                    <a:srgbClr val="FFFFFF"/>
                  </a:solidFill>
                  <a:ln w="10686" cap="flat">
                    <a:noFill/>
                    <a:prstDash val="solid"/>
                    <a:miter/>
                  </a:ln>
                </p:spPr>
                <p:txBody>
                  <a:bodyPr rtlCol="0" anchor="ctr"/>
                  <a:lstStyle/>
                  <a:p>
                    <a:endParaRPr lang="zh-CN" altLang="en-US"/>
                  </a:p>
                </p:txBody>
              </p:sp>
              <p:sp>
                <p:nvSpPr>
                  <p:cNvPr id="466" name="任意多边形: 形状 465">
                    <a:extLst>
                      <a:ext uri="{FF2B5EF4-FFF2-40B4-BE49-F238E27FC236}">
                        <a16:creationId xmlns:a16="http://schemas.microsoft.com/office/drawing/2014/main" id="{00D63C9F-50D3-48FF-AF65-3FCE2F15144C}"/>
                      </a:ext>
                    </a:extLst>
                  </p:cNvPr>
                  <p:cNvSpPr/>
                  <p:nvPr/>
                </p:nvSpPr>
                <p:spPr>
                  <a:xfrm>
                    <a:off x="5544554" y="3115945"/>
                    <a:ext cx="62907" cy="33592"/>
                  </a:xfrm>
                  <a:custGeom>
                    <a:avLst/>
                    <a:gdLst>
                      <a:gd name="connsiteX0" fmla="*/ 2582 w 62907"/>
                      <a:gd name="connsiteY0" fmla="*/ 33592 h 33592"/>
                      <a:gd name="connsiteX1" fmla="*/ 443 w 62907"/>
                      <a:gd name="connsiteY1" fmla="*/ 32523 h 33592"/>
                      <a:gd name="connsiteX2" fmla="*/ 1512 w 62907"/>
                      <a:gd name="connsiteY2" fmla="*/ 29315 h 33592"/>
                      <a:gd name="connsiteX3" fmla="*/ 59256 w 62907"/>
                      <a:gd name="connsiteY3" fmla="*/ 443 h 33592"/>
                      <a:gd name="connsiteX4" fmla="*/ 62465 w 62907"/>
                      <a:gd name="connsiteY4" fmla="*/ 1512 h 33592"/>
                      <a:gd name="connsiteX5" fmla="*/ 61395 w 62907"/>
                      <a:gd name="connsiteY5" fmla="*/ 4720 h 33592"/>
                      <a:gd name="connsiteX6" fmla="*/ 3651 w 62907"/>
                      <a:gd name="connsiteY6" fmla="*/ 33592 h 33592"/>
                      <a:gd name="connsiteX7" fmla="*/ 2582 w 62907"/>
                      <a:gd name="connsiteY7" fmla="*/ 33592 h 3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07" h="33592">
                        <a:moveTo>
                          <a:pt x="2582" y="33592"/>
                        </a:moveTo>
                        <a:cubicBezTo>
                          <a:pt x="1512" y="33592"/>
                          <a:pt x="443" y="32523"/>
                          <a:pt x="443" y="32523"/>
                        </a:cubicBezTo>
                        <a:cubicBezTo>
                          <a:pt x="-626" y="31454"/>
                          <a:pt x="443" y="29315"/>
                          <a:pt x="1512" y="29315"/>
                        </a:cubicBezTo>
                        <a:lnTo>
                          <a:pt x="59256" y="443"/>
                        </a:lnTo>
                        <a:cubicBezTo>
                          <a:pt x="60326" y="-626"/>
                          <a:pt x="62465" y="443"/>
                          <a:pt x="62465" y="1512"/>
                        </a:cubicBezTo>
                        <a:cubicBezTo>
                          <a:pt x="63534" y="2582"/>
                          <a:pt x="62465" y="4720"/>
                          <a:pt x="61395" y="4720"/>
                        </a:cubicBezTo>
                        <a:lnTo>
                          <a:pt x="3651" y="33592"/>
                        </a:lnTo>
                        <a:cubicBezTo>
                          <a:pt x="3651" y="33592"/>
                          <a:pt x="2582" y="33592"/>
                          <a:pt x="2582" y="33592"/>
                        </a:cubicBezTo>
                        <a:close/>
                      </a:path>
                    </a:pathLst>
                  </a:custGeom>
                  <a:solidFill>
                    <a:srgbClr val="FFFFFF"/>
                  </a:solidFill>
                  <a:ln w="10686" cap="flat">
                    <a:noFill/>
                    <a:prstDash val="solid"/>
                    <a:miter/>
                  </a:ln>
                </p:spPr>
                <p:txBody>
                  <a:bodyPr rtlCol="0" anchor="ctr"/>
                  <a:lstStyle/>
                  <a:p>
                    <a:endParaRPr lang="zh-CN" altLang="en-US"/>
                  </a:p>
                </p:txBody>
              </p:sp>
              <p:sp>
                <p:nvSpPr>
                  <p:cNvPr id="467" name="任意多边形: 形状 466">
                    <a:extLst>
                      <a:ext uri="{FF2B5EF4-FFF2-40B4-BE49-F238E27FC236}">
                        <a16:creationId xmlns:a16="http://schemas.microsoft.com/office/drawing/2014/main" id="{95F6DC75-2D89-47A0-BA3F-561362177AEF}"/>
                      </a:ext>
                    </a:extLst>
                  </p:cNvPr>
                  <p:cNvSpPr/>
                  <p:nvPr/>
                </p:nvSpPr>
                <p:spPr>
                  <a:xfrm>
                    <a:off x="5593744" y="3123430"/>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68" name="任意多边形: 形状 467">
                    <a:extLst>
                      <a:ext uri="{FF2B5EF4-FFF2-40B4-BE49-F238E27FC236}">
                        <a16:creationId xmlns:a16="http://schemas.microsoft.com/office/drawing/2014/main" id="{E98425AF-3859-460D-BF51-8CB26A9442F8}"/>
                      </a:ext>
                    </a:extLst>
                  </p:cNvPr>
                  <p:cNvSpPr/>
                  <p:nvPr/>
                </p:nvSpPr>
                <p:spPr>
                  <a:xfrm>
                    <a:off x="5593744" y="3144817"/>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69" name="任意多边形: 形状 468">
                    <a:extLst>
                      <a:ext uri="{FF2B5EF4-FFF2-40B4-BE49-F238E27FC236}">
                        <a16:creationId xmlns:a16="http://schemas.microsoft.com/office/drawing/2014/main" id="{98D09FCD-C42E-4E14-8DDC-BF94B4208AC8}"/>
                      </a:ext>
                    </a:extLst>
                  </p:cNvPr>
                  <p:cNvSpPr/>
                  <p:nvPr/>
                </p:nvSpPr>
                <p:spPr>
                  <a:xfrm>
                    <a:off x="5572357" y="3165134"/>
                    <a:ext cx="62907" cy="33592"/>
                  </a:xfrm>
                  <a:custGeom>
                    <a:avLst/>
                    <a:gdLst>
                      <a:gd name="connsiteX0" fmla="*/ 2582 w 62907"/>
                      <a:gd name="connsiteY0" fmla="*/ 33592 h 33592"/>
                      <a:gd name="connsiteX1" fmla="*/ 443 w 62907"/>
                      <a:gd name="connsiteY1" fmla="*/ 32523 h 33592"/>
                      <a:gd name="connsiteX2" fmla="*/ 1512 w 62907"/>
                      <a:gd name="connsiteY2" fmla="*/ 29315 h 33592"/>
                      <a:gd name="connsiteX3" fmla="*/ 59257 w 62907"/>
                      <a:gd name="connsiteY3" fmla="*/ 443 h 33592"/>
                      <a:gd name="connsiteX4" fmla="*/ 62465 w 62907"/>
                      <a:gd name="connsiteY4" fmla="*/ 1512 h 33592"/>
                      <a:gd name="connsiteX5" fmla="*/ 61395 w 62907"/>
                      <a:gd name="connsiteY5" fmla="*/ 4720 h 33592"/>
                      <a:gd name="connsiteX6" fmla="*/ 3651 w 62907"/>
                      <a:gd name="connsiteY6" fmla="*/ 33592 h 33592"/>
                      <a:gd name="connsiteX7" fmla="*/ 2582 w 62907"/>
                      <a:gd name="connsiteY7" fmla="*/ 33592 h 3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07" h="33592">
                        <a:moveTo>
                          <a:pt x="2582" y="33592"/>
                        </a:moveTo>
                        <a:cubicBezTo>
                          <a:pt x="1512" y="33592"/>
                          <a:pt x="443" y="32523"/>
                          <a:pt x="443" y="32523"/>
                        </a:cubicBezTo>
                        <a:cubicBezTo>
                          <a:pt x="-626" y="31454"/>
                          <a:pt x="443" y="29315"/>
                          <a:pt x="1512" y="29315"/>
                        </a:cubicBezTo>
                        <a:lnTo>
                          <a:pt x="59257" y="443"/>
                        </a:lnTo>
                        <a:cubicBezTo>
                          <a:pt x="60326" y="-626"/>
                          <a:pt x="62465" y="443"/>
                          <a:pt x="62465" y="1512"/>
                        </a:cubicBezTo>
                        <a:cubicBezTo>
                          <a:pt x="63534" y="2582"/>
                          <a:pt x="62465" y="4720"/>
                          <a:pt x="61395" y="4720"/>
                        </a:cubicBezTo>
                        <a:lnTo>
                          <a:pt x="3651" y="33592"/>
                        </a:lnTo>
                        <a:cubicBezTo>
                          <a:pt x="3651" y="33592"/>
                          <a:pt x="3651" y="33592"/>
                          <a:pt x="2582" y="33592"/>
                        </a:cubicBezTo>
                        <a:close/>
                      </a:path>
                    </a:pathLst>
                  </a:custGeom>
                  <a:solidFill>
                    <a:srgbClr val="FFFFFF"/>
                  </a:solidFill>
                  <a:ln w="10686" cap="flat">
                    <a:noFill/>
                    <a:prstDash val="solid"/>
                    <a:miter/>
                  </a:ln>
                </p:spPr>
                <p:txBody>
                  <a:bodyPr rtlCol="0" anchor="ctr"/>
                  <a:lstStyle/>
                  <a:p>
                    <a:endParaRPr lang="zh-CN" altLang="en-US"/>
                  </a:p>
                </p:txBody>
              </p:sp>
              <p:sp>
                <p:nvSpPr>
                  <p:cNvPr id="470" name="任意多边形: 形状 469">
                    <a:extLst>
                      <a:ext uri="{FF2B5EF4-FFF2-40B4-BE49-F238E27FC236}">
                        <a16:creationId xmlns:a16="http://schemas.microsoft.com/office/drawing/2014/main" id="{837482CC-165A-4728-93BD-E6511A4E34EE}"/>
                      </a:ext>
                    </a:extLst>
                  </p:cNvPr>
                  <p:cNvSpPr/>
                  <p:nvPr/>
                </p:nvSpPr>
                <p:spPr>
                  <a:xfrm>
                    <a:off x="5615130" y="3186521"/>
                    <a:ext cx="21203" cy="12205"/>
                  </a:xfrm>
                  <a:custGeom>
                    <a:avLst/>
                    <a:gdLst>
                      <a:gd name="connsiteX0" fmla="*/ 2582 w 21203"/>
                      <a:gd name="connsiteY0" fmla="*/ 12206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6 h 12205"/>
                      <a:gd name="connsiteX7" fmla="*/ 2582 w 21203"/>
                      <a:gd name="connsiteY7" fmla="*/ 12206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2" y="12206"/>
                        </a:moveTo>
                        <a:cubicBezTo>
                          <a:pt x="1512" y="12206"/>
                          <a:pt x="443" y="11136"/>
                          <a:pt x="443" y="11136"/>
                        </a:cubicBezTo>
                        <a:cubicBezTo>
                          <a:pt x="-626" y="10067"/>
                          <a:pt x="443" y="7928"/>
                          <a:pt x="1512" y="7928"/>
                        </a:cubicBezTo>
                        <a:lnTo>
                          <a:pt x="17552" y="443"/>
                        </a:lnTo>
                        <a:cubicBezTo>
                          <a:pt x="18622" y="-626"/>
                          <a:pt x="20760" y="443"/>
                          <a:pt x="20760" y="1512"/>
                        </a:cubicBezTo>
                        <a:cubicBezTo>
                          <a:pt x="21830" y="2582"/>
                          <a:pt x="20760" y="4720"/>
                          <a:pt x="19691" y="4720"/>
                        </a:cubicBezTo>
                        <a:lnTo>
                          <a:pt x="3651" y="12206"/>
                        </a:lnTo>
                        <a:cubicBezTo>
                          <a:pt x="2582" y="12206"/>
                          <a:pt x="2582" y="12206"/>
                          <a:pt x="2582" y="12206"/>
                        </a:cubicBezTo>
                        <a:close/>
                      </a:path>
                    </a:pathLst>
                  </a:custGeom>
                  <a:solidFill>
                    <a:srgbClr val="FFFFFF"/>
                  </a:solidFill>
                  <a:ln w="10686" cap="flat">
                    <a:noFill/>
                    <a:prstDash val="solid"/>
                    <a:miter/>
                  </a:ln>
                </p:spPr>
                <p:txBody>
                  <a:bodyPr rtlCol="0" anchor="ctr"/>
                  <a:lstStyle/>
                  <a:p>
                    <a:endParaRPr lang="zh-CN" altLang="en-US"/>
                  </a:p>
                </p:txBody>
              </p:sp>
              <p:sp>
                <p:nvSpPr>
                  <p:cNvPr id="471" name="任意多边形: 形状 470">
                    <a:extLst>
                      <a:ext uri="{FF2B5EF4-FFF2-40B4-BE49-F238E27FC236}">
                        <a16:creationId xmlns:a16="http://schemas.microsoft.com/office/drawing/2014/main" id="{5228D85E-8E22-43EB-8038-162FDFE4093F}"/>
                      </a:ext>
                    </a:extLst>
                  </p:cNvPr>
                  <p:cNvSpPr/>
                  <p:nvPr/>
                </p:nvSpPr>
                <p:spPr>
                  <a:xfrm>
                    <a:off x="5615130" y="2971584"/>
                    <a:ext cx="27619" cy="16483"/>
                  </a:xfrm>
                  <a:custGeom>
                    <a:avLst/>
                    <a:gdLst>
                      <a:gd name="connsiteX0" fmla="*/ 2582 w 27619"/>
                      <a:gd name="connsiteY0" fmla="*/ 16483 h 16483"/>
                      <a:gd name="connsiteX1" fmla="*/ 443 w 27619"/>
                      <a:gd name="connsiteY1" fmla="*/ 15414 h 16483"/>
                      <a:gd name="connsiteX2" fmla="*/ 1512 w 27619"/>
                      <a:gd name="connsiteY2" fmla="*/ 12206 h 16483"/>
                      <a:gd name="connsiteX3" fmla="*/ 23968 w 27619"/>
                      <a:gd name="connsiteY3" fmla="*/ 443 h 16483"/>
                      <a:gd name="connsiteX4" fmla="*/ 27176 w 27619"/>
                      <a:gd name="connsiteY4" fmla="*/ 1512 h 16483"/>
                      <a:gd name="connsiteX5" fmla="*/ 26107 w 27619"/>
                      <a:gd name="connsiteY5" fmla="*/ 4720 h 16483"/>
                      <a:gd name="connsiteX6" fmla="*/ 3651 w 27619"/>
                      <a:gd name="connsiteY6" fmla="*/ 16483 h 16483"/>
                      <a:gd name="connsiteX7" fmla="*/ 2582 w 27619"/>
                      <a:gd name="connsiteY7" fmla="*/ 16483 h 1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3">
                        <a:moveTo>
                          <a:pt x="2582" y="16483"/>
                        </a:moveTo>
                        <a:cubicBezTo>
                          <a:pt x="1512" y="16483"/>
                          <a:pt x="443" y="15414"/>
                          <a:pt x="443" y="15414"/>
                        </a:cubicBezTo>
                        <a:cubicBezTo>
                          <a:pt x="-626" y="14344"/>
                          <a:pt x="443" y="12206"/>
                          <a:pt x="1512" y="12206"/>
                        </a:cubicBezTo>
                        <a:lnTo>
                          <a:pt x="23968" y="443"/>
                        </a:lnTo>
                        <a:cubicBezTo>
                          <a:pt x="25038" y="-626"/>
                          <a:pt x="27176" y="443"/>
                          <a:pt x="27176" y="1512"/>
                        </a:cubicBezTo>
                        <a:cubicBezTo>
                          <a:pt x="28246" y="2582"/>
                          <a:pt x="27176" y="4720"/>
                          <a:pt x="26107" y="4720"/>
                        </a:cubicBezTo>
                        <a:lnTo>
                          <a:pt x="3651" y="16483"/>
                        </a:lnTo>
                        <a:cubicBezTo>
                          <a:pt x="2582" y="16483"/>
                          <a:pt x="2582" y="16483"/>
                          <a:pt x="2582" y="16483"/>
                        </a:cubicBezTo>
                        <a:close/>
                      </a:path>
                    </a:pathLst>
                  </a:custGeom>
                  <a:solidFill>
                    <a:srgbClr val="FFFFFF"/>
                  </a:solidFill>
                  <a:ln w="10686" cap="flat">
                    <a:noFill/>
                    <a:prstDash val="solid"/>
                    <a:miter/>
                  </a:ln>
                </p:spPr>
                <p:txBody>
                  <a:bodyPr rtlCol="0" anchor="ctr"/>
                  <a:lstStyle/>
                  <a:p>
                    <a:endParaRPr lang="zh-CN" altLang="en-US"/>
                  </a:p>
                </p:txBody>
              </p:sp>
              <p:sp>
                <p:nvSpPr>
                  <p:cNvPr id="472" name="任意多边形: 形状 471">
                    <a:extLst>
                      <a:ext uri="{FF2B5EF4-FFF2-40B4-BE49-F238E27FC236}">
                        <a16:creationId xmlns:a16="http://schemas.microsoft.com/office/drawing/2014/main" id="{2E666AAB-92BF-4ECD-BC6C-BBCE0FDB0F93}"/>
                      </a:ext>
                    </a:extLst>
                  </p:cNvPr>
                  <p:cNvSpPr/>
                  <p:nvPr/>
                </p:nvSpPr>
                <p:spPr>
                  <a:xfrm>
                    <a:off x="5615130" y="2992971"/>
                    <a:ext cx="27619" cy="16483"/>
                  </a:xfrm>
                  <a:custGeom>
                    <a:avLst/>
                    <a:gdLst>
                      <a:gd name="connsiteX0" fmla="*/ 2582 w 27619"/>
                      <a:gd name="connsiteY0" fmla="*/ 16483 h 16483"/>
                      <a:gd name="connsiteX1" fmla="*/ 443 w 27619"/>
                      <a:gd name="connsiteY1" fmla="*/ 15414 h 16483"/>
                      <a:gd name="connsiteX2" fmla="*/ 1512 w 27619"/>
                      <a:gd name="connsiteY2" fmla="*/ 12206 h 16483"/>
                      <a:gd name="connsiteX3" fmla="*/ 23968 w 27619"/>
                      <a:gd name="connsiteY3" fmla="*/ 443 h 16483"/>
                      <a:gd name="connsiteX4" fmla="*/ 27176 w 27619"/>
                      <a:gd name="connsiteY4" fmla="*/ 1512 h 16483"/>
                      <a:gd name="connsiteX5" fmla="*/ 26107 w 27619"/>
                      <a:gd name="connsiteY5" fmla="*/ 4720 h 16483"/>
                      <a:gd name="connsiteX6" fmla="*/ 3651 w 27619"/>
                      <a:gd name="connsiteY6" fmla="*/ 16483 h 16483"/>
                      <a:gd name="connsiteX7" fmla="*/ 2582 w 27619"/>
                      <a:gd name="connsiteY7" fmla="*/ 16483 h 1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3">
                        <a:moveTo>
                          <a:pt x="2582" y="16483"/>
                        </a:moveTo>
                        <a:cubicBezTo>
                          <a:pt x="1512" y="16483"/>
                          <a:pt x="443" y="15414"/>
                          <a:pt x="443" y="15414"/>
                        </a:cubicBezTo>
                        <a:cubicBezTo>
                          <a:pt x="-626" y="14344"/>
                          <a:pt x="443" y="12206"/>
                          <a:pt x="1512" y="12206"/>
                        </a:cubicBezTo>
                        <a:lnTo>
                          <a:pt x="23968" y="443"/>
                        </a:lnTo>
                        <a:cubicBezTo>
                          <a:pt x="25038" y="-626"/>
                          <a:pt x="27176" y="443"/>
                          <a:pt x="27176" y="1512"/>
                        </a:cubicBezTo>
                        <a:cubicBezTo>
                          <a:pt x="28246" y="2582"/>
                          <a:pt x="27176" y="4720"/>
                          <a:pt x="26107" y="4720"/>
                        </a:cubicBezTo>
                        <a:lnTo>
                          <a:pt x="3651" y="16483"/>
                        </a:lnTo>
                        <a:cubicBezTo>
                          <a:pt x="2582" y="16483"/>
                          <a:pt x="2582" y="16483"/>
                          <a:pt x="2582" y="16483"/>
                        </a:cubicBezTo>
                        <a:close/>
                      </a:path>
                    </a:pathLst>
                  </a:custGeom>
                  <a:solidFill>
                    <a:srgbClr val="FFFFFF"/>
                  </a:solidFill>
                  <a:ln w="10686" cap="flat">
                    <a:noFill/>
                    <a:prstDash val="solid"/>
                    <a:miter/>
                  </a:ln>
                </p:spPr>
                <p:txBody>
                  <a:bodyPr rtlCol="0" anchor="ctr"/>
                  <a:lstStyle/>
                  <a:p>
                    <a:endParaRPr lang="zh-CN" altLang="en-US"/>
                  </a:p>
                </p:txBody>
              </p:sp>
              <p:sp>
                <p:nvSpPr>
                  <p:cNvPr id="473" name="任意多边形: 形状 472">
                    <a:extLst>
                      <a:ext uri="{FF2B5EF4-FFF2-40B4-BE49-F238E27FC236}">
                        <a16:creationId xmlns:a16="http://schemas.microsoft.com/office/drawing/2014/main" id="{5134B174-CD4A-4788-8356-AF484CE229EC}"/>
                      </a:ext>
                    </a:extLst>
                  </p:cNvPr>
                  <p:cNvSpPr/>
                  <p:nvPr/>
                </p:nvSpPr>
                <p:spPr>
                  <a:xfrm>
                    <a:off x="5635448" y="2997248"/>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9" y="-626"/>
                          <a:pt x="42147" y="443"/>
                          <a:pt x="42147" y="1512"/>
                        </a:cubicBezTo>
                        <a:cubicBezTo>
                          <a:pt x="43216" y="2582"/>
                          <a:pt x="42147" y="4720"/>
                          <a:pt x="41078" y="4720"/>
                        </a:cubicBezTo>
                        <a:lnTo>
                          <a:pt x="3651" y="22899"/>
                        </a:lnTo>
                        <a:cubicBezTo>
                          <a:pt x="3651" y="22899"/>
                          <a:pt x="3651"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74" name="任意多边形: 形状 473">
                    <a:extLst>
                      <a:ext uri="{FF2B5EF4-FFF2-40B4-BE49-F238E27FC236}">
                        <a16:creationId xmlns:a16="http://schemas.microsoft.com/office/drawing/2014/main" id="{64F331C5-E352-4275-9048-D1E31DF4BD55}"/>
                      </a:ext>
                    </a:extLst>
                  </p:cNvPr>
                  <p:cNvSpPr/>
                  <p:nvPr/>
                </p:nvSpPr>
                <p:spPr>
                  <a:xfrm>
                    <a:off x="5607645" y="3018635"/>
                    <a:ext cx="70392" cy="36800"/>
                  </a:xfrm>
                  <a:custGeom>
                    <a:avLst/>
                    <a:gdLst>
                      <a:gd name="connsiteX0" fmla="*/ 2582 w 70392"/>
                      <a:gd name="connsiteY0" fmla="*/ 36800 h 36800"/>
                      <a:gd name="connsiteX1" fmla="*/ 443 w 70392"/>
                      <a:gd name="connsiteY1" fmla="*/ 35731 h 36800"/>
                      <a:gd name="connsiteX2" fmla="*/ 1512 w 70392"/>
                      <a:gd name="connsiteY2" fmla="*/ 32523 h 36800"/>
                      <a:gd name="connsiteX3" fmla="*/ 66742 w 70392"/>
                      <a:gd name="connsiteY3" fmla="*/ 443 h 36800"/>
                      <a:gd name="connsiteX4" fmla="*/ 69950 w 70392"/>
                      <a:gd name="connsiteY4" fmla="*/ 1512 h 36800"/>
                      <a:gd name="connsiteX5" fmla="*/ 68881 w 70392"/>
                      <a:gd name="connsiteY5" fmla="*/ 4720 h 36800"/>
                      <a:gd name="connsiteX6" fmla="*/ 3651 w 70392"/>
                      <a:gd name="connsiteY6" fmla="*/ 36800 h 36800"/>
                      <a:gd name="connsiteX7" fmla="*/ 2582 w 70392"/>
                      <a:gd name="connsiteY7" fmla="*/ 36800 h 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92" h="36800">
                        <a:moveTo>
                          <a:pt x="2582" y="36800"/>
                        </a:moveTo>
                        <a:cubicBezTo>
                          <a:pt x="1512" y="36800"/>
                          <a:pt x="443" y="35731"/>
                          <a:pt x="443" y="35731"/>
                        </a:cubicBezTo>
                        <a:cubicBezTo>
                          <a:pt x="-626" y="34662"/>
                          <a:pt x="443" y="32523"/>
                          <a:pt x="1512" y="32523"/>
                        </a:cubicBezTo>
                        <a:lnTo>
                          <a:pt x="66742" y="443"/>
                        </a:lnTo>
                        <a:cubicBezTo>
                          <a:pt x="67811" y="-626"/>
                          <a:pt x="69950" y="443"/>
                          <a:pt x="69950" y="1512"/>
                        </a:cubicBezTo>
                        <a:cubicBezTo>
                          <a:pt x="71019" y="2582"/>
                          <a:pt x="69950" y="4720"/>
                          <a:pt x="68881" y="4720"/>
                        </a:cubicBezTo>
                        <a:lnTo>
                          <a:pt x="3651" y="36800"/>
                        </a:lnTo>
                        <a:cubicBezTo>
                          <a:pt x="3651" y="36800"/>
                          <a:pt x="2582" y="36800"/>
                          <a:pt x="2582" y="36800"/>
                        </a:cubicBezTo>
                        <a:close/>
                      </a:path>
                    </a:pathLst>
                  </a:custGeom>
                  <a:solidFill>
                    <a:srgbClr val="FFFFFF"/>
                  </a:solidFill>
                  <a:ln w="10686" cap="flat">
                    <a:noFill/>
                    <a:prstDash val="solid"/>
                    <a:miter/>
                  </a:ln>
                </p:spPr>
                <p:txBody>
                  <a:bodyPr rtlCol="0" anchor="ctr"/>
                  <a:lstStyle/>
                  <a:p>
                    <a:endParaRPr lang="zh-CN" altLang="en-US"/>
                  </a:p>
                </p:txBody>
              </p:sp>
              <p:sp>
                <p:nvSpPr>
                  <p:cNvPr id="475" name="任意多边形: 形状 474">
                    <a:extLst>
                      <a:ext uri="{FF2B5EF4-FFF2-40B4-BE49-F238E27FC236}">
                        <a16:creationId xmlns:a16="http://schemas.microsoft.com/office/drawing/2014/main" id="{6E041F29-32EE-4AA7-9D96-1B249DD77BBA}"/>
                      </a:ext>
                    </a:extLst>
                  </p:cNvPr>
                  <p:cNvSpPr/>
                  <p:nvPr/>
                </p:nvSpPr>
                <p:spPr>
                  <a:xfrm>
                    <a:off x="5635448" y="3038952"/>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9" y="-626"/>
                          <a:pt x="42147" y="443"/>
                          <a:pt x="42147" y="1512"/>
                        </a:cubicBezTo>
                        <a:cubicBezTo>
                          <a:pt x="43216" y="2582"/>
                          <a:pt x="42147" y="4720"/>
                          <a:pt x="41078" y="4720"/>
                        </a:cubicBezTo>
                        <a:lnTo>
                          <a:pt x="3651" y="22899"/>
                        </a:lnTo>
                        <a:cubicBezTo>
                          <a:pt x="3651" y="22899"/>
                          <a:pt x="3651"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76" name="任意多边形: 形状 475">
                    <a:extLst>
                      <a:ext uri="{FF2B5EF4-FFF2-40B4-BE49-F238E27FC236}">
                        <a16:creationId xmlns:a16="http://schemas.microsoft.com/office/drawing/2014/main" id="{06119DE7-F1F7-4EC8-A42D-6B8357F37602}"/>
                      </a:ext>
                    </a:extLst>
                  </p:cNvPr>
                  <p:cNvSpPr/>
                  <p:nvPr/>
                </p:nvSpPr>
                <p:spPr>
                  <a:xfrm>
                    <a:off x="5615130" y="3071032"/>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77" name="任意多边形: 形状 476">
                    <a:extLst>
                      <a:ext uri="{FF2B5EF4-FFF2-40B4-BE49-F238E27FC236}">
                        <a16:creationId xmlns:a16="http://schemas.microsoft.com/office/drawing/2014/main" id="{2DB5EC1F-5685-4D79-B94C-29D63F4E7CF6}"/>
                      </a:ext>
                    </a:extLst>
                  </p:cNvPr>
                  <p:cNvSpPr/>
                  <p:nvPr/>
                </p:nvSpPr>
                <p:spPr>
                  <a:xfrm>
                    <a:off x="5615130" y="3092419"/>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1830"/>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78" name="任意多边形: 形状 477">
                    <a:extLst>
                      <a:ext uri="{FF2B5EF4-FFF2-40B4-BE49-F238E27FC236}">
                        <a16:creationId xmlns:a16="http://schemas.microsoft.com/office/drawing/2014/main" id="{669117CF-287C-474D-96CD-BD9372F804A5}"/>
                      </a:ext>
                    </a:extLst>
                  </p:cNvPr>
                  <p:cNvSpPr/>
                  <p:nvPr/>
                </p:nvSpPr>
                <p:spPr>
                  <a:xfrm>
                    <a:off x="5642933" y="3098835"/>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79" name="任意多边形: 形状 478">
                    <a:extLst>
                      <a:ext uri="{FF2B5EF4-FFF2-40B4-BE49-F238E27FC236}">
                        <a16:creationId xmlns:a16="http://schemas.microsoft.com/office/drawing/2014/main" id="{C74343C6-346F-4C87-9671-E145B3BC637D}"/>
                      </a:ext>
                    </a:extLst>
                  </p:cNvPr>
                  <p:cNvSpPr/>
                  <p:nvPr/>
                </p:nvSpPr>
                <p:spPr>
                  <a:xfrm>
                    <a:off x="5642933" y="3120222"/>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80" name="任意多边形: 形状 479">
                    <a:extLst>
                      <a:ext uri="{FF2B5EF4-FFF2-40B4-BE49-F238E27FC236}">
                        <a16:creationId xmlns:a16="http://schemas.microsoft.com/office/drawing/2014/main" id="{5E4D5C06-4AE2-40B0-94A9-9262BCA90B42}"/>
                      </a:ext>
                    </a:extLst>
                  </p:cNvPr>
                  <p:cNvSpPr/>
                  <p:nvPr/>
                </p:nvSpPr>
                <p:spPr>
                  <a:xfrm>
                    <a:off x="5642933" y="3146955"/>
                    <a:ext cx="27619" cy="16483"/>
                  </a:xfrm>
                  <a:custGeom>
                    <a:avLst/>
                    <a:gdLst>
                      <a:gd name="connsiteX0" fmla="*/ 2582 w 27619"/>
                      <a:gd name="connsiteY0" fmla="*/ 16483 h 16483"/>
                      <a:gd name="connsiteX1" fmla="*/ 443 w 27619"/>
                      <a:gd name="connsiteY1" fmla="*/ 15414 h 16483"/>
                      <a:gd name="connsiteX2" fmla="*/ 1512 w 27619"/>
                      <a:gd name="connsiteY2" fmla="*/ 12206 h 16483"/>
                      <a:gd name="connsiteX3" fmla="*/ 23968 w 27619"/>
                      <a:gd name="connsiteY3" fmla="*/ 443 h 16483"/>
                      <a:gd name="connsiteX4" fmla="*/ 27176 w 27619"/>
                      <a:gd name="connsiteY4" fmla="*/ 1512 h 16483"/>
                      <a:gd name="connsiteX5" fmla="*/ 26107 w 27619"/>
                      <a:gd name="connsiteY5" fmla="*/ 4720 h 16483"/>
                      <a:gd name="connsiteX6" fmla="*/ 3651 w 27619"/>
                      <a:gd name="connsiteY6" fmla="*/ 16483 h 16483"/>
                      <a:gd name="connsiteX7" fmla="*/ 2582 w 27619"/>
                      <a:gd name="connsiteY7" fmla="*/ 16483 h 1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3">
                        <a:moveTo>
                          <a:pt x="2582" y="16483"/>
                        </a:moveTo>
                        <a:cubicBezTo>
                          <a:pt x="1512" y="16483"/>
                          <a:pt x="443" y="15414"/>
                          <a:pt x="443" y="15414"/>
                        </a:cubicBezTo>
                        <a:cubicBezTo>
                          <a:pt x="-626" y="14344"/>
                          <a:pt x="443" y="12206"/>
                          <a:pt x="1512" y="12206"/>
                        </a:cubicBezTo>
                        <a:lnTo>
                          <a:pt x="23968" y="443"/>
                        </a:lnTo>
                        <a:cubicBezTo>
                          <a:pt x="25038" y="-626"/>
                          <a:pt x="27176" y="443"/>
                          <a:pt x="27176" y="1512"/>
                        </a:cubicBezTo>
                        <a:cubicBezTo>
                          <a:pt x="28246" y="2582"/>
                          <a:pt x="27176" y="4720"/>
                          <a:pt x="26107" y="4720"/>
                        </a:cubicBezTo>
                        <a:lnTo>
                          <a:pt x="3651" y="16483"/>
                        </a:lnTo>
                        <a:cubicBezTo>
                          <a:pt x="3651" y="16483"/>
                          <a:pt x="2582" y="16483"/>
                          <a:pt x="2582" y="16483"/>
                        </a:cubicBezTo>
                        <a:close/>
                      </a:path>
                    </a:pathLst>
                  </a:custGeom>
                  <a:solidFill>
                    <a:srgbClr val="FFFFFF"/>
                  </a:solidFill>
                  <a:ln w="10686" cap="flat">
                    <a:noFill/>
                    <a:prstDash val="solid"/>
                    <a:miter/>
                  </a:ln>
                </p:spPr>
                <p:txBody>
                  <a:bodyPr rtlCol="0" anchor="ctr"/>
                  <a:lstStyle/>
                  <a:p>
                    <a:endParaRPr lang="zh-CN" altLang="en-US"/>
                  </a:p>
                </p:txBody>
              </p:sp>
              <p:sp>
                <p:nvSpPr>
                  <p:cNvPr id="481" name="任意多边形: 形状 480">
                    <a:extLst>
                      <a:ext uri="{FF2B5EF4-FFF2-40B4-BE49-F238E27FC236}">
                        <a16:creationId xmlns:a16="http://schemas.microsoft.com/office/drawing/2014/main" id="{13D618B5-1B8D-49FE-9D62-62D4C8F65794}"/>
                      </a:ext>
                    </a:extLst>
                  </p:cNvPr>
                  <p:cNvSpPr/>
                  <p:nvPr/>
                </p:nvSpPr>
                <p:spPr>
                  <a:xfrm>
                    <a:off x="5642933" y="3168342"/>
                    <a:ext cx="27619" cy="16483"/>
                  </a:xfrm>
                  <a:custGeom>
                    <a:avLst/>
                    <a:gdLst>
                      <a:gd name="connsiteX0" fmla="*/ 2582 w 27619"/>
                      <a:gd name="connsiteY0" fmla="*/ 16483 h 16483"/>
                      <a:gd name="connsiteX1" fmla="*/ 443 w 27619"/>
                      <a:gd name="connsiteY1" fmla="*/ 15414 h 16483"/>
                      <a:gd name="connsiteX2" fmla="*/ 1512 w 27619"/>
                      <a:gd name="connsiteY2" fmla="*/ 12206 h 16483"/>
                      <a:gd name="connsiteX3" fmla="*/ 23968 w 27619"/>
                      <a:gd name="connsiteY3" fmla="*/ 443 h 16483"/>
                      <a:gd name="connsiteX4" fmla="*/ 27176 w 27619"/>
                      <a:gd name="connsiteY4" fmla="*/ 1512 h 16483"/>
                      <a:gd name="connsiteX5" fmla="*/ 26107 w 27619"/>
                      <a:gd name="connsiteY5" fmla="*/ 4720 h 16483"/>
                      <a:gd name="connsiteX6" fmla="*/ 3651 w 27619"/>
                      <a:gd name="connsiteY6" fmla="*/ 16483 h 16483"/>
                      <a:gd name="connsiteX7" fmla="*/ 2582 w 27619"/>
                      <a:gd name="connsiteY7" fmla="*/ 16483 h 1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3">
                        <a:moveTo>
                          <a:pt x="2582" y="16483"/>
                        </a:moveTo>
                        <a:cubicBezTo>
                          <a:pt x="1512" y="16483"/>
                          <a:pt x="443" y="15414"/>
                          <a:pt x="443" y="15414"/>
                        </a:cubicBezTo>
                        <a:cubicBezTo>
                          <a:pt x="-626" y="14344"/>
                          <a:pt x="443" y="12206"/>
                          <a:pt x="1512" y="12206"/>
                        </a:cubicBezTo>
                        <a:lnTo>
                          <a:pt x="23968" y="443"/>
                        </a:lnTo>
                        <a:cubicBezTo>
                          <a:pt x="25038" y="-626"/>
                          <a:pt x="27176" y="443"/>
                          <a:pt x="27176" y="1512"/>
                        </a:cubicBezTo>
                        <a:cubicBezTo>
                          <a:pt x="28246" y="2582"/>
                          <a:pt x="27176" y="4720"/>
                          <a:pt x="26107" y="4720"/>
                        </a:cubicBezTo>
                        <a:lnTo>
                          <a:pt x="3651" y="16483"/>
                        </a:lnTo>
                        <a:cubicBezTo>
                          <a:pt x="3651" y="16483"/>
                          <a:pt x="2582" y="16483"/>
                          <a:pt x="2582" y="16483"/>
                        </a:cubicBezTo>
                        <a:close/>
                      </a:path>
                    </a:pathLst>
                  </a:custGeom>
                  <a:solidFill>
                    <a:srgbClr val="FFFFFF"/>
                  </a:solidFill>
                  <a:ln w="10686" cap="flat">
                    <a:noFill/>
                    <a:prstDash val="solid"/>
                    <a:miter/>
                  </a:ln>
                </p:spPr>
                <p:txBody>
                  <a:bodyPr rtlCol="0" anchor="ctr"/>
                  <a:lstStyle/>
                  <a:p>
                    <a:endParaRPr lang="zh-CN" altLang="en-US"/>
                  </a:p>
                </p:txBody>
              </p:sp>
              <p:sp>
                <p:nvSpPr>
                  <p:cNvPr id="482" name="任意多边形: 形状 481">
                    <a:extLst>
                      <a:ext uri="{FF2B5EF4-FFF2-40B4-BE49-F238E27FC236}">
                        <a16:creationId xmlns:a16="http://schemas.microsoft.com/office/drawing/2014/main" id="{AA3C0419-57E8-4F9C-B677-D2135BBC48CC}"/>
                      </a:ext>
                    </a:extLst>
                  </p:cNvPr>
                  <p:cNvSpPr/>
                  <p:nvPr/>
                </p:nvSpPr>
                <p:spPr>
                  <a:xfrm>
                    <a:off x="5649349" y="2940573"/>
                    <a:ext cx="56491" cy="30384"/>
                  </a:xfrm>
                  <a:custGeom>
                    <a:avLst/>
                    <a:gdLst>
                      <a:gd name="connsiteX0" fmla="*/ 2582 w 56491"/>
                      <a:gd name="connsiteY0" fmla="*/ 30384 h 30384"/>
                      <a:gd name="connsiteX1" fmla="*/ 443 w 56491"/>
                      <a:gd name="connsiteY1" fmla="*/ 29315 h 30384"/>
                      <a:gd name="connsiteX2" fmla="*/ 1512 w 56491"/>
                      <a:gd name="connsiteY2" fmla="*/ 26107 h 30384"/>
                      <a:gd name="connsiteX3" fmla="*/ 52841 w 56491"/>
                      <a:gd name="connsiteY3" fmla="*/ 443 h 30384"/>
                      <a:gd name="connsiteX4" fmla="*/ 56048 w 56491"/>
                      <a:gd name="connsiteY4" fmla="*/ 1512 h 30384"/>
                      <a:gd name="connsiteX5" fmla="*/ 54979 w 56491"/>
                      <a:gd name="connsiteY5" fmla="*/ 4720 h 30384"/>
                      <a:gd name="connsiteX6" fmla="*/ 3651 w 56491"/>
                      <a:gd name="connsiteY6" fmla="*/ 30384 h 30384"/>
                      <a:gd name="connsiteX7" fmla="*/ 2582 w 56491"/>
                      <a:gd name="connsiteY7" fmla="*/ 30384 h 3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1" h="30384">
                        <a:moveTo>
                          <a:pt x="2582" y="30384"/>
                        </a:moveTo>
                        <a:cubicBezTo>
                          <a:pt x="1512" y="30384"/>
                          <a:pt x="443" y="29315"/>
                          <a:pt x="443" y="29315"/>
                        </a:cubicBezTo>
                        <a:cubicBezTo>
                          <a:pt x="-626" y="28246"/>
                          <a:pt x="443" y="26107"/>
                          <a:pt x="1512" y="26107"/>
                        </a:cubicBezTo>
                        <a:lnTo>
                          <a:pt x="52841" y="443"/>
                        </a:lnTo>
                        <a:cubicBezTo>
                          <a:pt x="53910" y="-626"/>
                          <a:pt x="56048" y="443"/>
                          <a:pt x="56048" y="1512"/>
                        </a:cubicBezTo>
                        <a:cubicBezTo>
                          <a:pt x="57118" y="2582"/>
                          <a:pt x="56048" y="4720"/>
                          <a:pt x="54979" y="4720"/>
                        </a:cubicBezTo>
                        <a:lnTo>
                          <a:pt x="3651" y="30384"/>
                        </a:lnTo>
                        <a:cubicBezTo>
                          <a:pt x="3651" y="30384"/>
                          <a:pt x="3651" y="30384"/>
                          <a:pt x="2582" y="30384"/>
                        </a:cubicBezTo>
                        <a:close/>
                      </a:path>
                    </a:pathLst>
                  </a:custGeom>
                  <a:solidFill>
                    <a:srgbClr val="FFFFFF"/>
                  </a:solidFill>
                  <a:ln w="10686" cap="flat">
                    <a:noFill/>
                    <a:prstDash val="solid"/>
                    <a:miter/>
                  </a:ln>
                </p:spPr>
                <p:txBody>
                  <a:bodyPr rtlCol="0" anchor="ctr"/>
                  <a:lstStyle/>
                  <a:p>
                    <a:endParaRPr lang="zh-CN" altLang="en-US"/>
                  </a:p>
                </p:txBody>
              </p:sp>
              <p:sp>
                <p:nvSpPr>
                  <p:cNvPr id="483" name="任意多边形: 形状 482">
                    <a:extLst>
                      <a:ext uri="{FF2B5EF4-FFF2-40B4-BE49-F238E27FC236}">
                        <a16:creationId xmlns:a16="http://schemas.microsoft.com/office/drawing/2014/main" id="{01697DC2-D938-40CE-8830-297480656402}"/>
                      </a:ext>
                    </a:extLst>
                  </p:cNvPr>
                  <p:cNvSpPr/>
                  <p:nvPr/>
                </p:nvSpPr>
                <p:spPr>
                  <a:xfrm>
                    <a:off x="5649349" y="2961960"/>
                    <a:ext cx="56491" cy="30384"/>
                  </a:xfrm>
                  <a:custGeom>
                    <a:avLst/>
                    <a:gdLst>
                      <a:gd name="connsiteX0" fmla="*/ 2582 w 56491"/>
                      <a:gd name="connsiteY0" fmla="*/ 30384 h 30384"/>
                      <a:gd name="connsiteX1" fmla="*/ 443 w 56491"/>
                      <a:gd name="connsiteY1" fmla="*/ 29315 h 30384"/>
                      <a:gd name="connsiteX2" fmla="*/ 1512 w 56491"/>
                      <a:gd name="connsiteY2" fmla="*/ 26107 h 30384"/>
                      <a:gd name="connsiteX3" fmla="*/ 52841 w 56491"/>
                      <a:gd name="connsiteY3" fmla="*/ 443 h 30384"/>
                      <a:gd name="connsiteX4" fmla="*/ 56048 w 56491"/>
                      <a:gd name="connsiteY4" fmla="*/ 1512 h 30384"/>
                      <a:gd name="connsiteX5" fmla="*/ 54979 w 56491"/>
                      <a:gd name="connsiteY5" fmla="*/ 4720 h 30384"/>
                      <a:gd name="connsiteX6" fmla="*/ 3651 w 56491"/>
                      <a:gd name="connsiteY6" fmla="*/ 30384 h 30384"/>
                      <a:gd name="connsiteX7" fmla="*/ 2582 w 56491"/>
                      <a:gd name="connsiteY7" fmla="*/ 30384 h 3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1" h="30384">
                        <a:moveTo>
                          <a:pt x="2582" y="30384"/>
                        </a:moveTo>
                        <a:cubicBezTo>
                          <a:pt x="1512" y="30384"/>
                          <a:pt x="443" y="29315"/>
                          <a:pt x="443" y="29315"/>
                        </a:cubicBezTo>
                        <a:cubicBezTo>
                          <a:pt x="-626" y="28246"/>
                          <a:pt x="443" y="26107"/>
                          <a:pt x="1512" y="26107"/>
                        </a:cubicBezTo>
                        <a:lnTo>
                          <a:pt x="52841" y="443"/>
                        </a:lnTo>
                        <a:cubicBezTo>
                          <a:pt x="53910" y="-626"/>
                          <a:pt x="56048" y="443"/>
                          <a:pt x="56048" y="1512"/>
                        </a:cubicBezTo>
                        <a:cubicBezTo>
                          <a:pt x="57118" y="2582"/>
                          <a:pt x="56048" y="4720"/>
                          <a:pt x="54979" y="4720"/>
                        </a:cubicBezTo>
                        <a:lnTo>
                          <a:pt x="3651" y="30384"/>
                        </a:lnTo>
                        <a:cubicBezTo>
                          <a:pt x="3651" y="30384"/>
                          <a:pt x="3651" y="30384"/>
                          <a:pt x="2582" y="30384"/>
                        </a:cubicBezTo>
                        <a:close/>
                      </a:path>
                    </a:pathLst>
                  </a:custGeom>
                  <a:solidFill>
                    <a:srgbClr val="FFFFFF"/>
                  </a:solidFill>
                  <a:ln w="10686" cap="flat">
                    <a:noFill/>
                    <a:prstDash val="solid"/>
                    <a:miter/>
                  </a:ln>
                </p:spPr>
                <p:txBody>
                  <a:bodyPr rtlCol="0" anchor="ctr"/>
                  <a:lstStyle/>
                  <a:p>
                    <a:endParaRPr lang="zh-CN" altLang="en-US"/>
                  </a:p>
                </p:txBody>
              </p:sp>
              <p:sp>
                <p:nvSpPr>
                  <p:cNvPr id="484" name="任意多边形: 形状 483">
                    <a:extLst>
                      <a:ext uri="{FF2B5EF4-FFF2-40B4-BE49-F238E27FC236}">
                        <a16:creationId xmlns:a16="http://schemas.microsoft.com/office/drawing/2014/main" id="{5624F239-78DF-4765-8A44-D89774925B1C}"/>
                      </a:ext>
                    </a:extLst>
                  </p:cNvPr>
                  <p:cNvSpPr/>
                  <p:nvPr/>
                </p:nvSpPr>
                <p:spPr>
                  <a:xfrm>
                    <a:off x="5684637" y="2983347"/>
                    <a:ext cx="21203" cy="12205"/>
                  </a:xfrm>
                  <a:custGeom>
                    <a:avLst/>
                    <a:gdLst>
                      <a:gd name="connsiteX0" fmla="*/ 2582 w 21203"/>
                      <a:gd name="connsiteY0" fmla="*/ 12206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6 h 12205"/>
                      <a:gd name="connsiteX7" fmla="*/ 2582 w 21203"/>
                      <a:gd name="connsiteY7" fmla="*/ 12206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2" y="12206"/>
                        </a:moveTo>
                        <a:cubicBezTo>
                          <a:pt x="1512" y="12206"/>
                          <a:pt x="443" y="11136"/>
                          <a:pt x="443" y="11136"/>
                        </a:cubicBezTo>
                        <a:cubicBezTo>
                          <a:pt x="-626" y="10067"/>
                          <a:pt x="443" y="7928"/>
                          <a:pt x="1512" y="7928"/>
                        </a:cubicBezTo>
                        <a:lnTo>
                          <a:pt x="17552" y="443"/>
                        </a:lnTo>
                        <a:cubicBezTo>
                          <a:pt x="18622" y="-626"/>
                          <a:pt x="20760" y="443"/>
                          <a:pt x="20760" y="1512"/>
                        </a:cubicBezTo>
                        <a:cubicBezTo>
                          <a:pt x="21830" y="2582"/>
                          <a:pt x="20760" y="4720"/>
                          <a:pt x="19691" y="4720"/>
                        </a:cubicBezTo>
                        <a:lnTo>
                          <a:pt x="3651" y="12206"/>
                        </a:lnTo>
                        <a:cubicBezTo>
                          <a:pt x="3651" y="12206"/>
                          <a:pt x="3651" y="12206"/>
                          <a:pt x="2582" y="12206"/>
                        </a:cubicBezTo>
                        <a:close/>
                      </a:path>
                    </a:pathLst>
                  </a:custGeom>
                  <a:solidFill>
                    <a:srgbClr val="FFFFFF"/>
                  </a:solidFill>
                  <a:ln w="10686" cap="flat">
                    <a:noFill/>
                    <a:prstDash val="solid"/>
                    <a:miter/>
                  </a:ln>
                </p:spPr>
                <p:txBody>
                  <a:bodyPr rtlCol="0" anchor="ctr"/>
                  <a:lstStyle/>
                  <a:p>
                    <a:endParaRPr lang="zh-CN" altLang="en-US"/>
                  </a:p>
                </p:txBody>
              </p:sp>
              <p:sp>
                <p:nvSpPr>
                  <p:cNvPr id="485" name="任意多边形: 形状 484">
                    <a:extLst>
                      <a:ext uri="{FF2B5EF4-FFF2-40B4-BE49-F238E27FC236}">
                        <a16:creationId xmlns:a16="http://schemas.microsoft.com/office/drawing/2014/main" id="{A1206F72-E239-431E-861F-27D824CB2BFE}"/>
                      </a:ext>
                    </a:extLst>
                  </p:cNvPr>
                  <p:cNvSpPr/>
                  <p:nvPr/>
                </p:nvSpPr>
                <p:spPr>
                  <a:xfrm>
                    <a:off x="5684637" y="3004734"/>
                    <a:ext cx="21203" cy="12205"/>
                  </a:xfrm>
                  <a:custGeom>
                    <a:avLst/>
                    <a:gdLst>
                      <a:gd name="connsiteX0" fmla="*/ 2582 w 21203"/>
                      <a:gd name="connsiteY0" fmla="*/ 12206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6 h 12205"/>
                      <a:gd name="connsiteX7" fmla="*/ 2582 w 21203"/>
                      <a:gd name="connsiteY7" fmla="*/ 12206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2" y="12206"/>
                        </a:moveTo>
                        <a:cubicBezTo>
                          <a:pt x="1512" y="12206"/>
                          <a:pt x="443" y="11136"/>
                          <a:pt x="443" y="11136"/>
                        </a:cubicBezTo>
                        <a:cubicBezTo>
                          <a:pt x="-626" y="10067"/>
                          <a:pt x="443" y="7928"/>
                          <a:pt x="1512" y="7928"/>
                        </a:cubicBezTo>
                        <a:lnTo>
                          <a:pt x="17552" y="443"/>
                        </a:lnTo>
                        <a:cubicBezTo>
                          <a:pt x="18622" y="-626"/>
                          <a:pt x="20760" y="443"/>
                          <a:pt x="20760" y="1512"/>
                        </a:cubicBezTo>
                        <a:cubicBezTo>
                          <a:pt x="21830" y="2582"/>
                          <a:pt x="20760" y="4720"/>
                          <a:pt x="19691" y="4720"/>
                        </a:cubicBezTo>
                        <a:lnTo>
                          <a:pt x="3651" y="12206"/>
                        </a:lnTo>
                        <a:cubicBezTo>
                          <a:pt x="3651" y="11136"/>
                          <a:pt x="3651" y="12206"/>
                          <a:pt x="2582" y="12206"/>
                        </a:cubicBezTo>
                        <a:close/>
                      </a:path>
                    </a:pathLst>
                  </a:custGeom>
                  <a:solidFill>
                    <a:srgbClr val="FFFFFF"/>
                  </a:solidFill>
                  <a:ln w="10686" cap="flat">
                    <a:noFill/>
                    <a:prstDash val="solid"/>
                    <a:miter/>
                  </a:ln>
                </p:spPr>
                <p:txBody>
                  <a:bodyPr rtlCol="0" anchor="ctr"/>
                  <a:lstStyle/>
                  <a:p>
                    <a:endParaRPr lang="zh-CN" altLang="en-US"/>
                  </a:p>
                </p:txBody>
              </p:sp>
              <p:sp>
                <p:nvSpPr>
                  <p:cNvPr id="486" name="任意多边形: 形状 485">
                    <a:extLst>
                      <a:ext uri="{FF2B5EF4-FFF2-40B4-BE49-F238E27FC236}">
                        <a16:creationId xmlns:a16="http://schemas.microsoft.com/office/drawing/2014/main" id="{447BE5CB-24F0-450E-86D1-D3C6EA664C5A}"/>
                      </a:ext>
                    </a:extLst>
                  </p:cNvPr>
                  <p:cNvSpPr/>
                  <p:nvPr/>
                </p:nvSpPr>
                <p:spPr>
                  <a:xfrm>
                    <a:off x="5684637" y="3025051"/>
                    <a:ext cx="21203" cy="12205"/>
                  </a:xfrm>
                  <a:custGeom>
                    <a:avLst/>
                    <a:gdLst>
                      <a:gd name="connsiteX0" fmla="*/ 2582 w 21203"/>
                      <a:gd name="connsiteY0" fmla="*/ 12206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6 h 12205"/>
                      <a:gd name="connsiteX7" fmla="*/ 2582 w 21203"/>
                      <a:gd name="connsiteY7" fmla="*/ 12206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2" y="12206"/>
                        </a:moveTo>
                        <a:cubicBezTo>
                          <a:pt x="1512" y="12206"/>
                          <a:pt x="443" y="11136"/>
                          <a:pt x="443" y="11136"/>
                        </a:cubicBezTo>
                        <a:cubicBezTo>
                          <a:pt x="-626" y="10067"/>
                          <a:pt x="443" y="7928"/>
                          <a:pt x="1512" y="7928"/>
                        </a:cubicBezTo>
                        <a:lnTo>
                          <a:pt x="17552" y="443"/>
                        </a:lnTo>
                        <a:cubicBezTo>
                          <a:pt x="18622" y="-626"/>
                          <a:pt x="20760" y="443"/>
                          <a:pt x="20760" y="1512"/>
                        </a:cubicBezTo>
                        <a:cubicBezTo>
                          <a:pt x="21830" y="2582"/>
                          <a:pt x="20760" y="4720"/>
                          <a:pt x="19691" y="4720"/>
                        </a:cubicBezTo>
                        <a:lnTo>
                          <a:pt x="3651" y="12206"/>
                        </a:lnTo>
                        <a:cubicBezTo>
                          <a:pt x="3651" y="12206"/>
                          <a:pt x="3651" y="12206"/>
                          <a:pt x="2582" y="12206"/>
                        </a:cubicBezTo>
                        <a:close/>
                      </a:path>
                    </a:pathLst>
                  </a:custGeom>
                  <a:solidFill>
                    <a:srgbClr val="FFFFFF"/>
                  </a:solidFill>
                  <a:ln w="10686" cap="flat">
                    <a:noFill/>
                    <a:prstDash val="solid"/>
                    <a:miter/>
                  </a:ln>
                </p:spPr>
                <p:txBody>
                  <a:bodyPr rtlCol="0" anchor="ctr"/>
                  <a:lstStyle/>
                  <a:p>
                    <a:endParaRPr lang="zh-CN" altLang="en-US"/>
                  </a:p>
                </p:txBody>
              </p:sp>
              <p:sp>
                <p:nvSpPr>
                  <p:cNvPr id="487" name="任意多边形: 形状 486">
                    <a:extLst>
                      <a:ext uri="{FF2B5EF4-FFF2-40B4-BE49-F238E27FC236}">
                        <a16:creationId xmlns:a16="http://schemas.microsoft.com/office/drawing/2014/main" id="{5F3984BD-8252-4840-AADD-020370B7F2D4}"/>
                      </a:ext>
                    </a:extLst>
                  </p:cNvPr>
                  <p:cNvSpPr/>
                  <p:nvPr/>
                </p:nvSpPr>
                <p:spPr>
                  <a:xfrm>
                    <a:off x="5664320" y="3046438"/>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88" name="任意多边形: 形状 487">
                    <a:extLst>
                      <a:ext uri="{FF2B5EF4-FFF2-40B4-BE49-F238E27FC236}">
                        <a16:creationId xmlns:a16="http://schemas.microsoft.com/office/drawing/2014/main" id="{1F7C1117-0069-4C15-9464-82975ABA9090}"/>
                      </a:ext>
                    </a:extLst>
                  </p:cNvPr>
                  <p:cNvSpPr/>
                  <p:nvPr/>
                </p:nvSpPr>
                <p:spPr>
                  <a:xfrm>
                    <a:off x="5664320" y="3067824"/>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1830"/>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489" name="任意多边形: 形状 488">
                    <a:extLst>
                      <a:ext uri="{FF2B5EF4-FFF2-40B4-BE49-F238E27FC236}">
                        <a16:creationId xmlns:a16="http://schemas.microsoft.com/office/drawing/2014/main" id="{EC533FD9-6BC0-432D-9C0E-058086C60528}"/>
                      </a:ext>
                    </a:extLst>
                  </p:cNvPr>
                  <p:cNvSpPr/>
                  <p:nvPr/>
                </p:nvSpPr>
                <p:spPr>
                  <a:xfrm>
                    <a:off x="5692123" y="3088142"/>
                    <a:ext cx="13717" cy="8997"/>
                  </a:xfrm>
                  <a:custGeom>
                    <a:avLst/>
                    <a:gdLst>
                      <a:gd name="connsiteX0" fmla="*/ 2582 w 13717"/>
                      <a:gd name="connsiteY0" fmla="*/ 8998 h 8997"/>
                      <a:gd name="connsiteX1" fmla="*/ 443 w 13717"/>
                      <a:gd name="connsiteY1" fmla="*/ 7928 h 8997"/>
                      <a:gd name="connsiteX2" fmla="*/ 1512 w 13717"/>
                      <a:gd name="connsiteY2" fmla="*/ 4720 h 8997"/>
                      <a:gd name="connsiteX3" fmla="*/ 10067 w 13717"/>
                      <a:gd name="connsiteY3" fmla="*/ 443 h 8997"/>
                      <a:gd name="connsiteX4" fmla="*/ 13275 w 13717"/>
                      <a:gd name="connsiteY4" fmla="*/ 1512 h 8997"/>
                      <a:gd name="connsiteX5" fmla="*/ 12206 w 13717"/>
                      <a:gd name="connsiteY5" fmla="*/ 4720 h 8997"/>
                      <a:gd name="connsiteX6" fmla="*/ 3651 w 13717"/>
                      <a:gd name="connsiteY6" fmla="*/ 8998 h 8997"/>
                      <a:gd name="connsiteX7" fmla="*/ 2582 w 13717"/>
                      <a:gd name="connsiteY7" fmla="*/ 8998 h 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7" h="8997">
                        <a:moveTo>
                          <a:pt x="2582" y="8998"/>
                        </a:moveTo>
                        <a:cubicBezTo>
                          <a:pt x="1512" y="8998"/>
                          <a:pt x="443" y="7928"/>
                          <a:pt x="443" y="7928"/>
                        </a:cubicBezTo>
                        <a:cubicBezTo>
                          <a:pt x="-626" y="6859"/>
                          <a:pt x="443" y="4720"/>
                          <a:pt x="1512" y="4720"/>
                        </a:cubicBezTo>
                        <a:lnTo>
                          <a:pt x="10067" y="443"/>
                        </a:lnTo>
                        <a:cubicBezTo>
                          <a:pt x="11136" y="-626"/>
                          <a:pt x="13275" y="443"/>
                          <a:pt x="13275" y="1512"/>
                        </a:cubicBezTo>
                        <a:cubicBezTo>
                          <a:pt x="14344" y="2582"/>
                          <a:pt x="13275" y="4720"/>
                          <a:pt x="12206" y="4720"/>
                        </a:cubicBezTo>
                        <a:lnTo>
                          <a:pt x="3651" y="8998"/>
                        </a:lnTo>
                        <a:cubicBezTo>
                          <a:pt x="3651" y="8998"/>
                          <a:pt x="2582" y="8998"/>
                          <a:pt x="2582" y="8998"/>
                        </a:cubicBezTo>
                        <a:close/>
                      </a:path>
                    </a:pathLst>
                  </a:custGeom>
                  <a:solidFill>
                    <a:srgbClr val="FFFFFF"/>
                  </a:solidFill>
                  <a:ln w="10686" cap="flat">
                    <a:noFill/>
                    <a:prstDash val="solid"/>
                    <a:miter/>
                  </a:ln>
                </p:spPr>
                <p:txBody>
                  <a:bodyPr rtlCol="0" anchor="ctr"/>
                  <a:lstStyle/>
                  <a:p>
                    <a:endParaRPr lang="zh-CN" altLang="en-US"/>
                  </a:p>
                </p:txBody>
              </p:sp>
              <p:sp>
                <p:nvSpPr>
                  <p:cNvPr id="490" name="任意多边形: 形状 489">
                    <a:extLst>
                      <a:ext uri="{FF2B5EF4-FFF2-40B4-BE49-F238E27FC236}">
                        <a16:creationId xmlns:a16="http://schemas.microsoft.com/office/drawing/2014/main" id="{9B93EAAD-B1ED-463C-B766-94E4227383B0}"/>
                      </a:ext>
                    </a:extLst>
                  </p:cNvPr>
                  <p:cNvSpPr/>
                  <p:nvPr/>
                </p:nvSpPr>
                <p:spPr>
                  <a:xfrm>
                    <a:off x="5692123" y="3109529"/>
                    <a:ext cx="13717" cy="8997"/>
                  </a:xfrm>
                  <a:custGeom>
                    <a:avLst/>
                    <a:gdLst>
                      <a:gd name="connsiteX0" fmla="*/ 2582 w 13717"/>
                      <a:gd name="connsiteY0" fmla="*/ 8998 h 8997"/>
                      <a:gd name="connsiteX1" fmla="*/ 443 w 13717"/>
                      <a:gd name="connsiteY1" fmla="*/ 7928 h 8997"/>
                      <a:gd name="connsiteX2" fmla="*/ 1512 w 13717"/>
                      <a:gd name="connsiteY2" fmla="*/ 4720 h 8997"/>
                      <a:gd name="connsiteX3" fmla="*/ 10067 w 13717"/>
                      <a:gd name="connsiteY3" fmla="*/ 443 h 8997"/>
                      <a:gd name="connsiteX4" fmla="*/ 13275 w 13717"/>
                      <a:gd name="connsiteY4" fmla="*/ 1512 h 8997"/>
                      <a:gd name="connsiteX5" fmla="*/ 12206 w 13717"/>
                      <a:gd name="connsiteY5" fmla="*/ 4720 h 8997"/>
                      <a:gd name="connsiteX6" fmla="*/ 3651 w 13717"/>
                      <a:gd name="connsiteY6" fmla="*/ 8998 h 8997"/>
                      <a:gd name="connsiteX7" fmla="*/ 2582 w 13717"/>
                      <a:gd name="connsiteY7" fmla="*/ 8998 h 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7" h="8997">
                        <a:moveTo>
                          <a:pt x="2582" y="8998"/>
                        </a:moveTo>
                        <a:cubicBezTo>
                          <a:pt x="1512" y="8998"/>
                          <a:pt x="443" y="7928"/>
                          <a:pt x="443" y="7928"/>
                        </a:cubicBezTo>
                        <a:cubicBezTo>
                          <a:pt x="-626" y="6859"/>
                          <a:pt x="443" y="4720"/>
                          <a:pt x="1512" y="4720"/>
                        </a:cubicBezTo>
                        <a:lnTo>
                          <a:pt x="10067" y="443"/>
                        </a:lnTo>
                        <a:cubicBezTo>
                          <a:pt x="11136" y="-626"/>
                          <a:pt x="13275" y="443"/>
                          <a:pt x="13275" y="1512"/>
                        </a:cubicBezTo>
                        <a:cubicBezTo>
                          <a:pt x="14344" y="2582"/>
                          <a:pt x="13275" y="4720"/>
                          <a:pt x="12206" y="4720"/>
                        </a:cubicBezTo>
                        <a:lnTo>
                          <a:pt x="3651" y="8998"/>
                        </a:lnTo>
                        <a:cubicBezTo>
                          <a:pt x="3651" y="8998"/>
                          <a:pt x="2582" y="8998"/>
                          <a:pt x="2582" y="8998"/>
                        </a:cubicBezTo>
                        <a:close/>
                      </a:path>
                    </a:pathLst>
                  </a:custGeom>
                  <a:solidFill>
                    <a:srgbClr val="FFFFFF"/>
                  </a:solidFill>
                  <a:ln w="10686" cap="flat">
                    <a:noFill/>
                    <a:prstDash val="solid"/>
                    <a:miter/>
                  </a:ln>
                </p:spPr>
                <p:txBody>
                  <a:bodyPr rtlCol="0" anchor="ctr"/>
                  <a:lstStyle/>
                  <a:p>
                    <a:endParaRPr lang="zh-CN" altLang="en-US"/>
                  </a:p>
                </p:txBody>
              </p:sp>
              <p:sp>
                <p:nvSpPr>
                  <p:cNvPr id="491" name="任意多边形: 形状 490">
                    <a:extLst>
                      <a:ext uri="{FF2B5EF4-FFF2-40B4-BE49-F238E27FC236}">
                        <a16:creationId xmlns:a16="http://schemas.microsoft.com/office/drawing/2014/main" id="{F1A4DF00-07FF-4FCF-8CBE-575D3AE29A47}"/>
                      </a:ext>
                    </a:extLst>
                  </p:cNvPr>
                  <p:cNvSpPr/>
                  <p:nvPr/>
                </p:nvSpPr>
                <p:spPr>
                  <a:xfrm>
                    <a:off x="5678221" y="3129846"/>
                    <a:ext cx="27619" cy="16482"/>
                  </a:xfrm>
                  <a:custGeom>
                    <a:avLst/>
                    <a:gdLst>
                      <a:gd name="connsiteX0" fmla="*/ 2582 w 27619"/>
                      <a:gd name="connsiteY0" fmla="*/ 16483 h 16482"/>
                      <a:gd name="connsiteX1" fmla="*/ 443 w 27619"/>
                      <a:gd name="connsiteY1" fmla="*/ 15414 h 16482"/>
                      <a:gd name="connsiteX2" fmla="*/ 1512 w 27619"/>
                      <a:gd name="connsiteY2" fmla="*/ 12206 h 16482"/>
                      <a:gd name="connsiteX3" fmla="*/ 23968 w 27619"/>
                      <a:gd name="connsiteY3" fmla="*/ 443 h 16482"/>
                      <a:gd name="connsiteX4" fmla="*/ 27176 w 27619"/>
                      <a:gd name="connsiteY4" fmla="*/ 1512 h 16482"/>
                      <a:gd name="connsiteX5" fmla="*/ 26107 w 27619"/>
                      <a:gd name="connsiteY5" fmla="*/ 4720 h 16482"/>
                      <a:gd name="connsiteX6" fmla="*/ 3651 w 27619"/>
                      <a:gd name="connsiteY6" fmla="*/ 16483 h 16482"/>
                      <a:gd name="connsiteX7" fmla="*/ 2582 w 27619"/>
                      <a:gd name="connsiteY7" fmla="*/ 16483 h 1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2">
                        <a:moveTo>
                          <a:pt x="2582" y="16483"/>
                        </a:moveTo>
                        <a:cubicBezTo>
                          <a:pt x="1512" y="16483"/>
                          <a:pt x="443" y="15414"/>
                          <a:pt x="443" y="15414"/>
                        </a:cubicBezTo>
                        <a:cubicBezTo>
                          <a:pt x="-626" y="14344"/>
                          <a:pt x="443" y="12206"/>
                          <a:pt x="1512" y="12206"/>
                        </a:cubicBezTo>
                        <a:lnTo>
                          <a:pt x="23968" y="443"/>
                        </a:lnTo>
                        <a:cubicBezTo>
                          <a:pt x="25038" y="-626"/>
                          <a:pt x="27176" y="443"/>
                          <a:pt x="27176" y="1512"/>
                        </a:cubicBezTo>
                        <a:cubicBezTo>
                          <a:pt x="28246" y="2582"/>
                          <a:pt x="27176" y="4720"/>
                          <a:pt x="26107" y="4720"/>
                        </a:cubicBezTo>
                        <a:lnTo>
                          <a:pt x="3651" y="16483"/>
                        </a:lnTo>
                        <a:cubicBezTo>
                          <a:pt x="2582" y="16483"/>
                          <a:pt x="2582" y="16483"/>
                          <a:pt x="2582" y="16483"/>
                        </a:cubicBezTo>
                        <a:close/>
                      </a:path>
                    </a:pathLst>
                  </a:custGeom>
                  <a:solidFill>
                    <a:srgbClr val="FFFFFF"/>
                  </a:solidFill>
                  <a:ln w="10686" cap="flat">
                    <a:noFill/>
                    <a:prstDash val="solid"/>
                    <a:miter/>
                  </a:ln>
                </p:spPr>
                <p:txBody>
                  <a:bodyPr rtlCol="0" anchor="ctr"/>
                  <a:lstStyle/>
                  <a:p>
                    <a:endParaRPr lang="zh-CN" altLang="en-US"/>
                  </a:p>
                </p:txBody>
              </p:sp>
              <p:sp>
                <p:nvSpPr>
                  <p:cNvPr id="492" name="任意多边形: 形状 491">
                    <a:extLst>
                      <a:ext uri="{FF2B5EF4-FFF2-40B4-BE49-F238E27FC236}">
                        <a16:creationId xmlns:a16="http://schemas.microsoft.com/office/drawing/2014/main" id="{0B033391-75A8-4F28-983E-EFF95DCB73C8}"/>
                      </a:ext>
                    </a:extLst>
                  </p:cNvPr>
                  <p:cNvSpPr/>
                  <p:nvPr/>
                </p:nvSpPr>
                <p:spPr>
                  <a:xfrm>
                    <a:off x="5678221" y="3151233"/>
                    <a:ext cx="27619" cy="16482"/>
                  </a:xfrm>
                  <a:custGeom>
                    <a:avLst/>
                    <a:gdLst>
                      <a:gd name="connsiteX0" fmla="*/ 2582 w 27619"/>
                      <a:gd name="connsiteY0" fmla="*/ 16483 h 16482"/>
                      <a:gd name="connsiteX1" fmla="*/ 443 w 27619"/>
                      <a:gd name="connsiteY1" fmla="*/ 15414 h 16482"/>
                      <a:gd name="connsiteX2" fmla="*/ 1512 w 27619"/>
                      <a:gd name="connsiteY2" fmla="*/ 12206 h 16482"/>
                      <a:gd name="connsiteX3" fmla="*/ 23968 w 27619"/>
                      <a:gd name="connsiteY3" fmla="*/ 443 h 16482"/>
                      <a:gd name="connsiteX4" fmla="*/ 27176 w 27619"/>
                      <a:gd name="connsiteY4" fmla="*/ 1512 h 16482"/>
                      <a:gd name="connsiteX5" fmla="*/ 26107 w 27619"/>
                      <a:gd name="connsiteY5" fmla="*/ 4720 h 16482"/>
                      <a:gd name="connsiteX6" fmla="*/ 3651 w 27619"/>
                      <a:gd name="connsiteY6" fmla="*/ 16483 h 16482"/>
                      <a:gd name="connsiteX7" fmla="*/ 2582 w 27619"/>
                      <a:gd name="connsiteY7" fmla="*/ 16483 h 1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2">
                        <a:moveTo>
                          <a:pt x="2582" y="16483"/>
                        </a:moveTo>
                        <a:cubicBezTo>
                          <a:pt x="1512" y="16483"/>
                          <a:pt x="443" y="15414"/>
                          <a:pt x="443" y="15414"/>
                        </a:cubicBezTo>
                        <a:cubicBezTo>
                          <a:pt x="-626" y="14344"/>
                          <a:pt x="443" y="12206"/>
                          <a:pt x="1512" y="12206"/>
                        </a:cubicBezTo>
                        <a:lnTo>
                          <a:pt x="23968" y="443"/>
                        </a:lnTo>
                        <a:cubicBezTo>
                          <a:pt x="25038" y="-626"/>
                          <a:pt x="27176" y="443"/>
                          <a:pt x="27176" y="1512"/>
                        </a:cubicBezTo>
                        <a:cubicBezTo>
                          <a:pt x="28246" y="2582"/>
                          <a:pt x="27176" y="4720"/>
                          <a:pt x="26107" y="4720"/>
                        </a:cubicBezTo>
                        <a:lnTo>
                          <a:pt x="3651" y="16483"/>
                        </a:lnTo>
                        <a:cubicBezTo>
                          <a:pt x="2582" y="16483"/>
                          <a:pt x="2582" y="16483"/>
                          <a:pt x="2582" y="16483"/>
                        </a:cubicBezTo>
                        <a:close/>
                      </a:path>
                    </a:pathLst>
                  </a:custGeom>
                  <a:solidFill>
                    <a:srgbClr val="FFFFFF"/>
                  </a:solidFill>
                  <a:ln w="10686" cap="flat">
                    <a:noFill/>
                    <a:prstDash val="solid"/>
                    <a:miter/>
                  </a:ln>
                </p:spPr>
                <p:txBody>
                  <a:bodyPr rtlCol="0" anchor="ctr"/>
                  <a:lstStyle/>
                  <a:p>
                    <a:endParaRPr lang="zh-CN" altLang="en-US"/>
                  </a:p>
                </p:txBody>
              </p:sp>
            </p:grpSp>
          </p:grpSp>
        </p:grpSp>
        <p:grpSp>
          <p:nvGrpSpPr>
            <p:cNvPr id="84" name="图形 4">
              <a:extLst>
                <a:ext uri="{FF2B5EF4-FFF2-40B4-BE49-F238E27FC236}">
                  <a16:creationId xmlns:a16="http://schemas.microsoft.com/office/drawing/2014/main" id="{45D5A1AD-71C2-4E8C-8BCA-64F82DECB485}"/>
                </a:ext>
              </a:extLst>
            </p:cNvPr>
            <p:cNvGrpSpPr/>
            <p:nvPr/>
          </p:nvGrpSpPr>
          <p:grpSpPr>
            <a:xfrm>
              <a:off x="5621714" y="5327156"/>
              <a:ext cx="402351" cy="1016957"/>
              <a:chOff x="5133302" y="5409048"/>
              <a:chExt cx="380767" cy="962403"/>
            </a:xfrm>
          </p:grpSpPr>
          <p:sp>
            <p:nvSpPr>
              <p:cNvPr id="410" name="任意多边形: 形状 409">
                <a:extLst>
                  <a:ext uri="{FF2B5EF4-FFF2-40B4-BE49-F238E27FC236}">
                    <a16:creationId xmlns:a16="http://schemas.microsoft.com/office/drawing/2014/main" id="{ABBC3B72-291C-4356-B594-9CEAC7D45E5C}"/>
                  </a:ext>
                </a:extLst>
              </p:cNvPr>
              <p:cNvSpPr/>
              <p:nvPr/>
            </p:nvSpPr>
            <p:spPr>
              <a:xfrm>
                <a:off x="5362570" y="6296179"/>
                <a:ext cx="56245" cy="36390"/>
              </a:xfrm>
              <a:custGeom>
                <a:avLst/>
                <a:gdLst>
                  <a:gd name="connsiteX0" fmla="*/ 56245 w 56245"/>
                  <a:gd name="connsiteY0" fmla="*/ 21806 h 36390"/>
                  <a:gd name="connsiteX1" fmla="*/ 49829 w 56245"/>
                  <a:gd name="connsiteY1" fmla="*/ 13252 h 36390"/>
                  <a:gd name="connsiteX2" fmla="*/ 7056 w 56245"/>
                  <a:gd name="connsiteY2" fmla="*/ 420 h 36390"/>
                  <a:gd name="connsiteX3" fmla="*/ 640 w 56245"/>
                  <a:gd name="connsiteY3" fmla="*/ 2558 h 36390"/>
                  <a:gd name="connsiteX4" fmla="*/ 2778 w 56245"/>
                  <a:gd name="connsiteY4" fmla="*/ 10044 h 36390"/>
                  <a:gd name="connsiteX5" fmla="*/ 38066 w 56245"/>
                  <a:gd name="connsiteY5" fmla="*/ 33569 h 36390"/>
                  <a:gd name="connsiteX6" fmla="*/ 55176 w 56245"/>
                  <a:gd name="connsiteY6" fmla="*/ 33569 h 36390"/>
                  <a:gd name="connsiteX7" fmla="*/ 56245 w 56245"/>
                  <a:gd name="connsiteY7" fmla="*/ 21806 h 36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245" h="36390">
                    <a:moveTo>
                      <a:pt x="56245" y="21806"/>
                    </a:moveTo>
                    <a:cubicBezTo>
                      <a:pt x="56245" y="18598"/>
                      <a:pt x="53037" y="14321"/>
                      <a:pt x="49829" y="13252"/>
                    </a:cubicBezTo>
                    <a:lnTo>
                      <a:pt x="7056" y="420"/>
                    </a:lnTo>
                    <a:cubicBezTo>
                      <a:pt x="4917" y="-650"/>
                      <a:pt x="2778" y="420"/>
                      <a:pt x="640" y="2558"/>
                    </a:cubicBezTo>
                    <a:cubicBezTo>
                      <a:pt x="-430" y="4697"/>
                      <a:pt x="-430" y="7905"/>
                      <a:pt x="2778" y="10044"/>
                    </a:cubicBezTo>
                    <a:lnTo>
                      <a:pt x="38066" y="33569"/>
                    </a:lnTo>
                    <a:cubicBezTo>
                      <a:pt x="43413" y="36777"/>
                      <a:pt x="55176" y="37846"/>
                      <a:pt x="55176" y="33569"/>
                    </a:cubicBezTo>
                    <a:lnTo>
                      <a:pt x="56245" y="21806"/>
                    </a:lnTo>
                    <a:close/>
                  </a:path>
                </a:pathLst>
              </a:custGeom>
              <a:solidFill>
                <a:schemeClr val="tx1">
                  <a:lumMod val="75000"/>
                  <a:lumOff val="25000"/>
                </a:schemeClr>
              </a:solidFill>
              <a:ln w="10686" cap="flat">
                <a:noFill/>
                <a:prstDash val="solid"/>
                <a:miter/>
              </a:ln>
            </p:spPr>
            <p:txBody>
              <a:bodyPr rtlCol="0" anchor="ctr"/>
              <a:lstStyle/>
              <a:p>
                <a:endParaRPr lang="zh-CN" altLang="en-US"/>
              </a:p>
            </p:txBody>
          </p:sp>
          <p:sp>
            <p:nvSpPr>
              <p:cNvPr id="411" name="任意多边形: 形状 410">
                <a:extLst>
                  <a:ext uri="{FF2B5EF4-FFF2-40B4-BE49-F238E27FC236}">
                    <a16:creationId xmlns:a16="http://schemas.microsoft.com/office/drawing/2014/main" id="{A04C2156-396A-424B-A73D-09FB28A6F879}"/>
                  </a:ext>
                </a:extLst>
              </p:cNvPr>
              <p:cNvSpPr/>
              <p:nvPr/>
            </p:nvSpPr>
            <p:spPr>
              <a:xfrm>
                <a:off x="5241973" y="6346857"/>
                <a:ext cx="69907" cy="24594"/>
              </a:xfrm>
              <a:custGeom>
                <a:avLst/>
                <a:gdLst>
                  <a:gd name="connsiteX0" fmla="*/ 57076 w 69907"/>
                  <a:gd name="connsiteY0" fmla="*/ 24595 h 24594"/>
                  <a:gd name="connsiteX1" fmla="*/ 3609 w 69907"/>
                  <a:gd name="connsiteY1" fmla="*/ 10693 h 24594"/>
                  <a:gd name="connsiteX2" fmla="*/ 401 w 69907"/>
                  <a:gd name="connsiteY2" fmla="*/ 4277 h 24594"/>
                  <a:gd name="connsiteX3" fmla="*/ 5748 w 69907"/>
                  <a:gd name="connsiteY3" fmla="*/ 0 h 24594"/>
                  <a:gd name="connsiteX4" fmla="*/ 64561 w 69907"/>
                  <a:gd name="connsiteY4" fmla="*/ 0 h 24594"/>
                  <a:gd name="connsiteX5" fmla="*/ 69908 w 69907"/>
                  <a:gd name="connsiteY5" fmla="*/ 6416 h 24594"/>
                  <a:gd name="connsiteX6" fmla="*/ 69908 w 69907"/>
                  <a:gd name="connsiteY6" fmla="*/ 20317 h 24594"/>
                  <a:gd name="connsiteX7" fmla="*/ 57076 w 69907"/>
                  <a:gd name="connsiteY7" fmla="*/ 24595 h 24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9907" h="24594">
                    <a:moveTo>
                      <a:pt x="57076" y="24595"/>
                    </a:moveTo>
                    <a:lnTo>
                      <a:pt x="3609" y="10693"/>
                    </a:lnTo>
                    <a:cubicBezTo>
                      <a:pt x="401" y="9624"/>
                      <a:pt x="-668" y="7485"/>
                      <a:pt x="401" y="4277"/>
                    </a:cubicBezTo>
                    <a:cubicBezTo>
                      <a:pt x="1470" y="2138"/>
                      <a:pt x="3609" y="0"/>
                      <a:pt x="5748" y="0"/>
                    </a:cubicBezTo>
                    <a:lnTo>
                      <a:pt x="64561" y="0"/>
                    </a:lnTo>
                    <a:cubicBezTo>
                      <a:pt x="67769" y="0"/>
                      <a:pt x="69908" y="2138"/>
                      <a:pt x="69908" y="6416"/>
                    </a:cubicBezTo>
                    <a:lnTo>
                      <a:pt x="69908" y="20317"/>
                    </a:lnTo>
                    <a:cubicBezTo>
                      <a:pt x="68839" y="23525"/>
                      <a:pt x="60284" y="24595"/>
                      <a:pt x="57076" y="24595"/>
                    </a:cubicBezTo>
                    <a:close/>
                  </a:path>
                </a:pathLst>
              </a:custGeom>
              <a:solidFill>
                <a:schemeClr val="tx1">
                  <a:lumMod val="75000"/>
                  <a:lumOff val="25000"/>
                </a:schemeClr>
              </a:solidFill>
              <a:ln w="10686" cap="flat">
                <a:noFill/>
                <a:prstDash val="solid"/>
                <a:miter/>
              </a:ln>
            </p:spPr>
            <p:txBody>
              <a:bodyPr rtlCol="0" anchor="ctr"/>
              <a:lstStyle/>
              <a:p>
                <a:endParaRPr lang="zh-CN" altLang="en-US"/>
              </a:p>
            </p:txBody>
          </p:sp>
          <p:sp>
            <p:nvSpPr>
              <p:cNvPr id="412" name="任意多边形: 形状 411">
                <a:extLst>
                  <a:ext uri="{FF2B5EF4-FFF2-40B4-BE49-F238E27FC236}">
                    <a16:creationId xmlns:a16="http://schemas.microsoft.com/office/drawing/2014/main" id="{9387115C-3D5B-4FA2-AAE3-4BAA778E20C2}"/>
                  </a:ext>
                </a:extLst>
              </p:cNvPr>
              <p:cNvSpPr/>
              <p:nvPr/>
            </p:nvSpPr>
            <p:spPr>
              <a:xfrm>
                <a:off x="5348083" y="5417602"/>
                <a:ext cx="70732" cy="84178"/>
              </a:xfrm>
              <a:custGeom>
                <a:avLst/>
                <a:gdLst>
                  <a:gd name="connsiteX0" fmla="*/ 156 w 70732"/>
                  <a:gd name="connsiteY0" fmla="*/ 68438 h 84178"/>
                  <a:gd name="connsiteX1" fmla="*/ 33305 w 70732"/>
                  <a:gd name="connsiteY1" fmla="*/ 82339 h 84178"/>
                  <a:gd name="connsiteX2" fmla="*/ 52553 w 70732"/>
                  <a:gd name="connsiteY2" fmla="*/ 69507 h 84178"/>
                  <a:gd name="connsiteX3" fmla="*/ 70732 w 70732"/>
                  <a:gd name="connsiteY3" fmla="*/ 29942 h 84178"/>
                  <a:gd name="connsiteX4" fmla="*/ 56831 w 70732"/>
                  <a:gd name="connsiteY4" fmla="*/ 0 h 84178"/>
                  <a:gd name="connsiteX5" fmla="*/ 10849 w 70732"/>
                  <a:gd name="connsiteY5" fmla="*/ 3208 h 84178"/>
                  <a:gd name="connsiteX6" fmla="*/ 156 w 70732"/>
                  <a:gd name="connsiteY6" fmla="*/ 68438 h 8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732" h="84178">
                    <a:moveTo>
                      <a:pt x="156" y="68438"/>
                    </a:moveTo>
                    <a:cubicBezTo>
                      <a:pt x="-1983" y="76992"/>
                      <a:pt x="18335" y="88755"/>
                      <a:pt x="33305" y="82339"/>
                    </a:cubicBezTo>
                    <a:lnTo>
                      <a:pt x="52553" y="69507"/>
                    </a:lnTo>
                    <a:lnTo>
                      <a:pt x="70732" y="29942"/>
                    </a:lnTo>
                    <a:lnTo>
                      <a:pt x="56831" y="0"/>
                    </a:lnTo>
                    <a:lnTo>
                      <a:pt x="10849" y="3208"/>
                    </a:lnTo>
                    <a:lnTo>
                      <a:pt x="156" y="68438"/>
                    </a:lnTo>
                    <a:close/>
                  </a:path>
                </a:pathLst>
              </a:custGeom>
              <a:solidFill>
                <a:schemeClr val="accent2">
                  <a:lumMod val="40000"/>
                  <a:lumOff val="60000"/>
                </a:schemeClr>
              </a:solidFill>
              <a:ln w="10686" cap="flat">
                <a:noFill/>
                <a:prstDash val="solid"/>
                <a:miter/>
              </a:ln>
            </p:spPr>
            <p:txBody>
              <a:bodyPr rtlCol="0" anchor="ctr"/>
              <a:lstStyle/>
              <a:p>
                <a:endParaRPr lang="zh-CN" altLang="en-US"/>
              </a:p>
            </p:txBody>
          </p:sp>
          <p:sp>
            <p:nvSpPr>
              <p:cNvPr id="413" name="任意多边形: 形状 412">
                <a:extLst>
                  <a:ext uri="{FF2B5EF4-FFF2-40B4-BE49-F238E27FC236}">
                    <a16:creationId xmlns:a16="http://schemas.microsoft.com/office/drawing/2014/main" id="{171ADB82-D96B-4DFF-B67D-AB6F95894B1D}"/>
                  </a:ext>
                </a:extLst>
              </p:cNvPr>
              <p:cNvSpPr/>
              <p:nvPr/>
            </p:nvSpPr>
            <p:spPr>
              <a:xfrm>
                <a:off x="5369626" y="5479624"/>
                <a:ext cx="41704" cy="67368"/>
              </a:xfrm>
              <a:custGeom>
                <a:avLst/>
                <a:gdLst>
                  <a:gd name="connsiteX0" fmla="*/ 6416 w 41704"/>
                  <a:gd name="connsiteY0" fmla="*/ 14971 h 67368"/>
                  <a:gd name="connsiteX1" fmla="*/ 0 w 41704"/>
                  <a:gd name="connsiteY1" fmla="*/ 67368 h 67368"/>
                  <a:gd name="connsiteX2" fmla="*/ 41704 w 41704"/>
                  <a:gd name="connsiteY2" fmla="*/ 64160 h 67368"/>
                  <a:gd name="connsiteX3" fmla="*/ 36358 w 41704"/>
                  <a:gd name="connsiteY3" fmla="*/ 0 h 67368"/>
                </a:gdLst>
                <a:ahLst/>
                <a:cxnLst>
                  <a:cxn ang="0">
                    <a:pos x="connsiteX0" y="connsiteY0"/>
                  </a:cxn>
                  <a:cxn ang="0">
                    <a:pos x="connsiteX1" y="connsiteY1"/>
                  </a:cxn>
                  <a:cxn ang="0">
                    <a:pos x="connsiteX2" y="connsiteY2"/>
                  </a:cxn>
                  <a:cxn ang="0">
                    <a:pos x="connsiteX3" y="connsiteY3"/>
                  </a:cxn>
                </a:cxnLst>
                <a:rect l="l" t="t" r="r" b="b"/>
                <a:pathLst>
                  <a:path w="41704" h="67368">
                    <a:moveTo>
                      <a:pt x="6416" y="14971"/>
                    </a:moveTo>
                    <a:lnTo>
                      <a:pt x="0" y="67368"/>
                    </a:lnTo>
                    <a:lnTo>
                      <a:pt x="41704" y="64160"/>
                    </a:lnTo>
                    <a:lnTo>
                      <a:pt x="36358" y="0"/>
                    </a:lnTo>
                    <a:close/>
                  </a:path>
                </a:pathLst>
              </a:custGeom>
              <a:solidFill>
                <a:schemeClr val="accent2">
                  <a:lumMod val="40000"/>
                  <a:lumOff val="60000"/>
                </a:schemeClr>
              </a:solidFill>
              <a:ln w="10686" cap="flat">
                <a:noFill/>
                <a:prstDash val="solid"/>
                <a:miter/>
              </a:ln>
            </p:spPr>
            <p:txBody>
              <a:bodyPr rtlCol="0" anchor="ctr"/>
              <a:lstStyle/>
              <a:p>
                <a:endParaRPr lang="zh-CN" altLang="en-US"/>
              </a:p>
            </p:txBody>
          </p:sp>
          <p:sp>
            <p:nvSpPr>
              <p:cNvPr id="414" name="任意多边形: 形状 413">
                <a:extLst>
                  <a:ext uri="{FF2B5EF4-FFF2-40B4-BE49-F238E27FC236}">
                    <a16:creationId xmlns:a16="http://schemas.microsoft.com/office/drawing/2014/main" id="{C306EDA3-00F5-44D7-AE6D-818C463E1FA7}"/>
                  </a:ext>
                </a:extLst>
              </p:cNvPr>
              <p:cNvSpPr/>
              <p:nvPr/>
            </p:nvSpPr>
            <p:spPr>
              <a:xfrm>
                <a:off x="5347170" y="5409048"/>
                <a:ext cx="77035" cy="81878"/>
              </a:xfrm>
              <a:custGeom>
                <a:avLst/>
                <a:gdLst>
                  <a:gd name="connsiteX0" fmla="*/ 6416 w 77035"/>
                  <a:gd name="connsiteY0" fmla="*/ 10693 h 81878"/>
                  <a:gd name="connsiteX1" fmla="*/ 19248 w 77035"/>
                  <a:gd name="connsiteY1" fmla="*/ 28872 h 81878"/>
                  <a:gd name="connsiteX2" fmla="*/ 23525 w 77035"/>
                  <a:gd name="connsiteY2" fmla="*/ 45981 h 81878"/>
                  <a:gd name="connsiteX3" fmla="*/ 22456 w 77035"/>
                  <a:gd name="connsiteY3" fmla="*/ 52397 h 81878"/>
                  <a:gd name="connsiteX4" fmla="*/ 26733 w 77035"/>
                  <a:gd name="connsiteY4" fmla="*/ 69507 h 81878"/>
                  <a:gd name="connsiteX5" fmla="*/ 27803 w 77035"/>
                  <a:gd name="connsiteY5" fmla="*/ 71646 h 81878"/>
                  <a:gd name="connsiteX6" fmla="*/ 55606 w 77035"/>
                  <a:gd name="connsiteY6" fmla="*/ 80200 h 81878"/>
                  <a:gd name="connsiteX7" fmla="*/ 70576 w 77035"/>
                  <a:gd name="connsiteY7" fmla="*/ 65230 h 81878"/>
                  <a:gd name="connsiteX8" fmla="*/ 75923 w 77035"/>
                  <a:gd name="connsiteY8" fmla="*/ 49190 h 81878"/>
                  <a:gd name="connsiteX9" fmla="*/ 73784 w 77035"/>
                  <a:gd name="connsiteY9" fmla="*/ 29941 h 81878"/>
                  <a:gd name="connsiteX10" fmla="*/ 64160 w 77035"/>
                  <a:gd name="connsiteY10" fmla="*/ 13901 h 81878"/>
                  <a:gd name="connsiteX11" fmla="*/ 43843 w 77035"/>
                  <a:gd name="connsiteY11" fmla="*/ 2139 h 81878"/>
                  <a:gd name="connsiteX12" fmla="*/ 11763 w 77035"/>
                  <a:gd name="connsiteY12" fmla="*/ 2139 h 81878"/>
                  <a:gd name="connsiteX13" fmla="*/ 0 w 77035"/>
                  <a:gd name="connsiteY13" fmla="*/ 0 h 81878"/>
                  <a:gd name="connsiteX14" fmla="*/ 6416 w 77035"/>
                  <a:gd name="connsiteY14" fmla="*/ 10693 h 81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7035" h="81878">
                    <a:moveTo>
                      <a:pt x="6416" y="10693"/>
                    </a:moveTo>
                    <a:lnTo>
                      <a:pt x="19248" y="28872"/>
                    </a:lnTo>
                    <a:cubicBezTo>
                      <a:pt x="22456" y="34219"/>
                      <a:pt x="24595" y="39566"/>
                      <a:pt x="23525" y="45981"/>
                    </a:cubicBezTo>
                    <a:lnTo>
                      <a:pt x="22456" y="52397"/>
                    </a:lnTo>
                    <a:cubicBezTo>
                      <a:pt x="21387" y="58814"/>
                      <a:pt x="22456" y="64160"/>
                      <a:pt x="26733" y="69507"/>
                    </a:cubicBezTo>
                    <a:lnTo>
                      <a:pt x="27803" y="71646"/>
                    </a:lnTo>
                    <a:cubicBezTo>
                      <a:pt x="34219" y="80200"/>
                      <a:pt x="44912" y="84478"/>
                      <a:pt x="55606" y="80200"/>
                    </a:cubicBezTo>
                    <a:cubicBezTo>
                      <a:pt x="63091" y="78062"/>
                      <a:pt x="68438" y="71646"/>
                      <a:pt x="70576" y="65230"/>
                    </a:cubicBezTo>
                    <a:lnTo>
                      <a:pt x="75923" y="49190"/>
                    </a:lnTo>
                    <a:cubicBezTo>
                      <a:pt x="78062" y="42774"/>
                      <a:pt x="76992" y="35288"/>
                      <a:pt x="73784" y="29941"/>
                    </a:cubicBezTo>
                    <a:lnTo>
                      <a:pt x="64160" y="13901"/>
                    </a:lnTo>
                    <a:cubicBezTo>
                      <a:pt x="59883" y="6416"/>
                      <a:pt x="52398" y="2139"/>
                      <a:pt x="43843" y="2139"/>
                    </a:cubicBezTo>
                    <a:lnTo>
                      <a:pt x="11763" y="2139"/>
                    </a:lnTo>
                    <a:lnTo>
                      <a:pt x="0" y="0"/>
                    </a:lnTo>
                    <a:lnTo>
                      <a:pt x="6416" y="10693"/>
                    </a:lnTo>
                    <a:close/>
                  </a:path>
                </a:pathLst>
              </a:custGeom>
              <a:solidFill>
                <a:schemeClr val="tx1"/>
              </a:solidFill>
              <a:ln w="10686" cap="flat">
                <a:noFill/>
                <a:prstDash val="solid"/>
                <a:miter/>
              </a:ln>
            </p:spPr>
            <p:txBody>
              <a:bodyPr rtlCol="0" anchor="ctr"/>
              <a:lstStyle/>
              <a:p>
                <a:endParaRPr lang="zh-CN" altLang="en-US"/>
              </a:p>
            </p:txBody>
          </p:sp>
          <p:sp>
            <p:nvSpPr>
              <p:cNvPr id="415" name="任意多边形: 形状 414">
                <a:extLst>
                  <a:ext uri="{FF2B5EF4-FFF2-40B4-BE49-F238E27FC236}">
                    <a16:creationId xmlns:a16="http://schemas.microsoft.com/office/drawing/2014/main" id="{F0C051FA-6F2B-46F4-A381-4ECBBC48E20C}"/>
                  </a:ext>
                </a:extLst>
              </p:cNvPr>
              <p:cNvSpPr/>
              <p:nvPr/>
            </p:nvSpPr>
            <p:spPr>
              <a:xfrm>
                <a:off x="5386735" y="6034610"/>
                <a:ext cx="66712" cy="284077"/>
              </a:xfrm>
              <a:custGeom>
                <a:avLst/>
                <a:gdLst>
                  <a:gd name="connsiteX0" fmla="*/ 0 w 66712"/>
                  <a:gd name="connsiteY0" fmla="*/ 14971 h 284077"/>
                  <a:gd name="connsiteX1" fmla="*/ 17109 w 66712"/>
                  <a:gd name="connsiteY1" fmla="*/ 275889 h 284077"/>
                  <a:gd name="connsiteX2" fmla="*/ 32080 w 66712"/>
                  <a:gd name="connsiteY2" fmla="*/ 280167 h 284077"/>
                  <a:gd name="connsiteX3" fmla="*/ 62022 w 66712"/>
                  <a:gd name="connsiteY3" fmla="*/ 0 h 284077"/>
                  <a:gd name="connsiteX4" fmla="*/ 0 w 66712"/>
                  <a:gd name="connsiteY4" fmla="*/ 14971 h 2840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712" h="284077">
                    <a:moveTo>
                      <a:pt x="0" y="14971"/>
                    </a:moveTo>
                    <a:lnTo>
                      <a:pt x="17109" y="275889"/>
                    </a:lnTo>
                    <a:cubicBezTo>
                      <a:pt x="18179" y="283375"/>
                      <a:pt x="31011" y="287652"/>
                      <a:pt x="32080" y="280167"/>
                    </a:cubicBezTo>
                    <a:cubicBezTo>
                      <a:pt x="49190" y="172163"/>
                      <a:pt x="78062" y="70576"/>
                      <a:pt x="62022" y="0"/>
                    </a:cubicBezTo>
                    <a:lnTo>
                      <a:pt x="0" y="14971"/>
                    </a:lnTo>
                    <a:close/>
                  </a:path>
                </a:pathLst>
              </a:custGeom>
              <a:solidFill>
                <a:schemeClr val="tx1">
                  <a:lumMod val="75000"/>
                  <a:lumOff val="25000"/>
                </a:schemeClr>
              </a:solidFill>
              <a:ln w="10686" cap="flat">
                <a:noFill/>
                <a:prstDash val="solid"/>
                <a:miter/>
              </a:ln>
            </p:spPr>
            <p:txBody>
              <a:bodyPr rtlCol="0" anchor="ctr"/>
              <a:lstStyle/>
              <a:p>
                <a:endParaRPr lang="zh-CN" altLang="en-US"/>
              </a:p>
            </p:txBody>
          </p:sp>
          <p:grpSp>
            <p:nvGrpSpPr>
              <p:cNvPr id="416" name="图形 4">
                <a:extLst>
                  <a:ext uri="{FF2B5EF4-FFF2-40B4-BE49-F238E27FC236}">
                    <a16:creationId xmlns:a16="http://schemas.microsoft.com/office/drawing/2014/main" id="{4D544347-ABDB-4EEA-B0F8-8CA2EA9B9855}"/>
                  </a:ext>
                </a:extLst>
              </p:cNvPr>
              <p:cNvGrpSpPr/>
              <p:nvPr/>
            </p:nvGrpSpPr>
            <p:grpSpPr>
              <a:xfrm>
                <a:off x="5408122" y="5514912"/>
                <a:ext cx="105947" cy="372396"/>
                <a:chOff x="5408122" y="5514912"/>
                <a:chExt cx="105947" cy="372396"/>
              </a:xfrm>
            </p:grpSpPr>
            <p:sp>
              <p:nvSpPr>
                <p:cNvPr id="425" name="任意多边形: 形状 424">
                  <a:extLst>
                    <a:ext uri="{FF2B5EF4-FFF2-40B4-BE49-F238E27FC236}">
                      <a16:creationId xmlns:a16="http://schemas.microsoft.com/office/drawing/2014/main" id="{28AA733A-1501-4B85-AAA0-EE76C07BC44C}"/>
                    </a:ext>
                  </a:extLst>
                </p:cNvPr>
                <p:cNvSpPr/>
                <p:nvPr/>
              </p:nvSpPr>
              <p:spPr>
                <a:xfrm>
                  <a:off x="5420954" y="5514912"/>
                  <a:ext cx="93032" cy="178579"/>
                </a:xfrm>
                <a:custGeom>
                  <a:avLst/>
                  <a:gdLst>
                    <a:gd name="connsiteX0" fmla="*/ 65230 w 93032"/>
                    <a:gd name="connsiteY0" fmla="*/ 178580 h 178579"/>
                    <a:gd name="connsiteX1" fmla="*/ 93032 w 93032"/>
                    <a:gd name="connsiteY1" fmla="*/ 166817 h 178579"/>
                    <a:gd name="connsiteX2" fmla="*/ 59883 w 93032"/>
                    <a:gd name="connsiteY2" fmla="*/ 0 h 178579"/>
                    <a:gd name="connsiteX3" fmla="*/ 0 w 93032"/>
                    <a:gd name="connsiteY3" fmla="*/ 25664 h 178579"/>
                    <a:gd name="connsiteX4" fmla="*/ 56675 w 93032"/>
                    <a:gd name="connsiteY4" fmla="*/ 171094 h 178579"/>
                    <a:gd name="connsiteX5" fmla="*/ 65230 w 93032"/>
                    <a:gd name="connsiteY5" fmla="*/ 178580 h 17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032" h="178579">
                      <a:moveTo>
                        <a:pt x="65230" y="178580"/>
                      </a:moveTo>
                      <a:lnTo>
                        <a:pt x="93032" y="166817"/>
                      </a:lnTo>
                      <a:cubicBezTo>
                        <a:pt x="93032" y="166817"/>
                        <a:pt x="74854" y="53467"/>
                        <a:pt x="59883" y="0"/>
                      </a:cubicBezTo>
                      <a:lnTo>
                        <a:pt x="0" y="25664"/>
                      </a:lnTo>
                      <a:lnTo>
                        <a:pt x="56675" y="171094"/>
                      </a:lnTo>
                      <a:lnTo>
                        <a:pt x="65230" y="178580"/>
                      </a:lnTo>
                      <a:close/>
                    </a:path>
                  </a:pathLst>
                </a:custGeom>
                <a:solidFill>
                  <a:schemeClr val="bg1"/>
                </a:solidFill>
                <a:ln w="10686" cap="flat">
                  <a:noFill/>
                  <a:prstDash val="solid"/>
                  <a:miter/>
                </a:ln>
              </p:spPr>
              <p:txBody>
                <a:bodyPr rtlCol="0" anchor="ctr"/>
                <a:lstStyle/>
                <a:p>
                  <a:endParaRPr lang="zh-CN" altLang="en-US"/>
                </a:p>
              </p:txBody>
            </p:sp>
            <p:sp>
              <p:nvSpPr>
                <p:cNvPr id="426" name="任意多边形: 形状 425">
                  <a:extLst>
                    <a:ext uri="{FF2B5EF4-FFF2-40B4-BE49-F238E27FC236}">
                      <a16:creationId xmlns:a16="http://schemas.microsoft.com/office/drawing/2014/main" id="{B9E9FFF0-E432-4BFC-83B2-35D5B13D3F01}"/>
                    </a:ext>
                  </a:extLst>
                </p:cNvPr>
                <p:cNvSpPr/>
                <p:nvPr/>
              </p:nvSpPr>
              <p:spPr>
                <a:xfrm>
                  <a:off x="5439133" y="5681729"/>
                  <a:ext cx="74936" cy="171094"/>
                </a:xfrm>
                <a:custGeom>
                  <a:avLst/>
                  <a:gdLst>
                    <a:gd name="connsiteX0" fmla="*/ 37427 w 74936"/>
                    <a:gd name="connsiteY0" fmla="*/ 4277 h 171094"/>
                    <a:gd name="connsiteX1" fmla="*/ 0 w 74936"/>
                    <a:gd name="connsiteY1" fmla="*/ 166817 h 171094"/>
                    <a:gd name="connsiteX2" fmla="*/ 13901 w 74936"/>
                    <a:gd name="connsiteY2" fmla="*/ 171094 h 171094"/>
                    <a:gd name="connsiteX3" fmla="*/ 74854 w 74936"/>
                    <a:gd name="connsiteY3" fmla="*/ 0 h 171094"/>
                    <a:gd name="connsiteX4" fmla="*/ 37427 w 74936"/>
                    <a:gd name="connsiteY4" fmla="*/ 4277 h 171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6" h="171094">
                      <a:moveTo>
                        <a:pt x="37427" y="4277"/>
                      </a:moveTo>
                      <a:lnTo>
                        <a:pt x="0" y="166817"/>
                      </a:lnTo>
                      <a:lnTo>
                        <a:pt x="13901" y="171094"/>
                      </a:lnTo>
                      <a:cubicBezTo>
                        <a:pt x="37427" y="143291"/>
                        <a:pt x="76992" y="47051"/>
                        <a:pt x="74854" y="0"/>
                      </a:cubicBezTo>
                      <a:lnTo>
                        <a:pt x="37427" y="4277"/>
                      </a:lnTo>
                      <a:close/>
                    </a:path>
                  </a:pathLst>
                </a:custGeom>
                <a:solidFill>
                  <a:schemeClr val="bg1"/>
                </a:solidFill>
                <a:ln w="10686" cap="flat">
                  <a:noFill/>
                  <a:prstDash val="solid"/>
                  <a:miter/>
                </a:ln>
              </p:spPr>
              <p:txBody>
                <a:bodyPr rtlCol="0" anchor="ctr"/>
                <a:lstStyle/>
                <a:p>
                  <a:endParaRPr lang="zh-CN" altLang="en-US"/>
                </a:p>
              </p:txBody>
            </p:sp>
            <p:sp>
              <p:nvSpPr>
                <p:cNvPr id="427" name="任意多边形: 形状 426">
                  <a:extLst>
                    <a:ext uri="{FF2B5EF4-FFF2-40B4-BE49-F238E27FC236}">
                      <a16:creationId xmlns:a16="http://schemas.microsoft.com/office/drawing/2014/main" id="{F787CAFF-08E4-473E-8710-19CA4D68220D}"/>
                    </a:ext>
                  </a:extLst>
                </p:cNvPr>
                <p:cNvSpPr/>
                <p:nvPr/>
              </p:nvSpPr>
              <p:spPr>
                <a:xfrm>
                  <a:off x="5408122" y="5848546"/>
                  <a:ext cx="44912" cy="38763"/>
                </a:xfrm>
                <a:custGeom>
                  <a:avLst/>
                  <a:gdLst>
                    <a:gd name="connsiteX0" fmla="*/ 31011 w 44912"/>
                    <a:gd name="connsiteY0" fmla="*/ 0 h 38763"/>
                    <a:gd name="connsiteX1" fmla="*/ 16040 w 44912"/>
                    <a:gd name="connsiteY1" fmla="*/ 20317 h 38763"/>
                    <a:gd name="connsiteX2" fmla="*/ 0 w 44912"/>
                    <a:gd name="connsiteY2" fmla="*/ 31011 h 38763"/>
                    <a:gd name="connsiteX3" fmla="*/ 8555 w 44912"/>
                    <a:gd name="connsiteY3" fmla="*/ 36357 h 38763"/>
                    <a:gd name="connsiteX4" fmla="*/ 25664 w 44912"/>
                    <a:gd name="connsiteY4" fmla="*/ 36357 h 38763"/>
                    <a:gd name="connsiteX5" fmla="*/ 35288 w 44912"/>
                    <a:gd name="connsiteY5" fmla="*/ 31011 h 38763"/>
                    <a:gd name="connsiteX6" fmla="*/ 44912 w 44912"/>
                    <a:gd name="connsiteY6" fmla="*/ 6416 h 38763"/>
                    <a:gd name="connsiteX7" fmla="*/ 31011 w 44912"/>
                    <a:gd name="connsiteY7" fmla="*/ 0 h 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912" h="38763">
                      <a:moveTo>
                        <a:pt x="31011" y="0"/>
                      </a:moveTo>
                      <a:lnTo>
                        <a:pt x="16040" y="20317"/>
                      </a:lnTo>
                      <a:lnTo>
                        <a:pt x="0" y="31011"/>
                      </a:lnTo>
                      <a:lnTo>
                        <a:pt x="8555" y="36357"/>
                      </a:lnTo>
                      <a:cubicBezTo>
                        <a:pt x="13901" y="39565"/>
                        <a:pt x="20317" y="39565"/>
                        <a:pt x="25664" y="36357"/>
                      </a:cubicBezTo>
                      <a:lnTo>
                        <a:pt x="35288" y="31011"/>
                      </a:lnTo>
                      <a:lnTo>
                        <a:pt x="44912" y="6416"/>
                      </a:lnTo>
                      <a:lnTo>
                        <a:pt x="31011" y="0"/>
                      </a:lnTo>
                      <a:close/>
                    </a:path>
                  </a:pathLst>
                </a:custGeom>
                <a:solidFill>
                  <a:srgbClr val="E084A8"/>
                </a:solidFill>
                <a:ln w="10686" cap="flat">
                  <a:noFill/>
                  <a:prstDash val="solid"/>
                  <a:miter/>
                </a:ln>
              </p:spPr>
              <p:txBody>
                <a:bodyPr rtlCol="0" anchor="ctr"/>
                <a:lstStyle/>
                <a:p>
                  <a:endParaRPr lang="zh-CN" altLang="en-US"/>
                </a:p>
              </p:txBody>
            </p:sp>
          </p:grpSp>
          <p:sp>
            <p:nvSpPr>
              <p:cNvPr id="417" name="任意多边形: 形状 416">
                <a:extLst>
                  <a:ext uri="{FF2B5EF4-FFF2-40B4-BE49-F238E27FC236}">
                    <a16:creationId xmlns:a16="http://schemas.microsoft.com/office/drawing/2014/main" id="{776EECC4-6000-4FA8-A084-F112E1BAE717}"/>
                  </a:ext>
                </a:extLst>
              </p:cNvPr>
              <p:cNvSpPr/>
              <p:nvPr/>
            </p:nvSpPr>
            <p:spPr>
              <a:xfrm>
                <a:off x="5364279" y="5803633"/>
                <a:ext cx="100321" cy="278027"/>
              </a:xfrm>
              <a:custGeom>
                <a:avLst/>
                <a:gdLst>
                  <a:gd name="connsiteX0" fmla="*/ 83408 w 100321"/>
                  <a:gd name="connsiteY0" fmla="*/ 238463 h 278027"/>
                  <a:gd name="connsiteX1" fmla="*/ 95171 w 100321"/>
                  <a:gd name="connsiteY1" fmla="*/ 0 h 278027"/>
                  <a:gd name="connsiteX2" fmla="*/ 0 w 100321"/>
                  <a:gd name="connsiteY2" fmla="*/ 7485 h 278027"/>
                  <a:gd name="connsiteX3" fmla="*/ 22456 w 100321"/>
                  <a:gd name="connsiteY3" fmla="*/ 259849 h 278027"/>
                  <a:gd name="connsiteX4" fmla="*/ 27803 w 100321"/>
                  <a:gd name="connsiteY4" fmla="*/ 278028 h 278027"/>
                  <a:gd name="connsiteX5" fmla="*/ 83408 w 100321"/>
                  <a:gd name="connsiteY5" fmla="*/ 238463 h 278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321" h="278027">
                    <a:moveTo>
                      <a:pt x="83408" y="238463"/>
                    </a:moveTo>
                    <a:cubicBezTo>
                      <a:pt x="94102" y="160401"/>
                      <a:pt x="108003" y="69507"/>
                      <a:pt x="95171" y="0"/>
                    </a:cubicBezTo>
                    <a:lnTo>
                      <a:pt x="0" y="7485"/>
                    </a:lnTo>
                    <a:lnTo>
                      <a:pt x="22456" y="259849"/>
                    </a:lnTo>
                    <a:lnTo>
                      <a:pt x="27803" y="278028"/>
                    </a:lnTo>
                    <a:lnTo>
                      <a:pt x="83408" y="238463"/>
                    </a:lnTo>
                    <a:close/>
                  </a:path>
                </a:pathLst>
              </a:custGeom>
              <a:solidFill>
                <a:schemeClr val="tx1">
                  <a:lumMod val="75000"/>
                  <a:lumOff val="25000"/>
                </a:schemeClr>
              </a:solidFill>
              <a:ln w="10686" cap="flat">
                <a:noFill/>
                <a:prstDash val="solid"/>
                <a:miter/>
              </a:ln>
            </p:spPr>
            <p:txBody>
              <a:bodyPr rtlCol="0" anchor="ctr"/>
              <a:lstStyle/>
              <a:p>
                <a:endParaRPr lang="zh-CN" altLang="en-US"/>
              </a:p>
            </p:txBody>
          </p:sp>
          <p:sp>
            <p:nvSpPr>
              <p:cNvPr id="418" name="任意多边形: 形状 417">
                <a:extLst>
                  <a:ext uri="{FF2B5EF4-FFF2-40B4-BE49-F238E27FC236}">
                    <a16:creationId xmlns:a16="http://schemas.microsoft.com/office/drawing/2014/main" id="{D0EF102A-6C9F-495E-9DEA-3D7CDBC3BBC5}"/>
                  </a:ext>
                </a:extLst>
              </p:cNvPr>
              <p:cNvSpPr/>
              <p:nvPr/>
            </p:nvSpPr>
            <p:spPr>
              <a:xfrm>
                <a:off x="5280871" y="6038888"/>
                <a:ext cx="68699" cy="315088"/>
              </a:xfrm>
              <a:custGeom>
                <a:avLst/>
                <a:gdLst>
                  <a:gd name="connsiteX0" fmla="*/ 0 w 68699"/>
                  <a:gd name="connsiteY0" fmla="*/ 16040 h 315088"/>
                  <a:gd name="connsiteX1" fmla="*/ 12832 w 68699"/>
                  <a:gd name="connsiteY1" fmla="*/ 306900 h 315088"/>
                  <a:gd name="connsiteX2" fmla="*/ 27803 w 68699"/>
                  <a:gd name="connsiteY2" fmla="*/ 311177 h 315088"/>
                  <a:gd name="connsiteX3" fmla="*/ 65230 w 68699"/>
                  <a:gd name="connsiteY3" fmla="*/ 0 h 315088"/>
                  <a:gd name="connsiteX4" fmla="*/ 0 w 68699"/>
                  <a:gd name="connsiteY4" fmla="*/ 16040 h 3150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699" h="315088">
                    <a:moveTo>
                      <a:pt x="0" y="16040"/>
                    </a:moveTo>
                    <a:lnTo>
                      <a:pt x="12832" y="306900"/>
                    </a:lnTo>
                    <a:cubicBezTo>
                      <a:pt x="13901" y="314385"/>
                      <a:pt x="26733" y="318663"/>
                      <a:pt x="27803" y="311177"/>
                    </a:cubicBezTo>
                    <a:cubicBezTo>
                      <a:pt x="48120" y="203174"/>
                      <a:pt x="79131" y="71646"/>
                      <a:pt x="65230" y="0"/>
                    </a:cubicBezTo>
                    <a:lnTo>
                      <a:pt x="0" y="16040"/>
                    </a:lnTo>
                    <a:close/>
                  </a:path>
                </a:pathLst>
              </a:custGeom>
              <a:solidFill>
                <a:schemeClr val="tx1">
                  <a:lumMod val="75000"/>
                  <a:lumOff val="25000"/>
                </a:schemeClr>
              </a:solidFill>
              <a:ln w="10686" cap="flat">
                <a:noFill/>
                <a:prstDash val="solid"/>
                <a:miter/>
              </a:ln>
            </p:spPr>
            <p:txBody>
              <a:bodyPr rtlCol="0" anchor="ctr"/>
              <a:lstStyle/>
              <a:p>
                <a:endParaRPr lang="zh-CN" altLang="en-US"/>
              </a:p>
            </p:txBody>
          </p:sp>
          <p:sp>
            <p:nvSpPr>
              <p:cNvPr id="419" name="任意多边形: 形状 418">
                <a:extLst>
                  <a:ext uri="{FF2B5EF4-FFF2-40B4-BE49-F238E27FC236}">
                    <a16:creationId xmlns:a16="http://schemas.microsoft.com/office/drawing/2014/main" id="{7793B05F-190E-48F8-B941-FFC910D18F5D}"/>
                  </a:ext>
                </a:extLst>
              </p:cNvPr>
              <p:cNvSpPr/>
              <p:nvPr/>
            </p:nvSpPr>
            <p:spPr>
              <a:xfrm>
                <a:off x="5281940" y="5801495"/>
                <a:ext cx="126924" cy="271611"/>
              </a:xfrm>
              <a:custGeom>
                <a:avLst/>
                <a:gdLst>
                  <a:gd name="connsiteX0" fmla="*/ 63091 w 126924"/>
                  <a:gd name="connsiteY0" fmla="*/ 244878 h 271611"/>
                  <a:gd name="connsiteX1" fmla="*/ 126182 w 126924"/>
                  <a:gd name="connsiteY1" fmla="*/ 17109 h 271611"/>
                  <a:gd name="connsiteX2" fmla="*/ 33149 w 126924"/>
                  <a:gd name="connsiteY2" fmla="*/ 0 h 271611"/>
                  <a:gd name="connsiteX3" fmla="*/ 0 w 126924"/>
                  <a:gd name="connsiteY3" fmla="*/ 252363 h 271611"/>
                  <a:gd name="connsiteX4" fmla="*/ 1069 w 126924"/>
                  <a:gd name="connsiteY4" fmla="*/ 271612 h 271611"/>
                  <a:gd name="connsiteX5" fmla="*/ 63091 w 126924"/>
                  <a:gd name="connsiteY5" fmla="*/ 244878 h 271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6924" h="271611">
                    <a:moveTo>
                      <a:pt x="63091" y="244878"/>
                    </a:moveTo>
                    <a:cubicBezTo>
                      <a:pt x="96240" y="176441"/>
                      <a:pt x="132598" y="91963"/>
                      <a:pt x="126182" y="17109"/>
                    </a:cubicBezTo>
                    <a:lnTo>
                      <a:pt x="33149" y="0"/>
                    </a:lnTo>
                    <a:lnTo>
                      <a:pt x="0" y="252363"/>
                    </a:lnTo>
                    <a:lnTo>
                      <a:pt x="1069" y="271612"/>
                    </a:lnTo>
                    <a:lnTo>
                      <a:pt x="63091" y="244878"/>
                    </a:lnTo>
                    <a:close/>
                  </a:path>
                </a:pathLst>
              </a:custGeom>
              <a:solidFill>
                <a:schemeClr val="tx1">
                  <a:lumMod val="75000"/>
                  <a:lumOff val="25000"/>
                </a:schemeClr>
              </a:solidFill>
              <a:ln w="10686" cap="flat">
                <a:noFill/>
                <a:prstDash val="solid"/>
                <a:miter/>
              </a:ln>
            </p:spPr>
            <p:txBody>
              <a:bodyPr rtlCol="0" anchor="ctr"/>
              <a:lstStyle/>
              <a:p>
                <a:endParaRPr lang="zh-CN" altLang="en-US"/>
              </a:p>
            </p:txBody>
          </p:sp>
          <p:sp>
            <p:nvSpPr>
              <p:cNvPr id="420" name="任意多边形: 形状 419">
                <a:extLst>
                  <a:ext uri="{FF2B5EF4-FFF2-40B4-BE49-F238E27FC236}">
                    <a16:creationId xmlns:a16="http://schemas.microsoft.com/office/drawing/2014/main" id="{DA2D759D-4F09-4F3A-A40F-2D6DDF321DF8}"/>
                  </a:ext>
                </a:extLst>
              </p:cNvPr>
              <p:cNvSpPr/>
              <p:nvPr/>
            </p:nvSpPr>
            <p:spPr>
              <a:xfrm>
                <a:off x="5311881" y="5686006"/>
                <a:ext cx="148637" cy="155065"/>
              </a:xfrm>
              <a:custGeom>
                <a:avLst/>
                <a:gdLst>
                  <a:gd name="connsiteX0" fmla="*/ 8555 w 148637"/>
                  <a:gd name="connsiteY0" fmla="*/ 44912 h 155065"/>
                  <a:gd name="connsiteX1" fmla="*/ 0 w 148637"/>
                  <a:gd name="connsiteY1" fmla="*/ 137945 h 155065"/>
                  <a:gd name="connsiteX2" fmla="*/ 148638 w 148637"/>
                  <a:gd name="connsiteY2" fmla="*/ 117627 h 155065"/>
                  <a:gd name="connsiteX3" fmla="*/ 134737 w 148637"/>
                  <a:gd name="connsiteY3" fmla="*/ 0 h 155065"/>
                  <a:gd name="connsiteX4" fmla="*/ 8555 w 148637"/>
                  <a:gd name="connsiteY4" fmla="*/ 44912 h 155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8637" h="155065">
                    <a:moveTo>
                      <a:pt x="8555" y="44912"/>
                    </a:moveTo>
                    <a:lnTo>
                      <a:pt x="0" y="137945"/>
                    </a:lnTo>
                    <a:cubicBezTo>
                      <a:pt x="16040" y="172163"/>
                      <a:pt x="144361" y="149707"/>
                      <a:pt x="148638" y="117627"/>
                    </a:cubicBezTo>
                    <a:lnTo>
                      <a:pt x="134737" y="0"/>
                    </a:lnTo>
                    <a:lnTo>
                      <a:pt x="8555" y="44912"/>
                    </a:lnTo>
                    <a:close/>
                  </a:path>
                </a:pathLst>
              </a:custGeom>
              <a:solidFill>
                <a:schemeClr val="bg1"/>
              </a:solidFill>
              <a:ln w="10686" cap="flat">
                <a:noFill/>
                <a:prstDash val="solid"/>
                <a:miter/>
              </a:ln>
            </p:spPr>
            <p:txBody>
              <a:bodyPr rtlCol="0" anchor="ctr"/>
              <a:lstStyle/>
              <a:p>
                <a:endParaRPr lang="zh-CN" altLang="en-US"/>
              </a:p>
            </p:txBody>
          </p:sp>
          <p:sp>
            <p:nvSpPr>
              <p:cNvPr id="421" name="任意多边形: 形状 420">
                <a:extLst>
                  <a:ext uri="{FF2B5EF4-FFF2-40B4-BE49-F238E27FC236}">
                    <a16:creationId xmlns:a16="http://schemas.microsoft.com/office/drawing/2014/main" id="{0A06EC7C-3965-4F09-BFED-45A46B341240}"/>
                  </a:ext>
                </a:extLst>
              </p:cNvPr>
              <p:cNvSpPr/>
              <p:nvPr/>
            </p:nvSpPr>
            <p:spPr>
              <a:xfrm>
                <a:off x="5295841" y="5511162"/>
                <a:ext cx="188187" cy="218687"/>
              </a:xfrm>
              <a:custGeom>
                <a:avLst/>
                <a:gdLst>
                  <a:gd name="connsiteX0" fmla="*/ 151846 w 188187"/>
                  <a:gd name="connsiteY0" fmla="*/ 193023 h 218687"/>
                  <a:gd name="connsiteX1" fmla="*/ 184995 w 188187"/>
                  <a:gd name="connsiteY1" fmla="*/ 3750 h 218687"/>
                  <a:gd name="connsiteX2" fmla="*/ 0 w 188187"/>
                  <a:gd name="connsiteY2" fmla="*/ 60425 h 218687"/>
                  <a:gd name="connsiteX3" fmla="*/ 24595 w 188187"/>
                  <a:gd name="connsiteY3" fmla="*/ 218687 h 218687"/>
                  <a:gd name="connsiteX4" fmla="*/ 151846 w 188187"/>
                  <a:gd name="connsiteY4" fmla="*/ 193023 h 21868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8187" h="218687">
                    <a:moveTo>
                      <a:pt x="151846" y="193023"/>
                    </a:moveTo>
                    <a:cubicBezTo>
                      <a:pt x="168955" y="145973"/>
                      <a:pt x="197828" y="24068"/>
                      <a:pt x="184995" y="3750"/>
                    </a:cubicBezTo>
                    <a:cubicBezTo>
                      <a:pt x="147569" y="-11220"/>
                      <a:pt x="49190" y="20860"/>
                      <a:pt x="0" y="60425"/>
                    </a:cubicBezTo>
                    <a:lnTo>
                      <a:pt x="24595" y="218687"/>
                    </a:lnTo>
                    <a:lnTo>
                      <a:pt x="151846" y="193023"/>
                    </a:lnTo>
                    <a:close/>
                  </a:path>
                </a:pathLst>
              </a:custGeom>
              <a:solidFill>
                <a:schemeClr val="bg1"/>
              </a:solidFill>
              <a:ln w="10686" cap="flat">
                <a:noFill/>
                <a:prstDash val="solid"/>
                <a:miter/>
              </a:ln>
            </p:spPr>
            <p:txBody>
              <a:bodyPr rtlCol="0" anchor="ctr"/>
              <a:lstStyle/>
              <a:p>
                <a:endParaRPr lang="zh-CN" altLang="en-US"/>
              </a:p>
            </p:txBody>
          </p:sp>
          <p:sp>
            <p:nvSpPr>
              <p:cNvPr id="422" name="任意多边形: 形状 421">
                <a:extLst>
                  <a:ext uri="{FF2B5EF4-FFF2-40B4-BE49-F238E27FC236}">
                    <a16:creationId xmlns:a16="http://schemas.microsoft.com/office/drawing/2014/main" id="{8C4FB5B8-3DE8-4ADF-8061-F002D13A13C3}"/>
                  </a:ext>
                </a:extLst>
              </p:cNvPr>
              <p:cNvSpPr/>
              <p:nvPr/>
            </p:nvSpPr>
            <p:spPr>
              <a:xfrm>
                <a:off x="5273385" y="5570518"/>
                <a:ext cx="67368" cy="178579"/>
              </a:xfrm>
              <a:custGeom>
                <a:avLst/>
                <a:gdLst>
                  <a:gd name="connsiteX0" fmla="*/ 6416 w 67368"/>
                  <a:gd name="connsiteY0" fmla="*/ 177510 h 178579"/>
                  <a:gd name="connsiteX1" fmla="*/ 36358 w 67368"/>
                  <a:gd name="connsiteY1" fmla="*/ 178579 h 178579"/>
                  <a:gd name="connsiteX2" fmla="*/ 67368 w 67368"/>
                  <a:gd name="connsiteY2" fmla="*/ 24595 h 178579"/>
                  <a:gd name="connsiteX3" fmla="*/ 22456 w 67368"/>
                  <a:gd name="connsiteY3" fmla="*/ 0 h 178579"/>
                  <a:gd name="connsiteX4" fmla="*/ 0 w 67368"/>
                  <a:gd name="connsiteY4" fmla="*/ 166817 h 178579"/>
                  <a:gd name="connsiteX5" fmla="*/ 6416 w 67368"/>
                  <a:gd name="connsiteY5" fmla="*/ 177510 h 17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7368" h="178579">
                    <a:moveTo>
                      <a:pt x="6416" y="177510"/>
                    </a:moveTo>
                    <a:lnTo>
                      <a:pt x="36358" y="178579"/>
                    </a:lnTo>
                    <a:cubicBezTo>
                      <a:pt x="36358" y="178579"/>
                      <a:pt x="59883" y="80200"/>
                      <a:pt x="67368" y="24595"/>
                    </a:cubicBezTo>
                    <a:lnTo>
                      <a:pt x="22456" y="0"/>
                    </a:lnTo>
                    <a:lnTo>
                      <a:pt x="0" y="166817"/>
                    </a:lnTo>
                    <a:lnTo>
                      <a:pt x="6416" y="177510"/>
                    </a:lnTo>
                    <a:close/>
                  </a:path>
                </a:pathLst>
              </a:custGeom>
              <a:solidFill>
                <a:schemeClr val="bg1"/>
              </a:solidFill>
              <a:ln w="10686" cap="flat">
                <a:noFill/>
                <a:prstDash val="solid"/>
                <a:miter/>
              </a:ln>
            </p:spPr>
            <p:txBody>
              <a:bodyPr rtlCol="0" anchor="ctr"/>
              <a:lstStyle/>
              <a:p>
                <a:endParaRPr lang="zh-CN" altLang="en-US"/>
              </a:p>
            </p:txBody>
          </p:sp>
          <p:sp>
            <p:nvSpPr>
              <p:cNvPr id="423" name="任意多边形: 形状 422">
                <a:extLst>
                  <a:ext uri="{FF2B5EF4-FFF2-40B4-BE49-F238E27FC236}">
                    <a16:creationId xmlns:a16="http://schemas.microsoft.com/office/drawing/2014/main" id="{C63C0FBD-C479-43AD-8947-98B96401A47F}"/>
                  </a:ext>
                </a:extLst>
              </p:cNvPr>
              <p:cNvSpPr/>
              <p:nvPr/>
            </p:nvSpPr>
            <p:spPr>
              <a:xfrm>
                <a:off x="5149342" y="5681729"/>
                <a:ext cx="159331" cy="89824"/>
              </a:xfrm>
              <a:custGeom>
                <a:avLst/>
                <a:gdLst>
                  <a:gd name="connsiteX0" fmla="*/ 159331 w 159331"/>
                  <a:gd name="connsiteY0" fmla="*/ 67368 h 89824"/>
                  <a:gd name="connsiteX1" fmla="*/ 7485 w 159331"/>
                  <a:gd name="connsiteY1" fmla="*/ 0 h 89824"/>
                  <a:gd name="connsiteX2" fmla="*/ 0 w 159331"/>
                  <a:gd name="connsiteY2" fmla="*/ 12832 h 89824"/>
                  <a:gd name="connsiteX3" fmla="*/ 130459 w 159331"/>
                  <a:gd name="connsiteY3" fmla="*/ 89824 h 89824"/>
                  <a:gd name="connsiteX4" fmla="*/ 159331 w 159331"/>
                  <a:gd name="connsiteY4" fmla="*/ 67368 h 898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331" h="89824">
                    <a:moveTo>
                      <a:pt x="159331" y="67368"/>
                    </a:moveTo>
                    <a:lnTo>
                      <a:pt x="7485" y="0"/>
                    </a:lnTo>
                    <a:lnTo>
                      <a:pt x="0" y="12832"/>
                    </a:lnTo>
                    <a:cubicBezTo>
                      <a:pt x="22456" y="40635"/>
                      <a:pt x="83408" y="83408"/>
                      <a:pt x="130459" y="89824"/>
                    </a:cubicBezTo>
                    <a:cubicBezTo>
                      <a:pt x="142222" y="89824"/>
                      <a:pt x="153985" y="87686"/>
                      <a:pt x="159331" y="67368"/>
                    </a:cubicBezTo>
                    <a:close/>
                  </a:path>
                </a:pathLst>
              </a:custGeom>
              <a:solidFill>
                <a:schemeClr val="bg1"/>
              </a:solidFill>
              <a:ln w="10686" cap="flat">
                <a:noFill/>
                <a:prstDash val="solid"/>
                <a:miter/>
              </a:ln>
            </p:spPr>
            <p:txBody>
              <a:bodyPr rtlCol="0" anchor="ctr"/>
              <a:lstStyle/>
              <a:p>
                <a:endParaRPr lang="zh-CN" altLang="en-US"/>
              </a:p>
            </p:txBody>
          </p:sp>
          <p:sp>
            <p:nvSpPr>
              <p:cNvPr id="424" name="任意多边形: 形状 423">
                <a:extLst>
                  <a:ext uri="{FF2B5EF4-FFF2-40B4-BE49-F238E27FC236}">
                    <a16:creationId xmlns:a16="http://schemas.microsoft.com/office/drawing/2014/main" id="{9FC71C1E-9BCC-4BE8-96DE-0BD035A22F59}"/>
                  </a:ext>
                </a:extLst>
              </p:cNvPr>
              <p:cNvSpPr/>
              <p:nvPr/>
            </p:nvSpPr>
            <p:spPr>
              <a:xfrm>
                <a:off x="5133302" y="5636817"/>
                <a:ext cx="31010" cy="59882"/>
              </a:xfrm>
              <a:custGeom>
                <a:avLst/>
                <a:gdLst>
                  <a:gd name="connsiteX0" fmla="*/ 17109 w 31010"/>
                  <a:gd name="connsiteY0" fmla="*/ 59883 h 59882"/>
                  <a:gd name="connsiteX1" fmla="*/ 12832 w 31010"/>
                  <a:gd name="connsiteY1" fmla="*/ 54536 h 59882"/>
                  <a:gd name="connsiteX2" fmla="*/ 6416 w 31010"/>
                  <a:gd name="connsiteY2" fmla="*/ 34219 h 59882"/>
                  <a:gd name="connsiteX3" fmla="*/ 10693 w 31010"/>
                  <a:gd name="connsiteY3" fmla="*/ 25664 h 59882"/>
                  <a:gd name="connsiteX4" fmla="*/ 0 w 31010"/>
                  <a:gd name="connsiteY4" fmla="*/ 5347 h 59882"/>
                  <a:gd name="connsiteX5" fmla="*/ 2139 w 31010"/>
                  <a:gd name="connsiteY5" fmla="*/ 0 h 59882"/>
                  <a:gd name="connsiteX6" fmla="*/ 31011 w 31010"/>
                  <a:gd name="connsiteY6" fmla="*/ 33150 h 59882"/>
                  <a:gd name="connsiteX7" fmla="*/ 31011 w 31010"/>
                  <a:gd name="connsiteY7" fmla="*/ 55606 h 59882"/>
                  <a:gd name="connsiteX8" fmla="*/ 17109 w 31010"/>
                  <a:gd name="connsiteY8" fmla="*/ 59883 h 5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010" h="59882">
                    <a:moveTo>
                      <a:pt x="17109" y="59883"/>
                    </a:moveTo>
                    <a:lnTo>
                      <a:pt x="12832" y="54536"/>
                    </a:lnTo>
                    <a:cubicBezTo>
                      <a:pt x="6416" y="50259"/>
                      <a:pt x="3208" y="41704"/>
                      <a:pt x="6416" y="34219"/>
                    </a:cubicBezTo>
                    <a:lnTo>
                      <a:pt x="10693" y="25664"/>
                    </a:lnTo>
                    <a:lnTo>
                      <a:pt x="0" y="5347"/>
                    </a:lnTo>
                    <a:lnTo>
                      <a:pt x="2139" y="0"/>
                    </a:lnTo>
                    <a:lnTo>
                      <a:pt x="31011" y="33150"/>
                    </a:lnTo>
                    <a:lnTo>
                      <a:pt x="31011" y="55606"/>
                    </a:lnTo>
                    <a:lnTo>
                      <a:pt x="17109" y="59883"/>
                    </a:lnTo>
                    <a:close/>
                  </a:path>
                </a:pathLst>
              </a:custGeom>
              <a:solidFill>
                <a:schemeClr val="accent2">
                  <a:lumMod val="40000"/>
                  <a:lumOff val="60000"/>
                </a:schemeClr>
              </a:solidFill>
              <a:ln w="10686" cap="flat">
                <a:noFill/>
                <a:prstDash val="solid"/>
                <a:miter/>
              </a:ln>
            </p:spPr>
            <p:txBody>
              <a:bodyPr rtlCol="0" anchor="ctr"/>
              <a:lstStyle/>
              <a:p>
                <a:endParaRPr lang="zh-CN" altLang="en-US"/>
              </a:p>
            </p:txBody>
          </p:sp>
        </p:grpSp>
        <p:grpSp>
          <p:nvGrpSpPr>
            <p:cNvPr id="85" name="图形 4">
              <a:extLst>
                <a:ext uri="{FF2B5EF4-FFF2-40B4-BE49-F238E27FC236}">
                  <a16:creationId xmlns:a16="http://schemas.microsoft.com/office/drawing/2014/main" id="{96390523-4ABD-4ED1-9B94-82245CB60857}"/>
                </a:ext>
              </a:extLst>
            </p:cNvPr>
            <p:cNvGrpSpPr/>
            <p:nvPr/>
          </p:nvGrpSpPr>
          <p:grpSpPr>
            <a:xfrm>
              <a:off x="6204770" y="4775738"/>
              <a:ext cx="783057" cy="783057"/>
              <a:chOff x="5685080" y="4887211"/>
              <a:chExt cx="741051" cy="741050"/>
            </a:xfrm>
          </p:grpSpPr>
          <p:grpSp>
            <p:nvGrpSpPr>
              <p:cNvPr id="390" name="图形 4">
                <a:extLst>
                  <a:ext uri="{FF2B5EF4-FFF2-40B4-BE49-F238E27FC236}">
                    <a16:creationId xmlns:a16="http://schemas.microsoft.com/office/drawing/2014/main" id="{B28206BD-B8D7-4B54-858F-A650755F6C44}"/>
                  </a:ext>
                </a:extLst>
              </p:cNvPr>
              <p:cNvGrpSpPr/>
              <p:nvPr/>
            </p:nvGrpSpPr>
            <p:grpSpPr>
              <a:xfrm>
                <a:off x="6006951" y="4887211"/>
                <a:ext cx="419180" cy="579580"/>
                <a:chOff x="6006951" y="4887211"/>
                <a:chExt cx="419180" cy="579580"/>
              </a:xfrm>
            </p:grpSpPr>
            <p:sp>
              <p:nvSpPr>
                <p:cNvPr id="407" name="任意多边形: 形状 406">
                  <a:extLst>
                    <a:ext uri="{FF2B5EF4-FFF2-40B4-BE49-F238E27FC236}">
                      <a16:creationId xmlns:a16="http://schemas.microsoft.com/office/drawing/2014/main" id="{F583F0CC-2043-4E1C-BA2E-3086E9379CD6}"/>
                    </a:ext>
                  </a:extLst>
                </p:cNvPr>
                <p:cNvSpPr/>
                <p:nvPr/>
              </p:nvSpPr>
              <p:spPr>
                <a:xfrm>
                  <a:off x="6006951" y="4887211"/>
                  <a:ext cx="419180" cy="209589"/>
                </a:xfrm>
                <a:custGeom>
                  <a:avLst/>
                  <a:gdLst>
                    <a:gd name="connsiteX0" fmla="*/ 419180 w 419180"/>
                    <a:gd name="connsiteY0" fmla="*/ 184995 h 209589"/>
                    <a:gd name="connsiteX1" fmla="*/ 371060 w 419180"/>
                    <a:gd name="connsiteY1" fmla="*/ 209590 h 209589"/>
                    <a:gd name="connsiteX2" fmla="*/ 0 w 419180"/>
                    <a:gd name="connsiteY2" fmla="*/ 23525 h 209589"/>
                    <a:gd name="connsiteX3" fmla="*/ 49189 w 419180"/>
                    <a:gd name="connsiteY3" fmla="*/ 0 h 209589"/>
                  </a:gdLst>
                  <a:ahLst/>
                  <a:cxnLst>
                    <a:cxn ang="0">
                      <a:pos x="connsiteX0" y="connsiteY0"/>
                    </a:cxn>
                    <a:cxn ang="0">
                      <a:pos x="connsiteX1" y="connsiteY1"/>
                    </a:cxn>
                    <a:cxn ang="0">
                      <a:pos x="connsiteX2" y="connsiteY2"/>
                    </a:cxn>
                    <a:cxn ang="0">
                      <a:pos x="connsiteX3" y="connsiteY3"/>
                    </a:cxn>
                  </a:cxnLst>
                  <a:rect l="l" t="t" r="r" b="b"/>
                  <a:pathLst>
                    <a:path w="419180" h="209589">
                      <a:moveTo>
                        <a:pt x="419180" y="184995"/>
                      </a:moveTo>
                      <a:lnTo>
                        <a:pt x="371060" y="209590"/>
                      </a:lnTo>
                      <a:lnTo>
                        <a:pt x="0" y="23525"/>
                      </a:lnTo>
                      <a:lnTo>
                        <a:pt x="49189" y="0"/>
                      </a:lnTo>
                      <a:close/>
                    </a:path>
                  </a:pathLst>
                </a:custGeom>
                <a:solidFill>
                  <a:schemeClr val="accent1">
                    <a:lumMod val="20000"/>
                    <a:lumOff val="80000"/>
                  </a:schemeClr>
                </a:solidFill>
                <a:ln w="10686" cap="flat">
                  <a:noFill/>
                  <a:prstDash val="solid"/>
                  <a:miter/>
                </a:ln>
              </p:spPr>
              <p:txBody>
                <a:bodyPr rtlCol="0" anchor="ctr"/>
                <a:lstStyle/>
                <a:p>
                  <a:endParaRPr lang="zh-CN" altLang="en-US"/>
                </a:p>
              </p:txBody>
            </p:sp>
            <p:sp>
              <p:nvSpPr>
                <p:cNvPr id="408" name="任意多边形: 形状 407">
                  <a:extLst>
                    <a:ext uri="{FF2B5EF4-FFF2-40B4-BE49-F238E27FC236}">
                      <a16:creationId xmlns:a16="http://schemas.microsoft.com/office/drawing/2014/main" id="{86601A02-AA1F-41F2-8266-652254DCFB8A}"/>
                    </a:ext>
                  </a:extLst>
                </p:cNvPr>
                <p:cNvSpPr/>
                <p:nvPr/>
              </p:nvSpPr>
              <p:spPr>
                <a:xfrm>
                  <a:off x="6378011" y="5072206"/>
                  <a:ext cx="48120" cy="394585"/>
                </a:xfrm>
                <a:custGeom>
                  <a:avLst/>
                  <a:gdLst>
                    <a:gd name="connsiteX0" fmla="*/ 48120 w 48120"/>
                    <a:gd name="connsiteY0" fmla="*/ 369991 h 394585"/>
                    <a:gd name="connsiteX1" fmla="*/ 0 w 48120"/>
                    <a:gd name="connsiteY1" fmla="*/ 394586 h 394585"/>
                    <a:gd name="connsiteX2" fmla="*/ 0 w 48120"/>
                    <a:gd name="connsiteY2" fmla="*/ 24595 h 394585"/>
                    <a:gd name="connsiteX3" fmla="*/ 48120 w 48120"/>
                    <a:gd name="connsiteY3" fmla="*/ 0 h 394585"/>
                  </a:gdLst>
                  <a:ahLst/>
                  <a:cxnLst>
                    <a:cxn ang="0">
                      <a:pos x="connsiteX0" y="connsiteY0"/>
                    </a:cxn>
                    <a:cxn ang="0">
                      <a:pos x="connsiteX1" y="connsiteY1"/>
                    </a:cxn>
                    <a:cxn ang="0">
                      <a:pos x="connsiteX2" y="connsiteY2"/>
                    </a:cxn>
                    <a:cxn ang="0">
                      <a:pos x="connsiteX3" y="connsiteY3"/>
                    </a:cxn>
                  </a:cxnLst>
                  <a:rect l="l" t="t" r="r" b="b"/>
                  <a:pathLst>
                    <a:path w="48120" h="394585">
                      <a:moveTo>
                        <a:pt x="48120" y="369991"/>
                      </a:moveTo>
                      <a:lnTo>
                        <a:pt x="0" y="394586"/>
                      </a:lnTo>
                      <a:lnTo>
                        <a:pt x="0" y="24595"/>
                      </a:lnTo>
                      <a:lnTo>
                        <a:pt x="48120" y="0"/>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409" name="任意多边形: 形状 408">
                  <a:extLst>
                    <a:ext uri="{FF2B5EF4-FFF2-40B4-BE49-F238E27FC236}">
                      <a16:creationId xmlns:a16="http://schemas.microsoft.com/office/drawing/2014/main" id="{BAD3BD30-83FA-4013-803D-47E02FE689FB}"/>
                    </a:ext>
                  </a:extLst>
                </p:cNvPr>
                <p:cNvSpPr/>
                <p:nvPr/>
              </p:nvSpPr>
              <p:spPr>
                <a:xfrm>
                  <a:off x="6006951" y="4910736"/>
                  <a:ext cx="371060" cy="556055"/>
                </a:xfrm>
                <a:custGeom>
                  <a:avLst/>
                  <a:gdLst>
                    <a:gd name="connsiteX0" fmla="*/ 371060 w 371060"/>
                    <a:gd name="connsiteY0" fmla="*/ 556056 h 556055"/>
                    <a:gd name="connsiteX1" fmla="*/ 0 w 371060"/>
                    <a:gd name="connsiteY1" fmla="*/ 371060 h 556055"/>
                    <a:gd name="connsiteX2" fmla="*/ 0 w 371060"/>
                    <a:gd name="connsiteY2" fmla="*/ 0 h 556055"/>
                    <a:gd name="connsiteX3" fmla="*/ 371060 w 371060"/>
                    <a:gd name="connsiteY3" fmla="*/ 18606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71060"/>
                      </a:lnTo>
                      <a:lnTo>
                        <a:pt x="0" y="0"/>
                      </a:lnTo>
                      <a:lnTo>
                        <a:pt x="371060" y="186065"/>
                      </a:lnTo>
                      <a:close/>
                    </a:path>
                  </a:pathLst>
                </a:custGeom>
                <a:solidFill>
                  <a:schemeClr val="bg1"/>
                </a:solidFill>
                <a:ln w="10686" cap="flat">
                  <a:noFill/>
                  <a:prstDash val="solid"/>
                  <a:miter/>
                </a:ln>
              </p:spPr>
              <p:txBody>
                <a:bodyPr rtlCol="0" anchor="ctr"/>
                <a:lstStyle/>
                <a:p>
                  <a:endParaRPr lang="zh-CN" altLang="en-US"/>
                </a:p>
              </p:txBody>
            </p:sp>
          </p:grpSp>
          <p:grpSp>
            <p:nvGrpSpPr>
              <p:cNvPr id="391" name="图形 4">
                <a:extLst>
                  <a:ext uri="{FF2B5EF4-FFF2-40B4-BE49-F238E27FC236}">
                    <a16:creationId xmlns:a16="http://schemas.microsoft.com/office/drawing/2014/main" id="{B1BA1849-9C06-4882-BD69-9C0E35508B6C}"/>
                  </a:ext>
                </a:extLst>
              </p:cNvPr>
              <p:cNvGrpSpPr/>
              <p:nvPr/>
            </p:nvGrpSpPr>
            <p:grpSpPr>
              <a:xfrm>
                <a:off x="5926751" y="4926776"/>
                <a:ext cx="419180" cy="580650"/>
                <a:chOff x="5926751" y="4926776"/>
                <a:chExt cx="419180" cy="580650"/>
              </a:xfrm>
            </p:grpSpPr>
            <p:sp>
              <p:nvSpPr>
                <p:cNvPr id="404" name="任意多边形: 形状 403">
                  <a:extLst>
                    <a:ext uri="{FF2B5EF4-FFF2-40B4-BE49-F238E27FC236}">
                      <a16:creationId xmlns:a16="http://schemas.microsoft.com/office/drawing/2014/main" id="{443BEC6A-AC0B-4EB0-8C56-38B897A3D72A}"/>
                    </a:ext>
                  </a:extLst>
                </p:cNvPr>
                <p:cNvSpPr/>
                <p:nvPr/>
              </p:nvSpPr>
              <p:spPr>
                <a:xfrm>
                  <a:off x="5926751" y="4926776"/>
                  <a:ext cx="419180" cy="209590"/>
                </a:xfrm>
                <a:custGeom>
                  <a:avLst/>
                  <a:gdLst>
                    <a:gd name="connsiteX0" fmla="*/ 419180 w 419180"/>
                    <a:gd name="connsiteY0" fmla="*/ 184996 h 209590"/>
                    <a:gd name="connsiteX1" fmla="*/ 371060 w 419180"/>
                    <a:gd name="connsiteY1" fmla="*/ 209590 h 209590"/>
                    <a:gd name="connsiteX2" fmla="*/ 0 w 419180"/>
                    <a:gd name="connsiteY2" fmla="*/ 24595 h 209590"/>
                    <a:gd name="connsiteX3" fmla="*/ 48120 w 419180"/>
                    <a:gd name="connsiteY3" fmla="*/ 0 h 209590"/>
                  </a:gdLst>
                  <a:ahLst/>
                  <a:cxnLst>
                    <a:cxn ang="0">
                      <a:pos x="connsiteX0" y="connsiteY0"/>
                    </a:cxn>
                    <a:cxn ang="0">
                      <a:pos x="connsiteX1" y="connsiteY1"/>
                    </a:cxn>
                    <a:cxn ang="0">
                      <a:pos x="connsiteX2" y="connsiteY2"/>
                    </a:cxn>
                    <a:cxn ang="0">
                      <a:pos x="connsiteX3" y="connsiteY3"/>
                    </a:cxn>
                  </a:cxnLst>
                  <a:rect l="l" t="t" r="r" b="b"/>
                  <a:pathLst>
                    <a:path w="419180" h="209590">
                      <a:moveTo>
                        <a:pt x="419180" y="184996"/>
                      </a:moveTo>
                      <a:lnTo>
                        <a:pt x="371060" y="209590"/>
                      </a:lnTo>
                      <a:lnTo>
                        <a:pt x="0" y="24595"/>
                      </a:lnTo>
                      <a:lnTo>
                        <a:pt x="48120" y="0"/>
                      </a:lnTo>
                      <a:close/>
                    </a:path>
                  </a:pathLst>
                </a:custGeom>
                <a:solidFill>
                  <a:schemeClr val="accent1">
                    <a:lumMod val="20000"/>
                    <a:lumOff val="80000"/>
                  </a:schemeClr>
                </a:solidFill>
                <a:ln w="10686" cap="flat">
                  <a:noFill/>
                  <a:prstDash val="solid"/>
                  <a:miter/>
                </a:ln>
              </p:spPr>
              <p:txBody>
                <a:bodyPr rtlCol="0" anchor="ctr"/>
                <a:lstStyle/>
                <a:p>
                  <a:endParaRPr lang="zh-CN" altLang="en-US"/>
                </a:p>
              </p:txBody>
            </p:sp>
            <p:sp>
              <p:nvSpPr>
                <p:cNvPr id="405" name="任意多边形: 形状 404">
                  <a:extLst>
                    <a:ext uri="{FF2B5EF4-FFF2-40B4-BE49-F238E27FC236}">
                      <a16:creationId xmlns:a16="http://schemas.microsoft.com/office/drawing/2014/main" id="{E8BDC0F6-3337-4B4C-A9E1-1164A2BE177C}"/>
                    </a:ext>
                  </a:extLst>
                </p:cNvPr>
                <p:cNvSpPr/>
                <p:nvPr/>
              </p:nvSpPr>
              <p:spPr>
                <a:xfrm>
                  <a:off x="6297811" y="5111772"/>
                  <a:ext cx="48120" cy="395654"/>
                </a:xfrm>
                <a:custGeom>
                  <a:avLst/>
                  <a:gdLst>
                    <a:gd name="connsiteX0" fmla="*/ 48120 w 48120"/>
                    <a:gd name="connsiteY0" fmla="*/ 371060 h 395654"/>
                    <a:gd name="connsiteX1" fmla="*/ 0 w 48120"/>
                    <a:gd name="connsiteY1" fmla="*/ 395655 h 395654"/>
                    <a:gd name="connsiteX2" fmla="*/ 0 w 48120"/>
                    <a:gd name="connsiteY2" fmla="*/ 24595 h 395654"/>
                    <a:gd name="connsiteX3" fmla="*/ 48120 w 48120"/>
                    <a:gd name="connsiteY3" fmla="*/ 0 h 395654"/>
                  </a:gdLst>
                  <a:ahLst/>
                  <a:cxnLst>
                    <a:cxn ang="0">
                      <a:pos x="connsiteX0" y="connsiteY0"/>
                    </a:cxn>
                    <a:cxn ang="0">
                      <a:pos x="connsiteX1" y="connsiteY1"/>
                    </a:cxn>
                    <a:cxn ang="0">
                      <a:pos x="connsiteX2" y="connsiteY2"/>
                    </a:cxn>
                    <a:cxn ang="0">
                      <a:pos x="connsiteX3" y="connsiteY3"/>
                    </a:cxn>
                  </a:cxnLst>
                  <a:rect l="l" t="t" r="r" b="b"/>
                  <a:pathLst>
                    <a:path w="48120" h="395654">
                      <a:moveTo>
                        <a:pt x="48120" y="371060"/>
                      </a:moveTo>
                      <a:lnTo>
                        <a:pt x="0" y="395655"/>
                      </a:lnTo>
                      <a:lnTo>
                        <a:pt x="0" y="24595"/>
                      </a:lnTo>
                      <a:lnTo>
                        <a:pt x="48120" y="0"/>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406" name="任意多边形: 形状 405">
                  <a:extLst>
                    <a:ext uri="{FF2B5EF4-FFF2-40B4-BE49-F238E27FC236}">
                      <a16:creationId xmlns:a16="http://schemas.microsoft.com/office/drawing/2014/main" id="{B29AD73B-9272-4FEC-A012-D2E808A3B71A}"/>
                    </a:ext>
                  </a:extLst>
                </p:cNvPr>
                <p:cNvSpPr/>
                <p:nvPr/>
              </p:nvSpPr>
              <p:spPr>
                <a:xfrm>
                  <a:off x="5926751" y="4951371"/>
                  <a:ext cx="371060" cy="556055"/>
                </a:xfrm>
                <a:custGeom>
                  <a:avLst/>
                  <a:gdLst>
                    <a:gd name="connsiteX0" fmla="*/ 371060 w 371060"/>
                    <a:gd name="connsiteY0" fmla="*/ 556056 h 556055"/>
                    <a:gd name="connsiteX1" fmla="*/ 0 w 371060"/>
                    <a:gd name="connsiteY1" fmla="*/ 369991 h 556055"/>
                    <a:gd name="connsiteX2" fmla="*/ 0 w 371060"/>
                    <a:gd name="connsiteY2" fmla="*/ 0 h 556055"/>
                    <a:gd name="connsiteX3" fmla="*/ 371060 w 371060"/>
                    <a:gd name="connsiteY3" fmla="*/ 18499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69991"/>
                      </a:lnTo>
                      <a:lnTo>
                        <a:pt x="0" y="0"/>
                      </a:lnTo>
                      <a:lnTo>
                        <a:pt x="371060" y="184995"/>
                      </a:lnTo>
                      <a:close/>
                    </a:path>
                  </a:pathLst>
                </a:custGeom>
                <a:solidFill>
                  <a:schemeClr val="bg1"/>
                </a:solidFill>
                <a:ln w="10686" cap="flat">
                  <a:noFill/>
                  <a:prstDash val="solid"/>
                  <a:miter/>
                </a:ln>
              </p:spPr>
              <p:txBody>
                <a:bodyPr rtlCol="0" anchor="ctr"/>
                <a:lstStyle/>
                <a:p>
                  <a:endParaRPr lang="zh-CN" altLang="en-US"/>
                </a:p>
              </p:txBody>
            </p:sp>
          </p:grpSp>
          <p:grpSp>
            <p:nvGrpSpPr>
              <p:cNvPr id="392" name="图形 4">
                <a:extLst>
                  <a:ext uri="{FF2B5EF4-FFF2-40B4-BE49-F238E27FC236}">
                    <a16:creationId xmlns:a16="http://schemas.microsoft.com/office/drawing/2014/main" id="{1F55F38F-1094-4EDE-ACF8-050452EF66FF}"/>
                  </a:ext>
                </a:extLst>
              </p:cNvPr>
              <p:cNvGrpSpPr/>
              <p:nvPr/>
            </p:nvGrpSpPr>
            <p:grpSpPr>
              <a:xfrm>
                <a:off x="5846550" y="4967411"/>
                <a:ext cx="419180" cy="579580"/>
                <a:chOff x="5846550" y="4967411"/>
                <a:chExt cx="419180" cy="579580"/>
              </a:xfrm>
            </p:grpSpPr>
            <p:sp>
              <p:nvSpPr>
                <p:cNvPr id="401" name="任意多边形: 形状 400">
                  <a:extLst>
                    <a:ext uri="{FF2B5EF4-FFF2-40B4-BE49-F238E27FC236}">
                      <a16:creationId xmlns:a16="http://schemas.microsoft.com/office/drawing/2014/main" id="{B34B35A0-E03C-4B8D-81A1-7E79FD49419D}"/>
                    </a:ext>
                  </a:extLst>
                </p:cNvPr>
                <p:cNvSpPr/>
                <p:nvPr/>
              </p:nvSpPr>
              <p:spPr>
                <a:xfrm>
                  <a:off x="5846550" y="4967411"/>
                  <a:ext cx="419180" cy="209589"/>
                </a:xfrm>
                <a:custGeom>
                  <a:avLst/>
                  <a:gdLst>
                    <a:gd name="connsiteX0" fmla="*/ 419180 w 419180"/>
                    <a:gd name="connsiteY0" fmla="*/ 184995 h 209589"/>
                    <a:gd name="connsiteX1" fmla="*/ 369991 w 419180"/>
                    <a:gd name="connsiteY1" fmla="*/ 209590 h 209589"/>
                    <a:gd name="connsiteX2" fmla="*/ 0 w 419180"/>
                    <a:gd name="connsiteY2" fmla="*/ 24595 h 209589"/>
                    <a:gd name="connsiteX3" fmla="*/ 48120 w 419180"/>
                    <a:gd name="connsiteY3" fmla="*/ 0 h 209589"/>
                  </a:gdLst>
                  <a:ahLst/>
                  <a:cxnLst>
                    <a:cxn ang="0">
                      <a:pos x="connsiteX0" y="connsiteY0"/>
                    </a:cxn>
                    <a:cxn ang="0">
                      <a:pos x="connsiteX1" y="connsiteY1"/>
                    </a:cxn>
                    <a:cxn ang="0">
                      <a:pos x="connsiteX2" y="connsiteY2"/>
                    </a:cxn>
                    <a:cxn ang="0">
                      <a:pos x="connsiteX3" y="connsiteY3"/>
                    </a:cxn>
                  </a:cxnLst>
                  <a:rect l="l" t="t" r="r" b="b"/>
                  <a:pathLst>
                    <a:path w="419180" h="209589">
                      <a:moveTo>
                        <a:pt x="419180" y="184995"/>
                      </a:moveTo>
                      <a:lnTo>
                        <a:pt x="369991" y="209590"/>
                      </a:lnTo>
                      <a:lnTo>
                        <a:pt x="0" y="24595"/>
                      </a:lnTo>
                      <a:lnTo>
                        <a:pt x="48120" y="0"/>
                      </a:lnTo>
                      <a:close/>
                    </a:path>
                  </a:pathLst>
                </a:custGeom>
                <a:solidFill>
                  <a:schemeClr val="accent1">
                    <a:lumMod val="20000"/>
                    <a:lumOff val="80000"/>
                  </a:schemeClr>
                </a:solidFill>
                <a:ln w="10686" cap="flat">
                  <a:noFill/>
                  <a:prstDash val="solid"/>
                  <a:miter/>
                </a:ln>
              </p:spPr>
              <p:txBody>
                <a:bodyPr rtlCol="0" anchor="ctr"/>
                <a:lstStyle/>
                <a:p>
                  <a:endParaRPr lang="zh-CN" altLang="en-US"/>
                </a:p>
              </p:txBody>
            </p:sp>
            <p:sp>
              <p:nvSpPr>
                <p:cNvPr id="402" name="任意多边形: 形状 401">
                  <a:extLst>
                    <a:ext uri="{FF2B5EF4-FFF2-40B4-BE49-F238E27FC236}">
                      <a16:creationId xmlns:a16="http://schemas.microsoft.com/office/drawing/2014/main" id="{0925BFC7-7782-48AD-A999-1F6E05D821EB}"/>
                    </a:ext>
                  </a:extLst>
                </p:cNvPr>
                <p:cNvSpPr/>
                <p:nvPr/>
              </p:nvSpPr>
              <p:spPr>
                <a:xfrm>
                  <a:off x="6216541" y="5152407"/>
                  <a:ext cx="49189" cy="394585"/>
                </a:xfrm>
                <a:custGeom>
                  <a:avLst/>
                  <a:gdLst>
                    <a:gd name="connsiteX0" fmla="*/ 49190 w 49189"/>
                    <a:gd name="connsiteY0" fmla="*/ 371060 h 394585"/>
                    <a:gd name="connsiteX1" fmla="*/ 0 w 49189"/>
                    <a:gd name="connsiteY1" fmla="*/ 394586 h 394585"/>
                    <a:gd name="connsiteX2" fmla="*/ 0 w 49189"/>
                    <a:gd name="connsiteY2" fmla="*/ 24595 h 394585"/>
                    <a:gd name="connsiteX3" fmla="*/ 49190 w 49189"/>
                    <a:gd name="connsiteY3" fmla="*/ 0 h 394585"/>
                  </a:gdLst>
                  <a:ahLst/>
                  <a:cxnLst>
                    <a:cxn ang="0">
                      <a:pos x="connsiteX0" y="connsiteY0"/>
                    </a:cxn>
                    <a:cxn ang="0">
                      <a:pos x="connsiteX1" y="connsiteY1"/>
                    </a:cxn>
                    <a:cxn ang="0">
                      <a:pos x="connsiteX2" y="connsiteY2"/>
                    </a:cxn>
                    <a:cxn ang="0">
                      <a:pos x="connsiteX3" y="connsiteY3"/>
                    </a:cxn>
                  </a:cxnLst>
                  <a:rect l="l" t="t" r="r" b="b"/>
                  <a:pathLst>
                    <a:path w="49189" h="394585">
                      <a:moveTo>
                        <a:pt x="49190" y="371060"/>
                      </a:moveTo>
                      <a:lnTo>
                        <a:pt x="0" y="394586"/>
                      </a:lnTo>
                      <a:lnTo>
                        <a:pt x="0" y="24595"/>
                      </a:lnTo>
                      <a:lnTo>
                        <a:pt x="49190" y="0"/>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403" name="任意多边形: 形状 402">
                  <a:extLst>
                    <a:ext uri="{FF2B5EF4-FFF2-40B4-BE49-F238E27FC236}">
                      <a16:creationId xmlns:a16="http://schemas.microsoft.com/office/drawing/2014/main" id="{0CE35F30-C969-4BCE-BD19-63AAA6AAB06F}"/>
                    </a:ext>
                  </a:extLst>
                </p:cNvPr>
                <p:cNvSpPr/>
                <p:nvPr/>
              </p:nvSpPr>
              <p:spPr>
                <a:xfrm>
                  <a:off x="5846550" y="4992006"/>
                  <a:ext cx="369990" cy="554986"/>
                </a:xfrm>
                <a:custGeom>
                  <a:avLst/>
                  <a:gdLst>
                    <a:gd name="connsiteX0" fmla="*/ 369991 w 369990"/>
                    <a:gd name="connsiteY0" fmla="*/ 554986 h 554986"/>
                    <a:gd name="connsiteX1" fmla="*/ 0 w 369990"/>
                    <a:gd name="connsiteY1" fmla="*/ 369991 h 554986"/>
                    <a:gd name="connsiteX2" fmla="*/ 0 w 369990"/>
                    <a:gd name="connsiteY2" fmla="*/ 0 h 554986"/>
                    <a:gd name="connsiteX3" fmla="*/ 369991 w 369990"/>
                    <a:gd name="connsiteY3" fmla="*/ 184995 h 554986"/>
                  </a:gdLst>
                  <a:ahLst/>
                  <a:cxnLst>
                    <a:cxn ang="0">
                      <a:pos x="connsiteX0" y="connsiteY0"/>
                    </a:cxn>
                    <a:cxn ang="0">
                      <a:pos x="connsiteX1" y="connsiteY1"/>
                    </a:cxn>
                    <a:cxn ang="0">
                      <a:pos x="connsiteX2" y="connsiteY2"/>
                    </a:cxn>
                    <a:cxn ang="0">
                      <a:pos x="connsiteX3" y="connsiteY3"/>
                    </a:cxn>
                  </a:cxnLst>
                  <a:rect l="l" t="t" r="r" b="b"/>
                  <a:pathLst>
                    <a:path w="369990" h="554986">
                      <a:moveTo>
                        <a:pt x="369991" y="554986"/>
                      </a:moveTo>
                      <a:lnTo>
                        <a:pt x="0" y="369991"/>
                      </a:lnTo>
                      <a:lnTo>
                        <a:pt x="0" y="0"/>
                      </a:lnTo>
                      <a:lnTo>
                        <a:pt x="369991" y="184995"/>
                      </a:lnTo>
                      <a:close/>
                    </a:path>
                  </a:pathLst>
                </a:custGeom>
                <a:solidFill>
                  <a:schemeClr val="bg1"/>
                </a:solidFill>
                <a:ln w="10686" cap="flat">
                  <a:noFill/>
                  <a:prstDash val="solid"/>
                  <a:miter/>
                </a:ln>
              </p:spPr>
              <p:txBody>
                <a:bodyPr rtlCol="0" anchor="ctr"/>
                <a:lstStyle/>
                <a:p>
                  <a:endParaRPr lang="zh-CN" altLang="en-US"/>
                </a:p>
              </p:txBody>
            </p:sp>
          </p:grpSp>
          <p:grpSp>
            <p:nvGrpSpPr>
              <p:cNvPr id="393" name="图形 4">
                <a:extLst>
                  <a:ext uri="{FF2B5EF4-FFF2-40B4-BE49-F238E27FC236}">
                    <a16:creationId xmlns:a16="http://schemas.microsoft.com/office/drawing/2014/main" id="{75E621AB-8981-4134-B5AD-A8470512B635}"/>
                  </a:ext>
                </a:extLst>
              </p:cNvPr>
              <p:cNvGrpSpPr/>
              <p:nvPr/>
            </p:nvGrpSpPr>
            <p:grpSpPr>
              <a:xfrm>
                <a:off x="5765281" y="5006977"/>
                <a:ext cx="419180" cy="580650"/>
                <a:chOff x="5765281" y="5006977"/>
                <a:chExt cx="419180" cy="580650"/>
              </a:xfrm>
            </p:grpSpPr>
            <p:sp>
              <p:nvSpPr>
                <p:cNvPr id="398" name="任意多边形: 形状 397">
                  <a:extLst>
                    <a:ext uri="{FF2B5EF4-FFF2-40B4-BE49-F238E27FC236}">
                      <a16:creationId xmlns:a16="http://schemas.microsoft.com/office/drawing/2014/main" id="{3EA1B689-68C0-47B0-BBF3-9E5EB88CA93F}"/>
                    </a:ext>
                  </a:extLst>
                </p:cNvPr>
                <p:cNvSpPr/>
                <p:nvPr/>
              </p:nvSpPr>
              <p:spPr>
                <a:xfrm>
                  <a:off x="5765281" y="5006977"/>
                  <a:ext cx="419180" cy="210659"/>
                </a:xfrm>
                <a:custGeom>
                  <a:avLst/>
                  <a:gdLst>
                    <a:gd name="connsiteX0" fmla="*/ 419180 w 419180"/>
                    <a:gd name="connsiteY0" fmla="*/ 186065 h 210659"/>
                    <a:gd name="connsiteX1" fmla="*/ 371060 w 419180"/>
                    <a:gd name="connsiteY1" fmla="*/ 210660 h 210659"/>
                    <a:gd name="connsiteX2" fmla="*/ 0 w 419180"/>
                    <a:gd name="connsiteY2" fmla="*/ 24595 h 210659"/>
                    <a:gd name="connsiteX3" fmla="*/ 49190 w 419180"/>
                    <a:gd name="connsiteY3" fmla="*/ 0 h 210659"/>
                  </a:gdLst>
                  <a:ahLst/>
                  <a:cxnLst>
                    <a:cxn ang="0">
                      <a:pos x="connsiteX0" y="connsiteY0"/>
                    </a:cxn>
                    <a:cxn ang="0">
                      <a:pos x="connsiteX1" y="connsiteY1"/>
                    </a:cxn>
                    <a:cxn ang="0">
                      <a:pos x="connsiteX2" y="connsiteY2"/>
                    </a:cxn>
                    <a:cxn ang="0">
                      <a:pos x="connsiteX3" y="connsiteY3"/>
                    </a:cxn>
                  </a:cxnLst>
                  <a:rect l="l" t="t" r="r" b="b"/>
                  <a:pathLst>
                    <a:path w="419180" h="210659">
                      <a:moveTo>
                        <a:pt x="419180" y="186065"/>
                      </a:moveTo>
                      <a:lnTo>
                        <a:pt x="371060" y="210660"/>
                      </a:lnTo>
                      <a:lnTo>
                        <a:pt x="0" y="24595"/>
                      </a:lnTo>
                      <a:lnTo>
                        <a:pt x="49190" y="0"/>
                      </a:lnTo>
                      <a:close/>
                    </a:path>
                  </a:pathLst>
                </a:custGeom>
                <a:solidFill>
                  <a:schemeClr val="accent1">
                    <a:lumMod val="20000"/>
                    <a:lumOff val="80000"/>
                  </a:schemeClr>
                </a:solidFill>
                <a:ln w="10686" cap="flat">
                  <a:noFill/>
                  <a:prstDash val="solid"/>
                  <a:miter/>
                </a:ln>
              </p:spPr>
              <p:txBody>
                <a:bodyPr rtlCol="0" anchor="ctr"/>
                <a:lstStyle/>
                <a:p>
                  <a:endParaRPr lang="zh-CN" altLang="en-US"/>
                </a:p>
              </p:txBody>
            </p:sp>
            <p:sp>
              <p:nvSpPr>
                <p:cNvPr id="399" name="任意多边形: 形状 398">
                  <a:extLst>
                    <a:ext uri="{FF2B5EF4-FFF2-40B4-BE49-F238E27FC236}">
                      <a16:creationId xmlns:a16="http://schemas.microsoft.com/office/drawing/2014/main" id="{C070F250-5035-4F41-9269-6D4FD7CE1442}"/>
                    </a:ext>
                  </a:extLst>
                </p:cNvPr>
                <p:cNvSpPr/>
                <p:nvPr/>
              </p:nvSpPr>
              <p:spPr>
                <a:xfrm>
                  <a:off x="6136341" y="5193041"/>
                  <a:ext cx="48120" cy="394585"/>
                </a:xfrm>
                <a:custGeom>
                  <a:avLst/>
                  <a:gdLst>
                    <a:gd name="connsiteX0" fmla="*/ 48120 w 48120"/>
                    <a:gd name="connsiteY0" fmla="*/ 369991 h 394585"/>
                    <a:gd name="connsiteX1" fmla="*/ 0 w 48120"/>
                    <a:gd name="connsiteY1" fmla="*/ 394586 h 394585"/>
                    <a:gd name="connsiteX2" fmla="*/ 0 w 48120"/>
                    <a:gd name="connsiteY2" fmla="*/ 24595 h 394585"/>
                    <a:gd name="connsiteX3" fmla="*/ 48120 w 48120"/>
                    <a:gd name="connsiteY3" fmla="*/ 0 h 394585"/>
                  </a:gdLst>
                  <a:ahLst/>
                  <a:cxnLst>
                    <a:cxn ang="0">
                      <a:pos x="connsiteX0" y="connsiteY0"/>
                    </a:cxn>
                    <a:cxn ang="0">
                      <a:pos x="connsiteX1" y="connsiteY1"/>
                    </a:cxn>
                    <a:cxn ang="0">
                      <a:pos x="connsiteX2" y="connsiteY2"/>
                    </a:cxn>
                    <a:cxn ang="0">
                      <a:pos x="connsiteX3" y="connsiteY3"/>
                    </a:cxn>
                  </a:cxnLst>
                  <a:rect l="l" t="t" r="r" b="b"/>
                  <a:pathLst>
                    <a:path w="48120" h="394585">
                      <a:moveTo>
                        <a:pt x="48120" y="369991"/>
                      </a:moveTo>
                      <a:lnTo>
                        <a:pt x="0" y="394586"/>
                      </a:lnTo>
                      <a:lnTo>
                        <a:pt x="0" y="24595"/>
                      </a:lnTo>
                      <a:lnTo>
                        <a:pt x="48120" y="0"/>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400" name="任意多边形: 形状 399">
                  <a:extLst>
                    <a:ext uri="{FF2B5EF4-FFF2-40B4-BE49-F238E27FC236}">
                      <a16:creationId xmlns:a16="http://schemas.microsoft.com/office/drawing/2014/main" id="{852582FC-1698-42CA-ABB6-550EFF44E414}"/>
                    </a:ext>
                  </a:extLst>
                </p:cNvPr>
                <p:cNvSpPr/>
                <p:nvPr/>
              </p:nvSpPr>
              <p:spPr>
                <a:xfrm>
                  <a:off x="5765281" y="5031572"/>
                  <a:ext cx="371060" cy="556055"/>
                </a:xfrm>
                <a:custGeom>
                  <a:avLst/>
                  <a:gdLst>
                    <a:gd name="connsiteX0" fmla="*/ 371060 w 371060"/>
                    <a:gd name="connsiteY0" fmla="*/ 556056 h 556055"/>
                    <a:gd name="connsiteX1" fmla="*/ 0 w 371060"/>
                    <a:gd name="connsiteY1" fmla="*/ 371060 h 556055"/>
                    <a:gd name="connsiteX2" fmla="*/ 0 w 371060"/>
                    <a:gd name="connsiteY2" fmla="*/ 0 h 556055"/>
                    <a:gd name="connsiteX3" fmla="*/ 371060 w 371060"/>
                    <a:gd name="connsiteY3" fmla="*/ 18606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71060"/>
                      </a:lnTo>
                      <a:lnTo>
                        <a:pt x="0" y="0"/>
                      </a:lnTo>
                      <a:lnTo>
                        <a:pt x="371060" y="186065"/>
                      </a:lnTo>
                      <a:close/>
                    </a:path>
                  </a:pathLst>
                </a:custGeom>
                <a:solidFill>
                  <a:schemeClr val="bg1"/>
                </a:solidFill>
                <a:ln w="10686" cap="flat">
                  <a:noFill/>
                  <a:prstDash val="solid"/>
                  <a:miter/>
                </a:ln>
              </p:spPr>
              <p:txBody>
                <a:bodyPr rtlCol="0" anchor="ctr"/>
                <a:lstStyle/>
                <a:p>
                  <a:endParaRPr lang="zh-CN" altLang="en-US"/>
                </a:p>
              </p:txBody>
            </p:sp>
          </p:grpSp>
          <p:grpSp>
            <p:nvGrpSpPr>
              <p:cNvPr id="394" name="图形 4">
                <a:extLst>
                  <a:ext uri="{FF2B5EF4-FFF2-40B4-BE49-F238E27FC236}">
                    <a16:creationId xmlns:a16="http://schemas.microsoft.com/office/drawing/2014/main" id="{343B350C-4557-4CEE-B0F1-5C605A74C9B4}"/>
                  </a:ext>
                </a:extLst>
              </p:cNvPr>
              <p:cNvGrpSpPr/>
              <p:nvPr/>
            </p:nvGrpSpPr>
            <p:grpSpPr>
              <a:xfrm>
                <a:off x="5685080" y="5047612"/>
                <a:ext cx="419180" cy="580650"/>
                <a:chOff x="5685080" y="5047612"/>
                <a:chExt cx="419180" cy="580650"/>
              </a:xfrm>
            </p:grpSpPr>
            <p:sp>
              <p:nvSpPr>
                <p:cNvPr id="395" name="任意多边形: 形状 394">
                  <a:extLst>
                    <a:ext uri="{FF2B5EF4-FFF2-40B4-BE49-F238E27FC236}">
                      <a16:creationId xmlns:a16="http://schemas.microsoft.com/office/drawing/2014/main" id="{4FED18AD-6F88-4A98-A656-4D7B3285670C}"/>
                    </a:ext>
                  </a:extLst>
                </p:cNvPr>
                <p:cNvSpPr/>
                <p:nvPr/>
              </p:nvSpPr>
              <p:spPr>
                <a:xfrm>
                  <a:off x="5685080" y="5047612"/>
                  <a:ext cx="419180" cy="209589"/>
                </a:xfrm>
                <a:custGeom>
                  <a:avLst/>
                  <a:gdLst>
                    <a:gd name="connsiteX0" fmla="*/ 419180 w 419180"/>
                    <a:gd name="connsiteY0" fmla="*/ 184995 h 209589"/>
                    <a:gd name="connsiteX1" fmla="*/ 371060 w 419180"/>
                    <a:gd name="connsiteY1" fmla="*/ 209590 h 209589"/>
                    <a:gd name="connsiteX2" fmla="*/ 0 w 419180"/>
                    <a:gd name="connsiteY2" fmla="*/ 24595 h 209589"/>
                    <a:gd name="connsiteX3" fmla="*/ 49190 w 419180"/>
                    <a:gd name="connsiteY3" fmla="*/ 0 h 209589"/>
                  </a:gdLst>
                  <a:ahLst/>
                  <a:cxnLst>
                    <a:cxn ang="0">
                      <a:pos x="connsiteX0" y="connsiteY0"/>
                    </a:cxn>
                    <a:cxn ang="0">
                      <a:pos x="connsiteX1" y="connsiteY1"/>
                    </a:cxn>
                    <a:cxn ang="0">
                      <a:pos x="connsiteX2" y="connsiteY2"/>
                    </a:cxn>
                    <a:cxn ang="0">
                      <a:pos x="connsiteX3" y="connsiteY3"/>
                    </a:cxn>
                  </a:cxnLst>
                  <a:rect l="l" t="t" r="r" b="b"/>
                  <a:pathLst>
                    <a:path w="419180" h="209589">
                      <a:moveTo>
                        <a:pt x="419180" y="184995"/>
                      </a:moveTo>
                      <a:lnTo>
                        <a:pt x="371060" y="209590"/>
                      </a:lnTo>
                      <a:lnTo>
                        <a:pt x="0" y="24595"/>
                      </a:lnTo>
                      <a:lnTo>
                        <a:pt x="49190" y="0"/>
                      </a:lnTo>
                      <a:close/>
                    </a:path>
                  </a:pathLst>
                </a:custGeom>
                <a:solidFill>
                  <a:schemeClr val="accent1">
                    <a:lumMod val="20000"/>
                    <a:lumOff val="80000"/>
                  </a:schemeClr>
                </a:solidFill>
                <a:ln w="10686" cap="flat">
                  <a:noFill/>
                  <a:prstDash val="solid"/>
                  <a:miter/>
                </a:ln>
              </p:spPr>
              <p:txBody>
                <a:bodyPr rtlCol="0" anchor="ctr"/>
                <a:lstStyle/>
                <a:p>
                  <a:endParaRPr lang="zh-CN" altLang="en-US"/>
                </a:p>
              </p:txBody>
            </p:sp>
            <p:sp>
              <p:nvSpPr>
                <p:cNvPr id="396" name="任意多边形: 形状 395">
                  <a:extLst>
                    <a:ext uri="{FF2B5EF4-FFF2-40B4-BE49-F238E27FC236}">
                      <a16:creationId xmlns:a16="http://schemas.microsoft.com/office/drawing/2014/main" id="{D34FD84F-D3AC-4A5F-A0F8-202313944B8C}"/>
                    </a:ext>
                  </a:extLst>
                </p:cNvPr>
                <p:cNvSpPr/>
                <p:nvPr/>
              </p:nvSpPr>
              <p:spPr>
                <a:xfrm>
                  <a:off x="6056140" y="5232607"/>
                  <a:ext cx="48120" cy="395654"/>
                </a:xfrm>
                <a:custGeom>
                  <a:avLst/>
                  <a:gdLst>
                    <a:gd name="connsiteX0" fmla="*/ 48120 w 48120"/>
                    <a:gd name="connsiteY0" fmla="*/ 371060 h 395654"/>
                    <a:gd name="connsiteX1" fmla="*/ 0 w 48120"/>
                    <a:gd name="connsiteY1" fmla="*/ 395655 h 395654"/>
                    <a:gd name="connsiteX2" fmla="*/ 0 w 48120"/>
                    <a:gd name="connsiteY2" fmla="*/ 24595 h 395654"/>
                    <a:gd name="connsiteX3" fmla="*/ 48120 w 48120"/>
                    <a:gd name="connsiteY3" fmla="*/ 0 h 395654"/>
                  </a:gdLst>
                  <a:ahLst/>
                  <a:cxnLst>
                    <a:cxn ang="0">
                      <a:pos x="connsiteX0" y="connsiteY0"/>
                    </a:cxn>
                    <a:cxn ang="0">
                      <a:pos x="connsiteX1" y="connsiteY1"/>
                    </a:cxn>
                    <a:cxn ang="0">
                      <a:pos x="connsiteX2" y="connsiteY2"/>
                    </a:cxn>
                    <a:cxn ang="0">
                      <a:pos x="connsiteX3" y="connsiteY3"/>
                    </a:cxn>
                  </a:cxnLst>
                  <a:rect l="l" t="t" r="r" b="b"/>
                  <a:pathLst>
                    <a:path w="48120" h="395654">
                      <a:moveTo>
                        <a:pt x="48120" y="371060"/>
                      </a:moveTo>
                      <a:lnTo>
                        <a:pt x="0" y="395655"/>
                      </a:lnTo>
                      <a:lnTo>
                        <a:pt x="0" y="24595"/>
                      </a:lnTo>
                      <a:lnTo>
                        <a:pt x="48120" y="0"/>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397" name="任意多边形: 形状 396">
                  <a:extLst>
                    <a:ext uri="{FF2B5EF4-FFF2-40B4-BE49-F238E27FC236}">
                      <a16:creationId xmlns:a16="http://schemas.microsoft.com/office/drawing/2014/main" id="{1E32B67F-CE1F-4E4A-8F6F-4E9AB3ECC88A}"/>
                    </a:ext>
                  </a:extLst>
                </p:cNvPr>
                <p:cNvSpPr/>
                <p:nvPr/>
              </p:nvSpPr>
              <p:spPr>
                <a:xfrm>
                  <a:off x="5685080" y="5072206"/>
                  <a:ext cx="371060" cy="556055"/>
                </a:xfrm>
                <a:custGeom>
                  <a:avLst/>
                  <a:gdLst>
                    <a:gd name="connsiteX0" fmla="*/ 371060 w 371060"/>
                    <a:gd name="connsiteY0" fmla="*/ 556056 h 556055"/>
                    <a:gd name="connsiteX1" fmla="*/ 0 w 371060"/>
                    <a:gd name="connsiteY1" fmla="*/ 369991 h 556055"/>
                    <a:gd name="connsiteX2" fmla="*/ 0 w 371060"/>
                    <a:gd name="connsiteY2" fmla="*/ 0 h 556055"/>
                    <a:gd name="connsiteX3" fmla="*/ 371060 w 371060"/>
                    <a:gd name="connsiteY3" fmla="*/ 18499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69991"/>
                      </a:lnTo>
                      <a:lnTo>
                        <a:pt x="0" y="0"/>
                      </a:lnTo>
                      <a:lnTo>
                        <a:pt x="371060" y="18499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grpSp>
        </p:grpSp>
        <p:grpSp>
          <p:nvGrpSpPr>
            <p:cNvPr id="86" name="图形 4">
              <a:extLst>
                <a:ext uri="{FF2B5EF4-FFF2-40B4-BE49-F238E27FC236}">
                  <a16:creationId xmlns:a16="http://schemas.microsoft.com/office/drawing/2014/main" id="{7DD08D92-5742-4BB8-9FEF-E2A47650C5BE}"/>
                </a:ext>
              </a:extLst>
            </p:cNvPr>
            <p:cNvGrpSpPr/>
            <p:nvPr/>
          </p:nvGrpSpPr>
          <p:grpSpPr>
            <a:xfrm>
              <a:off x="6204770" y="4270649"/>
              <a:ext cx="783057" cy="783057"/>
              <a:chOff x="5685080" y="4409217"/>
              <a:chExt cx="741051" cy="741050"/>
            </a:xfrm>
          </p:grpSpPr>
          <p:sp>
            <p:nvSpPr>
              <p:cNvPr id="387" name="任意多边形: 形状 386">
                <a:extLst>
                  <a:ext uri="{FF2B5EF4-FFF2-40B4-BE49-F238E27FC236}">
                    <a16:creationId xmlns:a16="http://schemas.microsoft.com/office/drawing/2014/main" id="{C173D2B4-187C-4814-9CF5-27B6ABC1AD90}"/>
                  </a:ext>
                </a:extLst>
              </p:cNvPr>
              <p:cNvSpPr/>
              <p:nvPr/>
            </p:nvSpPr>
            <p:spPr>
              <a:xfrm>
                <a:off x="5685080" y="4409217"/>
                <a:ext cx="741051" cy="371060"/>
              </a:xfrm>
              <a:custGeom>
                <a:avLst/>
                <a:gdLst>
                  <a:gd name="connsiteX0" fmla="*/ 741051 w 741051"/>
                  <a:gd name="connsiteY0" fmla="*/ 184995 h 371060"/>
                  <a:gd name="connsiteX1" fmla="*/ 371060 w 741051"/>
                  <a:gd name="connsiteY1" fmla="*/ 371060 h 371060"/>
                  <a:gd name="connsiteX2" fmla="*/ 0 w 741051"/>
                  <a:gd name="connsiteY2" fmla="*/ 184995 h 371060"/>
                  <a:gd name="connsiteX3" fmla="*/ 371060 w 741051"/>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1" h="371060">
                    <a:moveTo>
                      <a:pt x="741051" y="184995"/>
                    </a:moveTo>
                    <a:lnTo>
                      <a:pt x="371060" y="371060"/>
                    </a:lnTo>
                    <a:lnTo>
                      <a:pt x="0" y="184995"/>
                    </a:lnTo>
                    <a:lnTo>
                      <a:pt x="371060"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388" name="任意多边形: 形状 387">
                <a:extLst>
                  <a:ext uri="{FF2B5EF4-FFF2-40B4-BE49-F238E27FC236}">
                    <a16:creationId xmlns:a16="http://schemas.microsoft.com/office/drawing/2014/main" id="{99EC2E42-9D59-4E31-88F9-1791C9A951E1}"/>
                  </a:ext>
                </a:extLst>
              </p:cNvPr>
              <p:cNvSpPr/>
              <p:nvPr/>
            </p:nvSpPr>
            <p:spPr>
              <a:xfrm>
                <a:off x="6056140" y="4594212"/>
                <a:ext cx="369990" cy="556055"/>
              </a:xfrm>
              <a:custGeom>
                <a:avLst/>
                <a:gdLst>
                  <a:gd name="connsiteX0" fmla="*/ 369991 w 369990"/>
                  <a:gd name="connsiteY0" fmla="*/ 371060 h 556055"/>
                  <a:gd name="connsiteX1" fmla="*/ 0 w 369990"/>
                  <a:gd name="connsiteY1" fmla="*/ 556056 h 556055"/>
                  <a:gd name="connsiteX2" fmla="*/ 0 w 369990"/>
                  <a:gd name="connsiteY2" fmla="*/ 186065 h 556055"/>
                  <a:gd name="connsiteX3" fmla="*/ 369991 w 369990"/>
                  <a:gd name="connsiteY3" fmla="*/ 0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371060"/>
                    </a:moveTo>
                    <a:lnTo>
                      <a:pt x="0" y="556056"/>
                    </a:lnTo>
                    <a:lnTo>
                      <a:pt x="0" y="186065"/>
                    </a:lnTo>
                    <a:lnTo>
                      <a:pt x="369991" y="0"/>
                    </a:lnTo>
                    <a:close/>
                  </a:path>
                </a:pathLst>
              </a:custGeom>
              <a:gradFill flip="none" rotWithShape="1">
                <a:gsLst>
                  <a:gs pos="0">
                    <a:schemeClr val="accent1"/>
                  </a:gs>
                  <a:gs pos="100000">
                    <a:schemeClr val="accent1">
                      <a:lumMod val="90000"/>
                      <a:lumOff val="10000"/>
                    </a:schemeClr>
                  </a:gs>
                </a:gsLst>
                <a:lin ang="8100000" scaled="1"/>
                <a:tileRect/>
              </a:gradFill>
              <a:ln w="10686" cap="flat">
                <a:noFill/>
                <a:prstDash val="solid"/>
                <a:miter/>
              </a:ln>
            </p:spPr>
            <p:txBody>
              <a:bodyPr rtlCol="0" anchor="ctr"/>
              <a:lstStyle/>
              <a:p>
                <a:endParaRPr lang="zh-CN" altLang="en-US" dirty="0"/>
              </a:p>
            </p:txBody>
          </p:sp>
          <p:sp>
            <p:nvSpPr>
              <p:cNvPr id="389" name="任意多边形: 形状 388">
                <a:extLst>
                  <a:ext uri="{FF2B5EF4-FFF2-40B4-BE49-F238E27FC236}">
                    <a16:creationId xmlns:a16="http://schemas.microsoft.com/office/drawing/2014/main" id="{011A598D-E364-43B3-A2BC-70498E739209}"/>
                  </a:ext>
                </a:extLst>
              </p:cNvPr>
              <p:cNvSpPr/>
              <p:nvPr/>
            </p:nvSpPr>
            <p:spPr>
              <a:xfrm>
                <a:off x="5685080" y="4594212"/>
                <a:ext cx="371060" cy="556055"/>
              </a:xfrm>
              <a:custGeom>
                <a:avLst/>
                <a:gdLst>
                  <a:gd name="connsiteX0" fmla="*/ 371060 w 371060"/>
                  <a:gd name="connsiteY0" fmla="*/ 556056 h 556055"/>
                  <a:gd name="connsiteX1" fmla="*/ 0 w 371060"/>
                  <a:gd name="connsiteY1" fmla="*/ 371060 h 556055"/>
                  <a:gd name="connsiteX2" fmla="*/ 0 w 371060"/>
                  <a:gd name="connsiteY2" fmla="*/ 0 h 556055"/>
                  <a:gd name="connsiteX3" fmla="*/ 371060 w 371060"/>
                  <a:gd name="connsiteY3" fmla="*/ 18606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71060"/>
                    </a:lnTo>
                    <a:lnTo>
                      <a:pt x="0" y="0"/>
                    </a:lnTo>
                    <a:lnTo>
                      <a:pt x="371060" y="186065"/>
                    </a:lnTo>
                    <a:close/>
                  </a:path>
                </a:pathLst>
              </a:custGeom>
              <a:gradFill flip="none" rotWithShape="1">
                <a:gsLst>
                  <a:gs pos="0">
                    <a:schemeClr val="accent1"/>
                  </a:gs>
                  <a:gs pos="100000">
                    <a:schemeClr val="accent1">
                      <a:lumMod val="90000"/>
                      <a:lumOff val="10000"/>
                    </a:schemeClr>
                  </a:gs>
                </a:gsLst>
                <a:lin ang="5400000" scaled="1"/>
                <a:tileRect/>
              </a:gradFill>
              <a:ln w="10686" cap="flat">
                <a:noFill/>
                <a:prstDash val="solid"/>
                <a:miter/>
              </a:ln>
            </p:spPr>
            <p:txBody>
              <a:bodyPr rtlCol="0" anchor="ctr"/>
              <a:lstStyle/>
              <a:p>
                <a:endParaRPr lang="zh-CN" altLang="en-US"/>
              </a:p>
            </p:txBody>
          </p:sp>
        </p:grpSp>
        <p:grpSp>
          <p:nvGrpSpPr>
            <p:cNvPr id="87" name="图形 4">
              <a:extLst>
                <a:ext uri="{FF2B5EF4-FFF2-40B4-BE49-F238E27FC236}">
                  <a16:creationId xmlns:a16="http://schemas.microsoft.com/office/drawing/2014/main" id="{78A18ABE-B934-4093-B4FE-6B50C283ED77}"/>
                </a:ext>
              </a:extLst>
            </p:cNvPr>
            <p:cNvGrpSpPr/>
            <p:nvPr/>
          </p:nvGrpSpPr>
          <p:grpSpPr>
            <a:xfrm>
              <a:off x="6204770" y="3605672"/>
              <a:ext cx="783057" cy="783058"/>
              <a:chOff x="5685080" y="3499210"/>
              <a:chExt cx="741051" cy="741051"/>
            </a:xfrm>
          </p:grpSpPr>
          <p:sp>
            <p:nvSpPr>
              <p:cNvPr id="380" name="任意多边形: 形状 379">
                <a:extLst>
                  <a:ext uri="{FF2B5EF4-FFF2-40B4-BE49-F238E27FC236}">
                    <a16:creationId xmlns:a16="http://schemas.microsoft.com/office/drawing/2014/main" id="{D481CC31-6111-44C1-82E1-F00AF930B6E9}"/>
                  </a:ext>
                </a:extLst>
              </p:cNvPr>
              <p:cNvSpPr/>
              <p:nvPr/>
            </p:nvSpPr>
            <p:spPr>
              <a:xfrm>
                <a:off x="5685080" y="3499210"/>
                <a:ext cx="741051" cy="369990"/>
              </a:xfrm>
              <a:custGeom>
                <a:avLst/>
                <a:gdLst>
                  <a:gd name="connsiteX0" fmla="*/ 741051 w 741051"/>
                  <a:gd name="connsiteY0" fmla="*/ 184996 h 369990"/>
                  <a:gd name="connsiteX1" fmla="*/ 371060 w 741051"/>
                  <a:gd name="connsiteY1" fmla="*/ 369991 h 369990"/>
                  <a:gd name="connsiteX2" fmla="*/ 0 w 741051"/>
                  <a:gd name="connsiteY2" fmla="*/ 184996 h 369990"/>
                  <a:gd name="connsiteX3" fmla="*/ 371060 w 741051"/>
                  <a:gd name="connsiteY3" fmla="*/ 0 h 369990"/>
                </a:gdLst>
                <a:ahLst/>
                <a:cxnLst>
                  <a:cxn ang="0">
                    <a:pos x="connsiteX0" y="connsiteY0"/>
                  </a:cxn>
                  <a:cxn ang="0">
                    <a:pos x="connsiteX1" y="connsiteY1"/>
                  </a:cxn>
                  <a:cxn ang="0">
                    <a:pos x="connsiteX2" y="connsiteY2"/>
                  </a:cxn>
                  <a:cxn ang="0">
                    <a:pos x="connsiteX3" y="connsiteY3"/>
                  </a:cxn>
                </a:cxnLst>
                <a:rect l="l" t="t" r="r" b="b"/>
                <a:pathLst>
                  <a:path w="741051" h="369990">
                    <a:moveTo>
                      <a:pt x="741051" y="184996"/>
                    </a:moveTo>
                    <a:lnTo>
                      <a:pt x="371060" y="369991"/>
                    </a:lnTo>
                    <a:lnTo>
                      <a:pt x="0" y="184996"/>
                    </a:lnTo>
                    <a:lnTo>
                      <a:pt x="371060" y="0"/>
                    </a:lnTo>
                    <a:close/>
                  </a:path>
                </a:pathLst>
              </a:custGeom>
              <a:gradFill>
                <a:gsLst>
                  <a:gs pos="0">
                    <a:schemeClr val="accent1">
                      <a:lumMod val="10000"/>
                      <a:lumOff val="90000"/>
                    </a:schemeClr>
                  </a:gs>
                  <a:gs pos="98000">
                    <a:schemeClr val="accent1">
                      <a:lumMod val="10000"/>
                      <a:lumOff val="90000"/>
                    </a:schemeClr>
                  </a:gs>
                </a:gsLst>
              </a:gradFill>
              <a:ln w="10686" cap="flat">
                <a:noFill/>
                <a:prstDash val="solid"/>
                <a:miter/>
              </a:ln>
            </p:spPr>
            <p:txBody>
              <a:bodyPr rtlCol="0" anchor="ctr"/>
              <a:lstStyle/>
              <a:p>
                <a:endParaRPr lang="zh-CN" altLang="en-US"/>
              </a:p>
            </p:txBody>
          </p:sp>
          <p:sp>
            <p:nvSpPr>
              <p:cNvPr id="381" name="任意多边形: 形状 380">
                <a:extLst>
                  <a:ext uri="{FF2B5EF4-FFF2-40B4-BE49-F238E27FC236}">
                    <a16:creationId xmlns:a16="http://schemas.microsoft.com/office/drawing/2014/main" id="{06D530B7-FE82-42D5-84C1-6A613B04E53A}"/>
                  </a:ext>
                </a:extLst>
              </p:cNvPr>
              <p:cNvSpPr/>
              <p:nvPr/>
            </p:nvSpPr>
            <p:spPr>
              <a:xfrm>
                <a:off x="6056140" y="3684206"/>
                <a:ext cx="369990" cy="556055"/>
              </a:xfrm>
              <a:custGeom>
                <a:avLst/>
                <a:gdLst>
                  <a:gd name="connsiteX0" fmla="*/ 369991 w 369990"/>
                  <a:gd name="connsiteY0" fmla="*/ 369991 h 556055"/>
                  <a:gd name="connsiteX1" fmla="*/ 0 w 369990"/>
                  <a:gd name="connsiteY1" fmla="*/ 556056 h 556055"/>
                  <a:gd name="connsiteX2" fmla="*/ 0 w 369990"/>
                  <a:gd name="connsiteY2" fmla="*/ 184995 h 556055"/>
                  <a:gd name="connsiteX3" fmla="*/ 369991 w 369990"/>
                  <a:gd name="connsiteY3" fmla="*/ 0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369991"/>
                    </a:moveTo>
                    <a:lnTo>
                      <a:pt x="0" y="556056"/>
                    </a:lnTo>
                    <a:lnTo>
                      <a:pt x="0" y="184995"/>
                    </a:lnTo>
                    <a:lnTo>
                      <a:pt x="369991" y="0"/>
                    </a:lnTo>
                    <a:close/>
                  </a:path>
                </a:pathLst>
              </a:custGeom>
              <a:gradFill>
                <a:gsLst>
                  <a:gs pos="0">
                    <a:schemeClr val="accent1">
                      <a:lumMod val="20000"/>
                      <a:lumOff val="80000"/>
                    </a:schemeClr>
                  </a:gs>
                  <a:gs pos="98000">
                    <a:schemeClr val="accent1">
                      <a:lumMod val="0"/>
                      <a:lumOff val="100000"/>
                    </a:schemeClr>
                  </a:gs>
                </a:gsLst>
              </a:gradFill>
              <a:ln w="10686" cap="flat">
                <a:noFill/>
                <a:prstDash val="solid"/>
                <a:miter/>
              </a:ln>
            </p:spPr>
            <p:txBody>
              <a:bodyPr rtlCol="0" anchor="ctr"/>
              <a:lstStyle/>
              <a:p>
                <a:endParaRPr lang="zh-CN" altLang="en-US"/>
              </a:p>
            </p:txBody>
          </p:sp>
          <p:sp>
            <p:nvSpPr>
              <p:cNvPr id="382" name="任意多边形: 形状 381">
                <a:extLst>
                  <a:ext uri="{FF2B5EF4-FFF2-40B4-BE49-F238E27FC236}">
                    <a16:creationId xmlns:a16="http://schemas.microsoft.com/office/drawing/2014/main" id="{30288408-60F2-4025-9C97-71E23C7C1AEC}"/>
                  </a:ext>
                </a:extLst>
              </p:cNvPr>
              <p:cNvSpPr/>
              <p:nvPr/>
            </p:nvSpPr>
            <p:spPr>
              <a:xfrm>
                <a:off x="6148104" y="3823220"/>
                <a:ext cx="186064" cy="278027"/>
              </a:xfrm>
              <a:custGeom>
                <a:avLst/>
                <a:gdLst>
                  <a:gd name="connsiteX0" fmla="*/ 186065 w 186064"/>
                  <a:gd name="connsiteY0" fmla="*/ 184995 h 278027"/>
                  <a:gd name="connsiteX1" fmla="*/ 0 w 186064"/>
                  <a:gd name="connsiteY1" fmla="*/ 278028 h 278027"/>
                  <a:gd name="connsiteX2" fmla="*/ 0 w 186064"/>
                  <a:gd name="connsiteY2" fmla="*/ 93032 h 278027"/>
                  <a:gd name="connsiteX3" fmla="*/ 186065 w 186064"/>
                  <a:gd name="connsiteY3" fmla="*/ 0 h 278027"/>
                </a:gdLst>
                <a:ahLst/>
                <a:cxnLst>
                  <a:cxn ang="0">
                    <a:pos x="connsiteX0" y="connsiteY0"/>
                  </a:cxn>
                  <a:cxn ang="0">
                    <a:pos x="connsiteX1" y="connsiteY1"/>
                  </a:cxn>
                  <a:cxn ang="0">
                    <a:pos x="connsiteX2" y="connsiteY2"/>
                  </a:cxn>
                  <a:cxn ang="0">
                    <a:pos x="connsiteX3" y="connsiteY3"/>
                  </a:cxn>
                </a:cxnLst>
                <a:rect l="l" t="t" r="r" b="b"/>
                <a:pathLst>
                  <a:path w="186064" h="278027">
                    <a:moveTo>
                      <a:pt x="186065" y="184995"/>
                    </a:moveTo>
                    <a:lnTo>
                      <a:pt x="0" y="278028"/>
                    </a:lnTo>
                    <a:lnTo>
                      <a:pt x="0" y="93032"/>
                    </a:lnTo>
                    <a:lnTo>
                      <a:pt x="186065"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383" name="任意多边形: 形状 382">
                <a:extLst>
                  <a:ext uri="{FF2B5EF4-FFF2-40B4-BE49-F238E27FC236}">
                    <a16:creationId xmlns:a16="http://schemas.microsoft.com/office/drawing/2014/main" id="{F5817761-B18F-4326-A401-6B31125D4BE8}"/>
                  </a:ext>
                </a:extLst>
              </p:cNvPr>
              <p:cNvSpPr/>
              <p:nvPr/>
            </p:nvSpPr>
            <p:spPr>
              <a:xfrm>
                <a:off x="5685080" y="3684206"/>
                <a:ext cx="371060" cy="556055"/>
              </a:xfrm>
              <a:custGeom>
                <a:avLst/>
                <a:gdLst>
                  <a:gd name="connsiteX0" fmla="*/ 371060 w 371060"/>
                  <a:gd name="connsiteY0" fmla="*/ 556056 h 556055"/>
                  <a:gd name="connsiteX1" fmla="*/ 0 w 371060"/>
                  <a:gd name="connsiteY1" fmla="*/ 369991 h 556055"/>
                  <a:gd name="connsiteX2" fmla="*/ 0 w 371060"/>
                  <a:gd name="connsiteY2" fmla="*/ 0 h 556055"/>
                  <a:gd name="connsiteX3" fmla="*/ 371060 w 371060"/>
                  <a:gd name="connsiteY3" fmla="*/ 18499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69991"/>
                    </a:lnTo>
                    <a:lnTo>
                      <a:pt x="0" y="0"/>
                    </a:lnTo>
                    <a:lnTo>
                      <a:pt x="371060" y="18499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sp>
            <p:nvSpPr>
              <p:cNvPr id="384" name="任意多边形: 形状 383">
                <a:extLst>
                  <a:ext uri="{FF2B5EF4-FFF2-40B4-BE49-F238E27FC236}">
                    <a16:creationId xmlns:a16="http://schemas.microsoft.com/office/drawing/2014/main" id="{A40D2F26-739E-4127-BCE2-0F45DBBC0ED6}"/>
                  </a:ext>
                </a:extLst>
              </p:cNvPr>
              <p:cNvSpPr/>
              <p:nvPr/>
            </p:nvSpPr>
            <p:spPr>
              <a:xfrm>
                <a:off x="6148104" y="3823220"/>
                <a:ext cx="186064" cy="184995"/>
              </a:xfrm>
              <a:custGeom>
                <a:avLst/>
                <a:gdLst>
                  <a:gd name="connsiteX0" fmla="*/ 186065 w 186064"/>
                  <a:gd name="connsiteY0" fmla="*/ 184995 h 184995"/>
                  <a:gd name="connsiteX1" fmla="*/ 186065 w 186064"/>
                  <a:gd name="connsiteY1" fmla="*/ 0 h 184995"/>
                  <a:gd name="connsiteX2" fmla="*/ 0 w 186064"/>
                  <a:gd name="connsiteY2" fmla="*/ 93032 h 184995"/>
                </a:gdLst>
                <a:ahLst/>
                <a:cxnLst>
                  <a:cxn ang="0">
                    <a:pos x="connsiteX0" y="connsiteY0"/>
                  </a:cxn>
                  <a:cxn ang="0">
                    <a:pos x="connsiteX1" y="connsiteY1"/>
                  </a:cxn>
                  <a:cxn ang="0">
                    <a:pos x="connsiteX2" y="connsiteY2"/>
                  </a:cxn>
                </a:cxnLst>
                <a:rect l="l" t="t" r="r" b="b"/>
                <a:pathLst>
                  <a:path w="186064" h="184995">
                    <a:moveTo>
                      <a:pt x="186065" y="184995"/>
                    </a:moveTo>
                    <a:lnTo>
                      <a:pt x="186065" y="0"/>
                    </a:lnTo>
                    <a:lnTo>
                      <a:pt x="0" y="93032"/>
                    </a:lnTo>
                    <a:close/>
                  </a:path>
                </a:pathLst>
              </a:custGeom>
              <a:solidFill>
                <a:schemeClr val="accent1"/>
              </a:solidFill>
              <a:ln w="10686" cap="flat">
                <a:noFill/>
                <a:prstDash val="solid"/>
                <a:miter/>
              </a:ln>
            </p:spPr>
            <p:txBody>
              <a:bodyPr rtlCol="0" anchor="ctr"/>
              <a:lstStyle/>
              <a:p>
                <a:endParaRPr lang="zh-CN" altLang="en-US"/>
              </a:p>
            </p:txBody>
          </p:sp>
          <p:sp>
            <p:nvSpPr>
              <p:cNvPr id="385" name="任意多边形: 形状 384">
                <a:extLst>
                  <a:ext uri="{FF2B5EF4-FFF2-40B4-BE49-F238E27FC236}">
                    <a16:creationId xmlns:a16="http://schemas.microsoft.com/office/drawing/2014/main" id="{A55EC755-0B41-4C48-B0A7-E44B1FA0FF17}"/>
                  </a:ext>
                </a:extLst>
              </p:cNvPr>
              <p:cNvSpPr/>
              <p:nvPr/>
            </p:nvSpPr>
            <p:spPr>
              <a:xfrm>
                <a:off x="5778113" y="3823220"/>
                <a:ext cx="184995" cy="278027"/>
              </a:xfrm>
              <a:custGeom>
                <a:avLst/>
                <a:gdLst>
                  <a:gd name="connsiteX0" fmla="*/ 0 w 184995"/>
                  <a:gd name="connsiteY0" fmla="*/ 184995 h 278027"/>
                  <a:gd name="connsiteX1" fmla="*/ 184995 w 184995"/>
                  <a:gd name="connsiteY1" fmla="*/ 278028 h 278027"/>
                  <a:gd name="connsiteX2" fmla="*/ 184995 w 184995"/>
                  <a:gd name="connsiteY2" fmla="*/ 93032 h 278027"/>
                  <a:gd name="connsiteX3" fmla="*/ 0 w 184995"/>
                  <a:gd name="connsiteY3" fmla="*/ 0 h 278027"/>
                </a:gdLst>
                <a:ahLst/>
                <a:cxnLst>
                  <a:cxn ang="0">
                    <a:pos x="connsiteX0" y="connsiteY0"/>
                  </a:cxn>
                  <a:cxn ang="0">
                    <a:pos x="connsiteX1" y="connsiteY1"/>
                  </a:cxn>
                  <a:cxn ang="0">
                    <a:pos x="connsiteX2" y="connsiteY2"/>
                  </a:cxn>
                  <a:cxn ang="0">
                    <a:pos x="connsiteX3" y="connsiteY3"/>
                  </a:cxn>
                </a:cxnLst>
                <a:rect l="l" t="t" r="r" b="b"/>
                <a:pathLst>
                  <a:path w="184995" h="278027">
                    <a:moveTo>
                      <a:pt x="0" y="184995"/>
                    </a:moveTo>
                    <a:lnTo>
                      <a:pt x="184995" y="278028"/>
                    </a:lnTo>
                    <a:lnTo>
                      <a:pt x="184995" y="93032"/>
                    </a:lnTo>
                    <a:lnTo>
                      <a:pt x="0"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386" name="任意多边形: 形状 385">
                <a:extLst>
                  <a:ext uri="{FF2B5EF4-FFF2-40B4-BE49-F238E27FC236}">
                    <a16:creationId xmlns:a16="http://schemas.microsoft.com/office/drawing/2014/main" id="{157168B8-CADD-4621-A97E-1B595506F3B9}"/>
                  </a:ext>
                </a:extLst>
              </p:cNvPr>
              <p:cNvSpPr/>
              <p:nvPr/>
            </p:nvSpPr>
            <p:spPr>
              <a:xfrm>
                <a:off x="5778113" y="3823220"/>
                <a:ext cx="184995" cy="184995"/>
              </a:xfrm>
              <a:custGeom>
                <a:avLst/>
                <a:gdLst>
                  <a:gd name="connsiteX0" fmla="*/ 0 w 184995"/>
                  <a:gd name="connsiteY0" fmla="*/ 184995 h 184995"/>
                  <a:gd name="connsiteX1" fmla="*/ 0 w 184995"/>
                  <a:gd name="connsiteY1" fmla="*/ 0 h 184995"/>
                  <a:gd name="connsiteX2" fmla="*/ 184995 w 184995"/>
                  <a:gd name="connsiteY2" fmla="*/ 93032 h 184995"/>
                </a:gdLst>
                <a:ahLst/>
                <a:cxnLst>
                  <a:cxn ang="0">
                    <a:pos x="connsiteX0" y="connsiteY0"/>
                  </a:cxn>
                  <a:cxn ang="0">
                    <a:pos x="connsiteX1" y="connsiteY1"/>
                  </a:cxn>
                  <a:cxn ang="0">
                    <a:pos x="connsiteX2" y="connsiteY2"/>
                  </a:cxn>
                </a:cxnLst>
                <a:rect l="l" t="t" r="r" b="b"/>
                <a:pathLst>
                  <a:path w="184995" h="184995">
                    <a:moveTo>
                      <a:pt x="0" y="184995"/>
                    </a:moveTo>
                    <a:lnTo>
                      <a:pt x="0" y="0"/>
                    </a:lnTo>
                    <a:lnTo>
                      <a:pt x="184995" y="93032"/>
                    </a:lnTo>
                    <a:close/>
                  </a:path>
                </a:pathLst>
              </a:custGeom>
              <a:solidFill>
                <a:schemeClr val="accent1"/>
              </a:solidFill>
              <a:ln w="10686" cap="flat">
                <a:noFill/>
                <a:prstDash val="solid"/>
                <a:miter/>
              </a:ln>
            </p:spPr>
            <p:txBody>
              <a:bodyPr rtlCol="0" anchor="ctr"/>
              <a:lstStyle/>
              <a:p>
                <a:endParaRPr lang="zh-CN" altLang="en-US"/>
              </a:p>
            </p:txBody>
          </p:sp>
        </p:grpSp>
        <p:grpSp>
          <p:nvGrpSpPr>
            <p:cNvPr id="88" name="图形 4">
              <a:extLst>
                <a:ext uri="{FF2B5EF4-FFF2-40B4-BE49-F238E27FC236}">
                  <a16:creationId xmlns:a16="http://schemas.microsoft.com/office/drawing/2014/main" id="{AD82CDEE-C39B-48C9-A46C-B092A233B694}"/>
                </a:ext>
              </a:extLst>
            </p:cNvPr>
            <p:cNvGrpSpPr/>
            <p:nvPr/>
          </p:nvGrpSpPr>
          <p:grpSpPr>
            <a:xfrm>
              <a:off x="4814927" y="3730532"/>
              <a:ext cx="784187" cy="1767246"/>
              <a:chOff x="4369795" y="3898074"/>
              <a:chExt cx="742120" cy="1672443"/>
            </a:xfrm>
          </p:grpSpPr>
          <p:grpSp>
            <p:nvGrpSpPr>
              <p:cNvPr id="361" name="图形 4">
                <a:extLst>
                  <a:ext uri="{FF2B5EF4-FFF2-40B4-BE49-F238E27FC236}">
                    <a16:creationId xmlns:a16="http://schemas.microsoft.com/office/drawing/2014/main" id="{73BF46B6-34A5-4DB1-A9A4-AF812A1CCD9A}"/>
                  </a:ext>
                </a:extLst>
              </p:cNvPr>
              <p:cNvGrpSpPr/>
              <p:nvPr/>
            </p:nvGrpSpPr>
            <p:grpSpPr>
              <a:xfrm>
                <a:off x="4369795" y="4828397"/>
                <a:ext cx="742120" cy="742120"/>
                <a:chOff x="4369795" y="4828397"/>
                <a:chExt cx="742120" cy="742120"/>
              </a:xfrm>
            </p:grpSpPr>
            <p:grpSp>
              <p:nvGrpSpPr>
                <p:cNvPr id="371" name="图形 4">
                  <a:extLst>
                    <a:ext uri="{FF2B5EF4-FFF2-40B4-BE49-F238E27FC236}">
                      <a16:creationId xmlns:a16="http://schemas.microsoft.com/office/drawing/2014/main" id="{40437616-CE3F-4E18-A325-EDAE39F980E0}"/>
                    </a:ext>
                  </a:extLst>
                </p:cNvPr>
                <p:cNvGrpSpPr/>
                <p:nvPr/>
              </p:nvGrpSpPr>
              <p:grpSpPr>
                <a:xfrm>
                  <a:off x="4369795" y="5121396"/>
                  <a:ext cx="742120" cy="449121"/>
                  <a:chOff x="4369795" y="5121396"/>
                  <a:chExt cx="742120" cy="449121"/>
                </a:xfrm>
              </p:grpSpPr>
              <p:sp>
                <p:nvSpPr>
                  <p:cNvPr id="378" name="任意多边形: 形状 377">
                    <a:extLst>
                      <a:ext uri="{FF2B5EF4-FFF2-40B4-BE49-F238E27FC236}">
                        <a16:creationId xmlns:a16="http://schemas.microsoft.com/office/drawing/2014/main" id="{5EB9AAB1-44EF-4921-98CD-5F364AC4DE80}"/>
                      </a:ext>
                    </a:extLst>
                  </p:cNvPr>
                  <p:cNvSpPr/>
                  <p:nvPr/>
                </p:nvSpPr>
                <p:spPr>
                  <a:xfrm>
                    <a:off x="4370864" y="5199458"/>
                    <a:ext cx="739981" cy="371060"/>
                  </a:xfrm>
                  <a:custGeom>
                    <a:avLst/>
                    <a:gdLst>
                      <a:gd name="connsiteX0" fmla="*/ 705763 w 739981"/>
                      <a:gd name="connsiteY0" fmla="*/ 106934 h 371060"/>
                      <a:gd name="connsiteX1" fmla="*/ 631979 w 739981"/>
                      <a:gd name="connsiteY1" fmla="*/ 54536 h 371060"/>
                      <a:gd name="connsiteX2" fmla="*/ 108003 w 739981"/>
                      <a:gd name="connsiteY2" fmla="*/ 54536 h 371060"/>
                      <a:gd name="connsiteX3" fmla="*/ 34219 w 739981"/>
                      <a:gd name="connsiteY3" fmla="*/ 106934 h 371060"/>
                      <a:gd name="connsiteX4" fmla="*/ 0 w 739981"/>
                      <a:gd name="connsiteY4" fmla="*/ 106934 h 371060"/>
                      <a:gd name="connsiteX5" fmla="*/ 0 w 739981"/>
                      <a:gd name="connsiteY5" fmla="*/ 184995 h 371060"/>
                      <a:gd name="connsiteX6" fmla="*/ 108003 w 739981"/>
                      <a:gd name="connsiteY6" fmla="*/ 316524 h 371060"/>
                      <a:gd name="connsiteX7" fmla="*/ 631979 w 739981"/>
                      <a:gd name="connsiteY7" fmla="*/ 316524 h 371060"/>
                      <a:gd name="connsiteX8" fmla="*/ 739982 w 739981"/>
                      <a:gd name="connsiteY8" fmla="*/ 184995 h 371060"/>
                      <a:gd name="connsiteX9" fmla="*/ 739982 w 739981"/>
                      <a:gd name="connsiteY9" fmla="*/ 106934 h 371060"/>
                      <a:gd name="connsiteX10" fmla="*/ 705763 w 739981"/>
                      <a:gd name="connsiteY10" fmla="*/ 106934 h 37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981" h="371060">
                        <a:moveTo>
                          <a:pt x="705763" y="106934"/>
                        </a:moveTo>
                        <a:cubicBezTo>
                          <a:pt x="687584" y="87686"/>
                          <a:pt x="662989" y="69507"/>
                          <a:pt x="631979" y="54536"/>
                        </a:cubicBezTo>
                        <a:cubicBezTo>
                          <a:pt x="487618" y="-18179"/>
                          <a:pt x="252364" y="-18179"/>
                          <a:pt x="108003" y="54536"/>
                        </a:cubicBezTo>
                        <a:cubicBezTo>
                          <a:pt x="75923" y="70576"/>
                          <a:pt x="51328" y="88755"/>
                          <a:pt x="34219" y="106934"/>
                        </a:cubicBezTo>
                        <a:lnTo>
                          <a:pt x="0" y="106934"/>
                        </a:lnTo>
                        <a:lnTo>
                          <a:pt x="0" y="184995"/>
                        </a:lnTo>
                        <a:cubicBezTo>
                          <a:pt x="0" y="232046"/>
                          <a:pt x="36357" y="280166"/>
                          <a:pt x="108003" y="316524"/>
                        </a:cubicBezTo>
                        <a:cubicBezTo>
                          <a:pt x="252364" y="389239"/>
                          <a:pt x="487618" y="389239"/>
                          <a:pt x="631979" y="316524"/>
                        </a:cubicBezTo>
                        <a:cubicBezTo>
                          <a:pt x="704694" y="280166"/>
                          <a:pt x="739982" y="233116"/>
                          <a:pt x="739982" y="184995"/>
                        </a:cubicBezTo>
                        <a:lnTo>
                          <a:pt x="739982" y="106934"/>
                        </a:lnTo>
                        <a:lnTo>
                          <a:pt x="705763" y="106934"/>
                        </a:lnTo>
                        <a:close/>
                      </a:path>
                    </a:pathLst>
                  </a:custGeom>
                  <a:solidFill>
                    <a:schemeClr val="accent1">
                      <a:lumMod val="75000"/>
                    </a:schemeClr>
                  </a:solidFill>
                  <a:ln w="10686" cap="flat">
                    <a:noFill/>
                    <a:prstDash val="solid"/>
                    <a:miter/>
                  </a:ln>
                </p:spPr>
                <p:txBody>
                  <a:bodyPr rtlCol="0" anchor="ctr"/>
                  <a:lstStyle/>
                  <a:p>
                    <a:endParaRPr lang="zh-CN" altLang="en-US"/>
                  </a:p>
                </p:txBody>
              </p:sp>
              <p:sp>
                <p:nvSpPr>
                  <p:cNvPr id="379" name="任意多边形: 形状 378">
                    <a:extLst>
                      <a:ext uri="{FF2B5EF4-FFF2-40B4-BE49-F238E27FC236}">
                        <a16:creationId xmlns:a16="http://schemas.microsoft.com/office/drawing/2014/main" id="{FF0AD2A6-FD9C-477F-B32F-7C85E4C58E9D}"/>
                      </a:ext>
                    </a:extLst>
                  </p:cNvPr>
                  <p:cNvSpPr/>
                  <p:nvPr/>
                </p:nvSpPr>
                <p:spPr>
                  <a:xfrm>
                    <a:off x="4369795" y="5121396"/>
                    <a:ext cx="742120" cy="369990"/>
                  </a:xfrm>
                  <a:custGeom>
                    <a:avLst/>
                    <a:gdLst>
                      <a:gd name="connsiteX0" fmla="*/ 742120 w 742120"/>
                      <a:gd name="connsiteY0" fmla="*/ 184995 h 369990"/>
                      <a:gd name="connsiteX1" fmla="*/ 371060 w 742120"/>
                      <a:gd name="connsiteY1" fmla="*/ 369991 h 369990"/>
                      <a:gd name="connsiteX2" fmla="*/ 0 w 742120"/>
                      <a:gd name="connsiteY2" fmla="*/ 184995 h 369990"/>
                      <a:gd name="connsiteX3" fmla="*/ 371060 w 742120"/>
                      <a:gd name="connsiteY3" fmla="*/ 0 h 369990"/>
                      <a:gd name="connsiteX4" fmla="*/ 742120 w 742120"/>
                      <a:gd name="connsiteY4" fmla="*/ 184995 h 36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20" h="369990">
                        <a:moveTo>
                          <a:pt x="742120" y="184995"/>
                        </a:moveTo>
                        <a:cubicBezTo>
                          <a:pt x="742120" y="287166"/>
                          <a:pt x="575991" y="369991"/>
                          <a:pt x="371060" y="369991"/>
                        </a:cubicBezTo>
                        <a:cubicBezTo>
                          <a:pt x="166129" y="369991"/>
                          <a:pt x="0" y="287165"/>
                          <a:pt x="0" y="184995"/>
                        </a:cubicBezTo>
                        <a:cubicBezTo>
                          <a:pt x="0" y="82825"/>
                          <a:pt x="166129" y="0"/>
                          <a:pt x="371060" y="0"/>
                        </a:cubicBezTo>
                        <a:cubicBezTo>
                          <a:pt x="575991" y="0"/>
                          <a:pt x="742120" y="82825"/>
                          <a:pt x="742120" y="184995"/>
                        </a:cubicBez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grpSp>
            <p:grpSp>
              <p:nvGrpSpPr>
                <p:cNvPr id="372" name="图形 4">
                  <a:extLst>
                    <a:ext uri="{FF2B5EF4-FFF2-40B4-BE49-F238E27FC236}">
                      <a16:creationId xmlns:a16="http://schemas.microsoft.com/office/drawing/2014/main" id="{9F8723E0-0B23-4698-94B6-CB2439D21AE2}"/>
                    </a:ext>
                  </a:extLst>
                </p:cNvPr>
                <p:cNvGrpSpPr/>
                <p:nvPr/>
              </p:nvGrpSpPr>
              <p:grpSpPr>
                <a:xfrm>
                  <a:off x="4369795" y="4974897"/>
                  <a:ext cx="742120" cy="449121"/>
                  <a:chOff x="4369795" y="4974897"/>
                  <a:chExt cx="742120" cy="449121"/>
                </a:xfrm>
              </p:grpSpPr>
              <p:sp>
                <p:nvSpPr>
                  <p:cNvPr id="376" name="任意多边形: 形状 375">
                    <a:extLst>
                      <a:ext uri="{FF2B5EF4-FFF2-40B4-BE49-F238E27FC236}">
                        <a16:creationId xmlns:a16="http://schemas.microsoft.com/office/drawing/2014/main" id="{8BF49B43-BAFF-4CC3-A8A1-28040ABB1C60}"/>
                      </a:ext>
                    </a:extLst>
                  </p:cNvPr>
                  <p:cNvSpPr/>
                  <p:nvPr/>
                </p:nvSpPr>
                <p:spPr>
                  <a:xfrm>
                    <a:off x="4370864" y="5052958"/>
                    <a:ext cx="739981" cy="371060"/>
                  </a:xfrm>
                  <a:custGeom>
                    <a:avLst/>
                    <a:gdLst>
                      <a:gd name="connsiteX0" fmla="*/ 705763 w 739981"/>
                      <a:gd name="connsiteY0" fmla="*/ 106934 h 371060"/>
                      <a:gd name="connsiteX1" fmla="*/ 631979 w 739981"/>
                      <a:gd name="connsiteY1" fmla="*/ 54536 h 371060"/>
                      <a:gd name="connsiteX2" fmla="*/ 108003 w 739981"/>
                      <a:gd name="connsiteY2" fmla="*/ 54536 h 371060"/>
                      <a:gd name="connsiteX3" fmla="*/ 34219 w 739981"/>
                      <a:gd name="connsiteY3" fmla="*/ 106934 h 371060"/>
                      <a:gd name="connsiteX4" fmla="*/ 0 w 739981"/>
                      <a:gd name="connsiteY4" fmla="*/ 106934 h 371060"/>
                      <a:gd name="connsiteX5" fmla="*/ 0 w 739981"/>
                      <a:gd name="connsiteY5" fmla="*/ 184995 h 371060"/>
                      <a:gd name="connsiteX6" fmla="*/ 108003 w 739981"/>
                      <a:gd name="connsiteY6" fmla="*/ 316524 h 371060"/>
                      <a:gd name="connsiteX7" fmla="*/ 631979 w 739981"/>
                      <a:gd name="connsiteY7" fmla="*/ 316524 h 371060"/>
                      <a:gd name="connsiteX8" fmla="*/ 739982 w 739981"/>
                      <a:gd name="connsiteY8" fmla="*/ 184995 h 371060"/>
                      <a:gd name="connsiteX9" fmla="*/ 739982 w 739981"/>
                      <a:gd name="connsiteY9" fmla="*/ 106934 h 371060"/>
                      <a:gd name="connsiteX10" fmla="*/ 705763 w 739981"/>
                      <a:gd name="connsiteY10" fmla="*/ 106934 h 37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981" h="371060">
                        <a:moveTo>
                          <a:pt x="705763" y="106934"/>
                        </a:moveTo>
                        <a:cubicBezTo>
                          <a:pt x="687584" y="87686"/>
                          <a:pt x="662989" y="69507"/>
                          <a:pt x="631979" y="54536"/>
                        </a:cubicBezTo>
                        <a:cubicBezTo>
                          <a:pt x="487618" y="-18179"/>
                          <a:pt x="252364" y="-18179"/>
                          <a:pt x="108003" y="54536"/>
                        </a:cubicBezTo>
                        <a:cubicBezTo>
                          <a:pt x="75923" y="70576"/>
                          <a:pt x="51328" y="88755"/>
                          <a:pt x="34219" y="106934"/>
                        </a:cubicBezTo>
                        <a:lnTo>
                          <a:pt x="0" y="106934"/>
                        </a:lnTo>
                        <a:lnTo>
                          <a:pt x="0" y="184995"/>
                        </a:lnTo>
                        <a:cubicBezTo>
                          <a:pt x="0" y="232046"/>
                          <a:pt x="36357" y="280166"/>
                          <a:pt x="108003" y="316524"/>
                        </a:cubicBezTo>
                        <a:cubicBezTo>
                          <a:pt x="252364" y="389239"/>
                          <a:pt x="487618" y="389239"/>
                          <a:pt x="631979" y="316524"/>
                        </a:cubicBezTo>
                        <a:cubicBezTo>
                          <a:pt x="704694" y="280166"/>
                          <a:pt x="739982" y="233116"/>
                          <a:pt x="739982" y="184995"/>
                        </a:cubicBezTo>
                        <a:lnTo>
                          <a:pt x="739982" y="106934"/>
                        </a:lnTo>
                        <a:lnTo>
                          <a:pt x="705763" y="106934"/>
                        </a:lnTo>
                        <a:close/>
                      </a:path>
                    </a:pathLst>
                  </a:custGeom>
                  <a:solidFill>
                    <a:schemeClr val="accent1">
                      <a:lumMod val="75000"/>
                    </a:schemeClr>
                  </a:solidFill>
                  <a:ln w="10686" cap="flat">
                    <a:noFill/>
                    <a:prstDash val="solid"/>
                    <a:miter/>
                  </a:ln>
                </p:spPr>
                <p:txBody>
                  <a:bodyPr rtlCol="0" anchor="ctr"/>
                  <a:lstStyle/>
                  <a:p>
                    <a:endParaRPr lang="zh-CN" altLang="en-US"/>
                  </a:p>
                </p:txBody>
              </p:sp>
              <p:sp>
                <p:nvSpPr>
                  <p:cNvPr id="377" name="任意多边形: 形状 376">
                    <a:extLst>
                      <a:ext uri="{FF2B5EF4-FFF2-40B4-BE49-F238E27FC236}">
                        <a16:creationId xmlns:a16="http://schemas.microsoft.com/office/drawing/2014/main" id="{9A572E07-E654-4BF6-B06D-07C8538FB997}"/>
                      </a:ext>
                    </a:extLst>
                  </p:cNvPr>
                  <p:cNvSpPr/>
                  <p:nvPr/>
                </p:nvSpPr>
                <p:spPr>
                  <a:xfrm>
                    <a:off x="4369795" y="4974897"/>
                    <a:ext cx="742120" cy="369990"/>
                  </a:xfrm>
                  <a:custGeom>
                    <a:avLst/>
                    <a:gdLst>
                      <a:gd name="connsiteX0" fmla="*/ 742120 w 742120"/>
                      <a:gd name="connsiteY0" fmla="*/ 184996 h 369990"/>
                      <a:gd name="connsiteX1" fmla="*/ 371060 w 742120"/>
                      <a:gd name="connsiteY1" fmla="*/ 369991 h 369990"/>
                      <a:gd name="connsiteX2" fmla="*/ 0 w 742120"/>
                      <a:gd name="connsiteY2" fmla="*/ 184996 h 369990"/>
                      <a:gd name="connsiteX3" fmla="*/ 371060 w 742120"/>
                      <a:gd name="connsiteY3" fmla="*/ 0 h 369990"/>
                      <a:gd name="connsiteX4" fmla="*/ 742120 w 742120"/>
                      <a:gd name="connsiteY4" fmla="*/ 184996 h 36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20" h="369990">
                        <a:moveTo>
                          <a:pt x="742120" y="184996"/>
                        </a:moveTo>
                        <a:cubicBezTo>
                          <a:pt x="742120" y="287166"/>
                          <a:pt x="575991" y="369991"/>
                          <a:pt x="371060" y="369991"/>
                        </a:cubicBezTo>
                        <a:cubicBezTo>
                          <a:pt x="166129" y="369991"/>
                          <a:pt x="0" y="287166"/>
                          <a:pt x="0" y="184996"/>
                        </a:cubicBezTo>
                        <a:cubicBezTo>
                          <a:pt x="0" y="82825"/>
                          <a:pt x="166129" y="0"/>
                          <a:pt x="371060" y="0"/>
                        </a:cubicBezTo>
                        <a:cubicBezTo>
                          <a:pt x="575991" y="0"/>
                          <a:pt x="742120" y="82826"/>
                          <a:pt x="742120" y="184996"/>
                        </a:cubicBez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grpSp>
            <p:grpSp>
              <p:nvGrpSpPr>
                <p:cNvPr id="373" name="图形 4">
                  <a:extLst>
                    <a:ext uri="{FF2B5EF4-FFF2-40B4-BE49-F238E27FC236}">
                      <a16:creationId xmlns:a16="http://schemas.microsoft.com/office/drawing/2014/main" id="{14E7EA51-7BA0-4D5B-AAA7-D32242AB6BAA}"/>
                    </a:ext>
                  </a:extLst>
                </p:cNvPr>
                <p:cNvGrpSpPr/>
                <p:nvPr/>
              </p:nvGrpSpPr>
              <p:grpSpPr>
                <a:xfrm>
                  <a:off x="4369795" y="4828397"/>
                  <a:ext cx="742120" cy="449121"/>
                  <a:chOff x="4369795" y="4828397"/>
                  <a:chExt cx="742120" cy="449121"/>
                </a:xfrm>
              </p:grpSpPr>
              <p:sp>
                <p:nvSpPr>
                  <p:cNvPr id="374" name="任意多边形: 形状 373">
                    <a:extLst>
                      <a:ext uri="{FF2B5EF4-FFF2-40B4-BE49-F238E27FC236}">
                        <a16:creationId xmlns:a16="http://schemas.microsoft.com/office/drawing/2014/main" id="{0B9E04EE-66A5-4029-97D8-367C5C4EBF4E}"/>
                      </a:ext>
                    </a:extLst>
                  </p:cNvPr>
                  <p:cNvSpPr/>
                  <p:nvPr/>
                </p:nvSpPr>
                <p:spPr>
                  <a:xfrm>
                    <a:off x="4370864" y="4906459"/>
                    <a:ext cx="739981" cy="371060"/>
                  </a:xfrm>
                  <a:custGeom>
                    <a:avLst/>
                    <a:gdLst>
                      <a:gd name="connsiteX0" fmla="*/ 705763 w 739981"/>
                      <a:gd name="connsiteY0" fmla="*/ 106934 h 371060"/>
                      <a:gd name="connsiteX1" fmla="*/ 631979 w 739981"/>
                      <a:gd name="connsiteY1" fmla="*/ 54536 h 371060"/>
                      <a:gd name="connsiteX2" fmla="*/ 108003 w 739981"/>
                      <a:gd name="connsiteY2" fmla="*/ 54536 h 371060"/>
                      <a:gd name="connsiteX3" fmla="*/ 34219 w 739981"/>
                      <a:gd name="connsiteY3" fmla="*/ 106934 h 371060"/>
                      <a:gd name="connsiteX4" fmla="*/ 0 w 739981"/>
                      <a:gd name="connsiteY4" fmla="*/ 106934 h 371060"/>
                      <a:gd name="connsiteX5" fmla="*/ 0 w 739981"/>
                      <a:gd name="connsiteY5" fmla="*/ 184995 h 371060"/>
                      <a:gd name="connsiteX6" fmla="*/ 108003 w 739981"/>
                      <a:gd name="connsiteY6" fmla="*/ 316524 h 371060"/>
                      <a:gd name="connsiteX7" fmla="*/ 631979 w 739981"/>
                      <a:gd name="connsiteY7" fmla="*/ 316524 h 371060"/>
                      <a:gd name="connsiteX8" fmla="*/ 739982 w 739981"/>
                      <a:gd name="connsiteY8" fmla="*/ 184995 h 371060"/>
                      <a:gd name="connsiteX9" fmla="*/ 739982 w 739981"/>
                      <a:gd name="connsiteY9" fmla="*/ 106934 h 371060"/>
                      <a:gd name="connsiteX10" fmla="*/ 705763 w 739981"/>
                      <a:gd name="connsiteY10" fmla="*/ 106934 h 37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981" h="371060">
                        <a:moveTo>
                          <a:pt x="705763" y="106934"/>
                        </a:moveTo>
                        <a:cubicBezTo>
                          <a:pt x="687584" y="87686"/>
                          <a:pt x="662989" y="69507"/>
                          <a:pt x="631979" y="54536"/>
                        </a:cubicBezTo>
                        <a:cubicBezTo>
                          <a:pt x="487618" y="-18179"/>
                          <a:pt x="252364" y="-18179"/>
                          <a:pt x="108003" y="54536"/>
                        </a:cubicBezTo>
                        <a:cubicBezTo>
                          <a:pt x="75923" y="70576"/>
                          <a:pt x="51328" y="88755"/>
                          <a:pt x="34219" y="106934"/>
                        </a:cubicBezTo>
                        <a:lnTo>
                          <a:pt x="0" y="106934"/>
                        </a:lnTo>
                        <a:lnTo>
                          <a:pt x="0" y="184995"/>
                        </a:lnTo>
                        <a:cubicBezTo>
                          <a:pt x="0" y="232047"/>
                          <a:pt x="36357" y="280167"/>
                          <a:pt x="108003" y="316524"/>
                        </a:cubicBezTo>
                        <a:cubicBezTo>
                          <a:pt x="252364" y="389239"/>
                          <a:pt x="487618" y="389239"/>
                          <a:pt x="631979" y="316524"/>
                        </a:cubicBezTo>
                        <a:cubicBezTo>
                          <a:pt x="704694" y="280167"/>
                          <a:pt x="739982" y="233116"/>
                          <a:pt x="739982" y="184995"/>
                        </a:cubicBezTo>
                        <a:lnTo>
                          <a:pt x="739982" y="106934"/>
                        </a:lnTo>
                        <a:lnTo>
                          <a:pt x="705763" y="106934"/>
                        </a:lnTo>
                        <a:close/>
                      </a:path>
                    </a:pathLst>
                  </a:custGeom>
                  <a:solidFill>
                    <a:schemeClr val="accent1">
                      <a:lumMod val="75000"/>
                    </a:schemeClr>
                  </a:solidFill>
                  <a:ln w="10686" cap="flat">
                    <a:noFill/>
                    <a:prstDash val="solid"/>
                    <a:miter/>
                  </a:ln>
                </p:spPr>
                <p:txBody>
                  <a:bodyPr rtlCol="0" anchor="ctr"/>
                  <a:lstStyle/>
                  <a:p>
                    <a:endParaRPr lang="zh-CN" altLang="en-US"/>
                  </a:p>
                </p:txBody>
              </p:sp>
              <p:sp>
                <p:nvSpPr>
                  <p:cNvPr id="375" name="任意多边形: 形状 374">
                    <a:extLst>
                      <a:ext uri="{FF2B5EF4-FFF2-40B4-BE49-F238E27FC236}">
                        <a16:creationId xmlns:a16="http://schemas.microsoft.com/office/drawing/2014/main" id="{CD7071F1-992C-4ED2-A696-45B997BD530D}"/>
                      </a:ext>
                    </a:extLst>
                  </p:cNvPr>
                  <p:cNvSpPr/>
                  <p:nvPr/>
                </p:nvSpPr>
                <p:spPr>
                  <a:xfrm>
                    <a:off x="4369795" y="4828397"/>
                    <a:ext cx="742120" cy="369990"/>
                  </a:xfrm>
                  <a:custGeom>
                    <a:avLst/>
                    <a:gdLst>
                      <a:gd name="connsiteX0" fmla="*/ 742120 w 742120"/>
                      <a:gd name="connsiteY0" fmla="*/ 184995 h 369990"/>
                      <a:gd name="connsiteX1" fmla="*/ 371060 w 742120"/>
                      <a:gd name="connsiteY1" fmla="*/ 369991 h 369990"/>
                      <a:gd name="connsiteX2" fmla="*/ 0 w 742120"/>
                      <a:gd name="connsiteY2" fmla="*/ 184995 h 369990"/>
                      <a:gd name="connsiteX3" fmla="*/ 371060 w 742120"/>
                      <a:gd name="connsiteY3" fmla="*/ 0 h 369990"/>
                      <a:gd name="connsiteX4" fmla="*/ 742120 w 742120"/>
                      <a:gd name="connsiteY4" fmla="*/ 184995 h 36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20" h="369990">
                        <a:moveTo>
                          <a:pt x="742120" y="184995"/>
                        </a:moveTo>
                        <a:cubicBezTo>
                          <a:pt x="742120" y="287166"/>
                          <a:pt x="575991" y="369991"/>
                          <a:pt x="371060" y="369991"/>
                        </a:cubicBezTo>
                        <a:cubicBezTo>
                          <a:pt x="166129" y="369991"/>
                          <a:pt x="0" y="287165"/>
                          <a:pt x="0" y="184995"/>
                        </a:cubicBezTo>
                        <a:cubicBezTo>
                          <a:pt x="0" y="82825"/>
                          <a:pt x="166129" y="0"/>
                          <a:pt x="371060" y="0"/>
                        </a:cubicBezTo>
                        <a:cubicBezTo>
                          <a:pt x="575991" y="0"/>
                          <a:pt x="742120" y="82826"/>
                          <a:pt x="742120" y="184995"/>
                        </a:cubicBez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grpSp>
          </p:grpSp>
          <p:grpSp>
            <p:nvGrpSpPr>
              <p:cNvPr id="362" name="图形 4">
                <a:extLst>
                  <a:ext uri="{FF2B5EF4-FFF2-40B4-BE49-F238E27FC236}">
                    <a16:creationId xmlns:a16="http://schemas.microsoft.com/office/drawing/2014/main" id="{58E6D6BF-56A4-4B5C-9FFE-786562A6F35E}"/>
                  </a:ext>
                </a:extLst>
              </p:cNvPr>
              <p:cNvGrpSpPr/>
              <p:nvPr/>
            </p:nvGrpSpPr>
            <p:grpSpPr>
              <a:xfrm>
                <a:off x="4369795" y="4365374"/>
                <a:ext cx="741051" cy="741051"/>
                <a:chOff x="4369795" y="4365374"/>
                <a:chExt cx="741051" cy="741051"/>
              </a:xfrm>
            </p:grpSpPr>
            <p:sp>
              <p:nvSpPr>
                <p:cNvPr id="368" name="任意多边形: 形状 367">
                  <a:extLst>
                    <a:ext uri="{FF2B5EF4-FFF2-40B4-BE49-F238E27FC236}">
                      <a16:creationId xmlns:a16="http://schemas.microsoft.com/office/drawing/2014/main" id="{8EF1F4CF-2D95-4B07-8E41-7AF3D073ADC3}"/>
                    </a:ext>
                  </a:extLst>
                </p:cNvPr>
                <p:cNvSpPr/>
                <p:nvPr/>
              </p:nvSpPr>
              <p:spPr>
                <a:xfrm>
                  <a:off x="4740855" y="4550370"/>
                  <a:ext cx="369990" cy="556055"/>
                </a:xfrm>
                <a:custGeom>
                  <a:avLst/>
                  <a:gdLst>
                    <a:gd name="connsiteX0" fmla="*/ 369991 w 369990"/>
                    <a:gd name="connsiteY0" fmla="*/ 371060 h 556055"/>
                    <a:gd name="connsiteX1" fmla="*/ 0 w 369990"/>
                    <a:gd name="connsiteY1" fmla="*/ 556056 h 556055"/>
                    <a:gd name="connsiteX2" fmla="*/ 0 w 369990"/>
                    <a:gd name="connsiteY2" fmla="*/ 186065 h 556055"/>
                    <a:gd name="connsiteX3" fmla="*/ 369991 w 369990"/>
                    <a:gd name="connsiteY3" fmla="*/ 0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371060"/>
                      </a:moveTo>
                      <a:lnTo>
                        <a:pt x="0" y="556056"/>
                      </a:lnTo>
                      <a:lnTo>
                        <a:pt x="0" y="186065"/>
                      </a:lnTo>
                      <a:lnTo>
                        <a:pt x="369991" y="0"/>
                      </a:lnTo>
                      <a:close/>
                    </a:path>
                  </a:pathLst>
                </a:custGeom>
                <a:gradFill>
                  <a:gsLst>
                    <a:gs pos="0">
                      <a:schemeClr val="accent1">
                        <a:lumMod val="20000"/>
                        <a:lumOff val="80000"/>
                      </a:schemeClr>
                    </a:gs>
                    <a:gs pos="98000">
                      <a:schemeClr val="accent1">
                        <a:lumMod val="0"/>
                        <a:lumOff val="100000"/>
                      </a:schemeClr>
                    </a:gs>
                  </a:gsLst>
                </a:gradFill>
                <a:ln w="10686" cap="flat">
                  <a:noFill/>
                  <a:prstDash val="solid"/>
                  <a:miter/>
                </a:ln>
              </p:spPr>
              <p:txBody>
                <a:bodyPr rtlCol="0" anchor="ctr"/>
                <a:lstStyle/>
                <a:p>
                  <a:endParaRPr lang="zh-CN" altLang="en-US"/>
                </a:p>
              </p:txBody>
            </p:sp>
            <p:sp>
              <p:nvSpPr>
                <p:cNvPr id="369" name="任意多边形: 形状 368">
                  <a:extLst>
                    <a:ext uri="{FF2B5EF4-FFF2-40B4-BE49-F238E27FC236}">
                      <a16:creationId xmlns:a16="http://schemas.microsoft.com/office/drawing/2014/main" id="{E20C08E6-83CD-4B81-9D5A-72815DF96A1D}"/>
                    </a:ext>
                  </a:extLst>
                </p:cNvPr>
                <p:cNvSpPr/>
                <p:nvPr/>
              </p:nvSpPr>
              <p:spPr>
                <a:xfrm>
                  <a:off x="4369795" y="4550370"/>
                  <a:ext cx="371060" cy="556055"/>
                </a:xfrm>
                <a:custGeom>
                  <a:avLst/>
                  <a:gdLst>
                    <a:gd name="connsiteX0" fmla="*/ 371060 w 371060"/>
                    <a:gd name="connsiteY0" fmla="*/ 556056 h 556055"/>
                    <a:gd name="connsiteX1" fmla="*/ 0 w 371060"/>
                    <a:gd name="connsiteY1" fmla="*/ 371060 h 556055"/>
                    <a:gd name="connsiteX2" fmla="*/ 0 w 371060"/>
                    <a:gd name="connsiteY2" fmla="*/ 0 h 556055"/>
                    <a:gd name="connsiteX3" fmla="*/ 371060 w 371060"/>
                    <a:gd name="connsiteY3" fmla="*/ 18606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71060"/>
                      </a:lnTo>
                      <a:lnTo>
                        <a:pt x="0" y="0"/>
                      </a:lnTo>
                      <a:lnTo>
                        <a:pt x="371060" y="18606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sp>
              <p:nvSpPr>
                <p:cNvPr id="370" name="任意多边形: 形状 369">
                  <a:extLst>
                    <a:ext uri="{FF2B5EF4-FFF2-40B4-BE49-F238E27FC236}">
                      <a16:creationId xmlns:a16="http://schemas.microsoft.com/office/drawing/2014/main" id="{EB6E2B91-6865-4D24-A1CA-8E2ABD6F3A6B}"/>
                    </a:ext>
                  </a:extLst>
                </p:cNvPr>
                <p:cNvSpPr/>
                <p:nvPr/>
              </p:nvSpPr>
              <p:spPr>
                <a:xfrm>
                  <a:off x="4369795" y="4365374"/>
                  <a:ext cx="741051" cy="371060"/>
                </a:xfrm>
                <a:custGeom>
                  <a:avLst/>
                  <a:gdLst>
                    <a:gd name="connsiteX0" fmla="*/ 741051 w 741051"/>
                    <a:gd name="connsiteY0" fmla="*/ 184996 h 371060"/>
                    <a:gd name="connsiteX1" fmla="*/ 371060 w 741051"/>
                    <a:gd name="connsiteY1" fmla="*/ 371060 h 371060"/>
                    <a:gd name="connsiteX2" fmla="*/ 0 w 741051"/>
                    <a:gd name="connsiteY2" fmla="*/ 184996 h 371060"/>
                    <a:gd name="connsiteX3" fmla="*/ 371060 w 741051"/>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1" h="371060">
                      <a:moveTo>
                        <a:pt x="741051" y="184996"/>
                      </a:moveTo>
                      <a:lnTo>
                        <a:pt x="371060" y="371060"/>
                      </a:lnTo>
                      <a:lnTo>
                        <a:pt x="0" y="184996"/>
                      </a:lnTo>
                      <a:lnTo>
                        <a:pt x="371060" y="0"/>
                      </a:lnTo>
                      <a:close/>
                    </a:path>
                  </a:pathLst>
                </a:custGeom>
                <a:solidFill>
                  <a:schemeClr val="accent1">
                    <a:lumMod val="75000"/>
                  </a:schemeClr>
                </a:solidFill>
                <a:ln w="10686" cap="flat">
                  <a:noFill/>
                  <a:prstDash val="solid"/>
                  <a:miter/>
                </a:ln>
              </p:spPr>
              <p:txBody>
                <a:bodyPr rtlCol="0" anchor="ctr"/>
                <a:lstStyle/>
                <a:p>
                  <a:endParaRPr lang="zh-CN" altLang="en-US"/>
                </a:p>
              </p:txBody>
            </p:sp>
          </p:grpSp>
          <p:grpSp>
            <p:nvGrpSpPr>
              <p:cNvPr id="363" name="图形 4">
                <a:extLst>
                  <a:ext uri="{FF2B5EF4-FFF2-40B4-BE49-F238E27FC236}">
                    <a16:creationId xmlns:a16="http://schemas.microsoft.com/office/drawing/2014/main" id="{936A16EA-C766-4D9B-B1B1-BE8F53BE06CD}"/>
                  </a:ext>
                </a:extLst>
              </p:cNvPr>
              <p:cNvGrpSpPr/>
              <p:nvPr/>
            </p:nvGrpSpPr>
            <p:grpSpPr>
              <a:xfrm>
                <a:off x="4369795" y="3898074"/>
                <a:ext cx="741051" cy="741050"/>
                <a:chOff x="4369795" y="3898074"/>
                <a:chExt cx="741051" cy="741050"/>
              </a:xfrm>
            </p:grpSpPr>
            <p:sp>
              <p:nvSpPr>
                <p:cNvPr id="364" name="任意多边形: 形状 363">
                  <a:extLst>
                    <a:ext uri="{FF2B5EF4-FFF2-40B4-BE49-F238E27FC236}">
                      <a16:creationId xmlns:a16="http://schemas.microsoft.com/office/drawing/2014/main" id="{3016BACA-1245-427B-9787-07656938D202}"/>
                    </a:ext>
                  </a:extLst>
                </p:cNvPr>
                <p:cNvSpPr/>
                <p:nvPr/>
              </p:nvSpPr>
              <p:spPr>
                <a:xfrm>
                  <a:off x="4369795" y="3898074"/>
                  <a:ext cx="741051" cy="371060"/>
                </a:xfrm>
                <a:custGeom>
                  <a:avLst/>
                  <a:gdLst>
                    <a:gd name="connsiteX0" fmla="*/ 741051 w 741051"/>
                    <a:gd name="connsiteY0" fmla="*/ 186065 h 371060"/>
                    <a:gd name="connsiteX1" fmla="*/ 371060 w 741051"/>
                    <a:gd name="connsiteY1" fmla="*/ 371060 h 371060"/>
                    <a:gd name="connsiteX2" fmla="*/ 0 w 741051"/>
                    <a:gd name="connsiteY2" fmla="*/ 186065 h 371060"/>
                    <a:gd name="connsiteX3" fmla="*/ 371060 w 741051"/>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1" h="371060">
                      <a:moveTo>
                        <a:pt x="741051" y="186065"/>
                      </a:moveTo>
                      <a:lnTo>
                        <a:pt x="371060" y="371060"/>
                      </a:lnTo>
                      <a:lnTo>
                        <a:pt x="0" y="186065"/>
                      </a:lnTo>
                      <a:lnTo>
                        <a:pt x="371060" y="0"/>
                      </a:lnTo>
                      <a:close/>
                    </a:path>
                  </a:pathLst>
                </a:custGeom>
                <a:gradFill>
                  <a:gsLst>
                    <a:gs pos="0">
                      <a:schemeClr val="accent1">
                        <a:lumMod val="10000"/>
                        <a:lumOff val="90000"/>
                      </a:schemeClr>
                    </a:gs>
                    <a:gs pos="98000">
                      <a:schemeClr val="accent1">
                        <a:lumMod val="10000"/>
                        <a:lumOff val="90000"/>
                      </a:schemeClr>
                    </a:gs>
                  </a:gsLst>
                </a:gradFill>
                <a:ln w="10686" cap="flat">
                  <a:noFill/>
                  <a:prstDash val="solid"/>
                  <a:miter/>
                </a:ln>
              </p:spPr>
              <p:txBody>
                <a:bodyPr rtlCol="0" anchor="ctr"/>
                <a:lstStyle/>
                <a:p>
                  <a:endParaRPr lang="zh-CN" altLang="en-US"/>
                </a:p>
              </p:txBody>
            </p:sp>
            <p:sp>
              <p:nvSpPr>
                <p:cNvPr id="365" name="任意多边形: 形状 364">
                  <a:extLst>
                    <a:ext uri="{FF2B5EF4-FFF2-40B4-BE49-F238E27FC236}">
                      <a16:creationId xmlns:a16="http://schemas.microsoft.com/office/drawing/2014/main" id="{BF963D81-A9AF-45AF-9B04-D0CC0773B50D}"/>
                    </a:ext>
                  </a:extLst>
                </p:cNvPr>
                <p:cNvSpPr/>
                <p:nvPr/>
              </p:nvSpPr>
              <p:spPr>
                <a:xfrm>
                  <a:off x="4615208" y="4021582"/>
                  <a:ext cx="250225" cy="124845"/>
                </a:xfrm>
                <a:custGeom>
                  <a:avLst/>
                  <a:gdLst>
                    <a:gd name="connsiteX0" fmla="*/ 213333 w 250225"/>
                    <a:gd name="connsiteY0" fmla="*/ 17644 h 124845"/>
                    <a:gd name="connsiteX1" fmla="*/ 213333 w 250225"/>
                    <a:gd name="connsiteY1" fmla="*/ 106399 h 124845"/>
                    <a:gd name="connsiteX2" fmla="*/ 36892 w 250225"/>
                    <a:gd name="connsiteY2" fmla="*/ 106399 h 124845"/>
                    <a:gd name="connsiteX3" fmla="*/ 36892 w 250225"/>
                    <a:gd name="connsiteY3" fmla="*/ 17644 h 124845"/>
                    <a:gd name="connsiteX4" fmla="*/ 213333 w 250225"/>
                    <a:gd name="connsiteY4" fmla="*/ 17644 h 1248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25" h="124845">
                      <a:moveTo>
                        <a:pt x="213333" y="17644"/>
                      </a:moveTo>
                      <a:cubicBezTo>
                        <a:pt x="262522" y="42239"/>
                        <a:pt x="262522" y="81804"/>
                        <a:pt x="213333" y="106399"/>
                      </a:cubicBezTo>
                      <a:cubicBezTo>
                        <a:pt x="164143" y="130994"/>
                        <a:pt x="85012" y="130994"/>
                        <a:pt x="36892" y="106399"/>
                      </a:cubicBezTo>
                      <a:cubicBezTo>
                        <a:pt x="-12297" y="81804"/>
                        <a:pt x="-12297" y="42239"/>
                        <a:pt x="36892" y="17644"/>
                      </a:cubicBezTo>
                      <a:cubicBezTo>
                        <a:pt x="86082" y="-5881"/>
                        <a:pt x="165213" y="-5881"/>
                        <a:pt x="213333" y="17644"/>
                      </a:cubicBezTo>
                      <a:close/>
                    </a:path>
                  </a:pathLst>
                </a:custGeom>
                <a:solidFill>
                  <a:schemeClr val="accent1">
                    <a:lumMod val="75000"/>
                  </a:schemeClr>
                </a:solidFill>
                <a:ln w="10686" cap="flat">
                  <a:noFill/>
                  <a:prstDash val="solid"/>
                  <a:miter/>
                </a:ln>
              </p:spPr>
              <p:txBody>
                <a:bodyPr rtlCol="0" anchor="ctr"/>
                <a:lstStyle/>
                <a:p>
                  <a:endParaRPr lang="zh-CN" altLang="en-US"/>
                </a:p>
              </p:txBody>
            </p:sp>
            <p:sp>
              <p:nvSpPr>
                <p:cNvPr id="366" name="任意多边形: 形状 365">
                  <a:extLst>
                    <a:ext uri="{FF2B5EF4-FFF2-40B4-BE49-F238E27FC236}">
                      <a16:creationId xmlns:a16="http://schemas.microsoft.com/office/drawing/2014/main" id="{0D5A925E-7510-45BC-B90E-1B043BF1D63E}"/>
                    </a:ext>
                  </a:extLst>
                </p:cNvPr>
                <p:cNvSpPr/>
                <p:nvPr/>
              </p:nvSpPr>
              <p:spPr>
                <a:xfrm>
                  <a:off x="4740855" y="4084138"/>
                  <a:ext cx="369990" cy="554986"/>
                </a:xfrm>
                <a:custGeom>
                  <a:avLst/>
                  <a:gdLst>
                    <a:gd name="connsiteX0" fmla="*/ 369991 w 369990"/>
                    <a:gd name="connsiteY0" fmla="*/ 369991 h 554986"/>
                    <a:gd name="connsiteX1" fmla="*/ 0 w 369990"/>
                    <a:gd name="connsiteY1" fmla="*/ 554986 h 554986"/>
                    <a:gd name="connsiteX2" fmla="*/ 0 w 369990"/>
                    <a:gd name="connsiteY2" fmla="*/ 184995 h 554986"/>
                    <a:gd name="connsiteX3" fmla="*/ 369991 w 369990"/>
                    <a:gd name="connsiteY3" fmla="*/ 0 h 554986"/>
                  </a:gdLst>
                  <a:ahLst/>
                  <a:cxnLst>
                    <a:cxn ang="0">
                      <a:pos x="connsiteX0" y="connsiteY0"/>
                    </a:cxn>
                    <a:cxn ang="0">
                      <a:pos x="connsiteX1" y="connsiteY1"/>
                    </a:cxn>
                    <a:cxn ang="0">
                      <a:pos x="connsiteX2" y="connsiteY2"/>
                    </a:cxn>
                    <a:cxn ang="0">
                      <a:pos x="connsiteX3" y="connsiteY3"/>
                    </a:cxn>
                  </a:cxnLst>
                  <a:rect l="l" t="t" r="r" b="b"/>
                  <a:pathLst>
                    <a:path w="369990" h="554986">
                      <a:moveTo>
                        <a:pt x="369991" y="369991"/>
                      </a:moveTo>
                      <a:lnTo>
                        <a:pt x="0" y="554986"/>
                      </a:lnTo>
                      <a:lnTo>
                        <a:pt x="0" y="184995"/>
                      </a:lnTo>
                      <a:lnTo>
                        <a:pt x="369991" y="0"/>
                      </a:lnTo>
                      <a:close/>
                    </a:path>
                  </a:pathLst>
                </a:custGeom>
                <a:gradFill>
                  <a:gsLst>
                    <a:gs pos="0">
                      <a:schemeClr val="accent1">
                        <a:lumMod val="20000"/>
                        <a:lumOff val="80000"/>
                      </a:schemeClr>
                    </a:gs>
                    <a:gs pos="98000">
                      <a:schemeClr val="accent1">
                        <a:lumMod val="0"/>
                        <a:lumOff val="100000"/>
                      </a:schemeClr>
                    </a:gs>
                  </a:gsLst>
                </a:gradFill>
                <a:ln w="10686" cap="flat">
                  <a:noFill/>
                  <a:prstDash val="solid"/>
                  <a:miter/>
                </a:ln>
              </p:spPr>
              <p:txBody>
                <a:bodyPr rtlCol="0" anchor="ctr"/>
                <a:lstStyle/>
                <a:p>
                  <a:endParaRPr lang="zh-CN" altLang="en-US"/>
                </a:p>
              </p:txBody>
            </p:sp>
            <p:sp>
              <p:nvSpPr>
                <p:cNvPr id="367" name="任意多边形: 形状 366">
                  <a:extLst>
                    <a:ext uri="{FF2B5EF4-FFF2-40B4-BE49-F238E27FC236}">
                      <a16:creationId xmlns:a16="http://schemas.microsoft.com/office/drawing/2014/main" id="{AA9AC980-F492-467C-A1C8-4E8BD20CD1DE}"/>
                    </a:ext>
                  </a:extLst>
                </p:cNvPr>
                <p:cNvSpPr/>
                <p:nvPr/>
              </p:nvSpPr>
              <p:spPr>
                <a:xfrm>
                  <a:off x="4369795" y="4084138"/>
                  <a:ext cx="371060" cy="554986"/>
                </a:xfrm>
                <a:custGeom>
                  <a:avLst/>
                  <a:gdLst>
                    <a:gd name="connsiteX0" fmla="*/ 371060 w 371060"/>
                    <a:gd name="connsiteY0" fmla="*/ 554986 h 554986"/>
                    <a:gd name="connsiteX1" fmla="*/ 0 w 371060"/>
                    <a:gd name="connsiteY1" fmla="*/ 369991 h 554986"/>
                    <a:gd name="connsiteX2" fmla="*/ 0 w 371060"/>
                    <a:gd name="connsiteY2" fmla="*/ 0 h 554986"/>
                    <a:gd name="connsiteX3" fmla="*/ 371060 w 371060"/>
                    <a:gd name="connsiteY3" fmla="*/ 184995 h 554986"/>
                  </a:gdLst>
                  <a:ahLst/>
                  <a:cxnLst>
                    <a:cxn ang="0">
                      <a:pos x="connsiteX0" y="connsiteY0"/>
                    </a:cxn>
                    <a:cxn ang="0">
                      <a:pos x="connsiteX1" y="connsiteY1"/>
                    </a:cxn>
                    <a:cxn ang="0">
                      <a:pos x="connsiteX2" y="connsiteY2"/>
                    </a:cxn>
                    <a:cxn ang="0">
                      <a:pos x="connsiteX3" y="connsiteY3"/>
                    </a:cxn>
                  </a:cxnLst>
                  <a:rect l="l" t="t" r="r" b="b"/>
                  <a:pathLst>
                    <a:path w="371060" h="554986">
                      <a:moveTo>
                        <a:pt x="371060" y="554986"/>
                      </a:moveTo>
                      <a:lnTo>
                        <a:pt x="0" y="369991"/>
                      </a:lnTo>
                      <a:lnTo>
                        <a:pt x="0" y="0"/>
                      </a:lnTo>
                      <a:lnTo>
                        <a:pt x="371060" y="18499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grpSp>
        </p:grpSp>
        <p:grpSp>
          <p:nvGrpSpPr>
            <p:cNvPr id="89" name="图形 4">
              <a:extLst>
                <a:ext uri="{FF2B5EF4-FFF2-40B4-BE49-F238E27FC236}">
                  <a16:creationId xmlns:a16="http://schemas.microsoft.com/office/drawing/2014/main" id="{C211F3B3-E621-492D-B901-6D436D80B4CE}"/>
                </a:ext>
              </a:extLst>
            </p:cNvPr>
            <p:cNvGrpSpPr/>
            <p:nvPr/>
          </p:nvGrpSpPr>
          <p:grpSpPr>
            <a:xfrm>
              <a:off x="7321164" y="2698884"/>
              <a:ext cx="798876" cy="1316395"/>
              <a:chOff x="6741586" y="2921768"/>
              <a:chExt cx="756021" cy="1245778"/>
            </a:xfrm>
          </p:grpSpPr>
          <p:grpSp>
            <p:nvGrpSpPr>
              <p:cNvPr id="272" name="图形 4">
                <a:extLst>
                  <a:ext uri="{FF2B5EF4-FFF2-40B4-BE49-F238E27FC236}">
                    <a16:creationId xmlns:a16="http://schemas.microsoft.com/office/drawing/2014/main" id="{14D1E0E5-CA6D-4A1D-AA0C-565E3BD518A1}"/>
                  </a:ext>
                </a:extLst>
              </p:cNvPr>
              <p:cNvGrpSpPr/>
              <p:nvPr/>
            </p:nvGrpSpPr>
            <p:grpSpPr>
              <a:xfrm>
                <a:off x="6742655" y="3426496"/>
                <a:ext cx="741051" cy="741050"/>
                <a:chOff x="6742655" y="3426496"/>
                <a:chExt cx="741051" cy="741050"/>
              </a:xfrm>
            </p:grpSpPr>
            <p:sp>
              <p:nvSpPr>
                <p:cNvPr id="302" name="任意多边形: 形状 301">
                  <a:extLst>
                    <a:ext uri="{FF2B5EF4-FFF2-40B4-BE49-F238E27FC236}">
                      <a16:creationId xmlns:a16="http://schemas.microsoft.com/office/drawing/2014/main" id="{958D16A8-E934-4B6E-BB44-AF5FABDF9925}"/>
                    </a:ext>
                  </a:extLst>
                </p:cNvPr>
                <p:cNvSpPr/>
                <p:nvPr/>
              </p:nvSpPr>
              <p:spPr>
                <a:xfrm>
                  <a:off x="6742655" y="3426496"/>
                  <a:ext cx="741051" cy="369990"/>
                </a:xfrm>
                <a:custGeom>
                  <a:avLst/>
                  <a:gdLst>
                    <a:gd name="connsiteX0" fmla="*/ 741051 w 741051"/>
                    <a:gd name="connsiteY0" fmla="*/ 184995 h 369990"/>
                    <a:gd name="connsiteX1" fmla="*/ 369991 w 741051"/>
                    <a:gd name="connsiteY1" fmla="*/ 369991 h 369990"/>
                    <a:gd name="connsiteX2" fmla="*/ 0 w 741051"/>
                    <a:gd name="connsiteY2" fmla="*/ 184995 h 369990"/>
                    <a:gd name="connsiteX3" fmla="*/ 369991 w 741051"/>
                    <a:gd name="connsiteY3" fmla="*/ 0 h 369990"/>
                  </a:gdLst>
                  <a:ahLst/>
                  <a:cxnLst>
                    <a:cxn ang="0">
                      <a:pos x="connsiteX0" y="connsiteY0"/>
                    </a:cxn>
                    <a:cxn ang="0">
                      <a:pos x="connsiteX1" y="connsiteY1"/>
                    </a:cxn>
                    <a:cxn ang="0">
                      <a:pos x="connsiteX2" y="connsiteY2"/>
                    </a:cxn>
                    <a:cxn ang="0">
                      <a:pos x="connsiteX3" y="connsiteY3"/>
                    </a:cxn>
                  </a:cxnLst>
                  <a:rect l="l" t="t" r="r" b="b"/>
                  <a:pathLst>
                    <a:path w="741051" h="369990">
                      <a:moveTo>
                        <a:pt x="741051" y="184995"/>
                      </a:moveTo>
                      <a:lnTo>
                        <a:pt x="369991" y="369991"/>
                      </a:lnTo>
                      <a:lnTo>
                        <a:pt x="0" y="184995"/>
                      </a:lnTo>
                      <a:lnTo>
                        <a:pt x="369991" y="0"/>
                      </a:lnTo>
                      <a:close/>
                    </a:path>
                  </a:pathLst>
                </a:custGeom>
                <a:gradFill>
                  <a:gsLst>
                    <a:gs pos="0">
                      <a:schemeClr val="accent1">
                        <a:lumMod val="10000"/>
                        <a:lumOff val="90000"/>
                      </a:schemeClr>
                    </a:gs>
                    <a:gs pos="98000">
                      <a:schemeClr val="accent1">
                        <a:lumMod val="10000"/>
                        <a:lumOff val="90000"/>
                      </a:schemeClr>
                    </a:gs>
                  </a:gsLst>
                </a:gradFill>
                <a:ln w="10686" cap="flat">
                  <a:noFill/>
                  <a:prstDash val="solid"/>
                  <a:miter/>
                </a:ln>
              </p:spPr>
              <p:txBody>
                <a:bodyPr rtlCol="0" anchor="ctr"/>
                <a:lstStyle/>
                <a:p>
                  <a:endParaRPr lang="zh-CN" altLang="en-US"/>
                </a:p>
              </p:txBody>
            </p:sp>
            <p:sp>
              <p:nvSpPr>
                <p:cNvPr id="303" name="任意多边形: 形状 302">
                  <a:extLst>
                    <a:ext uri="{FF2B5EF4-FFF2-40B4-BE49-F238E27FC236}">
                      <a16:creationId xmlns:a16="http://schemas.microsoft.com/office/drawing/2014/main" id="{AA0EB70C-1A88-4710-879C-C7DD94D93DF4}"/>
                    </a:ext>
                  </a:extLst>
                </p:cNvPr>
                <p:cNvSpPr/>
                <p:nvPr/>
              </p:nvSpPr>
              <p:spPr>
                <a:xfrm>
                  <a:off x="7112646" y="3611491"/>
                  <a:ext cx="371060" cy="556055"/>
                </a:xfrm>
                <a:custGeom>
                  <a:avLst/>
                  <a:gdLst>
                    <a:gd name="connsiteX0" fmla="*/ 371060 w 371060"/>
                    <a:gd name="connsiteY0" fmla="*/ 369991 h 556055"/>
                    <a:gd name="connsiteX1" fmla="*/ 0 w 371060"/>
                    <a:gd name="connsiteY1" fmla="*/ 556056 h 556055"/>
                    <a:gd name="connsiteX2" fmla="*/ 0 w 371060"/>
                    <a:gd name="connsiteY2" fmla="*/ 184996 h 556055"/>
                    <a:gd name="connsiteX3" fmla="*/ 371060 w 371060"/>
                    <a:gd name="connsiteY3" fmla="*/ 0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369991"/>
                      </a:moveTo>
                      <a:lnTo>
                        <a:pt x="0" y="556056"/>
                      </a:lnTo>
                      <a:lnTo>
                        <a:pt x="0" y="184996"/>
                      </a:lnTo>
                      <a:lnTo>
                        <a:pt x="371060" y="0"/>
                      </a:lnTo>
                      <a:close/>
                    </a:path>
                  </a:pathLst>
                </a:custGeom>
                <a:gradFill>
                  <a:gsLst>
                    <a:gs pos="0">
                      <a:schemeClr val="accent1">
                        <a:lumMod val="20000"/>
                        <a:lumOff val="80000"/>
                      </a:schemeClr>
                    </a:gs>
                    <a:gs pos="98000">
                      <a:schemeClr val="accent1">
                        <a:lumMod val="0"/>
                        <a:lumOff val="100000"/>
                      </a:schemeClr>
                    </a:gs>
                  </a:gsLst>
                </a:gradFill>
                <a:ln w="10686" cap="flat">
                  <a:noFill/>
                  <a:prstDash val="solid"/>
                  <a:miter/>
                </a:ln>
              </p:spPr>
              <p:txBody>
                <a:bodyPr rtlCol="0" anchor="ctr"/>
                <a:lstStyle/>
                <a:p>
                  <a:endParaRPr lang="zh-CN" altLang="en-US"/>
                </a:p>
              </p:txBody>
            </p:sp>
            <p:sp>
              <p:nvSpPr>
                <p:cNvPr id="304" name="任意多边形: 形状 303">
                  <a:extLst>
                    <a:ext uri="{FF2B5EF4-FFF2-40B4-BE49-F238E27FC236}">
                      <a16:creationId xmlns:a16="http://schemas.microsoft.com/office/drawing/2014/main" id="{DB6C8868-5753-402B-A4FC-D51C6D83EBBC}"/>
                    </a:ext>
                  </a:extLst>
                </p:cNvPr>
                <p:cNvSpPr/>
                <p:nvPr/>
              </p:nvSpPr>
              <p:spPr>
                <a:xfrm>
                  <a:off x="6742655" y="3611491"/>
                  <a:ext cx="369990" cy="556055"/>
                </a:xfrm>
                <a:custGeom>
                  <a:avLst/>
                  <a:gdLst>
                    <a:gd name="connsiteX0" fmla="*/ 369991 w 369990"/>
                    <a:gd name="connsiteY0" fmla="*/ 556056 h 556055"/>
                    <a:gd name="connsiteX1" fmla="*/ 0 w 369990"/>
                    <a:gd name="connsiteY1" fmla="*/ 369991 h 556055"/>
                    <a:gd name="connsiteX2" fmla="*/ 0 w 369990"/>
                    <a:gd name="connsiteY2" fmla="*/ 0 h 556055"/>
                    <a:gd name="connsiteX3" fmla="*/ 369991 w 369990"/>
                    <a:gd name="connsiteY3" fmla="*/ 184996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556056"/>
                      </a:moveTo>
                      <a:lnTo>
                        <a:pt x="0" y="369991"/>
                      </a:lnTo>
                      <a:lnTo>
                        <a:pt x="0" y="0"/>
                      </a:lnTo>
                      <a:lnTo>
                        <a:pt x="369991" y="184996"/>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grpSp>
              <p:nvGrpSpPr>
                <p:cNvPr id="305" name="图形 4">
                  <a:extLst>
                    <a:ext uri="{FF2B5EF4-FFF2-40B4-BE49-F238E27FC236}">
                      <a16:creationId xmlns:a16="http://schemas.microsoft.com/office/drawing/2014/main" id="{52C61A4E-A5A5-4209-9FC5-238BA7D6CBD5}"/>
                    </a:ext>
                  </a:extLst>
                </p:cNvPr>
                <p:cNvGrpSpPr/>
                <p:nvPr/>
              </p:nvGrpSpPr>
              <p:grpSpPr>
                <a:xfrm>
                  <a:off x="7168878" y="3717982"/>
                  <a:ext cx="259665" cy="342631"/>
                  <a:chOff x="7168878" y="3717982"/>
                  <a:chExt cx="259665" cy="342631"/>
                </a:xfrm>
                <a:solidFill>
                  <a:srgbClr val="FFFFFF"/>
                </a:solidFill>
              </p:grpSpPr>
              <p:sp>
                <p:nvSpPr>
                  <p:cNvPr id="306" name="任意多边形: 形状 305">
                    <a:extLst>
                      <a:ext uri="{FF2B5EF4-FFF2-40B4-BE49-F238E27FC236}">
                        <a16:creationId xmlns:a16="http://schemas.microsoft.com/office/drawing/2014/main" id="{667D6FDB-F781-4865-A499-21F485C01853}"/>
                      </a:ext>
                    </a:extLst>
                  </p:cNvPr>
                  <p:cNvSpPr/>
                  <p:nvPr/>
                </p:nvSpPr>
                <p:spPr>
                  <a:xfrm>
                    <a:off x="7168878" y="3827054"/>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1"/>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07" name="任意多边形: 形状 306">
                    <a:extLst>
                      <a:ext uri="{FF2B5EF4-FFF2-40B4-BE49-F238E27FC236}">
                        <a16:creationId xmlns:a16="http://schemas.microsoft.com/office/drawing/2014/main" id="{9D8EFC4D-3DE0-4F48-B265-39FB1FA3E715}"/>
                      </a:ext>
                    </a:extLst>
                  </p:cNvPr>
                  <p:cNvSpPr/>
                  <p:nvPr/>
                </p:nvSpPr>
                <p:spPr>
                  <a:xfrm>
                    <a:off x="7168878" y="3848441"/>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1"/>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08" name="任意多边形: 形状 307">
                    <a:extLst>
                      <a:ext uri="{FF2B5EF4-FFF2-40B4-BE49-F238E27FC236}">
                        <a16:creationId xmlns:a16="http://schemas.microsoft.com/office/drawing/2014/main" id="{43A0B8B3-B9AD-448B-8672-791E62E32F5F}"/>
                      </a:ext>
                    </a:extLst>
                  </p:cNvPr>
                  <p:cNvSpPr/>
                  <p:nvPr/>
                </p:nvSpPr>
                <p:spPr>
                  <a:xfrm>
                    <a:off x="7168878" y="3869828"/>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1"/>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09" name="任意多边形: 形状 308">
                    <a:extLst>
                      <a:ext uri="{FF2B5EF4-FFF2-40B4-BE49-F238E27FC236}">
                        <a16:creationId xmlns:a16="http://schemas.microsoft.com/office/drawing/2014/main" id="{F277F086-C796-450A-A0E6-6E221CB07FF4}"/>
                      </a:ext>
                    </a:extLst>
                  </p:cNvPr>
                  <p:cNvSpPr/>
                  <p:nvPr/>
                </p:nvSpPr>
                <p:spPr>
                  <a:xfrm>
                    <a:off x="7168878" y="3890145"/>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10" name="任意多边形: 形状 309">
                    <a:extLst>
                      <a:ext uri="{FF2B5EF4-FFF2-40B4-BE49-F238E27FC236}">
                        <a16:creationId xmlns:a16="http://schemas.microsoft.com/office/drawing/2014/main" id="{B6B62452-DBFE-445F-B61E-1B61A0EFEBE6}"/>
                      </a:ext>
                    </a:extLst>
                  </p:cNvPr>
                  <p:cNvSpPr/>
                  <p:nvPr/>
                </p:nvSpPr>
                <p:spPr>
                  <a:xfrm>
                    <a:off x="7168878" y="3911532"/>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11" name="任意多边形: 形状 310">
                    <a:extLst>
                      <a:ext uri="{FF2B5EF4-FFF2-40B4-BE49-F238E27FC236}">
                        <a16:creationId xmlns:a16="http://schemas.microsoft.com/office/drawing/2014/main" id="{CD85EF37-20D3-433B-B26C-DE404ED01C3F}"/>
                      </a:ext>
                    </a:extLst>
                  </p:cNvPr>
                  <p:cNvSpPr/>
                  <p:nvPr/>
                </p:nvSpPr>
                <p:spPr>
                  <a:xfrm>
                    <a:off x="7168878" y="3932919"/>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12" name="任意多边形: 形状 311">
                    <a:extLst>
                      <a:ext uri="{FF2B5EF4-FFF2-40B4-BE49-F238E27FC236}">
                        <a16:creationId xmlns:a16="http://schemas.microsoft.com/office/drawing/2014/main" id="{5AE62987-BA32-44C2-BEDC-EEF3D1A19679}"/>
                      </a:ext>
                    </a:extLst>
                  </p:cNvPr>
                  <p:cNvSpPr/>
                  <p:nvPr/>
                </p:nvSpPr>
                <p:spPr>
                  <a:xfrm>
                    <a:off x="7168878" y="3954305"/>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1830"/>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13" name="任意多边形: 形状 312">
                    <a:extLst>
                      <a:ext uri="{FF2B5EF4-FFF2-40B4-BE49-F238E27FC236}">
                        <a16:creationId xmlns:a16="http://schemas.microsoft.com/office/drawing/2014/main" id="{9AFC9088-3988-4981-920C-B5470CF2151E}"/>
                      </a:ext>
                    </a:extLst>
                  </p:cNvPr>
                  <p:cNvSpPr/>
                  <p:nvPr/>
                </p:nvSpPr>
                <p:spPr>
                  <a:xfrm>
                    <a:off x="7168878" y="3974623"/>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14" name="任意多边形: 形状 313">
                    <a:extLst>
                      <a:ext uri="{FF2B5EF4-FFF2-40B4-BE49-F238E27FC236}">
                        <a16:creationId xmlns:a16="http://schemas.microsoft.com/office/drawing/2014/main" id="{93D4ABA0-8BBD-4D1C-8DDE-316DF68B87E6}"/>
                      </a:ext>
                    </a:extLst>
                  </p:cNvPr>
                  <p:cNvSpPr/>
                  <p:nvPr/>
                </p:nvSpPr>
                <p:spPr>
                  <a:xfrm>
                    <a:off x="7168878" y="3996010"/>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15" name="任意多边形: 形状 314">
                    <a:extLst>
                      <a:ext uri="{FF2B5EF4-FFF2-40B4-BE49-F238E27FC236}">
                        <a16:creationId xmlns:a16="http://schemas.microsoft.com/office/drawing/2014/main" id="{3766C779-29F5-4730-84FD-D32D4851BFA7}"/>
                      </a:ext>
                    </a:extLst>
                  </p:cNvPr>
                  <p:cNvSpPr/>
                  <p:nvPr/>
                </p:nvSpPr>
                <p:spPr>
                  <a:xfrm>
                    <a:off x="7168878" y="4017396"/>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16" name="任意多边形: 形状 315">
                    <a:extLst>
                      <a:ext uri="{FF2B5EF4-FFF2-40B4-BE49-F238E27FC236}">
                        <a16:creationId xmlns:a16="http://schemas.microsoft.com/office/drawing/2014/main" id="{C0AD0EED-C434-4B73-95D5-DCDB7A0AAB74}"/>
                      </a:ext>
                    </a:extLst>
                  </p:cNvPr>
                  <p:cNvSpPr/>
                  <p:nvPr/>
                </p:nvSpPr>
                <p:spPr>
                  <a:xfrm>
                    <a:off x="7168878" y="4037714"/>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2"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17" name="任意多边形: 形状 316">
                    <a:extLst>
                      <a:ext uri="{FF2B5EF4-FFF2-40B4-BE49-F238E27FC236}">
                        <a16:creationId xmlns:a16="http://schemas.microsoft.com/office/drawing/2014/main" id="{BCA55395-65B8-4E7C-B875-6113BF52892B}"/>
                      </a:ext>
                    </a:extLst>
                  </p:cNvPr>
                  <p:cNvSpPr/>
                  <p:nvPr/>
                </p:nvSpPr>
                <p:spPr>
                  <a:xfrm>
                    <a:off x="7238385" y="3784281"/>
                    <a:ext cx="56491" cy="30384"/>
                  </a:xfrm>
                  <a:custGeom>
                    <a:avLst/>
                    <a:gdLst>
                      <a:gd name="connsiteX0" fmla="*/ 2582 w 56491"/>
                      <a:gd name="connsiteY0" fmla="*/ 30384 h 30384"/>
                      <a:gd name="connsiteX1" fmla="*/ 443 w 56491"/>
                      <a:gd name="connsiteY1" fmla="*/ 29315 h 30384"/>
                      <a:gd name="connsiteX2" fmla="*/ 1512 w 56491"/>
                      <a:gd name="connsiteY2" fmla="*/ 26107 h 30384"/>
                      <a:gd name="connsiteX3" fmla="*/ 52841 w 56491"/>
                      <a:gd name="connsiteY3" fmla="*/ 443 h 30384"/>
                      <a:gd name="connsiteX4" fmla="*/ 56049 w 56491"/>
                      <a:gd name="connsiteY4" fmla="*/ 1512 h 30384"/>
                      <a:gd name="connsiteX5" fmla="*/ 54979 w 56491"/>
                      <a:gd name="connsiteY5" fmla="*/ 4720 h 30384"/>
                      <a:gd name="connsiteX6" fmla="*/ 3651 w 56491"/>
                      <a:gd name="connsiteY6" fmla="*/ 30384 h 30384"/>
                      <a:gd name="connsiteX7" fmla="*/ 2582 w 56491"/>
                      <a:gd name="connsiteY7" fmla="*/ 30384 h 3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1" h="30384">
                        <a:moveTo>
                          <a:pt x="2582" y="30384"/>
                        </a:moveTo>
                        <a:cubicBezTo>
                          <a:pt x="1512" y="30384"/>
                          <a:pt x="443" y="29315"/>
                          <a:pt x="443" y="29315"/>
                        </a:cubicBezTo>
                        <a:cubicBezTo>
                          <a:pt x="-626" y="28246"/>
                          <a:pt x="443" y="26107"/>
                          <a:pt x="1512" y="26107"/>
                        </a:cubicBezTo>
                        <a:lnTo>
                          <a:pt x="52841" y="443"/>
                        </a:lnTo>
                        <a:cubicBezTo>
                          <a:pt x="53910" y="-626"/>
                          <a:pt x="56049" y="443"/>
                          <a:pt x="56049" y="1512"/>
                        </a:cubicBezTo>
                        <a:cubicBezTo>
                          <a:pt x="57118" y="2581"/>
                          <a:pt x="56049" y="4720"/>
                          <a:pt x="54979" y="4720"/>
                        </a:cubicBezTo>
                        <a:lnTo>
                          <a:pt x="3651" y="30384"/>
                        </a:lnTo>
                        <a:cubicBezTo>
                          <a:pt x="3651" y="30384"/>
                          <a:pt x="3651" y="30384"/>
                          <a:pt x="2582" y="30384"/>
                        </a:cubicBezTo>
                        <a:close/>
                      </a:path>
                    </a:pathLst>
                  </a:custGeom>
                  <a:solidFill>
                    <a:srgbClr val="FFFFFF"/>
                  </a:solidFill>
                  <a:ln w="10686" cap="flat">
                    <a:noFill/>
                    <a:prstDash val="solid"/>
                    <a:miter/>
                  </a:ln>
                </p:spPr>
                <p:txBody>
                  <a:bodyPr rtlCol="0" anchor="ctr"/>
                  <a:lstStyle/>
                  <a:p>
                    <a:endParaRPr lang="zh-CN" altLang="en-US"/>
                  </a:p>
                </p:txBody>
              </p:sp>
              <p:sp>
                <p:nvSpPr>
                  <p:cNvPr id="318" name="任意多边形: 形状 317">
                    <a:extLst>
                      <a:ext uri="{FF2B5EF4-FFF2-40B4-BE49-F238E27FC236}">
                        <a16:creationId xmlns:a16="http://schemas.microsoft.com/office/drawing/2014/main" id="{7DD86A33-8AD1-4B9A-A4CF-0801B84906B5}"/>
                      </a:ext>
                    </a:extLst>
                  </p:cNvPr>
                  <p:cNvSpPr/>
                  <p:nvPr/>
                </p:nvSpPr>
                <p:spPr>
                  <a:xfrm>
                    <a:off x="7238385" y="3805668"/>
                    <a:ext cx="56491" cy="30384"/>
                  </a:xfrm>
                  <a:custGeom>
                    <a:avLst/>
                    <a:gdLst>
                      <a:gd name="connsiteX0" fmla="*/ 2582 w 56491"/>
                      <a:gd name="connsiteY0" fmla="*/ 30384 h 30384"/>
                      <a:gd name="connsiteX1" fmla="*/ 443 w 56491"/>
                      <a:gd name="connsiteY1" fmla="*/ 29315 h 30384"/>
                      <a:gd name="connsiteX2" fmla="*/ 1512 w 56491"/>
                      <a:gd name="connsiteY2" fmla="*/ 26107 h 30384"/>
                      <a:gd name="connsiteX3" fmla="*/ 52841 w 56491"/>
                      <a:gd name="connsiteY3" fmla="*/ 443 h 30384"/>
                      <a:gd name="connsiteX4" fmla="*/ 56049 w 56491"/>
                      <a:gd name="connsiteY4" fmla="*/ 1512 h 30384"/>
                      <a:gd name="connsiteX5" fmla="*/ 54979 w 56491"/>
                      <a:gd name="connsiteY5" fmla="*/ 4720 h 30384"/>
                      <a:gd name="connsiteX6" fmla="*/ 3651 w 56491"/>
                      <a:gd name="connsiteY6" fmla="*/ 30384 h 30384"/>
                      <a:gd name="connsiteX7" fmla="*/ 2582 w 56491"/>
                      <a:gd name="connsiteY7" fmla="*/ 30384 h 3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1" h="30384">
                        <a:moveTo>
                          <a:pt x="2582" y="30384"/>
                        </a:moveTo>
                        <a:cubicBezTo>
                          <a:pt x="1512" y="30384"/>
                          <a:pt x="443" y="29315"/>
                          <a:pt x="443" y="29315"/>
                        </a:cubicBezTo>
                        <a:cubicBezTo>
                          <a:pt x="-626" y="28246"/>
                          <a:pt x="443" y="26107"/>
                          <a:pt x="1512" y="26107"/>
                        </a:cubicBezTo>
                        <a:lnTo>
                          <a:pt x="52841" y="443"/>
                        </a:lnTo>
                        <a:cubicBezTo>
                          <a:pt x="53910" y="-626"/>
                          <a:pt x="56049" y="443"/>
                          <a:pt x="56049" y="1512"/>
                        </a:cubicBezTo>
                        <a:cubicBezTo>
                          <a:pt x="57118" y="2581"/>
                          <a:pt x="56049" y="4720"/>
                          <a:pt x="54979" y="4720"/>
                        </a:cubicBezTo>
                        <a:lnTo>
                          <a:pt x="3651" y="30384"/>
                        </a:lnTo>
                        <a:cubicBezTo>
                          <a:pt x="3651" y="30384"/>
                          <a:pt x="3651" y="30384"/>
                          <a:pt x="2582" y="30384"/>
                        </a:cubicBezTo>
                        <a:close/>
                      </a:path>
                    </a:pathLst>
                  </a:custGeom>
                  <a:solidFill>
                    <a:srgbClr val="FFFFFF"/>
                  </a:solidFill>
                  <a:ln w="10686" cap="flat">
                    <a:noFill/>
                    <a:prstDash val="solid"/>
                    <a:miter/>
                  </a:ln>
                </p:spPr>
                <p:txBody>
                  <a:bodyPr rtlCol="0" anchor="ctr"/>
                  <a:lstStyle/>
                  <a:p>
                    <a:endParaRPr lang="zh-CN" altLang="en-US"/>
                  </a:p>
                </p:txBody>
              </p:sp>
              <p:sp>
                <p:nvSpPr>
                  <p:cNvPr id="319" name="任意多边形: 形状 318">
                    <a:extLst>
                      <a:ext uri="{FF2B5EF4-FFF2-40B4-BE49-F238E27FC236}">
                        <a16:creationId xmlns:a16="http://schemas.microsoft.com/office/drawing/2014/main" id="{3E94D2F9-02A4-4595-A6A6-5E6346DB6761}"/>
                      </a:ext>
                    </a:extLst>
                  </p:cNvPr>
                  <p:cNvSpPr/>
                  <p:nvPr/>
                </p:nvSpPr>
                <p:spPr>
                  <a:xfrm>
                    <a:off x="7238385" y="3834540"/>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3651"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20" name="任意多边形: 形状 319">
                    <a:extLst>
                      <a:ext uri="{FF2B5EF4-FFF2-40B4-BE49-F238E27FC236}">
                        <a16:creationId xmlns:a16="http://schemas.microsoft.com/office/drawing/2014/main" id="{46BAA277-A60D-4CA5-9C75-BFC01F838405}"/>
                      </a:ext>
                    </a:extLst>
                  </p:cNvPr>
                  <p:cNvSpPr/>
                  <p:nvPr/>
                </p:nvSpPr>
                <p:spPr>
                  <a:xfrm>
                    <a:off x="7238385" y="3866620"/>
                    <a:ext cx="21203" cy="12205"/>
                  </a:xfrm>
                  <a:custGeom>
                    <a:avLst/>
                    <a:gdLst>
                      <a:gd name="connsiteX0" fmla="*/ 2582 w 21203"/>
                      <a:gd name="connsiteY0" fmla="*/ 12206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6 h 12205"/>
                      <a:gd name="connsiteX7" fmla="*/ 2582 w 21203"/>
                      <a:gd name="connsiteY7" fmla="*/ 12206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2" y="12206"/>
                        </a:moveTo>
                        <a:cubicBezTo>
                          <a:pt x="1512" y="12206"/>
                          <a:pt x="443" y="11136"/>
                          <a:pt x="443" y="11136"/>
                        </a:cubicBezTo>
                        <a:cubicBezTo>
                          <a:pt x="-626" y="10067"/>
                          <a:pt x="443" y="7928"/>
                          <a:pt x="1512" y="7928"/>
                        </a:cubicBezTo>
                        <a:lnTo>
                          <a:pt x="17552" y="443"/>
                        </a:lnTo>
                        <a:cubicBezTo>
                          <a:pt x="18622" y="-626"/>
                          <a:pt x="20760" y="443"/>
                          <a:pt x="20760" y="1512"/>
                        </a:cubicBezTo>
                        <a:cubicBezTo>
                          <a:pt x="21830" y="2582"/>
                          <a:pt x="20760" y="4720"/>
                          <a:pt x="19691" y="4720"/>
                        </a:cubicBezTo>
                        <a:lnTo>
                          <a:pt x="3651" y="12206"/>
                        </a:lnTo>
                        <a:cubicBezTo>
                          <a:pt x="3651" y="11136"/>
                          <a:pt x="3651" y="12206"/>
                          <a:pt x="2582" y="12206"/>
                        </a:cubicBezTo>
                        <a:close/>
                      </a:path>
                    </a:pathLst>
                  </a:custGeom>
                  <a:solidFill>
                    <a:srgbClr val="FFFFFF"/>
                  </a:solidFill>
                  <a:ln w="10686" cap="flat">
                    <a:noFill/>
                    <a:prstDash val="solid"/>
                    <a:miter/>
                  </a:ln>
                </p:spPr>
                <p:txBody>
                  <a:bodyPr rtlCol="0" anchor="ctr"/>
                  <a:lstStyle/>
                  <a:p>
                    <a:endParaRPr lang="zh-CN" altLang="en-US"/>
                  </a:p>
                </p:txBody>
              </p:sp>
              <p:sp>
                <p:nvSpPr>
                  <p:cNvPr id="321" name="任意多边形: 形状 320">
                    <a:extLst>
                      <a:ext uri="{FF2B5EF4-FFF2-40B4-BE49-F238E27FC236}">
                        <a16:creationId xmlns:a16="http://schemas.microsoft.com/office/drawing/2014/main" id="{60364D49-B392-4263-8E8C-ECF52E46CE89}"/>
                      </a:ext>
                    </a:extLst>
                  </p:cNvPr>
                  <p:cNvSpPr/>
                  <p:nvPr/>
                </p:nvSpPr>
                <p:spPr>
                  <a:xfrm>
                    <a:off x="7238385" y="3876244"/>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1"/>
                          <a:pt x="42147" y="4720"/>
                          <a:pt x="41078" y="4720"/>
                        </a:cubicBezTo>
                        <a:lnTo>
                          <a:pt x="3651" y="22899"/>
                        </a:lnTo>
                        <a:cubicBezTo>
                          <a:pt x="3651" y="22899"/>
                          <a:pt x="3651"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22" name="任意多边形: 形状 321">
                    <a:extLst>
                      <a:ext uri="{FF2B5EF4-FFF2-40B4-BE49-F238E27FC236}">
                        <a16:creationId xmlns:a16="http://schemas.microsoft.com/office/drawing/2014/main" id="{771A4D51-6E23-4F7B-887C-7AA2ECDD8F0A}"/>
                      </a:ext>
                    </a:extLst>
                  </p:cNvPr>
                  <p:cNvSpPr/>
                  <p:nvPr/>
                </p:nvSpPr>
                <p:spPr>
                  <a:xfrm>
                    <a:off x="7238385" y="3908324"/>
                    <a:ext cx="21203" cy="12205"/>
                  </a:xfrm>
                  <a:custGeom>
                    <a:avLst/>
                    <a:gdLst>
                      <a:gd name="connsiteX0" fmla="*/ 2582 w 21203"/>
                      <a:gd name="connsiteY0" fmla="*/ 12205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5 h 12205"/>
                      <a:gd name="connsiteX7" fmla="*/ 2582 w 21203"/>
                      <a:gd name="connsiteY7" fmla="*/ 12205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2" y="12205"/>
                        </a:moveTo>
                        <a:cubicBezTo>
                          <a:pt x="1512" y="12205"/>
                          <a:pt x="443" y="11136"/>
                          <a:pt x="443" y="11136"/>
                        </a:cubicBezTo>
                        <a:cubicBezTo>
                          <a:pt x="-626" y="10067"/>
                          <a:pt x="443" y="7928"/>
                          <a:pt x="1512" y="7928"/>
                        </a:cubicBezTo>
                        <a:lnTo>
                          <a:pt x="17552" y="443"/>
                        </a:lnTo>
                        <a:cubicBezTo>
                          <a:pt x="18622" y="-626"/>
                          <a:pt x="20760" y="443"/>
                          <a:pt x="20760" y="1512"/>
                        </a:cubicBezTo>
                        <a:cubicBezTo>
                          <a:pt x="21830" y="2581"/>
                          <a:pt x="20760" y="4720"/>
                          <a:pt x="19691" y="4720"/>
                        </a:cubicBezTo>
                        <a:lnTo>
                          <a:pt x="3651" y="12205"/>
                        </a:lnTo>
                        <a:cubicBezTo>
                          <a:pt x="3651" y="12205"/>
                          <a:pt x="3651" y="12205"/>
                          <a:pt x="2582" y="12205"/>
                        </a:cubicBezTo>
                        <a:close/>
                      </a:path>
                    </a:pathLst>
                  </a:custGeom>
                  <a:solidFill>
                    <a:srgbClr val="FFFFFF"/>
                  </a:solidFill>
                  <a:ln w="10686" cap="flat">
                    <a:noFill/>
                    <a:prstDash val="solid"/>
                    <a:miter/>
                  </a:ln>
                </p:spPr>
                <p:txBody>
                  <a:bodyPr rtlCol="0" anchor="ctr"/>
                  <a:lstStyle/>
                  <a:p>
                    <a:endParaRPr lang="zh-CN" altLang="en-US"/>
                  </a:p>
                </p:txBody>
              </p:sp>
              <p:sp>
                <p:nvSpPr>
                  <p:cNvPr id="323" name="任意多边形: 形状 322">
                    <a:extLst>
                      <a:ext uri="{FF2B5EF4-FFF2-40B4-BE49-F238E27FC236}">
                        <a16:creationId xmlns:a16="http://schemas.microsoft.com/office/drawing/2014/main" id="{317272D8-B41B-4FBC-B2A8-B7B41F65D3DF}"/>
                      </a:ext>
                    </a:extLst>
                  </p:cNvPr>
                  <p:cNvSpPr/>
                  <p:nvPr/>
                </p:nvSpPr>
                <p:spPr>
                  <a:xfrm>
                    <a:off x="7238385" y="3929711"/>
                    <a:ext cx="21203" cy="12205"/>
                  </a:xfrm>
                  <a:custGeom>
                    <a:avLst/>
                    <a:gdLst>
                      <a:gd name="connsiteX0" fmla="*/ 2582 w 21203"/>
                      <a:gd name="connsiteY0" fmla="*/ 12205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5 h 12205"/>
                      <a:gd name="connsiteX7" fmla="*/ 2582 w 21203"/>
                      <a:gd name="connsiteY7" fmla="*/ 12205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2" y="12205"/>
                        </a:moveTo>
                        <a:cubicBezTo>
                          <a:pt x="1512" y="12205"/>
                          <a:pt x="443" y="11136"/>
                          <a:pt x="443" y="11136"/>
                        </a:cubicBezTo>
                        <a:cubicBezTo>
                          <a:pt x="-626" y="10067"/>
                          <a:pt x="443" y="7928"/>
                          <a:pt x="1512" y="7928"/>
                        </a:cubicBezTo>
                        <a:lnTo>
                          <a:pt x="17552" y="443"/>
                        </a:lnTo>
                        <a:cubicBezTo>
                          <a:pt x="18622" y="-626"/>
                          <a:pt x="20760" y="443"/>
                          <a:pt x="20760" y="1512"/>
                        </a:cubicBezTo>
                        <a:cubicBezTo>
                          <a:pt x="21830" y="2581"/>
                          <a:pt x="20760" y="4720"/>
                          <a:pt x="19691" y="4720"/>
                        </a:cubicBezTo>
                        <a:lnTo>
                          <a:pt x="3651" y="12205"/>
                        </a:lnTo>
                        <a:cubicBezTo>
                          <a:pt x="3651" y="12205"/>
                          <a:pt x="3651" y="12205"/>
                          <a:pt x="2582" y="12205"/>
                        </a:cubicBezTo>
                        <a:close/>
                      </a:path>
                    </a:pathLst>
                  </a:custGeom>
                  <a:solidFill>
                    <a:srgbClr val="FFFFFF"/>
                  </a:solidFill>
                  <a:ln w="10686" cap="flat">
                    <a:noFill/>
                    <a:prstDash val="solid"/>
                    <a:miter/>
                  </a:ln>
                </p:spPr>
                <p:txBody>
                  <a:bodyPr rtlCol="0" anchor="ctr"/>
                  <a:lstStyle/>
                  <a:p>
                    <a:endParaRPr lang="zh-CN" altLang="en-US"/>
                  </a:p>
                </p:txBody>
              </p:sp>
              <p:sp>
                <p:nvSpPr>
                  <p:cNvPr id="324" name="任意多边形: 形状 323">
                    <a:extLst>
                      <a:ext uri="{FF2B5EF4-FFF2-40B4-BE49-F238E27FC236}">
                        <a16:creationId xmlns:a16="http://schemas.microsoft.com/office/drawing/2014/main" id="{DF7B0092-9A55-4582-AB29-676B77E808A3}"/>
                      </a:ext>
                    </a:extLst>
                  </p:cNvPr>
                  <p:cNvSpPr/>
                  <p:nvPr/>
                </p:nvSpPr>
                <p:spPr>
                  <a:xfrm>
                    <a:off x="7238385" y="3925433"/>
                    <a:ext cx="70392" cy="36800"/>
                  </a:xfrm>
                  <a:custGeom>
                    <a:avLst/>
                    <a:gdLst>
                      <a:gd name="connsiteX0" fmla="*/ 2582 w 70392"/>
                      <a:gd name="connsiteY0" fmla="*/ 36801 h 36800"/>
                      <a:gd name="connsiteX1" fmla="*/ 443 w 70392"/>
                      <a:gd name="connsiteY1" fmla="*/ 35731 h 36800"/>
                      <a:gd name="connsiteX2" fmla="*/ 1512 w 70392"/>
                      <a:gd name="connsiteY2" fmla="*/ 32523 h 36800"/>
                      <a:gd name="connsiteX3" fmla="*/ 66742 w 70392"/>
                      <a:gd name="connsiteY3" fmla="*/ 443 h 36800"/>
                      <a:gd name="connsiteX4" fmla="*/ 69950 w 70392"/>
                      <a:gd name="connsiteY4" fmla="*/ 1512 h 36800"/>
                      <a:gd name="connsiteX5" fmla="*/ 68881 w 70392"/>
                      <a:gd name="connsiteY5" fmla="*/ 4720 h 36800"/>
                      <a:gd name="connsiteX6" fmla="*/ 3651 w 70392"/>
                      <a:gd name="connsiteY6" fmla="*/ 36801 h 36800"/>
                      <a:gd name="connsiteX7" fmla="*/ 2582 w 70392"/>
                      <a:gd name="connsiteY7" fmla="*/ 36801 h 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92" h="36800">
                        <a:moveTo>
                          <a:pt x="2582" y="36801"/>
                        </a:moveTo>
                        <a:cubicBezTo>
                          <a:pt x="1512" y="36801"/>
                          <a:pt x="443" y="35731"/>
                          <a:pt x="443" y="35731"/>
                        </a:cubicBezTo>
                        <a:cubicBezTo>
                          <a:pt x="-626" y="34662"/>
                          <a:pt x="443" y="32523"/>
                          <a:pt x="1512" y="32523"/>
                        </a:cubicBezTo>
                        <a:lnTo>
                          <a:pt x="66742" y="443"/>
                        </a:lnTo>
                        <a:cubicBezTo>
                          <a:pt x="67811" y="-626"/>
                          <a:pt x="69950" y="443"/>
                          <a:pt x="69950" y="1512"/>
                        </a:cubicBezTo>
                        <a:cubicBezTo>
                          <a:pt x="71019" y="2582"/>
                          <a:pt x="69950" y="4720"/>
                          <a:pt x="68881" y="4720"/>
                        </a:cubicBezTo>
                        <a:lnTo>
                          <a:pt x="3651" y="36801"/>
                        </a:lnTo>
                        <a:cubicBezTo>
                          <a:pt x="3651" y="36801"/>
                          <a:pt x="3651" y="36801"/>
                          <a:pt x="2582" y="36801"/>
                        </a:cubicBezTo>
                        <a:close/>
                      </a:path>
                    </a:pathLst>
                  </a:custGeom>
                  <a:solidFill>
                    <a:srgbClr val="FFFFFF"/>
                  </a:solidFill>
                  <a:ln w="10686" cap="flat">
                    <a:noFill/>
                    <a:prstDash val="solid"/>
                    <a:miter/>
                  </a:ln>
                </p:spPr>
                <p:txBody>
                  <a:bodyPr rtlCol="0" anchor="ctr"/>
                  <a:lstStyle/>
                  <a:p>
                    <a:endParaRPr lang="zh-CN" altLang="en-US"/>
                  </a:p>
                </p:txBody>
              </p:sp>
              <p:sp>
                <p:nvSpPr>
                  <p:cNvPr id="325" name="任意多边形: 形状 324">
                    <a:extLst>
                      <a:ext uri="{FF2B5EF4-FFF2-40B4-BE49-F238E27FC236}">
                        <a16:creationId xmlns:a16="http://schemas.microsoft.com/office/drawing/2014/main" id="{2336522A-9648-44D4-9C46-860A3DD65CF7}"/>
                      </a:ext>
                    </a:extLst>
                  </p:cNvPr>
                  <p:cNvSpPr/>
                  <p:nvPr/>
                </p:nvSpPr>
                <p:spPr>
                  <a:xfrm>
                    <a:off x="7238385" y="3946820"/>
                    <a:ext cx="70392" cy="36800"/>
                  </a:xfrm>
                  <a:custGeom>
                    <a:avLst/>
                    <a:gdLst>
                      <a:gd name="connsiteX0" fmla="*/ 2582 w 70392"/>
                      <a:gd name="connsiteY0" fmla="*/ 36801 h 36800"/>
                      <a:gd name="connsiteX1" fmla="*/ 443 w 70392"/>
                      <a:gd name="connsiteY1" fmla="*/ 35731 h 36800"/>
                      <a:gd name="connsiteX2" fmla="*/ 1512 w 70392"/>
                      <a:gd name="connsiteY2" fmla="*/ 32523 h 36800"/>
                      <a:gd name="connsiteX3" fmla="*/ 66742 w 70392"/>
                      <a:gd name="connsiteY3" fmla="*/ 443 h 36800"/>
                      <a:gd name="connsiteX4" fmla="*/ 69950 w 70392"/>
                      <a:gd name="connsiteY4" fmla="*/ 1512 h 36800"/>
                      <a:gd name="connsiteX5" fmla="*/ 68881 w 70392"/>
                      <a:gd name="connsiteY5" fmla="*/ 4720 h 36800"/>
                      <a:gd name="connsiteX6" fmla="*/ 3651 w 70392"/>
                      <a:gd name="connsiteY6" fmla="*/ 36801 h 36800"/>
                      <a:gd name="connsiteX7" fmla="*/ 2582 w 70392"/>
                      <a:gd name="connsiteY7" fmla="*/ 36801 h 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92" h="36800">
                        <a:moveTo>
                          <a:pt x="2582" y="36801"/>
                        </a:moveTo>
                        <a:cubicBezTo>
                          <a:pt x="1512" y="36801"/>
                          <a:pt x="443" y="35731"/>
                          <a:pt x="443" y="35731"/>
                        </a:cubicBezTo>
                        <a:cubicBezTo>
                          <a:pt x="-626" y="34662"/>
                          <a:pt x="443" y="32523"/>
                          <a:pt x="1512" y="32523"/>
                        </a:cubicBezTo>
                        <a:lnTo>
                          <a:pt x="66742" y="443"/>
                        </a:lnTo>
                        <a:cubicBezTo>
                          <a:pt x="67811" y="-626"/>
                          <a:pt x="69950" y="443"/>
                          <a:pt x="69950" y="1512"/>
                        </a:cubicBezTo>
                        <a:cubicBezTo>
                          <a:pt x="71019" y="2582"/>
                          <a:pt x="69950" y="4720"/>
                          <a:pt x="68881" y="4720"/>
                        </a:cubicBezTo>
                        <a:lnTo>
                          <a:pt x="3651" y="36801"/>
                        </a:lnTo>
                        <a:cubicBezTo>
                          <a:pt x="3651" y="36801"/>
                          <a:pt x="3651" y="36801"/>
                          <a:pt x="2582" y="36801"/>
                        </a:cubicBezTo>
                        <a:close/>
                      </a:path>
                    </a:pathLst>
                  </a:custGeom>
                  <a:solidFill>
                    <a:srgbClr val="FFFFFF"/>
                  </a:solidFill>
                  <a:ln w="10686" cap="flat">
                    <a:noFill/>
                    <a:prstDash val="solid"/>
                    <a:miter/>
                  </a:ln>
                </p:spPr>
                <p:txBody>
                  <a:bodyPr rtlCol="0" anchor="ctr"/>
                  <a:lstStyle/>
                  <a:p>
                    <a:endParaRPr lang="zh-CN" altLang="en-US"/>
                  </a:p>
                </p:txBody>
              </p:sp>
              <p:sp>
                <p:nvSpPr>
                  <p:cNvPr id="326" name="任意多边形: 形状 325">
                    <a:extLst>
                      <a:ext uri="{FF2B5EF4-FFF2-40B4-BE49-F238E27FC236}">
                        <a16:creationId xmlns:a16="http://schemas.microsoft.com/office/drawing/2014/main" id="{E53CBAF9-EACC-4B02-A5FE-46F9FDFA813F}"/>
                      </a:ext>
                    </a:extLst>
                  </p:cNvPr>
                  <p:cNvSpPr/>
                  <p:nvPr/>
                </p:nvSpPr>
                <p:spPr>
                  <a:xfrm>
                    <a:off x="7238385" y="3977831"/>
                    <a:ext cx="49005" cy="27176"/>
                  </a:xfrm>
                  <a:custGeom>
                    <a:avLst/>
                    <a:gdLst>
                      <a:gd name="connsiteX0" fmla="*/ 2582 w 49005"/>
                      <a:gd name="connsiteY0" fmla="*/ 27176 h 27176"/>
                      <a:gd name="connsiteX1" fmla="*/ 443 w 49005"/>
                      <a:gd name="connsiteY1" fmla="*/ 26107 h 27176"/>
                      <a:gd name="connsiteX2" fmla="*/ 1512 w 49005"/>
                      <a:gd name="connsiteY2" fmla="*/ 22899 h 27176"/>
                      <a:gd name="connsiteX3" fmla="*/ 45355 w 49005"/>
                      <a:gd name="connsiteY3" fmla="*/ 443 h 27176"/>
                      <a:gd name="connsiteX4" fmla="*/ 48563 w 49005"/>
                      <a:gd name="connsiteY4" fmla="*/ 1512 h 27176"/>
                      <a:gd name="connsiteX5" fmla="*/ 47494 w 49005"/>
                      <a:gd name="connsiteY5" fmla="*/ 4720 h 27176"/>
                      <a:gd name="connsiteX6" fmla="*/ 3651 w 49005"/>
                      <a:gd name="connsiteY6" fmla="*/ 27176 h 27176"/>
                      <a:gd name="connsiteX7" fmla="*/ 2582 w 49005"/>
                      <a:gd name="connsiteY7" fmla="*/ 27176 h 27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005" h="27176">
                        <a:moveTo>
                          <a:pt x="2582" y="27176"/>
                        </a:moveTo>
                        <a:cubicBezTo>
                          <a:pt x="1512" y="27176"/>
                          <a:pt x="443" y="26107"/>
                          <a:pt x="443" y="26107"/>
                        </a:cubicBezTo>
                        <a:cubicBezTo>
                          <a:pt x="-626" y="25038"/>
                          <a:pt x="443" y="22899"/>
                          <a:pt x="1512" y="22899"/>
                        </a:cubicBezTo>
                        <a:lnTo>
                          <a:pt x="45355" y="443"/>
                        </a:lnTo>
                        <a:cubicBezTo>
                          <a:pt x="46425" y="-626"/>
                          <a:pt x="48563" y="443"/>
                          <a:pt x="48563" y="1512"/>
                        </a:cubicBezTo>
                        <a:cubicBezTo>
                          <a:pt x="49632" y="2581"/>
                          <a:pt x="48563" y="4720"/>
                          <a:pt x="47494" y="4720"/>
                        </a:cubicBezTo>
                        <a:lnTo>
                          <a:pt x="3651" y="27176"/>
                        </a:lnTo>
                        <a:cubicBezTo>
                          <a:pt x="3651" y="27176"/>
                          <a:pt x="3651" y="27176"/>
                          <a:pt x="2582" y="27176"/>
                        </a:cubicBezTo>
                        <a:close/>
                      </a:path>
                    </a:pathLst>
                  </a:custGeom>
                  <a:solidFill>
                    <a:srgbClr val="FFFFFF"/>
                  </a:solidFill>
                  <a:ln w="10686" cap="flat">
                    <a:noFill/>
                    <a:prstDash val="solid"/>
                    <a:miter/>
                  </a:ln>
                </p:spPr>
                <p:txBody>
                  <a:bodyPr rtlCol="0" anchor="ctr"/>
                  <a:lstStyle/>
                  <a:p>
                    <a:endParaRPr lang="zh-CN" altLang="en-US"/>
                  </a:p>
                </p:txBody>
              </p:sp>
              <p:sp>
                <p:nvSpPr>
                  <p:cNvPr id="327" name="任意多边形: 形状 326">
                    <a:extLst>
                      <a:ext uri="{FF2B5EF4-FFF2-40B4-BE49-F238E27FC236}">
                        <a16:creationId xmlns:a16="http://schemas.microsoft.com/office/drawing/2014/main" id="{4A6D4A2B-A3CD-499A-93B2-71BEDAAFF925}"/>
                      </a:ext>
                    </a:extLst>
                  </p:cNvPr>
                  <p:cNvSpPr/>
                  <p:nvPr/>
                </p:nvSpPr>
                <p:spPr>
                  <a:xfrm>
                    <a:off x="7238385" y="3977831"/>
                    <a:ext cx="90710" cy="47493"/>
                  </a:xfrm>
                  <a:custGeom>
                    <a:avLst/>
                    <a:gdLst>
                      <a:gd name="connsiteX0" fmla="*/ 2582 w 90710"/>
                      <a:gd name="connsiteY0" fmla="*/ 47494 h 47493"/>
                      <a:gd name="connsiteX1" fmla="*/ 443 w 90710"/>
                      <a:gd name="connsiteY1" fmla="*/ 46424 h 47493"/>
                      <a:gd name="connsiteX2" fmla="*/ 1512 w 90710"/>
                      <a:gd name="connsiteY2" fmla="*/ 43216 h 47493"/>
                      <a:gd name="connsiteX3" fmla="*/ 87059 w 90710"/>
                      <a:gd name="connsiteY3" fmla="*/ 443 h 47493"/>
                      <a:gd name="connsiteX4" fmla="*/ 90267 w 90710"/>
                      <a:gd name="connsiteY4" fmla="*/ 1512 h 47493"/>
                      <a:gd name="connsiteX5" fmla="*/ 89198 w 90710"/>
                      <a:gd name="connsiteY5" fmla="*/ 4720 h 47493"/>
                      <a:gd name="connsiteX6" fmla="*/ 3651 w 90710"/>
                      <a:gd name="connsiteY6" fmla="*/ 47494 h 47493"/>
                      <a:gd name="connsiteX7" fmla="*/ 2582 w 90710"/>
                      <a:gd name="connsiteY7" fmla="*/ 47494 h 4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0710" h="47493">
                        <a:moveTo>
                          <a:pt x="2582" y="47494"/>
                        </a:moveTo>
                        <a:cubicBezTo>
                          <a:pt x="1512" y="47494"/>
                          <a:pt x="443" y="46424"/>
                          <a:pt x="443" y="46424"/>
                        </a:cubicBezTo>
                        <a:cubicBezTo>
                          <a:pt x="-626" y="45355"/>
                          <a:pt x="443" y="43216"/>
                          <a:pt x="1512" y="43216"/>
                        </a:cubicBezTo>
                        <a:lnTo>
                          <a:pt x="87059" y="443"/>
                        </a:lnTo>
                        <a:cubicBezTo>
                          <a:pt x="88129" y="-626"/>
                          <a:pt x="90267" y="443"/>
                          <a:pt x="90267" y="1512"/>
                        </a:cubicBezTo>
                        <a:cubicBezTo>
                          <a:pt x="91337" y="2581"/>
                          <a:pt x="90267" y="4720"/>
                          <a:pt x="89198" y="4720"/>
                        </a:cubicBezTo>
                        <a:lnTo>
                          <a:pt x="3651" y="47494"/>
                        </a:lnTo>
                        <a:cubicBezTo>
                          <a:pt x="3651" y="47494"/>
                          <a:pt x="3651" y="47494"/>
                          <a:pt x="2582" y="47494"/>
                        </a:cubicBezTo>
                        <a:close/>
                      </a:path>
                    </a:pathLst>
                  </a:custGeom>
                  <a:solidFill>
                    <a:srgbClr val="FFFFFF"/>
                  </a:solidFill>
                  <a:ln w="10686" cap="flat">
                    <a:noFill/>
                    <a:prstDash val="solid"/>
                    <a:miter/>
                  </a:ln>
                </p:spPr>
                <p:txBody>
                  <a:bodyPr rtlCol="0" anchor="ctr"/>
                  <a:lstStyle/>
                  <a:p>
                    <a:endParaRPr lang="zh-CN" altLang="en-US"/>
                  </a:p>
                </p:txBody>
              </p:sp>
              <p:sp>
                <p:nvSpPr>
                  <p:cNvPr id="328" name="任意多边形: 形状 327">
                    <a:extLst>
                      <a:ext uri="{FF2B5EF4-FFF2-40B4-BE49-F238E27FC236}">
                        <a16:creationId xmlns:a16="http://schemas.microsoft.com/office/drawing/2014/main" id="{59774831-AB93-466F-8114-EE83C9FF213A}"/>
                      </a:ext>
                    </a:extLst>
                  </p:cNvPr>
                  <p:cNvSpPr/>
                  <p:nvPr/>
                </p:nvSpPr>
                <p:spPr>
                  <a:xfrm>
                    <a:off x="7301476" y="3767171"/>
                    <a:ext cx="27619" cy="16483"/>
                  </a:xfrm>
                  <a:custGeom>
                    <a:avLst/>
                    <a:gdLst>
                      <a:gd name="connsiteX0" fmla="*/ 2581 w 27619"/>
                      <a:gd name="connsiteY0" fmla="*/ 16483 h 16483"/>
                      <a:gd name="connsiteX1" fmla="*/ 443 w 27619"/>
                      <a:gd name="connsiteY1" fmla="*/ 15414 h 16483"/>
                      <a:gd name="connsiteX2" fmla="*/ 1512 w 27619"/>
                      <a:gd name="connsiteY2" fmla="*/ 12206 h 16483"/>
                      <a:gd name="connsiteX3" fmla="*/ 23968 w 27619"/>
                      <a:gd name="connsiteY3" fmla="*/ 443 h 16483"/>
                      <a:gd name="connsiteX4" fmla="*/ 27176 w 27619"/>
                      <a:gd name="connsiteY4" fmla="*/ 1512 h 16483"/>
                      <a:gd name="connsiteX5" fmla="*/ 26107 w 27619"/>
                      <a:gd name="connsiteY5" fmla="*/ 4720 h 16483"/>
                      <a:gd name="connsiteX6" fmla="*/ 3651 w 27619"/>
                      <a:gd name="connsiteY6" fmla="*/ 16483 h 16483"/>
                      <a:gd name="connsiteX7" fmla="*/ 2581 w 27619"/>
                      <a:gd name="connsiteY7" fmla="*/ 16483 h 1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3">
                        <a:moveTo>
                          <a:pt x="2581" y="16483"/>
                        </a:moveTo>
                        <a:cubicBezTo>
                          <a:pt x="1512" y="16483"/>
                          <a:pt x="443" y="15414"/>
                          <a:pt x="443" y="15414"/>
                        </a:cubicBezTo>
                        <a:cubicBezTo>
                          <a:pt x="-626" y="14344"/>
                          <a:pt x="443" y="12206"/>
                          <a:pt x="1512" y="12206"/>
                        </a:cubicBezTo>
                        <a:lnTo>
                          <a:pt x="23968" y="443"/>
                        </a:lnTo>
                        <a:cubicBezTo>
                          <a:pt x="25038" y="-626"/>
                          <a:pt x="27176" y="443"/>
                          <a:pt x="27176" y="1512"/>
                        </a:cubicBezTo>
                        <a:cubicBezTo>
                          <a:pt x="28245" y="2582"/>
                          <a:pt x="27176" y="4720"/>
                          <a:pt x="26107" y="4720"/>
                        </a:cubicBezTo>
                        <a:lnTo>
                          <a:pt x="3651" y="16483"/>
                        </a:lnTo>
                        <a:cubicBezTo>
                          <a:pt x="3651" y="16483"/>
                          <a:pt x="3651" y="16483"/>
                          <a:pt x="2581" y="16483"/>
                        </a:cubicBezTo>
                        <a:close/>
                      </a:path>
                    </a:pathLst>
                  </a:custGeom>
                  <a:solidFill>
                    <a:srgbClr val="FFFFFF"/>
                  </a:solidFill>
                  <a:ln w="10686" cap="flat">
                    <a:noFill/>
                    <a:prstDash val="solid"/>
                    <a:miter/>
                  </a:ln>
                </p:spPr>
                <p:txBody>
                  <a:bodyPr rtlCol="0" anchor="ctr"/>
                  <a:lstStyle/>
                  <a:p>
                    <a:endParaRPr lang="zh-CN" altLang="en-US"/>
                  </a:p>
                </p:txBody>
              </p:sp>
              <p:sp>
                <p:nvSpPr>
                  <p:cNvPr id="329" name="任意多边形: 形状 328">
                    <a:extLst>
                      <a:ext uri="{FF2B5EF4-FFF2-40B4-BE49-F238E27FC236}">
                        <a16:creationId xmlns:a16="http://schemas.microsoft.com/office/drawing/2014/main" id="{2B280765-5E38-4BAC-9DA2-1657678BA80B}"/>
                      </a:ext>
                    </a:extLst>
                  </p:cNvPr>
                  <p:cNvSpPr/>
                  <p:nvPr/>
                </p:nvSpPr>
                <p:spPr>
                  <a:xfrm>
                    <a:off x="7301476" y="3788558"/>
                    <a:ext cx="27619" cy="16483"/>
                  </a:xfrm>
                  <a:custGeom>
                    <a:avLst/>
                    <a:gdLst>
                      <a:gd name="connsiteX0" fmla="*/ 2581 w 27619"/>
                      <a:gd name="connsiteY0" fmla="*/ 16483 h 16483"/>
                      <a:gd name="connsiteX1" fmla="*/ 443 w 27619"/>
                      <a:gd name="connsiteY1" fmla="*/ 15414 h 16483"/>
                      <a:gd name="connsiteX2" fmla="*/ 1512 w 27619"/>
                      <a:gd name="connsiteY2" fmla="*/ 12206 h 16483"/>
                      <a:gd name="connsiteX3" fmla="*/ 23968 w 27619"/>
                      <a:gd name="connsiteY3" fmla="*/ 443 h 16483"/>
                      <a:gd name="connsiteX4" fmla="*/ 27176 w 27619"/>
                      <a:gd name="connsiteY4" fmla="*/ 1512 h 16483"/>
                      <a:gd name="connsiteX5" fmla="*/ 26107 w 27619"/>
                      <a:gd name="connsiteY5" fmla="*/ 4720 h 16483"/>
                      <a:gd name="connsiteX6" fmla="*/ 3651 w 27619"/>
                      <a:gd name="connsiteY6" fmla="*/ 16483 h 16483"/>
                      <a:gd name="connsiteX7" fmla="*/ 2581 w 27619"/>
                      <a:gd name="connsiteY7" fmla="*/ 16483 h 1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3">
                        <a:moveTo>
                          <a:pt x="2581" y="16483"/>
                        </a:moveTo>
                        <a:cubicBezTo>
                          <a:pt x="1512" y="16483"/>
                          <a:pt x="443" y="15414"/>
                          <a:pt x="443" y="15414"/>
                        </a:cubicBezTo>
                        <a:cubicBezTo>
                          <a:pt x="-626" y="14344"/>
                          <a:pt x="443" y="12206"/>
                          <a:pt x="1512" y="12206"/>
                        </a:cubicBezTo>
                        <a:lnTo>
                          <a:pt x="23968" y="443"/>
                        </a:lnTo>
                        <a:cubicBezTo>
                          <a:pt x="25038" y="-626"/>
                          <a:pt x="27176" y="443"/>
                          <a:pt x="27176" y="1512"/>
                        </a:cubicBezTo>
                        <a:cubicBezTo>
                          <a:pt x="28245" y="2582"/>
                          <a:pt x="27176" y="4720"/>
                          <a:pt x="26107" y="4720"/>
                        </a:cubicBezTo>
                        <a:lnTo>
                          <a:pt x="3651" y="16483"/>
                        </a:lnTo>
                        <a:cubicBezTo>
                          <a:pt x="3651" y="16483"/>
                          <a:pt x="3651" y="16483"/>
                          <a:pt x="2581" y="16483"/>
                        </a:cubicBezTo>
                        <a:close/>
                      </a:path>
                    </a:pathLst>
                  </a:custGeom>
                  <a:solidFill>
                    <a:srgbClr val="FFFFFF"/>
                  </a:solidFill>
                  <a:ln w="10686" cap="flat">
                    <a:noFill/>
                    <a:prstDash val="solid"/>
                    <a:miter/>
                  </a:ln>
                </p:spPr>
                <p:txBody>
                  <a:bodyPr rtlCol="0" anchor="ctr"/>
                  <a:lstStyle/>
                  <a:p>
                    <a:endParaRPr lang="zh-CN" altLang="en-US"/>
                  </a:p>
                </p:txBody>
              </p:sp>
              <p:sp>
                <p:nvSpPr>
                  <p:cNvPr id="330" name="任意多边形: 形状 329">
                    <a:extLst>
                      <a:ext uri="{FF2B5EF4-FFF2-40B4-BE49-F238E27FC236}">
                        <a16:creationId xmlns:a16="http://schemas.microsoft.com/office/drawing/2014/main" id="{B7812DAF-1479-4DFC-AA93-2CB2B0C3B764}"/>
                      </a:ext>
                    </a:extLst>
                  </p:cNvPr>
                  <p:cNvSpPr/>
                  <p:nvPr/>
                </p:nvSpPr>
                <p:spPr>
                  <a:xfrm>
                    <a:off x="7287575" y="3799251"/>
                    <a:ext cx="62907" cy="33592"/>
                  </a:xfrm>
                  <a:custGeom>
                    <a:avLst/>
                    <a:gdLst>
                      <a:gd name="connsiteX0" fmla="*/ 2582 w 62907"/>
                      <a:gd name="connsiteY0" fmla="*/ 33593 h 33592"/>
                      <a:gd name="connsiteX1" fmla="*/ 443 w 62907"/>
                      <a:gd name="connsiteY1" fmla="*/ 32523 h 33592"/>
                      <a:gd name="connsiteX2" fmla="*/ 1512 w 62907"/>
                      <a:gd name="connsiteY2" fmla="*/ 29315 h 33592"/>
                      <a:gd name="connsiteX3" fmla="*/ 59257 w 62907"/>
                      <a:gd name="connsiteY3" fmla="*/ 443 h 33592"/>
                      <a:gd name="connsiteX4" fmla="*/ 62465 w 62907"/>
                      <a:gd name="connsiteY4" fmla="*/ 1512 h 33592"/>
                      <a:gd name="connsiteX5" fmla="*/ 61395 w 62907"/>
                      <a:gd name="connsiteY5" fmla="*/ 4720 h 33592"/>
                      <a:gd name="connsiteX6" fmla="*/ 3651 w 62907"/>
                      <a:gd name="connsiteY6" fmla="*/ 33593 h 33592"/>
                      <a:gd name="connsiteX7" fmla="*/ 2582 w 62907"/>
                      <a:gd name="connsiteY7" fmla="*/ 33593 h 3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07" h="33592">
                        <a:moveTo>
                          <a:pt x="2582" y="33593"/>
                        </a:moveTo>
                        <a:cubicBezTo>
                          <a:pt x="1512" y="33593"/>
                          <a:pt x="443" y="32523"/>
                          <a:pt x="443" y="32523"/>
                        </a:cubicBezTo>
                        <a:cubicBezTo>
                          <a:pt x="-626" y="31454"/>
                          <a:pt x="443" y="29315"/>
                          <a:pt x="1512" y="29315"/>
                        </a:cubicBezTo>
                        <a:lnTo>
                          <a:pt x="59257" y="443"/>
                        </a:lnTo>
                        <a:cubicBezTo>
                          <a:pt x="60326" y="-626"/>
                          <a:pt x="62465" y="443"/>
                          <a:pt x="62465" y="1512"/>
                        </a:cubicBezTo>
                        <a:cubicBezTo>
                          <a:pt x="63534" y="2582"/>
                          <a:pt x="62465" y="4720"/>
                          <a:pt x="61395" y="4720"/>
                        </a:cubicBezTo>
                        <a:lnTo>
                          <a:pt x="3651" y="33593"/>
                        </a:lnTo>
                        <a:cubicBezTo>
                          <a:pt x="3651" y="33593"/>
                          <a:pt x="3651" y="33593"/>
                          <a:pt x="2582" y="33593"/>
                        </a:cubicBezTo>
                        <a:close/>
                      </a:path>
                    </a:pathLst>
                  </a:custGeom>
                  <a:solidFill>
                    <a:srgbClr val="FFFFFF"/>
                  </a:solidFill>
                  <a:ln w="10686" cap="flat">
                    <a:noFill/>
                    <a:prstDash val="solid"/>
                    <a:miter/>
                  </a:ln>
                </p:spPr>
                <p:txBody>
                  <a:bodyPr rtlCol="0" anchor="ctr"/>
                  <a:lstStyle/>
                  <a:p>
                    <a:endParaRPr lang="zh-CN" altLang="en-US"/>
                  </a:p>
                </p:txBody>
              </p:sp>
              <p:sp>
                <p:nvSpPr>
                  <p:cNvPr id="331" name="任意多边形: 形状 330">
                    <a:extLst>
                      <a:ext uri="{FF2B5EF4-FFF2-40B4-BE49-F238E27FC236}">
                        <a16:creationId xmlns:a16="http://schemas.microsoft.com/office/drawing/2014/main" id="{2067AE7B-1A8B-4096-BF96-1AB07654CE46}"/>
                      </a:ext>
                    </a:extLst>
                  </p:cNvPr>
                  <p:cNvSpPr/>
                  <p:nvPr/>
                </p:nvSpPr>
                <p:spPr>
                  <a:xfrm>
                    <a:off x="7267257" y="3833470"/>
                    <a:ext cx="56491" cy="30384"/>
                  </a:xfrm>
                  <a:custGeom>
                    <a:avLst/>
                    <a:gdLst>
                      <a:gd name="connsiteX0" fmla="*/ 2582 w 56491"/>
                      <a:gd name="connsiteY0" fmla="*/ 30384 h 30384"/>
                      <a:gd name="connsiteX1" fmla="*/ 443 w 56491"/>
                      <a:gd name="connsiteY1" fmla="*/ 29315 h 30384"/>
                      <a:gd name="connsiteX2" fmla="*/ 1512 w 56491"/>
                      <a:gd name="connsiteY2" fmla="*/ 26107 h 30384"/>
                      <a:gd name="connsiteX3" fmla="*/ 52840 w 56491"/>
                      <a:gd name="connsiteY3" fmla="*/ 443 h 30384"/>
                      <a:gd name="connsiteX4" fmla="*/ 56049 w 56491"/>
                      <a:gd name="connsiteY4" fmla="*/ 1512 h 30384"/>
                      <a:gd name="connsiteX5" fmla="*/ 54979 w 56491"/>
                      <a:gd name="connsiteY5" fmla="*/ 4720 h 30384"/>
                      <a:gd name="connsiteX6" fmla="*/ 3651 w 56491"/>
                      <a:gd name="connsiteY6" fmla="*/ 30384 h 30384"/>
                      <a:gd name="connsiteX7" fmla="*/ 2582 w 56491"/>
                      <a:gd name="connsiteY7" fmla="*/ 30384 h 3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1" h="30384">
                        <a:moveTo>
                          <a:pt x="2582" y="30384"/>
                        </a:moveTo>
                        <a:cubicBezTo>
                          <a:pt x="1512" y="30384"/>
                          <a:pt x="443" y="29315"/>
                          <a:pt x="443" y="29315"/>
                        </a:cubicBezTo>
                        <a:cubicBezTo>
                          <a:pt x="-626" y="28245"/>
                          <a:pt x="443" y="26107"/>
                          <a:pt x="1512" y="26107"/>
                        </a:cubicBezTo>
                        <a:lnTo>
                          <a:pt x="52840" y="443"/>
                        </a:lnTo>
                        <a:cubicBezTo>
                          <a:pt x="53910" y="-626"/>
                          <a:pt x="56049" y="443"/>
                          <a:pt x="56049" y="1512"/>
                        </a:cubicBezTo>
                        <a:cubicBezTo>
                          <a:pt x="57118" y="2581"/>
                          <a:pt x="56049" y="4720"/>
                          <a:pt x="54979" y="4720"/>
                        </a:cubicBezTo>
                        <a:lnTo>
                          <a:pt x="3651" y="30384"/>
                        </a:lnTo>
                        <a:cubicBezTo>
                          <a:pt x="2582" y="30384"/>
                          <a:pt x="2582" y="30384"/>
                          <a:pt x="2582" y="30384"/>
                        </a:cubicBezTo>
                        <a:close/>
                      </a:path>
                    </a:pathLst>
                  </a:custGeom>
                  <a:solidFill>
                    <a:srgbClr val="FFFFFF"/>
                  </a:solidFill>
                  <a:ln w="10686" cap="flat">
                    <a:noFill/>
                    <a:prstDash val="solid"/>
                    <a:miter/>
                  </a:ln>
                </p:spPr>
                <p:txBody>
                  <a:bodyPr rtlCol="0" anchor="ctr"/>
                  <a:lstStyle/>
                  <a:p>
                    <a:endParaRPr lang="zh-CN" altLang="en-US"/>
                  </a:p>
                </p:txBody>
              </p:sp>
              <p:sp>
                <p:nvSpPr>
                  <p:cNvPr id="332" name="任意多边形: 形状 331">
                    <a:extLst>
                      <a:ext uri="{FF2B5EF4-FFF2-40B4-BE49-F238E27FC236}">
                        <a16:creationId xmlns:a16="http://schemas.microsoft.com/office/drawing/2014/main" id="{863DF18A-9B55-416D-8484-DD0554C5DA3A}"/>
                      </a:ext>
                    </a:extLst>
                  </p:cNvPr>
                  <p:cNvSpPr/>
                  <p:nvPr/>
                </p:nvSpPr>
                <p:spPr>
                  <a:xfrm>
                    <a:off x="7287575" y="3840956"/>
                    <a:ext cx="62907" cy="33592"/>
                  </a:xfrm>
                  <a:custGeom>
                    <a:avLst/>
                    <a:gdLst>
                      <a:gd name="connsiteX0" fmla="*/ 2582 w 62907"/>
                      <a:gd name="connsiteY0" fmla="*/ 33593 h 33592"/>
                      <a:gd name="connsiteX1" fmla="*/ 443 w 62907"/>
                      <a:gd name="connsiteY1" fmla="*/ 32523 h 33592"/>
                      <a:gd name="connsiteX2" fmla="*/ 1512 w 62907"/>
                      <a:gd name="connsiteY2" fmla="*/ 29315 h 33592"/>
                      <a:gd name="connsiteX3" fmla="*/ 59257 w 62907"/>
                      <a:gd name="connsiteY3" fmla="*/ 443 h 33592"/>
                      <a:gd name="connsiteX4" fmla="*/ 62465 w 62907"/>
                      <a:gd name="connsiteY4" fmla="*/ 1512 h 33592"/>
                      <a:gd name="connsiteX5" fmla="*/ 61395 w 62907"/>
                      <a:gd name="connsiteY5" fmla="*/ 4720 h 33592"/>
                      <a:gd name="connsiteX6" fmla="*/ 3651 w 62907"/>
                      <a:gd name="connsiteY6" fmla="*/ 33593 h 33592"/>
                      <a:gd name="connsiteX7" fmla="*/ 2582 w 62907"/>
                      <a:gd name="connsiteY7" fmla="*/ 33593 h 3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07" h="33592">
                        <a:moveTo>
                          <a:pt x="2582" y="33593"/>
                        </a:moveTo>
                        <a:cubicBezTo>
                          <a:pt x="1512" y="33593"/>
                          <a:pt x="443" y="32523"/>
                          <a:pt x="443" y="32523"/>
                        </a:cubicBezTo>
                        <a:cubicBezTo>
                          <a:pt x="-626" y="31454"/>
                          <a:pt x="443" y="29315"/>
                          <a:pt x="1512" y="29315"/>
                        </a:cubicBezTo>
                        <a:lnTo>
                          <a:pt x="59257" y="443"/>
                        </a:lnTo>
                        <a:cubicBezTo>
                          <a:pt x="60326" y="-626"/>
                          <a:pt x="62465" y="443"/>
                          <a:pt x="62465" y="1512"/>
                        </a:cubicBezTo>
                        <a:cubicBezTo>
                          <a:pt x="63534" y="2582"/>
                          <a:pt x="62465" y="4720"/>
                          <a:pt x="61395" y="4720"/>
                        </a:cubicBezTo>
                        <a:lnTo>
                          <a:pt x="3651" y="33593"/>
                        </a:lnTo>
                        <a:cubicBezTo>
                          <a:pt x="3651" y="33593"/>
                          <a:pt x="3651" y="33593"/>
                          <a:pt x="2582" y="33593"/>
                        </a:cubicBezTo>
                        <a:close/>
                      </a:path>
                    </a:pathLst>
                  </a:custGeom>
                  <a:solidFill>
                    <a:srgbClr val="FFFFFF"/>
                  </a:solidFill>
                  <a:ln w="10686" cap="flat">
                    <a:noFill/>
                    <a:prstDash val="solid"/>
                    <a:miter/>
                  </a:ln>
                </p:spPr>
                <p:txBody>
                  <a:bodyPr rtlCol="0" anchor="ctr"/>
                  <a:lstStyle/>
                  <a:p>
                    <a:endParaRPr lang="zh-CN" altLang="en-US"/>
                  </a:p>
                </p:txBody>
              </p:sp>
              <p:sp>
                <p:nvSpPr>
                  <p:cNvPr id="333" name="任意多边形: 形状 332">
                    <a:extLst>
                      <a:ext uri="{FF2B5EF4-FFF2-40B4-BE49-F238E27FC236}">
                        <a16:creationId xmlns:a16="http://schemas.microsoft.com/office/drawing/2014/main" id="{5680780D-7E98-47CB-9423-4017678076B0}"/>
                      </a:ext>
                    </a:extLst>
                  </p:cNvPr>
                  <p:cNvSpPr/>
                  <p:nvPr/>
                </p:nvSpPr>
                <p:spPr>
                  <a:xfrm>
                    <a:off x="7267257" y="3873036"/>
                    <a:ext cx="62907" cy="33592"/>
                  </a:xfrm>
                  <a:custGeom>
                    <a:avLst/>
                    <a:gdLst>
                      <a:gd name="connsiteX0" fmla="*/ 2582 w 62907"/>
                      <a:gd name="connsiteY0" fmla="*/ 33593 h 33592"/>
                      <a:gd name="connsiteX1" fmla="*/ 443 w 62907"/>
                      <a:gd name="connsiteY1" fmla="*/ 32523 h 33592"/>
                      <a:gd name="connsiteX2" fmla="*/ 1512 w 62907"/>
                      <a:gd name="connsiteY2" fmla="*/ 29315 h 33592"/>
                      <a:gd name="connsiteX3" fmla="*/ 59257 w 62907"/>
                      <a:gd name="connsiteY3" fmla="*/ 443 h 33592"/>
                      <a:gd name="connsiteX4" fmla="*/ 62464 w 62907"/>
                      <a:gd name="connsiteY4" fmla="*/ 1512 h 33592"/>
                      <a:gd name="connsiteX5" fmla="*/ 61395 w 62907"/>
                      <a:gd name="connsiteY5" fmla="*/ 4720 h 33592"/>
                      <a:gd name="connsiteX6" fmla="*/ 3651 w 62907"/>
                      <a:gd name="connsiteY6" fmla="*/ 33593 h 33592"/>
                      <a:gd name="connsiteX7" fmla="*/ 2582 w 62907"/>
                      <a:gd name="connsiteY7" fmla="*/ 33593 h 3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07" h="33592">
                        <a:moveTo>
                          <a:pt x="2582" y="33593"/>
                        </a:moveTo>
                        <a:cubicBezTo>
                          <a:pt x="1512" y="33593"/>
                          <a:pt x="443" y="32523"/>
                          <a:pt x="443" y="32523"/>
                        </a:cubicBezTo>
                        <a:cubicBezTo>
                          <a:pt x="-626" y="31454"/>
                          <a:pt x="443" y="29315"/>
                          <a:pt x="1512" y="29315"/>
                        </a:cubicBezTo>
                        <a:lnTo>
                          <a:pt x="59257" y="443"/>
                        </a:lnTo>
                        <a:cubicBezTo>
                          <a:pt x="60326" y="-626"/>
                          <a:pt x="62464" y="443"/>
                          <a:pt x="62464" y="1512"/>
                        </a:cubicBezTo>
                        <a:cubicBezTo>
                          <a:pt x="63534" y="2582"/>
                          <a:pt x="62464" y="4720"/>
                          <a:pt x="61395" y="4720"/>
                        </a:cubicBezTo>
                        <a:lnTo>
                          <a:pt x="3651" y="33593"/>
                        </a:lnTo>
                        <a:cubicBezTo>
                          <a:pt x="2582" y="33593"/>
                          <a:pt x="2582" y="33593"/>
                          <a:pt x="2582" y="33593"/>
                        </a:cubicBezTo>
                        <a:close/>
                      </a:path>
                    </a:pathLst>
                  </a:custGeom>
                  <a:solidFill>
                    <a:srgbClr val="FFFFFF"/>
                  </a:solidFill>
                  <a:ln w="10686" cap="flat">
                    <a:noFill/>
                    <a:prstDash val="solid"/>
                    <a:miter/>
                  </a:ln>
                </p:spPr>
                <p:txBody>
                  <a:bodyPr rtlCol="0" anchor="ctr"/>
                  <a:lstStyle/>
                  <a:p>
                    <a:endParaRPr lang="zh-CN" altLang="en-US"/>
                  </a:p>
                </p:txBody>
              </p:sp>
              <p:sp>
                <p:nvSpPr>
                  <p:cNvPr id="334" name="任意多边形: 形状 333">
                    <a:extLst>
                      <a:ext uri="{FF2B5EF4-FFF2-40B4-BE49-F238E27FC236}">
                        <a16:creationId xmlns:a16="http://schemas.microsoft.com/office/drawing/2014/main" id="{EAAE14D1-8DF3-498C-83DC-2965B873B081}"/>
                      </a:ext>
                    </a:extLst>
                  </p:cNvPr>
                  <p:cNvSpPr/>
                  <p:nvPr/>
                </p:nvSpPr>
                <p:spPr>
                  <a:xfrm>
                    <a:off x="7267257" y="3894422"/>
                    <a:ext cx="62907" cy="33592"/>
                  </a:xfrm>
                  <a:custGeom>
                    <a:avLst/>
                    <a:gdLst>
                      <a:gd name="connsiteX0" fmla="*/ 2582 w 62907"/>
                      <a:gd name="connsiteY0" fmla="*/ 33593 h 33592"/>
                      <a:gd name="connsiteX1" fmla="*/ 443 w 62907"/>
                      <a:gd name="connsiteY1" fmla="*/ 32523 h 33592"/>
                      <a:gd name="connsiteX2" fmla="*/ 1512 w 62907"/>
                      <a:gd name="connsiteY2" fmla="*/ 29315 h 33592"/>
                      <a:gd name="connsiteX3" fmla="*/ 59257 w 62907"/>
                      <a:gd name="connsiteY3" fmla="*/ 443 h 33592"/>
                      <a:gd name="connsiteX4" fmla="*/ 62464 w 62907"/>
                      <a:gd name="connsiteY4" fmla="*/ 1512 h 33592"/>
                      <a:gd name="connsiteX5" fmla="*/ 61395 w 62907"/>
                      <a:gd name="connsiteY5" fmla="*/ 4720 h 33592"/>
                      <a:gd name="connsiteX6" fmla="*/ 3651 w 62907"/>
                      <a:gd name="connsiteY6" fmla="*/ 33593 h 33592"/>
                      <a:gd name="connsiteX7" fmla="*/ 2582 w 62907"/>
                      <a:gd name="connsiteY7" fmla="*/ 33593 h 3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07" h="33592">
                        <a:moveTo>
                          <a:pt x="2582" y="33593"/>
                        </a:moveTo>
                        <a:cubicBezTo>
                          <a:pt x="1512" y="33593"/>
                          <a:pt x="443" y="32523"/>
                          <a:pt x="443" y="32523"/>
                        </a:cubicBezTo>
                        <a:cubicBezTo>
                          <a:pt x="-626" y="31454"/>
                          <a:pt x="443" y="29315"/>
                          <a:pt x="1512" y="29315"/>
                        </a:cubicBezTo>
                        <a:lnTo>
                          <a:pt x="59257" y="443"/>
                        </a:lnTo>
                        <a:cubicBezTo>
                          <a:pt x="60326" y="-626"/>
                          <a:pt x="62464" y="443"/>
                          <a:pt x="62464" y="1512"/>
                        </a:cubicBezTo>
                        <a:cubicBezTo>
                          <a:pt x="63534" y="2582"/>
                          <a:pt x="62464" y="4720"/>
                          <a:pt x="61395" y="4720"/>
                        </a:cubicBezTo>
                        <a:lnTo>
                          <a:pt x="3651" y="33593"/>
                        </a:lnTo>
                        <a:cubicBezTo>
                          <a:pt x="2582" y="32523"/>
                          <a:pt x="2582" y="33593"/>
                          <a:pt x="2582" y="33593"/>
                        </a:cubicBezTo>
                        <a:close/>
                      </a:path>
                    </a:pathLst>
                  </a:custGeom>
                  <a:solidFill>
                    <a:srgbClr val="FFFFFF"/>
                  </a:solidFill>
                  <a:ln w="10686" cap="flat">
                    <a:noFill/>
                    <a:prstDash val="solid"/>
                    <a:miter/>
                  </a:ln>
                </p:spPr>
                <p:txBody>
                  <a:bodyPr rtlCol="0" anchor="ctr"/>
                  <a:lstStyle/>
                  <a:p>
                    <a:endParaRPr lang="zh-CN" altLang="en-US"/>
                  </a:p>
                </p:txBody>
              </p:sp>
              <p:sp>
                <p:nvSpPr>
                  <p:cNvPr id="335" name="任意多边形: 形状 334">
                    <a:extLst>
                      <a:ext uri="{FF2B5EF4-FFF2-40B4-BE49-F238E27FC236}">
                        <a16:creationId xmlns:a16="http://schemas.microsoft.com/office/drawing/2014/main" id="{F3678266-ED0C-438D-B23E-28BB1E93BA3B}"/>
                      </a:ext>
                    </a:extLst>
                  </p:cNvPr>
                  <p:cNvSpPr/>
                  <p:nvPr/>
                </p:nvSpPr>
                <p:spPr>
                  <a:xfrm>
                    <a:off x="7316447" y="3900839"/>
                    <a:ext cx="42590" cy="22899"/>
                  </a:xfrm>
                  <a:custGeom>
                    <a:avLst/>
                    <a:gdLst>
                      <a:gd name="connsiteX0" fmla="*/ 2581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1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1"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1" y="22899"/>
                          <a:pt x="2581" y="22899"/>
                          <a:pt x="2581" y="22899"/>
                        </a:cubicBezTo>
                        <a:close/>
                      </a:path>
                    </a:pathLst>
                  </a:custGeom>
                  <a:solidFill>
                    <a:srgbClr val="FFFFFF"/>
                  </a:solidFill>
                  <a:ln w="10686" cap="flat">
                    <a:noFill/>
                    <a:prstDash val="solid"/>
                    <a:miter/>
                  </a:ln>
                </p:spPr>
                <p:txBody>
                  <a:bodyPr rtlCol="0" anchor="ctr"/>
                  <a:lstStyle/>
                  <a:p>
                    <a:endParaRPr lang="zh-CN" altLang="en-US"/>
                  </a:p>
                </p:txBody>
              </p:sp>
              <p:sp>
                <p:nvSpPr>
                  <p:cNvPr id="336" name="任意多边形: 形状 335">
                    <a:extLst>
                      <a:ext uri="{FF2B5EF4-FFF2-40B4-BE49-F238E27FC236}">
                        <a16:creationId xmlns:a16="http://schemas.microsoft.com/office/drawing/2014/main" id="{8143E95E-2FBF-4599-9BC7-6AC9ED5CECFA}"/>
                      </a:ext>
                    </a:extLst>
                  </p:cNvPr>
                  <p:cNvSpPr/>
                  <p:nvPr/>
                </p:nvSpPr>
                <p:spPr>
                  <a:xfrm>
                    <a:off x="7316447" y="3922225"/>
                    <a:ext cx="42590" cy="22899"/>
                  </a:xfrm>
                  <a:custGeom>
                    <a:avLst/>
                    <a:gdLst>
                      <a:gd name="connsiteX0" fmla="*/ 2581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1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1"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2581" y="22899"/>
                          <a:pt x="2581" y="22899"/>
                          <a:pt x="2581" y="22899"/>
                        </a:cubicBezTo>
                        <a:close/>
                      </a:path>
                    </a:pathLst>
                  </a:custGeom>
                  <a:solidFill>
                    <a:srgbClr val="FFFFFF"/>
                  </a:solidFill>
                  <a:ln w="10686" cap="flat">
                    <a:noFill/>
                    <a:prstDash val="solid"/>
                    <a:miter/>
                  </a:ln>
                </p:spPr>
                <p:txBody>
                  <a:bodyPr rtlCol="0" anchor="ctr"/>
                  <a:lstStyle/>
                  <a:p>
                    <a:endParaRPr lang="zh-CN" altLang="en-US"/>
                  </a:p>
                </p:txBody>
              </p:sp>
              <p:sp>
                <p:nvSpPr>
                  <p:cNvPr id="337" name="任意多边形: 形状 336">
                    <a:extLst>
                      <a:ext uri="{FF2B5EF4-FFF2-40B4-BE49-F238E27FC236}">
                        <a16:creationId xmlns:a16="http://schemas.microsoft.com/office/drawing/2014/main" id="{D2D48EA8-9097-4389-BBF2-4D037DF713A7}"/>
                      </a:ext>
                    </a:extLst>
                  </p:cNvPr>
                  <p:cNvSpPr/>
                  <p:nvPr/>
                </p:nvSpPr>
                <p:spPr>
                  <a:xfrm>
                    <a:off x="7295060" y="3943612"/>
                    <a:ext cx="62907" cy="33592"/>
                  </a:xfrm>
                  <a:custGeom>
                    <a:avLst/>
                    <a:gdLst>
                      <a:gd name="connsiteX0" fmla="*/ 2581 w 62907"/>
                      <a:gd name="connsiteY0" fmla="*/ 33593 h 33592"/>
                      <a:gd name="connsiteX1" fmla="*/ 443 w 62907"/>
                      <a:gd name="connsiteY1" fmla="*/ 32523 h 33592"/>
                      <a:gd name="connsiteX2" fmla="*/ 1512 w 62907"/>
                      <a:gd name="connsiteY2" fmla="*/ 29315 h 33592"/>
                      <a:gd name="connsiteX3" fmla="*/ 59257 w 62907"/>
                      <a:gd name="connsiteY3" fmla="*/ 443 h 33592"/>
                      <a:gd name="connsiteX4" fmla="*/ 62464 w 62907"/>
                      <a:gd name="connsiteY4" fmla="*/ 1512 h 33592"/>
                      <a:gd name="connsiteX5" fmla="*/ 61395 w 62907"/>
                      <a:gd name="connsiteY5" fmla="*/ 4720 h 33592"/>
                      <a:gd name="connsiteX6" fmla="*/ 3651 w 62907"/>
                      <a:gd name="connsiteY6" fmla="*/ 33593 h 33592"/>
                      <a:gd name="connsiteX7" fmla="*/ 2581 w 62907"/>
                      <a:gd name="connsiteY7" fmla="*/ 33593 h 335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2907" h="33592">
                        <a:moveTo>
                          <a:pt x="2581" y="33593"/>
                        </a:moveTo>
                        <a:cubicBezTo>
                          <a:pt x="1512" y="33593"/>
                          <a:pt x="443" y="32523"/>
                          <a:pt x="443" y="32523"/>
                        </a:cubicBezTo>
                        <a:cubicBezTo>
                          <a:pt x="-626" y="31454"/>
                          <a:pt x="443" y="29315"/>
                          <a:pt x="1512" y="29315"/>
                        </a:cubicBezTo>
                        <a:lnTo>
                          <a:pt x="59257" y="443"/>
                        </a:lnTo>
                        <a:cubicBezTo>
                          <a:pt x="60326" y="-626"/>
                          <a:pt x="62464" y="443"/>
                          <a:pt x="62464" y="1512"/>
                        </a:cubicBezTo>
                        <a:cubicBezTo>
                          <a:pt x="63534" y="2582"/>
                          <a:pt x="62464" y="4720"/>
                          <a:pt x="61395" y="4720"/>
                        </a:cubicBezTo>
                        <a:lnTo>
                          <a:pt x="3651" y="33593"/>
                        </a:lnTo>
                        <a:cubicBezTo>
                          <a:pt x="3651" y="32523"/>
                          <a:pt x="2581" y="33593"/>
                          <a:pt x="2581" y="33593"/>
                        </a:cubicBezTo>
                        <a:close/>
                      </a:path>
                    </a:pathLst>
                  </a:custGeom>
                  <a:solidFill>
                    <a:srgbClr val="FFFFFF"/>
                  </a:solidFill>
                  <a:ln w="10686" cap="flat">
                    <a:noFill/>
                    <a:prstDash val="solid"/>
                    <a:miter/>
                  </a:ln>
                </p:spPr>
                <p:txBody>
                  <a:bodyPr rtlCol="0" anchor="ctr"/>
                  <a:lstStyle/>
                  <a:p>
                    <a:endParaRPr lang="zh-CN" altLang="en-US"/>
                  </a:p>
                </p:txBody>
              </p:sp>
              <p:sp>
                <p:nvSpPr>
                  <p:cNvPr id="338" name="任意多边形: 形状 337">
                    <a:extLst>
                      <a:ext uri="{FF2B5EF4-FFF2-40B4-BE49-F238E27FC236}">
                        <a16:creationId xmlns:a16="http://schemas.microsoft.com/office/drawing/2014/main" id="{981734D1-411B-4082-9C9A-4D7BD2B75A4E}"/>
                      </a:ext>
                    </a:extLst>
                  </p:cNvPr>
                  <p:cNvSpPr/>
                  <p:nvPr/>
                </p:nvSpPr>
                <p:spPr>
                  <a:xfrm>
                    <a:off x="7336764" y="3963929"/>
                    <a:ext cx="21203" cy="12205"/>
                  </a:xfrm>
                  <a:custGeom>
                    <a:avLst/>
                    <a:gdLst>
                      <a:gd name="connsiteX0" fmla="*/ 2582 w 21203"/>
                      <a:gd name="connsiteY0" fmla="*/ 12206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6 h 12205"/>
                      <a:gd name="connsiteX7" fmla="*/ 2582 w 21203"/>
                      <a:gd name="connsiteY7" fmla="*/ 12206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2" y="12206"/>
                        </a:moveTo>
                        <a:cubicBezTo>
                          <a:pt x="1512" y="12206"/>
                          <a:pt x="443" y="11136"/>
                          <a:pt x="443" y="11136"/>
                        </a:cubicBezTo>
                        <a:cubicBezTo>
                          <a:pt x="-626" y="10067"/>
                          <a:pt x="443" y="7928"/>
                          <a:pt x="1512" y="7928"/>
                        </a:cubicBezTo>
                        <a:lnTo>
                          <a:pt x="17552" y="443"/>
                        </a:lnTo>
                        <a:cubicBezTo>
                          <a:pt x="18622" y="-626"/>
                          <a:pt x="20760" y="443"/>
                          <a:pt x="20760" y="1512"/>
                        </a:cubicBezTo>
                        <a:cubicBezTo>
                          <a:pt x="21830" y="2582"/>
                          <a:pt x="20760" y="4720"/>
                          <a:pt x="19691" y="4720"/>
                        </a:cubicBezTo>
                        <a:lnTo>
                          <a:pt x="3651" y="12206"/>
                        </a:lnTo>
                        <a:cubicBezTo>
                          <a:pt x="3651" y="12206"/>
                          <a:pt x="3651" y="12206"/>
                          <a:pt x="2582" y="12206"/>
                        </a:cubicBezTo>
                        <a:close/>
                      </a:path>
                    </a:pathLst>
                  </a:custGeom>
                  <a:solidFill>
                    <a:srgbClr val="FFFFFF"/>
                  </a:solidFill>
                  <a:ln w="10686" cap="flat">
                    <a:noFill/>
                    <a:prstDash val="solid"/>
                    <a:miter/>
                  </a:ln>
                </p:spPr>
                <p:txBody>
                  <a:bodyPr rtlCol="0" anchor="ctr"/>
                  <a:lstStyle/>
                  <a:p>
                    <a:endParaRPr lang="zh-CN" altLang="en-US"/>
                  </a:p>
                </p:txBody>
              </p:sp>
              <p:sp>
                <p:nvSpPr>
                  <p:cNvPr id="339" name="任意多边形: 形状 338">
                    <a:extLst>
                      <a:ext uri="{FF2B5EF4-FFF2-40B4-BE49-F238E27FC236}">
                        <a16:creationId xmlns:a16="http://schemas.microsoft.com/office/drawing/2014/main" id="{419B41DB-8569-405F-A63F-35A83405EB06}"/>
                      </a:ext>
                    </a:extLst>
                  </p:cNvPr>
                  <p:cNvSpPr/>
                  <p:nvPr/>
                </p:nvSpPr>
                <p:spPr>
                  <a:xfrm>
                    <a:off x="7336764" y="3750062"/>
                    <a:ext cx="27619" cy="16483"/>
                  </a:xfrm>
                  <a:custGeom>
                    <a:avLst/>
                    <a:gdLst>
                      <a:gd name="connsiteX0" fmla="*/ 2582 w 27619"/>
                      <a:gd name="connsiteY0" fmla="*/ 16483 h 16483"/>
                      <a:gd name="connsiteX1" fmla="*/ 443 w 27619"/>
                      <a:gd name="connsiteY1" fmla="*/ 15414 h 16483"/>
                      <a:gd name="connsiteX2" fmla="*/ 1512 w 27619"/>
                      <a:gd name="connsiteY2" fmla="*/ 12206 h 16483"/>
                      <a:gd name="connsiteX3" fmla="*/ 23969 w 27619"/>
                      <a:gd name="connsiteY3" fmla="*/ 443 h 16483"/>
                      <a:gd name="connsiteX4" fmla="*/ 27176 w 27619"/>
                      <a:gd name="connsiteY4" fmla="*/ 1512 h 16483"/>
                      <a:gd name="connsiteX5" fmla="*/ 26107 w 27619"/>
                      <a:gd name="connsiteY5" fmla="*/ 4720 h 16483"/>
                      <a:gd name="connsiteX6" fmla="*/ 3651 w 27619"/>
                      <a:gd name="connsiteY6" fmla="*/ 16483 h 16483"/>
                      <a:gd name="connsiteX7" fmla="*/ 2582 w 27619"/>
                      <a:gd name="connsiteY7" fmla="*/ 16483 h 1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3">
                        <a:moveTo>
                          <a:pt x="2582" y="16483"/>
                        </a:moveTo>
                        <a:cubicBezTo>
                          <a:pt x="1512" y="16483"/>
                          <a:pt x="443" y="15414"/>
                          <a:pt x="443" y="15414"/>
                        </a:cubicBezTo>
                        <a:cubicBezTo>
                          <a:pt x="-626" y="14345"/>
                          <a:pt x="443" y="12206"/>
                          <a:pt x="1512" y="12206"/>
                        </a:cubicBezTo>
                        <a:lnTo>
                          <a:pt x="23969" y="443"/>
                        </a:lnTo>
                        <a:cubicBezTo>
                          <a:pt x="25038" y="-626"/>
                          <a:pt x="27176" y="443"/>
                          <a:pt x="27176" y="1512"/>
                        </a:cubicBezTo>
                        <a:cubicBezTo>
                          <a:pt x="28246" y="2582"/>
                          <a:pt x="27176" y="4720"/>
                          <a:pt x="26107" y="4720"/>
                        </a:cubicBezTo>
                        <a:lnTo>
                          <a:pt x="3651" y="16483"/>
                        </a:lnTo>
                        <a:cubicBezTo>
                          <a:pt x="3651" y="15414"/>
                          <a:pt x="3651" y="16483"/>
                          <a:pt x="2582" y="16483"/>
                        </a:cubicBezTo>
                        <a:close/>
                      </a:path>
                    </a:pathLst>
                  </a:custGeom>
                  <a:solidFill>
                    <a:srgbClr val="FFFFFF"/>
                  </a:solidFill>
                  <a:ln w="10686" cap="flat">
                    <a:noFill/>
                    <a:prstDash val="solid"/>
                    <a:miter/>
                  </a:ln>
                </p:spPr>
                <p:txBody>
                  <a:bodyPr rtlCol="0" anchor="ctr"/>
                  <a:lstStyle/>
                  <a:p>
                    <a:endParaRPr lang="zh-CN" altLang="en-US"/>
                  </a:p>
                </p:txBody>
              </p:sp>
              <p:sp>
                <p:nvSpPr>
                  <p:cNvPr id="340" name="任意多边形: 形状 339">
                    <a:extLst>
                      <a:ext uri="{FF2B5EF4-FFF2-40B4-BE49-F238E27FC236}">
                        <a16:creationId xmlns:a16="http://schemas.microsoft.com/office/drawing/2014/main" id="{3A4E8D9C-5EBC-4AAC-ADDE-2A8D973CF736}"/>
                      </a:ext>
                    </a:extLst>
                  </p:cNvPr>
                  <p:cNvSpPr/>
                  <p:nvPr/>
                </p:nvSpPr>
                <p:spPr>
                  <a:xfrm>
                    <a:off x="7336764" y="3770379"/>
                    <a:ext cx="27619" cy="16482"/>
                  </a:xfrm>
                  <a:custGeom>
                    <a:avLst/>
                    <a:gdLst>
                      <a:gd name="connsiteX0" fmla="*/ 2582 w 27619"/>
                      <a:gd name="connsiteY0" fmla="*/ 16483 h 16482"/>
                      <a:gd name="connsiteX1" fmla="*/ 443 w 27619"/>
                      <a:gd name="connsiteY1" fmla="*/ 15414 h 16482"/>
                      <a:gd name="connsiteX2" fmla="*/ 1512 w 27619"/>
                      <a:gd name="connsiteY2" fmla="*/ 12206 h 16482"/>
                      <a:gd name="connsiteX3" fmla="*/ 23969 w 27619"/>
                      <a:gd name="connsiteY3" fmla="*/ 443 h 16482"/>
                      <a:gd name="connsiteX4" fmla="*/ 27176 w 27619"/>
                      <a:gd name="connsiteY4" fmla="*/ 1512 h 16482"/>
                      <a:gd name="connsiteX5" fmla="*/ 26107 w 27619"/>
                      <a:gd name="connsiteY5" fmla="*/ 4720 h 16482"/>
                      <a:gd name="connsiteX6" fmla="*/ 3651 w 27619"/>
                      <a:gd name="connsiteY6" fmla="*/ 16483 h 16482"/>
                      <a:gd name="connsiteX7" fmla="*/ 2582 w 27619"/>
                      <a:gd name="connsiteY7" fmla="*/ 16483 h 1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2">
                        <a:moveTo>
                          <a:pt x="2582" y="16483"/>
                        </a:moveTo>
                        <a:cubicBezTo>
                          <a:pt x="1512" y="16483"/>
                          <a:pt x="443" y="15414"/>
                          <a:pt x="443" y="15414"/>
                        </a:cubicBezTo>
                        <a:cubicBezTo>
                          <a:pt x="-626" y="14344"/>
                          <a:pt x="443" y="12206"/>
                          <a:pt x="1512" y="12206"/>
                        </a:cubicBezTo>
                        <a:lnTo>
                          <a:pt x="23969" y="443"/>
                        </a:lnTo>
                        <a:cubicBezTo>
                          <a:pt x="25038" y="-626"/>
                          <a:pt x="27176" y="443"/>
                          <a:pt x="27176" y="1512"/>
                        </a:cubicBezTo>
                        <a:cubicBezTo>
                          <a:pt x="28246" y="2582"/>
                          <a:pt x="27176" y="4720"/>
                          <a:pt x="26107" y="4720"/>
                        </a:cubicBezTo>
                        <a:lnTo>
                          <a:pt x="3651" y="16483"/>
                        </a:lnTo>
                        <a:cubicBezTo>
                          <a:pt x="3651" y="16483"/>
                          <a:pt x="3651" y="16483"/>
                          <a:pt x="2582" y="16483"/>
                        </a:cubicBezTo>
                        <a:close/>
                      </a:path>
                    </a:pathLst>
                  </a:custGeom>
                  <a:solidFill>
                    <a:srgbClr val="FFFFFF"/>
                  </a:solidFill>
                  <a:ln w="10686" cap="flat">
                    <a:noFill/>
                    <a:prstDash val="solid"/>
                    <a:miter/>
                  </a:ln>
                </p:spPr>
                <p:txBody>
                  <a:bodyPr rtlCol="0" anchor="ctr"/>
                  <a:lstStyle/>
                  <a:p>
                    <a:endParaRPr lang="zh-CN" altLang="en-US"/>
                  </a:p>
                </p:txBody>
              </p:sp>
              <p:sp>
                <p:nvSpPr>
                  <p:cNvPr id="341" name="任意多边形: 形状 340">
                    <a:extLst>
                      <a:ext uri="{FF2B5EF4-FFF2-40B4-BE49-F238E27FC236}">
                        <a16:creationId xmlns:a16="http://schemas.microsoft.com/office/drawing/2014/main" id="{10779485-31D8-4E83-9C8C-3841D2A632FC}"/>
                      </a:ext>
                    </a:extLst>
                  </p:cNvPr>
                  <p:cNvSpPr/>
                  <p:nvPr/>
                </p:nvSpPr>
                <p:spPr>
                  <a:xfrm>
                    <a:off x="7358151" y="3774657"/>
                    <a:ext cx="42590" cy="22898"/>
                  </a:xfrm>
                  <a:custGeom>
                    <a:avLst/>
                    <a:gdLst>
                      <a:gd name="connsiteX0" fmla="*/ 2582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2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2" y="22899"/>
                        </a:moveTo>
                        <a:cubicBezTo>
                          <a:pt x="1512" y="22899"/>
                          <a:pt x="443" y="21830"/>
                          <a:pt x="443" y="21830"/>
                        </a:cubicBezTo>
                        <a:cubicBezTo>
                          <a:pt x="-626" y="20760"/>
                          <a:pt x="443" y="18622"/>
                          <a:pt x="1512" y="18622"/>
                        </a:cubicBezTo>
                        <a:lnTo>
                          <a:pt x="38939" y="443"/>
                        </a:lnTo>
                        <a:cubicBezTo>
                          <a:pt x="40009" y="-626"/>
                          <a:pt x="42147" y="443"/>
                          <a:pt x="42147" y="1512"/>
                        </a:cubicBezTo>
                        <a:cubicBezTo>
                          <a:pt x="43216" y="2581"/>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42" name="任意多边形: 形状 341">
                    <a:extLst>
                      <a:ext uri="{FF2B5EF4-FFF2-40B4-BE49-F238E27FC236}">
                        <a16:creationId xmlns:a16="http://schemas.microsoft.com/office/drawing/2014/main" id="{6DE083BD-900F-40E4-AD2C-3D5A5370B6C0}"/>
                      </a:ext>
                    </a:extLst>
                  </p:cNvPr>
                  <p:cNvSpPr/>
                  <p:nvPr/>
                </p:nvSpPr>
                <p:spPr>
                  <a:xfrm>
                    <a:off x="7330348" y="3796044"/>
                    <a:ext cx="70392" cy="36800"/>
                  </a:xfrm>
                  <a:custGeom>
                    <a:avLst/>
                    <a:gdLst>
                      <a:gd name="connsiteX0" fmla="*/ 2582 w 70392"/>
                      <a:gd name="connsiteY0" fmla="*/ 36800 h 36800"/>
                      <a:gd name="connsiteX1" fmla="*/ 443 w 70392"/>
                      <a:gd name="connsiteY1" fmla="*/ 35731 h 36800"/>
                      <a:gd name="connsiteX2" fmla="*/ 1512 w 70392"/>
                      <a:gd name="connsiteY2" fmla="*/ 32523 h 36800"/>
                      <a:gd name="connsiteX3" fmla="*/ 66742 w 70392"/>
                      <a:gd name="connsiteY3" fmla="*/ 443 h 36800"/>
                      <a:gd name="connsiteX4" fmla="*/ 69950 w 70392"/>
                      <a:gd name="connsiteY4" fmla="*/ 1512 h 36800"/>
                      <a:gd name="connsiteX5" fmla="*/ 68881 w 70392"/>
                      <a:gd name="connsiteY5" fmla="*/ 4720 h 36800"/>
                      <a:gd name="connsiteX6" fmla="*/ 3651 w 70392"/>
                      <a:gd name="connsiteY6" fmla="*/ 36800 h 36800"/>
                      <a:gd name="connsiteX7" fmla="*/ 2582 w 70392"/>
                      <a:gd name="connsiteY7" fmla="*/ 36800 h 3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392" h="36800">
                        <a:moveTo>
                          <a:pt x="2582" y="36800"/>
                        </a:moveTo>
                        <a:cubicBezTo>
                          <a:pt x="1512" y="36800"/>
                          <a:pt x="443" y="35731"/>
                          <a:pt x="443" y="35731"/>
                        </a:cubicBezTo>
                        <a:cubicBezTo>
                          <a:pt x="-626" y="34662"/>
                          <a:pt x="443" y="32523"/>
                          <a:pt x="1512" y="32523"/>
                        </a:cubicBezTo>
                        <a:lnTo>
                          <a:pt x="66742" y="443"/>
                        </a:lnTo>
                        <a:cubicBezTo>
                          <a:pt x="67811" y="-626"/>
                          <a:pt x="69950" y="443"/>
                          <a:pt x="69950" y="1512"/>
                        </a:cubicBezTo>
                        <a:cubicBezTo>
                          <a:pt x="71019" y="2581"/>
                          <a:pt x="69950" y="4720"/>
                          <a:pt x="68881" y="4720"/>
                        </a:cubicBezTo>
                        <a:lnTo>
                          <a:pt x="3651" y="36800"/>
                        </a:lnTo>
                        <a:cubicBezTo>
                          <a:pt x="2582" y="36800"/>
                          <a:pt x="2582" y="36800"/>
                          <a:pt x="2582" y="36800"/>
                        </a:cubicBezTo>
                        <a:close/>
                      </a:path>
                    </a:pathLst>
                  </a:custGeom>
                  <a:solidFill>
                    <a:srgbClr val="FFFFFF"/>
                  </a:solidFill>
                  <a:ln w="10686" cap="flat">
                    <a:noFill/>
                    <a:prstDash val="solid"/>
                    <a:miter/>
                  </a:ln>
                </p:spPr>
                <p:txBody>
                  <a:bodyPr rtlCol="0" anchor="ctr"/>
                  <a:lstStyle/>
                  <a:p>
                    <a:endParaRPr lang="zh-CN" altLang="en-US"/>
                  </a:p>
                </p:txBody>
              </p:sp>
              <p:sp>
                <p:nvSpPr>
                  <p:cNvPr id="343" name="任意多边形: 形状 342">
                    <a:extLst>
                      <a:ext uri="{FF2B5EF4-FFF2-40B4-BE49-F238E27FC236}">
                        <a16:creationId xmlns:a16="http://schemas.microsoft.com/office/drawing/2014/main" id="{C94250D1-7E31-4FAB-995D-52F9B1274CC2}"/>
                      </a:ext>
                    </a:extLst>
                  </p:cNvPr>
                  <p:cNvSpPr/>
                  <p:nvPr/>
                </p:nvSpPr>
                <p:spPr>
                  <a:xfrm>
                    <a:off x="7358151" y="3816361"/>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9" y="-626"/>
                          <a:pt x="42147" y="443"/>
                          <a:pt x="42147" y="1512"/>
                        </a:cubicBezTo>
                        <a:cubicBezTo>
                          <a:pt x="43216" y="2581"/>
                          <a:pt x="42147" y="4720"/>
                          <a:pt x="41078" y="4720"/>
                        </a:cubicBezTo>
                        <a:lnTo>
                          <a:pt x="3651" y="22899"/>
                        </a:lnTo>
                        <a:cubicBezTo>
                          <a:pt x="3651" y="22899"/>
                          <a:pt x="2582"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44" name="任意多边形: 形状 343">
                    <a:extLst>
                      <a:ext uri="{FF2B5EF4-FFF2-40B4-BE49-F238E27FC236}">
                        <a16:creationId xmlns:a16="http://schemas.microsoft.com/office/drawing/2014/main" id="{7B7DFF96-5603-48DC-B2C5-43D74B71E9C2}"/>
                      </a:ext>
                    </a:extLst>
                  </p:cNvPr>
                  <p:cNvSpPr/>
                  <p:nvPr/>
                </p:nvSpPr>
                <p:spPr>
                  <a:xfrm>
                    <a:off x="7336764" y="3848441"/>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9" y="-626"/>
                          <a:pt x="42147" y="443"/>
                          <a:pt x="42147" y="1512"/>
                        </a:cubicBezTo>
                        <a:cubicBezTo>
                          <a:pt x="43216" y="2581"/>
                          <a:pt x="42147" y="4720"/>
                          <a:pt x="41078" y="4720"/>
                        </a:cubicBezTo>
                        <a:lnTo>
                          <a:pt x="3651" y="22899"/>
                        </a:lnTo>
                        <a:cubicBezTo>
                          <a:pt x="3651" y="22899"/>
                          <a:pt x="3651"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45" name="任意多边形: 形状 344">
                    <a:extLst>
                      <a:ext uri="{FF2B5EF4-FFF2-40B4-BE49-F238E27FC236}">
                        <a16:creationId xmlns:a16="http://schemas.microsoft.com/office/drawing/2014/main" id="{A3C01BEC-E1B2-464B-8546-B4EE10E2FAAC}"/>
                      </a:ext>
                    </a:extLst>
                  </p:cNvPr>
                  <p:cNvSpPr/>
                  <p:nvPr/>
                </p:nvSpPr>
                <p:spPr>
                  <a:xfrm>
                    <a:off x="7336764" y="3869828"/>
                    <a:ext cx="42590" cy="22899"/>
                  </a:xfrm>
                  <a:custGeom>
                    <a:avLst/>
                    <a:gdLst>
                      <a:gd name="connsiteX0" fmla="*/ 2582 w 42590"/>
                      <a:gd name="connsiteY0" fmla="*/ 22899 h 22899"/>
                      <a:gd name="connsiteX1" fmla="*/ 443 w 42590"/>
                      <a:gd name="connsiteY1" fmla="*/ 21830 h 22899"/>
                      <a:gd name="connsiteX2" fmla="*/ 1512 w 42590"/>
                      <a:gd name="connsiteY2" fmla="*/ 18622 h 22899"/>
                      <a:gd name="connsiteX3" fmla="*/ 38939 w 42590"/>
                      <a:gd name="connsiteY3" fmla="*/ 443 h 22899"/>
                      <a:gd name="connsiteX4" fmla="*/ 42147 w 42590"/>
                      <a:gd name="connsiteY4" fmla="*/ 1512 h 22899"/>
                      <a:gd name="connsiteX5" fmla="*/ 41078 w 42590"/>
                      <a:gd name="connsiteY5" fmla="*/ 4720 h 22899"/>
                      <a:gd name="connsiteX6" fmla="*/ 3651 w 42590"/>
                      <a:gd name="connsiteY6" fmla="*/ 22899 h 22899"/>
                      <a:gd name="connsiteX7" fmla="*/ 2582 w 42590"/>
                      <a:gd name="connsiteY7" fmla="*/ 22899 h 22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9">
                        <a:moveTo>
                          <a:pt x="2582" y="22899"/>
                        </a:moveTo>
                        <a:cubicBezTo>
                          <a:pt x="1512" y="22899"/>
                          <a:pt x="443" y="21830"/>
                          <a:pt x="443" y="21830"/>
                        </a:cubicBezTo>
                        <a:cubicBezTo>
                          <a:pt x="-626" y="20760"/>
                          <a:pt x="443" y="18622"/>
                          <a:pt x="1512" y="18622"/>
                        </a:cubicBezTo>
                        <a:lnTo>
                          <a:pt x="38939" y="443"/>
                        </a:lnTo>
                        <a:cubicBezTo>
                          <a:pt x="40009" y="-626"/>
                          <a:pt x="42147" y="443"/>
                          <a:pt x="42147" y="1512"/>
                        </a:cubicBezTo>
                        <a:cubicBezTo>
                          <a:pt x="43216" y="2581"/>
                          <a:pt x="42147" y="4720"/>
                          <a:pt x="41078" y="4720"/>
                        </a:cubicBezTo>
                        <a:lnTo>
                          <a:pt x="3651" y="22899"/>
                        </a:lnTo>
                        <a:cubicBezTo>
                          <a:pt x="3651" y="22899"/>
                          <a:pt x="3651" y="22899"/>
                          <a:pt x="2582" y="22899"/>
                        </a:cubicBezTo>
                        <a:close/>
                      </a:path>
                    </a:pathLst>
                  </a:custGeom>
                  <a:solidFill>
                    <a:srgbClr val="FFFFFF"/>
                  </a:solidFill>
                  <a:ln w="10686" cap="flat">
                    <a:noFill/>
                    <a:prstDash val="solid"/>
                    <a:miter/>
                  </a:ln>
                </p:spPr>
                <p:txBody>
                  <a:bodyPr rtlCol="0" anchor="ctr"/>
                  <a:lstStyle/>
                  <a:p>
                    <a:endParaRPr lang="zh-CN" altLang="en-US"/>
                  </a:p>
                </p:txBody>
              </p:sp>
              <p:sp>
                <p:nvSpPr>
                  <p:cNvPr id="346" name="任意多边形: 形状 345">
                    <a:extLst>
                      <a:ext uri="{FF2B5EF4-FFF2-40B4-BE49-F238E27FC236}">
                        <a16:creationId xmlns:a16="http://schemas.microsoft.com/office/drawing/2014/main" id="{FA836F1D-9F82-4EB1-993D-23896E38A9D1}"/>
                      </a:ext>
                    </a:extLst>
                  </p:cNvPr>
                  <p:cNvSpPr/>
                  <p:nvPr/>
                </p:nvSpPr>
                <p:spPr>
                  <a:xfrm>
                    <a:off x="7364567" y="3876244"/>
                    <a:ext cx="42590" cy="22898"/>
                  </a:xfrm>
                  <a:custGeom>
                    <a:avLst/>
                    <a:gdLst>
                      <a:gd name="connsiteX0" fmla="*/ 2581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1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1"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1"/>
                          <a:pt x="42147" y="4720"/>
                          <a:pt x="41078" y="4720"/>
                        </a:cubicBezTo>
                        <a:lnTo>
                          <a:pt x="3651" y="22899"/>
                        </a:lnTo>
                        <a:cubicBezTo>
                          <a:pt x="3651" y="22899"/>
                          <a:pt x="3651" y="22899"/>
                          <a:pt x="2581" y="22899"/>
                        </a:cubicBezTo>
                        <a:close/>
                      </a:path>
                    </a:pathLst>
                  </a:custGeom>
                  <a:solidFill>
                    <a:srgbClr val="FFFFFF"/>
                  </a:solidFill>
                  <a:ln w="10686" cap="flat">
                    <a:noFill/>
                    <a:prstDash val="solid"/>
                    <a:miter/>
                  </a:ln>
                </p:spPr>
                <p:txBody>
                  <a:bodyPr rtlCol="0" anchor="ctr"/>
                  <a:lstStyle/>
                  <a:p>
                    <a:endParaRPr lang="zh-CN" altLang="en-US"/>
                  </a:p>
                </p:txBody>
              </p:sp>
              <p:sp>
                <p:nvSpPr>
                  <p:cNvPr id="347" name="任意多边形: 形状 346">
                    <a:extLst>
                      <a:ext uri="{FF2B5EF4-FFF2-40B4-BE49-F238E27FC236}">
                        <a16:creationId xmlns:a16="http://schemas.microsoft.com/office/drawing/2014/main" id="{482EECF1-AE3E-4127-9FBA-B07E548A01B6}"/>
                      </a:ext>
                    </a:extLst>
                  </p:cNvPr>
                  <p:cNvSpPr/>
                  <p:nvPr/>
                </p:nvSpPr>
                <p:spPr>
                  <a:xfrm>
                    <a:off x="7364567" y="3897631"/>
                    <a:ext cx="42590" cy="22898"/>
                  </a:xfrm>
                  <a:custGeom>
                    <a:avLst/>
                    <a:gdLst>
                      <a:gd name="connsiteX0" fmla="*/ 2581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1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1"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1"/>
                          <a:pt x="42147" y="4720"/>
                          <a:pt x="41078" y="4720"/>
                        </a:cubicBezTo>
                        <a:lnTo>
                          <a:pt x="3651" y="22899"/>
                        </a:lnTo>
                        <a:cubicBezTo>
                          <a:pt x="3651" y="22899"/>
                          <a:pt x="3651" y="22899"/>
                          <a:pt x="2581" y="22899"/>
                        </a:cubicBezTo>
                        <a:close/>
                      </a:path>
                    </a:pathLst>
                  </a:custGeom>
                  <a:solidFill>
                    <a:srgbClr val="FFFFFF"/>
                  </a:solidFill>
                  <a:ln w="10686" cap="flat">
                    <a:noFill/>
                    <a:prstDash val="solid"/>
                    <a:miter/>
                  </a:ln>
                </p:spPr>
                <p:txBody>
                  <a:bodyPr rtlCol="0" anchor="ctr"/>
                  <a:lstStyle/>
                  <a:p>
                    <a:endParaRPr lang="zh-CN" altLang="en-US"/>
                  </a:p>
                </p:txBody>
              </p:sp>
              <p:sp>
                <p:nvSpPr>
                  <p:cNvPr id="348" name="任意多边形: 形状 347">
                    <a:extLst>
                      <a:ext uri="{FF2B5EF4-FFF2-40B4-BE49-F238E27FC236}">
                        <a16:creationId xmlns:a16="http://schemas.microsoft.com/office/drawing/2014/main" id="{701D94CE-1DE7-4E6F-BCA5-6D6D387A6C8F}"/>
                      </a:ext>
                    </a:extLst>
                  </p:cNvPr>
                  <p:cNvSpPr/>
                  <p:nvPr/>
                </p:nvSpPr>
                <p:spPr>
                  <a:xfrm>
                    <a:off x="7364567" y="3925433"/>
                    <a:ext cx="27619" cy="16482"/>
                  </a:xfrm>
                  <a:custGeom>
                    <a:avLst/>
                    <a:gdLst>
                      <a:gd name="connsiteX0" fmla="*/ 2581 w 27619"/>
                      <a:gd name="connsiteY0" fmla="*/ 16483 h 16482"/>
                      <a:gd name="connsiteX1" fmla="*/ 443 w 27619"/>
                      <a:gd name="connsiteY1" fmla="*/ 15414 h 16482"/>
                      <a:gd name="connsiteX2" fmla="*/ 1512 w 27619"/>
                      <a:gd name="connsiteY2" fmla="*/ 12206 h 16482"/>
                      <a:gd name="connsiteX3" fmla="*/ 23968 w 27619"/>
                      <a:gd name="connsiteY3" fmla="*/ 443 h 16482"/>
                      <a:gd name="connsiteX4" fmla="*/ 27176 w 27619"/>
                      <a:gd name="connsiteY4" fmla="*/ 1512 h 16482"/>
                      <a:gd name="connsiteX5" fmla="*/ 26107 w 27619"/>
                      <a:gd name="connsiteY5" fmla="*/ 4720 h 16482"/>
                      <a:gd name="connsiteX6" fmla="*/ 3651 w 27619"/>
                      <a:gd name="connsiteY6" fmla="*/ 16483 h 16482"/>
                      <a:gd name="connsiteX7" fmla="*/ 2581 w 27619"/>
                      <a:gd name="connsiteY7" fmla="*/ 16483 h 164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2">
                        <a:moveTo>
                          <a:pt x="2581" y="16483"/>
                        </a:moveTo>
                        <a:cubicBezTo>
                          <a:pt x="1512" y="16483"/>
                          <a:pt x="443" y="15414"/>
                          <a:pt x="443" y="15414"/>
                        </a:cubicBezTo>
                        <a:cubicBezTo>
                          <a:pt x="-626" y="14344"/>
                          <a:pt x="443" y="12206"/>
                          <a:pt x="1512" y="12206"/>
                        </a:cubicBezTo>
                        <a:lnTo>
                          <a:pt x="23968" y="443"/>
                        </a:lnTo>
                        <a:cubicBezTo>
                          <a:pt x="25038" y="-626"/>
                          <a:pt x="27176" y="443"/>
                          <a:pt x="27176" y="1512"/>
                        </a:cubicBezTo>
                        <a:cubicBezTo>
                          <a:pt x="28246" y="2582"/>
                          <a:pt x="27176" y="4720"/>
                          <a:pt x="26107" y="4720"/>
                        </a:cubicBezTo>
                        <a:lnTo>
                          <a:pt x="3651" y="16483"/>
                        </a:lnTo>
                        <a:cubicBezTo>
                          <a:pt x="3651" y="16483"/>
                          <a:pt x="3651" y="16483"/>
                          <a:pt x="2581" y="16483"/>
                        </a:cubicBezTo>
                        <a:close/>
                      </a:path>
                    </a:pathLst>
                  </a:custGeom>
                  <a:solidFill>
                    <a:srgbClr val="FFFFFF"/>
                  </a:solidFill>
                  <a:ln w="10686" cap="flat">
                    <a:noFill/>
                    <a:prstDash val="solid"/>
                    <a:miter/>
                  </a:ln>
                </p:spPr>
                <p:txBody>
                  <a:bodyPr rtlCol="0" anchor="ctr"/>
                  <a:lstStyle/>
                  <a:p>
                    <a:endParaRPr lang="zh-CN" altLang="en-US"/>
                  </a:p>
                </p:txBody>
              </p:sp>
              <p:sp>
                <p:nvSpPr>
                  <p:cNvPr id="349" name="任意多边形: 形状 348">
                    <a:extLst>
                      <a:ext uri="{FF2B5EF4-FFF2-40B4-BE49-F238E27FC236}">
                        <a16:creationId xmlns:a16="http://schemas.microsoft.com/office/drawing/2014/main" id="{B64DB67A-B332-4178-B644-A0E47E7593E9}"/>
                      </a:ext>
                    </a:extLst>
                  </p:cNvPr>
                  <p:cNvSpPr/>
                  <p:nvPr/>
                </p:nvSpPr>
                <p:spPr>
                  <a:xfrm>
                    <a:off x="7364567" y="3945751"/>
                    <a:ext cx="27619" cy="16483"/>
                  </a:xfrm>
                  <a:custGeom>
                    <a:avLst/>
                    <a:gdLst>
                      <a:gd name="connsiteX0" fmla="*/ 2581 w 27619"/>
                      <a:gd name="connsiteY0" fmla="*/ 16483 h 16483"/>
                      <a:gd name="connsiteX1" fmla="*/ 443 w 27619"/>
                      <a:gd name="connsiteY1" fmla="*/ 15414 h 16483"/>
                      <a:gd name="connsiteX2" fmla="*/ 1512 w 27619"/>
                      <a:gd name="connsiteY2" fmla="*/ 12205 h 16483"/>
                      <a:gd name="connsiteX3" fmla="*/ 23968 w 27619"/>
                      <a:gd name="connsiteY3" fmla="*/ 443 h 16483"/>
                      <a:gd name="connsiteX4" fmla="*/ 27176 w 27619"/>
                      <a:gd name="connsiteY4" fmla="*/ 1512 h 16483"/>
                      <a:gd name="connsiteX5" fmla="*/ 26107 w 27619"/>
                      <a:gd name="connsiteY5" fmla="*/ 4720 h 16483"/>
                      <a:gd name="connsiteX6" fmla="*/ 3651 w 27619"/>
                      <a:gd name="connsiteY6" fmla="*/ 16483 h 16483"/>
                      <a:gd name="connsiteX7" fmla="*/ 2581 w 27619"/>
                      <a:gd name="connsiteY7" fmla="*/ 16483 h 1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3">
                        <a:moveTo>
                          <a:pt x="2581" y="16483"/>
                        </a:moveTo>
                        <a:cubicBezTo>
                          <a:pt x="1512" y="16483"/>
                          <a:pt x="443" y="15414"/>
                          <a:pt x="443" y="15414"/>
                        </a:cubicBezTo>
                        <a:cubicBezTo>
                          <a:pt x="-626" y="14344"/>
                          <a:pt x="443" y="12205"/>
                          <a:pt x="1512" y="12205"/>
                        </a:cubicBezTo>
                        <a:lnTo>
                          <a:pt x="23968" y="443"/>
                        </a:lnTo>
                        <a:cubicBezTo>
                          <a:pt x="25038" y="-626"/>
                          <a:pt x="27176" y="443"/>
                          <a:pt x="27176" y="1512"/>
                        </a:cubicBezTo>
                        <a:cubicBezTo>
                          <a:pt x="28246" y="2581"/>
                          <a:pt x="27176" y="4720"/>
                          <a:pt x="26107" y="4720"/>
                        </a:cubicBezTo>
                        <a:lnTo>
                          <a:pt x="3651" y="16483"/>
                        </a:lnTo>
                        <a:cubicBezTo>
                          <a:pt x="3651" y="16483"/>
                          <a:pt x="3651" y="16483"/>
                          <a:pt x="2581" y="16483"/>
                        </a:cubicBezTo>
                        <a:close/>
                      </a:path>
                    </a:pathLst>
                  </a:custGeom>
                  <a:solidFill>
                    <a:srgbClr val="FFFFFF"/>
                  </a:solidFill>
                  <a:ln w="10686" cap="flat">
                    <a:noFill/>
                    <a:prstDash val="solid"/>
                    <a:miter/>
                  </a:ln>
                </p:spPr>
                <p:txBody>
                  <a:bodyPr rtlCol="0" anchor="ctr"/>
                  <a:lstStyle/>
                  <a:p>
                    <a:endParaRPr lang="zh-CN" altLang="en-US"/>
                  </a:p>
                </p:txBody>
              </p:sp>
              <p:sp>
                <p:nvSpPr>
                  <p:cNvPr id="350" name="任意多边形: 形状 349">
                    <a:extLst>
                      <a:ext uri="{FF2B5EF4-FFF2-40B4-BE49-F238E27FC236}">
                        <a16:creationId xmlns:a16="http://schemas.microsoft.com/office/drawing/2014/main" id="{DEFDE9DC-38A0-413F-BA9C-26EA2D2C9C51}"/>
                      </a:ext>
                    </a:extLst>
                  </p:cNvPr>
                  <p:cNvSpPr/>
                  <p:nvPr/>
                </p:nvSpPr>
                <p:spPr>
                  <a:xfrm>
                    <a:off x="7372052" y="3717982"/>
                    <a:ext cx="56491" cy="30384"/>
                  </a:xfrm>
                  <a:custGeom>
                    <a:avLst/>
                    <a:gdLst>
                      <a:gd name="connsiteX0" fmla="*/ 2582 w 56491"/>
                      <a:gd name="connsiteY0" fmla="*/ 30385 h 30384"/>
                      <a:gd name="connsiteX1" fmla="*/ 443 w 56491"/>
                      <a:gd name="connsiteY1" fmla="*/ 29315 h 30384"/>
                      <a:gd name="connsiteX2" fmla="*/ 1512 w 56491"/>
                      <a:gd name="connsiteY2" fmla="*/ 26107 h 30384"/>
                      <a:gd name="connsiteX3" fmla="*/ 52841 w 56491"/>
                      <a:gd name="connsiteY3" fmla="*/ 443 h 30384"/>
                      <a:gd name="connsiteX4" fmla="*/ 56049 w 56491"/>
                      <a:gd name="connsiteY4" fmla="*/ 1512 h 30384"/>
                      <a:gd name="connsiteX5" fmla="*/ 54979 w 56491"/>
                      <a:gd name="connsiteY5" fmla="*/ 4720 h 30384"/>
                      <a:gd name="connsiteX6" fmla="*/ 3651 w 56491"/>
                      <a:gd name="connsiteY6" fmla="*/ 30385 h 30384"/>
                      <a:gd name="connsiteX7" fmla="*/ 2582 w 56491"/>
                      <a:gd name="connsiteY7" fmla="*/ 30385 h 3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491" h="30384">
                        <a:moveTo>
                          <a:pt x="2582" y="30385"/>
                        </a:moveTo>
                        <a:cubicBezTo>
                          <a:pt x="1512" y="30385"/>
                          <a:pt x="443" y="29315"/>
                          <a:pt x="443" y="29315"/>
                        </a:cubicBezTo>
                        <a:cubicBezTo>
                          <a:pt x="-626" y="28246"/>
                          <a:pt x="443" y="26107"/>
                          <a:pt x="1512" y="26107"/>
                        </a:cubicBezTo>
                        <a:lnTo>
                          <a:pt x="52841" y="443"/>
                        </a:lnTo>
                        <a:cubicBezTo>
                          <a:pt x="53910" y="-626"/>
                          <a:pt x="56049" y="443"/>
                          <a:pt x="56049" y="1512"/>
                        </a:cubicBezTo>
                        <a:cubicBezTo>
                          <a:pt x="57118" y="2582"/>
                          <a:pt x="56049" y="4720"/>
                          <a:pt x="54979" y="4720"/>
                        </a:cubicBezTo>
                        <a:lnTo>
                          <a:pt x="3651" y="30385"/>
                        </a:lnTo>
                        <a:cubicBezTo>
                          <a:pt x="3651" y="30385"/>
                          <a:pt x="2582" y="30385"/>
                          <a:pt x="2582" y="30385"/>
                        </a:cubicBezTo>
                        <a:close/>
                      </a:path>
                    </a:pathLst>
                  </a:custGeom>
                  <a:solidFill>
                    <a:srgbClr val="FFFFFF"/>
                  </a:solidFill>
                  <a:ln w="10686" cap="flat">
                    <a:noFill/>
                    <a:prstDash val="solid"/>
                    <a:miter/>
                  </a:ln>
                </p:spPr>
                <p:txBody>
                  <a:bodyPr rtlCol="0" anchor="ctr"/>
                  <a:lstStyle/>
                  <a:p>
                    <a:endParaRPr lang="zh-CN" altLang="en-US"/>
                  </a:p>
                </p:txBody>
              </p:sp>
              <p:sp>
                <p:nvSpPr>
                  <p:cNvPr id="351" name="任意多边形: 形状 350">
                    <a:extLst>
                      <a:ext uri="{FF2B5EF4-FFF2-40B4-BE49-F238E27FC236}">
                        <a16:creationId xmlns:a16="http://schemas.microsoft.com/office/drawing/2014/main" id="{8E6B12DE-6144-4DEA-90CE-198B0F580911}"/>
                      </a:ext>
                    </a:extLst>
                  </p:cNvPr>
                  <p:cNvSpPr/>
                  <p:nvPr/>
                </p:nvSpPr>
                <p:spPr>
                  <a:xfrm>
                    <a:off x="7372052" y="3739368"/>
                    <a:ext cx="56048" cy="30384"/>
                  </a:xfrm>
                  <a:custGeom>
                    <a:avLst/>
                    <a:gdLst>
                      <a:gd name="connsiteX0" fmla="*/ 2582 w 56048"/>
                      <a:gd name="connsiteY0" fmla="*/ 30385 h 30384"/>
                      <a:gd name="connsiteX1" fmla="*/ 443 w 56048"/>
                      <a:gd name="connsiteY1" fmla="*/ 29315 h 30384"/>
                      <a:gd name="connsiteX2" fmla="*/ 1512 w 56048"/>
                      <a:gd name="connsiteY2" fmla="*/ 26107 h 30384"/>
                      <a:gd name="connsiteX3" fmla="*/ 52841 w 56048"/>
                      <a:gd name="connsiteY3" fmla="*/ 443 h 30384"/>
                      <a:gd name="connsiteX4" fmla="*/ 56049 w 56048"/>
                      <a:gd name="connsiteY4" fmla="*/ 1512 h 30384"/>
                      <a:gd name="connsiteX5" fmla="*/ 54979 w 56048"/>
                      <a:gd name="connsiteY5" fmla="*/ 4720 h 30384"/>
                      <a:gd name="connsiteX6" fmla="*/ 3651 w 56048"/>
                      <a:gd name="connsiteY6" fmla="*/ 30385 h 30384"/>
                      <a:gd name="connsiteX7" fmla="*/ 2582 w 56048"/>
                      <a:gd name="connsiteY7" fmla="*/ 30385 h 30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048" h="30384">
                        <a:moveTo>
                          <a:pt x="2582" y="30385"/>
                        </a:moveTo>
                        <a:cubicBezTo>
                          <a:pt x="1512" y="30385"/>
                          <a:pt x="443" y="29315"/>
                          <a:pt x="443" y="29315"/>
                        </a:cubicBezTo>
                        <a:cubicBezTo>
                          <a:pt x="-626" y="28246"/>
                          <a:pt x="443" y="26107"/>
                          <a:pt x="1512" y="26107"/>
                        </a:cubicBezTo>
                        <a:lnTo>
                          <a:pt x="52841" y="443"/>
                        </a:lnTo>
                        <a:cubicBezTo>
                          <a:pt x="53910" y="-626"/>
                          <a:pt x="56049" y="443"/>
                          <a:pt x="56049" y="1512"/>
                        </a:cubicBezTo>
                        <a:cubicBezTo>
                          <a:pt x="56049" y="2582"/>
                          <a:pt x="56049" y="4720"/>
                          <a:pt x="54979" y="4720"/>
                        </a:cubicBezTo>
                        <a:lnTo>
                          <a:pt x="3651" y="30385"/>
                        </a:lnTo>
                        <a:cubicBezTo>
                          <a:pt x="3651" y="30385"/>
                          <a:pt x="2582" y="30385"/>
                          <a:pt x="2582" y="30385"/>
                        </a:cubicBezTo>
                        <a:close/>
                      </a:path>
                    </a:pathLst>
                  </a:custGeom>
                  <a:solidFill>
                    <a:srgbClr val="FFFFFF"/>
                  </a:solidFill>
                  <a:ln w="10686" cap="flat">
                    <a:noFill/>
                    <a:prstDash val="solid"/>
                    <a:miter/>
                  </a:ln>
                </p:spPr>
                <p:txBody>
                  <a:bodyPr rtlCol="0" anchor="ctr"/>
                  <a:lstStyle/>
                  <a:p>
                    <a:endParaRPr lang="zh-CN" altLang="en-US"/>
                  </a:p>
                </p:txBody>
              </p:sp>
              <p:sp>
                <p:nvSpPr>
                  <p:cNvPr id="352" name="任意多边形: 形状 351">
                    <a:extLst>
                      <a:ext uri="{FF2B5EF4-FFF2-40B4-BE49-F238E27FC236}">
                        <a16:creationId xmlns:a16="http://schemas.microsoft.com/office/drawing/2014/main" id="{3C439E53-1172-4F30-AF69-BA4E3C9D2AA7}"/>
                      </a:ext>
                    </a:extLst>
                  </p:cNvPr>
                  <p:cNvSpPr/>
                  <p:nvPr/>
                </p:nvSpPr>
                <p:spPr>
                  <a:xfrm>
                    <a:off x="7407341" y="3760755"/>
                    <a:ext cx="21203" cy="12205"/>
                  </a:xfrm>
                  <a:custGeom>
                    <a:avLst/>
                    <a:gdLst>
                      <a:gd name="connsiteX0" fmla="*/ 2581 w 21203"/>
                      <a:gd name="connsiteY0" fmla="*/ 12206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6 h 12205"/>
                      <a:gd name="connsiteX7" fmla="*/ 2581 w 21203"/>
                      <a:gd name="connsiteY7" fmla="*/ 12206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1" y="12206"/>
                        </a:moveTo>
                        <a:cubicBezTo>
                          <a:pt x="1512" y="12206"/>
                          <a:pt x="443" y="11136"/>
                          <a:pt x="443" y="11136"/>
                        </a:cubicBezTo>
                        <a:cubicBezTo>
                          <a:pt x="-626" y="10067"/>
                          <a:pt x="443" y="7928"/>
                          <a:pt x="1512" y="7928"/>
                        </a:cubicBezTo>
                        <a:lnTo>
                          <a:pt x="17552" y="443"/>
                        </a:lnTo>
                        <a:cubicBezTo>
                          <a:pt x="18622" y="-626"/>
                          <a:pt x="20760" y="443"/>
                          <a:pt x="20760" y="1512"/>
                        </a:cubicBezTo>
                        <a:cubicBezTo>
                          <a:pt x="21830" y="2582"/>
                          <a:pt x="20760" y="4720"/>
                          <a:pt x="19691" y="4720"/>
                        </a:cubicBezTo>
                        <a:lnTo>
                          <a:pt x="3651" y="12206"/>
                        </a:lnTo>
                        <a:cubicBezTo>
                          <a:pt x="3651" y="12206"/>
                          <a:pt x="2581" y="12206"/>
                          <a:pt x="2581" y="12206"/>
                        </a:cubicBezTo>
                        <a:close/>
                      </a:path>
                    </a:pathLst>
                  </a:custGeom>
                  <a:solidFill>
                    <a:srgbClr val="FFFFFF"/>
                  </a:solidFill>
                  <a:ln w="10686" cap="flat">
                    <a:noFill/>
                    <a:prstDash val="solid"/>
                    <a:miter/>
                  </a:ln>
                </p:spPr>
                <p:txBody>
                  <a:bodyPr rtlCol="0" anchor="ctr"/>
                  <a:lstStyle/>
                  <a:p>
                    <a:endParaRPr lang="zh-CN" altLang="en-US"/>
                  </a:p>
                </p:txBody>
              </p:sp>
              <p:sp>
                <p:nvSpPr>
                  <p:cNvPr id="353" name="任意多边形: 形状 352">
                    <a:extLst>
                      <a:ext uri="{FF2B5EF4-FFF2-40B4-BE49-F238E27FC236}">
                        <a16:creationId xmlns:a16="http://schemas.microsoft.com/office/drawing/2014/main" id="{4C1F2664-4FDA-4065-A97C-70F1CEBDF9CF}"/>
                      </a:ext>
                    </a:extLst>
                  </p:cNvPr>
                  <p:cNvSpPr/>
                  <p:nvPr/>
                </p:nvSpPr>
                <p:spPr>
                  <a:xfrm>
                    <a:off x="7407341" y="3782142"/>
                    <a:ext cx="21203" cy="12205"/>
                  </a:xfrm>
                  <a:custGeom>
                    <a:avLst/>
                    <a:gdLst>
                      <a:gd name="connsiteX0" fmla="*/ 2581 w 21203"/>
                      <a:gd name="connsiteY0" fmla="*/ 12206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6 h 12205"/>
                      <a:gd name="connsiteX7" fmla="*/ 2581 w 21203"/>
                      <a:gd name="connsiteY7" fmla="*/ 12206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1" y="12206"/>
                        </a:moveTo>
                        <a:cubicBezTo>
                          <a:pt x="1512" y="12206"/>
                          <a:pt x="443" y="11136"/>
                          <a:pt x="443" y="11136"/>
                        </a:cubicBezTo>
                        <a:cubicBezTo>
                          <a:pt x="-626" y="10067"/>
                          <a:pt x="443" y="7928"/>
                          <a:pt x="1512" y="7928"/>
                        </a:cubicBezTo>
                        <a:lnTo>
                          <a:pt x="17552" y="443"/>
                        </a:lnTo>
                        <a:cubicBezTo>
                          <a:pt x="18622" y="-626"/>
                          <a:pt x="20760" y="443"/>
                          <a:pt x="20760" y="1512"/>
                        </a:cubicBezTo>
                        <a:cubicBezTo>
                          <a:pt x="21830" y="2582"/>
                          <a:pt x="20760" y="4720"/>
                          <a:pt x="19691" y="4720"/>
                        </a:cubicBezTo>
                        <a:lnTo>
                          <a:pt x="3651" y="12206"/>
                        </a:lnTo>
                        <a:cubicBezTo>
                          <a:pt x="3651" y="12206"/>
                          <a:pt x="2581" y="12206"/>
                          <a:pt x="2581" y="12206"/>
                        </a:cubicBezTo>
                        <a:close/>
                      </a:path>
                    </a:pathLst>
                  </a:custGeom>
                  <a:solidFill>
                    <a:srgbClr val="FFFFFF"/>
                  </a:solidFill>
                  <a:ln w="10686" cap="flat">
                    <a:noFill/>
                    <a:prstDash val="solid"/>
                    <a:miter/>
                  </a:ln>
                </p:spPr>
                <p:txBody>
                  <a:bodyPr rtlCol="0" anchor="ctr"/>
                  <a:lstStyle/>
                  <a:p>
                    <a:endParaRPr lang="zh-CN" altLang="en-US"/>
                  </a:p>
                </p:txBody>
              </p:sp>
              <p:sp>
                <p:nvSpPr>
                  <p:cNvPr id="354" name="任意多边形: 形状 353">
                    <a:extLst>
                      <a:ext uri="{FF2B5EF4-FFF2-40B4-BE49-F238E27FC236}">
                        <a16:creationId xmlns:a16="http://schemas.microsoft.com/office/drawing/2014/main" id="{6A647275-3C70-4E74-9166-FEA07E449F11}"/>
                      </a:ext>
                    </a:extLst>
                  </p:cNvPr>
                  <p:cNvSpPr/>
                  <p:nvPr/>
                </p:nvSpPr>
                <p:spPr>
                  <a:xfrm>
                    <a:off x="7407341" y="3802459"/>
                    <a:ext cx="21203" cy="12205"/>
                  </a:xfrm>
                  <a:custGeom>
                    <a:avLst/>
                    <a:gdLst>
                      <a:gd name="connsiteX0" fmla="*/ 2581 w 21203"/>
                      <a:gd name="connsiteY0" fmla="*/ 12206 h 12205"/>
                      <a:gd name="connsiteX1" fmla="*/ 443 w 21203"/>
                      <a:gd name="connsiteY1" fmla="*/ 11136 h 12205"/>
                      <a:gd name="connsiteX2" fmla="*/ 1512 w 21203"/>
                      <a:gd name="connsiteY2" fmla="*/ 7928 h 12205"/>
                      <a:gd name="connsiteX3" fmla="*/ 17552 w 21203"/>
                      <a:gd name="connsiteY3" fmla="*/ 443 h 12205"/>
                      <a:gd name="connsiteX4" fmla="*/ 20760 w 21203"/>
                      <a:gd name="connsiteY4" fmla="*/ 1512 h 12205"/>
                      <a:gd name="connsiteX5" fmla="*/ 19691 w 21203"/>
                      <a:gd name="connsiteY5" fmla="*/ 4720 h 12205"/>
                      <a:gd name="connsiteX6" fmla="*/ 3651 w 21203"/>
                      <a:gd name="connsiteY6" fmla="*/ 12206 h 12205"/>
                      <a:gd name="connsiteX7" fmla="*/ 2581 w 21203"/>
                      <a:gd name="connsiteY7" fmla="*/ 12206 h 12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203" h="12205">
                        <a:moveTo>
                          <a:pt x="2581" y="12206"/>
                        </a:moveTo>
                        <a:cubicBezTo>
                          <a:pt x="1512" y="12206"/>
                          <a:pt x="443" y="11136"/>
                          <a:pt x="443" y="11136"/>
                        </a:cubicBezTo>
                        <a:cubicBezTo>
                          <a:pt x="-626" y="10067"/>
                          <a:pt x="443" y="7928"/>
                          <a:pt x="1512" y="7928"/>
                        </a:cubicBezTo>
                        <a:lnTo>
                          <a:pt x="17552" y="443"/>
                        </a:lnTo>
                        <a:cubicBezTo>
                          <a:pt x="18622" y="-626"/>
                          <a:pt x="20760" y="443"/>
                          <a:pt x="20760" y="1512"/>
                        </a:cubicBezTo>
                        <a:cubicBezTo>
                          <a:pt x="21830" y="2582"/>
                          <a:pt x="20760" y="4720"/>
                          <a:pt x="19691" y="4720"/>
                        </a:cubicBezTo>
                        <a:lnTo>
                          <a:pt x="3651" y="12206"/>
                        </a:lnTo>
                        <a:cubicBezTo>
                          <a:pt x="3651" y="12206"/>
                          <a:pt x="2581" y="12206"/>
                          <a:pt x="2581" y="12206"/>
                        </a:cubicBezTo>
                        <a:close/>
                      </a:path>
                    </a:pathLst>
                  </a:custGeom>
                  <a:solidFill>
                    <a:srgbClr val="FFFFFF"/>
                  </a:solidFill>
                  <a:ln w="10686" cap="flat">
                    <a:noFill/>
                    <a:prstDash val="solid"/>
                    <a:miter/>
                  </a:ln>
                </p:spPr>
                <p:txBody>
                  <a:bodyPr rtlCol="0" anchor="ctr"/>
                  <a:lstStyle/>
                  <a:p>
                    <a:endParaRPr lang="zh-CN" altLang="en-US"/>
                  </a:p>
                </p:txBody>
              </p:sp>
              <p:sp>
                <p:nvSpPr>
                  <p:cNvPr id="355" name="任意多边形: 形状 354">
                    <a:extLst>
                      <a:ext uri="{FF2B5EF4-FFF2-40B4-BE49-F238E27FC236}">
                        <a16:creationId xmlns:a16="http://schemas.microsoft.com/office/drawing/2014/main" id="{4E323B4A-6D14-41EC-AFD1-5CCE951835F1}"/>
                      </a:ext>
                    </a:extLst>
                  </p:cNvPr>
                  <p:cNvSpPr/>
                  <p:nvPr/>
                </p:nvSpPr>
                <p:spPr>
                  <a:xfrm>
                    <a:off x="7385954" y="3823846"/>
                    <a:ext cx="42147" cy="22898"/>
                  </a:xfrm>
                  <a:custGeom>
                    <a:avLst/>
                    <a:gdLst>
                      <a:gd name="connsiteX0" fmla="*/ 2581 w 42147"/>
                      <a:gd name="connsiteY0" fmla="*/ 22899 h 22898"/>
                      <a:gd name="connsiteX1" fmla="*/ 443 w 42147"/>
                      <a:gd name="connsiteY1" fmla="*/ 21830 h 22898"/>
                      <a:gd name="connsiteX2" fmla="*/ 1512 w 42147"/>
                      <a:gd name="connsiteY2" fmla="*/ 18622 h 22898"/>
                      <a:gd name="connsiteX3" fmla="*/ 38939 w 42147"/>
                      <a:gd name="connsiteY3" fmla="*/ 443 h 22898"/>
                      <a:gd name="connsiteX4" fmla="*/ 42147 w 42147"/>
                      <a:gd name="connsiteY4" fmla="*/ 1512 h 22898"/>
                      <a:gd name="connsiteX5" fmla="*/ 41078 w 42147"/>
                      <a:gd name="connsiteY5" fmla="*/ 4720 h 22898"/>
                      <a:gd name="connsiteX6" fmla="*/ 3651 w 42147"/>
                      <a:gd name="connsiteY6" fmla="*/ 22899 h 22898"/>
                      <a:gd name="connsiteX7" fmla="*/ 2581 w 42147"/>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147" h="22898">
                        <a:moveTo>
                          <a:pt x="2581"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2147" y="2582"/>
                          <a:pt x="42147" y="4720"/>
                          <a:pt x="41078" y="4720"/>
                        </a:cubicBezTo>
                        <a:lnTo>
                          <a:pt x="3651" y="22899"/>
                        </a:lnTo>
                        <a:cubicBezTo>
                          <a:pt x="3651" y="22899"/>
                          <a:pt x="3651" y="22899"/>
                          <a:pt x="2581" y="22899"/>
                        </a:cubicBezTo>
                        <a:close/>
                      </a:path>
                    </a:pathLst>
                  </a:custGeom>
                  <a:solidFill>
                    <a:srgbClr val="FFFFFF"/>
                  </a:solidFill>
                  <a:ln w="10686" cap="flat">
                    <a:noFill/>
                    <a:prstDash val="solid"/>
                    <a:miter/>
                  </a:ln>
                </p:spPr>
                <p:txBody>
                  <a:bodyPr rtlCol="0" anchor="ctr"/>
                  <a:lstStyle/>
                  <a:p>
                    <a:endParaRPr lang="zh-CN" altLang="en-US"/>
                  </a:p>
                </p:txBody>
              </p:sp>
              <p:sp>
                <p:nvSpPr>
                  <p:cNvPr id="356" name="任意多边形: 形状 355">
                    <a:extLst>
                      <a:ext uri="{FF2B5EF4-FFF2-40B4-BE49-F238E27FC236}">
                        <a16:creationId xmlns:a16="http://schemas.microsoft.com/office/drawing/2014/main" id="{25539B55-AF9C-4F55-B30C-FF44B49C85C1}"/>
                      </a:ext>
                    </a:extLst>
                  </p:cNvPr>
                  <p:cNvSpPr/>
                  <p:nvPr/>
                </p:nvSpPr>
                <p:spPr>
                  <a:xfrm>
                    <a:off x="7385954" y="3845233"/>
                    <a:ext cx="42590" cy="22898"/>
                  </a:xfrm>
                  <a:custGeom>
                    <a:avLst/>
                    <a:gdLst>
                      <a:gd name="connsiteX0" fmla="*/ 2581 w 42590"/>
                      <a:gd name="connsiteY0" fmla="*/ 22899 h 22898"/>
                      <a:gd name="connsiteX1" fmla="*/ 443 w 42590"/>
                      <a:gd name="connsiteY1" fmla="*/ 21830 h 22898"/>
                      <a:gd name="connsiteX2" fmla="*/ 1512 w 42590"/>
                      <a:gd name="connsiteY2" fmla="*/ 18622 h 22898"/>
                      <a:gd name="connsiteX3" fmla="*/ 38939 w 42590"/>
                      <a:gd name="connsiteY3" fmla="*/ 443 h 22898"/>
                      <a:gd name="connsiteX4" fmla="*/ 42147 w 42590"/>
                      <a:gd name="connsiteY4" fmla="*/ 1512 h 22898"/>
                      <a:gd name="connsiteX5" fmla="*/ 41078 w 42590"/>
                      <a:gd name="connsiteY5" fmla="*/ 4720 h 22898"/>
                      <a:gd name="connsiteX6" fmla="*/ 3651 w 42590"/>
                      <a:gd name="connsiteY6" fmla="*/ 22899 h 22898"/>
                      <a:gd name="connsiteX7" fmla="*/ 2581 w 42590"/>
                      <a:gd name="connsiteY7" fmla="*/ 22899 h 22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590" h="22898">
                        <a:moveTo>
                          <a:pt x="2581" y="22899"/>
                        </a:moveTo>
                        <a:cubicBezTo>
                          <a:pt x="1512" y="22899"/>
                          <a:pt x="443" y="21830"/>
                          <a:pt x="443" y="21830"/>
                        </a:cubicBezTo>
                        <a:cubicBezTo>
                          <a:pt x="-626" y="20760"/>
                          <a:pt x="443" y="18622"/>
                          <a:pt x="1512" y="18622"/>
                        </a:cubicBezTo>
                        <a:lnTo>
                          <a:pt x="38939" y="443"/>
                        </a:lnTo>
                        <a:cubicBezTo>
                          <a:pt x="40008" y="-626"/>
                          <a:pt x="42147" y="443"/>
                          <a:pt x="42147" y="1512"/>
                        </a:cubicBezTo>
                        <a:cubicBezTo>
                          <a:pt x="43216" y="2582"/>
                          <a:pt x="42147" y="4720"/>
                          <a:pt x="41078" y="4720"/>
                        </a:cubicBezTo>
                        <a:lnTo>
                          <a:pt x="3651" y="22899"/>
                        </a:lnTo>
                        <a:cubicBezTo>
                          <a:pt x="3651" y="22899"/>
                          <a:pt x="3651" y="22899"/>
                          <a:pt x="2581" y="22899"/>
                        </a:cubicBezTo>
                        <a:close/>
                      </a:path>
                    </a:pathLst>
                  </a:custGeom>
                  <a:solidFill>
                    <a:srgbClr val="FFFFFF"/>
                  </a:solidFill>
                  <a:ln w="10686" cap="flat">
                    <a:noFill/>
                    <a:prstDash val="solid"/>
                    <a:miter/>
                  </a:ln>
                </p:spPr>
                <p:txBody>
                  <a:bodyPr rtlCol="0" anchor="ctr"/>
                  <a:lstStyle/>
                  <a:p>
                    <a:endParaRPr lang="zh-CN" altLang="en-US"/>
                  </a:p>
                </p:txBody>
              </p:sp>
              <p:sp>
                <p:nvSpPr>
                  <p:cNvPr id="357" name="任意多边形: 形状 356">
                    <a:extLst>
                      <a:ext uri="{FF2B5EF4-FFF2-40B4-BE49-F238E27FC236}">
                        <a16:creationId xmlns:a16="http://schemas.microsoft.com/office/drawing/2014/main" id="{4FCF54CE-CB3B-46F8-9784-F147055D30F5}"/>
                      </a:ext>
                    </a:extLst>
                  </p:cNvPr>
                  <p:cNvSpPr/>
                  <p:nvPr/>
                </p:nvSpPr>
                <p:spPr>
                  <a:xfrm>
                    <a:off x="7413757" y="3865551"/>
                    <a:ext cx="13717" cy="8997"/>
                  </a:xfrm>
                  <a:custGeom>
                    <a:avLst/>
                    <a:gdLst>
                      <a:gd name="connsiteX0" fmla="*/ 2581 w 13717"/>
                      <a:gd name="connsiteY0" fmla="*/ 8998 h 8997"/>
                      <a:gd name="connsiteX1" fmla="*/ 443 w 13717"/>
                      <a:gd name="connsiteY1" fmla="*/ 7928 h 8997"/>
                      <a:gd name="connsiteX2" fmla="*/ 1512 w 13717"/>
                      <a:gd name="connsiteY2" fmla="*/ 4720 h 8997"/>
                      <a:gd name="connsiteX3" fmla="*/ 10067 w 13717"/>
                      <a:gd name="connsiteY3" fmla="*/ 443 h 8997"/>
                      <a:gd name="connsiteX4" fmla="*/ 13275 w 13717"/>
                      <a:gd name="connsiteY4" fmla="*/ 1512 h 8997"/>
                      <a:gd name="connsiteX5" fmla="*/ 12205 w 13717"/>
                      <a:gd name="connsiteY5" fmla="*/ 4720 h 8997"/>
                      <a:gd name="connsiteX6" fmla="*/ 3651 w 13717"/>
                      <a:gd name="connsiteY6" fmla="*/ 8998 h 8997"/>
                      <a:gd name="connsiteX7" fmla="*/ 2581 w 13717"/>
                      <a:gd name="connsiteY7" fmla="*/ 8998 h 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7" h="8997">
                        <a:moveTo>
                          <a:pt x="2581" y="8998"/>
                        </a:moveTo>
                        <a:cubicBezTo>
                          <a:pt x="1512" y="8998"/>
                          <a:pt x="443" y="7928"/>
                          <a:pt x="443" y="7928"/>
                        </a:cubicBezTo>
                        <a:cubicBezTo>
                          <a:pt x="-626" y="6859"/>
                          <a:pt x="443" y="4720"/>
                          <a:pt x="1512" y="4720"/>
                        </a:cubicBezTo>
                        <a:lnTo>
                          <a:pt x="10067" y="443"/>
                        </a:lnTo>
                        <a:cubicBezTo>
                          <a:pt x="11136" y="-626"/>
                          <a:pt x="13275" y="443"/>
                          <a:pt x="13275" y="1512"/>
                        </a:cubicBezTo>
                        <a:cubicBezTo>
                          <a:pt x="14344" y="2581"/>
                          <a:pt x="13275" y="4720"/>
                          <a:pt x="12205" y="4720"/>
                        </a:cubicBezTo>
                        <a:lnTo>
                          <a:pt x="3651" y="8998"/>
                        </a:lnTo>
                        <a:cubicBezTo>
                          <a:pt x="3651" y="8998"/>
                          <a:pt x="3651" y="8998"/>
                          <a:pt x="2581" y="8998"/>
                        </a:cubicBezTo>
                        <a:close/>
                      </a:path>
                    </a:pathLst>
                  </a:custGeom>
                  <a:solidFill>
                    <a:srgbClr val="FFFFFF"/>
                  </a:solidFill>
                  <a:ln w="10686" cap="flat">
                    <a:noFill/>
                    <a:prstDash val="solid"/>
                    <a:miter/>
                  </a:ln>
                </p:spPr>
                <p:txBody>
                  <a:bodyPr rtlCol="0" anchor="ctr"/>
                  <a:lstStyle/>
                  <a:p>
                    <a:endParaRPr lang="zh-CN" altLang="en-US"/>
                  </a:p>
                </p:txBody>
              </p:sp>
              <p:sp>
                <p:nvSpPr>
                  <p:cNvPr id="358" name="任意多边形: 形状 357">
                    <a:extLst>
                      <a:ext uri="{FF2B5EF4-FFF2-40B4-BE49-F238E27FC236}">
                        <a16:creationId xmlns:a16="http://schemas.microsoft.com/office/drawing/2014/main" id="{0EAEEBDC-8FB6-483D-A943-C88FFCA8B6A0}"/>
                      </a:ext>
                    </a:extLst>
                  </p:cNvPr>
                  <p:cNvSpPr/>
                  <p:nvPr/>
                </p:nvSpPr>
                <p:spPr>
                  <a:xfrm>
                    <a:off x="7413757" y="3886937"/>
                    <a:ext cx="13717" cy="8997"/>
                  </a:xfrm>
                  <a:custGeom>
                    <a:avLst/>
                    <a:gdLst>
                      <a:gd name="connsiteX0" fmla="*/ 2581 w 13717"/>
                      <a:gd name="connsiteY0" fmla="*/ 8998 h 8997"/>
                      <a:gd name="connsiteX1" fmla="*/ 443 w 13717"/>
                      <a:gd name="connsiteY1" fmla="*/ 7928 h 8997"/>
                      <a:gd name="connsiteX2" fmla="*/ 1512 w 13717"/>
                      <a:gd name="connsiteY2" fmla="*/ 4720 h 8997"/>
                      <a:gd name="connsiteX3" fmla="*/ 10067 w 13717"/>
                      <a:gd name="connsiteY3" fmla="*/ 443 h 8997"/>
                      <a:gd name="connsiteX4" fmla="*/ 13275 w 13717"/>
                      <a:gd name="connsiteY4" fmla="*/ 1512 h 8997"/>
                      <a:gd name="connsiteX5" fmla="*/ 12205 w 13717"/>
                      <a:gd name="connsiteY5" fmla="*/ 4720 h 8997"/>
                      <a:gd name="connsiteX6" fmla="*/ 3651 w 13717"/>
                      <a:gd name="connsiteY6" fmla="*/ 8998 h 8997"/>
                      <a:gd name="connsiteX7" fmla="*/ 2581 w 13717"/>
                      <a:gd name="connsiteY7" fmla="*/ 8998 h 8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717" h="8997">
                        <a:moveTo>
                          <a:pt x="2581" y="8998"/>
                        </a:moveTo>
                        <a:cubicBezTo>
                          <a:pt x="1512" y="8998"/>
                          <a:pt x="443" y="7928"/>
                          <a:pt x="443" y="7928"/>
                        </a:cubicBezTo>
                        <a:cubicBezTo>
                          <a:pt x="-626" y="6859"/>
                          <a:pt x="443" y="4720"/>
                          <a:pt x="1512" y="4720"/>
                        </a:cubicBezTo>
                        <a:lnTo>
                          <a:pt x="10067" y="443"/>
                        </a:lnTo>
                        <a:cubicBezTo>
                          <a:pt x="11136" y="-626"/>
                          <a:pt x="13275" y="443"/>
                          <a:pt x="13275" y="1512"/>
                        </a:cubicBezTo>
                        <a:cubicBezTo>
                          <a:pt x="14344" y="2581"/>
                          <a:pt x="13275" y="4720"/>
                          <a:pt x="12205" y="4720"/>
                        </a:cubicBezTo>
                        <a:lnTo>
                          <a:pt x="3651" y="8998"/>
                        </a:lnTo>
                        <a:cubicBezTo>
                          <a:pt x="3651" y="8998"/>
                          <a:pt x="3651" y="8998"/>
                          <a:pt x="2581" y="8998"/>
                        </a:cubicBezTo>
                        <a:close/>
                      </a:path>
                    </a:pathLst>
                  </a:custGeom>
                  <a:solidFill>
                    <a:srgbClr val="FFFFFF"/>
                  </a:solidFill>
                  <a:ln w="10686" cap="flat">
                    <a:noFill/>
                    <a:prstDash val="solid"/>
                    <a:miter/>
                  </a:ln>
                </p:spPr>
                <p:txBody>
                  <a:bodyPr rtlCol="0" anchor="ctr"/>
                  <a:lstStyle/>
                  <a:p>
                    <a:endParaRPr lang="zh-CN" altLang="en-US"/>
                  </a:p>
                </p:txBody>
              </p:sp>
              <p:sp>
                <p:nvSpPr>
                  <p:cNvPr id="359" name="任意多边形: 形状 358">
                    <a:extLst>
                      <a:ext uri="{FF2B5EF4-FFF2-40B4-BE49-F238E27FC236}">
                        <a16:creationId xmlns:a16="http://schemas.microsoft.com/office/drawing/2014/main" id="{336329A1-8000-4E77-8AA5-ADB2537ECDAB}"/>
                      </a:ext>
                    </a:extLst>
                  </p:cNvPr>
                  <p:cNvSpPr/>
                  <p:nvPr/>
                </p:nvSpPr>
                <p:spPr>
                  <a:xfrm>
                    <a:off x="7399855" y="3907255"/>
                    <a:ext cx="27619" cy="16483"/>
                  </a:xfrm>
                  <a:custGeom>
                    <a:avLst/>
                    <a:gdLst>
                      <a:gd name="connsiteX0" fmla="*/ 2582 w 27619"/>
                      <a:gd name="connsiteY0" fmla="*/ 16483 h 16483"/>
                      <a:gd name="connsiteX1" fmla="*/ 443 w 27619"/>
                      <a:gd name="connsiteY1" fmla="*/ 15414 h 16483"/>
                      <a:gd name="connsiteX2" fmla="*/ 1512 w 27619"/>
                      <a:gd name="connsiteY2" fmla="*/ 12206 h 16483"/>
                      <a:gd name="connsiteX3" fmla="*/ 23969 w 27619"/>
                      <a:gd name="connsiteY3" fmla="*/ 443 h 16483"/>
                      <a:gd name="connsiteX4" fmla="*/ 27176 w 27619"/>
                      <a:gd name="connsiteY4" fmla="*/ 1512 h 16483"/>
                      <a:gd name="connsiteX5" fmla="*/ 26107 w 27619"/>
                      <a:gd name="connsiteY5" fmla="*/ 4720 h 16483"/>
                      <a:gd name="connsiteX6" fmla="*/ 3651 w 27619"/>
                      <a:gd name="connsiteY6" fmla="*/ 16483 h 16483"/>
                      <a:gd name="connsiteX7" fmla="*/ 2582 w 27619"/>
                      <a:gd name="connsiteY7" fmla="*/ 16483 h 1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3">
                        <a:moveTo>
                          <a:pt x="2582" y="16483"/>
                        </a:moveTo>
                        <a:cubicBezTo>
                          <a:pt x="1512" y="16483"/>
                          <a:pt x="443" y="15414"/>
                          <a:pt x="443" y="15414"/>
                        </a:cubicBezTo>
                        <a:cubicBezTo>
                          <a:pt x="-626" y="14344"/>
                          <a:pt x="443" y="12206"/>
                          <a:pt x="1512" y="12206"/>
                        </a:cubicBezTo>
                        <a:lnTo>
                          <a:pt x="23969" y="443"/>
                        </a:lnTo>
                        <a:cubicBezTo>
                          <a:pt x="25038" y="-626"/>
                          <a:pt x="27176" y="443"/>
                          <a:pt x="27176" y="1512"/>
                        </a:cubicBezTo>
                        <a:cubicBezTo>
                          <a:pt x="28246" y="2581"/>
                          <a:pt x="27176" y="4720"/>
                          <a:pt x="26107" y="4720"/>
                        </a:cubicBezTo>
                        <a:lnTo>
                          <a:pt x="3651" y="16483"/>
                        </a:lnTo>
                        <a:cubicBezTo>
                          <a:pt x="3651" y="16483"/>
                          <a:pt x="3651" y="16483"/>
                          <a:pt x="2582" y="16483"/>
                        </a:cubicBezTo>
                        <a:close/>
                      </a:path>
                    </a:pathLst>
                  </a:custGeom>
                  <a:solidFill>
                    <a:srgbClr val="FFFFFF"/>
                  </a:solidFill>
                  <a:ln w="10686" cap="flat">
                    <a:noFill/>
                    <a:prstDash val="solid"/>
                    <a:miter/>
                  </a:ln>
                </p:spPr>
                <p:txBody>
                  <a:bodyPr rtlCol="0" anchor="ctr"/>
                  <a:lstStyle/>
                  <a:p>
                    <a:endParaRPr lang="zh-CN" altLang="en-US"/>
                  </a:p>
                </p:txBody>
              </p:sp>
              <p:sp>
                <p:nvSpPr>
                  <p:cNvPr id="360" name="任意多边形: 形状 359">
                    <a:extLst>
                      <a:ext uri="{FF2B5EF4-FFF2-40B4-BE49-F238E27FC236}">
                        <a16:creationId xmlns:a16="http://schemas.microsoft.com/office/drawing/2014/main" id="{0991D24A-AADE-40CF-8502-14A6DE26656B}"/>
                      </a:ext>
                    </a:extLst>
                  </p:cNvPr>
                  <p:cNvSpPr/>
                  <p:nvPr/>
                </p:nvSpPr>
                <p:spPr>
                  <a:xfrm>
                    <a:off x="7399855" y="3928641"/>
                    <a:ext cx="27619" cy="16483"/>
                  </a:xfrm>
                  <a:custGeom>
                    <a:avLst/>
                    <a:gdLst>
                      <a:gd name="connsiteX0" fmla="*/ 2582 w 27619"/>
                      <a:gd name="connsiteY0" fmla="*/ 16483 h 16483"/>
                      <a:gd name="connsiteX1" fmla="*/ 443 w 27619"/>
                      <a:gd name="connsiteY1" fmla="*/ 15414 h 16483"/>
                      <a:gd name="connsiteX2" fmla="*/ 1512 w 27619"/>
                      <a:gd name="connsiteY2" fmla="*/ 12206 h 16483"/>
                      <a:gd name="connsiteX3" fmla="*/ 23969 w 27619"/>
                      <a:gd name="connsiteY3" fmla="*/ 443 h 16483"/>
                      <a:gd name="connsiteX4" fmla="*/ 27176 w 27619"/>
                      <a:gd name="connsiteY4" fmla="*/ 1512 h 16483"/>
                      <a:gd name="connsiteX5" fmla="*/ 26107 w 27619"/>
                      <a:gd name="connsiteY5" fmla="*/ 4720 h 16483"/>
                      <a:gd name="connsiteX6" fmla="*/ 3651 w 27619"/>
                      <a:gd name="connsiteY6" fmla="*/ 16483 h 16483"/>
                      <a:gd name="connsiteX7" fmla="*/ 2582 w 27619"/>
                      <a:gd name="connsiteY7" fmla="*/ 16483 h 16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619" h="16483">
                        <a:moveTo>
                          <a:pt x="2582" y="16483"/>
                        </a:moveTo>
                        <a:cubicBezTo>
                          <a:pt x="1512" y="16483"/>
                          <a:pt x="443" y="15414"/>
                          <a:pt x="443" y="15414"/>
                        </a:cubicBezTo>
                        <a:cubicBezTo>
                          <a:pt x="-626" y="14344"/>
                          <a:pt x="443" y="12206"/>
                          <a:pt x="1512" y="12206"/>
                        </a:cubicBezTo>
                        <a:lnTo>
                          <a:pt x="23969" y="443"/>
                        </a:lnTo>
                        <a:cubicBezTo>
                          <a:pt x="25038" y="-626"/>
                          <a:pt x="27176" y="443"/>
                          <a:pt x="27176" y="1512"/>
                        </a:cubicBezTo>
                        <a:cubicBezTo>
                          <a:pt x="28246" y="2581"/>
                          <a:pt x="27176" y="4720"/>
                          <a:pt x="26107" y="4720"/>
                        </a:cubicBezTo>
                        <a:lnTo>
                          <a:pt x="3651" y="16483"/>
                        </a:lnTo>
                        <a:cubicBezTo>
                          <a:pt x="3651" y="16483"/>
                          <a:pt x="3651" y="16483"/>
                          <a:pt x="2582" y="16483"/>
                        </a:cubicBezTo>
                        <a:close/>
                      </a:path>
                    </a:pathLst>
                  </a:custGeom>
                  <a:solidFill>
                    <a:srgbClr val="FFFFFF"/>
                  </a:solidFill>
                  <a:ln w="10686" cap="flat">
                    <a:noFill/>
                    <a:prstDash val="solid"/>
                    <a:miter/>
                  </a:ln>
                </p:spPr>
                <p:txBody>
                  <a:bodyPr rtlCol="0" anchor="ctr"/>
                  <a:lstStyle/>
                  <a:p>
                    <a:endParaRPr lang="zh-CN" altLang="en-US"/>
                  </a:p>
                </p:txBody>
              </p:sp>
            </p:grpSp>
          </p:grpSp>
          <p:grpSp>
            <p:nvGrpSpPr>
              <p:cNvPr id="273" name="图形 4">
                <a:extLst>
                  <a:ext uri="{FF2B5EF4-FFF2-40B4-BE49-F238E27FC236}">
                    <a16:creationId xmlns:a16="http://schemas.microsoft.com/office/drawing/2014/main" id="{84F0749D-C12E-4904-958B-71D2247472E0}"/>
                  </a:ext>
                </a:extLst>
              </p:cNvPr>
              <p:cNvGrpSpPr/>
              <p:nvPr/>
            </p:nvGrpSpPr>
            <p:grpSpPr>
              <a:xfrm>
                <a:off x="6741586" y="2921768"/>
                <a:ext cx="756021" cy="767784"/>
                <a:chOff x="6741586" y="2921768"/>
                <a:chExt cx="756021" cy="767784"/>
              </a:xfrm>
            </p:grpSpPr>
            <p:grpSp>
              <p:nvGrpSpPr>
                <p:cNvPr id="274" name="图形 4">
                  <a:extLst>
                    <a:ext uri="{FF2B5EF4-FFF2-40B4-BE49-F238E27FC236}">
                      <a16:creationId xmlns:a16="http://schemas.microsoft.com/office/drawing/2014/main" id="{D91794DB-8181-4D18-80AA-E00CD3532BED}"/>
                    </a:ext>
                  </a:extLst>
                </p:cNvPr>
                <p:cNvGrpSpPr/>
                <p:nvPr/>
              </p:nvGrpSpPr>
              <p:grpSpPr>
                <a:xfrm>
                  <a:off x="6741586" y="3257540"/>
                  <a:ext cx="319732" cy="319731"/>
                  <a:chOff x="6741586" y="3257540"/>
                  <a:chExt cx="319732" cy="319731"/>
                </a:xfrm>
              </p:grpSpPr>
              <p:sp>
                <p:nvSpPr>
                  <p:cNvPr id="299" name="任意多边形: 形状 298">
                    <a:extLst>
                      <a:ext uri="{FF2B5EF4-FFF2-40B4-BE49-F238E27FC236}">
                        <a16:creationId xmlns:a16="http://schemas.microsoft.com/office/drawing/2014/main" id="{729F58E6-2EE7-4F0B-A660-8394DB7DD112}"/>
                      </a:ext>
                    </a:extLst>
                  </p:cNvPr>
                  <p:cNvSpPr/>
                  <p:nvPr/>
                </p:nvSpPr>
                <p:spPr>
                  <a:xfrm>
                    <a:off x="6741586" y="3257540"/>
                    <a:ext cx="319732" cy="160400"/>
                  </a:xfrm>
                  <a:custGeom>
                    <a:avLst/>
                    <a:gdLst>
                      <a:gd name="connsiteX0" fmla="*/ 319732 w 319732"/>
                      <a:gd name="connsiteY0" fmla="*/ 80200 h 160400"/>
                      <a:gd name="connsiteX1" fmla="*/ 160401 w 319732"/>
                      <a:gd name="connsiteY1" fmla="*/ 160401 h 160400"/>
                      <a:gd name="connsiteX2" fmla="*/ 0 w 319732"/>
                      <a:gd name="connsiteY2" fmla="*/ 80200 h 160400"/>
                      <a:gd name="connsiteX3" fmla="*/ 160401 w 319732"/>
                      <a:gd name="connsiteY3" fmla="*/ 0 h 160400"/>
                    </a:gdLst>
                    <a:ahLst/>
                    <a:cxnLst>
                      <a:cxn ang="0">
                        <a:pos x="connsiteX0" y="connsiteY0"/>
                      </a:cxn>
                      <a:cxn ang="0">
                        <a:pos x="connsiteX1" y="connsiteY1"/>
                      </a:cxn>
                      <a:cxn ang="0">
                        <a:pos x="connsiteX2" y="connsiteY2"/>
                      </a:cxn>
                      <a:cxn ang="0">
                        <a:pos x="connsiteX3" y="connsiteY3"/>
                      </a:cxn>
                    </a:cxnLst>
                    <a:rect l="l" t="t" r="r" b="b"/>
                    <a:pathLst>
                      <a:path w="319732" h="160400">
                        <a:moveTo>
                          <a:pt x="319732" y="80200"/>
                        </a:moveTo>
                        <a:lnTo>
                          <a:pt x="160401" y="160401"/>
                        </a:lnTo>
                        <a:lnTo>
                          <a:pt x="0" y="80200"/>
                        </a:lnTo>
                        <a:lnTo>
                          <a:pt x="160401"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300" name="任意多边形: 形状 299">
                    <a:extLst>
                      <a:ext uri="{FF2B5EF4-FFF2-40B4-BE49-F238E27FC236}">
                        <a16:creationId xmlns:a16="http://schemas.microsoft.com/office/drawing/2014/main" id="{2B38C840-9B68-4836-AB5C-19A3274BB846}"/>
                      </a:ext>
                    </a:extLst>
                  </p:cNvPr>
                  <p:cNvSpPr/>
                  <p:nvPr/>
                </p:nvSpPr>
                <p:spPr>
                  <a:xfrm>
                    <a:off x="6901987" y="3337741"/>
                    <a:ext cx="159331" cy="239531"/>
                  </a:xfrm>
                  <a:custGeom>
                    <a:avLst/>
                    <a:gdLst>
                      <a:gd name="connsiteX0" fmla="*/ 159332 w 159331"/>
                      <a:gd name="connsiteY0" fmla="*/ 159331 h 239531"/>
                      <a:gd name="connsiteX1" fmla="*/ 0 w 159331"/>
                      <a:gd name="connsiteY1" fmla="*/ 239532 h 239531"/>
                      <a:gd name="connsiteX2" fmla="*/ 0 w 159331"/>
                      <a:gd name="connsiteY2" fmla="*/ 80200 h 239531"/>
                      <a:gd name="connsiteX3" fmla="*/ 159332 w 159331"/>
                      <a:gd name="connsiteY3" fmla="*/ 0 h 239531"/>
                    </a:gdLst>
                    <a:ahLst/>
                    <a:cxnLst>
                      <a:cxn ang="0">
                        <a:pos x="connsiteX0" y="connsiteY0"/>
                      </a:cxn>
                      <a:cxn ang="0">
                        <a:pos x="connsiteX1" y="connsiteY1"/>
                      </a:cxn>
                      <a:cxn ang="0">
                        <a:pos x="connsiteX2" y="connsiteY2"/>
                      </a:cxn>
                      <a:cxn ang="0">
                        <a:pos x="connsiteX3" y="connsiteY3"/>
                      </a:cxn>
                    </a:cxnLst>
                    <a:rect l="l" t="t" r="r" b="b"/>
                    <a:pathLst>
                      <a:path w="159331" h="239531">
                        <a:moveTo>
                          <a:pt x="159332" y="159331"/>
                        </a:moveTo>
                        <a:lnTo>
                          <a:pt x="0" y="239532"/>
                        </a:lnTo>
                        <a:lnTo>
                          <a:pt x="0" y="80200"/>
                        </a:lnTo>
                        <a:lnTo>
                          <a:pt x="159332" y="0"/>
                        </a:lnTo>
                        <a:close/>
                      </a:path>
                    </a:pathLst>
                  </a:custGeom>
                  <a:solidFill>
                    <a:schemeClr val="accent1"/>
                  </a:solidFill>
                  <a:ln w="10686" cap="flat">
                    <a:noFill/>
                    <a:prstDash val="solid"/>
                    <a:miter/>
                  </a:ln>
                </p:spPr>
                <p:txBody>
                  <a:bodyPr rtlCol="0" anchor="ctr"/>
                  <a:lstStyle/>
                  <a:p>
                    <a:endParaRPr lang="zh-CN" altLang="en-US"/>
                  </a:p>
                </p:txBody>
              </p:sp>
              <p:sp>
                <p:nvSpPr>
                  <p:cNvPr id="301" name="任意多边形: 形状 300">
                    <a:extLst>
                      <a:ext uri="{FF2B5EF4-FFF2-40B4-BE49-F238E27FC236}">
                        <a16:creationId xmlns:a16="http://schemas.microsoft.com/office/drawing/2014/main" id="{12B55E8A-125A-4FDC-BC41-E75F63B0FC84}"/>
                      </a:ext>
                    </a:extLst>
                  </p:cNvPr>
                  <p:cNvSpPr/>
                  <p:nvPr/>
                </p:nvSpPr>
                <p:spPr>
                  <a:xfrm>
                    <a:off x="6741586" y="3337741"/>
                    <a:ext cx="160400" cy="239531"/>
                  </a:xfrm>
                  <a:custGeom>
                    <a:avLst/>
                    <a:gdLst>
                      <a:gd name="connsiteX0" fmla="*/ 160401 w 160400"/>
                      <a:gd name="connsiteY0" fmla="*/ 239532 h 239531"/>
                      <a:gd name="connsiteX1" fmla="*/ 0 w 160400"/>
                      <a:gd name="connsiteY1" fmla="*/ 159331 h 239531"/>
                      <a:gd name="connsiteX2" fmla="*/ 0 w 160400"/>
                      <a:gd name="connsiteY2" fmla="*/ 0 h 239531"/>
                      <a:gd name="connsiteX3" fmla="*/ 160401 w 160400"/>
                      <a:gd name="connsiteY3" fmla="*/ 80200 h 239531"/>
                    </a:gdLst>
                    <a:ahLst/>
                    <a:cxnLst>
                      <a:cxn ang="0">
                        <a:pos x="connsiteX0" y="connsiteY0"/>
                      </a:cxn>
                      <a:cxn ang="0">
                        <a:pos x="connsiteX1" y="connsiteY1"/>
                      </a:cxn>
                      <a:cxn ang="0">
                        <a:pos x="connsiteX2" y="connsiteY2"/>
                      </a:cxn>
                      <a:cxn ang="0">
                        <a:pos x="connsiteX3" y="connsiteY3"/>
                      </a:cxn>
                    </a:cxnLst>
                    <a:rect l="l" t="t" r="r" b="b"/>
                    <a:pathLst>
                      <a:path w="160400" h="239531">
                        <a:moveTo>
                          <a:pt x="160401" y="239532"/>
                        </a:moveTo>
                        <a:lnTo>
                          <a:pt x="0" y="159331"/>
                        </a:lnTo>
                        <a:lnTo>
                          <a:pt x="0" y="0"/>
                        </a:lnTo>
                        <a:lnTo>
                          <a:pt x="160401" y="80200"/>
                        </a:lnTo>
                        <a:close/>
                      </a:path>
                    </a:pathLst>
                  </a:custGeom>
                  <a:solidFill>
                    <a:schemeClr val="accent1">
                      <a:lumMod val="75000"/>
                    </a:schemeClr>
                  </a:solidFill>
                  <a:ln w="10686" cap="flat">
                    <a:noFill/>
                    <a:prstDash val="solid"/>
                    <a:miter/>
                  </a:ln>
                </p:spPr>
                <p:txBody>
                  <a:bodyPr rtlCol="0" anchor="ctr"/>
                  <a:lstStyle/>
                  <a:p>
                    <a:endParaRPr lang="zh-CN" altLang="en-US"/>
                  </a:p>
                </p:txBody>
              </p:sp>
            </p:grpSp>
            <p:grpSp>
              <p:nvGrpSpPr>
                <p:cNvPr id="275" name="图形 4">
                  <a:extLst>
                    <a:ext uri="{FF2B5EF4-FFF2-40B4-BE49-F238E27FC236}">
                      <a16:creationId xmlns:a16="http://schemas.microsoft.com/office/drawing/2014/main" id="{41E202C7-3848-4A58-A626-1ABEEF005723}"/>
                    </a:ext>
                  </a:extLst>
                </p:cNvPr>
                <p:cNvGrpSpPr/>
                <p:nvPr/>
              </p:nvGrpSpPr>
              <p:grpSpPr>
                <a:xfrm>
                  <a:off x="7178945" y="3257540"/>
                  <a:ext cx="318662" cy="319731"/>
                  <a:chOff x="7178945" y="3257540"/>
                  <a:chExt cx="318662" cy="319731"/>
                </a:xfrm>
              </p:grpSpPr>
              <p:sp>
                <p:nvSpPr>
                  <p:cNvPr id="296" name="任意多边形: 形状 295">
                    <a:extLst>
                      <a:ext uri="{FF2B5EF4-FFF2-40B4-BE49-F238E27FC236}">
                        <a16:creationId xmlns:a16="http://schemas.microsoft.com/office/drawing/2014/main" id="{6A39D18C-EB2F-4306-9C04-F539C8DE919B}"/>
                      </a:ext>
                    </a:extLst>
                  </p:cNvPr>
                  <p:cNvSpPr/>
                  <p:nvPr/>
                </p:nvSpPr>
                <p:spPr>
                  <a:xfrm>
                    <a:off x="7178945" y="3257540"/>
                    <a:ext cx="318662" cy="160400"/>
                  </a:xfrm>
                  <a:custGeom>
                    <a:avLst/>
                    <a:gdLst>
                      <a:gd name="connsiteX0" fmla="*/ 318663 w 318662"/>
                      <a:gd name="connsiteY0" fmla="*/ 80200 h 160400"/>
                      <a:gd name="connsiteX1" fmla="*/ 159331 w 318662"/>
                      <a:gd name="connsiteY1" fmla="*/ 160401 h 160400"/>
                      <a:gd name="connsiteX2" fmla="*/ 0 w 318662"/>
                      <a:gd name="connsiteY2" fmla="*/ 80200 h 160400"/>
                      <a:gd name="connsiteX3" fmla="*/ 159331 w 318662"/>
                      <a:gd name="connsiteY3" fmla="*/ 0 h 160400"/>
                    </a:gdLst>
                    <a:ahLst/>
                    <a:cxnLst>
                      <a:cxn ang="0">
                        <a:pos x="connsiteX0" y="connsiteY0"/>
                      </a:cxn>
                      <a:cxn ang="0">
                        <a:pos x="connsiteX1" y="connsiteY1"/>
                      </a:cxn>
                      <a:cxn ang="0">
                        <a:pos x="connsiteX2" y="connsiteY2"/>
                      </a:cxn>
                      <a:cxn ang="0">
                        <a:pos x="connsiteX3" y="connsiteY3"/>
                      </a:cxn>
                    </a:cxnLst>
                    <a:rect l="l" t="t" r="r" b="b"/>
                    <a:pathLst>
                      <a:path w="318662" h="160400">
                        <a:moveTo>
                          <a:pt x="318663" y="80200"/>
                        </a:moveTo>
                        <a:lnTo>
                          <a:pt x="159331" y="160401"/>
                        </a:lnTo>
                        <a:lnTo>
                          <a:pt x="0" y="80200"/>
                        </a:lnTo>
                        <a:lnTo>
                          <a:pt x="159331" y="0"/>
                        </a:lnTo>
                        <a:close/>
                      </a:path>
                    </a:pathLst>
                  </a:custGeom>
                  <a:solidFill>
                    <a:srgbClr val="FFFDF5"/>
                  </a:solidFill>
                  <a:ln w="10686" cap="flat">
                    <a:noFill/>
                    <a:prstDash val="solid"/>
                    <a:miter/>
                  </a:ln>
                </p:spPr>
                <p:txBody>
                  <a:bodyPr rtlCol="0" anchor="ctr"/>
                  <a:lstStyle/>
                  <a:p>
                    <a:endParaRPr lang="zh-CN" altLang="en-US"/>
                  </a:p>
                </p:txBody>
              </p:sp>
              <p:sp>
                <p:nvSpPr>
                  <p:cNvPr id="297" name="任意多边形: 形状 296">
                    <a:extLst>
                      <a:ext uri="{FF2B5EF4-FFF2-40B4-BE49-F238E27FC236}">
                        <a16:creationId xmlns:a16="http://schemas.microsoft.com/office/drawing/2014/main" id="{4E2AC70C-2448-4E4A-924B-A53731746163}"/>
                      </a:ext>
                    </a:extLst>
                  </p:cNvPr>
                  <p:cNvSpPr/>
                  <p:nvPr/>
                </p:nvSpPr>
                <p:spPr>
                  <a:xfrm>
                    <a:off x="7338277" y="3337741"/>
                    <a:ext cx="159331" cy="239531"/>
                  </a:xfrm>
                  <a:custGeom>
                    <a:avLst/>
                    <a:gdLst>
                      <a:gd name="connsiteX0" fmla="*/ 159331 w 159331"/>
                      <a:gd name="connsiteY0" fmla="*/ 159331 h 239531"/>
                      <a:gd name="connsiteX1" fmla="*/ 0 w 159331"/>
                      <a:gd name="connsiteY1" fmla="*/ 239532 h 239531"/>
                      <a:gd name="connsiteX2" fmla="*/ 0 w 159331"/>
                      <a:gd name="connsiteY2" fmla="*/ 80200 h 239531"/>
                      <a:gd name="connsiteX3" fmla="*/ 159331 w 159331"/>
                      <a:gd name="connsiteY3" fmla="*/ 0 h 239531"/>
                    </a:gdLst>
                    <a:ahLst/>
                    <a:cxnLst>
                      <a:cxn ang="0">
                        <a:pos x="connsiteX0" y="connsiteY0"/>
                      </a:cxn>
                      <a:cxn ang="0">
                        <a:pos x="connsiteX1" y="connsiteY1"/>
                      </a:cxn>
                      <a:cxn ang="0">
                        <a:pos x="connsiteX2" y="connsiteY2"/>
                      </a:cxn>
                      <a:cxn ang="0">
                        <a:pos x="connsiteX3" y="connsiteY3"/>
                      </a:cxn>
                    </a:cxnLst>
                    <a:rect l="l" t="t" r="r" b="b"/>
                    <a:pathLst>
                      <a:path w="159331" h="239531">
                        <a:moveTo>
                          <a:pt x="159331" y="159331"/>
                        </a:moveTo>
                        <a:lnTo>
                          <a:pt x="0" y="239532"/>
                        </a:lnTo>
                        <a:lnTo>
                          <a:pt x="0" y="80200"/>
                        </a:lnTo>
                        <a:lnTo>
                          <a:pt x="159331" y="0"/>
                        </a:lnTo>
                        <a:close/>
                      </a:path>
                    </a:pathLst>
                  </a:custGeom>
                  <a:solidFill>
                    <a:srgbClr val="F3E5A5"/>
                  </a:solidFill>
                  <a:ln w="10686" cap="flat">
                    <a:noFill/>
                    <a:prstDash val="solid"/>
                    <a:miter/>
                  </a:ln>
                </p:spPr>
                <p:txBody>
                  <a:bodyPr rtlCol="0" anchor="ctr"/>
                  <a:lstStyle/>
                  <a:p>
                    <a:endParaRPr lang="zh-CN" altLang="en-US"/>
                  </a:p>
                </p:txBody>
              </p:sp>
              <p:sp>
                <p:nvSpPr>
                  <p:cNvPr id="298" name="任意多边形: 形状 297">
                    <a:extLst>
                      <a:ext uri="{FF2B5EF4-FFF2-40B4-BE49-F238E27FC236}">
                        <a16:creationId xmlns:a16="http://schemas.microsoft.com/office/drawing/2014/main" id="{E9A66794-D163-4B40-85F3-A62089161486}"/>
                      </a:ext>
                    </a:extLst>
                  </p:cNvPr>
                  <p:cNvSpPr/>
                  <p:nvPr/>
                </p:nvSpPr>
                <p:spPr>
                  <a:xfrm>
                    <a:off x="7178945" y="3337741"/>
                    <a:ext cx="159331" cy="239531"/>
                  </a:xfrm>
                  <a:custGeom>
                    <a:avLst/>
                    <a:gdLst>
                      <a:gd name="connsiteX0" fmla="*/ 159331 w 159331"/>
                      <a:gd name="connsiteY0" fmla="*/ 239532 h 239531"/>
                      <a:gd name="connsiteX1" fmla="*/ 0 w 159331"/>
                      <a:gd name="connsiteY1" fmla="*/ 159331 h 239531"/>
                      <a:gd name="connsiteX2" fmla="*/ 0 w 159331"/>
                      <a:gd name="connsiteY2" fmla="*/ 0 h 239531"/>
                      <a:gd name="connsiteX3" fmla="*/ 159331 w 159331"/>
                      <a:gd name="connsiteY3" fmla="*/ 80200 h 239531"/>
                    </a:gdLst>
                    <a:ahLst/>
                    <a:cxnLst>
                      <a:cxn ang="0">
                        <a:pos x="connsiteX0" y="connsiteY0"/>
                      </a:cxn>
                      <a:cxn ang="0">
                        <a:pos x="connsiteX1" y="connsiteY1"/>
                      </a:cxn>
                      <a:cxn ang="0">
                        <a:pos x="connsiteX2" y="connsiteY2"/>
                      </a:cxn>
                      <a:cxn ang="0">
                        <a:pos x="connsiteX3" y="connsiteY3"/>
                      </a:cxn>
                    </a:cxnLst>
                    <a:rect l="l" t="t" r="r" b="b"/>
                    <a:pathLst>
                      <a:path w="159331" h="239531">
                        <a:moveTo>
                          <a:pt x="159331" y="239532"/>
                        </a:moveTo>
                        <a:lnTo>
                          <a:pt x="0" y="159331"/>
                        </a:lnTo>
                        <a:lnTo>
                          <a:pt x="0" y="0"/>
                        </a:lnTo>
                        <a:lnTo>
                          <a:pt x="159331" y="80200"/>
                        </a:lnTo>
                        <a:close/>
                      </a:path>
                    </a:pathLst>
                  </a:custGeom>
                  <a:solidFill>
                    <a:srgbClr val="F49D5B"/>
                  </a:solidFill>
                  <a:ln w="10686" cap="flat">
                    <a:noFill/>
                    <a:prstDash val="solid"/>
                    <a:miter/>
                  </a:ln>
                </p:spPr>
                <p:txBody>
                  <a:bodyPr rtlCol="0" anchor="ctr"/>
                  <a:lstStyle/>
                  <a:p>
                    <a:endParaRPr lang="zh-CN" altLang="en-US"/>
                  </a:p>
                </p:txBody>
              </p:sp>
            </p:grpSp>
            <p:grpSp>
              <p:nvGrpSpPr>
                <p:cNvPr id="276" name="图形 4">
                  <a:extLst>
                    <a:ext uri="{FF2B5EF4-FFF2-40B4-BE49-F238E27FC236}">
                      <a16:creationId xmlns:a16="http://schemas.microsoft.com/office/drawing/2014/main" id="{77FAD473-30A2-4440-9D26-F67C4B42461D}"/>
                    </a:ext>
                  </a:extLst>
                </p:cNvPr>
                <p:cNvGrpSpPr/>
                <p:nvPr/>
              </p:nvGrpSpPr>
              <p:grpSpPr>
                <a:xfrm>
                  <a:off x="6953315" y="3370890"/>
                  <a:ext cx="319731" cy="318662"/>
                  <a:chOff x="6953315" y="3370890"/>
                  <a:chExt cx="319731" cy="318662"/>
                </a:xfrm>
              </p:grpSpPr>
              <p:sp>
                <p:nvSpPr>
                  <p:cNvPr id="293" name="任意多边形: 形状 292">
                    <a:extLst>
                      <a:ext uri="{FF2B5EF4-FFF2-40B4-BE49-F238E27FC236}">
                        <a16:creationId xmlns:a16="http://schemas.microsoft.com/office/drawing/2014/main" id="{D4E73D12-9354-4A49-B520-6B40CF3FA9E1}"/>
                      </a:ext>
                    </a:extLst>
                  </p:cNvPr>
                  <p:cNvSpPr/>
                  <p:nvPr/>
                </p:nvSpPr>
                <p:spPr>
                  <a:xfrm>
                    <a:off x="6953315" y="3370890"/>
                    <a:ext cx="319731" cy="159331"/>
                  </a:xfrm>
                  <a:custGeom>
                    <a:avLst/>
                    <a:gdLst>
                      <a:gd name="connsiteX0" fmla="*/ 319732 w 319731"/>
                      <a:gd name="connsiteY0" fmla="*/ 79131 h 159331"/>
                      <a:gd name="connsiteX1" fmla="*/ 159331 w 319731"/>
                      <a:gd name="connsiteY1" fmla="*/ 159331 h 159331"/>
                      <a:gd name="connsiteX2" fmla="*/ 0 w 319731"/>
                      <a:gd name="connsiteY2" fmla="*/ 79131 h 159331"/>
                      <a:gd name="connsiteX3" fmla="*/ 159331 w 319731"/>
                      <a:gd name="connsiteY3" fmla="*/ 0 h 159331"/>
                    </a:gdLst>
                    <a:ahLst/>
                    <a:cxnLst>
                      <a:cxn ang="0">
                        <a:pos x="connsiteX0" y="connsiteY0"/>
                      </a:cxn>
                      <a:cxn ang="0">
                        <a:pos x="connsiteX1" y="connsiteY1"/>
                      </a:cxn>
                      <a:cxn ang="0">
                        <a:pos x="connsiteX2" y="connsiteY2"/>
                      </a:cxn>
                      <a:cxn ang="0">
                        <a:pos x="connsiteX3" y="connsiteY3"/>
                      </a:cxn>
                    </a:cxnLst>
                    <a:rect l="l" t="t" r="r" b="b"/>
                    <a:pathLst>
                      <a:path w="319731" h="159331">
                        <a:moveTo>
                          <a:pt x="319732" y="79131"/>
                        </a:moveTo>
                        <a:lnTo>
                          <a:pt x="159331" y="159331"/>
                        </a:lnTo>
                        <a:lnTo>
                          <a:pt x="0" y="79131"/>
                        </a:lnTo>
                        <a:lnTo>
                          <a:pt x="159331"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94" name="任意多边形: 形状 293">
                    <a:extLst>
                      <a:ext uri="{FF2B5EF4-FFF2-40B4-BE49-F238E27FC236}">
                        <a16:creationId xmlns:a16="http://schemas.microsoft.com/office/drawing/2014/main" id="{4BDF6AD8-8194-44E8-A4B2-DC5FD1F26EBB}"/>
                      </a:ext>
                    </a:extLst>
                  </p:cNvPr>
                  <p:cNvSpPr/>
                  <p:nvPr/>
                </p:nvSpPr>
                <p:spPr>
                  <a:xfrm>
                    <a:off x="7112646" y="3450021"/>
                    <a:ext cx="160400" cy="239531"/>
                  </a:xfrm>
                  <a:custGeom>
                    <a:avLst/>
                    <a:gdLst>
                      <a:gd name="connsiteX0" fmla="*/ 160401 w 160400"/>
                      <a:gd name="connsiteY0" fmla="*/ 160401 h 239531"/>
                      <a:gd name="connsiteX1" fmla="*/ 0 w 160400"/>
                      <a:gd name="connsiteY1" fmla="*/ 239532 h 239531"/>
                      <a:gd name="connsiteX2" fmla="*/ 0 w 160400"/>
                      <a:gd name="connsiteY2" fmla="*/ 80200 h 239531"/>
                      <a:gd name="connsiteX3" fmla="*/ 160401 w 160400"/>
                      <a:gd name="connsiteY3" fmla="*/ 0 h 239531"/>
                    </a:gdLst>
                    <a:ahLst/>
                    <a:cxnLst>
                      <a:cxn ang="0">
                        <a:pos x="connsiteX0" y="connsiteY0"/>
                      </a:cxn>
                      <a:cxn ang="0">
                        <a:pos x="connsiteX1" y="connsiteY1"/>
                      </a:cxn>
                      <a:cxn ang="0">
                        <a:pos x="connsiteX2" y="connsiteY2"/>
                      </a:cxn>
                      <a:cxn ang="0">
                        <a:pos x="connsiteX3" y="connsiteY3"/>
                      </a:cxn>
                    </a:cxnLst>
                    <a:rect l="l" t="t" r="r" b="b"/>
                    <a:pathLst>
                      <a:path w="160400" h="239531">
                        <a:moveTo>
                          <a:pt x="160401" y="160401"/>
                        </a:moveTo>
                        <a:lnTo>
                          <a:pt x="0" y="239532"/>
                        </a:lnTo>
                        <a:lnTo>
                          <a:pt x="0" y="80200"/>
                        </a:lnTo>
                        <a:lnTo>
                          <a:pt x="160401" y="0"/>
                        </a:lnTo>
                        <a:close/>
                      </a:path>
                    </a:pathLst>
                  </a:custGeom>
                  <a:solidFill>
                    <a:schemeClr val="accent1"/>
                  </a:solidFill>
                  <a:ln w="10686" cap="flat">
                    <a:noFill/>
                    <a:prstDash val="solid"/>
                    <a:miter/>
                  </a:ln>
                </p:spPr>
                <p:txBody>
                  <a:bodyPr rtlCol="0" anchor="ctr"/>
                  <a:lstStyle/>
                  <a:p>
                    <a:endParaRPr lang="zh-CN" altLang="en-US"/>
                  </a:p>
                </p:txBody>
              </p:sp>
              <p:sp>
                <p:nvSpPr>
                  <p:cNvPr id="295" name="任意多边形: 形状 294">
                    <a:extLst>
                      <a:ext uri="{FF2B5EF4-FFF2-40B4-BE49-F238E27FC236}">
                        <a16:creationId xmlns:a16="http://schemas.microsoft.com/office/drawing/2014/main" id="{5A76BA5B-177A-45B3-A86F-9889764A0837}"/>
                      </a:ext>
                    </a:extLst>
                  </p:cNvPr>
                  <p:cNvSpPr/>
                  <p:nvPr/>
                </p:nvSpPr>
                <p:spPr>
                  <a:xfrm>
                    <a:off x="6953315" y="3450021"/>
                    <a:ext cx="159331" cy="239531"/>
                  </a:xfrm>
                  <a:custGeom>
                    <a:avLst/>
                    <a:gdLst>
                      <a:gd name="connsiteX0" fmla="*/ 159331 w 159331"/>
                      <a:gd name="connsiteY0" fmla="*/ 239532 h 239531"/>
                      <a:gd name="connsiteX1" fmla="*/ 0 w 159331"/>
                      <a:gd name="connsiteY1" fmla="*/ 160401 h 239531"/>
                      <a:gd name="connsiteX2" fmla="*/ 0 w 159331"/>
                      <a:gd name="connsiteY2" fmla="*/ 0 h 239531"/>
                      <a:gd name="connsiteX3" fmla="*/ 159331 w 159331"/>
                      <a:gd name="connsiteY3" fmla="*/ 80200 h 239531"/>
                    </a:gdLst>
                    <a:ahLst/>
                    <a:cxnLst>
                      <a:cxn ang="0">
                        <a:pos x="connsiteX0" y="connsiteY0"/>
                      </a:cxn>
                      <a:cxn ang="0">
                        <a:pos x="connsiteX1" y="connsiteY1"/>
                      </a:cxn>
                      <a:cxn ang="0">
                        <a:pos x="connsiteX2" y="connsiteY2"/>
                      </a:cxn>
                      <a:cxn ang="0">
                        <a:pos x="connsiteX3" y="connsiteY3"/>
                      </a:cxn>
                    </a:cxnLst>
                    <a:rect l="l" t="t" r="r" b="b"/>
                    <a:pathLst>
                      <a:path w="159331" h="239531">
                        <a:moveTo>
                          <a:pt x="159331" y="239532"/>
                        </a:moveTo>
                        <a:lnTo>
                          <a:pt x="0" y="160401"/>
                        </a:lnTo>
                        <a:lnTo>
                          <a:pt x="0" y="0"/>
                        </a:lnTo>
                        <a:lnTo>
                          <a:pt x="159331" y="80200"/>
                        </a:lnTo>
                        <a:close/>
                      </a:path>
                    </a:pathLst>
                  </a:custGeom>
                  <a:solidFill>
                    <a:schemeClr val="accent1">
                      <a:lumMod val="75000"/>
                    </a:schemeClr>
                  </a:solidFill>
                  <a:ln w="10686" cap="flat">
                    <a:noFill/>
                    <a:prstDash val="solid"/>
                    <a:miter/>
                  </a:ln>
                </p:spPr>
                <p:txBody>
                  <a:bodyPr rtlCol="0" anchor="ctr"/>
                  <a:lstStyle/>
                  <a:p>
                    <a:endParaRPr lang="zh-CN" altLang="en-US"/>
                  </a:p>
                </p:txBody>
              </p:sp>
            </p:grpSp>
            <p:grpSp>
              <p:nvGrpSpPr>
                <p:cNvPr id="277" name="图形 4">
                  <a:extLst>
                    <a:ext uri="{FF2B5EF4-FFF2-40B4-BE49-F238E27FC236}">
                      <a16:creationId xmlns:a16="http://schemas.microsoft.com/office/drawing/2014/main" id="{53088E07-AF40-42F0-84D1-6A99DF5229FA}"/>
                    </a:ext>
                  </a:extLst>
                </p:cNvPr>
                <p:cNvGrpSpPr/>
                <p:nvPr/>
              </p:nvGrpSpPr>
              <p:grpSpPr>
                <a:xfrm>
                  <a:off x="6953315" y="2921768"/>
                  <a:ext cx="319731" cy="318662"/>
                  <a:chOff x="6953315" y="2921768"/>
                  <a:chExt cx="319731" cy="318662"/>
                </a:xfrm>
              </p:grpSpPr>
              <p:sp>
                <p:nvSpPr>
                  <p:cNvPr id="290" name="任意多边形: 形状 289">
                    <a:extLst>
                      <a:ext uri="{FF2B5EF4-FFF2-40B4-BE49-F238E27FC236}">
                        <a16:creationId xmlns:a16="http://schemas.microsoft.com/office/drawing/2014/main" id="{1D2CD695-437C-4D97-A2B3-DC29896123E9}"/>
                      </a:ext>
                    </a:extLst>
                  </p:cNvPr>
                  <p:cNvSpPr/>
                  <p:nvPr/>
                </p:nvSpPr>
                <p:spPr>
                  <a:xfrm>
                    <a:off x="6953315" y="2921768"/>
                    <a:ext cx="319731" cy="159331"/>
                  </a:xfrm>
                  <a:custGeom>
                    <a:avLst/>
                    <a:gdLst>
                      <a:gd name="connsiteX0" fmla="*/ 319732 w 319731"/>
                      <a:gd name="connsiteY0" fmla="*/ 79131 h 159331"/>
                      <a:gd name="connsiteX1" fmla="*/ 159331 w 319731"/>
                      <a:gd name="connsiteY1" fmla="*/ 159331 h 159331"/>
                      <a:gd name="connsiteX2" fmla="*/ 0 w 319731"/>
                      <a:gd name="connsiteY2" fmla="*/ 79131 h 159331"/>
                      <a:gd name="connsiteX3" fmla="*/ 159331 w 319731"/>
                      <a:gd name="connsiteY3" fmla="*/ 0 h 159331"/>
                    </a:gdLst>
                    <a:ahLst/>
                    <a:cxnLst>
                      <a:cxn ang="0">
                        <a:pos x="connsiteX0" y="connsiteY0"/>
                      </a:cxn>
                      <a:cxn ang="0">
                        <a:pos x="connsiteX1" y="connsiteY1"/>
                      </a:cxn>
                      <a:cxn ang="0">
                        <a:pos x="connsiteX2" y="connsiteY2"/>
                      </a:cxn>
                      <a:cxn ang="0">
                        <a:pos x="connsiteX3" y="connsiteY3"/>
                      </a:cxn>
                    </a:cxnLst>
                    <a:rect l="l" t="t" r="r" b="b"/>
                    <a:pathLst>
                      <a:path w="319731" h="159331">
                        <a:moveTo>
                          <a:pt x="319732" y="79131"/>
                        </a:moveTo>
                        <a:lnTo>
                          <a:pt x="159331" y="159331"/>
                        </a:lnTo>
                        <a:lnTo>
                          <a:pt x="0" y="79131"/>
                        </a:lnTo>
                        <a:lnTo>
                          <a:pt x="159331"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91" name="任意多边形: 形状 290">
                    <a:extLst>
                      <a:ext uri="{FF2B5EF4-FFF2-40B4-BE49-F238E27FC236}">
                        <a16:creationId xmlns:a16="http://schemas.microsoft.com/office/drawing/2014/main" id="{B858832F-09C7-41A9-9FDE-9271591C6EE9}"/>
                      </a:ext>
                    </a:extLst>
                  </p:cNvPr>
                  <p:cNvSpPr/>
                  <p:nvPr/>
                </p:nvSpPr>
                <p:spPr>
                  <a:xfrm>
                    <a:off x="7112646" y="3000899"/>
                    <a:ext cx="160400" cy="239531"/>
                  </a:xfrm>
                  <a:custGeom>
                    <a:avLst/>
                    <a:gdLst>
                      <a:gd name="connsiteX0" fmla="*/ 160401 w 160400"/>
                      <a:gd name="connsiteY0" fmla="*/ 160401 h 239531"/>
                      <a:gd name="connsiteX1" fmla="*/ 0 w 160400"/>
                      <a:gd name="connsiteY1" fmla="*/ 239532 h 239531"/>
                      <a:gd name="connsiteX2" fmla="*/ 0 w 160400"/>
                      <a:gd name="connsiteY2" fmla="*/ 80200 h 239531"/>
                      <a:gd name="connsiteX3" fmla="*/ 160401 w 160400"/>
                      <a:gd name="connsiteY3" fmla="*/ 0 h 239531"/>
                    </a:gdLst>
                    <a:ahLst/>
                    <a:cxnLst>
                      <a:cxn ang="0">
                        <a:pos x="connsiteX0" y="connsiteY0"/>
                      </a:cxn>
                      <a:cxn ang="0">
                        <a:pos x="connsiteX1" y="connsiteY1"/>
                      </a:cxn>
                      <a:cxn ang="0">
                        <a:pos x="connsiteX2" y="connsiteY2"/>
                      </a:cxn>
                      <a:cxn ang="0">
                        <a:pos x="connsiteX3" y="connsiteY3"/>
                      </a:cxn>
                    </a:cxnLst>
                    <a:rect l="l" t="t" r="r" b="b"/>
                    <a:pathLst>
                      <a:path w="160400" h="239531">
                        <a:moveTo>
                          <a:pt x="160401" y="160401"/>
                        </a:moveTo>
                        <a:lnTo>
                          <a:pt x="0" y="239532"/>
                        </a:lnTo>
                        <a:lnTo>
                          <a:pt x="0" y="80200"/>
                        </a:lnTo>
                        <a:lnTo>
                          <a:pt x="160401" y="0"/>
                        </a:lnTo>
                        <a:close/>
                      </a:path>
                    </a:pathLst>
                  </a:custGeom>
                  <a:solidFill>
                    <a:schemeClr val="accent1"/>
                  </a:solidFill>
                  <a:ln w="10686" cap="flat">
                    <a:noFill/>
                    <a:prstDash val="solid"/>
                    <a:miter/>
                  </a:ln>
                </p:spPr>
                <p:txBody>
                  <a:bodyPr rtlCol="0" anchor="ctr"/>
                  <a:lstStyle/>
                  <a:p>
                    <a:endParaRPr lang="zh-CN" altLang="en-US"/>
                  </a:p>
                </p:txBody>
              </p:sp>
              <p:sp>
                <p:nvSpPr>
                  <p:cNvPr id="292" name="任意多边形: 形状 291">
                    <a:extLst>
                      <a:ext uri="{FF2B5EF4-FFF2-40B4-BE49-F238E27FC236}">
                        <a16:creationId xmlns:a16="http://schemas.microsoft.com/office/drawing/2014/main" id="{83707332-0EBA-435E-8DCB-1E553795E1BC}"/>
                      </a:ext>
                    </a:extLst>
                  </p:cNvPr>
                  <p:cNvSpPr/>
                  <p:nvPr/>
                </p:nvSpPr>
                <p:spPr>
                  <a:xfrm>
                    <a:off x="6953315" y="3000899"/>
                    <a:ext cx="159331" cy="239531"/>
                  </a:xfrm>
                  <a:custGeom>
                    <a:avLst/>
                    <a:gdLst>
                      <a:gd name="connsiteX0" fmla="*/ 159331 w 159331"/>
                      <a:gd name="connsiteY0" fmla="*/ 239532 h 239531"/>
                      <a:gd name="connsiteX1" fmla="*/ 0 w 159331"/>
                      <a:gd name="connsiteY1" fmla="*/ 160401 h 239531"/>
                      <a:gd name="connsiteX2" fmla="*/ 0 w 159331"/>
                      <a:gd name="connsiteY2" fmla="*/ 0 h 239531"/>
                      <a:gd name="connsiteX3" fmla="*/ 159331 w 159331"/>
                      <a:gd name="connsiteY3" fmla="*/ 80200 h 239531"/>
                    </a:gdLst>
                    <a:ahLst/>
                    <a:cxnLst>
                      <a:cxn ang="0">
                        <a:pos x="connsiteX0" y="connsiteY0"/>
                      </a:cxn>
                      <a:cxn ang="0">
                        <a:pos x="connsiteX1" y="connsiteY1"/>
                      </a:cxn>
                      <a:cxn ang="0">
                        <a:pos x="connsiteX2" y="connsiteY2"/>
                      </a:cxn>
                      <a:cxn ang="0">
                        <a:pos x="connsiteX3" y="connsiteY3"/>
                      </a:cxn>
                    </a:cxnLst>
                    <a:rect l="l" t="t" r="r" b="b"/>
                    <a:pathLst>
                      <a:path w="159331" h="239531">
                        <a:moveTo>
                          <a:pt x="159331" y="239532"/>
                        </a:moveTo>
                        <a:lnTo>
                          <a:pt x="0" y="160401"/>
                        </a:lnTo>
                        <a:lnTo>
                          <a:pt x="0" y="0"/>
                        </a:lnTo>
                        <a:lnTo>
                          <a:pt x="159331" y="80200"/>
                        </a:lnTo>
                        <a:close/>
                      </a:path>
                    </a:pathLst>
                  </a:custGeom>
                  <a:solidFill>
                    <a:schemeClr val="accent1">
                      <a:lumMod val="75000"/>
                    </a:schemeClr>
                  </a:solidFill>
                  <a:ln w="10686" cap="flat">
                    <a:noFill/>
                    <a:prstDash val="solid"/>
                    <a:miter/>
                  </a:ln>
                </p:spPr>
                <p:txBody>
                  <a:bodyPr rtlCol="0" anchor="ctr"/>
                  <a:lstStyle/>
                  <a:p>
                    <a:endParaRPr lang="zh-CN" altLang="en-US"/>
                  </a:p>
                </p:txBody>
              </p:sp>
            </p:grpSp>
            <p:grpSp>
              <p:nvGrpSpPr>
                <p:cNvPr id="278" name="图形 4">
                  <a:extLst>
                    <a:ext uri="{FF2B5EF4-FFF2-40B4-BE49-F238E27FC236}">
                      <a16:creationId xmlns:a16="http://schemas.microsoft.com/office/drawing/2014/main" id="{8BD0FD8C-86D6-4FDC-A750-4DF291311ED8}"/>
                    </a:ext>
                  </a:extLst>
                </p:cNvPr>
                <p:cNvGrpSpPr/>
                <p:nvPr/>
              </p:nvGrpSpPr>
              <p:grpSpPr>
                <a:xfrm>
                  <a:off x="7178945" y="3032979"/>
                  <a:ext cx="318662" cy="319731"/>
                  <a:chOff x="7178945" y="3032979"/>
                  <a:chExt cx="318662" cy="319731"/>
                </a:xfrm>
              </p:grpSpPr>
              <p:sp>
                <p:nvSpPr>
                  <p:cNvPr id="287" name="任意多边形: 形状 286">
                    <a:extLst>
                      <a:ext uri="{FF2B5EF4-FFF2-40B4-BE49-F238E27FC236}">
                        <a16:creationId xmlns:a16="http://schemas.microsoft.com/office/drawing/2014/main" id="{A104DC9F-D10C-4A49-A551-0C2617B3BF53}"/>
                      </a:ext>
                    </a:extLst>
                  </p:cNvPr>
                  <p:cNvSpPr/>
                  <p:nvPr/>
                </p:nvSpPr>
                <p:spPr>
                  <a:xfrm>
                    <a:off x="7178945" y="3032979"/>
                    <a:ext cx="318662" cy="160400"/>
                  </a:xfrm>
                  <a:custGeom>
                    <a:avLst/>
                    <a:gdLst>
                      <a:gd name="connsiteX0" fmla="*/ 318663 w 318662"/>
                      <a:gd name="connsiteY0" fmla="*/ 80200 h 160400"/>
                      <a:gd name="connsiteX1" fmla="*/ 159331 w 318662"/>
                      <a:gd name="connsiteY1" fmla="*/ 160401 h 160400"/>
                      <a:gd name="connsiteX2" fmla="*/ 0 w 318662"/>
                      <a:gd name="connsiteY2" fmla="*/ 80200 h 160400"/>
                      <a:gd name="connsiteX3" fmla="*/ 159331 w 318662"/>
                      <a:gd name="connsiteY3" fmla="*/ 0 h 160400"/>
                    </a:gdLst>
                    <a:ahLst/>
                    <a:cxnLst>
                      <a:cxn ang="0">
                        <a:pos x="connsiteX0" y="connsiteY0"/>
                      </a:cxn>
                      <a:cxn ang="0">
                        <a:pos x="connsiteX1" y="connsiteY1"/>
                      </a:cxn>
                      <a:cxn ang="0">
                        <a:pos x="connsiteX2" y="connsiteY2"/>
                      </a:cxn>
                      <a:cxn ang="0">
                        <a:pos x="connsiteX3" y="connsiteY3"/>
                      </a:cxn>
                    </a:cxnLst>
                    <a:rect l="l" t="t" r="r" b="b"/>
                    <a:pathLst>
                      <a:path w="318662" h="160400">
                        <a:moveTo>
                          <a:pt x="318663" y="80200"/>
                        </a:moveTo>
                        <a:lnTo>
                          <a:pt x="159331" y="160401"/>
                        </a:lnTo>
                        <a:lnTo>
                          <a:pt x="0" y="80200"/>
                        </a:lnTo>
                        <a:lnTo>
                          <a:pt x="159331"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88" name="任意多边形: 形状 287">
                    <a:extLst>
                      <a:ext uri="{FF2B5EF4-FFF2-40B4-BE49-F238E27FC236}">
                        <a16:creationId xmlns:a16="http://schemas.microsoft.com/office/drawing/2014/main" id="{DCA412FF-7D67-4772-8C30-D15905BD36E0}"/>
                      </a:ext>
                    </a:extLst>
                  </p:cNvPr>
                  <p:cNvSpPr/>
                  <p:nvPr/>
                </p:nvSpPr>
                <p:spPr>
                  <a:xfrm>
                    <a:off x="7338277" y="3113180"/>
                    <a:ext cx="159331" cy="239531"/>
                  </a:xfrm>
                  <a:custGeom>
                    <a:avLst/>
                    <a:gdLst>
                      <a:gd name="connsiteX0" fmla="*/ 159331 w 159331"/>
                      <a:gd name="connsiteY0" fmla="*/ 159331 h 239531"/>
                      <a:gd name="connsiteX1" fmla="*/ 0 w 159331"/>
                      <a:gd name="connsiteY1" fmla="*/ 239532 h 239531"/>
                      <a:gd name="connsiteX2" fmla="*/ 0 w 159331"/>
                      <a:gd name="connsiteY2" fmla="*/ 80200 h 239531"/>
                      <a:gd name="connsiteX3" fmla="*/ 159331 w 159331"/>
                      <a:gd name="connsiteY3" fmla="*/ 0 h 239531"/>
                    </a:gdLst>
                    <a:ahLst/>
                    <a:cxnLst>
                      <a:cxn ang="0">
                        <a:pos x="connsiteX0" y="connsiteY0"/>
                      </a:cxn>
                      <a:cxn ang="0">
                        <a:pos x="connsiteX1" y="connsiteY1"/>
                      </a:cxn>
                      <a:cxn ang="0">
                        <a:pos x="connsiteX2" y="connsiteY2"/>
                      </a:cxn>
                      <a:cxn ang="0">
                        <a:pos x="connsiteX3" y="connsiteY3"/>
                      </a:cxn>
                    </a:cxnLst>
                    <a:rect l="l" t="t" r="r" b="b"/>
                    <a:pathLst>
                      <a:path w="159331" h="239531">
                        <a:moveTo>
                          <a:pt x="159331" y="159331"/>
                        </a:moveTo>
                        <a:lnTo>
                          <a:pt x="0" y="239532"/>
                        </a:lnTo>
                        <a:lnTo>
                          <a:pt x="0" y="80200"/>
                        </a:lnTo>
                        <a:lnTo>
                          <a:pt x="159331" y="0"/>
                        </a:lnTo>
                        <a:close/>
                      </a:path>
                    </a:pathLst>
                  </a:custGeom>
                  <a:solidFill>
                    <a:srgbClr val="F3E5A5"/>
                  </a:solidFill>
                  <a:ln w="10686" cap="flat">
                    <a:noFill/>
                    <a:prstDash val="solid"/>
                    <a:miter/>
                  </a:ln>
                </p:spPr>
                <p:txBody>
                  <a:bodyPr rtlCol="0" anchor="ctr"/>
                  <a:lstStyle/>
                  <a:p>
                    <a:endParaRPr lang="zh-CN" altLang="en-US"/>
                  </a:p>
                </p:txBody>
              </p:sp>
              <p:sp>
                <p:nvSpPr>
                  <p:cNvPr id="289" name="任意多边形: 形状 288">
                    <a:extLst>
                      <a:ext uri="{FF2B5EF4-FFF2-40B4-BE49-F238E27FC236}">
                        <a16:creationId xmlns:a16="http://schemas.microsoft.com/office/drawing/2014/main" id="{72C37316-40DB-4FAD-827D-B529E74638DD}"/>
                      </a:ext>
                    </a:extLst>
                  </p:cNvPr>
                  <p:cNvSpPr/>
                  <p:nvPr/>
                </p:nvSpPr>
                <p:spPr>
                  <a:xfrm>
                    <a:off x="7178945" y="3113180"/>
                    <a:ext cx="159331" cy="239531"/>
                  </a:xfrm>
                  <a:custGeom>
                    <a:avLst/>
                    <a:gdLst>
                      <a:gd name="connsiteX0" fmla="*/ 159331 w 159331"/>
                      <a:gd name="connsiteY0" fmla="*/ 239532 h 239531"/>
                      <a:gd name="connsiteX1" fmla="*/ 0 w 159331"/>
                      <a:gd name="connsiteY1" fmla="*/ 159331 h 239531"/>
                      <a:gd name="connsiteX2" fmla="*/ 0 w 159331"/>
                      <a:gd name="connsiteY2" fmla="*/ 0 h 239531"/>
                      <a:gd name="connsiteX3" fmla="*/ 159331 w 159331"/>
                      <a:gd name="connsiteY3" fmla="*/ 80200 h 239531"/>
                    </a:gdLst>
                    <a:ahLst/>
                    <a:cxnLst>
                      <a:cxn ang="0">
                        <a:pos x="connsiteX0" y="connsiteY0"/>
                      </a:cxn>
                      <a:cxn ang="0">
                        <a:pos x="connsiteX1" y="connsiteY1"/>
                      </a:cxn>
                      <a:cxn ang="0">
                        <a:pos x="connsiteX2" y="connsiteY2"/>
                      </a:cxn>
                      <a:cxn ang="0">
                        <a:pos x="connsiteX3" y="connsiteY3"/>
                      </a:cxn>
                    </a:cxnLst>
                    <a:rect l="l" t="t" r="r" b="b"/>
                    <a:pathLst>
                      <a:path w="159331" h="239531">
                        <a:moveTo>
                          <a:pt x="159331" y="239532"/>
                        </a:moveTo>
                        <a:lnTo>
                          <a:pt x="0" y="159331"/>
                        </a:lnTo>
                        <a:lnTo>
                          <a:pt x="0" y="0"/>
                        </a:lnTo>
                        <a:lnTo>
                          <a:pt x="159331" y="80200"/>
                        </a:lnTo>
                        <a:close/>
                      </a:path>
                    </a:pathLst>
                  </a:custGeom>
                  <a:solidFill>
                    <a:schemeClr val="accent1">
                      <a:lumMod val="75000"/>
                    </a:schemeClr>
                  </a:solidFill>
                  <a:ln w="10686" cap="flat">
                    <a:noFill/>
                    <a:prstDash val="solid"/>
                    <a:miter/>
                  </a:ln>
                </p:spPr>
                <p:txBody>
                  <a:bodyPr rtlCol="0" anchor="ctr"/>
                  <a:lstStyle/>
                  <a:p>
                    <a:endParaRPr lang="zh-CN" altLang="en-US"/>
                  </a:p>
                </p:txBody>
              </p:sp>
            </p:grpSp>
            <p:grpSp>
              <p:nvGrpSpPr>
                <p:cNvPr id="279" name="图形 4">
                  <a:extLst>
                    <a:ext uri="{FF2B5EF4-FFF2-40B4-BE49-F238E27FC236}">
                      <a16:creationId xmlns:a16="http://schemas.microsoft.com/office/drawing/2014/main" id="{12A090C7-B782-4D13-BD00-C269F9F703E4}"/>
                    </a:ext>
                  </a:extLst>
                </p:cNvPr>
                <p:cNvGrpSpPr/>
                <p:nvPr/>
              </p:nvGrpSpPr>
              <p:grpSpPr>
                <a:xfrm>
                  <a:off x="6741586" y="3032979"/>
                  <a:ext cx="319732" cy="319731"/>
                  <a:chOff x="6741586" y="3032979"/>
                  <a:chExt cx="319732" cy="319731"/>
                </a:xfrm>
              </p:grpSpPr>
              <p:sp>
                <p:nvSpPr>
                  <p:cNvPr id="284" name="任意多边形: 形状 283">
                    <a:extLst>
                      <a:ext uri="{FF2B5EF4-FFF2-40B4-BE49-F238E27FC236}">
                        <a16:creationId xmlns:a16="http://schemas.microsoft.com/office/drawing/2014/main" id="{EA61F99B-F2A3-4439-9D33-89E9524E4A7D}"/>
                      </a:ext>
                    </a:extLst>
                  </p:cNvPr>
                  <p:cNvSpPr/>
                  <p:nvPr/>
                </p:nvSpPr>
                <p:spPr>
                  <a:xfrm>
                    <a:off x="6741586" y="3032979"/>
                    <a:ext cx="319732" cy="160400"/>
                  </a:xfrm>
                  <a:custGeom>
                    <a:avLst/>
                    <a:gdLst>
                      <a:gd name="connsiteX0" fmla="*/ 319732 w 319732"/>
                      <a:gd name="connsiteY0" fmla="*/ 80200 h 160400"/>
                      <a:gd name="connsiteX1" fmla="*/ 160401 w 319732"/>
                      <a:gd name="connsiteY1" fmla="*/ 160401 h 160400"/>
                      <a:gd name="connsiteX2" fmla="*/ 0 w 319732"/>
                      <a:gd name="connsiteY2" fmla="*/ 80200 h 160400"/>
                      <a:gd name="connsiteX3" fmla="*/ 160401 w 319732"/>
                      <a:gd name="connsiteY3" fmla="*/ 0 h 160400"/>
                    </a:gdLst>
                    <a:ahLst/>
                    <a:cxnLst>
                      <a:cxn ang="0">
                        <a:pos x="connsiteX0" y="connsiteY0"/>
                      </a:cxn>
                      <a:cxn ang="0">
                        <a:pos x="connsiteX1" y="connsiteY1"/>
                      </a:cxn>
                      <a:cxn ang="0">
                        <a:pos x="connsiteX2" y="connsiteY2"/>
                      </a:cxn>
                      <a:cxn ang="0">
                        <a:pos x="connsiteX3" y="connsiteY3"/>
                      </a:cxn>
                    </a:cxnLst>
                    <a:rect l="l" t="t" r="r" b="b"/>
                    <a:pathLst>
                      <a:path w="319732" h="160400">
                        <a:moveTo>
                          <a:pt x="319732" y="80200"/>
                        </a:moveTo>
                        <a:lnTo>
                          <a:pt x="160401" y="160401"/>
                        </a:lnTo>
                        <a:lnTo>
                          <a:pt x="0" y="80200"/>
                        </a:lnTo>
                        <a:lnTo>
                          <a:pt x="160401"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85" name="任意多边形: 形状 284">
                    <a:extLst>
                      <a:ext uri="{FF2B5EF4-FFF2-40B4-BE49-F238E27FC236}">
                        <a16:creationId xmlns:a16="http://schemas.microsoft.com/office/drawing/2014/main" id="{24BE9400-154D-4984-9071-3E90313F97D2}"/>
                      </a:ext>
                    </a:extLst>
                  </p:cNvPr>
                  <p:cNvSpPr/>
                  <p:nvPr/>
                </p:nvSpPr>
                <p:spPr>
                  <a:xfrm>
                    <a:off x="6901987" y="3113180"/>
                    <a:ext cx="159331" cy="239531"/>
                  </a:xfrm>
                  <a:custGeom>
                    <a:avLst/>
                    <a:gdLst>
                      <a:gd name="connsiteX0" fmla="*/ 159332 w 159331"/>
                      <a:gd name="connsiteY0" fmla="*/ 159331 h 239531"/>
                      <a:gd name="connsiteX1" fmla="*/ 0 w 159331"/>
                      <a:gd name="connsiteY1" fmla="*/ 239532 h 239531"/>
                      <a:gd name="connsiteX2" fmla="*/ 0 w 159331"/>
                      <a:gd name="connsiteY2" fmla="*/ 80200 h 239531"/>
                      <a:gd name="connsiteX3" fmla="*/ 159332 w 159331"/>
                      <a:gd name="connsiteY3" fmla="*/ 0 h 239531"/>
                    </a:gdLst>
                    <a:ahLst/>
                    <a:cxnLst>
                      <a:cxn ang="0">
                        <a:pos x="connsiteX0" y="connsiteY0"/>
                      </a:cxn>
                      <a:cxn ang="0">
                        <a:pos x="connsiteX1" y="connsiteY1"/>
                      </a:cxn>
                      <a:cxn ang="0">
                        <a:pos x="connsiteX2" y="connsiteY2"/>
                      </a:cxn>
                      <a:cxn ang="0">
                        <a:pos x="connsiteX3" y="connsiteY3"/>
                      </a:cxn>
                    </a:cxnLst>
                    <a:rect l="l" t="t" r="r" b="b"/>
                    <a:pathLst>
                      <a:path w="159331" h="239531">
                        <a:moveTo>
                          <a:pt x="159332" y="159331"/>
                        </a:moveTo>
                        <a:lnTo>
                          <a:pt x="0" y="239532"/>
                        </a:lnTo>
                        <a:lnTo>
                          <a:pt x="0" y="80200"/>
                        </a:lnTo>
                        <a:lnTo>
                          <a:pt x="159332" y="0"/>
                        </a:lnTo>
                        <a:close/>
                      </a:path>
                    </a:pathLst>
                  </a:custGeom>
                  <a:solidFill>
                    <a:schemeClr val="accent1"/>
                  </a:solidFill>
                  <a:ln w="10686" cap="flat">
                    <a:noFill/>
                    <a:prstDash val="solid"/>
                    <a:miter/>
                  </a:ln>
                </p:spPr>
                <p:txBody>
                  <a:bodyPr rtlCol="0" anchor="ctr"/>
                  <a:lstStyle/>
                  <a:p>
                    <a:endParaRPr lang="zh-CN" altLang="en-US"/>
                  </a:p>
                </p:txBody>
              </p:sp>
              <p:sp>
                <p:nvSpPr>
                  <p:cNvPr id="286" name="任意多边形: 形状 285">
                    <a:extLst>
                      <a:ext uri="{FF2B5EF4-FFF2-40B4-BE49-F238E27FC236}">
                        <a16:creationId xmlns:a16="http://schemas.microsoft.com/office/drawing/2014/main" id="{9C97876F-364B-4480-A41B-874099DB0BEF}"/>
                      </a:ext>
                    </a:extLst>
                  </p:cNvPr>
                  <p:cNvSpPr/>
                  <p:nvPr/>
                </p:nvSpPr>
                <p:spPr>
                  <a:xfrm>
                    <a:off x="6741586" y="3113180"/>
                    <a:ext cx="160400" cy="239531"/>
                  </a:xfrm>
                  <a:custGeom>
                    <a:avLst/>
                    <a:gdLst>
                      <a:gd name="connsiteX0" fmla="*/ 160401 w 160400"/>
                      <a:gd name="connsiteY0" fmla="*/ 239532 h 239531"/>
                      <a:gd name="connsiteX1" fmla="*/ 0 w 160400"/>
                      <a:gd name="connsiteY1" fmla="*/ 159331 h 239531"/>
                      <a:gd name="connsiteX2" fmla="*/ 0 w 160400"/>
                      <a:gd name="connsiteY2" fmla="*/ 0 h 239531"/>
                      <a:gd name="connsiteX3" fmla="*/ 160401 w 160400"/>
                      <a:gd name="connsiteY3" fmla="*/ 80200 h 239531"/>
                    </a:gdLst>
                    <a:ahLst/>
                    <a:cxnLst>
                      <a:cxn ang="0">
                        <a:pos x="connsiteX0" y="connsiteY0"/>
                      </a:cxn>
                      <a:cxn ang="0">
                        <a:pos x="connsiteX1" y="connsiteY1"/>
                      </a:cxn>
                      <a:cxn ang="0">
                        <a:pos x="connsiteX2" y="connsiteY2"/>
                      </a:cxn>
                      <a:cxn ang="0">
                        <a:pos x="connsiteX3" y="connsiteY3"/>
                      </a:cxn>
                    </a:cxnLst>
                    <a:rect l="l" t="t" r="r" b="b"/>
                    <a:pathLst>
                      <a:path w="160400" h="239531">
                        <a:moveTo>
                          <a:pt x="160401" y="239532"/>
                        </a:moveTo>
                        <a:lnTo>
                          <a:pt x="0" y="159331"/>
                        </a:lnTo>
                        <a:lnTo>
                          <a:pt x="0" y="0"/>
                        </a:lnTo>
                        <a:lnTo>
                          <a:pt x="160401" y="80200"/>
                        </a:lnTo>
                        <a:close/>
                      </a:path>
                    </a:pathLst>
                  </a:custGeom>
                  <a:solidFill>
                    <a:schemeClr val="accent1">
                      <a:lumMod val="75000"/>
                    </a:schemeClr>
                  </a:solidFill>
                  <a:ln w="10686" cap="flat">
                    <a:noFill/>
                    <a:prstDash val="solid"/>
                    <a:miter/>
                  </a:ln>
                </p:spPr>
                <p:txBody>
                  <a:bodyPr rtlCol="0" anchor="ctr"/>
                  <a:lstStyle/>
                  <a:p>
                    <a:endParaRPr lang="zh-CN" altLang="en-US"/>
                  </a:p>
                </p:txBody>
              </p:sp>
            </p:grpSp>
            <p:grpSp>
              <p:nvGrpSpPr>
                <p:cNvPr id="280" name="图形 4">
                  <a:extLst>
                    <a:ext uri="{FF2B5EF4-FFF2-40B4-BE49-F238E27FC236}">
                      <a16:creationId xmlns:a16="http://schemas.microsoft.com/office/drawing/2014/main" id="{60A81B0F-24B2-423F-BE86-A5A976EC6DBA}"/>
                    </a:ext>
                  </a:extLst>
                </p:cNvPr>
                <p:cNvGrpSpPr/>
                <p:nvPr/>
              </p:nvGrpSpPr>
              <p:grpSpPr>
                <a:xfrm>
                  <a:off x="6953315" y="3146329"/>
                  <a:ext cx="319731" cy="318662"/>
                  <a:chOff x="6953315" y="3146329"/>
                  <a:chExt cx="319731" cy="318662"/>
                </a:xfrm>
              </p:grpSpPr>
              <p:sp>
                <p:nvSpPr>
                  <p:cNvPr id="281" name="任意多边形: 形状 280">
                    <a:extLst>
                      <a:ext uri="{FF2B5EF4-FFF2-40B4-BE49-F238E27FC236}">
                        <a16:creationId xmlns:a16="http://schemas.microsoft.com/office/drawing/2014/main" id="{847D861D-B4D8-43DA-ACD4-C9812989C635}"/>
                      </a:ext>
                    </a:extLst>
                  </p:cNvPr>
                  <p:cNvSpPr/>
                  <p:nvPr/>
                </p:nvSpPr>
                <p:spPr>
                  <a:xfrm>
                    <a:off x="6953315" y="3146329"/>
                    <a:ext cx="319731" cy="159331"/>
                  </a:xfrm>
                  <a:custGeom>
                    <a:avLst/>
                    <a:gdLst>
                      <a:gd name="connsiteX0" fmla="*/ 319732 w 319731"/>
                      <a:gd name="connsiteY0" fmla="*/ 79131 h 159331"/>
                      <a:gd name="connsiteX1" fmla="*/ 159331 w 319731"/>
                      <a:gd name="connsiteY1" fmla="*/ 159331 h 159331"/>
                      <a:gd name="connsiteX2" fmla="*/ 0 w 319731"/>
                      <a:gd name="connsiteY2" fmla="*/ 79131 h 159331"/>
                      <a:gd name="connsiteX3" fmla="*/ 159331 w 319731"/>
                      <a:gd name="connsiteY3" fmla="*/ 0 h 159331"/>
                    </a:gdLst>
                    <a:ahLst/>
                    <a:cxnLst>
                      <a:cxn ang="0">
                        <a:pos x="connsiteX0" y="connsiteY0"/>
                      </a:cxn>
                      <a:cxn ang="0">
                        <a:pos x="connsiteX1" y="connsiteY1"/>
                      </a:cxn>
                      <a:cxn ang="0">
                        <a:pos x="connsiteX2" y="connsiteY2"/>
                      </a:cxn>
                      <a:cxn ang="0">
                        <a:pos x="connsiteX3" y="connsiteY3"/>
                      </a:cxn>
                    </a:cxnLst>
                    <a:rect l="l" t="t" r="r" b="b"/>
                    <a:pathLst>
                      <a:path w="319731" h="159331">
                        <a:moveTo>
                          <a:pt x="319732" y="79131"/>
                        </a:moveTo>
                        <a:lnTo>
                          <a:pt x="159331" y="159331"/>
                        </a:lnTo>
                        <a:lnTo>
                          <a:pt x="0" y="79131"/>
                        </a:lnTo>
                        <a:lnTo>
                          <a:pt x="159331"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82" name="任意多边形: 形状 281">
                    <a:extLst>
                      <a:ext uri="{FF2B5EF4-FFF2-40B4-BE49-F238E27FC236}">
                        <a16:creationId xmlns:a16="http://schemas.microsoft.com/office/drawing/2014/main" id="{6011D0E0-654C-47AB-970A-150EB6D702FD}"/>
                      </a:ext>
                    </a:extLst>
                  </p:cNvPr>
                  <p:cNvSpPr/>
                  <p:nvPr/>
                </p:nvSpPr>
                <p:spPr>
                  <a:xfrm>
                    <a:off x="7112646" y="3225460"/>
                    <a:ext cx="160400" cy="239531"/>
                  </a:xfrm>
                  <a:custGeom>
                    <a:avLst/>
                    <a:gdLst>
                      <a:gd name="connsiteX0" fmla="*/ 160401 w 160400"/>
                      <a:gd name="connsiteY0" fmla="*/ 160401 h 239531"/>
                      <a:gd name="connsiteX1" fmla="*/ 0 w 160400"/>
                      <a:gd name="connsiteY1" fmla="*/ 239532 h 239531"/>
                      <a:gd name="connsiteX2" fmla="*/ 0 w 160400"/>
                      <a:gd name="connsiteY2" fmla="*/ 80200 h 239531"/>
                      <a:gd name="connsiteX3" fmla="*/ 160401 w 160400"/>
                      <a:gd name="connsiteY3" fmla="*/ 0 h 239531"/>
                    </a:gdLst>
                    <a:ahLst/>
                    <a:cxnLst>
                      <a:cxn ang="0">
                        <a:pos x="connsiteX0" y="connsiteY0"/>
                      </a:cxn>
                      <a:cxn ang="0">
                        <a:pos x="connsiteX1" y="connsiteY1"/>
                      </a:cxn>
                      <a:cxn ang="0">
                        <a:pos x="connsiteX2" y="connsiteY2"/>
                      </a:cxn>
                      <a:cxn ang="0">
                        <a:pos x="connsiteX3" y="connsiteY3"/>
                      </a:cxn>
                    </a:cxnLst>
                    <a:rect l="l" t="t" r="r" b="b"/>
                    <a:pathLst>
                      <a:path w="160400" h="239531">
                        <a:moveTo>
                          <a:pt x="160401" y="160401"/>
                        </a:moveTo>
                        <a:lnTo>
                          <a:pt x="0" y="239532"/>
                        </a:lnTo>
                        <a:lnTo>
                          <a:pt x="0" y="80200"/>
                        </a:lnTo>
                        <a:lnTo>
                          <a:pt x="160401" y="0"/>
                        </a:lnTo>
                        <a:close/>
                      </a:path>
                    </a:pathLst>
                  </a:custGeom>
                  <a:solidFill>
                    <a:schemeClr val="accent1"/>
                  </a:solidFill>
                  <a:ln w="10686" cap="flat">
                    <a:noFill/>
                    <a:prstDash val="solid"/>
                    <a:miter/>
                  </a:ln>
                </p:spPr>
                <p:txBody>
                  <a:bodyPr rtlCol="0" anchor="ctr"/>
                  <a:lstStyle/>
                  <a:p>
                    <a:endParaRPr lang="zh-CN" altLang="en-US"/>
                  </a:p>
                </p:txBody>
              </p:sp>
              <p:sp>
                <p:nvSpPr>
                  <p:cNvPr id="283" name="任意多边形: 形状 282">
                    <a:extLst>
                      <a:ext uri="{FF2B5EF4-FFF2-40B4-BE49-F238E27FC236}">
                        <a16:creationId xmlns:a16="http://schemas.microsoft.com/office/drawing/2014/main" id="{F0758A2D-BBC1-468B-8864-F090AB4C6B04}"/>
                      </a:ext>
                    </a:extLst>
                  </p:cNvPr>
                  <p:cNvSpPr/>
                  <p:nvPr/>
                </p:nvSpPr>
                <p:spPr>
                  <a:xfrm>
                    <a:off x="6953315" y="3225460"/>
                    <a:ext cx="159331" cy="239531"/>
                  </a:xfrm>
                  <a:custGeom>
                    <a:avLst/>
                    <a:gdLst>
                      <a:gd name="connsiteX0" fmla="*/ 159331 w 159331"/>
                      <a:gd name="connsiteY0" fmla="*/ 239532 h 239531"/>
                      <a:gd name="connsiteX1" fmla="*/ 0 w 159331"/>
                      <a:gd name="connsiteY1" fmla="*/ 160401 h 239531"/>
                      <a:gd name="connsiteX2" fmla="*/ 0 w 159331"/>
                      <a:gd name="connsiteY2" fmla="*/ 0 h 239531"/>
                      <a:gd name="connsiteX3" fmla="*/ 159331 w 159331"/>
                      <a:gd name="connsiteY3" fmla="*/ 80200 h 239531"/>
                    </a:gdLst>
                    <a:ahLst/>
                    <a:cxnLst>
                      <a:cxn ang="0">
                        <a:pos x="connsiteX0" y="connsiteY0"/>
                      </a:cxn>
                      <a:cxn ang="0">
                        <a:pos x="connsiteX1" y="connsiteY1"/>
                      </a:cxn>
                      <a:cxn ang="0">
                        <a:pos x="connsiteX2" y="connsiteY2"/>
                      </a:cxn>
                      <a:cxn ang="0">
                        <a:pos x="connsiteX3" y="connsiteY3"/>
                      </a:cxn>
                    </a:cxnLst>
                    <a:rect l="l" t="t" r="r" b="b"/>
                    <a:pathLst>
                      <a:path w="159331" h="239531">
                        <a:moveTo>
                          <a:pt x="159331" y="239532"/>
                        </a:moveTo>
                        <a:lnTo>
                          <a:pt x="0" y="160401"/>
                        </a:lnTo>
                        <a:lnTo>
                          <a:pt x="0" y="0"/>
                        </a:lnTo>
                        <a:lnTo>
                          <a:pt x="159331" y="80200"/>
                        </a:lnTo>
                        <a:close/>
                      </a:path>
                    </a:pathLst>
                  </a:custGeom>
                  <a:solidFill>
                    <a:schemeClr val="accent1">
                      <a:lumMod val="75000"/>
                    </a:schemeClr>
                  </a:solidFill>
                  <a:ln w="10686" cap="flat">
                    <a:noFill/>
                    <a:prstDash val="solid"/>
                    <a:miter/>
                  </a:ln>
                </p:spPr>
                <p:txBody>
                  <a:bodyPr rtlCol="0" anchor="ctr"/>
                  <a:lstStyle/>
                  <a:p>
                    <a:endParaRPr lang="zh-CN" altLang="en-US"/>
                  </a:p>
                </p:txBody>
              </p:sp>
            </p:grpSp>
          </p:grpSp>
        </p:grpSp>
        <p:grpSp>
          <p:nvGrpSpPr>
            <p:cNvPr id="90" name="图形 4">
              <a:extLst>
                <a:ext uri="{FF2B5EF4-FFF2-40B4-BE49-F238E27FC236}">
                  <a16:creationId xmlns:a16="http://schemas.microsoft.com/office/drawing/2014/main" id="{D7359189-1344-4483-ACAA-3B7B95D43090}"/>
                </a:ext>
              </a:extLst>
            </p:cNvPr>
            <p:cNvGrpSpPr/>
            <p:nvPr/>
          </p:nvGrpSpPr>
          <p:grpSpPr>
            <a:xfrm>
              <a:off x="7445458" y="1183616"/>
              <a:ext cx="1258768" cy="3072343"/>
              <a:chOff x="6859213" y="1487786"/>
              <a:chExt cx="1191242" cy="2907529"/>
            </a:xfrm>
          </p:grpSpPr>
          <p:grpSp>
            <p:nvGrpSpPr>
              <p:cNvPr id="223" name="图形 4">
                <a:extLst>
                  <a:ext uri="{FF2B5EF4-FFF2-40B4-BE49-F238E27FC236}">
                    <a16:creationId xmlns:a16="http://schemas.microsoft.com/office/drawing/2014/main" id="{A77A69CD-14A8-40C3-BE02-9ED604BF92F6}"/>
                  </a:ext>
                </a:extLst>
              </p:cNvPr>
              <p:cNvGrpSpPr/>
              <p:nvPr/>
            </p:nvGrpSpPr>
            <p:grpSpPr>
              <a:xfrm>
                <a:off x="7213164" y="3654264"/>
                <a:ext cx="741051" cy="741051"/>
                <a:chOff x="7213164" y="3654264"/>
                <a:chExt cx="741051" cy="741051"/>
              </a:xfrm>
            </p:grpSpPr>
            <p:sp>
              <p:nvSpPr>
                <p:cNvPr id="261" name="任意多边形: 形状 260">
                  <a:extLst>
                    <a:ext uri="{FF2B5EF4-FFF2-40B4-BE49-F238E27FC236}">
                      <a16:creationId xmlns:a16="http://schemas.microsoft.com/office/drawing/2014/main" id="{2BEF5A81-3B02-4083-90AA-A90B5A8707EB}"/>
                    </a:ext>
                  </a:extLst>
                </p:cNvPr>
                <p:cNvSpPr/>
                <p:nvPr/>
              </p:nvSpPr>
              <p:spPr>
                <a:xfrm>
                  <a:off x="7213164" y="3654264"/>
                  <a:ext cx="741051" cy="371060"/>
                </a:xfrm>
                <a:custGeom>
                  <a:avLst/>
                  <a:gdLst>
                    <a:gd name="connsiteX0" fmla="*/ 741051 w 741051"/>
                    <a:gd name="connsiteY0" fmla="*/ 184996 h 371060"/>
                    <a:gd name="connsiteX1" fmla="*/ 369991 w 741051"/>
                    <a:gd name="connsiteY1" fmla="*/ 371060 h 371060"/>
                    <a:gd name="connsiteX2" fmla="*/ 0 w 741051"/>
                    <a:gd name="connsiteY2" fmla="*/ 184996 h 371060"/>
                    <a:gd name="connsiteX3" fmla="*/ 369991 w 741051"/>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1" h="371060">
                      <a:moveTo>
                        <a:pt x="741051" y="184996"/>
                      </a:moveTo>
                      <a:lnTo>
                        <a:pt x="369991" y="371060"/>
                      </a:lnTo>
                      <a:lnTo>
                        <a:pt x="0" y="184996"/>
                      </a:lnTo>
                      <a:lnTo>
                        <a:pt x="369991" y="0"/>
                      </a:lnTo>
                      <a:close/>
                    </a:path>
                  </a:pathLst>
                </a:custGeom>
                <a:gradFill>
                  <a:gsLst>
                    <a:gs pos="0">
                      <a:schemeClr val="accent1">
                        <a:lumMod val="10000"/>
                        <a:lumOff val="90000"/>
                      </a:schemeClr>
                    </a:gs>
                    <a:gs pos="98000">
                      <a:schemeClr val="accent1">
                        <a:lumMod val="10000"/>
                        <a:lumOff val="90000"/>
                      </a:schemeClr>
                    </a:gs>
                  </a:gsLst>
                </a:gradFill>
                <a:ln w="10686" cap="flat">
                  <a:noFill/>
                  <a:prstDash val="solid"/>
                  <a:miter/>
                </a:ln>
              </p:spPr>
              <p:txBody>
                <a:bodyPr rtlCol="0" anchor="ctr"/>
                <a:lstStyle/>
                <a:p>
                  <a:endParaRPr lang="zh-CN" altLang="en-US"/>
                </a:p>
              </p:txBody>
            </p:sp>
            <p:sp>
              <p:nvSpPr>
                <p:cNvPr id="262" name="任意多边形: 形状 261">
                  <a:extLst>
                    <a:ext uri="{FF2B5EF4-FFF2-40B4-BE49-F238E27FC236}">
                      <a16:creationId xmlns:a16="http://schemas.microsoft.com/office/drawing/2014/main" id="{A8DC834A-20ED-43EA-BD24-87CE3ACD2A49}"/>
                    </a:ext>
                  </a:extLst>
                </p:cNvPr>
                <p:cNvSpPr/>
                <p:nvPr/>
              </p:nvSpPr>
              <p:spPr>
                <a:xfrm>
                  <a:off x="7583155" y="3839260"/>
                  <a:ext cx="371060" cy="556055"/>
                </a:xfrm>
                <a:custGeom>
                  <a:avLst/>
                  <a:gdLst>
                    <a:gd name="connsiteX0" fmla="*/ 371060 w 371060"/>
                    <a:gd name="connsiteY0" fmla="*/ 371060 h 556055"/>
                    <a:gd name="connsiteX1" fmla="*/ 0 w 371060"/>
                    <a:gd name="connsiteY1" fmla="*/ 556056 h 556055"/>
                    <a:gd name="connsiteX2" fmla="*/ 0 w 371060"/>
                    <a:gd name="connsiteY2" fmla="*/ 186065 h 556055"/>
                    <a:gd name="connsiteX3" fmla="*/ 371060 w 371060"/>
                    <a:gd name="connsiteY3" fmla="*/ 0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371060"/>
                      </a:moveTo>
                      <a:lnTo>
                        <a:pt x="0" y="556056"/>
                      </a:lnTo>
                      <a:lnTo>
                        <a:pt x="0" y="186065"/>
                      </a:lnTo>
                      <a:lnTo>
                        <a:pt x="371060" y="0"/>
                      </a:lnTo>
                      <a:close/>
                    </a:path>
                  </a:pathLst>
                </a:custGeom>
                <a:solidFill>
                  <a:srgbClr val="DDE8FF"/>
                </a:solidFill>
                <a:ln w="10686" cap="flat">
                  <a:noFill/>
                  <a:prstDash val="solid"/>
                  <a:miter/>
                </a:ln>
              </p:spPr>
              <p:txBody>
                <a:bodyPr rtlCol="0" anchor="ctr"/>
                <a:lstStyle/>
                <a:p>
                  <a:endParaRPr lang="zh-CN" altLang="en-US"/>
                </a:p>
              </p:txBody>
            </p:sp>
            <p:sp>
              <p:nvSpPr>
                <p:cNvPr id="263" name="任意多边形: 形状 262">
                  <a:extLst>
                    <a:ext uri="{FF2B5EF4-FFF2-40B4-BE49-F238E27FC236}">
                      <a16:creationId xmlns:a16="http://schemas.microsoft.com/office/drawing/2014/main" id="{A3A8A452-A9A7-45F7-A996-CC3A1B1F1E5B}"/>
                    </a:ext>
                  </a:extLst>
                </p:cNvPr>
                <p:cNvSpPr/>
                <p:nvPr/>
              </p:nvSpPr>
              <p:spPr>
                <a:xfrm>
                  <a:off x="7676187" y="3978274"/>
                  <a:ext cx="184995" cy="278027"/>
                </a:xfrm>
                <a:custGeom>
                  <a:avLst/>
                  <a:gdLst>
                    <a:gd name="connsiteX0" fmla="*/ 184995 w 184995"/>
                    <a:gd name="connsiteY0" fmla="*/ 184995 h 278027"/>
                    <a:gd name="connsiteX1" fmla="*/ 0 w 184995"/>
                    <a:gd name="connsiteY1" fmla="*/ 278028 h 278027"/>
                    <a:gd name="connsiteX2" fmla="*/ 0 w 184995"/>
                    <a:gd name="connsiteY2" fmla="*/ 93032 h 278027"/>
                    <a:gd name="connsiteX3" fmla="*/ 184995 w 184995"/>
                    <a:gd name="connsiteY3" fmla="*/ 0 h 278027"/>
                  </a:gdLst>
                  <a:ahLst/>
                  <a:cxnLst>
                    <a:cxn ang="0">
                      <a:pos x="connsiteX0" y="connsiteY0"/>
                    </a:cxn>
                    <a:cxn ang="0">
                      <a:pos x="connsiteX1" y="connsiteY1"/>
                    </a:cxn>
                    <a:cxn ang="0">
                      <a:pos x="connsiteX2" y="connsiteY2"/>
                    </a:cxn>
                    <a:cxn ang="0">
                      <a:pos x="connsiteX3" y="connsiteY3"/>
                    </a:cxn>
                  </a:cxnLst>
                  <a:rect l="l" t="t" r="r" b="b"/>
                  <a:pathLst>
                    <a:path w="184995" h="278027">
                      <a:moveTo>
                        <a:pt x="184995" y="184995"/>
                      </a:moveTo>
                      <a:lnTo>
                        <a:pt x="0" y="278028"/>
                      </a:lnTo>
                      <a:lnTo>
                        <a:pt x="0" y="93032"/>
                      </a:lnTo>
                      <a:lnTo>
                        <a:pt x="184995" y="0"/>
                      </a:lnTo>
                      <a:close/>
                    </a:path>
                  </a:pathLst>
                </a:custGeom>
                <a:solidFill>
                  <a:srgbClr val="DDE8FF"/>
                </a:solidFill>
                <a:ln w="10686" cap="flat">
                  <a:noFill/>
                  <a:prstDash val="solid"/>
                  <a:miter/>
                </a:ln>
              </p:spPr>
              <p:txBody>
                <a:bodyPr rtlCol="0" anchor="ctr"/>
                <a:lstStyle/>
                <a:p>
                  <a:endParaRPr lang="zh-CN" altLang="en-US"/>
                </a:p>
              </p:txBody>
            </p:sp>
            <p:sp>
              <p:nvSpPr>
                <p:cNvPr id="264" name="任意多边形: 形状 263">
                  <a:extLst>
                    <a:ext uri="{FF2B5EF4-FFF2-40B4-BE49-F238E27FC236}">
                      <a16:creationId xmlns:a16="http://schemas.microsoft.com/office/drawing/2014/main" id="{4EEB96C3-BCE5-4AE2-A49F-E38F1B861517}"/>
                    </a:ext>
                  </a:extLst>
                </p:cNvPr>
                <p:cNvSpPr/>
                <p:nvPr/>
              </p:nvSpPr>
              <p:spPr>
                <a:xfrm>
                  <a:off x="7213164" y="3839260"/>
                  <a:ext cx="369990" cy="556055"/>
                </a:xfrm>
                <a:custGeom>
                  <a:avLst/>
                  <a:gdLst>
                    <a:gd name="connsiteX0" fmla="*/ 369991 w 369990"/>
                    <a:gd name="connsiteY0" fmla="*/ 556056 h 556055"/>
                    <a:gd name="connsiteX1" fmla="*/ 0 w 369990"/>
                    <a:gd name="connsiteY1" fmla="*/ 371060 h 556055"/>
                    <a:gd name="connsiteX2" fmla="*/ 0 w 369990"/>
                    <a:gd name="connsiteY2" fmla="*/ 0 h 556055"/>
                    <a:gd name="connsiteX3" fmla="*/ 369991 w 369990"/>
                    <a:gd name="connsiteY3" fmla="*/ 186065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556056"/>
                      </a:moveTo>
                      <a:lnTo>
                        <a:pt x="0" y="371060"/>
                      </a:lnTo>
                      <a:lnTo>
                        <a:pt x="0" y="0"/>
                      </a:lnTo>
                      <a:lnTo>
                        <a:pt x="369991" y="18606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sp>
              <p:nvSpPr>
                <p:cNvPr id="265" name="任意多边形: 形状 264">
                  <a:extLst>
                    <a:ext uri="{FF2B5EF4-FFF2-40B4-BE49-F238E27FC236}">
                      <a16:creationId xmlns:a16="http://schemas.microsoft.com/office/drawing/2014/main" id="{76553315-75BE-46BD-B105-85895DB52B30}"/>
                    </a:ext>
                  </a:extLst>
                </p:cNvPr>
                <p:cNvSpPr/>
                <p:nvPr/>
              </p:nvSpPr>
              <p:spPr>
                <a:xfrm>
                  <a:off x="7676187" y="3978274"/>
                  <a:ext cx="184995" cy="184995"/>
                </a:xfrm>
                <a:custGeom>
                  <a:avLst/>
                  <a:gdLst>
                    <a:gd name="connsiteX0" fmla="*/ 184995 w 184995"/>
                    <a:gd name="connsiteY0" fmla="*/ 184995 h 184995"/>
                    <a:gd name="connsiteX1" fmla="*/ 184995 w 184995"/>
                    <a:gd name="connsiteY1" fmla="*/ 0 h 184995"/>
                    <a:gd name="connsiteX2" fmla="*/ 0 w 184995"/>
                    <a:gd name="connsiteY2" fmla="*/ 93032 h 184995"/>
                  </a:gdLst>
                  <a:ahLst/>
                  <a:cxnLst>
                    <a:cxn ang="0">
                      <a:pos x="connsiteX0" y="connsiteY0"/>
                    </a:cxn>
                    <a:cxn ang="0">
                      <a:pos x="connsiteX1" y="connsiteY1"/>
                    </a:cxn>
                    <a:cxn ang="0">
                      <a:pos x="connsiteX2" y="connsiteY2"/>
                    </a:cxn>
                  </a:cxnLst>
                  <a:rect l="l" t="t" r="r" b="b"/>
                  <a:pathLst>
                    <a:path w="184995" h="184995">
                      <a:moveTo>
                        <a:pt x="184995" y="184995"/>
                      </a:moveTo>
                      <a:lnTo>
                        <a:pt x="184995" y="0"/>
                      </a:lnTo>
                      <a:lnTo>
                        <a:pt x="0" y="93032"/>
                      </a:lnTo>
                      <a:close/>
                    </a:path>
                  </a:pathLst>
                </a:custGeom>
                <a:solidFill>
                  <a:srgbClr val="E4F1FF"/>
                </a:solidFill>
                <a:ln w="10686" cap="flat">
                  <a:noFill/>
                  <a:prstDash val="solid"/>
                  <a:miter/>
                </a:ln>
              </p:spPr>
              <p:txBody>
                <a:bodyPr rtlCol="0" anchor="ctr"/>
                <a:lstStyle/>
                <a:p>
                  <a:endParaRPr lang="zh-CN" altLang="en-US"/>
                </a:p>
              </p:txBody>
            </p:sp>
            <p:sp>
              <p:nvSpPr>
                <p:cNvPr id="266" name="任意多边形: 形状 265">
                  <a:extLst>
                    <a:ext uri="{FF2B5EF4-FFF2-40B4-BE49-F238E27FC236}">
                      <a16:creationId xmlns:a16="http://schemas.microsoft.com/office/drawing/2014/main" id="{13263FE6-3AFC-4F39-9252-884080EF34BC}"/>
                    </a:ext>
                  </a:extLst>
                </p:cNvPr>
                <p:cNvSpPr/>
                <p:nvPr/>
              </p:nvSpPr>
              <p:spPr>
                <a:xfrm>
                  <a:off x="7306196" y="3978274"/>
                  <a:ext cx="184995" cy="278027"/>
                </a:xfrm>
                <a:custGeom>
                  <a:avLst/>
                  <a:gdLst>
                    <a:gd name="connsiteX0" fmla="*/ 0 w 184995"/>
                    <a:gd name="connsiteY0" fmla="*/ 184995 h 278027"/>
                    <a:gd name="connsiteX1" fmla="*/ 184995 w 184995"/>
                    <a:gd name="connsiteY1" fmla="*/ 278028 h 278027"/>
                    <a:gd name="connsiteX2" fmla="*/ 184995 w 184995"/>
                    <a:gd name="connsiteY2" fmla="*/ 93032 h 278027"/>
                    <a:gd name="connsiteX3" fmla="*/ 0 w 184995"/>
                    <a:gd name="connsiteY3" fmla="*/ 0 h 278027"/>
                  </a:gdLst>
                  <a:ahLst/>
                  <a:cxnLst>
                    <a:cxn ang="0">
                      <a:pos x="connsiteX0" y="connsiteY0"/>
                    </a:cxn>
                    <a:cxn ang="0">
                      <a:pos x="connsiteX1" y="connsiteY1"/>
                    </a:cxn>
                    <a:cxn ang="0">
                      <a:pos x="connsiteX2" y="connsiteY2"/>
                    </a:cxn>
                    <a:cxn ang="0">
                      <a:pos x="connsiteX3" y="connsiteY3"/>
                    </a:cxn>
                  </a:cxnLst>
                  <a:rect l="l" t="t" r="r" b="b"/>
                  <a:pathLst>
                    <a:path w="184995" h="278027">
                      <a:moveTo>
                        <a:pt x="0" y="184995"/>
                      </a:moveTo>
                      <a:lnTo>
                        <a:pt x="184995" y="278028"/>
                      </a:lnTo>
                      <a:lnTo>
                        <a:pt x="184995" y="93032"/>
                      </a:lnTo>
                      <a:lnTo>
                        <a:pt x="0"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67" name="任意多边形: 形状 266">
                  <a:extLst>
                    <a:ext uri="{FF2B5EF4-FFF2-40B4-BE49-F238E27FC236}">
                      <a16:creationId xmlns:a16="http://schemas.microsoft.com/office/drawing/2014/main" id="{1D203012-1BAC-47ED-AAB7-6BFC2982960C}"/>
                    </a:ext>
                  </a:extLst>
                </p:cNvPr>
                <p:cNvSpPr/>
                <p:nvPr/>
              </p:nvSpPr>
              <p:spPr>
                <a:xfrm>
                  <a:off x="7306196" y="3978274"/>
                  <a:ext cx="184995" cy="184995"/>
                </a:xfrm>
                <a:custGeom>
                  <a:avLst/>
                  <a:gdLst>
                    <a:gd name="connsiteX0" fmla="*/ 0 w 184995"/>
                    <a:gd name="connsiteY0" fmla="*/ 184995 h 184995"/>
                    <a:gd name="connsiteX1" fmla="*/ 0 w 184995"/>
                    <a:gd name="connsiteY1" fmla="*/ 0 h 184995"/>
                    <a:gd name="connsiteX2" fmla="*/ 184995 w 184995"/>
                    <a:gd name="connsiteY2" fmla="*/ 93032 h 184995"/>
                  </a:gdLst>
                  <a:ahLst/>
                  <a:cxnLst>
                    <a:cxn ang="0">
                      <a:pos x="connsiteX0" y="connsiteY0"/>
                    </a:cxn>
                    <a:cxn ang="0">
                      <a:pos x="connsiteX1" y="connsiteY1"/>
                    </a:cxn>
                    <a:cxn ang="0">
                      <a:pos x="connsiteX2" y="connsiteY2"/>
                    </a:cxn>
                  </a:cxnLst>
                  <a:rect l="l" t="t" r="r" b="b"/>
                  <a:pathLst>
                    <a:path w="184995" h="184995">
                      <a:moveTo>
                        <a:pt x="0" y="184995"/>
                      </a:moveTo>
                      <a:lnTo>
                        <a:pt x="0" y="0"/>
                      </a:lnTo>
                      <a:lnTo>
                        <a:pt x="184995" y="93032"/>
                      </a:lnTo>
                      <a:close/>
                    </a:path>
                  </a:pathLst>
                </a:custGeom>
                <a:solidFill>
                  <a:schemeClr val="accent1"/>
                </a:solidFill>
                <a:ln w="10686" cap="flat">
                  <a:noFill/>
                  <a:prstDash val="solid"/>
                  <a:miter/>
                </a:ln>
              </p:spPr>
              <p:txBody>
                <a:bodyPr rtlCol="0" anchor="ctr"/>
                <a:lstStyle/>
                <a:p>
                  <a:endParaRPr lang="zh-CN" altLang="en-US"/>
                </a:p>
              </p:txBody>
            </p:sp>
            <p:grpSp>
              <p:nvGrpSpPr>
                <p:cNvPr id="268" name="图形 4">
                  <a:extLst>
                    <a:ext uri="{FF2B5EF4-FFF2-40B4-BE49-F238E27FC236}">
                      <a16:creationId xmlns:a16="http://schemas.microsoft.com/office/drawing/2014/main" id="{338F28AE-B443-453A-B137-8511958ED4EB}"/>
                    </a:ext>
                  </a:extLst>
                </p:cNvPr>
                <p:cNvGrpSpPr/>
                <p:nvPr/>
              </p:nvGrpSpPr>
              <p:grpSpPr>
                <a:xfrm>
                  <a:off x="7630206" y="4001799"/>
                  <a:ext cx="184995" cy="184995"/>
                  <a:chOff x="7630206" y="4001799"/>
                  <a:chExt cx="184995" cy="184995"/>
                </a:xfrm>
              </p:grpSpPr>
              <p:sp>
                <p:nvSpPr>
                  <p:cNvPr id="269" name="任意多边形: 形状 268">
                    <a:extLst>
                      <a:ext uri="{FF2B5EF4-FFF2-40B4-BE49-F238E27FC236}">
                        <a16:creationId xmlns:a16="http://schemas.microsoft.com/office/drawing/2014/main" id="{823A86FD-BB00-4F0E-AB53-E498DFCE5FFA}"/>
                      </a:ext>
                    </a:extLst>
                  </p:cNvPr>
                  <p:cNvSpPr/>
                  <p:nvPr/>
                </p:nvSpPr>
                <p:spPr>
                  <a:xfrm>
                    <a:off x="7630206" y="4001799"/>
                    <a:ext cx="184995" cy="93032"/>
                  </a:xfrm>
                  <a:custGeom>
                    <a:avLst/>
                    <a:gdLst>
                      <a:gd name="connsiteX0" fmla="*/ 184996 w 184995"/>
                      <a:gd name="connsiteY0" fmla="*/ 45982 h 93032"/>
                      <a:gd name="connsiteX1" fmla="*/ 93033 w 184995"/>
                      <a:gd name="connsiteY1" fmla="*/ 93033 h 93032"/>
                      <a:gd name="connsiteX2" fmla="*/ 0 w 184995"/>
                      <a:gd name="connsiteY2" fmla="*/ 45982 h 93032"/>
                      <a:gd name="connsiteX3" fmla="*/ 93033 w 184995"/>
                      <a:gd name="connsiteY3" fmla="*/ 0 h 93032"/>
                    </a:gdLst>
                    <a:ahLst/>
                    <a:cxnLst>
                      <a:cxn ang="0">
                        <a:pos x="connsiteX0" y="connsiteY0"/>
                      </a:cxn>
                      <a:cxn ang="0">
                        <a:pos x="connsiteX1" y="connsiteY1"/>
                      </a:cxn>
                      <a:cxn ang="0">
                        <a:pos x="connsiteX2" y="connsiteY2"/>
                      </a:cxn>
                      <a:cxn ang="0">
                        <a:pos x="connsiteX3" y="connsiteY3"/>
                      </a:cxn>
                    </a:cxnLst>
                    <a:rect l="l" t="t" r="r" b="b"/>
                    <a:pathLst>
                      <a:path w="184995" h="93032">
                        <a:moveTo>
                          <a:pt x="184996" y="45982"/>
                        </a:moveTo>
                        <a:lnTo>
                          <a:pt x="93033" y="93033"/>
                        </a:lnTo>
                        <a:lnTo>
                          <a:pt x="0" y="45982"/>
                        </a:lnTo>
                        <a:lnTo>
                          <a:pt x="93033" y="0"/>
                        </a:lnTo>
                        <a:close/>
                      </a:path>
                    </a:pathLst>
                  </a:custGeom>
                  <a:solidFill>
                    <a:srgbClr val="DDE8FF"/>
                  </a:solidFill>
                  <a:ln w="10686" cap="flat">
                    <a:noFill/>
                    <a:prstDash val="solid"/>
                    <a:miter/>
                  </a:ln>
                </p:spPr>
                <p:txBody>
                  <a:bodyPr rtlCol="0" anchor="ctr"/>
                  <a:lstStyle/>
                  <a:p>
                    <a:endParaRPr lang="zh-CN" altLang="en-US"/>
                  </a:p>
                </p:txBody>
              </p:sp>
              <p:sp>
                <p:nvSpPr>
                  <p:cNvPr id="270" name="任意多边形: 形状 269">
                    <a:extLst>
                      <a:ext uri="{FF2B5EF4-FFF2-40B4-BE49-F238E27FC236}">
                        <a16:creationId xmlns:a16="http://schemas.microsoft.com/office/drawing/2014/main" id="{7C6F5CE7-C4CE-4A29-900B-988C243B6F8F}"/>
                      </a:ext>
                    </a:extLst>
                  </p:cNvPr>
                  <p:cNvSpPr/>
                  <p:nvPr/>
                </p:nvSpPr>
                <p:spPr>
                  <a:xfrm>
                    <a:off x="7723238" y="4047781"/>
                    <a:ext cx="91963" cy="139013"/>
                  </a:xfrm>
                  <a:custGeom>
                    <a:avLst/>
                    <a:gdLst>
                      <a:gd name="connsiteX0" fmla="*/ 91963 w 91963"/>
                      <a:gd name="connsiteY0" fmla="*/ 93032 h 139013"/>
                      <a:gd name="connsiteX1" fmla="*/ 0 w 91963"/>
                      <a:gd name="connsiteY1" fmla="*/ 139014 h 139013"/>
                      <a:gd name="connsiteX2" fmla="*/ 0 w 91963"/>
                      <a:gd name="connsiteY2" fmla="*/ 47051 h 139013"/>
                      <a:gd name="connsiteX3" fmla="*/ 91963 w 91963"/>
                      <a:gd name="connsiteY3" fmla="*/ 0 h 139013"/>
                    </a:gdLst>
                    <a:ahLst/>
                    <a:cxnLst>
                      <a:cxn ang="0">
                        <a:pos x="connsiteX0" y="connsiteY0"/>
                      </a:cxn>
                      <a:cxn ang="0">
                        <a:pos x="connsiteX1" y="connsiteY1"/>
                      </a:cxn>
                      <a:cxn ang="0">
                        <a:pos x="connsiteX2" y="connsiteY2"/>
                      </a:cxn>
                      <a:cxn ang="0">
                        <a:pos x="connsiteX3" y="connsiteY3"/>
                      </a:cxn>
                    </a:cxnLst>
                    <a:rect l="l" t="t" r="r" b="b"/>
                    <a:pathLst>
                      <a:path w="91963" h="139013">
                        <a:moveTo>
                          <a:pt x="91963" y="93032"/>
                        </a:moveTo>
                        <a:lnTo>
                          <a:pt x="0" y="139014"/>
                        </a:lnTo>
                        <a:lnTo>
                          <a:pt x="0" y="47051"/>
                        </a:lnTo>
                        <a:lnTo>
                          <a:pt x="91963" y="0"/>
                        </a:lnTo>
                        <a:close/>
                      </a:path>
                    </a:pathLst>
                  </a:custGeom>
                  <a:solidFill>
                    <a:srgbClr val="DDE8FF"/>
                  </a:solidFill>
                  <a:ln w="10686" cap="flat">
                    <a:noFill/>
                    <a:prstDash val="solid"/>
                    <a:miter/>
                  </a:ln>
                </p:spPr>
                <p:txBody>
                  <a:bodyPr rtlCol="0" anchor="ctr"/>
                  <a:lstStyle/>
                  <a:p>
                    <a:endParaRPr lang="zh-CN" altLang="en-US"/>
                  </a:p>
                </p:txBody>
              </p:sp>
              <p:sp>
                <p:nvSpPr>
                  <p:cNvPr id="271" name="任意多边形: 形状 270">
                    <a:extLst>
                      <a:ext uri="{FF2B5EF4-FFF2-40B4-BE49-F238E27FC236}">
                        <a16:creationId xmlns:a16="http://schemas.microsoft.com/office/drawing/2014/main" id="{3822B8E9-18E6-441C-BCDC-78C7AC748920}"/>
                      </a:ext>
                    </a:extLst>
                  </p:cNvPr>
                  <p:cNvSpPr/>
                  <p:nvPr/>
                </p:nvSpPr>
                <p:spPr>
                  <a:xfrm>
                    <a:off x="7630206" y="4047781"/>
                    <a:ext cx="93032" cy="139013"/>
                  </a:xfrm>
                  <a:custGeom>
                    <a:avLst/>
                    <a:gdLst>
                      <a:gd name="connsiteX0" fmla="*/ 93033 w 93032"/>
                      <a:gd name="connsiteY0" fmla="*/ 139014 h 139013"/>
                      <a:gd name="connsiteX1" fmla="*/ 0 w 93032"/>
                      <a:gd name="connsiteY1" fmla="*/ 93032 h 139013"/>
                      <a:gd name="connsiteX2" fmla="*/ 0 w 93032"/>
                      <a:gd name="connsiteY2" fmla="*/ 0 h 139013"/>
                      <a:gd name="connsiteX3" fmla="*/ 93033 w 93032"/>
                      <a:gd name="connsiteY3" fmla="*/ 47051 h 139013"/>
                    </a:gdLst>
                    <a:ahLst/>
                    <a:cxnLst>
                      <a:cxn ang="0">
                        <a:pos x="connsiteX0" y="connsiteY0"/>
                      </a:cxn>
                      <a:cxn ang="0">
                        <a:pos x="connsiteX1" y="connsiteY1"/>
                      </a:cxn>
                      <a:cxn ang="0">
                        <a:pos x="connsiteX2" y="connsiteY2"/>
                      </a:cxn>
                      <a:cxn ang="0">
                        <a:pos x="connsiteX3" y="connsiteY3"/>
                      </a:cxn>
                    </a:cxnLst>
                    <a:rect l="l" t="t" r="r" b="b"/>
                    <a:pathLst>
                      <a:path w="93032" h="139013">
                        <a:moveTo>
                          <a:pt x="93033" y="139014"/>
                        </a:moveTo>
                        <a:lnTo>
                          <a:pt x="0" y="93032"/>
                        </a:lnTo>
                        <a:lnTo>
                          <a:pt x="0" y="0"/>
                        </a:lnTo>
                        <a:lnTo>
                          <a:pt x="93033" y="47051"/>
                        </a:lnTo>
                        <a:close/>
                      </a:path>
                    </a:pathLst>
                  </a:custGeom>
                  <a:solidFill>
                    <a:srgbClr val="E4F1FF"/>
                  </a:solidFill>
                  <a:ln w="10686" cap="flat">
                    <a:noFill/>
                    <a:prstDash val="solid"/>
                    <a:miter/>
                  </a:ln>
                </p:spPr>
                <p:txBody>
                  <a:bodyPr rtlCol="0" anchor="ctr"/>
                  <a:lstStyle/>
                  <a:p>
                    <a:endParaRPr lang="zh-CN" altLang="en-US"/>
                  </a:p>
                </p:txBody>
              </p:sp>
            </p:grpSp>
          </p:grpSp>
          <p:grpSp>
            <p:nvGrpSpPr>
              <p:cNvPr id="224" name="图形 4">
                <a:extLst>
                  <a:ext uri="{FF2B5EF4-FFF2-40B4-BE49-F238E27FC236}">
                    <a16:creationId xmlns:a16="http://schemas.microsoft.com/office/drawing/2014/main" id="{F68256E3-08C6-4B62-ACBB-C591D04A8FEA}"/>
                  </a:ext>
                </a:extLst>
              </p:cNvPr>
              <p:cNvGrpSpPr/>
              <p:nvPr/>
            </p:nvGrpSpPr>
            <p:grpSpPr>
              <a:xfrm>
                <a:off x="7213164" y="3186964"/>
                <a:ext cx="741051" cy="741051"/>
                <a:chOff x="7213164" y="3186964"/>
                <a:chExt cx="741051" cy="741051"/>
              </a:xfrm>
            </p:grpSpPr>
            <p:sp>
              <p:nvSpPr>
                <p:cNvPr id="258" name="任意多边形: 形状 257">
                  <a:extLst>
                    <a:ext uri="{FF2B5EF4-FFF2-40B4-BE49-F238E27FC236}">
                      <a16:creationId xmlns:a16="http://schemas.microsoft.com/office/drawing/2014/main" id="{1972D981-0412-4181-A0F6-AC41FB42E51B}"/>
                    </a:ext>
                  </a:extLst>
                </p:cNvPr>
                <p:cNvSpPr/>
                <p:nvPr/>
              </p:nvSpPr>
              <p:spPr>
                <a:xfrm>
                  <a:off x="7213164" y="3186964"/>
                  <a:ext cx="741051" cy="371060"/>
                </a:xfrm>
                <a:custGeom>
                  <a:avLst/>
                  <a:gdLst>
                    <a:gd name="connsiteX0" fmla="*/ 741051 w 741051"/>
                    <a:gd name="connsiteY0" fmla="*/ 186065 h 371060"/>
                    <a:gd name="connsiteX1" fmla="*/ 369991 w 741051"/>
                    <a:gd name="connsiteY1" fmla="*/ 371060 h 371060"/>
                    <a:gd name="connsiteX2" fmla="*/ 0 w 741051"/>
                    <a:gd name="connsiteY2" fmla="*/ 186065 h 371060"/>
                    <a:gd name="connsiteX3" fmla="*/ 369991 w 741051"/>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1" h="371060">
                      <a:moveTo>
                        <a:pt x="741051" y="186065"/>
                      </a:moveTo>
                      <a:lnTo>
                        <a:pt x="369991" y="371060"/>
                      </a:lnTo>
                      <a:lnTo>
                        <a:pt x="0" y="186065"/>
                      </a:lnTo>
                      <a:lnTo>
                        <a:pt x="369991"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59" name="任意多边形: 形状 258">
                  <a:extLst>
                    <a:ext uri="{FF2B5EF4-FFF2-40B4-BE49-F238E27FC236}">
                      <a16:creationId xmlns:a16="http://schemas.microsoft.com/office/drawing/2014/main" id="{6783EA15-311B-48DB-8361-3C44A07D7231}"/>
                    </a:ext>
                  </a:extLst>
                </p:cNvPr>
                <p:cNvSpPr/>
                <p:nvPr/>
              </p:nvSpPr>
              <p:spPr>
                <a:xfrm>
                  <a:off x="7583155" y="3373029"/>
                  <a:ext cx="371060" cy="554986"/>
                </a:xfrm>
                <a:custGeom>
                  <a:avLst/>
                  <a:gdLst>
                    <a:gd name="connsiteX0" fmla="*/ 371060 w 371060"/>
                    <a:gd name="connsiteY0" fmla="*/ 369991 h 554986"/>
                    <a:gd name="connsiteX1" fmla="*/ 0 w 371060"/>
                    <a:gd name="connsiteY1" fmla="*/ 554986 h 554986"/>
                    <a:gd name="connsiteX2" fmla="*/ 0 w 371060"/>
                    <a:gd name="connsiteY2" fmla="*/ 184995 h 554986"/>
                    <a:gd name="connsiteX3" fmla="*/ 371060 w 371060"/>
                    <a:gd name="connsiteY3" fmla="*/ 0 h 554986"/>
                  </a:gdLst>
                  <a:ahLst/>
                  <a:cxnLst>
                    <a:cxn ang="0">
                      <a:pos x="connsiteX0" y="connsiteY0"/>
                    </a:cxn>
                    <a:cxn ang="0">
                      <a:pos x="connsiteX1" y="connsiteY1"/>
                    </a:cxn>
                    <a:cxn ang="0">
                      <a:pos x="connsiteX2" y="connsiteY2"/>
                    </a:cxn>
                    <a:cxn ang="0">
                      <a:pos x="connsiteX3" y="connsiteY3"/>
                    </a:cxn>
                  </a:cxnLst>
                  <a:rect l="l" t="t" r="r" b="b"/>
                  <a:pathLst>
                    <a:path w="371060" h="554986">
                      <a:moveTo>
                        <a:pt x="371060" y="369991"/>
                      </a:moveTo>
                      <a:lnTo>
                        <a:pt x="0" y="554986"/>
                      </a:lnTo>
                      <a:lnTo>
                        <a:pt x="0" y="184995"/>
                      </a:lnTo>
                      <a:lnTo>
                        <a:pt x="371060" y="0"/>
                      </a:lnTo>
                      <a:close/>
                    </a:path>
                  </a:pathLst>
                </a:custGeom>
                <a:gradFill flip="none" rotWithShape="1">
                  <a:gsLst>
                    <a:gs pos="0">
                      <a:schemeClr val="accent1"/>
                    </a:gs>
                    <a:gs pos="100000">
                      <a:schemeClr val="accent1">
                        <a:lumMod val="90000"/>
                        <a:lumOff val="10000"/>
                      </a:schemeClr>
                    </a:gs>
                  </a:gsLst>
                  <a:lin ang="8100000" scaled="1"/>
                  <a:tileRect/>
                </a:gradFill>
                <a:ln w="10686" cap="flat">
                  <a:noFill/>
                  <a:prstDash val="solid"/>
                  <a:miter/>
                </a:ln>
              </p:spPr>
              <p:txBody>
                <a:bodyPr rtlCol="0" anchor="ctr"/>
                <a:lstStyle/>
                <a:p>
                  <a:endParaRPr lang="zh-CN" altLang="en-US" dirty="0"/>
                </a:p>
              </p:txBody>
            </p:sp>
            <p:sp>
              <p:nvSpPr>
                <p:cNvPr id="260" name="任意多边形: 形状 259">
                  <a:extLst>
                    <a:ext uri="{FF2B5EF4-FFF2-40B4-BE49-F238E27FC236}">
                      <a16:creationId xmlns:a16="http://schemas.microsoft.com/office/drawing/2014/main" id="{15CC2B11-36A6-4479-BAFA-86AB1F25EFE4}"/>
                    </a:ext>
                  </a:extLst>
                </p:cNvPr>
                <p:cNvSpPr/>
                <p:nvPr/>
              </p:nvSpPr>
              <p:spPr>
                <a:xfrm>
                  <a:off x="7213164" y="3373029"/>
                  <a:ext cx="369990" cy="554986"/>
                </a:xfrm>
                <a:custGeom>
                  <a:avLst/>
                  <a:gdLst>
                    <a:gd name="connsiteX0" fmla="*/ 369991 w 369990"/>
                    <a:gd name="connsiteY0" fmla="*/ 554986 h 554986"/>
                    <a:gd name="connsiteX1" fmla="*/ 0 w 369990"/>
                    <a:gd name="connsiteY1" fmla="*/ 369991 h 554986"/>
                    <a:gd name="connsiteX2" fmla="*/ 0 w 369990"/>
                    <a:gd name="connsiteY2" fmla="*/ 0 h 554986"/>
                    <a:gd name="connsiteX3" fmla="*/ 369991 w 369990"/>
                    <a:gd name="connsiteY3" fmla="*/ 184995 h 554986"/>
                  </a:gdLst>
                  <a:ahLst/>
                  <a:cxnLst>
                    <a:cxn ang="0">
                      <a:pos x="connsiteX0" y="connsiteY0"/>
                    </a:cxn>
                    <a:cxn ang="0">
                      <a:pos x="connsiteX1" y="connsiteY1"/>
                    </a:cxn>
                    <a:cxn ang="0">
                      <a:pos x="connsiteX2" y="connsiteY2"/>
                    </a:cxn>
                    <a:cxn ang="0">
                      <a:pos x="connsiteX3" y="connsiteY3"/>
                    </a:cxn>
                  </a:cxnLst>
                  <a:rect l="l" t="t" r="r" b="b"/>
                  <a:pathLst>
                    <a:path w="369990" h="554986">
                      <a:moveTo>
                        <a:pt x="369991" y="554986"/>
                      </a:moveTo>
                      <a:lnTo>
                        <a:pt x="0" y="369991"/>
                      </a:lnTo>
                      <a:lnTo>
                        <a:pt x="0" y="0"/>
                      </a:lnTo>
                      <a:lnTo>
                        <a:pt x="369991" y="184995"/>
                      </a:lnTo>
                      <a:close/>
                    </a:path>
                  </a:pathLst>
                </a:custGeom>
                <a:gradFill flip="none" rotWithShape="1">
                  <a:gsLst>
                    <a:gs pos="0">
                      <a:schemeClr val="accent1"/>
                    </a:gs>
                    <a:gs pos="100000">
                      <a:schemeClr val="accent1">
                        <a:lumMod val="90000"/>
                        <a:lumOff val="10000"/>
                      </a:schemeClr>
                    </a:gs>
                  </a:gsLst>
                  <a:lin ang="5400000" scaled="1"/>
                  <a:tileRect/>
                </a:gradFill>
                <a:ln w="10686" cap="flat">
                  <a:noFill/>
                  <a:prstDash val="solid"/>
                  <a:miter/>
                </a:ln>
              </p:spPr>
              <p:txBody>
                <a:bodyPr rtlCol="0" anchor="ctr"/>
                <a:lstStyle/>
                <a:p>
                  <a:endParaRPr lang="zh-CN" altLang="en-US"/>
                </a:p>
              </p:txBody>
            </p:sp>
          </p:grpSp>
          <p:grpSp>
            <p:nvGrpSpPr>
              <p:cNvPr id="225" name="图形 4">
                <a:extLst>
                  <a:ext uri="{FF2B5EF4-FFF2-40B4-BE49-F238E27FC236}">
                    <a16:creationId xmlns:a16="http://schemas.microsoft.com/office/drawing/2014/main" id="{13DF1BC5-C5BA-4002-B508-394E4D9E44F2}"/>
                  </a:ext>
                </a:extLst>
              </p:cNvPr>
              <p:cNvGrpSpPr/>
              <p:nvPr/>
            </p:nvGrpSpPr>
            <p:grpSpPr>
              <a:xfrm>
                <a:off x="7212095" y="2720733"/>
                <a:ext cx="742120" cy="741051"/>
                <a:chOff x="7212095" y="2720733"/>
                <a:chExt cx="742120" cy="741051"/>
              </a:xfrm>
            </p:grpSpPr>
            <p:grpSp>
              <p:nvGrpSpPr>
                <p:cNvPr id="249" name="图形 4">
                  <a:extLst>
                    <a:ext uri="{FF2B5EF4-FFF2-40B4-BE49-F238E27FC236}">
                      <a16:creationId xmlns:a16="http://schemas.microsoft.com/office/drawing/2014/main" id="{FD7F6569-32C6-4C70-9875-8A7558166D61}"/>
                    </a:ext>
                  </a:extLst>
                </p:cNvPr>
                <p:cNvGrpSpPr/>
                <p:nvPr/>
              </p:nvGrpSpPr>
              <p:grpSpPr>
                <a:xfrm>
                  <a:off x="7212095" y="3012662"/>
                  <a:ext cx="742120" cy="449121"/>
                  <a:chOff x="7212095" y="3012662"/>
                  <a:chExt cx="742120" cy="449121"/>
                </a:xfrm>
              </p:grpSpPr>
              <p:sp>
                <p:nvSpPr>
                  <p:cNvPr id="256" name="任意多边形: 形状 255">
                    <a:extLst>
                      <a:ext uri="{FF2B5EF4-FFF2-40B4-BE49-F238E27FC236}">
                        <a16:creationId xmlns:a16="http://schemas.microsoft.com/office/drawing/2014/main" id="{C5FC1976-E62A-4A3F-A702-64EFCDA54035}"/>
                      </a:ext>
                    </a:extLst>
                  </p:cNvPr>
                  <p:cNvSpPr/>
                  <p:nvPr/>
                </p:nvSpPr>
                <p:spPr>
                  <a:xfrm>
                    <a:off x="7214233" y="3090723"/>
                    <a:ext cx="739981" cy="371060"/>
                  </a:xfrm>
                  <a:custGeom>
                    <a:avLst/>
                    <a:gdLst>
                      <a:gd name="connsiteX0" fmla="*/ 705763 w 739981"/>
                      <a:gd name="connsiteY0" fmla="*/ 106934 h 371060"/>
                      <a:gd name="connsiteX1" fmla="*/ 631979 w 739981"/>
                      <a:gd name="connsiteY1" fmla="*/ 54536 h 371060"/>
                      <a:gd name="connsiteX2" fmla="*/ 108003 w 739981"/>
                      <a:gd name="connsiteY2" fmla="*/ 54536 h 371060"/>
                      <a:gd name="connsiteX3" fmla="*/ 34219 w 739981"/>
                      <a:gd name="connsiteY3" fmla="*/ 106934 h 371060"/>
                      <a:gd name="connsiteX4" fmla="*/ 0 w 739981"/>
                      <a:gd name="connsiteY4" fmla="*/ 106934 h 371060"/>
                      <a:gd name="connsiteX5" fmla="*/ 0 w 739981"/>
                      <a:gd name="connsiteY5" fmla="*/ 184995 h 371060"/>
                      <a:gd name="connsiteX6" fmla="*/ 108003 w 739981"/>
                      <a:gd name="connsiteY6" fmla="*/ 316524 h 371060"/>
                      <a:gd name="connsiteX7" fmla="*/ 631979 w 739981"/>
                      <a:gd name="connsiteY7" fmla="*/ 316524 h 371060"/>
                      <a:gd name="connsiteX8" fmla="*/ 739982 w 739981"/>
                      <a:gd name="connsiteY8" fmla="*/ 184995 h 371060"/>
                      <a:gd name="connsiteX9" fmla="*/ 739982 w 739981"/>
                      <a:gd name="connsiteY9" fmla="*/ 106934 h 371060"/>
                      <a:gd name="connsiteX10" fmla="*/ 705763 w 739981"/>
                      <a:gd name="connsiteY10" fmla="*/ 106934 h 37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981" h="371060">
                        <a:moveTo>
                          <a:pt x="705763" y="106934"/>
                        </a:moveTo>
                        <a:cubicBezTo>
                          <a:pt x="687584" y="87686"/>
                          <a:pt x="662989" y="69507"/>
                          <a:pt x="631979" y="54536"/>
                        </a:cubicBezTo>
                        <a:cubicBezTo>
                          <a:pt x="487618" y="-18179"/>
                          <a:pt x="252364" y="-18179"/>
                          <a:pt x="108003" y="54536"/>
                        </a:cubicBezTo>
                        <a:cubicBezTo>
                          <a:pt x="75923" y="70576"/>
                          <a:pt x="51328" y="88755"/>
                          <a:pt x="34219" y="106934"/>
                        </a:cubicBezTo>
                        <a:lnTo>
                          <a:pt x="0" y="106934"/>
                        </a:lnTo>
                        <a:lnTo>
                          <a:pt x="0" y="184995"/>
                        </a:lnTo>
                        <a:cubicBezTo>
                          <a:pt x="0" y="232046"/>
                          <a:pt x="36357" y="280166"/>
                          <a:pt x="108003" y="316524"/>
                        </a:cubicBezTo>
                        <a:cubicBezTo>
                          <a:pt x="252364" y="389239"/>
                          <a:pt x="487618" y="389239"/>
                          <a:pt x="631979" y="316524"/>
                        </a:cubicBezTo>
                        <a:cubicBezTo>
                          <a:pt x="704694" y="280166"/>
                          <a:pt x="739982" y="233116"/>
                          <a:pt x="739982" y="184995"/>
                        </a:cubicBezTo>
                        <a:lnTo>
                          <a:pt x="739982" y="106934"/>
                        </a:lnTo>
                        <a:lnTo>
                          <a:pt x="705763" y="106934"/>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257" name="任意多边形: 形状 256">
                    <a:extLst>
                      <a:ext uri="{FF2B5EF4-FFF2-40B4-BE49-F238E27FC236}">
                        <a16:creationId xmlns:a16="http://schemas.microsoft.com/office/drawing/2014/main" id="{CB6BD1AA-A9B5-4119-A9A9-E6A478A9CC39}"/>
                      </a:ext>
                    </a:extLst>
                  </p:cNvPr>
                  <p:cNvSpPr/>
                  <p:nvPr/>
                </p:nvSpPr>
                <p:spPr>
                  <a:xfrm>
                    <a:off x="7212095" y="3012662"/>
                    <a:ext cx="742120" cy="369990"/>
                  </a:xfrm>
                  <a:custGeom>
                    <a:avLst/>
                    <a:gdLst>
                      <a:gd name="connsiteX0" fmla="*/ 742121 w 742120"/>
                      <a:gd name="connsiteY0" fmla="*/ 184995 h 369990"/>
                      <a:gd name="connsiteX1" fmla="*/ 371060 w 742120"/>
                      <a:gd name="connsiteY1" fmla="*/ 369991 h 369990"/>
                      <a:gd name="connsiteX2" fmla="*/ 0 w 742120"/>
                      <a:gd name="connsiteY2" fmla="*/ 184995 h 369990"/>
                      <a:gd name="connsiteX3" fmla="*/ 371060 w 742120"/>
                      <a:gd name="connsiteY3" fmla="*/ 0 h 369990"/>
                      <a:gd name="connsiteX4" fmla="*/ 742121 w 742120"/>
                      <a:gd name="connsiteY4" fmla="*/ 184995 h 36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20" h="369990">
                        <a:moveTo>
                          <a:pt x="742121" y="184995"/>
                        </a:moveTo>
                        <a:cubicBezTo>
                          <a:pt x="742121" y="287166"/>
                          <a:pt x="575991" y="369991"/>
                          <a:pt x="371060" y="369991"/>
                        </a:cubicBezTo>
                        <a:cubicBezTo>
                          <a:pt x="166129" y="369991"/>
                          <a:pt x="0" y="287166"/>
                          <a:pt x="0" y="184995"/>
                        </a:cubicBezTo>
                        <a:cubicBezTo>
                          <a:pt x="0" y="82825"/>
                          <a:pt x="166129" y="0"/>
                          <a:pt x="371060" y="0"/>
                        </a:cubicBezTo>
                        <a:cubicBezTo>
                          <a:pt x="575991" y="0"/>
                          <a:pt x="742121" y="82825"/>
                          <a:pt x="742121" y="184995"/>
                        </a:cubicBezTo>
                        <a:close/>
                      </a:path>
                    </a:pathLst>
                  </a:custGeom>
                  <a:solidFill>
                    <a:schemeClr val="bg1"/>
                  </a:solidFill>
                  <a:ln w="10686" cap="flat">
                    <a:noFill/>
                    <a:prstDash val="solid"/>
                    <a:miter/>
                  </a:ln>
                </p:spPr>
                <p:txBody>
                  <a:bodyPr rtlCol="0" anchor="ctr"/>
                  <a:lstStyle/>
                  <a:p>
                    <a:endParaRPr lang="zh-CN" altLang="en-US"/>
                  </a:p>
                </p:txBody>
              </p:sp>
            </p:grpSp>
            <p:grpSp>
              <p:nvGrpSpPr>
                <p:cNvPr id="250" name="图形 4">
                  <a:extLst>
                    <a:ext uri="{FF2B5EF4-FFF2-40B4-BE49-F238E27FC236}">
                      <a16:creationId xmlns:a16="http://schemas.microsoft.com/office/drawing/2014/main" id="{6668A888-3499-4A7C-940F-B87C719063E8}"/>
                    </a:ext>
                  </a:extLst>
                </p:cNvPr>
                <p:cNvGrpSpPr/>
                <p:nvPr/>
              </p:nvGrpSpPr>
              <p:grpSpPr>
                <a:xfrm>
                  <a:off x="7212095" y="2867232"/>
                  <a:ext cx="742120" cy="449121"/>
                  <a:chOff x="7212095" y="2867232"/>
                  <a:chExt cx="742120" cy="449121"/>
                </a:xfrm>
              </p:grpSpPr>
              <p:sp>
                <p:nvSpPr>
                  <p:cNvPr id="254" name="任意多边形: 形状 253">
                    <a:extLst>
                      <a:ext uri="{FF2B5EF4-FFF2-40B4-BE49-F238E27FC236}">
                        <a16:creationId xmlns:a16="http://schemas.microsoft.com/office/drawing/2014/main" id="{F0124324-A99B-47E8-96F0-CCC0BC1C110B}"/>
                      </a:ext>
                    </a:extLst>
                  </p:cNvPr>
                  <p:cNvSpPr/>
                  <p:nvPr/>
                </p:nvSpPr>
                <p:spPr>
                  <a:xfrm>
                    <a:off x="7214233" y="2945293"/>
                    <a:ext cx="739981" cy="371060"/>
                  </a:xfrm>
                  <a:custGeom>
                    <a:avLst/>
                    <a:gdLst>
                      <a:gd name="connsiteX0" fmla="*/ 705763 w 739981"/>
                      <a:gd name="connsiteY0" fmla="*/ 106934 h 371060"/>
                      <a:gd name="connsiteX1" fmla="*/ 631979 w 739981"/>
                      <a:gd name="connsiteY1" fmla="*/ 54536 h 371060"/>
                      <a:gd name="connsiteX2" fmla="*/ 108003 w 739981"/>
                      <a:gd name="connsiteY2" fmla="*/ 54536 h 371060"/>
                      <a:gd name="connsiteX3" fmla="*/ 34219 w 739981"/>
                      <a:gd name="connsiteY3" fmla="*/ 106934 h 371060"/>
                      <a:gd name="connsiteX4" fmla="*/ 0 w 739981"/>
                      <a:gd name="connsiteY4" fmla="*/ 106934 h 371060"/>
                      <a:gd name="connsiteX5" fmla="*/ 0 w 739981"/>
                      <a:gd name="connsiteY5" fmla="*/ 184995 h 371060"/>
                      <a:gd name="connsiteX6" fmla="*/ 108003 w 739981"/>
                      <a:gd name="connsiteY6" fmla="*/ 316524 h 371060"/>
                      <a:gd name="connsiteX7" fmla="*/ 631979 w 739981"/>
                      <a:gd name="connsiteY7" fmla="*/ 316524 h 371060"/>
                      <a:gd name="connsiteX8" fmla="*/ 739982 w 739981"/>
                      <a:gd name="connsiteY8" fmla="*/ 184995 h 371060"/>
                      <a:gd name="connsiteX9" fmla="*/ 739982 w 739981"/>
                      <a:gd name="connsiteY9" fmla="*/ 106934 h 371060"/>
                      <a:gd name="connsiteX10" fmla="*/ 705763 w 739981"/>
                      <a:gd name="connsiteY10" fmla="*/ 106934 h 37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981" h="371060">
                        <a:moveTo>
                          <a:pt x="705763" y="106934"/>
                        </a:moveTo>
                        <a:cubicBezTo>
                          <a:pt x="687584" y="87686"/>
                          <a:pt x="662989" y="69507"/>
                          <a:pt x="631979" y="54536"/>
                        </a:cubicBezTo>
                        <a:cubicBezTo>
                          <a:pt x="487618" y="-18179"/>
                          <a:pt x="252364" y="-18179"/>
                          <a:pt x="108003" y="54536"/>
                        </a:cubicBezTo>
                        <a:cubicBezTo>
                          <a:pt x="75923" y="70576"/>
                          <a:pt x="51328" y="88755"/>
                          <a:pt x="34219" y="106934"/>
                        </a:cubicBezTo>
                        <a:lnTo>
                          <a:pt x="0" y="106934"/>
                        </a:lnTo>
                        <a:lnTo>
                          <a:pt x="0" y="184995"/>
                        </a:lnTo>
                        <a:cubicBezTo>
                          <a:pt x="0" y="232046"/>
                          <a:pt x="36357" y="280167"/>
                          <a:pt x="108003" y="316524"/>
                        </a:cubicBezTo>
                        <a:cubicBezTo>
                          <a:pt x="252364" y="389239"/>
                          <a:pt x="487618" y="389239"/>
                          <a:pt x="631979" y="316524"/>
                        </a:cubicBezTo>
                        <a:cubicBezTo>
                          <a:pt x="704694" y="280167"/>
                          <a:pt x="739982" y="233116"/>
                          <a:pt x="739982" y="184995"/>
                        </a:cubicBezTo>
                        <a:lnTo>
                          <a:pt x="739982" y="106934"/>
                        </a:lnTo>
                        <a:lnTo>
                          <a:pt x="705763" y="106934"/>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55" name="任意多边形: 形状 254">
                    <a:extLst>
                      <a:ext uri="{FF2B5EF4-FFF2-40B4-BE49-F238E27FC236}">
                        <a16:creationId xmlns:a16="http://schemas.microsoft.com/office/drawing/2014/main" id="{D0208E1F-D107-4083-B7A6-78C32BF868DE}"/>
                      </a:ext>
                    </a:extLst>
                  </p:cNvPr>
                  <p:cNvSpPr/>
                  <p:nvPr/>
                </p:nvSpPr>
                <p:spPr>
                  <a:xfrm>
                    <a:off x="7212095" y="2867232"/>
                    <a:ext cx="742120" cy="369990"/>
                  </a:xfrm>
                  <a:custGeom>
                    <a:avLst/>
                    <a:gdLst>
                      <a:gd name="connsiteX0" fmla="*/ 742121 w 742120"/>
                      <a:gd name="connsiteY0" fmla="*/ 184996 h 369990"/>
                      <a:gd name="connsiteX1" fmla="*/ 371060 w 742120"/>
                      <a:gd name="connsiteY1" fmla="*/ 369991 h 369990"/>
                      <a:gd name="connsiteX2" fmla="*/ 0 w 742120"/>
                      <a:gd name="connsiteY2" fmla="*/ 184996 h 369990"/>
                      <a:gd name="connsiteX3" fmla="*/ 371060 w 742120"/>
                      <a:gd name="connsiteY3" fmla="*/ 0 h 369990"/>
                      <a:gd name="connsiteX4" fmla="*/ 742121 w 742120"/>
                      <a:gd name="connsiteY4" fmla="*/ 184996 h 36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20" h="369990">
                        <a:moveTo>
                          <a:pt x="742121" y="184996"/>
                        </a:moveTo>
                        <a:cubicBezTo>
                          <a:pt x="742121" y="287166"/>
                          <a:pt x="575991" y="369991"/>
                          <a:pt x="371060" y="369991"/>
                        </a:cubicBezTo>
                        <a:cubicBezTo>
                          <a:pt x="166129" y="369991"/>
                          <a:pt x="0" y="287166"/>
                          <a:pt x="0" y="184996"/>
                        </a:cubicBezTo>
                        <a:cubicBezTo>
                          <a:pt x="0" y="82825"/>
                          <a:pt x="166129" y="0"/>
                          <a:pt x="371060" y="0"/>
                        </a:cubicBezTo>
                        <a:cubicBezTo>
                          <a:pt x="575991" y="0"/>
                          <a:pt x="742121" y="82825"/>
                          <a:pt x="742121" y="184996"/>
                        </a:cubicBezTo>
                        <a:close/>
                      </a:path>
                    </a:pathLst>
                  </a:custGeom>
                  <a:solidFill>
                    <a:schemeClr val="bg1"/>
                  </a:solidFill>
                  <a:ln w="10686" cap="flat">
                    <a:noFill/>
                    <a:prstDash val="solid"/>
                    <a:miter/>
                  </a:ln>
                </p:spPr>
                <p:txBody>
                  <a:bodyPr rtlCol="0" anchor="ctr"/>
                  <a:lstStyle/>
                  <a:p>
                    <a:endParaRPr lang="zh-CN" altLang="en-US"/>
                  </a:p>
                </p:txBody>
              </p:sp>
            </p:grpSp>
            <p:grpSp>
              <p:nvGrpSpPr>
                <p:cNvPr id="251" name="图形 4">
                  <a:extLst>
                    <a:ext uri="{FF2B5EF4-FFF2-40B4-BE49-F238E27FC236}">
                      <a16:creationId xmlns:a16="http://schemas.microsoft.com/office/drawing/2014/main" id="{6864EEC0-38DE-431C-A074-96DD7136D677}"/>
                    </a:ext>
                  </a:extLst>
                </p:cNvPr>
                <p:cNvGrpSpPr/>
                <p:nvPr/>
              </p:nvGrpSpPr>
              <p:grpSpPr>
                <a:xfrm>
                  <a:off x="7212095" y="2720733"/>
                  <a:ext cx="742120" cy="449121"/>
                  <a:chOff x="7212095" y="2720733"/>
                  <a:chExt cx="742120" cy="449121"/>
                </a:xfrm>
              </p:grpSpPr>
              <p:sp>
                <p:nvSpPr>
                  <p:cNvPr id="252" name="任意多边形: 形状 251">
                    <a:extLst>
                      <a:ext uri="{FF2B5EF4-FFF2-40B4-BE49-F238E27FC236}">
                        <a16:creationId xmlns:a16="http://schemas.microsoft.com/office/drawing/2014/main" id="{E453AFC7-A540-410D-9222-94D134DD73F2}"/>
                      </a:ext>
                    </a:extLst>
                  </p:cNvPr>
                  <p:cNvSpPr/>
                  <p:nvPr/>
                </p:nvSpPr>
                <p:spPr>
                  <a:xfrm>
                    <a:off x="7214233" y="2798794"/>
                    <a:ext cx="739981" cy="371060"/>
                  </a:xfrm>
                  <a:custGeom>
                    <a:avLst/>
                    <a:gdLst>
                      <a:gd name="connsiteX0" fmla="*/ 705763 w 739981"/>
                      <a:gd name="connsiteY0" fmla="*/ 106934 h 371060"/>
                      <a:gd name="connsiteX1" fmla="*/ 631979 w 739981"/>
                      <a:gd name="connsiteY1" fmla="*/ 54536 h 371060"/>
                      <a:gd name="connsiteX2" fmla="*/ 108003 w 739981"/>
                      <a:gd name="connsiteY2" fmla="*/ 54536 h 371060"/>
                      <a:gd name="connsiteX3" fmla="*/ 34219 w 739981"/>
                      <a:gd name="connsiteY3" fmla="*/ 106934 h 371060"/>
                      <a:gd name="connsiteX4" fmla="*/ 0 w 739981"/>
                      <a:gd name="connsiteY4" fmla="*/ 106934 h 371060"/>
                      <a:gd name="connsiteX5" fmla="*/ 0 w 739981"/>
                      <a:gd name="connsiteY5" fmla="*/ 184995 h 371060"/>
                      <a:gd name="connsiteX6" fmla="*/ 108003 w 739981"/>
                      <a:gd name="connsiteY6" fmla="*/ 316524 h 371060"/>
                      <a:gd name="connsiteX7" fmla="*/ 631979 w 739981"/>
                      <a:gd name="connsiteY7" fmla="*/ 316524 h 371060"/>
                      <a:gd name="connsiteX8" fmla="*/ 739982 w 739981"/>
                      <a:gd name="connsiteY8" fmla="*/ 184995 h 371060"/>
                      <a:gd name="connsiteX9" fmla="*/ 739982 w 739981"/>
                      <a:gd name="connsiteY9" fmla="*/ 106934 h 371060"/>
                      <a:gd name="connsiteX10" fmla="*/ 705763 w 739981"/>
                      <a:gd name="connsiteY10" fmla="*/ 106934 h 37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981" h="371060">
                        <a:moveTo>
                          <a:pt x="705763" y="106934"/>
                        </a:moveTo>
                        <a:cubicBezTo>
                          <a:pt x="687584" y="87686"/>
                          <a:pt x="662989" y="69507"/>
                          <a:pt x="631979" y="54536"/>
                        </a:cubicBezTo>
                        <a:cubicBezTo>
                          <a:pt x="487618" y="-18179"/>
                          <a:pt x="252364" y="-18179"/>
                          <a:pt x="108003" y="54536"/>
                        </a:cubicBezTo>
                        <a:cubicBezTo>
                          <a:pt x="75923" y="70576"/>
                          <a:pt x="51328" y="88755"/>
                          <a:pt x="34219" y="106934"/>
                        </a:cubicBezTo>
                        <a:lnTo>
                          <a:pt x="0" y="106934"/>
                        </a:lnTo>
                        <a:lnTo>
                          <a:pt x="0" y="184995"/>
                        </a:lnTo>
                        <a:cubicBezTo>
                          <a:pt x="0" y="232046"/>
                          <a:pt x="36357" y="280167"/>
                          <a:pt x="108003" y="316524"/>
                        </a:cubicBezTo>
                        <a:cubicBezTo>
                          <a:pt x="252364" y="389239"/>
                          <a:pt x="487618" y="389239"/>
                          <a:pt x="631979" y="316524"/>
                        </a:cubicBezTo>
                        <a:cubicBezTo>
                          <a:pt x="704694" y="280167"/>
                          <a:pt x="739982" y="233116"/>
                          <a:pt x="739982" y="184995"/>
                        </a:cubicBezTo>
                        <a:lnTo>
                          <a:pt x="739982" y="106934"/>
                        </a:lnTo>
                        <a:lnTo>
                          <a:pt x="705763" y="106934"/>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53" name="任意多边形: 形状 252">
                    <a:extLst>
                      <a:ext uri="{FF2B5EF4-FFF2-40B4-BE49-F238E27FC236}">
                        <a16:creationId xmlns:a16="http://schemas.microsoft.com/office/drawing/2014/main" id="{BF49FDD0-DF9B-4EF1-B2A3-2D34E8D78F15}"/>
                      </a:ext>
                    </a:extLst>
                  </p:cNvPr>
                  <p:cNvSpPr/>
                  <p:nvPr/>
                </p:nvSpPr>
                <p:spPr>
                  <a:xfrm>
                    <a:off x="7212095" y="2720733"/>
                    <a:ext cx="742120" cy="369990"/>
                  </a:xfrm>
                  <a:custGeom>
                    <a:avLst/>
                    <a:gdLst>
                      <a:gd name="connsiteX0" fmla="*/ 742121 w 742120"/>
                      <a:gd name="connsiteY0" fmla="*/ 184995 h 369990"/>
                      <a:gd name="connsiteX1" fmla="*/ 371060 w 742120"/>
                      <a:gd name="connsiteY1" fmla="*/ 369991 h 369990"/>
                      <a:gd name="connsiteX2" fmla="*/ 0 w 742120"/>
                      <a:gd name="connsiteY2" fmla="*/ 184995 h 369990"/>
                      <a:gd name="connsiteX3" fmla="*/ 371060 w 742120"/>
                      <a:gd name="connsiteY3" fmla="*/ 0 h 369990"/>
                      <a:gd name="connsiteX4" fmla="*/ 742121 w 742120"/>
                      <a:gd name="connsiteY4" fmla="*/ 184995 h 36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20" h="369990">
                        <a:moveTo>
                          <a:pt x="742121" y="184995"/>
                        </a:moveTo>
                        <a:cubicBezTo>
                          <a:pt x="742121" y="287165"/>
                          <a:pt x="575991" y="369991"/>
                          <a:pt x="371060" y="369991"/>
                        </a:cubicBezTo>
                        <a:cubicBezTo>
                          <a:pt x="166129" y="369991"/>
                          <a:pt x="0" y="287166"/>
                          <a:pt x="0" y="184995"/>
                        </a:cubicBezTo>
                        <a:cubicBezTo>
                          <a:pt x="0" y="82825"/>
                          <a:pt x="166129" y="0"/>
                          <a:pt x="371060" y="0"/>
                        </a:cubicBezTo>
                        <a:cubicBezTo>
                          <a:pt x="575991" y="0"/>
                          <a:pt x="742121" y="82825"/>
                          <a:pt x="742121" y="184995"/>
                        </a:cubicBezTo>
                        <a:close/>
                      </a:path>
                    </a:pathLst>
                  </a:custGeom>
                  <a:solidFill>
                    <a:schemeClr val="accent1">
                      <a:lumMod val="20000"/>
                      <a:lumOff val="80000"/>
                    </a:schemeClr>
                  </a:solidFill>
                  <a:ln w="10686" cap="flat">
                    <a:noFill/>
                    <a:prstDash val="solid"/>
                    <a:miter/>
                  </a:ln>
                </p:spPr>
                <p:txBody>
                  <a:bodyPr rtlCol="0" anchor="ctr"/>
                  <a:lstStyle/>
                  <a:p>
                    <a:endParaRPr lang="zh-CN" altLang="en-US"/>
                  </a:p>
                </p:txBody>
              </p:sp>
            </p:grpSp>
          </p:grpSp>
          <p:grpSp>
            <p:nvGrpSpPr>
              <p:cNvPr id="226" name="图形 4">
                <a:extLst>
                  <a:ext uri="{FF2B5EF4-FFF2-40B4-BE49-F238E27FC236}">
                    <a16:creationId xmlns:a16="http://schemas.microsoft.com/office/drawing/2014/main" id="{E0F43958-FCDE-40A2-89F0-A63628066865}"/>
                  </a:ext>
                </a:extLst>
              </p:cNvPr>
              <p:cNvGrpSpPr/>
              <p:nvPr/>
            </p:nvGrpSpPr>
            <p:grpSpPr>
              <a:xfrm>
                <a:off x="7213164" y="2253432"/>
                <a:ext cx="741051" cy="741051"/>
                <a:chOff x="7213164" y="2253432"/>
                <a:chExt cx="741051" cy="741051"/>
              </a:xfrm>
            </p:grpSpPr>
            <p:sp>
              <p:nvSpPr>
                <p:cNvPr id="245" name="任意多边形: 形状 244">
                  <a:extLst>
                    <a:ext uri="{FF2B5EF4-FFF2-40B4-BE49-F238E27FC236}">
                      <a16:creationId xmlns:a16="http://schemas.microsoft.com/office/drawing/2014/main" id="{5C374F92-86F3-4F22-A217-CBC37E3BE36C}"/>
                    </a:ext>
                  </a:extLst>
                </p:cNvPr>
                <p:cNvSpPr/>
                <p:nvPr/>
              </p:nvSpPr>
              <p:spPr>
                <a:xfrm>
                  <a:off x="7213164" y="2253432"/>
                  <a:ext cx="741051" cy="371060"/>
                </a:xfrm>
                <a:custGeom>
                  <a:avLst/>
                  <a:gdLst>
                    <a:gd name="connsiteX0" fmla="*/ 741051 w 741051"/>
                    <a:gd name="connsiteY0" fmla="*/ 184995 h 371060"/>
                    <a:gd name="connsiteX1" fmla="*/ 369991 w 741051"/>
                    <a:gd name="connsiteY1" fmla="*/ 371060 h 371060"/>
                    <a:gd name="connsiteX2" fmla="*/ 0 w 741051"/>
                    <a:gd name="connsiteY2" fmla="*/ 184995 h 371060"/>
                    <a:gd name="connsiteX3" fmla="*/ 369991 w 741051"/>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1" h="371060">
                      <a:moveTo>
                        <a:pt x="741051" y="184995"/>
                      </a:moveTo>
                      <a:lnTo>
                        <a:pt x="369991" y="371060"/>
                      </a:lnTo>
                      <a:lnTo>
                        <a:pt x="0" y="184995"/>
                      </a:lnTo>
                      <a:lnTo>
                        <a:pt x="369991"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46" name="任意多边形: 形状 245">
                  <a:extLst>
                    <a:ext uri="{FF2B5EF4-FFF2-40B4-BE49-F238E27FC236}">
                      <a16:creationId xmlns:a16="http://schemas.microsoft.com/office/drawing/2014/main" id="{6ACC5492-B27B-40EE-A102-5F40C5CB7656}"/>
                    </a:ext>
                  </a:extLst>
                </p:cNvPr>
                <p:cNvSpPr/>
                <p:nvPr/>
              </p:nvSpPr>
              <p:spPr>
                <a:xfrm>
                  <a:off x="7583155" y="2438427"/>
                  <a:ext cx="371060" cy="556055"/>
                </a:xfrm>
                <a:custGeom>
                  <a:avLst/>
                  <a:gdLst>
                    <a:gd name="connsiteX0" fmla="*/ 371060 w 371060"/>
                    <a:gd name="connsiteY0" fmla="*/ 371060 h 556055"/>
                    <a:gd name="connsiteX1" fmla="*/ 0 w 371060"/>
                    <a:gd name="connsiteY1" fmla="*/ 556056 h 556055"/>
                    <a:gd name="connsiteX2" fmla="*/ 0 w 371060"/>
                    <a:gd name="connsiteY2" fmla="*/ 186065 h 556055"/>
                    <a:gd name="connsiteX3" fmla="*/ 371060 w 371060"/>
                    <a:gd name="connsiteY3" fmla="*/ 0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371060"/>
                      </a:moveTo>
                      <a:lnTo>
                        <a:pt x="0" y="556056"/>
                      </a:lnTo>
                      <a:lnTo>
                        <a:pt x="0" y="186065"/>
                      </a:lnTo>
                      <a:lnTo>
                        <a:pt x="371060" y="0"/>
                      </a:lnTo>
                      <a:close/>
                    </a:path>
                  </a:pathLst>
                </a:custGeom>
                <a:solidFill>
                  <a:schemeClr val="accent1"/>
                </a:solidFill>
                <a:ln w="10686" cap="flat">
                  <a:noFill/>
                  <a:prstDash val="solid"/>
                  <a:miter/>
                </a:ln>
              </p:spPr>
              <p:txBody>
                <a:bodyPr rtlCol="0" anchor="ctr"/>
                <a:lstStyle/>
                <a:p>
                  <a:endParaRPr lang="zh-CN" altLang="en-US"/>
                </a:p>
              </p:txBody>
            </p:sp>
            <p:sp>
              <p:nvSpPr>
                <p:cNvPr id="247" name="任意多边形: 形状 246">
                  <a:extLst>
                    <a:ext uri="{FF2B5EF4-FFF2-40B4-BE49-F238E27FC236}">
                      <a16:creationId xmlns:a16="http://schemas.microsoft.com/office/drawing/2014/main" id="{9F8968C4-5FDC-4431-BFCE-13E7B82B274E}"/>
                    </a:ext>
                  </a:extLst>
                </p:cNvPr>
                <p:cNvSpPr/>
                <p:nvPr/>
              </p:nvSpPr>
              <p:spPr>
                <a:xfrm>
                  <a:off x="7629136" y="2514422"/>
                  <a:ext cx="286645" cy="411551"/>
                </a:xfrm>
                <a:custGeom>
                  <a:avLst/>
                  <a:gdLst>
                    <a:gd name="connsiteX0" fmla="*/ 26733 w 286645"/>
                    <a:gd name="connsiteY0" fmla="*/ 120764 h 411551"/>
                    <a:gd name="connsiteX1" fmla="*/ 0 w 286645"/>
                    <a:gd name="connsiteY1" fmla="*/ 161398 h 411551"/>
                    <a:gd name="connsiteX2" fmla="*/ 26733 w 286645"/>
                    <a:gd name="connsiteY2" fmla="*/ 175300 h 411551"/>
                    <a:gd name="connsiteX3" fmla="*/ 53467 w 286645"/>
                    <a:gd name="connsiteY3" fmla="*/ 134665 h 411551"/>
                    <a:gd name="connsiteX4" fmla="*/ 26733 w 286645"/>
                    <a:gd name="connsiteY4" fmla="*/ 120764 h 411551"/>
                    <a:gd name="connsiteX5" fmla="*/ 26733 w 286645"/>
                    <a:gd name="connsiteY5" fmla="*/ 197756 h 411551"/>
                    <a:gd name="connsiteX6" fmla="*/ 0 w 286645"/>
                    <a:gd name="connsiteY6" fmla="*/ 238391 h 411551"/>
                    <a:gd name="connsiteX7" fmla="*/ 26733 w 286645"/>
                    <a:gd name="connsiteY7" fmla="*/ 252292 h 411551"/>
                    <a:gd name="connsiteX8" fmla="*/ 53467 w 286645"/>
                    <a:gd name="connsiteY8" fmla="*/ 211657 h 411551"/>
                    <a:gd name="connsiteX9" fmla="*/ 26733 w 286645"/>
                    <a:gd name="connsiteY9" fmla="*/ 197756 h 411551"/>
                    <a:gd name="connsiteX10" fmla="*/ 26733 w 286645"/>
                    <a:gd name="connsiteY10" fmla="*/ 353879 h 411551"/>
                    <a:gd name="connsiteX11" fmla="*/ 0 w 286645"/>
                    <a:gd name="connsiteY11" fmla="*/ 394514 h 411551"/>
                    <a:gd name="connsiteX12" fmla="*/ 26733 w 286645"/>
                    <a:gd name="connsiteY12" fmla="*/ 408415 h 411551"/>
                    <a:gd name="connsiteX13" fmla="*/ 53467 w 286645"/>
                    <a:gd name="connsiteY13" fmla="*/ 367781 h 411551"/>
                    <a:gd name="connsiteX14" fmla="*/ 26733 w 286645"/>
                    <a:gd name="connsiteY14" fmla="*/ 353879 h 411551"/>
                    <a:gd name="connsiteX15" fmla="*/ 26733 w 286645"/>
                    <a:gd name="connsiteY15" fmla="*/ 275818 h 411551"/>
                    <a:gd name="connsiteX16" fmla="*/ 0 w 286645"/>
                    <a:gd name="connsiteY16" fmla="*/ 316452 h 411551"/>
                    <a:gd name="connsiteX17" fmla="*/ 26733 w 286645"/>
                    <a:gd name="connsiteY17" fmla="*/ 330354 h 411551"/>
                    <a:gd name="connsiteX18" fmla="*/ 53467 w 286645"/>
                    <a:gd name="connsiteY18" fmla="*/ 289719 h 411551"/>
                    <a:gd name="connsiteX19" fmla="*/ 26733 w 286645"/>
                    <a:gd name="connsiteY19" fmla="*/ 275818 h 411551"/>
                    <a:gd name="connsiteX20" fmla="*/ 104795 w 286645"/>
                    <a:gd name="connsiteY20" fmla="*/ 159260 h 411551"/>
                    <a:gd name="connsiteX21" fmla="*/ 78062 w 286645"/>
                    <a:gd name="connsiteY21" fmla="*/ 199895 h 411551"/>
                    <a:gd name="connsiteX22" fmla="*/ 104795 w 286645"/>
                    <a:gd name="connsiteY22" fmla="*/ 213796 h 411551"/>
                    <a:gd name="connsiteX23" fmla="*/ 131529 w 286645"/>
                    <a:gd name="connsiteY23" fmla="*/ 173161 h 411551"/>
                    <a:gd name="connsiteX24" fmla="*/ 104795 w 286645"/>
                    <a:gd name="connsiteY24" fmla="*/ 159260 h 411551"/>
                    <a:gd name="connsiteX25" fmla="*/ 104795 w 286645"/>
                    <a:gd name="connsiteY25" fmla="*/ 314314 h 411551"/>
                    <a:gd name="connsiteX26" fmla="*/ 78062 w 286645"/>
                    <a:gd name="connsiteY26" fmla="*/ 354948 h 411551"/>
                    <a:gd name="connsiteX27" fmla="*/ 104795 w 286645"/>
                    <a:gd name="connsiteY27" fmla="*/ 368850 h 411551"/>
                    <a:gd name="connsiteX28" fmla="*/ 131529 w 286645"/>
                    <a:gd name="connsiteY28" fmla="*/ 328215 h 411551"/>
                    <a:gd name="connsiteX29" fmla="*/ 104795 w 286645"/>
                    <a:gd name="connsiteY29" fmla="*/ 314314 h 411551"/>
                    <a:gd name="connsiteX30" fmla="*/ 104795 w 286645"/>
                    <a:gd name="connsiteY30" fmla="*/ 237321 h 411551"/>
                    <a:gd name="connsiteX31" fmla="*/ 78062 w 286645"/>
                    <a:gd name="connsiteY31" fmla="*/ 277956 h 411551"/>
                    <a:gd name="connsiteX32" fmla="*/ 104795 w 286645"/>
                    <a:gd name="connsiteY32" fmla="*/ 291858 h 411551"/>
                    <a:gd name="connsiteX33" fmla="*/ 131529 w 286645"/>
                    <a:gd name="connsiteY33" fmla="*/ 251223 h 411551"/>
                    <a:gd name="connsiteX34" fmla="*/ 104795 w 286645"/>
                    <a:gd name="connsiteY34" fmla="*/ 237321 h 411551"/>
                    <a:gd name="connsiteX35" fmla="*/ 104795 w 286645"/>
                    <a:gd name="connsiteY35" fmla="*/ 81198 h 411551"/>
                    <a:gd name="connsiteX36" fmla="*/ 78062 w 286645"/>
                    <a:gd name="connsiteY36" fmla="*/ 121833 h 411551"/>
                    <a:gd name="connsiteX37" fmla="*/ 104795 w 286645"/>
                    <a:gd name="connsiteY37" fmla="*/ 135734 h 411551"/>
                    <a:gd name="connsiteX38" fmla="*/ 131529 w 286645"/>
                    <a:gd name="connsiteY38" fmla="*/ 95099 h 411551"/>
                    <a:gd name="connsiteX39" fmla="*/ 104795 w 286645"/>
                    <a:gd name="connsiteY39" fmla="*/ 81198 h 411551"/>
                    <a:gd name="connsiteX40" fmla="*/ 182857 w 286645"/>
                    <a:gd name="connsiteY40" fmla="*/ 42702 h 411551"/>
                    <a:gd name="connsiteX41" fmla="*/ 156123 w 286645"/>
                    <a:gd name="connsiteY41" fmla="*/ 83337 h 411551"/>
                    <a:gd name="connsiteX42" fmla="*/ 182857 w 286645"/>
                    <a:gd name="connsiteY42" fmla="*/ 97238 h 411551"/>
                    <a:gd name="connsiteX43" fmla="*/ 209590 w 286645"/>
                    <a:gd name="connsiteY43" fmla="*/ 56603 h 411551"/>
                    <a:gd name="connsiteX44" fmla="*/ 182857 w 286645"/>
                    <a:gd name="connsiteY44" fmla="*/ 42702 h 411551"/>
                    <a:gd name="connsiteX45" fmla="*/ 182857 w 286645"/>
                    <a:gd name="connsiteY45" fmla="*/ 120764 h 411551"/>
                    <a:gd name="connsiteX46" fmla="*/ 156123 w 286645"/>
                    <a:gd name="connsiteY46" fmla="*/ 161398 h 411551"/>
                    <a:gd name="connsiteX47" fmla="*/ 182857 w 286645"/>
                    <a:gd name="connsiteY47" fmla="*/ 175300 h 411551"/>
                    <a:gd name="connsiteX48" fmla="*/ 209590 w 286645"/>
                    <a:gd name="connsiteY48" fmla="*/ 134665 h 411551"/>
                    <a:gd name="connsiteX49" fmla="*/ 182857 w 286645"/>
                    <a:gd name="connsiteY49" fmla="*/ 120764 h 411551"/>
                    <a:gd name="connsiteX50" fmla="*/ 182857 w 286645"/>
                    <a:gd name="connsiteY50" fmla="*/ 275818 h 411551"/>
                    <a:gd name="connsiteX51" fmla="*/ 156123 w 286645"/>
                    <a:gd name="connsiteY51" fmla="*/ 316452 h 411551"/>
                    <a:gd name="connsiteX52" fmla="*/ 182857 w 286645"/>
                    <a:gd name="connsiteY52" fmla="*/ 330354 h 411551"/>
                    <a:gd name="connsiteX53" fmla="*/ 209590 w 286645"/>
                    <a:gd name="connsiteY53" fmla="*/ 289719 h 411551"/>
                    <a:gd name="connsiteX54" fmla="*/ 182857 w 286645"/>
                    <a:gd name="connsiteY54" fmla="*/ 275818 h 411551"/>
                    <a:gd name="connsiteX55" fmla="*/ 182857 w 286645"/>
                    <a:gd name="connsiteY55" fmla="*/ 197756 h 411551"/>
                    <a:gd name="connsiteX56" fmla="*/ 156123 w 286645"/>
                    <a:gd name="connsiteY56" fmla="*/ 238391 h 411551"/>
                    <a:gd name="connsiteX57" fmla="*/ 182857 w 286645"/>
                    <a:gd name="connsiteY57" fmla="*/ 252292 h 411551"/>
                    <a:gd name="connsiteX58" fmla="*/ 209590 w 286645"/>
                    <a:gd name="connsiteY58" fmla="*/ 211657 h 411551"/>
                    <a:gd name="connsiteX59" fmla="*/ 182857 w 286645"/>
                    <a:gd name="connsiteY59" fmla="*/ 197756 h 411551"/>
                    <a:gd name="connsiteX60" fmla="*/ 259849 w 286645"/>
                    <a:gd name="connsiteY60" fmla="*/ 81198 h 411551"/>
                    <a:gd name="connsiteX61" fmla="*/ 233116 w 286645"/>
                    <a:gd name="connsiteY61" fmla="*/ 121833 h 411551"/>
                    <a:gd name="connsiteX62" fmla="*/ 259849 w 286645"/>
                    <a:gd name="connsiteY62" fmla="*/ 135734 h 411551"/>
                    <a:gd name="connsiteX63" fmla="*/ 286583 w 286645"/>
                    <a:gd name="connsiteY63" fmla="*/ 95099 h 411551"/>
                    <a:gd name="connsiteX64" fmla="*/ 259849 w 286645"/>
                    <a:gd name="connsiteY64" fmla="*/ 81198 h 411551"/>
                    <a:gd name="connsiteX65" fmla="*/ 259849 w 286645"/>
                    <a:gd name="connsiteY65" fmla="*/ 57673 h 411551"/>
                    <a:gd name="connsiteX66" fmla="*/ 286583 w 286645"/>
                    <a:gd name="connsiteY66" fmla="*/ 17038 h 411551"/>
                    <a:gd name="connsiteX67" fmla="*/ 259849 w 286645"/>
                    <a:gd name="connsiteY67" fmla="*/ 3136 h 411551"/>
                    <a:gd name="connsiteX68" fmla="*/ 233116 w 286645"/>
                    <a:gd name="connsiteY68" fmla="*/ 43771 h 411551"/>
                    <a:gd name="connsiteX69" fmla="*/ 259849 w 286645"/>
                    <a:gd name="connsiteY69" fmla="*/ 57673 h 411551"/>
                    <a:gd name="connsiteX70" fmla="*/ 259849 w 286645"/>
                    <a:gd name="connsiteY70" fmla="*/ 159260 h 411551"/>
                    <a:gd name="connsiteX71" fmla="*/ 233116 w 286645"/>
                    <a:gd name="connsiteY71" fmla="*/ 199895 h 411551"/>
                    <a:gd name="connsiteX72" fmla="*/ 259849 w 286645"/>
                    <a:gd name="connsiteY72" fmla="*/ 213796 h 411551"/>
                    <a:gd name="connsiteX73" fmla="*/ 286583 w 286645"/>
                    <a:gd name="connsiteY73" fmla="*/ 173161 h 411551"/>
                    <a:gd name="connsiteX74" fmla="*/ 259849 w 286645"/>
                    <a:gd name="connsiteY74" fmla="*/ 159260 h 411551"/>
                    <a:gd name="connsiteX75" fmla="*/ 259849 w 286645"/>
                    <a:gd name="connsiteY75" fmla="*/ 237321 h 411551"/>
                    <a:gd name="connsiteX76" fmla="*/ 233116 w 286645"/>
                    <a:gd name="connsiteY76" fmla="*/ 277956 h 411551"/>
                    <a:gd name="connsiteX77" fmla="*/ 259849 w 286645"/>
                    <a:gd name="connsiteY77" fmla="*/ 291858 h 411551"/>
                    <a:gd name="connsiteX78" fmla="*/ 286583 w 286645"/>
                    <a:gd name="connsiteY78" fmla="*/ 251223 h 411551"/>
                    <a:gd name="connsiteX79" fmla="*/ 259849 w 286645"/>
                    <a:gd name="connsiteY79" fmla="*/ 237321 h 4115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86645" h="411551">
                      <a:moveTo>
                        <a:pt x="26733" y="120764"/>
                      </a:moveTo>
                      <a:cubicBezTo>
                        <a:pt x="11763" y="128249"/>
                        <a:pt x="0" y="146428"/>
                        <a:pt x="0" y="161398"/>
                      </a:cubicBezTo>
                      <a:cubicBezTo>
                        <a:pt x="0" y="176369"/>
                        <a:pt x="11763" y="182785"/>
                        <a:pt x="26733" y="175300"/>
                      </a:cubicBezTo>
                      <a:cubicBezTo>
                        <a:pt x="41704" y="167814"/>
                        <a:pt x="53467" y="149636"/>
                        <a:pt x="53467" y="134665"/>
                      </a:cubicBezTo>
                      <a:cubicBezTo>
                        <a:pt x="54536" y="118625"/>
                        <a:pt x="41704" y="113278"/>
                        <a:pt x="26733" y="120764"/>
                      </a:cubicBezTo>
                      <a:close/>
                      <a:moveTo>
                        <a:pt x="26733" y="197756"/>
                      </a:moveTo>
                      <a:cubicBezTo>
                        <a:pt x="11763" y="205241"/>
                        <a:pt x="0" y="223420"/>
                        <a:pt x="0" y="238391"/>
                      </a:cubicBezTo>
                      <a:cubicBezTo>
                        <a:pt x="0" y="253361"/>
                        <a:pt x="11763" y="259777"/>
                        <a:pt x="26733" y="252292"/>
                      </a:cubicBezTo>
                      <a:cubicBezTo>
                        <a:pt x="41704" y="244807"/>
                        <a:pt x="53467" y="226628"/>
                        <a:pt x="53467" y="211657"/>
                      </a:cubicBezTo>
                      <a:cubicBezTo>
                        <a:pt x="53467" y="196686"/>
                        <a:pt x="41704" y="190271"/>
                        <a:pt x="26733" y="197756"/>
                      </a:cubicBezTo>
                      <a:close/>
                      <a:moveTo>
                        <a:pt x="26733" y="353879"/>
                      </a:moveTo>
                      <a:cubicBezTo>
                        <a:pt x="11763" y="361365"/>
                        <a:pt x="0" y="379543"/>
                        <a:pt x="0" y="394514"/>
                      </a:cubicBezTo>
                      <a:cubicBezTo>
                        <a:pt x="0" y="409485"/>
                        <a:pt x="11763" y="415901"/>
                        <a:pt x="26733" y="408415"/>
                      </a:cubicBezTo>
                      <a:cubicBezTo>
                        <a:pt x="41704" y="400930"/>
                        <a:pt x="53467" y="382751"/>
                        <a:pt x="53467" y="367781"/>
                      </a:cubicBezTo>
                      <a:cubicBezTo>
                        <a:pt x="54536" y="351740"/>
                        <a:pt x="41704" y="346394"/>
                        <a:pt x="26733" y="353879"/>
                      </a:cubicBezTo>
                      <a:close/>
                      <a:moveTo>
                        <a:pt x="26733" y="275818"/>
                      </a:moveTo>
                      <a:cubicBezTo>
                        <a:pt x="11763" y="283303"/>
                        <a:pt x="0" y="301482"/>
                        <a:pt x="0" y="316452"/>
                      </a:cubicBezTo>
                      <a:cubicBezTo>
                        <a:pt x="0" y="331423"/>
                        <a:pt x="11763" y="337839"/>
                        <a:pt x="26733" y="330354"/>
                      </a:cubicBezTo>
                      <a:cubicBezTo>
                        <a:pt x="41704" y="322868"/>
                        <a:pt x="53467" y="304690"/>
                        <a:pt x="53467" y="289719"/>
                      </a:cubicBezTo>
                      <a:cubicBezTo>
                        <a:pt x="53467" y="274748"/>
                        <a:pt x="41704" y="268332"/>
                        <a:pt x="26733" y="275818"/>
                      </a:cubicBezTo>
                      <a:close/>
                      <a:moveTo>
                        <a:pt x="104795" y="159260"/>
                      </a:moveTo>
                      <a:cubicBezTo>
                        <a:pt x="89825" y="166745"/>
                        <a:pt x="78062" y="184924"/>
                        <a:pt x="78062" y="199895"/>
                      </a:cubicBezTo>
                      <a:cubicBezTo>
                        <a:pt x="78062" y="214865"/>
                        <a:pt x="89825" y="221281"/>
                        <a:pt x="104795" y="213796"/>
                      </a:cubicBezTo>
                      <a:cubicBezTo>
                        <a:pt x="119766" y="206311"/>
                        <a:pt x="131529" y="188132"/>
                        <a:pt x="131529" y="173161"/>
                      </a:cubicBezTo>
                      <a:cubicBezTo>
                        <a:pt x="131529" y="158190"/>
                        <a:pt x="119766" y="151774"/>
                        <a:pt x="104795" y="159260"/>
                      </a:cubicBezTo>
                      <a:close/>
                      <a:moveTo>
                        <a:pt x="104795" y="314314"/>
                      </a:moveTo>
                      <a:cubicBezTo>
                        <a:pt x="89825" y="321799"/>
                        <a:pt x="78062" y="339978"/>
                        <a:pt x="78062" y="354948"/>
                      </a:cubicBezTo>
                      <a:cubicBezTo>
                        <a:pt x="78062" y="369919"/>
                        <a:pt x="89825" y="376335"/>
                        <a:pt x="104795" y="368850"/>
                      </a:cubicBezTo>
                      <a:cubicBezTo>
                        <a:pt x="119766" y="361365"/>
                        <a:pt x="131529" y="343186"/>
                        <a:pt x="131529" y="328215"/>
                      </a:cubicBezTo>
                      <a:cubicBezTo>
                        <a:pt x="131529" y="313244"/>
                        <a:pt x="119766" y="306828"/>
                        <a:pt x="104795" y="314314"/>
                      </a:cubicBezTo>
                      <a:close/>
                      <a:moveTo>
                        <a:pt x="104795" y="237321"/>
                      </a:moveTo>
                      <a:cubicBezTo>
                        <a:pt x="89825" y="244807"/>
                        <a:pt x="78062" y="262985"/>
                        <a:pt x="78062" y="277956"/>
                      </a:cubicBezTo>
                      <a:cubicBezTo>
                        <a:pt x="78062" y="292927"/>
                        <a:pt x="89825" y="299343"/>
                        <a:pt x="104795" y="291858"/>
                      </a:cubicBezTo>
                      <a:cubicBezTo>
                        <a:pt x="119766" y="284372"/>
                        <a:pt x="131529" y="266193"/>
                        <a:pt x="131529" y="251223"/>
                      </a:cubicBezTo>
                      <a:cubicBezTo>
                        <a:pt x="131529" y="236252"/>
                        <a:pt x="119766" y="229836"/>
                        <a:pt x="104795" y="237321"/>
                      </a:cubicBezTo>
                      <a:close/>
                      <a:moveTo>
                        <a:pt x="104795" y="81198"/>
                      </a:moveTo>
                      <a:cubicBezTo>
                        <a:pt x="89825" y="88683"/>
                        <a:pt x="78062" y="106862"/>
                        <a:pt x="78062" y="121833"/>
                      </a:cubicBezTo>
                      <a:cubicBezTo>
                        <a:pt x="78062" y="136804"/>
                        <a:pt x="89825" y="143220"/>
                        <a:pt x="104795" y="135734"/>
                      </a:cubicBezTo>
                      <a:cubicBezTo>
                        <a:pt x="119766" y="128249"/>
                        <a:pt x="131529" y="110070"/>
                        <a:pt x="131529" y="95099"/>
                      </a:cubicBezTo>
                      <a:cubicBezTo>
                        <a:pt x="131529" y="80129"/>
                        <a:pt x="119766" y="73713"/>
                        <a:pt x="104795" y="81198"/>
                      </a:cubicBezTo>
                      <a:close/>
                      <a:moveTo>
                        <a:pt x="182857" y="42702"/>
                      </a:moveTo>
                      <a:cubicBezTo>
                        <a:pt x="167886" y="50187"/>
                        <a:pt x="156123" y="68366"/>
                        <a:pt x="156123" y="83337"/>
                      </a:cubicBezTo>
                      <a:cubicBezTo>
                        <a:pt x="156123" y="98307"/>
                        <a:pt x="167886" y="104724"/>
                        <a:pt x="182857" y="97238"/>
                      </a:cubicBezTo>
                      <a:cubicBezTo>
                        <a:pt x="197827" y="89753"/>
                        <a:pt x="209590" y="71574"/>
                        <a:pt x="209590" y="56603"/>
                      </a:cubicBezTo>
                      <a:cubicBezTo>
                        <a:pt x="209590" y="40563"/>
                        <a:pt x="197827" y="35217"/>
                        <a:pt x="182857" y="42702"/>
                      </a:cubicBezTo>
                      <a:close/>
                      <a:moveTo>
                        <a:pt x="182857" y="120764"/>
                      </a:moveTo>
                      <a:cubicBezTo>
                        <a:pt x="167886" y="128249"/>
                        <a:pt x="156123" y="146428"/>
                        <a:pt x="156123" y="161398"/>
                      </a:cubicBezTo>
                      <a:cubicBezTo>
                        <a:pt x="156123" y="176369"/>
                        <a:pt x="167886" y="182785"/>
                        <a:pt x="182857" y="175300"/>
                      </a:cubicBezTo>
                      <a:cubicBezTo>
                        <a:pt x="197827" y="167814"/>
                        <a:pt x="209590" y="149636"/>
                        <a:pt x="209590" y="134665"/>
                      </a:cubicBezTo>
                      <a:cubicBezTo>
                        <a:pt x="209590" y="119694"/>
                        <a:pt x="197827" y="113278"/>
                        <a:pt x="182857" y="120764"/>
                      </a:cubicBezTo>
                      <a:close/>
                      <a:moveTo>
                        <a:pt x="182857" y="275818"/>
                      </a:moveTo>
                      <a:cubicBezTo>
                        <a:pt x="167886" y="283303"/>
                        <a:pt x="156123" y="301482"/>
                        <a:pt x="156123" y="316452"/>
                      </a:cubicBezTo>
                      <a:cubicBezTo>
                        <a:pt x="156123" y="331423"/>
                        <a:pt x="167886" y="337839"/>
                        <a:pt x="182857" y="330354"/>
                      </a:cubicBezTo>
                      <a:cubicBezTo>
                        <a:pt x="197827" y="322868"/>
                        <a:pt x="209590" y="304690"/>
                        <a:pt x="209590" y="289719"/>
                      </a:cubicBezTo>
                      <a:cubicBezTo>
                        <a:pt x="209590" y="274748"/>
                        <a:pt x="197827" y="268332"/>
                        <a:pt x="182857" y="275818"/>
                      </a:cubicBezTo>
                      <a:close/>
                      <a:moveTo>
                        <a:pt x="182857" y="197756"/>
                      </a:moveTo>
                      <a:cubicBezTo>
                        <a:pt x="167886" y="205241"/>
                        <a:pt x="156123" y="223420"/>
                        <a:pt x="156123" y="238391"/>
                      </a:cubicBezTo>
                      <a:cubicBezTo>
                        <a:pt x="156123" y="253361"/>
                        <a:pt x="167886" y="259777"/>
                        <a:pt x="182857" y="252292"/>
                      </a:cubicBezTo>
                      <a:cubicBezTo>
                        <a:pt x="197827" y="244807"/>
                        <a:pt x="209590" y="226628"/>
                        <a:pt x="209590" y="211657"/>
                      </a:cubicBezTo>
                      <a:cubicBezTo>
                        <a:pt x="209590" y="196686"/>
                        <a:pt x="197827" y="190271"/>
                        <a:pt x="182857" y="197756"/>
                      </a:cubicBezTo>
                      <a:close/>
                      <a:moveTo>
                        <a:pt x="259849" y="81198"/>
                      </a:moveTo>
                      <a:cubicBezTo>
                        <a:pt x="244879" y="88683"/>
                        <a:pt x="233116" y="106862"/>
                        <a:pt x="233116" y="121833"/>
                      </a:cubicBezTo>
                      <a:cubicBezTo>
                        <a:pt x="233116" y="136804"/>
                        <a:pt x="244879" y="143220"/>
                        <a:pt x="259849" y="135734"/>
                      </a:cubicBezTo>
                      <a:cubicBezTo>
                        <a:pt x="274820" y="128249"/>
                        <a:pt x="286583" y="110070"/>
                        <a:pt x="286583" y="95099"/>
                      </a:cubicBezTo>
                      <a:cubicBezTo>
                        <a:pt x="286583" y="80129"/>
                        <a:pt x="274820" y="73713"/>
                        <a:pt x="259849" y="81198"/>
                      </a:cubicBezTo>
                      <a:close/>
                      <a:moveTo>
                        <a:pt x="259849" y="57673"/>
                      </a:moveTo>
                      <a:cubicBezTo>
                        <a:pt x="274820" y="50187"/>
                        <a:pt x="286583" y="32008"/>
                        <a:pt x="286583" y="17038"/>
                      </a:cubicBezTo>
                      <a:cubicBezTo>
                        <a:pt x="286583" y="2067"/>
                        <a:pt x="274820" y="-4349"/>
                        <a:pt x="259849" y="3136"/>
                      </a:cubicBezTo>
                      <a:cubicBezTo>
                        <a:pt x="244879" y="10622"/>
                        <a:pt x="233116" y="28800"/>
                        <a:pt x="233116" y="43771"/>
                      </a:cubicBezTo>
                      <a:cubicBezTo>
                        <a:pt x="233116" y="59811"/>
                        <a:pt x="244879" y="65158"/>
                        <a:pt x="259849" y="57673"/>
                      </a:cubicBezTo>
                      <a:close/>
                      <a:moveTo>
                        <a:pt x="259849" y="159260"/>
                      </a:moveTo>
                      <a:cubicBezTo>
                        <a:pt x="244879" y="166745"/>
                        <a:pt x="233116" y="184924"/>
                        <a:pt x="233116" y="199895"/>
                      </a:cubicBezTo>
                      <a:cubicBezTo>
                        <a:pt x="233116" y="214865"/>
                        <a:pt x="244879" y="221281"/>
                        <a:pt x="259849" y="213796"/>
                      </a:cubicBezTo>
                      <a:cubicBezTo>
                        <a:pt x="274820" y="206311"/>
                        <a:pt x="286583" y="188132"/>
                        <a:pt x="286583" y="173161"/>
                      </a:cubicBezTo>
                      <a:cubicBezTo>
                        <a:pt x="286583" y="158190"/>
                        <a:pt x="274820" y="151774"/>
                        <a:pt x="259849" y="159260"/>
                      </a:cubicBezTo>
                      <a:close/>
                      <a:moveTo>
                        <a:pt x="259849" y="237321"/>
                      </a:moveTo>
                      <a:cubicBezTo>
                        <a:pt x="244879" y="244807"/>
                        <a:pt x="233116" y="262985"/>
                        <a:pt x="233116" y="277956"/>
                      </a:cubicBezTo>
                      <a:cubicBezTo>
                        <a:pt x="233116" y="292927"/>
                        <a:pt x="244879" y="299343"/>
                        <a:pt x="259849" y="291858"/>
                      </a:cubicBezTo>
                      <a:cubicBezTo>
                        <a:pt x="274820" y="284372"/>
                        <a:pt x="286583" y="266193"/>
                        <a:pt x="286583" y="251223"/>
                      </a:cubicBezTo>
                      <a:cubicBezTo>
                        <a:pt x="287652" y="235183"/>
                        <a:pt x="274820" y="229836"/>
                        <a:pt x="259849" y="237321"/>
                      </a:cubicBezTo>
                      <a:close/>
                    </a:path>
                  </a:pathLst>
                </a:custGeom>
                <a:solidFill>
                  <a:srgbClr val="FFFFFF"/>
                </a:solidFill>
                <a:ln w="10686" cap="flat">
                  <a:noFill/>
                  <a:prstDash val="solid"/>
                  <a:miter/>
                </a:ln>
              </p:spPr>
              <p:txBody>
                <a:bodyPr rtlCol="0" anchor="ctr"/>
                <a:lstStyle/>
                <a:p>
                  <a:endParaRPr lang="zh-CN" altLang="en-US"/>
                </a:p>
              </p:txBody>
            </p:sp>
            <p:sp>
              <p:nvSpPr>
                <p:cNvPr id="248" name="任意多边形: 形状 247">
                  <a:extLst>
                    <a:ext uri="{FF2B5EF4-FFF2-40B4-BE49-F238E27FC236}">
                      <a16:creationId xmlns:a16="http://schemas.microsoft.com/office/drawing/2014/main" id="{07FA53E7-DB6A-491B-82F8-3712564817E8}"/>
                    </a:ext>
                  </a:extLst>
                </p:cNvPr>
                <p:cNvSpPr/>
                <p:nvPr/>
              </p:nvSpPr>
              <p:spPr>
                <a:xfrm>
                  <a:off x="7213164" y="2438427"/>
                  <a:ext cx="369990" cy="556055"/>
                </a:xfrm>
                <a:custGeom>
                  <a:avLst/>
                  <a:gdLst>
                    <a:gd name="connsiteX0" fmla="*/ 369991 w 369990"/>
                    <a:gd name="connsiteY0" fmla="*/ 556056 h 556055"/>
                    <a:gd name="connsiteX1" fmla="*/ 0 w 369990"/>
                    <a:gd name="connsiteY1" fmla="*/ 371060 h 556055"/>
                    <a:gd name="connsiteX2" fmla="*/ 0 w 369990"/>
                    <a:gd name="connsiteY2" fmla="*/ 0 h 556055"/>
                    <a:gd name="connsiteX3" fmla="*/ 369991 w 369990"/>
                    <a:gd name="connsiteY3" fmla="*/ 186065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556056"/>
                      </a:moveTo>
                      <a:lnTo>
                        <a:pt x="0" y="371060"/>
                      </a:lnTo>
                      <a:lnTo>
                        <a:pt x="0" y="0"/>
                      </a:lnTo>
                      <a:lnTo>
                        <a:pt x="369991" y="186065"/>
                      </a:lnTo>
                      <a:close/>
                    </a:path>
                  </a:pathLst>
                </a:custGeom>
                <a:solidFill>
                  <a:schemeClr val="accent1">
                    <a:lumMod val="75000"/>
                  </a:schemeClr>
                </a:solidFill>
                <a:ln w="10686" cap="flat">
                  <a:noFill/>
                  <a:prstDash val="solid"/>
                  <a:miter/>
                </a:ln>
              </p:spPr>
              <p:txBody>
                <a:bodyPr rtlCol="0" anchor="ctr"/>
                <a:lstStyle/>
                <a:p>
                  <a:endParaRPr lang="zh-CN" altLang="en-US"/>
                </a:p>
              </p:txBody>
            </p:sp>
          </p:grpSp>
          <p:grpSp>
            <p:nvGrpSpPr>
              <p:cNvPr id="227" name="图形 4">
                <a:extLst>
                  <a:ext uri="{FF2B5EF4-FFF2-40B4-BE49-F238E27FC236}">
                    <a16:creationId xmlns:a16="http://schemas.microsoft.com/office/drawing/2014/main" id="{1EBE120F-2AEB-46EF-9BA0-AB0C4E28DC0D}"/>
                  </a:ext>
                </a:extLst>
              </p:cNvPr>
              <p:cNvGrpSpPr/>
              <p:nvPr/>
            </p:nvGrpSpPr>
            <p:grpSpPr>
              <a:xfrm>
                <a:off x="6859213" y="1487786"/>
                <a:ext cx="1191242" cy="1040465"/>
                <a:chOff x="6859213" y="1487786"/>
                <a:chExt cx="1191242" cy="1040465"/>
              </a:xfrm>
            </p:grpSpPr>
            <p:grpSp>
              <p:nvGrpSpPr>
                <p:cNvPr id="228" name="图形 4">
                  <a:extLst>
                    <a:ext uri="{FF2B5EF4-FFF2-40B4-BE49-F238E27FC236}">
                      <a16:creationId xmlns:a16="http://schemas.microsoft.com/office/drawing/2014/main" id="{584E4979-7FBA-48D1-861B-0298379557C1}"/>
                    </a:ext>
                  </a:extLst>
                </p:cNvPr>
                <p:cNvGrpSpPr/>
                <p:nvPr/>
              </p:nvGrpSpPr>
              <p:grpSpPr>
                <a:xfrm>
                  <a:off x="7205679" y="2081269"/>
                  <a:ext cx="756021" cy="446983"/>
                  <a:chOff x="7205679" y="2081269"/>
                  <a:chExt cx="756021" cy="446983"/>
                </a:xfrm>
              </p:grpSpPr>
              <p:sp>
                <p:nvSpPr>
                  <p:cNvPr id="242" name="任意多边形: 形状 241">
                    <a:extLst>
                      <a:ext uri="{FF2B5EF4-FFF2-40B4-BE49-F238E27FC236}">
                        <a16:creationId xmlns:a16="http://schemas.microsoft.com/office/drawing/2014/main" id="{F7C6982D-EB0F-40BC-AE49-E0D5C4BC54B4}"/>
                      </a:ext>
                    </a:extLst>
                  </p:cNvPr>
                  <p:cNvSpPr/>
                  <p:nvPr/>
                </p:nvSpPr>
                <p:spPr>
                  <a:xfrm>
                    <a:off x="7205679" y="2081269"/>
                    <a:ext cx="756021" cy="377476"/>
                  </a:xfrm>
                  <a:custGeom>
                    <a:avLst/>
                    <a:gdLst>
                      <a:gd name="connsiteX0" fmla="*/ 756022 w 756021"/>
                      <a:gd name="connsiteY0" fmla="*/ 188203 h 377476"/>
                      <a:gd name="connsiteX1" fmla="*/ 377476 w 756021"/>
                      <a:gd name="connsiteY1" fmla="*/ 377476 h 377476"/>
                      <a:gd name="connsiteX2" fmla="*/ 0 w 756021"/>
                      <a:gd name="connsiteY2" fmla="*/ 188203 h 377476"/>
                      <a:gd name="connsiteX3" fmla="*/ 377476 w 756021"/>
                      <a:gd name="connsiteY3" fmla="*/ 0 h 377476"/>
                    </a:gdLst>
                    <a:ahLst/>
                    <a:cxnLst>
                      <a:cxn ang="0">
                        <a:pos x="connsiteX0" y="connsiteY0"/>
                      </a:cxn>
                      <a:cxn ang="0">
                        <a:pos x="connsiteX1" y="connsiteY1"/>
                      </a:cxn>
                      <a:cxn ang="0">
                        <a:pos x="connsiteX2" y="connsiteY2"/>
                      </a:cxn>
                      <a:cxn ang="0">
                        <a:pos x="connsiteX3" y="connsiteY3"/>
                      </a:cxn>
                    </a:cxnLst>
                    <a:rect l="l" t="t" r="r" b="b"/>
                    <a:pathLst>
                      <a:path w="756021" h="377476">
                        <a:moveTo>
                          <a:pt x="756022" y="188203"/>
                        </a:moveTo>
                        <a:lnTo>
                          <a:pt x="377476" y="377476"/>
                        </a:lnTo>
                        <a:lnTo>
                          <a:pt x="0" y="188203"/>
                        </a:lnTo>
                        <a:lnTo>
                          <a:pt x="377476"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43" name="任意多边形: 形状 242">
                    <a:extLst>
                      <a:ext uri="{FF2B5EF4-FFF2-40B4-BE49-F238E27FC236}">
                        <a16:creationId xmlns:a16="http://schemas.microsoft.com/office/drawing/2014/main" id="{88C7554C-8DEA-4A64-BE25-A901C7F96744}"/>
                      </a:ext>
                    </a:extLst>
                  </p:cNvPr>
                  <p:cNvSpPr/>
                  <p:nvPr/>
                </p:nvSpPr>
                <p:spPr>
                  <a:xfrm>
                    <a:off x="7583155" y="2269472"/>
                    <a:ext cx="378545" cy="258779"/>
                  </a:xfrm>
                  <a:custGeom>
                    <a:avLst/>
                    <a:gdLst>
                      <a:gd name="connsiteX0" fmla="*/ 378546 w 378545"/>
                      <a:gd name="connsiteY0" fmla="*/ 69507 h 258779"/>
                      <a:gd name="connsiteX1" fmla="*/ 0 w 378545"/>
                      <a:gd name="connsiteY1" fmla="*/ 258780 h 258779"/>
                      <a:gd name="connsiteX2" fmla="*/ 0 w 378545"/>
                      <a:gd name="connsiteY2" fmla="*/ 189273 h 258779"/>
                      <a:gd name="connsiteX3" fmla="*/ 378546 w 378545"/>
                      <a:gd name="connsiteY3" fmla="*/ 0 h 258779"/>
                    </a:gdLst>
                    <a:ahLst/>
                    <a:cxnLst>
                      <a:cxn ang="0">
                        <a:pos x="connsiteX0" y="connsiteY0"/>
                      </a:cxn>
                      <a:cxn ang="0">
                        <a:pos x="connsiteX1" y="connsiteY1"/>
                      </a:cxn>
                      <a:cxn ang="0">
                        <a:pos x="connsiteX2" y="connsiteY2"/>
                      </a:cxn>
                      <a:cxn ang="0">
                        <a:pos x="connsiteX3" y="connsiteY3"/>
                      </a:cxn>
                    </a:cxnLst>
                    <a:rect l="l" t="t" r="r" b="b"/>
                    <a:pathLst>
                      <a:path w="378545" h="258779">
                        <a:moveTo>
                          <a:pt x="378546" y="69507"/>
                        </a:moveTo>
                        <a:lnTo>
                          <a:pt x="0" y="258780"/>
                        </a:lnTo>
                        <a:lnTo>
                          <a:pt x="0" y="189273"/>
                        </a:lnTo>
                        <a:lnTo>
                          <a:pt x="378546" y="0"/>
                        </a:lnTo>
                        <a:close/>
                      </a:path>
                    </a:pathLst>
                  </a:custGeom>
                  <a:gradFill flip="none" rotWithShape="1">
                    <a:gsLst>
                      <a:gs pos="0">
                        <a:schemeClr val="accent1"/>
                      </a:gs>
                      <a:gs pos="100000">
                        <a:schemeClr val="accent1">
                          <a:lumMod val="90000"/>
                          <a:lumOff val="10000"/>
                        </a:schemeClr>
                      </a:gs>
                    </a:gsLst>
                    <a:lin ang="8100000" scaled="1"/>
                    <a:tileRect/>
                  </a:gradFill>
                  <a:ln w="10686" cap="flat">
                    <a:noFill/>
                    <a:prstDash val="solid"/>
                    <a:miter/>
                  </a:ln>
                </p:spPr>
                <p:txBody>
                  <a:bodyPr rtlCol="0" anchor="ctr"/>
                  <a:lstStyle/>
                  <a:p>
                    <a:endParaRPr lang="zh-CN" altLang="en-US"/>
                  </a:p>
                </p:txBody>
              </p:sp>
              <p:sp>
                <p:nvSpPr>
                  <p:cNvPr id="244" name="任意多边形: 形状 243">
                    <a:extLst>
                      <a:ext uri="{FF2B5EF4-FFF2-40B4-BE49-F238E27FC236}">
                        <a16:creationId xmlns:a16="http://schemas.microsoft.com/office/drawing/2014/main" id="{555FFE3F-0286-40FC-BDD7-18A1F794738C}"/>
                      </a:ext>
                    </a:extLst>
                  </p:cNvPr>
                  <p:cNvSpPr/>
                  <p:nvPr/>
                </p:nvSpPr>
                <p:spPr>
                  <a:xfrm>
                    <a:off x="7205679" y="2269472"/>
                    <a:ext cx="377476" cy="258779"/>
                  </a:xfrm>
                  <a:custGeom>
                    <a:avLst/>
                    <a:gdLst>
                      <a:gd name="connsiteX0" fmla="*/ 377476 w 377476"/>
                      <a:gd name="connsiteY0" fmla="*/ 258780 h 258779"/>
                      <a:gd name="connsiteX1" fmla="*/ 0 w 377476"/>
                      <a:gd name="connsiteY1" fmla="*/ 69507 h 258779"/>
                      <a:gd name="connsiteX2" fmla="*/ 0 w 377476"/>
                      <a:gd name="connsiteY2" fmla="*/ 0 h 258779"/>
                      <a:gd name="connsiteX3" fmla="*/ 377476 w 377476"/>
                      <a:gd name="connsiteY3" fmla="*/ 189273 h 258779"/>
                    </a:gdLst>
                    <a:ahLst/>
                    <a:cxnLst>
                      <a:cxn ang="0">
                        <a:pos x="connsiteX0" y="connsiteY0"/>
                      </a:cxn>
                      <a:cxn ang="0">
                        <a:pos x="connsiteX1" y="connsiteY1"/>
                      </a:cxn>
                      <a:cxn ang="0">
                        <a:pos x="connsiteX2" y="connsiteY2"/>
                      </a:cxn>
                      <a:cxn ang="0">
                        <a:pos x="connsiteX3" y="connsiteY3"/>
                      </a:cxn>
                    </a:cxnLst>
                    <a:rect l="l" t="t" r="r" b="b"/>
                    <a:pathLst>
                      <a:path w="377476" h="258779">
                        <a:moveTo>
                          <a:pt x="377476" y="258780"/>
                        </a:moveTo>
                        <a:lnTo>
                          <a:pt x="0" y="69507"/>
                        </a:lnTo>
                        <a:lnTo>
                          <a:pt x="0" y="0"/>
                        </a:lnTo>
                        <a:lnTo>
                          <a:pt x="377476" y="189273"/>
                        </a:lnTo>
                        <a:close/>
                      </a:path>
                    </a:pathLst>
                  </a:custGeom>
                  <a:gradFill>
                    <a:gsLst>
                      <a:gs pos="0">
                        <a:schemeClr val="accent1"/>
                      </a:gs>
                      <a:gs pos="100000">
                        <a:schemeClr val="accent1">
                          <a:lumMod val="90000"/>
                          <a:lumOff val="10000"/>
                        </a:schemeClr>
                      </a:gs>
                    </a:gsLst>
                  </a:gradFill>
                  <a:ln w="10686" cap="flat">
                    <a:noFill/>
                    <a:prstDash val="solid"/>
                    <a:miter/>
                  </a:ln>
                </p:spPr>
                <p:txBody>
                  <a:bodyPr rtlCol="0" anchor="ctr"/>
                  <a:lstStyle/>
                  <a:p>
                    <a:endParaRPr lang="zh-CN" altLang="en-US"/>
                  </a:p>
                </p:txBody>
              </p:sp>
            </p:grpSp>
            <p:grpSp>
              <p:nvGrpSpPr>
                <p:cNvPr id="229" name="图形 4">
                  <a:extLst>
                    <a:ext uri="{FF2B5EF4-FFF2-40B4-BE49-F238E27FC236}">
                      <a16:creationId xmlns:a16="http://schemas.microsoft.com/office/drawing/2014/main" id="{89EC2368-4043-4721-8247-5167FE3965DB}"/>
                    </a:ext>
                  </a:extLst>
                </p:cNvPr>
                <p:cNvGrpSpPr/>
                <p:nvPr/>
              </p:nvGrpSpPr>
              <p:grpSpPr>
                <a:xfrm>
                  <a:off x="6859213" y="2052396"/>
                  <a:ext cx="411695" cy="243809"/>
                  <a:chOff x="6859213" y="2052396"/>
                  <a:chExt cx="411695" cy="243809"/>
                </a:xfrm>
              </p:grpSpPr>
              <p:sp>
                <p:nvSpPr>
                  <p:cNvPr id="239" name="任意多边形: 形状 238">
                    <a:extLst>
                      <a:ext uri="{FF2B5EF4-FFF2-40B4-BE49-F238E27FC236}">
                        <a16:creationId xmlns:a16="http://schemas.microsoft.com/office/drawing/2014/main" id="{92FF68DD-BDF7-4D82-AD8E-8BA461B66AAB}"/>
                      </a:ext>
                    </a:extLst>
                  </p:cNvPr>
                  <p:cNvSpPr/>
                  <p:nvPr/>
                </p:nvSpPr>
                <p:spPr>
                  <a:xfrm>
                    <a:off x="6859213" y="2052396"/>
                    <a:ext cx="411695" cy="206382"/>
                  </a:xfrm>
                  <a:custGeom>
                    <a:avLst/>
                    <a:gdLst>
                      <a:gd name="connsiteX0" fmla="*/ 411695 w 411695"/>
                      <a:gd name="connsiteY0" fmla="*/ 103726 h 206382"/>
                      <a:gd name="connsiteX1" fmla="*/ 206382 w 411695"/>
                      <a:gd name="connsiteY1" fmla="*/ 206382 h 206382"/>
                      <a:gd name="connsiteX2" fmla="*/ 0 w 411695"/>
                      <a:gd name="connsiteY2" fmla="*/ 103726 h 206382"/>
                      <a:gd name="connsiteX3" fmla="*/ 206382 w 411695"/>
                      <a:gd name="connsiteY3" fmla="*/ 0 h 206382"/>
                    </a:gdLst>
                    <a:ahLst/>
                    <a:cxnLst>
                      <a:cxn ang="0">
                        <a:pos x="connsiteX0" y="connsiteY0"/>
                      </a:cxn>
                      <a:cxn ang="0">
                        <a:pos x="connsiteX1" y="connsiteY1"/>
                      </a:cxn>
                      <a:cxn ang="0">
                        <a:pos x="connsiteX2" y="connsiteY2"/>
                      </a:cxn>
                      <a:cxn ang="0">
                        <a:pos x="connsiteX3" y="connsiteY3"/>
                      </a:cxn>
                    </a:cxnLst>
                    <a:rect l="l" t="t" r="r" b="b"/>
                    <a:pathLst>
                      <a:path w="411695" h="206382">
                        <a:moveTo>
                          <a:pt x="411695" y="103726"/>
                        </a:moveTo>
                        <a:lnTo>
                          <a:pt x="206382" y="206382"/>
                        </a:lnTo>
                        <a:lnTo>
                          <a:pt x="0" y="103726"/>
                        </a:lnTo>
                        <a:lnTo>
                          <a:pt x="206382"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40" name="任意多边形: 形状 239">
                    <a:extLst>
                      <a:ext uri="{FF2B5EF4-FFF2-40B4-BE49-F238E27FC236}">
                        <a16:creationId xmlns:a16="http://schemas.microsoft.com/office/drawing/2014/main" id="{9144C537-20D2-41BF-8584-FFDD3A3717B7}"/>
                      </a:ext>
                    </a:extLst>
                  </p:cNvPr>
                  <p:cNvSpPr/>
                  <p:nvPr/>
                </p:nvSpPr>
                <p:spPr>
                  <a:xfrm>
                    <a:off x="7065595" y="2156122"/>
                    <a:ext cx="205312" cy="140083"/>
                  </a:xfrm>
                  <a:custGeom>
                    <a:avLst/>
                    <a:gdLst>
                      <a:gd name="connsiteX0" fmla="*/ 205313 w 205312"/>
                      <a:gd name="connsiteY0" fmla="*/ 37427 h 140083"/>
                      <a:gd name="connsiteX1" fmla="*/ 0 w 205312"/>
                      <a:gd name="connsiteY1" fmla="*/ 140083 h 140083"/>
                      <a:gd name="connsiteX2" fmla="*/ 0 w 205312"/>
                      <a:gd name="connsiteY2" fmla="*/ 102656 h 140083"/>
                      <a:gd name="connsiteX3" fmla="*/ 205313 w 205312"/>
                      <a:gd name="connsiteY3" fmla="*/ 0 h 140083"/>
                    </a:gdLst>
                    <a:ahLst/>
                    <a:cxnLst>
                      <a:cxn ang="0">
                        <a:pos x="connsiteX0" y="connsiteY0"/>
                      </a:cxn>
                      <a:cxn ang="0">
                        <a:pos x="connsiteX1" y="connsiteY1"/>
                      </a:cxn>
                      <a:cxn ang="0">
                        <a:pos x="connsiteX2" y="connsiteY2"/>
                      </a:cxn>
                      <a:cxn ang="0">
                        <a:pos x="connsiteX3" y="connsiteY3"/>
                      </a:cxn>
                    </a:cxnLst>
                    <a:rect l="l" t="t" r="r" b="b"/>
                    <a:pathLst>
                      <a:path w="205312" h="140083">
                        <a:moveTo>
                          <a:pt x="205313" y="37427"/>
                        </a:moveTo>
                        <a:lnTo>
                          <a:pt x="0" y="140083"/>
                        </a:lnTo>
                        <a:lnTo>
                          <a:pt x="0" y="102656"/>
                        </a:lnTo>
                        <a:lnTo>
                          <a:pt x="205313" y="0"/>
                        </a:lnTo>
                        <a:close/>
                      </a:path>
                    </a:pathLst>
                  </a:custGeom>
                  <a:solidFill>
                    <a:schemeClr val="accent1"/>
                  </a:solidFill>
                  <a:ln w="10686" cap="flat">
                    <a:noFill/>
                    <a:prstDash val="solid"/>
                    <a:miter/>
                  </a:ln>
                </p:spPr>
                <p:txBody>
                  <a:bodyPr rtlCol="0" anchor="ctr"/>
                  <a:lstStyle/>
                  <a:p>
                    <a:endParaRPr lang="zh-CN" altLang="en-US"/>
                  </a:p>
                </p:txBody>
              </p:sp>
              <p:sp>
                <p:nvSpPr>
                  <p:cNvPr id="241" name="任意多边形: 形状 240">
                    <a:extLst>
                      <a:ext uri="{FF2B5EF4-FFF2-40B4-BE49-F238E27FC236}">
                        <a16:creationId xmlns:a16="http://schemas.microsoft.com/office/drawing/2014/main" id="{7B716256-8667-4B9C-B36D-301ACA0FD259}"/>
                      </a:ext>
                    </a:extLst>
                  </p:cNvPr>
                  <p:cNvSpPr/>
                  <p:nvPr/>
                </p:nvSpPr>
                <p:spPr>
                  <a:xfrm>
                    <a:off x="6859213" y="2156122"/>
                    <a:ext cx="206382" cy="140083"/>
                  </a:xfrm>
                  <a:custGeom>
                    <a:avLst/>
                    <a:gdLst>
                      <a:gd name="connsiteX0" fmla="*/ 206382 w 206382"/>
                      <a:gd name="connsiteY0" fmla="*/ 140083 h 140083"/>
                      <a:gd name="connsiteX1" fmla="*/ 0 w 206382"/>
                      <a:gd name="connsiteY1" fmla="*/ 37427 h 140083"/>
                      <a:gd name="connsiteX2" fmla="*/ 0 w 206382"/>
                      <a:gd name="connsiteY2" fmla="*/ 0 h 140083"/>
                      <a:gd name="connsiteX3" fmla="*/ 206382 w 206382"/>
                      <a:gd name="connsiteY3" fmla="*/ 102656 h 140083"/>
                    </a:gdLst>
                    <a:ahLst/>
                    <a:cxnLst>
                      <a:cxn ang="0">
                        <a:pos x="connsiteX0" y="connsiteY0"/>
                      </a:cxn>
                      <a:cxn ang="0">
                        <a:pos x="connsiteX1" y="connsiteY1"/>
                      </a:cxn>
                      <a:cxn ang="0">
                        <a:pos x="connsiteX2" y="connsiteY2"/>
                      </a:cxn>
                      <a:cxn ang="0">
                        <a:pos x="connsiteX3" y="connsiteY3"/>
                      </a:cxn>
                    </a:cxnLst>
                    <a:rect l="l" t="t" r="r" b="b"/>
                    <a:pathLst>
                      <a:path w="206382" h="140083">
                        <a:moveTo>
                          <a:pt x="206382" y="140083"/>
                        </a:moveTo>
                        <a:lnTo>
                          <a:pt x="0" y="37427"/>
                        </a:lnTo>
                        <a:lnTo>
                          <a:pt x="0" y="0"/>
                        </a:lnTo>
                        <a:lnTo>
                          <a:pt x="206382" y="102656"/>
                        </a:lnTo>
                        <a:close/>
                      </a:path>
                    </a:pathLst>
                  </a:custGeom>
                  <a:solidFill>
                    <a:schemeClr val="accent1">
                      <a:lumMod val="75000"/>
                    </a:schemeClr>
                  </a:solidFill>
                  <a:ln w="10686" cap="flat">
                    <a:noFill/>
                    <a:prstDash val="solid"/>
                    <a:miter/>
                  </a:ln>
                </p:spPr>
                <p:txBody>
                  <a:bodyPr rtlCol="0" anchor="ctr"/>
                  <a:lstStyle/>
                  <a:p>
                    <a:endParaRPr lang="zh-CN" altLang="en-US"/>
                  </a:p>
                </p:txBody>
              </p:sp>
            </p:grpSp>
            <p:grpSp>
              <p:nvGrpSpPr>
                <p:cNvPr id="230" name="图形 4">
                  <a:extLst>
                    <a:ext uri="{FF2B5EF4-FFF2-40B4-BE49-F238E27FC236}">
                      <a16:creationId xmlns:a16="http://schemas.microsoft.com/office/drawing/2014/main" id="{1252107E-685A-4AA3-AADA-2AA859949185}"/>
                    </a:ext>
                  </a:extLst>
                </p:cNvPr>
                <p:cNvGrpSpPr/>
                <p:nvPr/>
              </p:nvGrpSpPr>
              <p:grpSpPr>
                <a:xfrm>
                  <a:off x="7294434" y="1874886"/>
                  <a:ext cx="756021" cy="446983"/>
                  <a:chOff x="7294434" y="1874886"/>
                  <a:chExt cx="756021" cy="446983"/>
                </a:xfrm>
              </p:grpSpPr>
              <p:sp>
                <p:nvSpPr>
                  <p:cNvPr id="236" name="任意多边形: 形状 235">
                    <a:extLst>
                      <a:ext uri="{FF2B5EF4-FFF2-40B4-BE49-F238E27FC236}">
                        <a16:creationId xmlns:a16="http://schemas.microsoft.com/office/drawing/2014/main" id="{2DF0E274-9B74-484D-A706-A4F746C8DD49}"/>
                      </a:ext>
                    </a:extLst>
                  </p:cNvPr>
                  <p:cNvSpPr/>
                  <p:nvPr/>
                </p:nvSpPr>
                <p:spPr>
                  <a:xfrm>
                    <a:off x="7294434" y="1874886"/>
                    <a:ext cx="756021" cy="377476"/>
                  </a:xfrm>
                  <a:custGeom>
                    <a:avLst/>
                    <a:gdLst>
                      <a:gd name="connsiteX0" fmla="*/ 756022 w 756021"/>
                      <a:gd name="connsiteY0" fmla="*/ 189273 h 377476"/>
                      <a:gd name="connsiteX1" fmla="*/ 377476 w 756021"/>
                      <a:gd name="connsiteY1" fmla="*/ 377476 h 377476"/>
                      <a:gd name="connsiteX2" fmla="*/ 0 w 756021"/>
                      <a:gd name="connsiteY2" fmla="*/ 189273 h 377476"/>
                      <a:gd name="connsiteX3" fmla="*/ 377476 w 756021"/>
                      <a:gd name="connsiteY3" fmla="*/ 0 h 377476"/>
                    </a:gdLst>
                    <a:ahLst/>
                    <a:cxnLst>
                      <a:cxn ang="0">
                        <a:pos x="connsiteX0" y="connsiteY0"/>
                      </a:cxn>
                      <a:cxn ang="0">
                        <a:pos x="connsiteX1" y="connsiteY1"/>
                      </a:cxn>
                      <a:cxn ang="0">
                        <a:pos x="connsiteX2" y="connsiteY2"/>
                      </a:cxn>
                      <a:cxn ang="0">
                        <a:pos x="connsiteX3" y="connsiteY3"/>
                      </a:cxn>
                    </a:cxnLst>
                    <a:rect l="l" t="t" r="r" b="b"/>
                    <a:pathLst>
                      <a:path w="756021" h="377476">
                        <a:moveTo>
                          <a:pt x="756022" y="189273"/>
                        </a:moveTo>
                        <a:lnTo>
                          <a:pt x="377476" y="377476"/>
                        </a:lnTo>
                        <a:lnTo>
                          <a:pt x="0" y="189273"/>
                        </a:lnTo>
                        <a:lnTo>
                          <a:pt x="377476"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37" name="任意多边形: 形状 236">
                    <a:extLst>
                      <a:ext uri="{FF2B5EF4-FFF2-40B4-BE49-F238E27FC236}">
                        <a16:creationId xmlns:a16="http://schemas.microsoft.com/office/drawing/2014/main" id="{31E29A5F-3504-437F-AA13-5B26609D60E4}"/>
                      </a:ext>
                    </a:extLst>
                  </p:cNvPr>
                  <p:cNvSpPr/>
                  <p:nvPr/>
                </p:nvSpPr>
                <p:spPr>
                  <a:xfrm>
                    <a:off x="7671910" y="2064159"/>
                    <a:ext cx="378545" cy="257710"/>
                  </a:xfrm>
                  <a:custGeom>
                    <a:avLst/>
                    <a:gdLst>
                      <a:gd name="connsiteX0" fmla="*/ 378546 w 378545"/>
                      <a:gd name="connsiteY0" fmla="*/ 68438 h 257710"/>
                      <a:gd name="connsiteX1" fmla="*/ 0 w 378545"/>
                      <a:gd name="connsiteY1" fmla="*/ 257710 h 257710"/>
                      <a:gd name="connsiteX2" fmla="*/ 0 w 378545"/>
                      <a:gd name="connsiteY2" fmla="*/ 188204 h 257710"/>
                      <a:gd name="connsiteX3" fmla="*/ 378546 w 378545"/>
                      <a:gd name="connsiteY3" fmla="*/ 0 h 257710"/>
                    </a:gdLst>
                    <a:ahLst/>
                    <a:cxnLst>
                      <a:cxn ang="0">
                        <a:pos x="connsiteX0" y="connsiteY0"/>
                      </a:cxn>
                      <a:cxn ang="0">
                        <a:pos x="connsiteX1" y="connsiteY1"/>
                      </a:cxn>
                      <a:cxn ang="0">
                        <a:pos x="connsiteX2" y="connsiteY2"/>
                      </a:cxn>
                      <a:cxn ang="0">
                        <a:pos x="connsiteX3" y="connsiteY3"/>
                      </a:cxn>
                    </a:cxnLst>
                    <a:rect l="l" t="t" r="r" b="b"/>
                    <a:pathLst>
                      <a:path w="378545" h="257710">
                        <a:moveTo>
                          <a:pt x="378546" y="68438"/>
                        </a:moveTo>
                        <a:lnTo>
                          <a:pt x="0" y="257710"/>
                        </a:lnTo>
                        <a:lnTo>
                          <a:pt x="0" y="188204"/>
                        </a:lnTo>
                        <a:lnTo>
                          <a:pt x="378546" y="0"/>
                        </a:lnTo>
                        <a:close/>
                      </a:path>
                    </a:pathLst>
                  </a:custGeom>
                  <a:solidFill>
                    <a:schemeClr val="accent1"/>
                  </a:solidFill>
                  <a:ln w="10686" cap="flat">
                    <a:noFill/>
                    <a:prstDash val="solid"/>
                    <a:miter/>
                  </a:ln>
                </p:spPr>
                <p:txBody>
                  <a:bodyPr rtlCol="0" anchor="ctr"/>
                  <a:lstStyle/>
                  <a:p>
                    <a:endParaRPr lang="zh-CN" altLang="en-US"/>
                  </a:p>
                </p:txBody>
              </p:sp>
              <p:sp>
                <p:nvSpPr>
                  <p:cNvPr id="238" name="任意多边形: 形状 237">
                    <a:extLst>
                      <a:ext uri="{FF2B5EF4-FFF2-40B4-BE49-F238E27FC236}">
                        <a16:creationId xmlns:a16="http://schemas.microsoft.com/office/drawing/2014/main" id="{E5F2E41B-CF67-4EE3-BB59-67EE22793C39}"/>
                      </a:ext>
                    </a:extLst>
                  </p:cNvPr>
                  <p:cNvSpPr/>
                  <p:nvPr/>
                </p:nvSpPr>
                <p:spPr>
                  <a:xfrm>
                    <a:off x="7294434" y="2064159"/>
                    <a:ext cx="377476" cy="257710"/>
                  </a:xfrm>
                  <a:custGeom>
                    <a:avLst/>
                    <a:gdLst>
                      <a:gd name="connsiteX0" fmla="*/ 377476 w 377476"/>
                      <a:gd name="connsiteY0" fmla="*/ 257710 h 257710"/>
                      <a:gd name="connsiteX1" fmla="*/ 0 w 377476"/>
                      <a:gd name="connsiteY1" fmla="*/ 68438 h 257710"/>
                      <a:gd name="connsiteX2" fmla="*/ 0 w 377476"/>
                      <a:gd name="connsiteY2" fmla="*/ 0 h 257710"/>
                      <a:gd name="connsiteX3" fmla="*/ 377476 w 377476"/>
                      <a:gd name="connsiteY3" fmla="*/ 188204 h 257710"/>
                    </a:gdLst>
                    <a:ahLst/>
                    <a:cxnLst>
                      <a:cxn ang="0">
                        <a:pos x="connsiteX0" y="connsiteY0"/>
                      </a:cxn>
                      <a:cxn ang="0">
                        <a:pos x="connsiteX1" y="connsiteY1"/>
                      </a:cxn>
                      <a:cxn ang="0">
                        <a:pos x="connsiteX2" y="connsiteY2"/>
                      </a:cxn>
                      <a:cxn ang="0">
                        <a:pos x="connsiteX3" y="connsiteY3"/>
                      </a:cxn>
                    </a:cxnLst>
                    <a:rect l="l" t="t" r="r" b="b"/>
                    <a:pathLst>
                      <a:path w="377476" h="257710">
                        <a:moveTo>
                          <a:pt x="377476" y="257710"/>
                        </a:moveTo>
                        <a:lnTo>
                          <a:pt x="0" y="68438"/>
                        </a:lnTo>
                        <a:lnTo>
                          <a:pt x="0" y="0"/>
                        </a:lnTo>
                        <a:lnTo>
                          <a:pt x="377476" y="188204"/>
                        </a:lnTo>
                        <a:close/>
                      </a:path>
                    </a:pathLst>
                  </a:custGeom>
                  <a:solidFill>
                    <a:schemeClr val="accent1">
                      <a:lumMod val="75000"/>
                    </a:schemeClr>
                  </a:solidFill>
                  <a:ln w="10686" cap="flat">
                    <a:noFill/>
                    <a:prstDash val="solid"/>
                    <a:miter/>
                  </a:ln>
                </p:spPr>
                <p:txBody>
                  <a:bodyPr rtlCol="0" anchor="ctr"/>
                  <a:lstStyle/>
                  <a:p>
                    <a:endParaRPr lang="zh-CN" altLang="en-US"/>
                  </a:p>
                </p:txBody>
              </p:sp>
            </p:grpSp>
            <p:grpSp>
              <p:nvGrpSpPr>
                <p:cNvPr id="231" name="图形 4">
                  <a:extLst>
                    <a:ext uri="{FF2B5EF4-FFF2-40B4-BE49-F238E27FC236}">
                      <a16:creationId xmlns:a16="http://schemas.microsoft.com/office/drawing/2014/main" id="{D36455ED-CF5A-48DC-9082-B579AE22743E}"/>
                    </a:ext>
                  </a:extLst>
                </p:cNvPr>
                <p:cNvGrpSpPr/>
                <p:nvPr/>
              </p:nvGrpSpPr>
              <p:grpSpPr>
                <a:xfrm>
                  <a:off x="7081635" y="1487786"/>
                  <a:ext cx="756021" cy="446983"/>
                  <a:chOff x="7081635" y="1487786"/>
                  <a:chExt cx="756021" cy="446983"/>
                </a:xfrm>
              </p:grpSpPr>
              <p:sp>
                <p:nvSpPr>
                  <p:cNvPr id="232" name="任意多边形: 形状 231">
                    <a:extLst>
                      <a:ext uri="{FF2B5EF4-FFF2-40B4-BE49-F238E27FC236}">
                        <a16:creationId xmlns:a16="http://schemas.microsoft.com/office/drawing/2014/main" id="{622164ED-E6D0-41F1-8434-FAAA9552F0EC}"/>
                      </a:ext>
                    </a:extLst>
                  </p:cNvPr>
                  <p:cNvSpPr/>
                  <p:nvPr/>
                </p:nvSpPr>
                <p:spPr>
                  <a:xfrm>
                    <a:off x="7081635" y="1487786"/>
                    <a:ext cx="756021" cy="377476"/>
                  </a:xfrm>
                  <a:custGeom>
                    <a:avLst/>
                    <a:gdLst>
                      <a:gd name="connsiteX0" fmla="*/ 756022 w 756021"/>
                      <a:gd name="connsiteY0" fmla="*/ 189273 h 377476"/>
                      <a:gd name="connsiteX1" fmla="*/ 378546 w 756021"/>
                      <a:gd name="connsiteY1" fmla="*/ 377476 h 377476"/>
                      <a:gd name="connsiteX2" fmla="*/ 0 w 756021"/>
                      <a:gd name="connsiteY2" fmla="*/ 189273 h 377476"/>
                      <a:gd name="connsiteX3" fmla="*/ 378546 w 756021"/>
                      <a:gd name="connsiteY3" fmla="*/ 0 h 377476"/>
                    </a:gdLst>
                    <a:ahLst/>
                    <a:cxnLst>
                      <a:cxn ang="0">
                        <a:pos x="connsiteX0" y="connsiteY0"/>
                      </a:cxn>
                      <a:cxn ang="0">
                        <a:pos x="connsiteX1" y="connsiteY1"/>
                      </a:cxn>
                      <a:cxn ang="0">
                        <a:pos x="connsiteX2" y="connsiteY2"/>
                      </a:cxn>
                      <a:cxn ang="0">
                        <a:pos x="connsiteX3" y="connsiteY3"/>
                      </a:cxn>
                    </a:cxnLst>
                    <a:rect l="l" t="t" r="r" b="b"/>
                    <a:pathLst>
                      <a:path w="756021" h="377476">
                        <a:moveTo>
                          <a:pt x="756022" y="189273"/>
                        </a:moveTo>
                        <a:lnTo>
                          <a:pt x="378546" y="377476"/>
                        </a:lnTo>
                        <a:lnTo>
                          <a:pt x="0" y="189273"/>
                        </a:lnTo>
                        <a:lnTo>
                          <a:pt x="378546" y="0"/>
                        </a:lnTo>
                        <a:close/>
                      </a:path>
                    </a:pathLst>
                  </a:custGeom>
                  <a:solidFill>
                    <a:schemeClr val="accent1">
                      <a:lumMod val="20000"/>
                      <a:lumOff val="80000"/>
                    </a:schemeClr>
                  </a:solidFill>
                  <a:ln w="10686" cap="flat">
                    <a:noFill/>
                    <a:prstDash val="solid"/>
                    <a:miter/>
                  </a:ln>
                </p:spPr>
                <p:txBody>
                  <a:bodyPr rtlCol="0" anchor="ctr"/>
                  <a:lstStyle/>
                  <a:p>
                    <a:endParaRPr lang="zh-CN" altLang="en-US"/>
                  </a:p>
                </p:txBody>
              </p:sp>
              <p:sp>
                <p:nvSpPr>
                  <p:cNvPr id="233" name="任意多边形: 形状 232">
                    <a:extLst>
                      <a:ext uri="{FF2B5EF4-FFF2-40B4-BE49-F238E27FC236}">
                        <a16:creationId xmlns:a16="http://schemas.microsoft.com/office/drawing/2014/main" id="{04661593-D57A-45B5-8383-2505BEDF876C}"/>
                      </a:ext>
                    </a:extLst>
                  </p:cNvPr>
                  <p:cNvSpPr/>
                  <p:nvPr/>
                </p:nvSpPr>
                <p:spPr>
                  <a:xfrm>
                    <a:off x="7335068" y="1615037"/>
                    <a:ext cx="250225" cy="124043"/>
                  </a:xfrm>
                  <a:custGeom>
                    <a:avLst/>
                    <a:gdLst>
                      <a:gd name="connsiteX0" fmla="*/ 250225 w 250225"/>
                      <a:gd name="connsiteY0" fmla="*/ 62022 h 124043"/>
                      <a:gd name="connsiteX1" fmla="*/ 125113 w 250225"/>
                      <a:gd name="connsiteY1" fmla="*/ 124043 h 124043"/>
                      <a:gd name="connsiteX2" fmla="*/ 0 w 250225"/>
                      <a:gd name="connsiteY2" fmla="*/ 62022 h 124043"/>
                      <a:gd name="connsiteX3" fmla="*/ 125113 w 250225"/>
                      <a:gd name="connsiteY3" fmla="*/ 0 h 124043"/>
                      <a:gd name="connsiteX4" fmla="*/ 250225 w 250225"/>
                      <a:gd name="connsiteY4" fmla="*/ 62022 h 124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25" h="124043">
                        <a:moveTo>
                          <a:pt x="250225" y="62022"/>
                        </a:moveTo>
                        <a:cubicBezTo>
                          <a:pt x="250225" y="96275"/>
                          <a:pt x="194210" y="124043"/>
                          <a:pt x="125113" y="124043"/>
                        </a:cubicBezTo>
                        <a:cubicBezTo>
                          <a:pt x="56015" y="124043"/>
                          <a:pt x="0" y="96275"/>
                          <a:pt x="0" y="62022"/>
                        </a:cubicBezTo>
                        <a:cubicBezTo>
                          <a:pt x="0" y="27768"/>
                          <a:pt x="56015" y="0"/>
                          <a:pt x="125113" y="0"/>
                        </a:cubicBezTo>
                        <a:cubicBezTo>
                          <a:pt x="194210" y="0"/>
                          <a:pt x="250225" y="27768"/>
                          <a:pt x="250225" y="62022"/>
                        </a:cubicBezTo>
                        <a:close/>
                      </a:path>
                    </a:pathLst>
                  </a:custGeom>
                  <a:solidFill>
                    <a:schemeClr val="accent1"/>
                  </a:solidFill>
                  <a:ln w="10686" cap="flat">
                    <a:noFill/>
                    <a:prstDash val="solid"/>
                    <a:miter/>
                  </a:ln>
                </p:spPr>
                <p:txBody>
                  <a:bodyPr rtlCol="0" anchor="ctr"/>
                  <a:lstStyle/>
                  <a:p>
                    <a:endParaRPr lang="zh-CN" altLang="en-US"/>
                  </a:p>
                </p:txBody>
              </p:sp>
              <p:sp>
                <p:nvSpPr>
                  <p:cNvPr id="234" name="任意多边形: 形状 233">
                    <a:extLst>
                      <a:ext uri="{FF2B5EF4-FFF2-40B4-BE49-F238E27FC236}">
                        <a16:creationId xmlns:a16="http://schemas.microsoft.com/office/drawing/2014/main" id="{64921F81-769D-4764-A203-8A49AAFF3A5B}"/>
                      </a:ext>
                    </a:extLst>
                  </p:cNvPr>
                  <p:cNvSpPr/>
                  <p:nvPr/>
                </p:nvSpPr>
                <p:spPr>
                  <a:xfrm>
                    <a:off x="7460181" y="1677059"/>
                    <a:ext cx="377476" cy="257710"/>
                  </a:xfrm>
                  <a:custGeom>
                    <a:avLst/>
                    <a:gdLst>
                      <a:gd name="connsiteX0" fmla="*/ 377476 w 377476"/>
                      <a:gd name="connsiteY0" fmla="*/ 68438 h 257710"/>
                      <a:gd name="connsiteX1" fmla="*/ 0 w 377476"/>
                      <a:gd name="connsiteY1" fmla="*/ 257710 h 257710"/>
                      <a:gd name="connsiteX2" fmla="*/ 0 w 377476"/>
                      <a:gd name="connsiteY2" fmla="*/ 188203 h 257710"/>
                      <a:gd name="connsiteX3" fmla="*/ 377476 w 377476"/>
                      <a:gd name="connsiteY3" fmla="*/ 0 h 257710"/>
                    </a:gdLst>
                    <a:ahLst/>
                    <a:cxnLst>
                      <a:cxn ang="0">
                        <a:pos x="connsiteX0" y="connsiteY0"/>
                      </a:cxn>
                      <a:cxn ang="0">
                        <a:pos x="connsiteX1" y="connsiteY1"/>
                      </a:cxn>
                      <a:cxn ang="0">
                        <a:pos x="connsiteX2" y="connsiteY2"/>
                      </a:cxn>
                      <a:cxn ang="0">
                        <a:pos x="connsiteX3" y="connsiteY3"/>
                      </a:cxn>
                    </a:cxnLst>
                    <a:rect l="l" t="t" r="r" b="b"/>
                    <a:pathLst>
                      <a:path w="377476" h="257710">
                        <a:moveTo>
                          <a:pt x="377476" y="68438"/>
                        </a:moveTo>
                        <a:lnTo>
                          <a:pt x="0" y="257710"/>
                        </a:lnTo>
                        <a:lnTo>
                          <a:pt x="0" y="188203"/>
                        </a:lnTo>
                        <a:lnTo>
                          <a:pt x="377476" y="0"/>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235" name="任意多边形: 形状 234">
                    <a:extLst>
                      <a:ext uri="{FF2B5EF4-FFF2-40B4-BE49-F238E27FC236}">
                        <a16:creationId xmlns:a16="http://schemas.microsoft.com/office/drawing/2014/main" id="{D8397723-95A8-4797-9189-BE497776FE89}"/>
                      </a:ext>
                    </a:extLst>
                  </p:cNvPr>
                  <p:cNvSpPr/>
                  <p:nvPr/>
                </p:nvSpPr>
                <p:spPr>
                  <a:xfrm>
                    <a:off x="7081635" y="1677059"/>
                    <a:ext cx="378545" cy="257710"/>
                  </a:xfrm>
                  <a:custGeom>
                    <a:avLst/>
                    <a:gdLst>
                      <a:gd name="connsiteX0" fmla="*/ 378546 w 378545"/>
                      <a:gd name="connsiteY0" fmla="*/ 257710 h 257710"/>
                      <a:gd name="connsiteX1" fmla="*/ 0 w 378545"/>
                      <a:gd name="connsiteY1" fmla="*/ 68438 h 257710"/>
                      <a:gd name="connsiteX2" fmla="*/ 0 w 378545"/>
                      <a:gd name="connsiteY2" fmla="*/ 0 h 257710"/>
                      <a:gd name="connsiteX3" fmla="*/ 378546 w 378545"/>
                      <a:gd name="connsiteY3" fmla="*/ 188203 h 257710"/>
                    </a:gdLst>
                    <a:ahLst/>
                    <a:cxnLst>
                      <a:cxn ang="0">
                        <a:pos x="connsiteX0" y="connsiteY0"/>
                      </a:cxn>
                      <a:cxn ang="0">
                        <a:pos x="connsiteX1" y="connsiteY1"/>
                      </a:cxn>
                      <a:cxn ang="0">
                        <a:pos x="connsiteX2" y="connsiteY2"/>
                      </a:cxn>
                      <a:cxn ang="0">
                        <a:pos x="connsiteX3" y="connsiteY3"/>
                      </a:cxn>
                    </a:cxnLst>
                    <a:rect l="l" t="t" r="r" b="b"/>
                    <a:pathLst>
                      <a:path w="378545" h="257710">
                        <a:moveTo>
                          <a:pt x="378546" y="257710"/>
                        </a:moveTo>
                        <a:lnTo>
                          <a:pt x="0" y="68438"/>
                        </a:lnTo>
                        <a:lnTo>
                          <a:pt x="0" y="0"/>
                        </a:lnTo>
                        <a:lnTo>
                          <a:pt x="378546" y="188203"/>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grpSp>
          </p:grpSp>
        </p:grpSp>
        <p:grpSp>
          <p:nvGrpSpPr>
            <p:cNvPr id="91" name="图形 4">
              <a:extLst>
                <a:ext uri="{FF2B5EF4-FFF2-40B4-BE49-F238E27FC236}">
                  <a16:creationId xmlns:a16="http://schemas.microsoft.com/office/drawing/2014/main" id="{64C8F9F3-F79F-4D8B-944C-A75EC16D4FBA}"/>
                </a:ext>
              </a:extLst>
            </p:cNvPr>
            <p:cNvGrpSpPr/>
            <p:nvPr/>
          </p:nvGrpSpPr>
          <p:grpSpPr>
            <a:xfrm>
              <a:off x="9225135" y="2915835"/>
              <a:ext cx="783058" cy="784187"/>
              <a:chOff x="8543420" y="3127081"/>
              <a:chExt cx="741051" cy="742120"/>
            </a:xfrm>
          </p:grpSpPr>
          <p:sp>
            <p:nvSpPr>
              <p:cNvPr id="220" name="任意多边形: 形状 219">
                <a:extLst>
                  <a:ext uri="{FF2B5EF4-FFF2-40B4-BE49-F238E27FC236}">
                    <a16:creationId xmlns:a16="http://schemas.microsoft.com/office/drawing/2014/main" id="{E5D851C4-F455-411D-80F6-8CA75B7CB2B8}"/>
                  </a:ext>
                </a:extLst>
              </p:cNvPr>
              <p:cNvSpPr/>
              <p:nvPr/>
            </p:nvSpPr>
            <p:spPr>
              <a:xfrm>
                <a:off x="8543420" y="3127081"/>
                <a:ext cx="741051" cy="371060"/>
              </a:xfrm>
              <a:custGeom>
                <a:avLst/>
                <a:gdLst>
                  <a:gd name="connsiteX0" fmla="*/ 741051 w 741051"/>
                  <a:gd name="connsiteY0" fmla="*/ 186065 h 371060"/>
                  <a:gd name="connsiteX1" fmla="*/ 371060 w 741051"/>
                  <a:gd name="connsiteY1" fmla="*/ 371060 h 371060"/>
                  <a:gd name="connsiteX2" fmla="*/ 0 w 741051"/>
                  <a:gd name="connsiteY2" fmla="*/ 186065 h 371060"/>
                  <a:gd name="connsiteX3" fmla="*/ 371060 w 741051"/>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1" h="371060">
                    <a:moveTo>
                      <a:pt x="741051" y="186065"/>
                    </a:moveTo>
                    <a:lnTo>
                      <a:pt x="371060" y="371060"/>
                    </a:lnTo>
                    <a:lnTo>
                      <a:pt x="0" y="186065"/>
                    </a:lnTo>
                    <a:lnTo>
                      <a:pt x="371060"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21" name="任意多边形: 形状 220">
                <a:extLst>
                  <a:ext uri="{FF2B5EF4-FFF2-40B4-BE49-F238E27FC236}">
                    <a16:creationId xmlns:a16="http://schemas.microsoft.com/office/drawing/2014/main" id="{F640CE3C-6A98-4F46-B543-59AE19E18362}"/>
                  </a:ext>
                </a:extLst>
              </p:cNvPr>
              <p:cNvSpPr/>
              <p:nvPr/>
            </p:nvSpPr>
            <p:spPr>
              <a:xfrm>
                <a:off x="8914480" y="3313146"/>
                <a:ext cx="369990" cy="556055"/>
              </a:xfrm>
              <a:custGeom>
                <a:avLst/>
                <a:gdLst>
                  <a:gd name="connsiteX0" fmla="*/ 369991 w 369990"/>
                  <a:gd name="connsiteY0" fmla="*/ 369991 h 556055"/>
                  <a:gd name="connsiteX1" fmla="*/ 0 w 369990"/>
                  <a:gd name="connsiteY1" fmla="*/ 556056 h 556055"/>
                  <a:gd name="connsiteX2" fmla="*/ 0 w 369990"/>
                  <a:gd name="connsiteY2" fmla="*/ 184995 h 556055"/>
                  <a:gd name="connsiteX3" fmla="*/ 369991 w 369990"/>
                  <a:gd name="connsiteY3" fmla="*/ 0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369991"/>
                    </a:moveTo>
                    <a:lnTo>
                      <a:pt x="0" y="556056"/>
                    </a:lnTo>
                    <a:lnTo>
                      <a:pt x="0" y="184995"/>
                    </a:lnTo>
                    <a:lnTo>
                      <a:pt x="369991" y="0"/>
                    </a:lnTo>
                    <a:close/>
                  </a:path>
                </a:pathLst>
              </a:custGeom>
              <a:gradFill flip="none" rotWithShape="1">
                <a:gsLst>
                  <a:gs pos="0">
                    <a:schemeClr val="accent1"/>
                  </a:gs>
                  <a:gs pos="100000">
                    <a:schemeClr val="accent1">
                      <a:lumMod val="90000"/>
                      <a:lumOff val="10000"/>
                    </a:schemeClr>
                  </a:gs>
                </a:gsLst>
                <a:lin ang="8100000" scaled="1"/>
                <a:tileRect/>
              </a:gradFill>
              <a:ln w="10686" cap="flat">
                <a:noFill/>
                <a:prstDash val="solid"/>
                <a:miter/>
              </a:ln>
            </p:spPr>
            <p:txBody>
              <a:bodyPr rtlCol="0" anchor="ctr"/>
              <a:lstStyle/>
              <a:p>
                <a:endParaRPr lang="zh-CN" altLang="en-US"/>
              </a:p>
            </p:txBody>
          </p:sp>
          <p:sp>
            <p:nvSpPr>
              <p:cNvPr id="222" name="任意多边形: 形状 221">
                <a:extLst>
                  <a:ext uri="{FF2B5EF4-FFF2-40B4-BE49-F238E27FC236}">
                    <a16:creationId xmlns:a16="http://schemas.microsoft.com/office/drawing/2014/main" id="{362BB840-A1BD-468F-9CE9-60F55C4246AA}"/>
                  </a:ext>
                </a:extLst>
              </p:cNvPr>
              <p:cNvSpPr/>
              <p:nvPr/>
            </p:nvSpPr>
            <p:spPr>
              <a:xfrm>
                <a:off x="8543420" y="3313146"/>
                <a:ext cx="371060" cy="556055"/>
              </a:xfrm>
              <a:custGeom>
                <a:avLst/>
                <a:gdLst>
                  <a:gd name="connsiteX0" fmla="*/ 371060 w 371060"/>
                  <a:gd name="connsiteY0" fmla="*/ 556056 h 556055"/>
                  <a:gd name="connsiteX1" fmla="*/ 0 w 371060"/>
                  <a:gd name="connsiteY1" fmla="*/ 369991 h 556055"/>
                  <a:gd name="connsiteX2" fmla="*/ 0 w 371060"/>
                  <a:gd name="connsiteY2" fmla="*/ 0 h 556055"/>
                  <a:gd name="connsiteX3" fmla="*/ 371060 w 371060"/>
                  <a:gd name="connsiteY3" fmla="*/ 18499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69991"/>
                    </a:lnTo>
                    <a:lnTo>
                      <a:pt x="0" y="0"/>
                    </a:lnTo>
                    <a:lnTo>
                      <a:pt x="371060" y="184995"/>
                    </a:lnTo>
                    <a:close/>
                  </a:path>
                </a:pathLst>
              </a:custGeom>
              <a:gradFill>
                <a:gsLst>
                  <a:gs pos="0">
                    <a:schemeClr val="accent1"/>
                  </a:gs>
                  <a:gs pos="100000">
                    <a:schemeClr val="accent1">
                      <a:lumMod val="90000"/>
                      <a:lumOff val="10000"/>
                    </a:schemeClr>
                  </a:gs>
                </a:gsLst>
              </a:gradFill>
              <a:ln w="10686" cap="flat">
                <a:noFill/>
                <a:prstDash val="solid"/>
                <a:miter/>
              </a:ln>
            </p:spPr>
            <p:txBody>
              <a:bodyPr rtlCol="0" anchor="ctr"/>
              <a:lstStyle/>
              <a:p>
                <a:endParaRPr lang="zh-CN" altLang="en-US"/>
              </a:p>
            </p:txBody>
          </p:sp>
        </p:grpSp>
        <p:grpSp>
          <p:nvGrpSpPr>
            <p:cNvPr id="92" name="图形 4">
              <a:extLst>
                <a:ext uri="{FF2B5EF4-FFF2-40B4-BE49-F238E27FC236}">
                  <a16:creationId xmlns:a16="http://schemas.microsoft.com/office/drawing/2014/main" id="{CDC2AAD0-CF18-4C28-8207-5439C4D95C53}"/>
                </a:ext>
              </a:extLst>
            </p:cNvPr>
            <p:cNvGrpSpPr/>
            <p:nvPr/>
          </p:nvGrpSpPr>
          <p:grpSpPr>
            <a:xfrm>
              <a:off x="9225135" y="2423175"/>
              <a:ext cx="783058" cy="783058"/>
              <a:chOff x="8543420" y="2660850"/>
              <a:chExt cx="741051" cy="741051"/>
            </a:xfrm>
          </p:grpSpPr>
          <p:grpSp>
            <p:nvGrpSpPr>
              <p:cNvPr id="201" name="图形 4">
                <a:extLst>
                  <a:ext uri="{FF2B5EF4-FFF2-40B4-BE49-F238E27FC236}">
                    <a16:creationId xmlns:a16="http://schemas.microsoft.com/office/drawing/2014/main" id="{779AE72D-6C22-4A4C-8B06-7266E09E48FB}"/>
                  </a:ext>
                </a:extLst>
              </p:cNvPr>
              <p:cNvGrpSpPr/>
              <p:nvPr/>
            </p:nvGrpSpPr>
            <p:grpSpPr>
              <a:xfrm>
                <a:off x="8543420" y="2951710"/>
                <a:ext cx="741051" cy="450191"/>
                <a:chOff x="8543420" y="2951710"/>
                <a:chExt cx="741051" cy="450191"/>
              </a:xfrm>
            </p:grpSpPr>
            <p:sp>
              <p:nvSpPr>
                <p:cNvPr id="217" name="任意多边形: 形状 216">
                  <a:extLst>
                    <a:ext uri="{FF2B5EF4-FFF2-40B4-BE49-F238E27FC236}">
                      <a16:creationId xmlns:a16="http://schemas.microsoft.com/office/drawing/2014/main" id="{F9433F9E-66E6-4B8F-B545-3730D973F652}"/>
                    </a:ext>
                  </a:extLst>
                </p:cNvPr>
                <p:cNvSpPr/>
                <p:nvPr/>
              </p:nvSpPr>
              <p:spPr>
                <a:xfrm>
                  <a:off x="8543420" y="2951710"/>
                  <a:ext cx="741051" cy="369990"/>
                </a:xfrm>
                <a:custGeom>
                  <a:avLst/>
                  <a:gdLst>
                    <a:gd name="connsiteX0" fmla="*/ 741051 w 741051"/>
                    <a:gd name="connsiteY0" fmla="*/ 184995 h 369990"/>
                    <a:gd name="connsiteX1" fmla="*/ 371060 w 741051"/>
                    <a:gd name="connsiteY1" fmla="*/ 369991 h 369990"/>
                    <a:gd name="connsiteX2" fmla="*/ 0 w 741051"/>
                    <a:gd name="connsiteY2" fmla="*/ 184995 h 369990"/>
                    <a:gd name="connsiteX3" fmla="*/ 371060 w 741051"/>
                    <a:gd name="connsiteY3" fmla="*/ 0 h 369990"/>
                  </a:gdLst>
                  <a:ahLst/>
                  <a:cxnLst>
                    <a:cxn ang="0">
                      <a:pos x="connsiteX0" y="connsiteY0"/>
                    </a:cxn>
                    <a:cxn ang="0">
                      <a:pos x="connsiteX1" y="connsiteY1"/>
                    </a:cxn>
                    <a:cxn ang="0">
                      <a:pos x="connsiteX2" y="connsiteY2"/>
                    </a:cxn>
                    <a:cxn ang="0">
                      <a:pos x="connsiteX3" y="connsiteY3"/>
                    </a:cxn>
                  </a:cxnLst>
                  <a:rect l="l" t="t" r="r" b="b"/>
                  <a:pathLst>
                    <a:path w="741051" h="369990">
                      <a:moveTo>
                        <a:pt x="741051" y="184995"/>
                      </a:moveTo>
                      <a:lnTo>
                        <a:pt x="371060" y="369991"/>
                      </a:lnTo>
                      <a:lnTo>
                        <a:pt x="0" y="184995"/>
                      </a:lnTo>
                      <a:lnTo>
                        <a:pt x="371060" y="0"/>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218" name="任意多边形: 形状 217">
                  <a:extLst>
                    <a:ext uri="{FF2B5EF4-FFF2-40B4-BE49-F238E27FC236}">
                      <a16:creationId xmlns:a16="http://schemas.microsoft.com/office/drawing/2014/main" id="{938E9F2E-0813-430A-B796-A0023EB0760B}"/>
                    </a:ext>
                  </a:extLst>
                </p:cNvPr>
                <p:cNvSpPr/>
                <p:nvPr/>
              </p:nvSpPr>
              <p:spPr>
                <a:xfrm>
                  <a:off x="8914480" y="3136705"/>
                  <a:ext cx="369990" cy="265195"/>
                </a:xfrm>
                <a:custGeom>
                  <a:avLst/>
                  <a:gdLst>
                    <a:gd name="connsiteX0" fmla="*/ 369991 w 369990"/>
                    <a:gd name="connsiteY0" fmla="*/ 80200 h 265195"/>
                    <a:gd name="connsiteX1" fmla="*/ 0 w 369990"/>
                    <a:gd name="connsiteY1" fmla="*/ 265196 h 265195"/>
                    <a:gd name="connsiteX2" fmla="*/ 0 w 369990"/>
                    <a:gd name="connsiteY2" fmla="*/ 184995 h 265195"/>
                    <a:gd name="connsiteX3" fmla="*/ 369991 w 369990"/>
                    <a:gd name="connsiteY3" fmla="*/ 0 h 265195"/>
                  </a:gdLst>
                  <a:ahLst/>
                  <a:cxnLst>
                    <a:cxn ang="0">
                      <a:pos x="connsiteX0" y="connsiteY0"/>
                    </a:cxn>
                    <a:cxn ang="0">
                      <a:pos x="connsiteX1" y="connsiteY1"/>
                    </a:cxn>
                    <a:cxn ang="0">
                      <a:pos x="connsiteX2" y="connsiteY2"/>
                    </a:cxn>
                    <a:cxn ang="0">
                      <a:pos x="connsiteX3" y="connsiteY3"/>
                    </a:cxn>
                  </a:cxnLst>
                  <a:rect l="l" t="t" r="r" b="b"/>
                  <a:pathLst>
                    <a:path w="369990" h="265195">
                      <a:moveTo>
                        <a:pt x="369991" y="80200"/>
                      </a:moveTo>
                      <a:lnTo>
                        <a:pt x="0" y="265196"/>
                      </a:lnTo>
                      <a:lnTo>
                        <a:pt x="0" y="184995"/>
                      </a:lnTo>
                      <a:lnTo>
                        <a:pt x="369991" y="0"/>
                      </a:lnTo>
                      <a:close/>
                    </a:path>
                  </a:pathLst>
                </a:custGeom>
                <a:gradFill>
                  <a:gsLst>
                    <a:gs pos="0">
                      <a:schemeClr val="accent1">
                        <a:lumMod val="20000"/>
                        <a:lumOff val="80000"/>
                      </a:schemeClr>
                    </a:gs>
                    <a:gs pos="98000">
                      <a:schemeClr val="accent1">
                        <a:lumMod val="0"/>
                        <a:lumOff val="100000"/>
                      </a:schemeClr>
                    </a:gs>
                  </a:gsLst>
                </a:gradFill>
                <a:ln w="10686" cap="flat">
                  <a:noFill/>
                  <a:prstDash val="solid"/>
                  <a:miter/>
                </a:ln>
              </p:spPr>
              <p:txBody>
                <a:bodyPr rtlCol="0" anchor="ctr"/>
                <a:lstStyle/>
                <a:p>
                  <a:endParaRPr lang="zh-CN" altLang="en-US"/>
                </a:p>
              </p:txBody>
            </p:sp>
            <p:sp>
              <p:nvSpPr>
                <p:cNvPr id="219" name="任意多边形: 形状 218">
                  <a:extLst>
                    <a:ext uri="{FF2B5EF4-FFF2-40B4-BE49-F238E27FC236}">
                      <a16:creationId xmlns:a16="http://schemas.microsoft.com/office/drawing/2014/main" id="{B1526CD7-409D-402F-9314-B729658216A9}"/>
                    </a:ext>
                  </a:extLst>
                </p:cNvPr>
                <p:cNvSpPr/>
                <p:nvPr/>
              </p:nvSpPr>
              <p:spPr>
                <a:xfrm>
                  <a:off x="8543420" y="3136705"/>
                  <a:ext cx="371060" cy="265195"/>
                </a:xfrm>
                <a:custGeom>
                  <a:avLst/>
                  <a:gdLst>
                    <a:gd name="connsiteX0" fmla="*/ 371060 w 371060"/>
                    <a:gd name="connsiteY0" fmla="*/ 265196 h 265195"/>
                    <a:gd name="connsiteX1" fmla="*/ 0 w 371060"/>
                    <a:gd name="connsiteY1" fmla="*/ 80200 h 265195"/>
                    <a:gd name="connsiteX2" fmla="*/ 0 w 371060"/>
                    <a:gd name="connsiteY2" fmla="*/ 0 h 265195"/>
                    <a:gd name="connsiteX3" fmla="*/ 371060 w 371060"/>
                    <a:gd name="connsiteY3" fmla="*/ 184995 h 265195"/>
                  </a:gdLst>
                  <a:ahLst/>
                  <a:cxnLst>
                    <a:cxn ang="0">
                      <a:pos x="connsiteX0" y="connsiteY0"/>
                    </a:cxn>
                    <a:cxn ang="0">
                      <a:pos x="connsiteX1" y="connsiteY1"/>
                    </a:cxn>
                    <a:cxn ang="0">
                      <a:pos x="connsiteX2" y="connsiteY2"/>
                    </a:cxn>
                    <a:cxn ang="0">
                      <a:pos x="connsiteX3" y="connsiteY3"/>
                    </a:cxn>
                  </a:cxnLst>
                  <a:rect l="l" t="t" r="r" b="b"/>
                  <a:pathLst>
                    <a:path w="371060" h="265195">
                      <a:moveTo>
                        <a:pt x="371060" y="265196"/>
                      </a:moveTo>
                      <a:lnTo>
                        <a:pt x="0" y="80200"/>
                      </a:lnTo>
                      <a:lnTo>
                        <a:pt x="0" y="0"/>
                      </a:lnTo>
                      <a:lnTo>
                        <a:pt x="371060" y="18499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grpSp>
          <p:grpSp>
            <p:nvGrpSpPr>
              <p:cNvPr id="202" name="图形 4">
                <a:extLst>
                  <a:ext uri="{FF2B5EF4-FFF2-40B4-BE49-F238E27FC236}">
                    <a16:creationId xmlns:a16="http://schemas.microsoft.com/office/drawing/2014/main" id="{6E53183B-9A0A-4839-972C-25F06150B663}"/>
                  </a:ext>
                </a:extLst>
              </p:cNvPr>
              <p:cNvGrpSpPr/>
              <p:nvPr/>
            </p:nvGrpSpPr>
            <p:grpSpPr>
              <a:xfrm>
                <a:off x="8593679" y="3067198"/>
                <a:ext cx="640533" cy="228838"/>
                <a:chOff x="8593679" y="3067198"/>
                <a:chExt cx="640533" cy="228838"/>
              </a:xfrm>
            </p:grpSpPr>
            <p:sp>
              <p:nvSpPr>
                <p:cNvPr id="215" name="任意多边形: 形状 214">
                  <a:extLst>
                    <a:ext uri="{FF2B5EF4-FFF2-40B4-BE49-F238E27FC236}">
                      <a16:creationId xmlns:a16="http://schemas.microsoft.com/office/drawing/2014/main" id="{BA3B8B20-9CBD-43D1-9893-A158B09E6A4F}"/>
                    </a:ext>
                  </a:extLst>
                </p:cNvPr>
                <p:cNvSpPr/>
                <p:nvPr/>
              </p:nvSpPr>
              <p:spPr>
                <a:xfrm>
                  <a:off x="8593679" y="3067198"/>
                  <a:ext cx="320801" cy="228838"/>
                </a:xfrm>
                <a:custGeom>
                  <a:avLst/>
                  <a:gdLst>
                    <a:gd name="connsiteX0" fmla="*/ 320801 w 320801"/>
                    <a:gd name="connsiteY0" fmla="*/ 228838 h 228838"/>
                    <a:gd name="connsiteX1" fmla="*/ 0 w 320801"/>
                    <a:gd name="connsiteY1" fmla="*/ 68438 h 228838"/>
                    <a:gd name="connsiteX2" fmla="*/ 0 w 320801"/>
                    <a:gd name="connsiteY2" fmla="*/ 0 h 228838"/>
                    <a:gd name="connsiteX3" fmla="*/ 320801 w 320801"/>
                    <a:gd name="connsiteY3" fmla="*/ 159331 h 228838"/>
                  </a:gdLst>
                  <a:ahLst/>
                  <a:cxnLst>
                    <a:cxn ang="0">
                      <a:pos x="connsiteX0" y="connsiteY0"/>
                    </a:cxn>
                    <a:cxn ang="0">
                      <a:pos x="connsiteX1" y="connsiteY1"/>
                    </a:cxn>
                    <a:cxn ang="0">
                      <a:pos x="connsiteX2" y="connsiteY2"/>
                    </a:cxn>
                    <a:cxn ang="0">
                      <a:pos x="connsiteX3" y="connsiteY3"/>
                    </a:cxn>
                  </a:cxnLst>
                  <a:rect l="l" t="t" r="r" b="b"/>
                  <a:pathLst>
                    <a:path w="320801" h="228838">
                      <a:moveTo>
                        <a:pt x="320801" y="228838"/>
                      </a:moveTo>
                      <a:lnTo>
                        <a:pt x="0" y="68438"/>
                      </a:lnTo>
                      <a:lnTo>
                        <a:pt x="0" y="0"/>
                      </a:lnTo>
                      <a:lnTo>
                        <a:pt x="320801" y="159331"/>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16" name="任意多边形: 形状 215">
                  <a:extLst>
                    <a:ext uri="{FF2B5EF4-FFF2-40B4-BE49-F238E27FC236}">
                      <a16:creationId xmlns:a16="http://schemas.microsoft.com/office/drawing/2014/main" id="{937E8C3B-44CA-4D43-950C-B6E4EA87C907}"/>
                    </a:ext>
                  </a:extLst>
                </p:cNvPr>
                <p:cNvSpPr/>
                <p:nvPr/>
              </p:nvSpPr>
              <p:spPr>
                <a:xfrm>
                  <a:off x="8914480" y="3067198"/>
                  <a:ext cx="319731" cy="228838"/>
                </a:xfrm>
                <a:custGeom>
                  <a:avLst/>
                  <a:gdLst>
                    <a:gd name="connsiteX0" fmla="*/ 319732 w 319731"/>
                    <a:gd name="connsiteY0" fmla="*/ 68438 h 228838"/>
                    <a:gd name="connsiteX1" fmla="*/ 0 w 319731"/>
                    <a:gd name="connsiteY1" fmla="*/ 228838 h 228838"/>
                    <a:gd name="connsiteX2" fmla="*/ 0 w 319731"/>
                    <a:gd name="connsiteY2" fmla="*/ 159331 h 228838"/>
                    <a:gd name="connsiteX3" fmla="*/ 319732 w 319731"/>
                    <a:gd name="connsiteY3" fmla="*/ 0 h 228838"/>
                  </a:gdLst>
                  <a:ahLst/>
                  <a:cxnLst>
                    <a:cxn ang="0">
                      <a:pos x="connsiteX0" y="connsiteY0"/>
                    </a:cxn>
                    <a:cxn ang="0">
                      <a:pos x="connsiteX1" y="connsiteY1"/>
                    </a:cxn>
                    <a:cxn ang="0">
                      <a:pos x="connsiteX2" y="connsiteY2"/>
                    </a:cxn>
                    <a:cxn ang="0">
                      <a:pos x="connsiteX3" y="connsiteY3"/>
                    </a:cxn>
                  </a:cxnLst>
                  <a:rect l="l" t="t" r="r" b="b"/>
                  <a:pathLst>
                    <a:path w="319731" h="228838">
                      <a:moveTo>
                        <a:pt x="319732" y="68438"/>
                      </a:moveTo>
                      <a:lnTo>
                        <a:pt x="0" y="228838"/>
                      </a:lnTo>
                      <a:lnTo>
                        <a:pt x="0" y="159331"/>
                      </a:lnTo>
                      <a:lnTo>
                        <a:pt x="319732" y="0"/>
                      </a:lnTo>
                      <a:close/>
                    </a:path>
                  </a:pathLst>
                </a:custGeom>
                <a:solidFill>
                  <a:schemeClr val="accent1"/>
                </a:solidFill>
                <a:ln w="10686" cap="flat">
                  <a:noFill/>
                  <a:prstDash val="solid"/>
                  <a:miter/>
                </a:ln>
              </p:spPr>
              <p:txBody>
                <a:bodyPr rtlCol="0" anchor="ctr"/>
                <a:lstStyle/>
                <a:p>
                  <a:endParaRPr lang="zh-CN" altLang="en-US"/>
                </a:p>
              </p:txBody>
            </p:sp>
          </p:grpSp>
          <p:grpSp>
            <p:nvGrpSpPr>
              <p:cNvPr id="203" name="图形 4">
                <a:extLst>
                  <a:ext uri="{FF2B5EF4-FFF2-40B4-BE49-F238E27FC236}">
                    <a16:creationId xmlns:a16="http://schemas.microsoft.com/office/drawing/2014/main" id="{966410E3-1BF4-4718-9156-06CF246C5BAA}"/>
                  </a:ext>
                </a:extLst>
              </p:cNvPr>
              <p:cNvGrpSpPr/>
              <p:nvPr/>
            </p:nvGrpSpPr>
            <p:grpSpPr>
              <a:xfrm>
                <a:off x="8543420" y="2806280"/>
                <a:ext cx="741051" cy="450191"/>
                <a:chOff x="8543420" y="2806280"/>
                <a:chExt cx="741051" cy="450191"/>
              </a:xfrm>
            </p:grpSpPr>
            <p:sp>
              <p:nvSpPr>
                <p:cNvPr id="212" name="任意多边形: 形状 211">
                  <a:extLst>
                    <a:ext uri="{FF2B5EF4-FFF2-40B4-BE49-F238E27FC236}">
                      <a16:creationId xmlns:a16="http://schemas.microsoft.com/office/drawing/2014/main" id="{AB17DD19-E34E-400C-9A05-F344CE1F60A3}"/>
                    </a:ext>
                  </a:extLst>
                </p:cNvPr>
                <p:cNvSpPr/>
                <p:nvPr/>
              </p:nvSpPr>
              <p:spPr>
                <a:xfrm>
                  <a:off x="8543420" y="2806280"/>
                  <a:ext cx="741051" cy="369990"/>
                </a:xfrm>
                <a:custGeom>
                  <a:avLst/>
                  <a:gdLst>
                    <a:gd name="connsiteX0" fmla="*/ 741051 w 741051"/>
                    <a:gd name="connsiteY0" fmla="*/ 184995 h 369990"/>
                    <a:gd name="connsiteX1" fmla="*/ 371060 w 741051"/>
                    <a:gd name="connsiteY1" fmla="*/ 369991 h 369990"/>
                    <a:gd name="connsiteX2" fmla="*/ 0 w 741051"/>
                    <a:gd name="connsiteY2" fmla="*/ 184995 h 369990"/>
                    <a:gd name="connsiteX3" fmla="*/ 371060 w 741051"/>
                    <a:gd name="connsiteY3" fmla="*/ 0 h 369990"/>
                  </a:gdLst>
                  <a:ahLst/>
                  <a:cxnLst>
                    <a:cxn ang="0">
                      <a:pos x="connsiteX0" y="connsiteY0"/>
                    </a:cxn>
                    <a:cxn ang="0">
                      <a:pos x="connsiteX1" y="connsiteY1"/>
                    </a:cxn>
                    <a:cxn ang="0">
                      <a:pos x="connsiteX2" y="connsiteY2"/>
                    </a:cxn>
                    <a:cxn ang="0">
                      <a:pos x="connsiteX3" y="connsiteY3"/>
                    </a:cxn>
                  </a:cxnLst>
                  <a:rect l="l" t="t" r="r" b="b"/>
                  <a:pathLst>
                    <a:path w="741051" h="369990">
                      <a:moveTo>
                        <a:pt x="741051" y="184995"/>
                      </a:moveTo>
                      <a:lnTo>
                        <a:pt x="371060" y="369991"/>
                      </a:lnTo>
                      <a:lnTo>
                        <a:pt x="0" y="184995"/>
                      </a:lnTo>
                      <a:lnTo>
                        <a:pt x="371060" y="0"/>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213" name="任意多边形: 形状 212">
                  <a:extLst>
                    <a:ext uri="{FF2B5EF4-FFF2-40B4-BE49-F238E27FC236}">
                      <a16:creationId xmlns:a16="http://schemas.microsoft.com/office/drawing/2014/main" id="{B32E29F3-B508-4B04-947F-FCCBCE8DB599}"/>
                    </a:ext>
                  </a:extLst>
                </p:cNvPr>
                <p:cNvSpPr/>
                <p:nvPr/>
              </p:nvSpPr>
              <p:spPr>
                <a:xfrm>
                  <a:off x="8914480" y="2991275"/>
                  <a:ext cx="369990" cy="265195"/>
                </a:xfrm>
                <a:custGeom>
                  <a:avLst/>
                  <a:gdLst>
                    <a:gd name="connsiteX0" fmla="*/ 369991 w 369990"/>
                    <a:gd name="connsiteY0" fmla="*/ 80200 h 265195"/>
                    <a:gd name="connsiteX1" fmla="*/ 0 w 369990"/>
                    <a:gd name="connsiteY1" fmla="*/ 265196 h 265195"/>
                    <a:gd name="connsiteX2" fmla="*/ 0 w 369990"/>
                    <a:gd name="connsiteY2" fmla="*/ 184995 h 265195"/>
                    <a:gd name="connsiteX3" fmla="*/ 369991 w 369990"/>
                    <a:gd name="connsiteY3" fmla="*/ 0 h 265195"/>
                  </a:gdLst>
                  <a:ahLst/>
                  <a:cxnLst>
                    <a:cxn ang="0">
                      <a:pos x="connsiteX0" y="connsiteY0"/>
                    </a:cxn>
                    <a:cxn ang="0">
                      <a:pos x="connsiteX1" y="connsiteY1"/>
                    </a:cxn>
                    <a:cxn ang="0">
                      <a:pos x="connsiteX2" y="connsiteY2"/>
                    </a:cxn>
                    <a:cxn ang="0">
                      <a:pos x="connsiteX3" y="connsiteY3"/>
                    </a:cxn>
                  </a:cxnLst>
                  <a:rect l="l" t="t" r="r" b="b"/>
                  <a:pathLst>
                    <a:path w="369990" h="265195">
                      <a:moveTo>
                        <a:pt x="369991" y="80200"/>
                      </a:moveTo>
                      <a:lnTo>
                        <a:pt x="0" y="265196"/>
                      </a:lnTo>
                      <a:lnTo>
                        <a:pt x="0" y="184995"/>
                      </a:lnTo>
                      <a:lnTo>
                        <a:pt x="369991" y="0"/>
                      </a:lnTo>
                      <a:close/>
                    </a:path>
                  </a:pathLst>
                </a:custGeom>
                <a:gradFill>
                  <a:gsLst>
                    <a:gs pos="0">
                      <a:schemeClr val="accent1">
                        <a:lumMod val="20000"/>
                        <a:lumOff val="80000"/>
                      </a:schemeClr>
                    </a:gs>
                    <a:gs pos="98000">
                      <a:schemeClr val="accent1">
                        <a:lumMod val="0"/>
                        <a:lumOff val="100000"/>
                      </a:schemeClr>
                    </a:gs>
                  </a:gsLst>
                </a:gradFill>
                <a:ln w="10686" cap="flat">
                  <a:noFill/>
                  <a:prstDash val="solid"/>
                  <a:miter/>
                </a:ln>
              </p:spPr>
              <p:txBody>
                <a:bodyPr rtlCol="0" anchor="ctr"/>
                <a:lstStyle/>
                <a:p>
                  <a:endParaRPr lang="zh-CN" altLang="en-US"/>
                </a:p>
              </p:txBody>
            </p:sp>
            <p:sp>
              <p:nvSpPr>
                <p:cNvPr id="214" name="任意多边形: 形状 213">
                  <a:extLst>
                    <a:ext uri="{FF2B5EF4-FFF2-40B4-BE49-F238E27FC236}">
                      <a16:creationId xmlns:a16="http://schemas.microsoft.com/office/drawing/2014/main" id="{7FA5DD0A-7B89-416F-BDF2-A68D4915DA7B}"/>
                    </a:ext>
                  </a:extLst>
                </p:cNvPr>
                <p:cNvSpPr/>
                <p:nvPr/>
              </p:nvSpPr>
              <p:spPr>
                <a:xfrm>
                  <a:off x="8543420" y="2991275"/>
                  <a:ext cx="371060" cy="265195"/>
                </a:xfrm>
                <a:custGeom>
                  <a:avLst/>
                  <a:gdLst>
                    <a:gd name="connsiteX0" fmla="*/ 371060 w 371060"/>
                    <a:gd name="connsiteY0" fmla="*/ 265196 h 265195"/>
                    <a:gd name="connsiteX1" fmla="*/ 0 w 371060"/>
                    <a:gd name="connsiteY1" fmla="*/ 80200 h 265195"/>
                    <a:gd name="connsiteX2" fmla="*/ 0 w 371060"/>
                    <a:gd name="connsiteY2" fmla="*/ 0 h 265195"/>
                    <a:gd name="connsiteX3" fmla="*/ 371060 w 371060"/>
                    <a:gd name="connsiteY3" fmla="*/ 184995 h 265195"/>
                  </a:gdLst>
                  <a:ahLst/>
                  <a:cxnLst>
                    <a:cxn ang="0">
                      <a:pos x="connsiteX0" y="connsiteY0"/>
                    </a:cxn>
                    <a:cxn ang="0">
                      <a:pos x="connsiteX1" y="connsiteY1"/>
                    </a:cxn>
                    <a:cxn ang="0">
                      <a:pos x="connsiteX2" y="connsiteY2"/>
                    </a:cxn>
                    <a:cxn ang="0">
                      <a:pos x="connsiteX3" y="connsiteY3"/>
                    </a:cxn>
                  </a:cxnLst>
                  <a:rect l="l" t="t" r="r" b="b"/>
                  <a:pathLst>
                    <a:path w="371060" h="265195">
                      <a:moveTo>
                        <a:pt x="371060" y="265196"/>
                      </a:moveTo>
                      <a:lnTo>
                        <a:pt x="0" y="80200"/>
                      </a:lnTo>
                      <a:lnTo>
                        <a:pt x="0" y="0"/>
                      </a:lnTo>
                      <a:lnTo>
                        <a:pt x="371060" y="18499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grpSp>
          <p:grpSp>
            <p:nvGrpSpPr>
              <p:cNvPr id="204" name="图形 4">
                <a:extLst>
                  <a:ext uri="{FF2B5EF4-FFF2-40B4-BE49-F238E27FC236}">
                    <a16:creationId xmlns:a16="http://schemas.microsoft.com/office/drawing/2014/main" id="{42B641D2-B4C4-4277-B718-01DC36BBF3DF}"/>
                  </a:ext>
                </a:extLst>
              </p:cNvPr>
              <p:cNvGrpSpPr/>
              <p:nvPr/>
            </p:nvGrpSpPr>
            <p:grpSpPr>
              <a:xfrm>
                <a:off x="8593679" y="2921768"/>
                <a:ext cx="640533" cy="228838"/>
                <a:chOff x="8593679" y="2921768"/>
                <a:chExt cx="640533" cy="228838"/>
              </a:xfrm>
            </p:grpSpPr>
            <p:sp>
              <p:nvSpPr>
                <p:cNvPr id="210" name="任意多边形: 形状 209">
                  <a:extLst>
                    <a:ext uri="{FF2B5EF4-FFF2-40B4-BE49-F238E27FC236}">
                      <a16:creationId xmlns:a16="http://schemas.microsoft.com/office/drawing/2014/main" id="{F21C41EB-BEAC-450B-9396-E6E0E856887C}"/>
                    </a:ext>
                  </a:extLst>
                </p:cNvPr>
                <p:cNvSpPr/>
                <p:nvPr/>
              </p:nvSpPr>
              <p:spPr>
                <a:xfrm>
                  <a:off x="8593679" y="2921768"/>
                  <a:ext cx="320801" cy="228838"/>
                </a:xfrm>
                <a:custGeom>
                  <a:avLst/>
                  <a:gdLst>
                    <a:gd name="connsiteX0" fmla="*/ 320801 w 320801"/>
                    <a:gd name="connsiteY0" fmla="*/ 228838 h 228838"/>
                    <a:gd name="connsiteX1" fmla="*/ 0 w 320801"/>
                    <a:gd name="connsiteY1" fmla="*/ 68438 h 228838"/>
                    <a:gd name="connsiteX2" fmla="*/ 0 w 320801"/>
                    <a:gd name="connsiteY2" fmla="*/ 0 h 228838"/>
                    <a:gd name="connsiteX3" fmla="*/ 320801 w 320801"/>
                    <a:gd name="connsiteY3" fmla="*/ 159331 h 228838"/>
                  </a:gdLst>
                  <a:ahLst/>
                  <a:cxnLst>
                    <a:cxn ang="0">
                      <a:pos x="connsiteX0" y="connsiteY0"/>
                    </a:cxn>
                    <a:cxn ang="0">
                      <a:pos x="connsiteX1" y="connsiteY1"/>
                    </a:cxn>
                    <a:cxn ang="0">
                      <a:pos x="connsiteX2" y="connsiteY2"/>
                    </a:cxn>
                    <a:cxn ang="0">
                      <a:pos x="connsiteX3" y="connsiteY3"/>
                    </a:cxn>
                  </a:cxnLst>
                  <a:rect l="l" t="t" r="r" b="b"/>
                  <a:pathLst>
                    <a:path w="320801" h="228838">
                      <a:moveTo>
                        <a:pt x="320801" y="228838"/>
                      </a:moveTo>
                      <a:lnTo>
                        <a:pt x="0" y="68438"/>
                      </a:lnTo>
                      <a:lnTo>
                        <a:pt x="0" y="0"/>
                      </a:lnTo>
                      <a:lnTo>
                        <a:pt x="320801" y="159331"/>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211" name="任意多边形: 形状 210">
                  <a:extLst>
                    <a:ext uri="{FF2B5EF4-FFF2-40B4-BE49-F238E27FC236}">
                      <a16:creationId xmlns:a16="http://schemas.microsoft.com/office/drawing/2014/main" id="{14BBF460-012D-4054-91CF-F081F53F8C6A}"/>
                    </a:ext>
                  </a:extLst>
                </p:cNvPr>
                <p:cNvSpPr/>
                <p:nvPr/>
              </p:nvSpPr>
              <p:spPr>
                <a:xfrm>
                  <a:off x="8914480" y="2921768"/>
                  <a:ext cx="319731" cy="228838"/>
                </a:xfrm>
                <a:custGeom>
                  <a:avLst/>
                  <a:gdLst>
                    <a:gd name="connsiteX0" fmla="*/ 319732 w 319731"/>
                    <a:gd name="connsiteY0" fmla="*/ 68438 h 228838"/>
                    <a:gd name="connsiteX1" fmla="*/ 0 w 319731"/>
                    <a:gd name="connsiteY1" fmla="*/ 228838 h 228838"/>
                    <a:gd name="connsiteX2" fmla="*/ 0 w 319731"/>
                    <a:gd name="connsiteY2" fmla="*/ 159331 h 228838"/>
                    <a:gd name="connsiteX3" fmla="*/ 319732 w 319731"/>
                    <a:gd name="connsiteY3" fmla="*/ 0 h 228838"/>
                  </a:gdLst>
                  <a:ahLst/>
                  <a:cxnLst>
                    <a:cxn ang="0">
                      <a:pos x="connsiteX0" y="connsiteY0"/>
                    </a:cxn>
                    <a:cxn ang="0">
                      <a:pos x="connsiteX1" y="connsiteY1"/>
                    </a:cxn>
                    <a:cxn ang="0">
                      <a:pos x="connsiteX2" y="connsiteY2"/>
                    </a:cxn>
                    <a:cxn ang="0">
                      <a:pos x="connsiteX3" y="connsiteY3"/>
                    </a:cxn>
                  </a:cxnLst>
                  <a:rect l="l" t="t" r="r" b="b"/>
                  <a:pathLst>
                    <a:path w="319731" h="228838">
                      <a:moveTo>
                        <a:pt x="319732" y="68438"/>
                      </a:moveTo>
                      <a:lnTo>
                        <a:pt x="0" y="228838"/>
                      </a:lnTo>
                      <a:lnTo>
                        <a:pt x="0" y="159331"/>
                      </a:lnTo>
                      <a:lnTo>
                        <a:pt x="319732" y="0"/>
                      </a:lnTo>
                      <a:close/>
                    </a:path>
                  </a:pathLst>
                </a:custGeom>
                <a:solidFill>
                  <a:schemeClr val="accent1"/>
                </a:solidFill>
                <a:ln w="10686" cap="flat">
                  <a:noFill/>
                  <a:prstDash val="solid"/>
                  <a:miter/>
                </a:ln>
              </p:spPr>
              <p:txBody>
                <a:bodyPr rtlCol="0" anchor="ctr"/>
                <a:lstStyle/>
                <a:p>
                  <a:endParaRPr lang="zh-CN" altLang="en-US"/>
                </a:p>
              </p:txBody>
            </p:sp>
          </p:grpSp>
          <p:grpSp>
            <p:nvGrpSpPr>
              <p:cNvPr id="205" name="图形 4">
                <a:extLst>
                  <a:ext uri="{FF2B5EF4-FFF2-40B4-BE49-F238E27FC236}">
                    <a16:creationId xmlns:a16="http://schemas.microsoft.com/office/drawing/2014/main" id="{E16CCECC-04E3-470B-925E-661EEECB2859}"/>
                  </a:ext>
                </a:extLst>
              </p:cNvPr>
              <p:cNvGrpSpPr/>
              <p:nvPr/>
            </p:nvGrpSpPr>
            <p:grpSpPr>
              <a:xfrm>
                <a:off x="8543420" y="2660850"/>
                <a:ext cx="741051" cy="450191"/>
                <a:chOff x="8543420" y="2660850"/>
                <a:chExt cx="741051" cy="450191"/>
              </a:xfrm>
            </p:grpSpPr>
            <p:sp>
              <p:nvSpPr>
                <p:cNvPr id="206" name="任意多边形: 形状 205">
                  <a:extLst>
                    <a:ext uri="{FF2B5EF4-FFF2-40B4-BE49-F238E27FC236}">
                      <a16:creationId xmlns:a16="http://schemas.microsoft.com/office/drawing/2014/main" id="{63F8E6C2-6DD6-4F8E-8072-A54CC3E47DC8}"/>
                    </a:ext>
                  </a:extLst>
                </p:cNvPr>
                <p:cNvSpPr/>
                <p:nvPr/>
              </p:nvSpPr>
              <p:spPr>
                <a:xfrm>
                  <a:off x="8543420" y="2660850"/>
                  <a:ext cx="741051" cy="369990"/>
                </a:xfrm>
                <a:custGeom>
                  <a:avLst/>
                  <a:gdLst>
                    <a:gd name="connsiteX0" fmla="*/ 741051 w 741051"/>
                    <a:gd name="connsiteY0" fmla="*/ 184995 h 369990"/>
                    <a:gd name="connsiteX1" fmla="*/ 371060 w 741051"/>
                    <a:gd name="connsiteY1" fmla="*/ 369991 h 369990"/>
                    <a:gd name="connsiteX2" fmla="*/ 0 w 741051"/>
                    <a:gd name="connsiteY2" fmla="*/ 184995 h 369990"/>
                    <a:gd name="connsiteX3" fmla="*/ 371060 w 741051"/>
                    <a:gd name="connsiteY3" fmla="*/ 0 h 369990"/>
                  </a:gdLst>
                  <a:ahLst/>
                  <a:cxnLst>
                    <a:cxn ang="0">
                      <a:pos x="connsiteX0" y="connsiteY0"/>
                    </a:cxn>
                    <a:cxn ang="0">
                      <a:pos x="connsiteX1" y="connsiteY1"/>
                    </a:cxn>
                    <a:cxn ang="0">
                      <a:pos x="connsiteX2" y="connsiteY2"/>
                    </a:cxn>
                    <a:cxn ang="0">
                      <a:pos x="connsiteX3" y="connsiteY3"/>
                    </a:cxn>
                  </a:cxnLst>
                  <a:rect l="l" t="t" r="r" b="b"/>
                  <a:pathLst>
                    <a:path w="741051" h="369990">
                      <a:moveTo>
                        <a:pt x="741051" y="184995"/>
                      </a:moveTo>
                      <a:lnTo>
                        <a:pt x="371060" y="369991"/>
                      </a:lnTo>
                      <a:lnTo>
                        <a:pt x="0" y="184995"/>
                      </a:lnTo>
                      <a:lnTo>
                        <a:pt x="371060" y="0"/>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207" name="任意多边形: 形状 206">
                  <a:extLst>
                    <a:ext uri="{FF2B5EF4-FFF2-40B4-BE49-F238E27FC236}">
                      <a16:creationId xmlns:a16="http://schemas.microsoft.com/office/drawing/2014/main" id="{3ED37A6C-9D12-4616-9D75-8CD6D7E2687F}"/>
                    </a:ext>
                  </a:extLst>
                </p:cNvPr>
                <p:cNvSpPr/>
                <p:nvPr/>
              </p:nvSpPr>
              <p:spPr>
                <a:xfrm>
                  <a:off x="8914480" y="2845845"/>
                  <a:ext cx="369990" cy="265195"/>
                </a:xfrm>
                <a:custGeom>
                  <a:avLst/>
                  <a:gdLst>
                    <a:gd name="connsiteX0" fmla="*/ 369991 w 369990"/>
                    <a:gd name="connsiteY0" fmla="*/ 80200 h 265195"/>
                    <a:gd name="connsiteX1" fmla="*/ 0 w 369990"/>
                    <a:gd name="connsiteY1" fmla="*/ 265196 h 265195"/>
                    <a:gd name="connsiteX2" fmla="*/ 0 w 369990"/>
                    <a:gd name="connsiteY2" fmla="*/ 184995 h 265195"/>
                    <a:gd name="connsiteX3" fmla="*/ 369991 w 369990"/>
                    <a:gd name="connsiteY3" fmla="*/ 0 h 265195"/>
                  </a:gdLst>
                  <a:ahLst/>
                  <a:cxnLst>
                    <a:cxn ang="0">
                      <a:pos x="connsiteX0" y="connsiteY0"/>
                    </a:cxn>
                    <a:cxn ang="0">
                      <a:pos x="connsiteX1" y="connsiteY1"/>
                    </a:cxn>
                    <a:cxn ang="0">
                      <a:pos x="connsiteX2" y="connsiteY2"/>
                    </a:cxn>
                    <a:cxn ang="0">
                      <a:pos x="connsiteX3" y="connsiteY3"/>
                    </a:cxn>
                  </a:cxnLst>
                  <a:rect l="l" t="t" r="r" b="b"/>
                  <a:pathLst>
                    <a:path w="369990" h="265195">
                      <a:moveTo>
                        <a:pt x="369991" y="80200"/>
                      </a:moveTo>
                      <a:lnTo>
                        <a:pt x="0" y="265196"/>
                      </a:lnTo>
                      <a:lnTo>
                        <a:pt x="0" y="184995"/>
                      </a:lnTo>
                      <a:lnTo>
                        <a:pt x="369991" y="0"/>
                      </a:lnTo>
                      <a:close/>
                    </a:path>
                  </a:pathLst>
                </a:custGeom>
                <a:gradFill>
                  <a:gsLst>
                    <a:gs pos="0">
                      <a:schemeClr val="accent1">
                        <a:lumMod val="20000"/>
                        <a:lumOff val="80000"/>
                      </a:schemeClr>
                    </a:gs>
                    <a:gs pos="98000">
                      <a:schemeClr val="accent1">
                        <a:lumMod val="0"/>
                        <a:lumOff val="100000"/>
                      </a:schemeClr>
                    </a:gs>
                  </a:gsLst>
                </a:gradFill>
                <a:ln w="10686" cap="flat">
                  <a:noFill/>
                  <a:prstDash val="solid"/>
                  <a:miter/>
                </a:ln>
              </p:spPr>
              <p:txBody>
                <a:bodyPr rtlCol="0" anchor="ctr"/>
                <a:lstStyle/>
                <a:p>
                  <a:endParaRPr lang="zh-CN" altLang="en-US"/>
                </a:p>
              </p:txBody>
            </p:sp>
            <p:sp>
              <p:nvSpPr>
                <p:cNvPr id="208" name="任意多边形: 形状 207">
                  <a:extLst>
                    <a:ext uri="{FF2B5EF4-FFF2-40B4-BE49-F238E27FC236}">
                      <a16:creationId xmlns:a16="http://schemas.microsoft.com/office/drawing/2014/main" id="{4AB91ACB-3773-49CC-9C5B-62D6FB2EC56D}"/>
                    </a:ext>
                  </a:extLst>
                </p:cNvPr>
                <p:cNvSpPr/>
                <p:nvPr/>
              </p:nvSpPr>
              <p:spPr>
                <a:xfrm>
                  <a:off x="8543420" y="2845845"/>
                  <a:ext cx="371060" cy="265195"/>
                </a:xfrm>
                <a:custGeom>
                  <a:avLst/>
                  <a:gdLst>
                    <a:gd name="connsiteX0" fmla="*/ 371060 w 371060"/>
                    <a:gd name="connsiteY0" fmla="*/ 265196 h 265195"/>
                    <a:gd name="connsiteX1" fmla="*/ 0 w 371060"/>
                    <a:gd name="connsiteY1" fmla="*/ 80200 h 265195"/>
                    <a:gd name="connsiteX2" fmla="*/ 0 w 371060"/>
                    <a:gd name="connsiteY2" fmla="*/ 0 h 265195"/>
                    <a:gd name="connsiteX3" fmla="*/ 371060 w 371060"/>
                    <a:gd name="connsiteY3" fmla="*/ 184995 h 265195"/>
                  </a:gdLst>
                  <a:ahLst/>
                  <a:cxnLst>
                    <a:cxn ang="0">
                      <a:pos x="connsiteX0" y="connsiteY0"/>
                    </a:cxn>
                    <a:cxn ang="0">
                      <a:pos x="connsiteX1" y="connsiteY1"/>
                    </a:cxn>
                    <a:cxn ang="0">
                      <a:pos x="connsiteX2" y="connsiteY2"/>
                    </a:cxn>
                    <a:cxn ang="0">
                      <a:pos x="connsiteX3" y="connsiteY3"/>
                    </a:cxn>
                  </a:cxnLst>
                  <a:rect l="l" t="t" r="r" b="b"/>
                  <a:pathLst>
                    <a:path w="371060" h="265195">
                      <a:moveTo>
                        <a:pt x="371060" y="265196"/>
                      </a:moveTo>
                      <a:lnTo>
                        <a:pt x="0" y="80200"/>
                      </a:lnTo>
                      <a:lnTo>
                        <a:pt x="0" y="0"/>
                      </a:lnTo>
                      <a:lnTo>
                        <a:pt x="371060" y="18499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sp>
              <p:nvSpPr>
                <p:cNvPr id="209" name="任意多边形: 形状 208">
                  <a:extLst>
                    <a:ext uri="{FF2B5EF4-FFF2-40B4-BE49-F238E27FC236}">
                      <a16:creationId xmlns:a16="http://schemas.microsoft.com/office/drawing/2014/main" id="{AE15AE93-F56E-43DF-B1EF-50D6A767375F}"/>
                    </a:ext>
                  </a:extLst>
                </p:cNvPr>
                <p:cNvSpPr/>
                <p:nvPr/>
              </p:nvSpPr>
              <p:spPr>
                <a:xfrm>
                  <a:off x="8789368" y="2783824"/>
                  <a:ext cx="250225" cy="124043"/>
                </a:xfrm>
                <a:custGeom>
                  <a:avLst/>
                  <a:gdLst>
                    <a:gd name="connsiteX0" fmla="*/ 250225 w 250225"/>
                    <a:gd name="connsiteY0" fmla="*/ 62022 h 124043"/>
                    <a:gd name="connsiteX1" fmla="*/ 125113 w 250225"/>
                    <a:gd name="connsiteY1" fmla="*/ 124043 h 124043"/>
                    <a:gd name="connsiteX2" fmla="*/ 0 w 250225"/>
                    <a:gd name="connsiteY2" fmla="*/ 62022 h 124043"/>
                    <a:gd name="connsiteX3" fmla="*/ 125113 w 250225"/>
                    <a:gd name="connsiteY3" fmla="*/ 0 h 124043"/>
                    <a:gd name="connsiteX4" fmla="*/ 250225 w 250225"/>
                    <a:gd name="connsiteY4" fmla="*/ 62022 h 1240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225" h="124043">
                      <a:moveTo>
                        <a:pt x="250225" y="62022"/>
                      </a:moveTo>
                      <a:cubicBezTo>
                        <a:pt x="250225" y="96275"/>
                        <a:pt x="194210" y="124043"/>
                        <a:pt x="125113" y="124043"/>
                      </a:cubicBezTo>
                      <a:cubicBezTo>
                        <a:pt x="56015" y="124043"/>
                        <a:pt x="0" y="96275"/>
                        <a:pt x="0" y="62022"/>
                      </a:cubicBezTo>
                      <a:cubicBezTo>
                        <a:pt x="0" y="27768"/>
                        <a:pt x="56015" y="0"/>
                        <a:pt x="125113" y="0"/>
                      </a:cubicBezTo>
                      <a:cubicBezTo>
                        <a:pt x="194210" y="0"/>
                        <a:pt x="250225" y="27768"/>
                        <a:pt x="250225" y="62022"/>
                      </a:cubicBezTo>
                      <a:close/>
                    </a:path>
                  </a:pathLst>
                </a:custGeom>
                <a:solidFill>
                  <a:srgbClr val="FFFFFF"/>
                </a:solidFill>
                <a:ln w="10686" cap="flat">
                  <a:noFill/>
                  <a:prstDash val="solid"/>
                  <a:miter/>
                </a:ln>
              </p:spPr>
              <p:txBody>
                <a:bodyPr rtlCol="0" anchor="ctr"/>
                <a:lstStyle/>
                <a:p>
                  <a:endParaRPr lang="zh-CN" altLang="en-US"/>
                </a:p>
              </p:txBody>
            </p:sp>
          </p:grpSp>
        </p:grpSp>
        <p:grpSp>
          <p:nvGrpSpPr>
            <p:cNvPr id="93" name="图形 4">
              <a:extLst>
                <a:ext uri="{FF2B5EF4-FFF2-40B4-BE49-F238E27FC236}">
                  <a16:creationId xmlns:a16="http://schemas.microsoft.com/office/drawing/2014/main" id="{4CEDE926-57C7-421D-B34F-2FCB6A3F88C8}"/>
                </a:ext>
              </a:extLst>
            </p:cNvPr>
            <p:cNvGrpSpPr/>
            <p:nvPr/>
          </p:nvGrpSpPr>
          <p:grpSpPr>
            <a:xfrm>
              <a:off x="9225135" y="1929385"/>
              <a:ext cx="783058" cy="783058"/>
              <a:chOff x="8543420" y="2193549"/>
              <a:chExt cx="741051" cy="741051"/>
            </a:xfrm>
          </p:grpSpPr>
          <p:sp>
            <p:nvSpPr>
              <p:cNvPr id="197" name="任意多边形: 形状 196">
                <a:extLst>
                  <a:ext uri="{FF2B5EF4-FFF2-40B4-BE49-F238E27FC236}">
                    <a16:creationId xmlns:a16="http://schemas.microsoft.com/office/drawing/2014/main" id="{73CDB81D-A240-452A-9EF3-2A431CE25A8C}"/>
                  </a:ext>
                </a:extLst>
              </p:cNvPr>
              <p:cNvSpPr/>
              <p:nvPr/>
            </p:nvSpPr>
            <p:spPr>
              <a:xfrm>
                <a:off x="8543420" y="2193549"/>
                <a:ext cx="741051" cy="371060"/>
              </a:xfrm>
              <a:custGeom>
                <a:avLst/>
                <a:gdLst>
                  <a:gd name="connsiteX0" fmla="*/ 741051 w 741051"/>
                  <a:gd name="connsiteY0" fmla="*/ 184995 h 371060"/>
                  <a:gd name="connsiteX1" fmla="*/ 371060 w 741051"/>
                  <a:gd name="connsiteY1" fmla="*/ 371060 h 371060"/>
                  <a:gd name="connsiteX2" fmla="*/ 0 w 741051"/>
                  <a:gd name="connsiteY2" fmla="*/ 184995 h 371060"/>
                  <a:gd name="connsiteX3" fmla="*/ 371060 w 741051"/>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1" h="371060">
                    <a:moveTo>
                      <a:pt x="741051" y="184995"/>
                    </a:moveTo>
                    <a:lnTo>
                      <a:pt x="371060" y="371060"/>
                    </a:lnTo>
                    <a:lnTo>
                      <a:pt x="0" y="184995"/>
                    </a:lnTo>
                    <a:lnTo>
                      <a:pt x="371060" y="0"/>
                    </a:lnTo>
                    <a:close/>
                  </a:path>
                </a:pathLst>
              </a:custGeom>
              <a:gradFill>
                <a:gsLst>
                  <a:gs pos="0">
                    <a:schemeClr val="accent1">
                      <a:lumMod val="10000"/>
                      <a:lumOff val="90000"/>
                    </a:schemeClr>
                  </a:gs>
                  <a:gs pos="98000">
                    <a:schemeClr val="accent1">
                      <a:lumMod val="10000"/>
                      <a:lumOff val="90000"/>
                    </a:schemeClr>
                  </a:gs>
                </a:gsLst>
              </a:gradFill>
              <a:ln w="10686" cap="flat">
                <a:noFill/>
                <a:prstDash val="solid"/>
                <a:miter/>
              </a:ln>
            </p:spPr>
            <p:txBody>
              <a:bodyPr rtlCol="0" anchor="ctr"/>
              <a:lstStyle/>
              <a:p>
                <a:endParaRPr lang="zh-CN" altLang="en-US"/>
              </a:p>
            </p:txBody>
          </p:sp>
          <p:sp>
            <p:nvSpPr>
              <p:cNvPr id="198" name="任意多边形: 形状 197">
                <a:extLst>
                  <a:ext uri="{FF2B5EF4-FFF2-40B4-BE49-F238E27FC236}">
                    <a16:creationId xmlns:a16="http://schemas.microsoft.com/office/drawing/2014/main" id="{89259413-1057-44A4-8C46-A8BC416219E2}"/>
                  </a:ext>
                </a:extLst>
              </p:cNvPr>
              <p:cNvSpPr/>
              <p:nvPr/>
            </p:nvSpPr>
            <p:spPr>
              <a:xfrm>
                <a:off x="8914480" y="2378545"/>
                <a:ext cx="369990" cy="556055"/>
              </a:xfrm>
              <a:custGeom>
                <a:avLst/>
                <a:gdLst>
                  <a:gd name="connsiteX0" fmla="*/ 369991 w 369990"/>
                  <a:gd name="connsiteY0" fmla="*/ 371060 h 556055"/>
                  <a:gd name="connsiteX1" fmla="*/ 0 w 369990"/>
                  <a:gd name="connsiteY1" fmla="*/ 556056 h 556055"/>
                  <a:gd name="connsiteX2" fmla="*/ 0 w 369990"/>
                  <a:gd name="connsiteY2" fmla="*/ 186065 h 556055"/>
                  <a:gd name="connsiteX3" fmla="*/ 369991 w 369990"/>
                  <a:gd name="connsiteY3" fmla="*/ 0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371060"/>
                    </a:moveTo>
                    <a:lnTo>
                      <a:pt x="0" y="556056"/>
                    </a:lnTo>
                    <a:lnTo>
                      <a:pt x="0" y="186065"/>
                    </a:lnTo>
                    <a:lnTo>
                      <a:pt x="369991" y="0"/>
                    </a:lnTo>
                    <a:close/>
                  </a:path>
                </a:pathLst>
              </a:custGeom>
              <a:gradFill>
                <a:gsLst>
                  <a:gs pos="0">
                    <a:schemeClr val="accent1">
                      <a:lumMod val="20000"/>
                      <a:lumOff val="80000"/>
                    </a:schemeClr>
                  </a:gs>
                  <a:gs pos="98000">
                    <a:schemeClr val="accent1">
                      <a:lumMod val="0"/>
                      <a:lumOff val="100000"/>
                    </a:schemeClr>
                  </a:gs>
                </a:gsLst>
              </a:gradFill>
              <a:ln w="10686" cap="flat">
                <a:noFill/>
                <a:prstDash val="solid"/>
                <a:miter/>
              </a:ln>
            </p:spPr>
            <p:txBody>
              <a:bodyPr rtlCol="0" anchor="ctr"/>
              <a:lstStyle/>
              <a:p>
                <a:endParaRPr lang="zh-CN" altLang="en-US"/>
              </a:p>
            </p:txBody>
          </p:sp>
          <p:sp>
            <p:nvSpPr>
              <p:cNvPr id="199" name="任意多边形: 形状 198">
                <a:extLst>
                  <a:ext uri="{FF2B5EF4-FFF2-40B4-BE49-F238E27FC236}">
                    <a16:creationId xmlns:a16="http://schemas.microsoft.com/office/drawing/2014/main" id="{7480C545-15F5-4E58-920D-A18EEA5AEA6D}"/>
                  </a:ext>
                </a:extLst>
              </p:cNvPr>
              <p:cNvSpPr/>
              <p:nvPr/>
            </p:nvSpPr>
            <p:spPr>
              <a:xfrm>
                <a:off x="8543420" y="2378545"/>
                <a:ext cx="371060" cy="556055"/>
              </a:xfrm>
              <a:custGeom>
                <a:avLst/>
                <a:gdLst>
                  <a:gd name="connsiteX0" fmla="*/ 371060 w 371060"/>
                  <a:gd name="connsiteY0" fmla="*/ 556056 h 556055"/>
                  <a:gd name="connsiteX1" fmla="*/ 0 w 371060"/>
                  <a:gd name="connsiteY1" fmla="*/ 371060 h 556055"/>
                  <a:gd name="connsiteX2" fmla="*/ 0 w 371060"/>
                  <a:gd name="connsiteY2" fmla="*/ 0 h 556055"/>
                  <a:gd name="connsiteX3" fmla="*/ 371060 w 371060"/>
                  <a:gd name="connsiteY3" fmla="*/ 18606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71060"/>
                    </a:lnTo>
                    <a:lnTo>
                      <a:pt x="0" y="0"/>
                    </a:lnTo>
                    <a:lnTo>
                      <a:pt x="371060" y="18606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sp>
            <p:nvSpPr>
              <p:cNvPr id="200" name="任意多边形: 形状 199">
                <a:extLst>
                  <a:ext uri="{FF2B5EF4-FFF2-40B4-BE49-F238E27FC236}">
                    <a16:creationId xmlns:a16="http://schemas.microsoft.com/office/drawing/2014/main" id="{93E28C18-F759-42C4-A060-C92BC9DA1B5F}"/>
                  </a:ext>
                </a:extLst>
              </p:cNvPr>
              <p:cNvSpPr/>
              <p:nvPr/>
            </p:nvSpPr>
            <p:spPr>
              <a:xfrm>
                <a:off x="8597513" y="2482897"/>
                <a:ext cx="262873" cy="346908"/>
              </a:xfrm>
              <a:custGeom>
                <a:avLst/>
                <a:gdLst>
                  <a:gd name="connsiteX0" fmla="*/ 3651 w 262873"/>
                  <a:gd name="connsiteY0" fmla="*/ 443 h 346908"/>
                  <a:gd name="connsiteX1" fmla="*/ 443 w 262873"/>
                  <a:gd name="connsiteY1" fmla="*/ 1512 h 346908"/>
                  <a:gd name="connsiteX2" fmla="*/ 1512 w 262873"/>
                  <a:gd name="connsiteY2" fmla="*/ 4720 h 346908"/>
                  <a:gd name="connsiteX3" fmla="*/ 38939 w 262873"/>
                  <a:gd name="connsiteY3" fmla="*/ 22899 h 346908"/>
                  <a:gd name="connsiteX4" fmla="*/ 40009 w 262873"/>
                  <a:gd name="connsiteY4" fmla="*/ 22899 h 346908"/>
                  <a:gd name="connsiteX5" fmla="*/ 42147 w 262873"/>
                  <a:gd name="connsiteY5" fmla="*/ 21830 h 346908"/>
                  <a:gd name="connsiteX6" fmla="*/ 41078 w 262873"/>
                  <a:gd name="connsiteY6" fmla="*/ 18622 h 346908"/>
                  <a:gd name="connsiteX7" fmla="*/ 3651 w 262873"/>
                  <a:gd name="connsiteY7" fmla="*/ 443 h 346908"/>
                  <a:gd name="connsiteX8" fmla="*/ 3651 w 262873"/>
                  <a:gd name="connsiteY8" fmla="*/ 21830 h 346908"/>
                  <a:gd name="connsiteX9" fmla="*/ 443 w 262873"/>
                  <a:gd name="connsiteY9" fmla="*/ 22899 h 346908"/>
                  <a:gd name="connsiteX10" fmla="*/ 1512 w 262873"/>
                  <a:gd name="connsiteY10" fmla="*/ 26107 h 346908"/>
                  <a:gd name="connsiteX11" fmla="*/ 38939 w 262873"/>
                  <a:gd name="connsiteY11" fmla="*/ 44286 h 346908"/>
                  <a:gd name="connsiteX12" fmla="*/ 40009 w 262873"/>
                  <a:gd name="connsiteY12" fmla="*/ 44286 h 346908"/>
                  <a:gd name="connsiteX13" fmla="*/ 42147 w 262873"/>
                  <a:gd name="connsiteY13" fmla="*/ 43216 h 346908"/>
                  <a:gd name="connsiteX14" fmla="*/ 41078 w 262873"/>
                  <a:gd name="connsiteY14" fmla="*/ 40009 h 346908"/>
                  <a:gd name="connsiteX15" fmla="*/ 3651 w 262873"/>
                  <a:gd name="connsiteY15" fmla="*/ 21830 h 346908"/>
                  <a:gd name="connsiteX16" fmla="*/ 3651 w 262873"/>
                  <a:gd name="connsiteY16" fmla="*/ 43216 h 346908"/>
                  <a:gd name="connsiteX17" fmla="*/ 443 w 262873"/>
                  <a:gd name="connsiteY17" fmla="*/ 44286 h 346908"/>
                  <a:gd name="connsiteX18" fmla="*/ 1512 w 262873"/>
                  <a:gd name="connsiteY18" fmla="*/ 47494 h 346908"/>
                  <a:gd name="connsiteX19" fmla="*/ 38939 w 262873"/>
                  <a:gd name="connsiteY19" fmla="*/ 65673 h 346908"/>
                  <a:gd name="connsiteX20" fmla="*/ 40009 w 262873"/>
                  <a:gd name="connsiteY20" fmla="*/ 65673 h 346908"/>
                  <a:gd name="connsiteX21" fmla="*/ 42147 w 262873"/>
                  <a:gd name="connsiteY21" fmla="*/ 64603 h 346908"/>
                  <a:gd name="connsiteX22" fmla="*/ 41078 w 262873"/>
                  <a:gd name="connsiteY22" fmla="*/ 61395 h 346908"/>
                  <a:gd name="connsiteX23" fmla="*/ 3651 w 262873"/>
                  <a:gd name="connsiteY23" fmla="*/ 43216 h 346908"/>
                  <a:gd name="connsiteX24" fmla="*/ 3651 w 262873"/>
                  <a:gd name="connsiteY24" fmla="*/ 64603 h 346908"/>
                  <a:gd name="connsiteX25" fmla="*/ 443 w 262873"/>
                  <a:gd name="connsiteY25" fmla="*/ 65673 h 346908"/>
                  <a:gd name="connsiteX26" fmla="*/ 1512 w 262873"/>
                  <a:gd name="connsiteY26" fmla="*/ 68881 h 346908"/>
                  <a:gd name="connsiteX27" fmla="*/ 38939 w 262873"/>
                  <a:gd name="connsiteY27" fmla="*/ 87059 h 346908"/>
                  <a:gd name="connsiteX28" fmla="*/ 40009 w 262873"/>
                  <a:gd name="connsiteY28" fmla="*/ 87059 h 346908"/>
                  <a:gd name="connsiteX29" fmla="*/ 42147 w 262873"/>
                  <a:gd name="connsiteY29" fmla="*/ 85990 h 346908"/>
                  <a:gd name="connsiteX30" fmla="*/ 41078 w 262873"/>
                  <a:gd name="connsiteY30" fmla="*/ 82782 h 346908"/>
                  <a:gd name="connsiteX31" fmla="*/ 3651 w 262873"/>
                  <a:gd name="connsiteY31" fmla="*/ 64603 h 346908"/>
                  <a:gd name="connsiteX32" fmla="*/ 3651 w 262873"/>
                  <a:gd name="connsiteY32" fmla="*/ 85990 h 346908"/>
                  <a:gd name="connsiteX33" fmla="*/ 443 w 262873"/>
                  <a:gd name="connsiteY33" fmla="*/ 87059 h 346908"/>
                  <a:gd name="connsiteX34" fmla="*/ 1512 w 262873"/>
                  <a:gd name="connsiteY34" fmla="*/ 90267 h 346908"/>
                  <a:gd name="connsiteX35" fmla="*/ 38939 w 262873"/>
                  <a:gd name="connsiteY35" fmla="*/ 108446 h 346908"/>
                  <a:gd name="connsiteX36" fmla="*/ 40009 w 262873"/>
                  <a:gd name="connsiteY36" fmla="*/ 108446 h 346908"/>
                  <a:gd name="connsiteX37" fmla="*/ 42147 w 262873"/>
                  <a:gd name="connsiteY37" fmla="*/ 107377 h 346908"/>
                  <a:gd name="connsiteX38" fmla="*/ 41078 w 262873"/>
                  <a:gd name="connsiteY38" fmla="*/ 104169 h 346908"/>
                  <a:gd name="connsiteX39" fmla="*/ 3651 w 262873"/>
                  <a:gd name="connsiteY39" fmla="*/ 85990 h 346908"/>
                  <a:gd name="connsiteX40" fmla="*/ 3651 w 262873"/>
                  <a:gd name="connsiteY40" fmla="*/ 107377 h 346908"/>
                  <a:gd name="connsiteX41" fmla="*/ 443 w 262873"/>
                  <a:gd name="connsiteY41" fmla="*/ 108446 h 346908"/>
                  <a:gd name="connsiteX42" fmla="*/ 1512 w 262873"/>
                  <a:gd name="connsiteY42" fmla="*/ 111654 h 346908"/>
                  <a:gd name="connsiteX43" fmla="*/ 38939 w 262873"/>
                  <a:gd name="connsiteY43" fmla="*/ 129833 h 346908"/>
                  <a:gd name="connsiteX44" fmla="*/ 40009 w 262873"/>
                  <a:gd name="connsiteY44" fmla="*/ 129833 h 346908"/>
                  <a:gd name="connsiteX45" fmla="*/ 42147 w 262873"/>
                  <a:gd name="connsiteY45" fmla="*/ 128763 h 346908"/>
                  <a:gd name="connsiteX46" fmla="*/ 41078 w 262873"/>
                  <a:gd name="connsiteY46" fmla="*/ 125556 h 346908"/>
                  <a:gd name="connsiteX47" fmla="*/ 3651 w 262873"/>
                  <a:gd name="connsiteY47" fmla="*/ 107377 h 346908"/>
                  <a:gd name="connsiteX48" fmla="*/ 3651 w 262873"/>
                  <a:gd name="connsiteY48" fmla="*/ 128763 h 346908"/>
                  <a:gd name="connsiteX49" fmla="*/ 443 w 262873"/>
                  <a:gd name="connsiteY49" fmla="*/ 129833 h 346908"/>
                  <a:gd name="connsiteX50" fmla="*/ 1512 w 262873"/>
                  <a:gd name="connsiteY50" fmla="*/ 133041 h 346908"/>
                  <a:gd name="connsiteX51" fmla="*/ 38939 w 262873"/>
                  <a:gd name="connsiteY51" fmla="*/ 151220 h 346908"/>
                  <a:gd name="connsiteX52" fmla="*/ 40009 w 262873"/>
                  <a:gd name="connsiteY52" fmla="*/ 151220 h 346908"/>
                  <a:gd name="connsiteX53" fmla="*/ 42147 w 262873"/>
                  <a:gd name="connsiteY53" fmla="*/ 150150 h 346908"/>
                  <a:gd name="connsiteX54" fmla="*/ 41078 w 262873"/>
                  <a:gd name="connsiteY54" fmla="*/ 146942 h 346908"/>
                  <a:gd name="connsiteX55" fmla="*/ 3651 w 262873"/>
                  <a:gd name="connsiteY55" fmla="*/ 128763 h 346908"/>
                  <a:gd name="connsiteX56" fmla="*/ 3651 w 262873"/>
                  <a:gd name="connsiteY56" fmla="*/ 150150 h 346908"/>
                  <a:gd name="connsiteX57" fmla="*/ 443 w 262873"/>
                  <a:gd name="connsiteY57" fmla="*/ 151220 h 346908"/>
                  <a:gd name="connsiteX58" fmla="*/ 1512 w 262873"/>
                  <a:gd name="connsiteY58" fmla="*/ 154428 h 346908"/>
                  <a:gd name="connsiteX59" fmla="*/ 38939 w 262873"/>
                  <a:gd name="connsiteY59" fmla="*/ 172606 h 346908"/>
                  <a:gd name="connsiteX60" fmla="*/ 40009 w 262873"/>
                  <a:gd name="connsiteY60" fmla="*/ 172606 h 346908"/>
                  <a:gd name="connsiteX61" fmla="*/ 42147 w 262873"/>
                  <a:gd name="connsiteY61" fmla="*/ 171537 h 346908"/>
                  <a:gd name="connsiteX62" fmla="*/ 41078 w 262873"/>
                  <a:gd name="connsiteY62" fmla="*/ 168329 h 346908"/>
                  <a:gd name="connsiteX63" fmla="*/ 3651 w 262873"/>
                  <a:gd name="connsiteY63" fmla="*/ 150150 h 346908"/>
                  <a:gd name="connsiteX64" fmla="*/ 3651 w 262873"/>
                  <a:gd name="connsiteY64" fmla="*/ 171537 h 346908"/>
                  <a:gd name="connsiteX65" fmla="*/ 443 w 262873"/>
                  <a:gd name="connsiteY65" fmla="*/ 172606 h 346908"/>
                  <a:gd name="connsiteX66" fmla="*/ 1512 w 262873"/>
                  <a:gd name="connsiteY66" fmla="*/ 175814 h 346908"/>
                  <a:gd name="connsiteX67" fmla="*/ 38939 w 262873"/>
                  <a:gd name="connsiteY67" fmla="*/ 193993 h 346908"/>
                  <a:gd name="connsiteX68" fmla="*/ 40009 w 262873"/>
                  <a:gd name="connsiteY68" fmla="*/ 193993 h 346908"/>
                  <a:gd name="connsiteX69" fmla="*/ 42147 w 262873"/>
                  <a:gd name="connsiteY69" fmla="*/ 192924 h 346908"/>
                  <a:gd name="connsiteX70" fmla="*/ 41078 w 262873"/>
                  <a:gd name="connsiteY70" fmla="*/ 189716 h 346908"/>
                  <a:gd name="connsiteX71" fmla="*/ 3651 w 262873"/>
                  <a:gd name="connsiteY71" fmla="*/ 171537 h 346908"/>
                  <a:gd name="connsiteX72" fmla="*/ 3651 w 262873"/>
                  <a:gd name="connsiteY72" fmla="*/ 192924 h 346908"/>
                  <a:gd name="connsiteX73" fmla="*/ 443 w 262873"/>
                  <a:gd name="connsiteY73" fmla="*/ 193993 h 346908"/>
                  <a:gd name="connsiteX74" fmla="*/ 1512 w 262873"/>
                  <a:gd name="connsiteY74" fmla="*/ 197201 h 346908"/>
                  <a:gd name="connsiteX75" fmla="*/ 38939 w 262873"/>
                  <a:gd name="connsiteY75" fmla="*/ 215380 h 346908"/>
                  <a:gd name="connsiteX76" fmla="*/ 40009 w 262873"/>
                  <a:gd name="connsiteY76" fmla="*/ 215380 h 346908"/>
                  <a:gd name="connsiteX77" fmla="*/ 42147 w 262873"/>
                  <a:gd name="connsiteY77" fmla="*/ 214310 h 346908"/>
                  <a:gd name="connsiteX78" fmla="*/ 41078 w 262873"/>
                  <a:gd name="connsiteY78" fmla="*/ 211103 h 346908"/>
                  <a:gd name="connsiteX79" fmla="*/ 3651 w 262873"/>
                  <a:gd name="connsiteY79" fmla="*/ 192924 h 346908"/>
                  <a:gd name="connsiteX80" fmla="*/ 3651 w 262873"/>
                  <a:gd name="connsiteY80" fmla="*/ 214310 h 346908"/>
                  <a:gd name="connsiteX81" fmla="*/ 443 w 262873"/>
                  <a:gd name="connsiteY81" fmla="*/ 215380 h 346908"/>
                  <a:gd name="connsiteX82" fmla="*/ 1512 w 262873"/>
                  <a:gd name="connsiteY82" fmla="*/ 218588 h 346908"/>
                  <a:gd name="connsiteX83" fmla="*/ 38939 w 262873"/>
                  <a:gd name="connsiteY83" fmla="*/ 236767 h 346908"/>
                  <a:gd name="connsiteX84" fmla="*/ 40009 w 262873"/>
                  <a:gd name="connsiteY84" fmla="*/ 236767 h 346908"/>
                  <a:gd name="connsiteX85" fmla="*/ 42147 w 262873"/>
                  <a:gd name="connsiteY85" fmla="*/ 235697 h 346908"/>
                  <a:gd name="connsiteX86" fmla="*/ 41078 w 262873"/>
                  <a:gd name="connsiteY86" fmla="*/ 232489 h 346908"/>
                  <a:gd name="connsiteX87" fmla="*/ 3651 w 262873"/>
                  <a:gd name="connsiteY87" fmla="*/ 214310 h 346908"/>
                  <a:gd name="connsiteX88" fmla="*/ 123417 w 262873"/>
                  <a:gd name="connsiteY88" fmla="*/ 66742 h 346908"/>
                  <a:gd name="connsiteX89" fmla="*/ 124486 w 262873"/>
                  <a:gd name="connsiteY89" fmla="*/ 66742 h 346908"/>
                  <a:gd name="connsiteX90" fmla="*/ 126625 w 262873"/>
                  <a:gd name="connsiteY90" fmla="*/ 65673 h 346908"/>
                  <a:gd name="connsiteX91" fmla="*/ 125556 w 262873"/>
                  <a:gd name="connsiteY91" fmla="*/ 62465 h 346908"/>
                  <a:gd name="connsiteX92" fmla="*/ 74227 w 262873"/>
                  <a:gd name="connsiteY92" fmla="*/ 36800 h 346908"/>
                  <a:gd name="connsiteX93" fmla="*/ 71019 w 262873"/>
                  <a:gd name="connsiteY93" fmla="*/ 37870 h 346908"/>
                  <a:gd name="connsiteX94" fmla="*/ 72089 w 262873"/>
                  <a:gd name="connsiteY94" fmla="*/ 41078 h 346908"/>
                  <a:gd name="connsiteX95" fmla="*/ 123417 w 262873"/>
                  <a:gd name="connsiteY95" fmla="*/ 66742 h 346908"/>
                  <a:gd name="connsiteX96" fmla="*/ 123417 w 262873"/>
                  <a:gd name="connsiteY96" fmla="*/ 88129 h 346908"/>
                  <a:gd name="connsiteX97" fmla="*/ 124486 w 262873"/>
                  <a:gd name="connsiteY97" fmla="*/ 88129 h 346908"/>
                  <a:gd name="connsiteX98" fmla="*/ 126625 w 262873"/>
                  <a:gd name="connsiteY98" fmla="*/ 87059 h 346908"/>
                  <a:gd name="connsiteX99" fmla="*/ 125556 w 262873"/>
                  <a:gd name="connsiteY99" fmla="*/ 83851 h 346908"/>
                  <a:gd name="connsiteX100" fmla="*/ 74227 w 262873"/>
                  <a:gd name="connsiteY100" fmla="*/ 58187 h 346908"/>
                  <a:gd name="connsiteX101" fmla="*/ 71019 w 262873"/>
                  <a:gd name="connsiteY101" fmla="*/ 59256 h 346908"/>
                  <a:gd name="connsiteX102" fmla="*/ 72089 w 262873"/>
                  <a:gd name="connsiteY102" fmla="*/ 62465 h 346908"/>
                  <a:gd name="connsiteX103" fmla="*/ 123417 w 262873"/>
                  <a:gd name="connsiteY103" fmla="*/ 88129 h 346908"/>
                  <a:gd name="connsiteX104" fmla="*/ 109516 w 262873"/>
                  <a:gd name="connsiteY104" fmla="*/ 102030 h 346908"/>
                  <a:gd name="connsiteX105" fmla="*/ 110585 w 262873"/>
                  <a:gd name="connsiteY105" fmla="*/ 102030 h 346908"/>
                  <a:gd name="connsiteX106" fmla="*/ 112723 w 262873"/>
                  <a:gd name="connsiteY106" fmla="*/ 100961 h 346908"/>
                  <a:gd name="connsiteX107" fmla="*/ 111654 w 262873"/>
                  <a:gd name="connsiteY107" fmla="*/ 97753 h 346908"/>
                  <a:gd name="connsiteX108" fmla="*/ 74227 w 262873"/>
                  <a:gd name="connsiteY108" fmla="*/ 79574 h 346908"/>
                  <a:gd name="connsiteX109" fmla="*/ 71019 w 262873"/>
                  <a:gd name="connsiteY109" fmla="*/ 80643 h 346908"/>
                  <a:gd name="connsiteX110" fmla="*/ 72089 w 262873"/>
                  <a:gd name="connsiteY110" fmla="*/ 83851 h 346908"/>
                  <a:gd name="connsiteX111" fmla="*/ 109516 w 262873"/>
                  <a:gd name="connsiteY111" fmla="*/ 102030 h 346908"/>
                  <a:gd name="connsiteX112" fmla="*/ 88129 w 262873"/>
                  <a:gd name="connsiteY112" fmla="*/ 112723 h 346908"/>
                  <a:gd name="connsiteX113" fmla="*/ 89198 w 262873"/>
                  <a:gd name="connsiteY113" fmla="*/ 112723 h 346908"/>
                  <a:gd name="connsiteX114" fmla="*/ 91337 w 262873"/>
                  <a:gd name="connsiteY114" fmla="*/ 111654 h 346908"/>
                  <a:gd name="connsiteX115" fmla="*/ 90267 w 262873"/>
                  <a:gd name="connsiteY115" fmla="*/ 108446 h 346908"/>
                  <a:gd name="connsiteX116" fmla="*/ 74227 w 262873"/>
                  <a:gd name="connsiteY116" fmla="*/ 100961 h 346908"/>
                  <a:gd name="connsiteX117" fmla="*/ 71019 w 262873"/>
                  <a:gd name="connsiteY117" fmla="*/ 102030 h 346908"/>
                  <a:gd name="connsiteX118" fmla="*/ 72089 w 262873"/>
                  <a:gd name="connsiteY118" fmla="*/ 105238 h 346908"/>
                  <a:gd name="connsiteX119" fmla="*/ 88129 w 262873"/>
                  <a:gd name="connsiteY119" fmla="*/ 112723 h 346908"/>
                  <a:gd name="connsiteX120" fmla="*/ 72089 w 262873"/>
                  <a:gd name="connsiteY120" fmla="*/ 126625 h 346908"/>
                  <a:gd name="connsiteX121" fmla="*/ 109516 w 262873"/>
                  <a:gd name="connsiteY121" fmla="*/ 144803 h 346908"/>
                  <a:gd name="connsiteX122" fmla="*/ 110585 w 262873"/>
                  <a:gd name="connsiteY122" fmla="*/ 144803 h 346908"/>
                  <a:gd name="connsiteX123" fmla="*/ 112723 w 262873"/>
                  <a:gd name="connsiteY123" fmla="*/ 143734 h 346908"/>
                  <a:gd name="connsiteX124" fmla="*/ 111654 w 262873"/>
                  <a:gd name="connsiteY124" fmla="*/ 140526 h 346908"/>
                  <a:gd name="connsiteX125" fmla="*/ 74227 w 262873"/>
                  <a:gd name="connsiteY125" fmla="*/ 122347 h 346908"/>
                  <a:gd name="connsiteX126" fmla="*/ 71019 w 262873"/>
                  <a:gd name="connsiteY126" fmla="*/ 123417 h 346908"/>
                  <a:gd name="connsiteX127" fmla="*/ 72089 w 262873"/>
                  <a:gd name="connsiteY127" fmla="*/ 126625 h 346908"/>
                  <a:gd name="connsiteX128" fmla="*/ 72089 w 262873"/>
                  <a:gd name="connsiteY128" fmla="*/ 148012 h 346908"/>
                  <a:gd name="connsiteX129" fmla="*/ 88129 w 262873"/>
                  <a:gd name="connsiteY129" fmla="*/ 155497 h 346908"/>
                  <a:gd name="connsiteX130" fmla="*/ 89198 w 262873"/>
                  <a:gd name="connsiteY130" fmla="*/ 155497 h 346908"/>
                  <a:gd name="connsiteX131" fmla="*/ 91337 w 262873"/>
                  <a:gd name="connsiteY131" fmla="*/ 154428 h 346908"/>
                  <a:gd name="connsiteX132" fmla="*/ 90267 w 262873"/>
                  <a:gd name="connsiteY132" fmla="*/ 151220 h 346908"/>
                  <a:gd name="connsiteX133" fmla="*/ 74227 w 262873"/>
                  <a:gd name="connsiteY133" fmla="*/ 143734 h 346908"/>
                  <a:gd name="connsiteX134" fmla="*/ 71019 w 262873"/>
                  <a:gd name="connsiteY134" fmla="*/ 144803 h 346908"/>
                  <a:gd name="connsiteX135" fmla="*/ 72089 w 262873"/>
                  <a:gd name="connsiteY135" fmla="*/ 148012 h 346908"/>
                  <a:gd name="connsiteX136" fmla="*/ 72089 w 262873"/>
                  <a:gd name="connsiteY136" fmla="*/ 169398 h 346908"/>
                  <a:gd name="connsiteX137" fmla="*/ 88129 w 262873"/>
                  <a:gd name="connsiteY137" fmla="*/ 176884 h 346908"/>
                  <a:gd name="connsiteX138" fmla="*/ 89198 w 262873"/>
                  <a:gd name="connsiteY138" fmla="*/ 176884 h 346908"/>
                  <a:gd name="connsiteX139" fmla="*/ 91337 w 262873"/>
                  <a:gd name="connsiteY139" fmla="*/ 175814 h 346908"/>
                  <a:gd name="connsiteX140" fmla="*/ 90267 w 262873"/>
                  <a:gd name="connsiteY140" fmla="*/ 172606 h 346908"/>
                  <a:gd name="connsiteX141" fmla="*/ 74227 w 262873"/>
                  <a:gd name="connsiteY141" fmla="*/ 165121 h 346908"/>
                  <a:gd name="connsiteX142" fmla="*/ 71019 w 262873"/>
                  <a:gd name="connsiteY142" fmla="*/ 166190 h 346908"/>
                  <a:gd name="connsiteX143" fmla="*/ 72089 w 262873"/>
                  <a:gd name="connsiteY143" fmla="*/ 169398 h 346908"/>
                  <a:gd name="connsiteX144" fmla="*/ 140526 w 262873"/>
                  <a:gd name="connsiteY144" fmla="*/ 218588 h 346908"/>
                  <a:gd name="connsiteX145" fmla="*/ 74227 w 262873"/>
                  <a:gd name="connsiteY145" fmla="*/ 185438 h 346908"/>
                  <a:gd name="connsiteX146" fmla="*/ 71019 w 262873"/>
                  <a:gd name="connsiteY146" fmla="*/ 186508 h 346908"/>
                  <a:gd name="connsiteX147" fmla="*/ 72089 w 262873"/>
                  <a:gd name="connsiteY147" fmla="*/ 189716 h 346908"/>
                  <a:gd name="connsiteX148" fmla="*/ 138387 w 262873"/>
                  <a:gd name="connsiteY148" fmla="*/ 222865 h 346908"/>
                  <a:gd name="connsiteX149" fmla="*/ 139457 w 262873"/>
                  <a:gd name="connsiteY149" fmla="*/ 222865 h 346908"/>
                  <a:gd name="connsiteX150" fmla="*/ 141596 w 262873"/>
                  <a:gd name="connsiteY150" fmla="*/ 221796 h 346908"/>
                  <a:gd name="connsiteX151" fmla="*/ 140526 w 262873"/>
                  <a:gd name="connsiteY151" fmla="*/ 218588 h 346908"/>
                  <a:gd name="connsiteX152" fmla="*/ 74227 w 262873"/>
                  <a:gd name="connsiteY152" fmla="*/ 206825 h 346908"/>
                  <a:gd name="connsiteX153" fmla="*/ 71019 w 262873"/>
                  <a:gd name="connsiteY153" fmla="*/ 207895 h 346908"/>
                  <a:gd name="connsiteX154" fmla="*/ 72089 w 262873"/>
                  <a:gd name="connsiteY154" fmla="*/ 211103 h 346908"/>
                  <a:gd name="connsiteX155" fmla="*/ 138387 w 262873"/>
                  <a:gd name="connsiteY155" fmla="*/ 244252 h 346908"/>
                  <a:gd name="connsiteX156" fmla="*/ 139457 w 262873"/>
                  <a:gd name="connsiteY156" fmla="*/ 244252 h 346908"/>
                  <a:gd name="connsiteX157" fmla="*/ 141596 w 262873"/>
                  <a:gd name="connsiteY157" fmla="*/ 243183 h 346908"/>
                  <a:gd name="connsiteX158" fmla="*/ 140526 w 262873"/>
                  <a:gd name="connsiteY158" fmla="*/ 239975 h 346908"/>
                  <a:gd name="connsiteX159" fmla="*/ 74227 w 262873"/>
                  <a:gd name="connsiteY159" fmla="*/ 206825 h 346908"/>
                  <a:gd name="connsiteX160" fmla="*/ 117001 w 262873"/>
                  <a:gd name="connsiteY160" fmla="*/ 254945 h 346908"/>
                  <a:gd name="connsiteX161" fmla="*/ 118070 w 262873"/>
                  <a:gd name="connsiteY161" fmla="*/ 254945 h 346908"/>
                  <a:gd name="connsiteX162" fmla="*/ 120209 w 262873"/>
                  <a:gd name="connsiteY162" fmla="*/ 253876 h 346908"/>
                  <a:gd name="connsiteX163" fmla="*/ 119140 w 262873"/>
                  <a:gd name="connsiteY163" fmla="*/ 250668 h 346908"/>
                  <a:gd name="connsiteX164" fmla="*/ 74227 w 262873"/>
                  <a:gd name="connsiteY164" fmla="*/ 228212 h 346908"/>
                  <a:gd name="connsiteX165" fmla="*/ 71019 w 262873"/>
                  <a:gd name="connsiteY165" fmla="*/ 229281 h 346908"/>
                  <a:gd name="connsiteX166" fmla="*/ 72089 w 262873"/>
                  <a:gd name="connsiteY166" fmla="*/ 232489 h 346908"/>
                  <a:gd name="connsiteX167" fmla="*/ 117001 w 262873"/>
                  <a:gd name="connsiteY167" fmla="*/ 254945 h 346908"/>
                  <a:gd name="connsiteX168" fmla="*/ 74227 w 262873"/>
                  <a:gd name="connsiteY168" fmla="*/ 249599 h 346908"/>
                  <a:gd name="connsiteX169" fmla="*/ 71019 w 262873"/>
                  <a:gd name="connsiteY169" fmla="*/ 250668 h 346908"/>
                  <a:gd name="connsiteX170" fmla="*/ 72089 w 262873"/>
                  <a:gd name="connsiteY170" fmla="*/ 253876 h 346908"/>
                  <a:gd name="connsiteX171" fmla="*/ 158705 w 262873"/>
                  <a:gd name="connsiteY171" fmla="*/ 297719 h 346908"/>
                  <a:gd name="connsiteX172" fmla="*/ 159774 w 262873"/>
                  <a:gd name="connsiteY172" fmla="*/ 297719 h 346908"/>
                  <a:gd name="connsiteX173" fmla="*/ 161913 w 262873"/>
                  <a:gd name="connsiteY173" fmla="*/ 296650 h 346908"/>
                  <a:gd name="connsiteX174" fmla="*/ 160844 w 262873"/>
                  <a:gd name="connsiteY174" fmla="*/ 293442 h 346908"/>
                  <a:gd name="connsiteX175" fmla="*/ 74227 w 262873"/>
                  <a:gd name="connsiteY175" fmla="*/ 249599 h 346908"/>
                  <a:gd name="connsiteX176" fmla="*/ 159774 w 262873"/>
                  <a:gd name="connsiteY176" fmla="*/ 84921 h 346908"/>
                  <a:gd name="connsiteX177" fmla="*/ 160844 w 262873"/>
                  <a:gd name="connsiteY177" fmla="*/ 84921 h 346908"/>
                  <a:gd name="connsiteX178" fmla="*/ 162982 w 262873"/>
                  <a:gd name="connsiteY178" fmla="*/ 83851 h 346908"/>
                  <a:gd name="connsiteX179" fmla="*/ 161913 w 262873"/>
                  <a:gd name="connsiteY179" fmla="*/ 80643 h 346908"/>
                  <a:gd name="connsiteX180" fmla="*/ 138387 w 262873"/>
                  <a:gd name="connsiteY180" fmla="*/ 68881 h 346908"/>
                  <a:gd name="connsiteX181" fmla="*/ 135180 w 262873"/>
                  <a:gd name="connsiteY181" fmla="*/ 69950 h 346908"/>
                  <a:gd name="connsiteX182" fmla="*/ 136249 w 262873"/>
                  <a:gd name="connsiteY182" fmla="*/ 73158 h 346908"/>
                  <a:gd name="connsiteX183" fmla="*/ 159774 w 262873"/>
                  <a:gd name="connsiteY183" fmla="*/ 84921 h 346908"/>
                  <a:gd name="connsiteX184" fmla="*/ 159774 w 262873"/>
                  <a:gd name="connsiteY184" fmla="*/ 106307 h 346908"/>
                  <a:gd name="connsiteX185" fmla="*/ 160844 w 262873"/>
                  <a:gd name="connsiteY185" fmla="*/ 106307 h 346908"/>
                  <a:gd name="connsiteX186" fmla="*/ 162982 w 262873"/>
                  <a:gd name="connsiteY186" fmla="*/ 105238 h 346908"/>
                  <a:gd name="connsiteX187" fmla="*/ 161913 w 262873"/>
                  <a:gd name="connsiteY187" fmla="*/ 102030 h 346908"/>
                  <a:gd name="connsiteX188" fmla="*/ 138387 w 262873"/>
                  <a:gd name="connsiteY188" fmla="*/ 90267 h 346908"/>
                  <a:gd name="connsiteX189" fmla="*/ 135180 w 262873"/>
                  <a:gd name="connsiteY189" fmla="*/ 91337 h 346908"/>
                  <a:gd name="connsiteX190" fmla="*/ 136249 w 262873"/>
                  <a:gd name="connsiteY190" fmla="*/ 94545 h 346908"/>
                  <a:gd name="connsiteX191" fmla="*/ 159774 w 262873"/>
                  <a:gd name="connsiteY191" fmla="*/ 106307 h 346908"/>
                  <a:gd name="connsiteX192" fmla="*/ 182230 w 262873"/>
                  <a:gd name="connsiteY192" fmla="*/ 138388 h 346908"/>
                  <a:gd name="connsiteX193" fmla="*/ 184369 w 262873"/>
                  <a:gd name="connsiteY193" fmla="*/ 137318 h 346908"/>
                  <a:gd name="connsiteX194" fmla="*/ 183300 w 262873"/>
                  <a:gd name="connsiteY194" fmla="*/ 134110 h 346908"/>
                  <a:gd name="connsiteX195" fmla="*/ 124486 w 262873"/>
                  <a:gd name="connsiteY195" fmla="*/ 105238 h 346908"/>
                  <a:gd name="connsiteX196" fmla="*/ 121278 w 262873"/>
                  <a:gd name="connsiteY196" fmla="*/ 106307 h 346908"/>
                  <a:gd name="connsiteX197" fmla="*/ 122347 w 262873"/>
                  <a:gd name="connsiteY197" fmla="*/ 109515 h 346908"/>
                  <a:gd name="connsiteX198" fmla="*/ 181161 w 262873"/>
                  <a:gd name="connsiteY198" fmla="*/ 138388 h 346908"/>
                  <a:gd name="connsiteX199" fmla="*/ 182230 w 262873"/>
                  <a:gd name="connsiteY199" fmla="*/ 138388 h 346908"/>
                  <a:gd name="connsiteX200" fmla="*/ 99892 w 262873"/>
                  <a:gd name="connsiteY200" fmla="*/ 115931 h 346908"/>
                  <a:gd name="connsiteX201" fmla="*/ 100961 w 262873"/>
                  <a:gd name="connsiteY201" fmla="*/ 119139 h 346908"/>
                  <a:gd name="connsiteX202" fmla="*/ 152289 w 262873"/>
                  <a:gd name="connsiteY202" fmla="*/ 144803 h 346908"/>
                  <a:gd name="connsiteX203" fmla="*/ 153358 w 262873"/>
                  <a:gd name="connsiteY203" fmla="*/ 144803 h 346908"/>
                  <a:gd name="connsiteX204" fmla="*/ 155497 w 262873"/>
                  <a:gd name="connsiteY204" fmla="*/ 143734 h 346908"/>
                  <a:gd name="connsiteX205" fmla="*/ 154428 w 262873"/>
                  <a:gd name="connsiteY205" fmla="*/ 140526 h 346908"/>
                  <a:gd name="connsiteX206" fmla="*/ 103099 w 262873"/>
                  <a:gd name="connsiteY206" fmla="*/ 114862 h 346908"/>
                  <a:gd name="connsiteX207" fmla="*/ 99892 w 262873"/>
                  <a:gd name="connsiteY207" fmla="*/ 115931 h 346908"/>
                  <a:gd name="connsiteX208" fmla="*/ 182230 w 262873"/>
                  <a:gd name="connsiteY208" fmla="*/ 181161 h 346908"/>
                  <a:gd name="connsiteX209" fmla="*/ 184369 w 262873"/>
                  <a:gd name="connsiteY209" fmla="*/ 180092 h 346908"/>
                  <a:gd name="connsiteX210" fmla="*/ 183300 w 262873"/>
                  <a:gd name="connsiteY210" fmla="*/ 176884 h 346908"/>
                  <a:gd name="connsiteX211" fmla="*/ 124486 w 262873"/>
                  <a:gd name="connsiteY211" fmla="*/ 148012 h 346908"/>
                  <a:gd name="connsiteX212" fmla="*/ 121278 w 262873"/>
                  <a:gd name="connsiteY212" fmla="*/ 149081 h 346908"/>
                  <a:gd name="connsiteX213" fmla="*/ 122347 w 262873"/>
                  <a:gd name="connsiteY213" fmla="*/ 152289 h 346908"/>
                  <a:gd name="connsiteX214" fmla="*/ 181161 w 262873"/>
                  <a:gd name="connsiteY214" fmla="*/ 181161 h 346908"/>
                  <a:gd name="connsiteX215" fmla="*/ 182230 w 262873"/>
                  <a:gd name="connsiteY215" fmla="*/ 181161 h 346908"/>
                  <a:gd name="connsiteX216" fmla="*/ 161913 w 262873"/>
                  <a:gd name="connsiteY216" fmla="*/ 186508 h 346908"/>
                  <a:gd name="connsiteX217" fmla="*/ 103099 w 262873"/>
                  <a:gd name="connsiteY217" fmla="*/ 157636 h 346908"/>
                  <a:gd name="connsiteX218" fmla="*/ 99892 w 262873"/>
                  <a:gd name="connsiteY218" fmla="*/ 158705 h 346908"/>
                  <a:gd name="connsiteX219" fmla="*/ 100961 w 262873"/>
                  <a:gd name="connsiteY219" fmla="*/ 161913 h 346908"/>
                  <a:gd name="connsiteX220" fmla="*/ 159774 w 262873"/>
                  <a:gd name="connsiteY220" fmla="*/ 190785 h 346908"/>
                  <a:gd name="connsiteX221" fmla="*/ 160844 w 262873"/>
                  <a:gd name="connsiteY221" fmla="*/ 190785 h 346908"/>
                  <a:gd name="connsiteX222" fmla="*/ 162982 w 262873"/>
                  <a:gd name="connsiteY222" fmla="*/ 189716 h 346908"/>
                  <a:gd name="connsiteX223" fmla="*/ 161913 w 262873"/>
                  <a:gd name="connsiteY223" fmla="*/ 186508 h 346908"/>
                  <a:gd name="connsiteX224" fmla="*/ 160844 w 262873"/>
                  <a:gd name="connsiteY224" fmla="*/ 213241 h 346908"/>
                  <a:gd name="connsiteX225" fmla="*/ 162982 w 262873"/>
                  <a:gd name="connsiteY225" fmla="*/ 212172 h 346908"/>
                  <a:gd name="connsiteX226" fmla="*/ 161913 w 262873"/>
                  <a:gd name="connsiteY226" fmla="*/ 208964 h 346908"/>
                  <a:gd name="connsiteX227" fmla="*/ 103099 w 262873"/>
                  <a:gd name="connsiteY227" fmla="*/ 180092 h 346908"/>
                  <a:gd name="connsiteX228" fmla="*/ 99892 w 262873"/>
                  <a:gd name="connsiteY228" fmla="*/ 181161 h 346908"/>
                  <a:gd name="connsiteX229" fmla="*/ 100961 w 262873"/>
                  <a:gd name="connsiteY229" fmla="*/ 184369 h 346908"/>
                  <a:gd name="connsiteX230" fmla="*/ 159774 w 262873"/>
                  <a:gd name="connsiteY230" fmla="*/ 213241 h 346908"/>
                  <a:gd name="connsiteX231" fmla="*/ 160844 w 262873"/>
                  <a:gd name="connsiteY231" fmla="*/ 213241 h 346908"/>
                  <a:gd name="connsiteX232" fmla="*/ 153358 w 262873"/>
                  <a:gd name="connsiteY232" fmla="*/ 225004 h 346908"/>
                  <a:gd name="connsiteX233" fmla="*/ 150150 w 262873"/>
                  <a:gd name="connsiteY233" fmla="*/ 226073 h 346908"/>
                  <a:gd name="connsiteX234" fmla="*/ 151220 w 262873"/>
                  <a:gd name="connsiteY234" fmla="*/ 229281 h 346908"/>
                  <a:gd name="connsiteX235" fmla="*/ 188646 w 262873"/>
                  <a:gd name="connsiteY235" fmla="*/ 247460 h 346908"/>
                  <a:gd name="connsiteX236" fmla="*/ 189716 w 262873"/>
                  <a:gd name="connsiteY236" fmla="*/ 247460 h 346908"/>
                  <a:gd name="connsiteX237" fmla="*/ 191854 w 262873"/>
                  <a:gd name="connsiteY237" fmla="*/ 246391 h 346908"/>
                  <a:gd name="connsiteX238" fmla="*/ 190785 w 262873"/>
                  <a:gd name="connsiteY238" fmla="*/ 243183 h 346908"/>
                  <a:gd name="connsiteX239" fmla="*/ 153358 w 262873"/>
                  <a:gd name="connsiteY239" fmla="*/ 225004 h 346908"/>
                  <a:gd name="connsiteX240" fmla="*/ 153358 w 262873"/>
                  <a:gd name="connsiteY240" fmla="*/ 245321 h 346908"/>
                  <a:gd name="connsiteX241" fmla="*/ 150150 w 262873"/>
                  <a:gd name="connsiteY241" fmla="*/ 246391 h 346908"/>
                  <a:gd name="connsiteX242" fmla="*/ 151220 w 262873"/>
                  <a:gd name="connsiteY242" fmla="*/ 249599 h 346908"/>
                  <a:gd name="connsiteX243" fmla="*/ 188646 w 262873"/>
                  <a:gd name="connsiteY243" fmla="*/ 267777 h 346908"/>
                  <a:gd name="connsiteX244" fmla="*/ 189716 w 262873"/>
                  <a:gd name="connsiteY244" fmla="*/ 267777 h 346908"/>
                  <a:gd name="connsiteX245" fmla="*/ 191854 w 262873"/>
                  <a:gd name="connsiteY245" fmla="*/ 266708 h 346908"/>
                  <a:gd name="connsiteX246" fmla="*/ 190785 w 262873"/>
                  <a:gd name="connsiteY246" fmla="*/ 263500 h 346908"/>
                  <a:gd name="connsiteX247" fmla="*/ 153358 w 262873"/>
                  <a:gd name="connsiteY247" fmla="*/ 245321 h 346908"/>
                  <a:gd name="connsiteX248" fmla="*/ 131972 w 262873"/>
                  <a:gd name="connsiteY248" fmla="*/ 256015 h 346908"/>
                  <a:gd name="connsiteX249" fmla="*/ 128763 w 262873"/>
                  <a:gd name="connsiteY249" fmla="*/ 257084 h 346908"/>
                  <a:gd name="connsiteX250" fmla="*/ 129833 w 262873"/>
                  <a:gd name="connsiteY250" fmla="*/ 260292 h 346908"/>
                  <a:gd name="connsiteX251" fmla="*/ 188646 w 262873"/>
                  <a:gd name="connsiteY251" fmla="*/ 289164 h 346908"/>
                  <a:gd name="connsiteX252" fmla="*/ 189716 w 262873"/>
                  <a:gd name="connsiteY252" fmla="*/ 289164 h 346908"/>
                  <a:gd name="connsiteX253" fmla="*/ 191854 w 262873"/>
                  <a:gd name="connsiteY253" fmla="*/ 288095 h 346908"/>
                  <a:gd name="connsiteX254" fmla="*/ 190785 w 262873"/>
                  <a:gd name="connsiteY254" fmla="*/ 284887 h 346908"/>
                  <a:gd name="connsiteX255" fmla="*/ 131972 w 262873"/>
                  <a:gd name="connsiteY255" fmla="*/ 256015 h 346908"/>
                  <a:gd name="connsiteX256" fmla="*/ 174745 w 262873"/>
                  <a:gd name="connsiteY256" fmla="*/ 298788 h 346908"/>
                  <a:gd name="connsiteX257" fmla="*/ 171537 w 262873"/>
                  <a:gd name="connsiteY257" fmla="*/ 299857 h 346908"/>
                  <a:gd name="connsiteX258" fmla="*/ 172606 w 262873"/>
                  <a:gd name="connsiteY258" fmla="*/ 303066 h 346908"/>
                  <a:gd name="connsiteX259" fmla="*/ 188646 w 262873"/>
                  <a:gd name="connsiteY259" fmla="*/ 310551 h 346908"/>
                  <a:gd name="connsiteX260" fmla="*/ 189716 w 262873"/>
                  <a:gd name="connsiteY260" fmla="*/ 310551 h 346908"/>
                  <a:gd name="connsiteX261" fmla="*/ 191854 w 262873"/>
                  <a:gd name="connsiteY261" fmla="*/ 309482 h 346908"/>
                  <a:gd name="connsiteX262" fmla="*/ 190785 w 262873"/>
                  <a:gd name="connsiteY262" fmla="*/ 306274 h 346908"/>
                  <a:gd name="connsiteX263" fmla="*/ 174745 w 262873"/>
                  <a:gd name="connsiteY263" fmla="*/ 298788 h 346908"/>
                  <a:gd name="connsiteX264" fmla="*/ 195063 w 262873"/>
                  <a:gd name="connsiteY264" fmla="*/ 102030 h 346908"/>
                  <a:gd name="connsiteX265" fmla="*/ 196132 w 262873"/>
                  <a:gd name="connsiteY265" fmla="*/ 102030 h 346908"/>
                  <a:gd name="connsiteX266" fmla="*/ 198270 w 262873"/>
                  <a:gd name="connsiteY266" fmla="*/ 100961 h 346908"/>
                  <a:gd name="connsiteX267" fmla="*/ 197201 w 262873"/>
                  <a:gd name="connsiteY267" fmla="*/ 97753 h 346908"/>
                  <a:gd name="connsiteX268" fmla="*/ 173676 w 262873"/>
                  <a:gd name="connsiteY268" fmla="*/ 85990 h 346908"/>
                  <a:gd name="connsiteX269" fmla="*/ 170468 w 262873"/>
                  <a:gd name="connsiteY269" fmla="*/ 87059 h 346908"/>
                  <a:gd name="connsiteX270" fmla="*/ 171537 w 262873"/>
                  <a:gd name="connsiteY270" fmla="*/ 90267 h 346908"/>
                  <a:gd name="connsiteX271" fmla="*/ 195063 w 262873"/>
                  <a:gd name="connsiteY271" fmla="*/ 102030 h 346908"/>
                  <a:gd name="connsiteX272" fmla="*/ 195063 w 262873"/>
                  <a:gd name="connsiteY272" fmla="*/ 123417 h 346908"/>
                  <a:gd name="connsiteX273" fmla="*/ 196132 w 262873"/>
                  <a:gd name="connsiteY273" fmla="*/ 123417 h 346908"/>
                  <a:gd name="connsiteX274" fmla="*/ 198270 w 262873"/>
                  <a:gd name="connsiteY274" fmla="*/ 122347 h 346908"/>
                  <a:gd name="connsiteX275" fmla="*/ 197201 w 262873"/>
                  <a:gd name="connsiteY275" fmla="*/ 119139 h 346908"/>
                  <a:gd name="connsiteX276" fmla="*/ 173676 w 262873"/>
                  <a:gd name="connsiteY276" fmla="*/ 107377 h 346908"/>
                  <a:gd name="connsiteX277" fmla="*/ 170468 w 262873"/>
                  <a:gd name="connsiteY277" fmla="*/ 108446 h 346908"/>
                  <a:gd name="connsiteX278" fmla="*/ 171537 w 262873"/>
                  <a:gd name="connsiteY278" fmla="*/ 111654 h 346908"/>
                  <a:gd name="connsiteX279" fmla="*/ 195063 w 262873"/>
                  <a:gd name="connsiteY279" fmla="*/ 123417 h 346908"/>
                  <a:gd name="connsiteX280" fmla="*/ 232489 w 262873"/>
                  <a:gd name="connsiteY280" fmla="*/ 157636 h 346908"/>
                  <a:gd name="connsiteX281" fmla="*/ 195063 w 262873"/>
                  <a:gd name="connsiteY281" fmla="*/ 139457 h 346908"/>
                  <a:gd name="connsiteX282" fmla="*/ 191854 w 262873"/>
                  <a:gd name="connsiteY282" fmla="*/ 140526 h 346908"/>
                  <a:gd name="connsiteX283" fmla="*/ 192924 w 262873"/>
                  <a:gd name="connsiteY283" fmla="*/ 143734 h 346908"/>
                  <a:gd name="connsiteX284" fmla="*/ 230351 w 262873"/>
                  <a:gd name="connsiteY284" fmla="*/ 161913 h 346908"/>
                  <a:gd name="connsiteX285" fmla="*/ 231420 w 262873"/>
                  <a:gd name="connsiteY285" fmla="*/ 161913 h 346908"/>
                  <a:gd name="connsiteX286" fmla="*/ 233559 w 262873"/>
                  <a:gd name="connsiteY286" fmla="*/ 160844 h 346908"/>
                  <a:gd name="connsiteX287" fmla="*/ 232489 w 262873"/>
                  <a:gd name="connsiteY287" fmla="*/ 157636 h 346908"/>
                  <a:gd name="connsiteX288" fmla="*/ 232489 w 262873"/>
                  <a:gd name="connsiteY288" fmla="*/ 179022 h 346908"/>
                  <a:gd name="connsiteX289" fmla="*/ 166190 w 262873"/>
                  <a:gd name="connsiteY289" fmla="*/ 145873 h 346908"/>
                  <a:gd name="connsiteX290" fmla="*/ 162982 w 262873"/>
                  <a:gd name="connsiteY290" fmla="*/ 146942 h 346908"/>
                  <a:gd name="connsiteX291" fmla="*/ 164052 w 262873"/>
                  <a:gd name="connsiteY291" fmla="*/ 150150 h 346908"/>
                  <a:gd name="connsiteX292" fmla="*/ 230351 w 262873"/>
                  <a:gd name="connsiteY292" fmla="*/ 183300 h 346908"/>
                  <a:gd name="connsiteX293" fmla="*/ 231420 w 262873"/>
                  <a:gd name="connsiteY293" fmla="*/ 183300 h 346908"/>
                  <a:gd name="connsiteX294" fmla="*/ 233559 w 262873"/>
                  <a:gd name="connsiteY294" fmla="*/ 182230 h 346908"/>
                  <a:gd name="connsiteX295" fmla="*/ 232489 w 262873"/>
                  <a:gd name="connsiteY295" fmla="*/ 179022 h 346908"/>
                  <a:gd name="connsiteX296" fmla="*/ 231420 w 262873"/>
                  <a:gd name="connsiteY296" fmla="*/ 205756 h 346908"/>
                  <a:gd name="connsiteX297" fmla="*/ 233559 w 262873"/>
                  <a:gd name="connsiteY297" fmla="*/ 204686 h 346908"/>
                  <a:gd name="connsiteX298" fmla="*/ 232489 w 262873"/>
                  <a:gd name="connsiteY298" fmla="*/ 201478 h 346908"/>
                  <a:gd name="connsiteX299" fmla="*/ 195063 w 262873"/>
                  <a:gd name="connsiteY299" fmla="*/ 183300 h 346908"/>
                  <a:gd name="connsiteX300" fmla="*/ 191854 w 262873"/>
                  <a:gd name="connsiteY300" fmla="*/ 184369 h 346908"/>
                  <a:gd name="connsiteX301" fmla="*/ 192924 w 262873"/>
                  <a:gd name="connsiteY301" fmla="*/ 187577 h 346908"/>
                  <a:gd name="connsiteX302" fmla="*/ 230351 w 262873"/>
                  <a:gd name="connsiteY302" fmla="*/ 205756 h 346908"/>
                  <a:gd name="connsiteX303" fmla="*/ 231420 w 262873"/>
                  <a:gd name="connsiteY303" fmla="*/ 205756 h 346908"/>
                  <a:gd name="connsiteX304" fmla="*/ 174745 w 262873"/>
                  <a:gd name="connsiteY304" fmla="*/ 192924 h 346908"/>
                  <a:gd name="connsiteX305" fmla="*/ 171537 w 262873"/>
                  <a:gd name="connsiteY305" fmla="*/ 193993 h 346908"/>
                  <a:gd name="connsiteX306" fmla="*/ 172606 w 262873"/>
                  <a:gd name="connsiteY306" fmla="*/ 197201 h 346908"/>
                  <a:gd name="connsiteX307" fmla="*/ 210033 w 262873"/>
                  <a:gd name="connsiteY307" fmla="*/ 215380 h 346908"/>
                  <a:gd name="connsiteX308" fmla="*/ 211103 w 262873"/>
                  <a:gd name="connsiteY308" fmla="*/ 215380 h 346908"/>
                  <a:gd name="connsiteX309" fmla="*/ 213241 w 262873"/>
                  <a:gd name="connsiteY309" fmla="*/ 214310 h 346908"/>
                  <a:gd name="connsiteX310" fmla="*/ 212172 w 262873"/>
                  <a:gd name="connsiteY310" fmla="*/ 211103 h 346908"/>
                  <a:gd name="connsiteX311" fmla="*/ 174745 w 262873"/>
                  <a:gd name="connsiteY311" fmla="*/ 192924 h 346908"/>
                  <a:gd name="connsiteX312" fmla="*/ 210033 w 262873"/>
                  <a:gd name="connsiteY312" fmla="*/ 237836 h 346908"/>
                  <a:gd name="connsiteX313" fmla="*/ 212172 w 262873"/>
                  <a:gd name="connsiteY313" fmla="*/ 236767 h 346908"/>
                  <a:gd name="connsiteX314" fmla="*/ 211103 w 262873"/>
                  <a:gd name="connsiteY314" fmla="*/ 233559 h 346908"/>
                  <a:gd name="connsiteX315" fmla="*/ 173676 w 262873"/>
                  <a:gd name="connsiteY315" fmla="*/ 215380 h 346908"/>
                  <a:gd name="connsiteX316" fmla="*/ 170468 w 262873"/>
                  <a:gd name="connsiteY316" fmla="*/ 216449 h 346908"/>
                  <a:gd name="connsiteX317" fmla="*/ 171537 w 262873"/>
                  <a:gd name="connsiteY317" fmla="*/ 219657 h 346908"/>
                  <a:gd name="connsiteX318" fmla="*/ 208964 w 262873"/>
                  <a:gd name="connsiteY318" fmla="*/ 237836 h 346908"/>
                  <a:gd name="connsiteX319" fmla="*/ 210033 w 262873"/>
                  <a:gd name="connsiteY319" fmla="*/ 237836 h 346908"/>
                  <a:gd name="connsiteX320" fmla="*/ 237836 w 262873"/>
                  <a:gd name="connsiteY320" fmla="*/ 273124 h 346908"/>
                  <a:gd name="connsiteX321" fmla="*/ 238905 w 262873"/>
                  <a:gd name="connsiteY321" fmla="*/ 273124 h 346908"/>
                  <a:gd name="connsiteX322" fmla="*/ 241044 w 262873"/>
                  <a:gd name="connsiteY322" fmla="*/ 272055 h 346908"/>
                  <a:gd name="connsiteX323" fmla="*/ 239975 w 262873"/>
                  <a:gd name="connsiteY323" fmla="*/ 268847 h 346908"/>
                  <a:gd name="connsiteX324" fmla="*/ 202548 w 262873"/>
                  <a:gd name="connsiteY324" fmla="*/ 250668 h 346908"/>
                  <a:gd name="connsiteX325" fmla="*/ 199340 w 262873"/>
                  <a:gd name="connsiteY325" fmla="*/ 251737 h 346908"/>
                  <a:gd name="connsiteX326" fmla="*/ 200409 w 262873"/>
                  <a:gd name="connsiteY326" fmla="*/ 254945 h 346908"/>
                  <a:gd name="connsiteX327" fmla="*/ 237836 w 262873"/>
                  <a:gd name="connsiteY327" fmla="*/ 273124 h 346908"/>
                  <a:gd name="connsiteX328" fmla="*/ 237836 w 262873"/>
                  <a:gd name="connsiteY328" fmla="*/ 294511 h 346908"/>
                  <a:gd name="connsiteX329" fmla="*/ 238905 w 262873"/>
                  <a:gd name="connsiteY329" fmla="*/ 294511 h 346908"/>
                  <a:gd name="connsiteX330" fmla="*/ 241044 w 262873"/>
                  <a:gd name="connsiteY330" fmla="*/ 293442 h 346908"/>
                  <a:gd name="connsiteX331" fmla="*/ 239975 w 262873"/>
                  <a:gd name="connsiteY331" fmla="*/ 290234 h 346908"/>
                  <a:gd name="connsiteX332" fmla="*/ 202548 w 262873"/>
                  <a:gd name="connsiteY332" fmla="*/ 272055 h 346908"/>
                  <a:gd name="connsiteX333" fmla="*/ 199340 w 262873"/>
                  <a:gd name="connsiteY333" fmla="*/ 273124 h 346908"/>
                  <a:gd name="connsiteX334" fmla="*/ 200409 w 262873"/>
                  <a:gd name="connsiteY334" fmla="*/ 276332 h 346908"/>
                  <a:gd name="connsiteX335" fmla="*/ 237836 w 262873"/>
                  <a:gd name="connsiteY335" fmla="*/ 294511 h 346908"/>
                  <a:gd name="connsiteX336" fmla="*/ 202548 w 262873"/>
                  <a:gd name="connsiteY336" fmla="*/ 292372 h 346908"/>
                  <a:gd name="connsiteX337" fmla="*/ 199340 w 262873"/>
                  <a:gd name="connsiteY337" fmla="*/ 293442 h 346908"/>
                  <a:gd name="connsiteX338" fmla="*/ 200409 w 262873"/>
                  <a:gd name="connsiteY338" fmla="*/ 296650 h 346908"/>
                  <a:gd name="connsiteX339" fmla="*/ 223934 w 262873"/>
                  <a:gd name="connsiteY339" fmla="*/ 308412 h 346908"/>
                  <a:gd name="connsiteX340" fmla="*/ 225004 w 262873"/>
                  <a:gd name="connsiteY340" fmla="*/ 308412 h 346908"/>
                  <a:gd name="connsiteX341" fmla="*/ 227143 w 262873"/>
                  <a:gd name="connsiteY341" fmla="*/ 307343 h 346908"/>
                  <a:gd name="connsiteX342" fmla="*/ 226073 w 262873"/>
                  <a:gd name="connsiteY342" fmla="*/ 304135 h 346908"/>
                  <a:gd name="connsiteX343" fmla="*/ 202548 w 262873"/>
                  <a:gd name="connsiteY343" fmla="*/ 292372 h 346908"/>
                  <a:gd name="connsiteX344" fmla="*/ 202548 w 262873"/>
                  <a:gd name="connsiteY344" fmla="*/ 313759 h 346908"/>
                  <a:gd name="connsiteX345" fmla="*/ 199340 w 262873"/>
                  <a:gd name="connsiteY345" fmla="*/ 314828 h 346908"/>
                  <a:gd name="connsiteX346" fmla="*/ 200409 w 262873"/>
                  <a:gd name="connsiteY346" fmla="*/ 318036 h 346908"/>
                  <a:gd name="connsiteX347" fmla="*/ 223934 w 262873"/>
                  <a:gd name="connsiteY347" fmla="*/ 329799 h 346908"/>
                  <a:gd name="connsiteX348" fmla="*/ 225004 w 262873"/>
                  <a:gd name="connsiteY348" fmla="*/ 329799 h 346908"/>
                  <a:gd name="connsiteX349" fmla="*/ 227143 w 262873"/>
                  <a:gd name="connsiteY349" fmla="*/ 328730 h 346908"/>
                  <a:gd name="connsiteX350" fmla="*/ 226073 w 262873"/>
                  <a:gd name="connsiteY350" fmla="*/ 325522 h 346908"/>
                  <a:gd name="connsiteX351" fmla="*/ 202548 w 262873"/>
                  <a:gd name="connsiteY351" fmla="*/ 313759 h 346908"/>
                  <a:gd name="connsiteX352" fmla="*/ 259223 w 262873"/>
                  <a:gd name="connsiteY352" fmla="*/ 134110 h 346908"/>
                  <a:gd name="connsiteX353" fmla="*/ 260292 w 262873"/>
                  <a:gd name="connsiteY353" fmla="*/ 134110 h 346908"/>
                  <a:gd name="connsiteX354" fmla="*/ 262431 w 262873"/>
                  <a:gd name="connsiteY354" fmla="*/ 133041 h 346908"/>
                  <a:gd name="connsiteX355" fmla="*/ 261361 w 262873"/>
                  <a:gd name="connsiteY355" fmla="*/ 129833 h 346908"/>
                  <a:gd name="connsiteX356" fmla="*/ 210033 w 262873"/>
                  <a:gd name="connsiteY356" fmla="*/ 104169 h 346908"/>
                  <a:gd name="connsiteX357" fmla="*/ 206825 w 262873"/>
                  <a:gd name="connsiteY357" fmla="*/ 105238 h 346908"/>
                  <a:gd name="connsiteX358" fmla="*/ 207894 w 262873"/>
                  <a:gd name="connsiteY358" fmla="*/ 108446 h 346908"/>
                  <a:gd name="connsiteX359" fmla="*/ 259223 w 262873"/>
                  <a:gd name="connsiteY359" fmla="*/ 134110 h 346908"/>
                  <a:gd name="connsiteX360" fmla="*/ 210033 w 262873"/>
                  <a:gd name="connsiteY360" fmla="*/ 125556 h 346908"/>
                  <a:gd name="connsiteX361" fmla="*/ 206825 w 262873"/>
                  <a:gd name="connsiteY361" fmla="*/ 126625 h 346908"/>
                  <a:gd name="connsiteX362" fmla="*/ 207894 w 262873"/>
                  <a:gd name="connsiteY362" fmla="*/ 129833 h 346908"/>
                  <a:gd name="connsiteX363" fmla="*/ 259223 w 262873"/>
                  <a:gd name="connsiteY363" fmla="*/ 155497 h 346908"/>
                  <a:gd name="connsiteX364" fmla="*/ 260292 w 262873"/>
                  <a:gd name="connsiteY364" fmla="*/ 155497 h 346908"/>
                  <a:gd name="connsiteX365" fmla="*/ 262431 w 262873"/>
                  <a:gd name="connsiteY365" fmla="*/ 154428 h 346908"/>
                  <a:gd name="connsiteX366" fmla="*/ 261361 w 262873"/>
                  <a:gd name="connsiteY366" fmla="*/ 151220 h 346908"/>
                  <a:gd name="connsiteX367" fmla="*/ 210033 w 262873"/>
                  <a:gd name="connsiteY367" fmla="*/ 125556 h 346908"/>
                  <a:gd name="connsiteX368" fmla="*/ 259223 w 262873"/>
                  <a:gd name="connsiteY368" fmla="*/ 176884 h 346908"/>
                  <a:gd name="connsiteX369" fmla="*/ 260292 w 262873"/>
                  <a:gd name="connsiteY369" fmla="*/ 176884 h 346908"/>
                  <a:gd name="connsiteX370" fmla="*/ 262431 w 262873"/>
                  <a:gd name="connsiteY370" fmla="*/ 175814 h 346908"/>
                  <a:gd name="connsiteX371" fmla="*/ 261361 w 262873"/>
                  <a:gd name="connsiteY371" fmla="*/ 172606 h 346908"/>
                  <a:gd name="connsiteX372" fmla="*/ 245321 w 262873"/>
                  <a:gd name="connsiteY372" fmla="*/ 165121 h 346908"/>
                  <a:gd name="connsiteX373" fmla="*/ 242113 w 262873"/>
                  <a:gd name="connsiteY373" fmla="*/ 166190 h 346908"/>
                  <a:gd name="connsiteX374" fmla="*/ 243183 w 262873"/>
                  <a:gd name="connsiteY374" fmla="*/ 169398 h 346908"/>
                  <a:gd name="connsiteX375" fmla="*/ 259223 w 262873"/>
                  <a:gd name="connsiteY375" fmla="*/ 176884 h 346908"/>
                  <a:gd name="connsiteX376" fmla="*/ 243183 w 262873"/>
                  <a:gd name="connsiteY376" fmla="*/ 189716 h 346908"/>
                  <a:gd name="connsiteX377" fmla="*/ 259223 w 262873"/>
                  <a:gd name="connsiteY377" fmla="*/ 197201 h 346908"/>
                  <a:gd name="connsiteX378" fmla="*/ 260292 w 262873"/>
                  <a:gd name="connsiteY378" fmla="*/ 197201 h 346908"/>
                  <a:gd name="connsiteX379" fmla="*/ 262431 w 262873"/>
                  <a:gd name="connsiteY379" fmla="*/ 196132 h 346908"/>
                  <a:gd name="connsiteX380" fmla="*/ 261361 w 262873"/>
                  <a:gd name="connsiteY380" fmla="*/ 192924 h 346908"/>
                  <a:gd name="connsiteX381" fmla="*/ 245321 w 262873"/>
                  <a:gd name="connsiteY381" fmla="*/ 185438 h 346908"/>
                  <a:gd name="connsiteX382" fmla="*/ 242113 w 262873"/>
                  <a:gd name="connsiteY382" fmla="*/ 186508 h 346908"/>
                  <a:gd name="connsiteX383" fmla="*/ 243183 w 262873"/>
                  <a:gd name="connsiteY383" fmla="*/ 189716 h 346908"/>
                  <a:gd name="connsiteX384" fmla="*/ 243183 w 262873"/>
                  <a:gd name="connsiteY384" fmla="*/ 211103 h 346908"/>
                  <a:gd name="connsiteX385" fmla="*/ 259223 w 262873"/>
                  <a:gd name="connsiteY385" fmla="*/ 218588 h 346908"/>
                  <a:gd name="connsiteX386" fmla="*/ 260292 w 262873"/>
                  <a:gd name="connsiteY386" fmla="*/ 218588 h 346908"/>
                  <a:gd name="connsiteX387" fmla="*/ 262431 w 262873"/>
                  <a:gd name="connsiteY387" fmla="*/ 217519 h 346908"/>
                  <a:gd name="connsiteX388" fmla="*/ 261361 w 262873"/>
                  <a:gd name="connsiteY388" fmla="*/ 214310 h 346908"/>
                  <a:gd name="connsiteX389" fmla="*/ 245321 w 262873"/>
                  <a:gd name="connsiteY389" fmla="*/ 206825 h 346908"/>
                  <a:gd name="connsiteX390" fmla="*/ 242113 w 262873"/>
                  <a:gd name="connsiteY390" fmla="*/ 207895 h 346908"/>
                  <a:gd name="connsiteX391" fmla="*/ 243183 w 262873"/>
                  <a:gd name="connsiteY391" fmla="*/ 211103 h 346908"/>
                  <a:gd name="connsiteX392" fmla="*/ 223934 w 262873"/>
                  <a:gd name="connsiteY392" fmla="*/ 217519 h 346908"/>
                  <a:gd name="connsiteX393" fmla="*/ 220727 w 262873"/>
                  <a:gd name="connsiteY393" fmla="*/ 218588 h 346908"/>
                  <a:gd name="connsiteX394" fmla="*/ 221796 w 262873"/>
                  <a:gd name="connsiteY394" fmla="*/ 221796 h 346908"/>
                  <a:gd name="connsiteX395" fmla="*/ 259223 w 262873"/>
                  <a:gd name="connsiteY395" fmla="*/ 239975 h 346908"/>
                  <a:gd name="connsiteX396" fmla="*/ 260292 w 262873"/>
                  <a:gd name="connsiteY396" fmla="*/ 239975 h 346908"/>
                  <a:gd name="connsiteX397" fmla="*/ 262431 w 262873"/>
                  <a:gd name="connsiteY397" fmla="*/ 238905 h 346908"/>
                  <a:gd name="connsiteX398" fmla="*/ 261361 w 262873"/>
                  <a:gd name="connsiteY398" fmla="*/ 235697 h 346908"/>
                  <a:gd name="connsiteX399" fmla="*/ 223934 w 262873"/>
                  <a:gd name="connsiteY399" fmla="*/ 217519 h 346908"/>
                  <a:gd name="connsiteX400" fmla="*/ 223934 w 262873"/>
                  <a:gd name="connsiteY400" fmla="*/ 238905 h 346908"/>
                  <a:gd name="connsiteX401" fmla="*/ 220727 w 262873"/>
                  <a:gd name="connsiteY401" fmla="*/ 239975 h 346908"/>
                  <a:gd name="connsiteX402" fmla="*/ 221796 w 262873"/>
                  <a:gd name="connsiteY402" fmla="*/ 243183 h 346908"/>
                  <a:gd name="connsiteX403" fmla="*/ 259223 w 262873"/>
                  <a:gd name="connsiteY403" fmla="*/ 261361 h 346908"/>
                  <a:gd name="connsiteX404" fmla="*/ 260292 w 262873"/>
                  <a:gd name="connsiteY404" fmla="*/ 261361 h 346908"/>
                  <a:gd name="connsiteX405" fmla="*/ 262431 w 262873"/>
                  <a:gd name="connsiteY405" fmla="*/ 260292 h 346908"/>
                  <a:gd name="connsiteX406" fmla="*/ 261361 w 262873"/>
                  <a:gd name="connsiteY406" fmla="*/ 257084 h 346908"/>
                  <a:gd name="connsiteX407" fmla="*/ 223934 w 262873"/>
                  <a:gd name="connsiteY407" fmla="*/ 238905 h 346908"/>
                  <a:gd name="connsiteX408" fmla="*/ 259223 w 262873"/>
                  <a:gd name="connsiteY408" fmla="*/ 283817 h 346908"/>
                  <a:gd name="connsiteX409" fmla="*/ 260292 w 262873"/>
                  <a:gd name="connsiteY409" fmla="*/ 283817 h 346908"/>
                  <a:gd name="connsiteX410" fmla="*/ 262431 w 262873"/>
                  <a:gd name="connsiteY410" fmla="*/ 282748 h 346908"/>
                  <a:gd name="connsiteX411" fmla="*/ 261361 w 262873"/>
                  <a:gd name="connsiteY411" fmla="*/ 279540 h 346908"/>
                  <a:gd name="connsiteX412" fmla="*/ 252807 w 262873"/>
                  <a:gd name="connsiteY412" fmla="*/ 275263 h 346908"/>
                  <a:gd name="connsiteX413" fmla="*/ 249599 w 262873"/>
                  <a:gd name="connsiteY413" fmla="*/ 276332 h 346908"/>
                  <a:gd name="connsiteX414" fmla="*/ 250668 w 262873"/>
                  <a:gd name="connsiteY414" fmla="*/ 279540 h 346908"/>
                  <a:gd name="connsiteX415" fmla="*/ 259223 w 262873"/>
                  <a:gd name="connsiteY415" fmla="*/ 283817 h 346908"/>
                  <a:gd name="connsiteX416" fmla="*/ 249599 w 262873"/>
                  <a:gd name="connsiteY416" fmla="*/ 299857 h 346908"/>
                  <a:gd name="connsiteX417" fmla="*/ 258153 w 262873"/>
                  <a:gd name="connsiteY417" fmla="*/ 304135 h 346908"/>
                  <a:gd name="connsiteX418" fmla="*/ 259223 w 262873"/>
                  <a:gd name="connsiteY418" fmla="*/ 304135 h 346908"/>
                  <a:gd name="connsiteX419" fmla="*/ 261361 w 262873"/>
                  <a:gd name="connsiteY419" fmla="*/ 303066 h 346908"/>
                  <a:gd name="connsiteX420" fmla="*/ 260292 w 262873"/>
                  <a:gd name="connsiteY420" fmla="*/ 299857 h 346908"/>
                  <a:gd name="connsiteX421" fmla="*/ 251737 w 262873"/>
                  <a:gd name="connsiteY421" fmla="*/ 295580 h 346908"/>
                  <a:gd name="connsiteX422" fmla="*/ 248529 w 262873"/>
                  <a:gd name="connsiteY422" fmla="*/ 296650 h 346908"/>
                  <a:gd name="connsiteX423" fmla="*/ 249599 w 262873"/>
                  <a:gd name="connsiteY423" fmla="*/ 299857 h 346908"/>
                  <a:gd name="connsiteX424" fmla="*/ 237836 w 262873"/>
                  <a:gd name="connsiteY424" fmla="*/ 309482 h 346908"/>
                  <a:gd name="connsiteX425" fmla="*/ 234628 w 262873"/>
                  <a:gd name="connsiteY425" fmla="*/ 310551 h 346908"/>
                  <a:gd name="connsiteX426" fmla="*/ 235697 w 262873"/>
                  <a:gd name="connsiteY426" fmla="*/ 313759 h 346908"/>
                  <a:gd name="connsiteX427" fmla="*/ 259223 w 262873"/>
                  <a:gd name="connsiteY427" fmla="*/ 325522 h 346908"/>
                  <a:gd name="connsiteX428" fmla="*/ 260292 w 262873"/>
                  <a:gd name="connsiteY428" fmla="*/ 325522 h 346908"/>
                  <a:gd name="connsiteX429" fmla="*/ 262431 w 262873"/>
                  <a:gd name="connsiteY429" fmla="*/ 324452 h 346908"/>
                  <a:gd name="connsiteX430" fmla="*/ 261361 w 262873"/>
                  <a:gd name="connsiteY430" fmla="*/ 321244 h 346908"/>
                  <a:gd name="connsiteX431" fmla="*/ 237836 w 262873"/>
                  <a:gd name="connsiteY431" fmla="*/ 309482 h 346908"/>
                  <a:gd name="connsiteX432" fmla="*/ 237836 w 262873"/>
                  <a:gd name="connsiteY432" fmla="*/ 330868 h 346908"/>
                  <a:gd name="connsiteX433" fmla="*/ 234628 w 262873"/>
                  <a:gd name="connsiteY433" fmla="*/ 331938 h 346908"/>
                  <a:gd name="connsiteX434" fmla="*/ 235697 w 262873"/>
                  <a:gd name="connsiteY434" fmla="*/ 335146 h 346908"/>
                  <a:gd name="connsiteX435" fmla="*/ 259223 w 262873"/>
                  <a:gd name="connsiteY435" fmla="*/ 346908 h 346908"/>
                  <a:gd name="connsiteX436" fmla="*/ 260292 w 262873"/>
                  <a:gd name="connsiteY436" fmla="*/ 346908 h 346908"/>
                  <a:gd name="connsiteX437" fmla="*/ 262431 w 262873"/>
                  <a:gd name="connsiteY437" fmla="*/ 345839 h 346908"/>
                  <a:gd name="connsiteX438" fmla="*/ 261361 w 262873"/>
                  <a:gd name="connsiteY438" fmla="*/ 342631 h 346908"/>
                  <a:gd name="connsiteX439" fmla="*/ 237836 w 262873"/>
                  <a:gd name="connsiteY439" fmla="*/ 330868 h 346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Lst>
                <a:rect l="l" t="t" r="r" b="b"/>
                <a:pathLst>
                  <a:path w="262873" h="346908">
                    <a:moveTo>
                      <a:pt x="3651" y="443"/>
                    </a:moveTo>
                    <a:cubicBezTo>
                      <a:pt x="2582" y="-626"/>
                      <a:pt x="443" y="443"/>
                      <a:pt x="443" y="1512"/>
                    </a:cubicBezTo>
                    <a:cubicBezTo>
                      <a:pt x="-626" y="2582"/>
                      <a:pt x="443" y="4720"/>
                      <a:pt x="1512" y="4720"/>
                    </a:cubicBezTo>
                    <a:lnTo>
                      <a:pt x="38939" y="22899"/>
                    </a:lnTo>
                    <a:cubicBezTo>
                      <a:pt x="38939" y="22899"/>
                      <a:pt x="40009" y="22899"/>
                      <a:pt x="40009" y="22899"/>
                    </a:cubicBezTo>
                    <a:cubicBezTo>
                      <a:pt x="41078" y="22899"/>
                      <a:pt x="42147" y="21830"/>
                      <a:pt x="42147" y="21830"/>
                    </a:cubicBezTo>
                    <a:cubicBezTo>
                      <a:pt x="43216" y="20760"/>
                      <a:pt x="42147" y="18622"/>
                      <a:pt x="41078" y="18622"/>
                    </a:cubicBezTo>
                    <a:lnTo>
                      <a:pt x="3651" y="443"/>
                    </a:lnTo>
                    <a:close/>
                    <a:moveTo>
                      <a:pt x="3651" y="21830"/>
                    </a:moveTo>
                    <a:cubicBezTo>
                      <a:pt x="2582" y="20760"/>
                      <a:pt x="443" y="21830"/>
                      <a:pt x="443" y="22899"/>
                    </a:cubicBezTo>
                    <a:cubicBezTo>
                      <a:pt x="-626" y="23968"/>
                      <a:pt x="443" y="26107"/>
                      <a:pt x="1512" y="26107"/>
                    </a:cubicBezTo>
                    <a:lnTo>
                      <a:pt x="38939" y="44286"/>
                    </a:lnTo>
                    <a:cubicBezTo>
                      <a:pt x="38939" y="44286"/>
                      <a:pt x="40009" y="44286"/>
                      <a:pt x="40009" y="44286"/>
                    </a:cubicBezTo>
                    <a:cubicBezTo>
                      <a:pt x="41078" y="44286"/>
                      <a:pt x="42147" y="43216"/>
                      <a:pt x="42147" y="43216"/>
                    </a:cubicBezTo>
                    <a:cubicBezTo>
                      <a:pt x="43216" y="42147"/>
                      <a:pt x="42147" y="40009"/>
                      <a:pt x="41078" y="40009"/>
                    </a:cubicBezTo>
                    <a:lnTo>
                      <a:pt x="3651" y="21830"/>
                    </a:lnTo>
                    <a:close/>
                    <a:moveTo>
                      <a:pt x="3651" y="43216"/>
                    </a:moveTo>
                    <a:cubicBezTo>
                      <a:pt x="2582" y="42147"/>
                      <a:pt x="443" y="43216"/>
                      <a:pt x="443" y="44286"/>
                    </a:cubicBezTo>
                    <a:cubicBezTo>
                      <a:pt x="-626" y="45355"/>
                      <a:pt x="443" y="47494"/>
                      <a:pt x="1512" y="47494"/>
                    </a:cubicBezTo>
                    <a:lnTo>
                      <a:pt x="38939" y="65673"/>
                    </a:lnTo>
                    <a:cubicBezTo>
                      <a:pt x="38939" y="65673"/>
                      <a:pt x="40009" y="65673"/>
                      <a:pt x="40009" y="65673"/>
                    </a:cubicBezTo>
                    <a:cubicBezTo>
                      <a:pt x="41078" y="65673"/>
                      <a:pt x="42147" y="64603"/>
                      <a:pt x="42147" y="64603"/>
                    </a:cubicBezTo>
                    <a:cubicBezTo>
                      <a:pt x="43216" y="63534"/>
                      <a:pt x="42147" y="61395"/>
                      <a:pt x="41078" y="61395"/>
                    </a:cubicBezTo>
                    <a:lnTo>
                      <a:pt x="3651" y="43216"/>
                    </a:lnTo>
                    <a:close/>
                    <a:moveTo>
                      <a:pt x="3651" y="64603"/>
                    </a:moveTo>
                    <a:cubicBezTo>
                      <a:pt x="2582" y="63534"/>
                      <a:pt x="443" y="64603"/>
                      <a:pt x="443" y="65673"/>
                    </a:cubicBezTo>
                    <a:cubicBezTo>
                      <a:pt x="-626" y="66742"/>
                      <a:pt x="443" y="68881"/>
                      <a:pt x="1512" y="68881"/>
                    </a:cubicBezTo>
                    <a:lnTo>
                      <a:pt x="38939" y="87059"/>
                    </a:lnTo>
                    <a:cubicBezTo>
                      <a:pt x="38939" y="87059"/>
                      <a:pt x="40009" y="87059"/>
                      <a:pt x="40009" y="87059"/>
                    </a:cubicBezTo>
                    <a:cubicBezTo>
                      <a:pt x="41078" y="87059"/>
                      <a:pt x="42147" y="85990"/>
                      <a:pt x="42147" y="85990"/>
                    </a:cubicBezTo>
                    <a:cubicBezTo>
                      <a:pt x="43216" y="84921"/>
                      <a:pt x="42147" y="82782"/>
                      <a:pt x="41078" y="82782"/>
                    </a:cubicBezTo>
                    <a:lnTo>
                      <a:pt x="3651" y="64603"/>
                    </a:lnTo>
                    <a:close/>
                    <a:moveTo>
                      <a:pt x="3651" y="85990"/>
                    </a:moveTo>
                    <a:cubicBezTo>
                      <a:pt x="2582" y="84921"/>
                      <a:pt x="443" y="85990"/>
                      <a:pt x="443" y="87059"/>
                    </a:cubicBezTo>
                    <a:cubicBezTo>
                      <a:pt x="-626" y="88129"/>
                      <a:pt x="443" y="90267"/>
                      <a:pt x="1512" y="90267"/>
                    </a:cubicBezTo>
                    <a:lnTo>
                      <a:pt x="38939" y="108446"/>
                    </a:lnTo>
                    <a:cubicBezTo>
                      <a:pt x="38939" y="108446"/>
                      <a:pt x="40009" y="108446"/>
                      <a:pt x="40009" y="108446"/>
                    </a:cubicBezTo>
                    <a:cubicBezTo>
                      <a:pt x="41078" y="108446"/>
                      <a:pt x="42147" y="107377"/>
                      <a:pt x="42147" y="107377"/>
                    </a:cubicBezTo>
                    <a:cubicBezTo>
                      <a:pt x="43216" y="106307"/>
                      <a:pt x="42147" y="104169"/>
                      <a:pt x="41078" y="104169"/>
                    </a:cubicBezTo>
                    <a:lnTo>
                      <a:pt x="3651" y="85990"/>
                    </a:lnTo>
                    <a:close/>
                    <a:moveTo>
                      <a:pt x="3651" y="107377"/>
                    </a:moveTo>
                    <a:cubicBezTo>
                      <a:pt x="2582" y="106307"/>
                      <a:pt x="443" y="107377"/>
                      <a:pt x="443" y="108446"/>
                    </a:cubicBezTo>
                    <a:cubicBezTo>
                      <a:pt x="-626" y="109515"/>
                      <a:pt x="443" y="111654"/>
                      <a:pt x="1512" y="111654"/>
                    </a:cubicBezTo>
                    <a:lnTo>
                      <a:pt x="38939" y="129833"/>
                    </a:lnTo>
                    <a:cubicBezTo>
                      <a:pt x="38939" y="129833"/>
                      <a:pt x="40009" y="129833"/>
                      <a:pt x="40009" y="129833"/>
                    </a:cubicBezTo>
                    <a:cubicBezTo>
                      <a:pt x="41078" y="129833"/>
                      <a:pt x="42147" y="128763"/>
                      <a:pt x="42147" y="128763"/>
                    </a:cubicBezTo>
                    <a:cubicBezTo>
                      <a:pt x="43216" y="127694"/>
                      <a:pt x="42147" y="125556"/>
                      <a:pt x="41078" y="125556"/>
                    </a:cubicBezTo>
                    <a:lnTo>
                      <a:pt x="3651" y="107377"/>
                    </a:lnTo>
                    <a:close/>
                    <a:moveTo>
                      <a:pt x="3651" y="128763"/>
                    </a:moveTo>
                    <a:cubicBezTo>
                      <a:pt x="2582" y="127694"/>
                      <a:pt x="443" y="128763"/>
                      <a:pt x="443" y="129833"/>
                    </a:cubicBezTo>
                    <a:cubicBezTo>
                      <a:pt x="-626" y="130902"/>
                      <a:pt x="443" y="133041"/>
                      <a:pt x="1512" y="133041"/>
                    </a:cubicBezTo>
                    <a:lnTo>
                      <a:pt x="38939" y="151220"/>
                    </a:lnTo>
                    <a:cubicBezTo>
                      <a:pt x="38939" y="151220"/>
                      <a:pt x="40009" y="151220"/>
                      <a:pt x="40009" y="151220"/>
                    </a:cubicBezTo>
                    <a:cubicBezTo>
                      <a:pt x="41078" y="151220"/>
                      <a:pt x="42147" y="150150"/>
                      <a:pt x="42147" y="150150"/>
                    </a:cubicBezTo>
                    <a:cubicBezTo>
                      <a:pt x="43216" y="149081"/>
                      <a:pt x="42147" y="146942"/>
                      <a:pt x="41078" y="146942"/>
                    </a:cubicBezTo>
                    <a:lnTo>
                      <a:pt x="3651" y="128763"/>
                    </a:lnTo>
                    <a:close/>
                    <a:moveTo>
                      <a:pt x="3651" y="150150"/>
                    </a:moveTo>
                    <a:cubicBezTo>
                      <a:pt x="2582" y="149081"/>
                      <a:pt x="443" y="150150"/>
                      <a:pt x="443" y="151220"/>
                    </a:cubicBezTo>
                    <a:cubicBezTo>
                      <a:pt x="-626" y="152289"/>
                      <a:pt x="443" y="154428"/>
                      <a:pt x="1512" y="154428"/>
                    </a:cubicBezTo>
                    <a:lnTo>
                      <a:pt x="38939" y="172606"/>
                    </a:lnTo>
                    <a:cubicBezTo>
                      <a:pt x="38939" y="172606"/>
                      <a:pt x="40009" y="172606"/>
                      <a:pt x="40009" y="172606"/>
                    </a:cubicBezTo>
                    <a:cubicBezTo>
                      <a:pt x="41078" y="172606"/>
                      <a:pt x="42147" y="171537"/>
                      <a:pt x="42147" y="171537"/>
                    </a:cubicBezTo>
                    <a:cubicBezTo>
                      <a:pt x="43216" y="170468"/>
                      <a:pt x="42147" y="168329"/>
                      <a:pt x="41078" y="168329"/>
                    </a:cubicBezTo>
                    <a:lnTo>
                      <a:pt x="3651" y="150150"/>
                    </a:lnTo>
                    <a:close/>
                    <a:moveTo>
                      <a:pt x="3651" y="171537"/>
                    </a:moveTo>
                    <a:cubicBezTo>
                      <a:pt x="2582" y="170468"/>
                      <a:pt x="443" y="171537"/>
                      <a:pt x="443" y="172606"/>
                    </a:cubicBezTo>
                    <a:cubicBezTo>
                      <a:pt x="-626" y="173676"/>
                      <a:pt x="443" y="175814"/>
                      <a:pt x="1512" y="175814"/>
                    </a:cubicBezTo>
                    <a:lnTo>
                      <a:pt x="38939" y="193993"/>
                    </a:lnTo>
                    <a:cubicBezTo>
                      <a:pt x="38939" y="193993"/>
                      <a:pt x="40009" y="193993"/>
                      <a:pt x="40009" y="193993"/>
                    </a:cubicBezTo>
                    <a:cubicBezTo>
                      <a:pt x="41078" y="193993"/>
                      <a:pt x="42147" y="192924"/>
                      <a:pt x="42147" y="192924"/>
                    </a:cubicBezTo>
                    <a:cubicBezTo>
                      <a:pt x="43216" y="191854"/>
                      <a:pt x="42147" y="189716"/>
                      <a:pt x="41078" y="189716"/>
                    </a:cubicBezTo>
                    <a:lnTo>
                      <a:pt x="3651" y="171537"/>
                    </a:lnTo>
                    <a:close/>
                    <a:moveTo>
                      <a:pt x="3651" y="192924"/>
                    </a:moveTo>
                    <a:cubicBezTo>
                      <a:pt x="2582" y="191854"/>
                      <a:pt x="443" y="192924"/>
                      <a:pt x="443" y="193993"/>
                    </a:cubicBezTo>
                    <a:cubicBezTo>
                      <a:pt x="-626" y="195063"/>
                      <a:pt x="443" y="197201"/>
                      <a:pt x="1512" y="197201"/>
                    </a:cubicBezTo>
                    <a:lnTo>
                      <a:pt x="38939" y="215380"/>
                    </a:lnTo>
                    <a:cubicBezTo>
                      <a:pt x="38939" y="215380"/>
                      <a:pt x="40009" y="215380"/>
                      <a:pt x="40009" y="215380"/>
                    </a:cubicBezTo>
                    <a:cubicBezTo>
                      <a:pt x="41078" y="215380"/>
                      <a:pt x="42147" y="214310"/>
                      <a:pt x="42147" y="214310"/>
                    </a:cubicBezTo>
                    <a:cubicBezTo>
                      <a:pt x="43216" y="213241"/>
                      <a:pt x="42147" y="211103"/>
                      <a:pt x="41078" y="211103"/>
                    </a:cubicBezTo>
                    <a:lnTo>
                      <a:pt x="3651" y="192924"/>
                    </a:lnTo>
                    <a:close/>
                    <a:moveTo>
                      <a:pt x="3651" y="214310"/>
                    </a:moveTo>
                    <a:cubicBezTo>
                      <a:pt x="2582" y="213241"/>
                      <a:pt x="443" y="214310"/>
                      <a:pt x="443" y="215380"/>
                    </a:cubicBezTo>
                    <a:cubicBezTo>
                      <a:pt x="-626" y="216449"/>
                      <a:pt x="443" y="218588"/>
                      <a:pt x="1512" y="218588"/>
                    </a:cubicBezTo>
                    <a:lnTo>
                      <a:pt x="38939" y="236767"/>
                    </a:lnTo>
                    <a:cubicBezTo>
                      <a:pt x="38939" y="236767"/>
                      <a:pt x="40009" y="236767"/>
                      <a:pt x="40009" y="236767"/>
                    </a:cubicBezTo>
                    <a:cubicBezTo>
                      <a:pt x="41078" y="236767"/>
                      <a:pt x="42147" y="235697"/>
                      <a:pt x="42147" y="235697"/>
                    </a:cubicBezTo>
                    <a:cubicBezTo>
                      <a:pt x="43216" y="234628"/>
                      <a:pt x="42147" y="232489"/>
                      <a:pt x="41078" y="232489"/>
                    </a:cubicBezTo>
                    <a:lnTo>
                      <a:pt x="3651" y="214310"/>
                    </a:lnTo>
                    <a:close/>
                    <a:moveTo>
                      <a:pt x="123417" y="66742"/>
                    </a:moveTo>
                    <a:cubicBezTo>
                      <a:pt x="123417" y="66742"/>
                      <a:pt x="124486" y="66742"/>
                      <a:pt x="124486" y="66742"/>
                    </a:cubicBezTo>
                    <a:cubicBezTo>
                      <a:pt x="125556" y="66742"/>
                      <a:pt x="126625" y="65673"/>
                      <a:pt x="126625" y="65673"/>
                    </a:cubicBezTo>
                    <a:cubicBezTo>
                      <a:pt x="127694" y="64603"/>
                      <a:pt x="126625" y="62465"/>
                      <a:pt x="125556" y="62465"/>
                    </a:cubicBezTo>
                    <a:lnTo>
                      <a:pt x="74227" y="36800"/>
                    </a:lnTo>
                    <a:cubicBezTo>
                      <a:pt x="73158" y="35731"/>
                      <a:pt x="71019" y="36800"/>
                      <a:pt x="71019" y="37870"/>
                    </a:cubicBezTo>
                    <a:cubicBezTo>
                      <a:pt x="69950" y="38939"/>
                      <a:pt x="71019" y="41078"/>
                      <a:pt x="72089" y="41078"/>
                    </a:cubicBezTo>
                    <a:lnTo>
                      <a:pt x="123417" y="66742"/>
                    </a:lnTo>
                    <a:close/>
                    <a:moveTo>
                      <a:pt x="123417" y="88129"/>
                    </a:moveTo>
                    <a:cubicBezTo>
                      <a:pt x="123417" y="88129"/>
                      <a:pt x="124486" y="88129"/>
                      <a:pt x="124486" y="88129"/>
                    </a:cubicBezTo>
                    <a:cubicBezTo>
                      <a:pt x="125556" y="88129"/>
                      <a:pt x="126625" y="87059"/>
                      <a:pt x="126625" y="87059"/>
                    </a:cubicBezTo>
                    <a:cubicBezTo>
                      <a:pt x="127694" y="85990"/>
                      <a:pt x="126625" y="83851"/>
                      <a:pt x="125556" y="83851"/>
                    </a:cubicBezTo>
                    <a:lnTo>
                      <a:pt x="74227" y="58187"/>
                    </a:lnTo>
                    <a:cubicBezTo>
                      <a:pt x="73158" y="57118"/>
                      <a:pt x="71019" y="58187"/>
                      <a:pt x="71019" y="59256"/>
                    </a:cubicBezTo>
                    <a:cubicBezTo>
                      <a:pt x="69950" y="60326"/>
                      <a:pt x="71019" y="62465"/>
                      <a:pt x="72089" y="62465"/>
                    </a:cubicBezTo>
                    <a:lnTo>
                      <a:pt x="123417" y="88129"/>
                    </a:lnTo>
                    <a:close/>
                    <a:moveTo>
                      <a:pt x="109516" y="102030"/>
                    </a:moveTo>
                    <a:cubicBezTo>
                      <a:pt x="109516" y="102030"/>
                      <a:pt x="110585" y="102030"/>
                      <a:pt x="110585" y="102030"/>
                    </a:cubicBezTo>
                    <a:cubicBezTo>
                      <a:pt x="111654" y="102030"/>
                      <a:pt x="112723" y="100961"/>
                      <a:pt x="112723" y="100961"/>
                    </a:cubicBezTo>
                    <a:cubicBezTo>
                      <a:pt x="113793" y="99891"/>
                      <a:pt x="112723" y="97753"/>
                      <a:pt x="111654" y="97753"/>
                    </a:cubicBezTo>
                    <a:lnTo>
                      <a:pt x="74227" y="79574"/>
                    </a:lnTo>
                    <a:cubicBezTo>
                      <a:pt x="73158" y="78505"/>
                      <a:pt x="71019" y="79574"/>
                      <a:pt x="71019" y="80643"/>
                    </a:cubicBezTo>
                    <a:cubicBezTo>
                      <a:pt x="69950" y="81713"/>
                      <a:pt x="71019" y="83851"/>
                      <a:pt x="72089" y="83851"/>
                    </a:cubicBezTo>
                    <a:lnTo>
                      <a:pt x="109516" y="102030"/>
                    </a:lnTo>
                    <a:close/>
                    <a:moveTo>
                      <a:pt x="88129" y="112723"/>
                    </a:moveTo>
                    <a:cubicBezTo>
                      <a:pt x="88129" y="112723"/>
                      <a:pt x="89198" y="112723"/>
                      <a:pt x="89198" y="112723"/>
                    </a:cubicBezTo>
                    <a:cubicBezTo>
                      <a:pt x="90267" y="112723"/>
                      <a:pt x="91337" y="111654"/>
                      <a:pt x="91337" y="111654"/>
                    </a:cubicBezTo>
                    <a:cubicBezTo>
                      <a:pt x="92406" y="110585"/>
                      <a:pt x="91337" y="108446"/>
                      <a:pt x="90267" y="108446"/>
                    </a:cubicBezTo>
                    <a:lnTo>
                      <a:pt x="74227" y="100961"/>
                    </a:lnTo>
                    <a:cubicBezTo>
                      <a:pt x="73158" y="99891"/>
                      <a:pt x="71019" y="100961"/>
                      <a:pt x="71019" y="102030"/>
                    </a:cubicBezTo>
                    <a:cubicBezTo>
                      <a:pt x="69950" y="103099"/>
                      <a:pt x="71019" y="105238"/>
                      <a:pt x="72089" y="105238"/>
                    </a:cubicBezTo>
                    <a:lnTo>
                      <a:pt x="88129" y="112723"/>
                    </a:lnTo>
                    <a:close/>
                    <a:moveTo>
                      <a:pt x="72089" y="126625"/>
                    </a:moveTo>
                    <a:lnTo>
                      <a:pt x="109516" y="144803"/>
                    </a:lnTo>
                    <a:cubicBezTo>
                      <a:pt x="109516" y="144803"/>
                      <a:pt x="110585" y="144803"/>
                      <a:pt x="110585" y="144803"/>
                    </a:cubicBezTo>
                    <a:cubicBezTo>
                      <a:pt x="111654" y="144803"/>
                      <a:pt x="112723" y="143734"/>
                      <a:pt x="112723" y="143734"/>
                    </a:cubicBezTo>
                    <a:cubicBezTo>
                      <a:pt x="113793" y="142665"/>
                      <a:pt x="112723" y="140526"/>
                      <a:pt x="111654" y="140526"/>
                    </a:cubicBezTo>
                    <a:lnTo>
                      <a:pt x="74227" y="122347"/>
                    </a:lnTo>
                    <a:cubicBezTo>
                      <a:pt x="73158" y="121278"/>
                      <a:pt x="71019" y="122347"/>
                      <a:pt x="71019" y="123417"/>
                    </a:cubicBezTo>
                    <a:cubicBezTo>
                      <a:pt x="71019" y="124486"/>
                      <a:pt x="71019" y="125556"/>
                      <a:pt x="72089" y="126625"/>
                    </a:cubicBezTo>
                    <a:close/>
                    <a:moveTo>
                      <a:pt x="72089" y="148012"/>
                    </a:moveTo>
                    <a:lnTo>
                      <a:pt x="88129" y="155497"/>
                    </a:lnTo>
                    <a:cubicBezTo>
                      <a:pt x="88129" y="155497"/>
                      <a:pt x="89198" y="155497"/>
                      <a:pt x="89198" y="155497"/>
                    </a:cubicBezTo>
                    <a:cubicBezTo>
                      <a:pt x="90267" y="155497"/>
                      <a:pt x="91337" y="154428"/>
                      <a:pt x="91337" y="154428"/>
                    </a:cubicBezTo>
                    <a:cubicBezTo>
                      <a:pt x="92406" y="153358"/>
                      <a:pt x="91337" y="151220"/>
                      <a:pt x="90267" y="151220"/>
                    </a:cubicBezTo>
                    <a:lnTo>
                      <a:pt x="74227" y="143734"/>
                    </a:lnTo>
                    <a:cubicBezTo>
                      <a:pt x="73158" y="142665"/>
                      <a:pt x="71019" y="143734"/>
                      <a:pt x="71019" y="144803"/>
                    </a:cubicBezTo>
                    <a:cubicBezTo>
                      <a:pt x="71019" y="144803"/>
                      <a:pt x="71019" y="146942"/>
                      <a:pt x="72089" y="148012"/>
                    </a:cubicBezTo>
                    <a:close/>
                    <a:moveTo>
                      <a:pt x="72089" y="169398"/>
                    </a:moveTo>
                    <a:lnTo>
                      <a:pt x="88129" y="176884"/>
                    </a:lnTo>
                    <a:cubicBezTo>
                      <a:pt x="88129" y="176884"/>
                      <a:pt x="89198" y="176884"/>
                      <a:pt x="89198" y="176884"/>
                    </a:cubicBezTo>
                    <a:cubicBezTo>
                      <a:pt x="90267" y="176884"/>
                      <a:pt x="91337" y="175814"/>
                      <a:pt x="91337" y="175814"/>
                    </a:cubicBezTo>
                    <a:cubicBezTo>
                      <a:pt x="92406" y="174745"/>
                      <a:pt x="91337" y="172606"/>
                      <a:pt x="90267" y="172606"/>
                    </a:cubicBezTo>
                    <a:lnTo>
                      <a:pt x="74227" y="165121"/>
                    </a:lnTo>
                    <a:cubicBezTo>
                      <a:pt x="73158" y="164052"/>
                      <a:pt x="71019" y="165121"/>
                      <a:pt x="71019" y="166190"/>
                    </a:cubicBezTo>
                    <a:cubicBezTo>
                      <a:pt x="71019" y="166190"/>
                      <a:pt x="71019" y="168329"/>
                      <a:pt x="72089" y="169398"/>
                    </a:cubicBezTo>
                    <a:close/>
                    <a:moveTo>
                      <a:pt x="140526" y="218588"/>
                    </a:moveTo>
                    <a:lnTo>
                      <a:pt x="74227" y="185438"/>
                    </a:lnTo>
                    <a:cubicBezTo>
                      <a:pt x="73158" y="184369"/>
                      <a:pt x="71019" y="185438"/>
                      <a:pt x="71019" y="186508"/>
                    </a:cubicBezTo>
                    <a:cubicBezTo>
                      <a:pt x="69950" y="187577"/>
                      <a:pt x="71019" y="189716"/>
                      <a:pt x="72089" y="189716"/>
                    </a:cubicBezTo>
                    <a:lnTo>
                      <a:pt x="138387" y="222865"/>
                    </a:lnTo>
                    <a:cubicBezTo>
                      <a:pt x="138387" y="222865"/>
                      <a:pt x="139457" y="222865"/>
                      <a:pt x="139457" y="222865"/>
                    </a:cubicBezTo>
                    <a:cubicBezTo>
                      <a:pt x="140526" y="222865"/>
                      <a:pt x="141596" y="221796"/>
                      <a:pt x="141596" y="221796"/>
                    </a:cubicBezTo>
                    <a:cubicBezTo>
                      <a:pt x="142665" y="220727"/>
                      <a:pt x="141596" y="218588"/>
                      <a:pt x="140526" y="218588"/>
                    </a:cubicBezTo>
                    <a:close/>
                    <a:moveTo>
                      <a:pt x="74227" y="206825"/>
                    </a:moveTo>
                    <a:cubicBezTo>
                      <a:pt x="73158" y="205756"/>
                      <a:pt x="71019" y="206825"/>
                      <a:pt x="71019" y="207895"/>
                    </a:cubicBezTo>
                    <a:cubicBezTo>
                      <a:pt x="69950" y="208964"/>
                      <a:pt x="71019" y="211103"/>
                      <a:pt x="72089" y="211103"/>
                    </a:cubicBezTo>
                    <a:lnTo>
                      <a:pt x="138387" y="244252"/>
                    </a:lnTo>
                    <a:cubicBezTo>
                      <a:pt x="138387" y="244252"/>
                      <a:pt x="139457" y="244252"/>
                      <a:pt x="139457" y="244252"/>
                    </a:cubicBezTo>
                    <a:cubicBezTo>
                      <a:pt x="140526" y="244252"/>
                      <a:pt x="141596" y="243183"/>
                      <a:pt x="141596" y="243183"/>
                    </a:cubicBezTo>
                    <a:cubicBezTo>
                      <a:pt x="142665" y="242113"/>
                      <a:pt x="141596" y="239975"/>
                      <a:pt x="140526" y="239975"/>
                    </a:cubicBezTo>
                    <a:lnTo>
                      <a:pt x="74227" y="206825"/>
                    </a:lnTo>
                    <a:close/>
                    <a:moveTo>
                      <a:pt x="117001" y="254945"/>
                    </a:moveTo>
                    <a:cubicBezTo>
                      <a:pt x="117001" y="254945"/>
                      <a:pt x="118070" y="254945"/>
                      <a:pt x="118070" y="254945"/>
                    </a:cubicBezTo>
                    <a:cubicBezTo>
                      <a:pt x="119140" y="254945"/>
                      <a:pt x="120209" y="253876"/>
                      <a:pt x="120209" y="253876"/>
                    </a:cubicBezTo>
                    <a:cubicBezTo>
                      <a:pt x="121278" y="252807"/>
                      <a:pt x="120209" y="250668"/>
                      <a:pt x="119140" y="250668"/>
                    </a:cubicBezTo>
                    <a:lnTo>
                      <a:pt x="74227" y="228212"/>
                    </a:lnTo>
                    <a:cubicBezTo>
                      <a:pt x="73158" y="227143"/>
                      <a:pt x="71019" y="228212"/>
                      <a:pt x="71019" y="229281"/>
                    </a:cubicBezTo>
                    <a:cubicBezTo>
                      <a:pt x="69950" y="230351"/>
                      <a:pt x="71019" y="232489"/>
                      <a:pt x="72089" y="232489"/>
                    </a:cubicBezTo>
                    <a:lnTo>
                      <a:pt x="117001" y="254945"/>
                    </a:lnTo>
                    <a:close/>
                    <a:moveTo>
                      <a:pt x="74227" y="249599"/>
                    </a:moveTo>
                    <a:cubicBezTo>
                      <a:pt x="73158" y="248529"/>
                      <a:pt x="71019" y="249599"/>
                      <a:pt x="71019" y="250668"/>
                    </a:cubicBezTo>
                    <a:cubicBezTo>
                      <a:pt x="69950" y="251737"/>
                      <a:pt x="71019" y="253876"/>
                      <a:pt x="72089" y="253876"/>
                    </a:cubicBezTo>
                    <a:lnTo>
                      <a:pt x="158705" y="297719"/>
                    </a:lnTo>
                    <a:cubicBezTo>
                      <a:pt x="158705" y="297719"/>
                      <a:pt x="159774" y="297719"/>
                      <a:pt x="159774" y="297719"/>
                    </a:cubicBezTo>
                    <a:cubicBezTo>
                      <a:pt x="160844" y="297719"/>
                      <a:pt x="161913" y="296650"/>
                      <a:pt x="161913" y="296650"/>
                    </a:cubicBezTo>
                    <a:cubicBezTo>
                      <a:pt x="162982" y="295580"/>
                      <a:pt x="161913" y="293442"/>
                      <a:pt x="160844" y="293442"/>
                    </a:cubicBezTo>
                    <a:lnTo>
                      <a:pt x="74227" y="249599"/>
                    </a:lnTo>
                    <a:close/>
                    <a:moveTo>
                      <a:pt x="159774" y="84921"/>
                    </a:moveTo>
                    <a:cubicBezTo>
                      <a:pt x="159774" y="84921"/>
                      <a:pt x="160844" y="84921"/>
                      <a:pt x="160844" y="84921"/>
                    </a:cubicBezTo>
                    <a:cubicBezTo>
                      <a:pt x="161913" y="84921"/>
                      <a:pt x="162982" y="83851"/>
                      <a:pt x="162982" y="83851"/>
                    </a:cubicBezTo>
                    <a:cubicBezTo>
                      <a:pt x="164052" y="82782"/>
                      <a:pt x="162982" y="80643"/>
                      <a:pt x="161913" y="80643"/>
                    </a:cubicBezTo>
                    <a:lnTo>
                      <a:pt x="138387" y="68881"/>
                    </a:lnTo>
                    <a:cubicBezTo>
                      <a:pt x="137318" y="67811"/>
                      <a:pt x="135180" y="68881"/>
                      <a:pt x="135180" y="69950"/>
                    </a:cubicBezTo>
                    <a:cubicBezTo>
                      <a:pt x="134110" y="71019"/>
                      <a:pt x="135180" y="73158"/>
                      <a:pt x="136249" y="73158"/>
                    </a:cubicBezTo>
                    <a:lnTo>
                      <a:pt x="159774" y="84921"/>
                    </a:lnTo>
                    <a:close/>
                    <a:moveTo>
                      <a:pt x="159774" y="106307"/>
                    </a:moveTo>
                    <a:cubicBezTo>
                      <a:pt x="159774" y="106307"/>
                      <a:pt x="160844" y="106307"/>
                      <a:pt x="160844" y="106307"/>
                    </a:cubicBezTo>
                    <a:cubicBezTo>
                      <a:pt x="161913" y="106307"/>
                      <a:pt x="162982" y="105238"/>
                      <a:pt x="162982" y="105238"/>
                    </a:cubicBezTo>
                    <a:cubicBezTo>
                      <a:pt x="164052" y="104169"/>
                      <a:pt x="162982" y="102030"/>
                      <a:pt x="161913" y="102030"/>
                    </a:cubicBezTo>
                    <a:lnTo>
                      <a:pt x="138387" y="90267"/>
                    </a:lnTo>
                    <a:cubicBezTo>
                      <a:pt x="137318" y="89198"/>
                      <a:pt x="135180" y="90267"/>
                      <a:pt x="135180" y="91337"/>
                    </a:cubicBezTo>
                    <a:cubicBezTo>
                      <a:pt x="134110" y="92406"/>
                      <a:pt x="135180" y="94545"/>
                      <a:pt x="136249" y="94545"/>
                    </a:cubicBezTo>
                    <a:lnTo>
                      <a:pt x="159774" y="106307"/>
                    </a:lnTo>
                    <a:close/>
                    <a:moveTo>
                      <a:pt x="182230" y="138388"/>
                    </a:moveTo>
                    <a:cubicBezTo>
                      <a:pt x="183300" y="138388"/>
                      <a:pt x="184369" y="137318"/>
                      <a:pt x="184369" y="137318"/>
                    </a:cubicBezTo>
                    <a:cubicBezTo>
                      <a:pt x="185439" y="136249"/>
                      <a:pt x="184369" y="134110"/>
                      <a:pt x="183300" y="134110"/>
                    </a:cubicBezTo>
                    <a:lnTo>
                      <a:pt x="124486" y="105238"/>
                    </a:lnTo>
                    <a:cubicBezTo>
                      <a:pt x="123417" y="104169"/>
                      <a:pt x="121278" y="105238"/>
                      <a:pt x="121278" y="106307"/>
                    </a:cubicBezTo>
                    <a:cubicBezTo>
                      <a:pt x="120209" y="107377"/>
                      <a:pt x="121278" y="109515"/>
                      <a:pt x="122347" y="109515"/>
                    </a:cubicBezTo>
                    <a:lnTo>
                      <a:pt x="181161" y="138388"/>
                    </a:lnTo>
                    <a:cubicBezTo>
                      <a:pt x="181161" y="138388"/>
                      <a:pt x="181161" y="138388"/>
                      <a:pt x="182230" y="138388"/>
                    </a:cubicBezTo>
                    <a:close/>
                    <a:moveTo>
                      <a:pt x="99892" y="115931"/>
                    </a:moveTo>
                    <a:cubicBezTo>
                      <a:pt x="98822" y="117001"/>
                      <a:pt x="99892" y="119139"/>
                      <a:pt x="100961" y="119139"/>
                    </a:cubicBezTo>
                    <a:lnTo>
                      <a:pt x="152289" y="144803"/>
                    </a:lnTo>
                    <a:cubicBezTo>
                      <a:pt x="152289" y="144803"/>
                      <a:pt x="153358" y="144803"/>
                      <a:pt x="153358" y="144803"/>
                    </a:cubicBezTo>
                    <a:cubicBezTo>
                      <a:pt x="154428" y="144803"/>
                      <a:pt x="155497" y="143734"/>
                      <a:pt x="155497" y="143734"/>
                    </a:cubicBezTo>
                    <a:cubicBezTo>
                      <a:pt x="156566" y="142665"/>
                      <a:pt x="155497" y="140526"/>
                      <a:pt x="154428" y="140526"/>
                    </a:cubicBezTo>
                    <a:lnTo>
                      <a:pt x="103099" y="114862"/>
                    </a:lnTo>
                    <a:cubicBezTo>
                      <a:pt x="102030" y="113793"/>
                      <a:pt x="99892" y="113793"/>
                      <a:pt x="99892" y="115931"/>
                    </a:cubicBezTo>
                    <a:close/>
                    <a:moveTo>
                      <a:pt x="182230" y="181161"/>
                    </a:moveTo>
                    <a:cubicBezTo>
                      <a:pt x="183300" y="181161"/>
                      <a:pt x="184369" y="180092"/>
                      <a:pt x="184369" y="180092"/>
                    </a:cubicBezTo>
                    <a:cubicBezTo>
                      <a:pt x="185439" y="179022"/>
                      <a:pt x="184369" y="176884"/>
                      <a:pt x="183300" y="176884"/>
                    </a:cubicBezTo>
                    <a:lnTo>
                      <a:pt x="124486" y="148012"/>
                    </a:lnTo>
                    <a:cubicBezTo>
                      <a:pt x="123417" y="146942"/>
                      <a:pt x="121278" y="148012"/>
                      <a:pt x="121278" y="149081"/>
                    </a:cubicBezTo>
                    <a:cubicBezTo>
                      <a:pt x="120209" y="150150"/>
                      <a:pt x="121278" y="152289"/>
                      <a:pt x="122347" y="152289"/>
                    </a:cubicBezTo>
                    <a:lnTo>
                      <a:pt x="181161" y="181161"/>
                    </a:lnTo>
                    <a:cubicBezTo>
                      <a:pt x="181161" y="181161"/>
                      <a:pt x="181161" y="181161"/>
                      <a:pt x="182230" y="181161"/>
                    </a:cubicBezTo>
                    <a:close/>
                    <a:moveTo>
                      <a:pt x="161913" y="186508"/>
                    </a:moveTo>
                    <a:lnTo>
                      <a:pt x="103099" y="157636"/>
                    </a:lnTo>
                    <a:cubicBezTo>
                      <a:pt x="102030" y="156566"/>
                      <a:pt x="99892" y="157636"/>
                      <a:pt x="99892" y="158705"/>
                    </a:cubicBezTo>
                    <a:cubicBezTo>
                      <a:pt x="98822" y="159774"/>
                      <a:pt x="99892" y="161913"/>
                      <a:pt x="100961" y="161913"/>
                    </a:cubicBezTo>
                    <a:lnTo>
                      <a:pt x="159774" y="190785"/>
                    </a:lnTo>
                    <a:cubicBezTo>
                      <a:pt x="159774" y="190785"/>
                      <a:pt x="160844" y="190785"/>
                      <a:pt x="160844" y="190785"/>
                    </a:cubicBezTo>
                    <a:cubicBezTo>
                      <a:pt x="161913" y="190785"/>
                      <a:pt x="162982" y="189716"/>
                      <a:pt x="162982" y="189716"/>
                    </a:cubicBezTo>
                    <a:cubicBezTo>
                      <a:pt x="164052" y="188646"/>
                      <a:pt x="162982" y="186508"/>
                      <a:pt x="161913" y="186508"/>
                    </a:cubicBezTo>
                    <a:close/>
                    <a:moveTo>
                      <a:pt x="160844" y="213241"/>
                    </a:moveTo>
                    <a:cubicBezTo>
                      <a:pt x="161913" y="213241"/>
                      <a:pt x="162982" y="212172"/>
                      <a:pt x="162982" y="212172"/>
                    </a:cubicBezTo>
                    <a:cubicBezTo>
                      <a:pt x="164052" y="211103"/>
                      <a:pt x="162982" y="208964"/>
                      <a:pt x="161913" y="208964"/>
                    </a:cubicBezTo>
                    <a:lnTo>
                      <a:pt x="103099" y="180092"/>
                    </a:lnTo>
                    <a:cubicBezTo>
                      <a:pt x="102030" y="179022"/>
                      <a:pt x="99892" y="180092"/>
                      <a:pt x="99892" y="181161"/>
                    </a:cubicBezTo>
                    <a:cubicBezTo>
                      <a:pt x="98822" y="182230"/>
                      <a:pt x="99892" y="184369"/>
                      <a:pt x="100961" y="184369"/>
                    </a:cubicBezTo>
                    <a:lnTo>
                      <a:pt x="159774" y="213241"/>
                    </a:lnTo>
                    <a:cubicBezTo>
                      <a:pt x="159774" y="212172"/>
                      <a:pt x="159774" y="213241"/>
                      <a:pt x="160844" y="213241"/>
                    </a:cubicBezTo>
                    <a:close/>
                    <a:moveTo>
                      <a:pt x="153358" y="225004"/>
                    </a:moveTo>
                    <a:cubicBezTo>
                      <a:pt x="152289" y="223935"/>
                      <a:pt x="150150" y="225004"/>
                      <a:pt x="150150" y="226073"/>
                    </a:cubicBezTo>
                    <a:cubicBezTo>
                      <a:pt x="149081" y="227143"/>
                      <a:pt x="150150" y="229281"/>
                      <a:pt x="151220" y="229281"/>
                    </a:cubicBezTo>
                    <a:lnTo>
                      <a:pt x="188646" y="247460"/>
                    </a:lnTo>
                    <a:cubicBezTo>
                      <a:pt x="188646" y="247460"/>
                      <a:pt x="189716" y="247460"/>
                      <a:pt x="189716" y="247460"/>
                    </a:cubicBezTo>
                    <a:cubicBezTo>
                      <a:pt x="190785" y="247460"/>
                      <a:pt x="191854" y="246391"/>
                      <a:pt x="191854" y="246391"/>
                    </a:cubicBezTo>
                    <a:cubicBezTo>
                      <a:pt x="192924" y="245321"/>
                      <a:pt x="191854" y="243183"/>
                      <a:pt x="190785" y="243183"/>
                    </a:cubicBezTo>
                    <a:lnTo>
                      <a:pt x="153358" y="225004"/>
                    </a:lnTo>
                    <a:close/>
                    <a:moveTo>
                      <a:pt x="153358" y="245321"/>
                    </a:moveTo>
                    <a:cubicBezTo>
                      <a:pt x="152289" y="244252"/>
                      <a:pt x="150150" y="245321"/>
                      <a:pt x="150150" y="246391"/>
                    </a:cubicBezTo>
                    <a:cubicBezTo>
                      <a:pt x="149081" y="247460"/>
                      <a:pt x="150150" y="249599"/>
                      <a:pt x="151220" y="249599"/>
                    </a:cubicBezTo>
                    <a:lnTo>
                      <a:pt x="188646" y="267777"/>
                    </a:lnTo>
                    <a:cubicBezTo>
                      <a:pt x="188646" y="267777"/>
                      <a:pt x="189716" y="267777"/>
                      <a:pt x="189716" y="267777"/>
                    </a:cubicBezTo>
                    <a:cubicBezTo>
                      <a:pt x="190785" y="267777"/>
                      <a:pt x="191854" y="266708"/>
                      <a:pt x="191854" y="266708"/>
                    </a:cubicBezTo>
                    <a:cubicBezTo>
                      <a:pt x="192924" y="265639"/>
                      <a:pt x="191854" y="263500"/>
                      <a:pt x="190785" y="263500"/>
                    </a:cubicBezTo>
                    <a:lnTo>
                      <a:pt x="153358" y="245321"/>
                    </a:lnTo>
                    <a:close/>
                    <a:moveTo>
                      <a:pt x="131972" y="256015"/>
                    </a:moveTo>
                    <a:cubicBezTo>
                      <a:pt x="130902" y="254945"/>
                      <a:pt x="128763" y="256015"/>
                      <a:pt x="128763" y="257084"/>
                    </a:cubicBezTo>
                    <a:cubicBezTo>
                      <a:pt x="127694" y="258153"/>
                      <a:pt x="128763" y="260292"/>
                      <a:pt x="129833" y="260292"/>
                    </a:cubicBezTo>
                    <a:lnTo>
                      <a:pt x="188646" y="289164"/>
                    </a:lnTo>
                    <a:cubicBezTo>
                      <a:pt x="188646" y="289164"/>
                      <a:pt x="189716" y="289164"/>
                      <a:pt x="189716" y="289164"/>
                    </a:cubicBezTo>
                    <a:cubicBezTo>
                      <a:pt x="190785" y="289164"/>
                      <a:pt x="191854" y="288095"/>
                      <a:pt x="191854" y="288095"/>
                    </a:cubicBezTo>
                    <a:cubicBezTo>
                      <a:pt x="192924" y="287025"/>
                      <a:pt x="191854" y="284887"/>
                      <a:pt x="190785" y="284887"/>
                    </a:cubicBezTo>
                    <a:lnTo>
                      <a:pt x="131972" y="256015"/>
                    </a:lnTo>
                    <a:close/>
                    <a:moveTo>
                      <a:pt x="174745" y="298788"/>
                    </a:moveTo>
                    <a:cubicBezTo>
                      <a:pt x="173676" y="297719"/>
                      <a:pt x="171537" y="298788"/>
                      <a:pt x="171537" y="299857"/>
                    </a:cubicBezTo>
                    <a:cubicBezTo>
                      <a:pt x="170468" y="300927"/>
                      <a:pt x="171537" y="303066"/>
                      <a:pt x="172606" y="303066"/>
                    </a:cubicBezTo>
                    <a:lnTo>
                      <a:pt x="188646" y="310551"/>
                    </a:lnTo>
                    <a:cubicBezTo>
                      <a:pt x="188646" y="310551"/>
                      <a:pt x="189716" y="310551"/>
                      <a:pt x="189716" y="310551"/>
                    </a:cubicBezTo>
                    <a:cubicBezTo>
                      <a:pt x="190785" y="310551"/>
                      <a:pt x="191854" y="309482"/>
                      <a:pt x="191854" y="309482"/>
                    </a:cubicBezTo>
                    <a:cubicBezTo>
                      <a:pt x="192924" y="308412"/>
                      <a:pt x="191854" y="306274"/>
                      <a:pt x="190785" y="306274"/>
                    </a:cubicBezTo>
                    <a:lnTo>
                      <a:pt x="174745" y="298788"/>
                    </a:lnTo>
                    <a:close/>
                    <a:moveTo>
                      <a:pt x="195063" y="102030"/>
                    </a:moveTo>
                    <a:cubicBezTo>
                      <a:pt x="195063" y="102030"/>
                      <a:pt x="196132" y="102030"/>
                      <a:pt x="196132" y="102030"/>
                    </a:cubicBezTo>
                    <a:cubicBezTo>
                      <a:pt x="197201" y="102030"/>
                      <a:pt x="198270" y="100961"/>
                      <a:pt x="198270" y="100961"/>
                    </a:cubicBezTo>
                    <a:cubicBezTo>
                      <a:pt x="199340" y="99891"/>
                      <a:pt x="198270" y="97753"/>
                      <a:pt x="197201" y="97753"/>
                    </a:cubicBezTo>
                    <a:lnTo>
                      <a:pt x="173676" y="85990"/>
                    </a:lnTo>
                    <a:cubicBezTo>
                      <a:pt x="172606" y="84921"/>
                      <a:pt x="170468" y="85990"/>
                      <a:pt x="170468" y="87059"/>
                    </a:cubicBezTo>
                    <a:cubicBezTo>
                      <a:pt x="169399" y="88129"/>
                      <a:pt x="170468" y="90267"/>
                      <a:pt x="171537" y="90267"/>
                    </a:cubicBezTo>
                    <a:lnTo>
                      <a:pt x="195063" y="102030"/>
                    </a:lnTo>
                    <a:close/>
                    <a:moveTo>
                      <a:pt x="195063" y="123417"/>
                    </a:moveTo>
                    <a:cubicBezTo>
                      <a:pt x="195063" y="123417"/>
                      <a:pt x="196132" y="123417"/>
                      <a:pt x="196132" y="123417"/>
                    </a:cubicBezTo>
                    <a:cubicBezTo>
                      <a:pt x="197201" y="123417"/>
                      <a:pt x="198270" y="122347"/>
                      <a:pt x="198270" y="122347"/>
                    </a:cubicBezTo>
                    <a:cubicBezTo>
                      <a:pt x="199340" y="121278"/>
                      <a:pt x="198270" y="119139"/>
                      <a:pt x="197201" y="119139"/>
                    </a:cubicBezTo>
                    <a:lnTo>
                      <a:pt x="173676" y="107377"/>
                    </a:lnTo>
                    <a:cubicBezTo>
                      <a:pt x="172606" y="106307"/>
                      <a:pt x="170468" y="107377"/>
                      <a:pt x="170468" y="108446"/>
                    </a:cubicBezTo>
                    <a:cubicBezTo>
                      <a:pt x="169399" y="109515"/>
                      <a:pt x="170468" y="111654"/>
                      <a:pt x="171537" y="111654"/>
                    </a:cubicBezTo>
                    <a:lnTo>
                      <a:pt x="195063" y="123417"/>
                    </a:lnTo>
                    <a:close/>
                    <a:moveTo>
                      <a:pt x="232489" y="157636"/>
                    </a:moveTo>
                    <a:lnTo>
                      <a:pt x="195063" y="139457"/>
                    </a:lnTo>
                    <a:cubicBezTo>
                      <a:pt x="193993" y="138388"/>
                      <a:pt x="191854" y="139457"/>
                      <a:pt x="191854" y="140526"/>
                    </a:cubicBezTo>
                    <a:cubicBezTo>
                      <a:pt x="190785" y="141596"/>
                      <a:pt x="191854" y="143734"/>
                      <a:pt x="192924" y="143734"/>
                    </a:cubicBezTo>
                    <a:lnTo>
                      <a:pt x="230351" y="161913"/>
                    </a:lnTo>
                    <a:cubicBezTo>
                      <a:pt x="230351" y="161913"/>
                      <a:pt x="231420" y="161913"/>
                      <a:pt x="231420" y="161913"/>
                    </a:cubicBezTo>
                    <a:cubicBezTo>
                      <a:pt x="232489" y="161913"/>
                      <a:pt x="233559" y="160844"/>
                      <a:pt x="233559" y="160844"/>
                    </a:cubicBezTo>
                    <a:cubicBezTo>
                      <a:pt x="234628" y="159774"/>
                      <a:pt x="234628" y="158705"/>
                      <a:pt x="232489" y="157636"/>
                    </a:cubicBezTo>
                    <a:close/>
                    <a:moveTo>
                      <a:pt x="232489" y="179022"/>
                    </a:moveTo>
                    <a:lnTo>
                      <a:pt x="166190" y="145873"/>
                    </a:lnTo>
                    <a:cubicBezTo>
                      <a:pt x="165121" y="144803"/>
                      <a:pt x="162982" y="145873"/>
                      <a:pt x="162982" y="146942"/>
                    </a:cubicBezTo>
                    <a:cubicBezTo>
                      <a:pt x="161913" y="148012"/>
                      <a:pt x="162982" y="150150"/>
                      <a:pt x="164052" y="150150"/>
                    </a:cubicBezTo>
                    <a:lnTo>
                      <a:pt x="230351" y="183300"/>
                    </a:lnTo>
                    <a:cubicBezTo>
                      <a:pt x="230351" y="183300"/>
                      <a:pt x="231420" y="183300"/>
                      <a:pt x="231420" y="183300"/>
                    </a:cubicBezTo>
                    <a:cubicBezTo>
                      <a:pt x="232489" y="183300"/>
                      <a:pt x="233559" y="182230"/>
                      <a:pt x="233559" y="182230"/>
                    </a:cubicBezTo>
                    <a:cubicBezTo>
                      <a:pt x="234628" y="181161"/>
                      <a:pt x="234628" y="180092"/>
                      <a:pt x="232489" y="179022"/>
                    </a:cubicBezTo>
                    <a:close/>
                    <a:moveTo>
                      <a:pt x="231420" y="205756"/>
                    </a:moveTo>
                    <a:cubicBezTo>
                      <a:pt x="232489" y="205756"/>
                      <a:pt x="233559" y="204686"/>
                      <a:pt x="233559" y="204686"/>
                    </a:cubicBezTo>
                    <a:cubicBezTo>
                      <a:pt x="234628" y="203617"/>
                      <a:pt x="233559" y="201478"/>
                      <a:pt x="232489" y="201478"/>
                    </a:cubicBezTo>
                    <a:lnTo>
                      <a:pt x="195063" y="183300"/>
                    </a:lnTo>
                    <a:cubicBezTo>
                      <a:pt x="193993" y="182230"/>
                      <a:pt x="191854" y="183300"/>
                      <a:pt x="191854" y="184369"/>
                    </a:cubicBezTo>
                    <a:cubicBezTo>
                      <a:pt x="190785" y="185438"/>
                      <a:pt x="191854" y="187577"/>
                      <a:pt x="192924" y="187577"/>
                    </a:cubicBezTo>
                    <a:lnTo>
                      <a:pt x="230351" y="205756"/>
                    </a:lnTo>
                    <a:cubicBezTo>
                      <a:pt x="231420" y="205756"/>
                      <a:pt x="231420" y="205756"/>
                      <a:pt x="231420" y="205756"/>
                    </a:cubicBezTo>
                    <a:close/>
                    <a:moveTo>
                      <a:pt x="174745" y="192924"/>
                    </a:moveTo>
                    <a:cubicBezTo>
                      <a:pt x="173676" y="191854"/>
                      <a:pt x="171537" y="192924"/>
                      <a:pt x="171537" y="193993"/>
                    </a:cubicBezTo>
                    <a:cubicBezTo>
                      <a:pt x="170468" y="195063"/>
                      <a:pt x="171537" y="197201"/>
                      <a:pt x="172606" y="197201"/>
                    </a:cubicBezTo>
                    <a:lnTo>
                      <a:pt x="210033" y="215380"/>
                    </a:lnTo>
                    <a:cubicBezTo>
                      <a:pt x="210033" y="215380"/>
                      <a:pt x="211103" y="215380"/>
                      <a:pt x="211103" y="215380"/>
                    </a:cubicBezTo>
                    <a:cubicBezTo>
                      <a:pt x="212172" y="215380"/>
                      <a:pt x="213241" y="214310"/>
                      <a:pt x="213241" y="214310"/>
                    </a:cubicBezTo>
                    <a:cubicBezTo>
                      <a:pt x="214311" y="213241"/>
                      <a:pt x="213241" y="211103"/>
                      <a:pt x="212172" y="211103"/>
                    </a:cubicBezTo>
                    <a:lnTo>
                      <a:pt x="174745" y="192924"/>
                    </a:lnTo>
                    <a:close/>
                    <a:moveTo>
                      <a:pt x="210033" y="237836"/>
                    </a:moveTo>
                    <a:cubicBezTo>
                      <a:pt x="211103" y="237836"/>
                      <a:pt x="212172" y="236767"/>
                      <a:pt x="212172" y="236767"/>
                    </a:cubicBezTo>
                    <a:cubicBezTo>
                      <a:pt x="213241" y="235697"/>
                      <a:pt x="212172" y="233559"/>
                      <a:pt x="211103" y="233559"/>
                    </a:cubicBezTo>
                    <a:lnTo>
                      <a:pt x="173676" y="215380"/>
                    </a:lnTo>
                    <a:cubicBezTo>
                      <a:pt x="172606" y="214310"/>
                      <a:pt x="170468" y="215380"/>
                      <a:pt x="170468" y="216449"/>
                    </a:cubicBezTo>
                    <a:cubicBezTo>
                      <a:pt x="169399" y="217519"/>
                      <a:pt x="170468" y="219657"/>
                      <a:pt x="171537" y="219657"/>
                    </a:cubicBezTo>
                    <a:lnTo>
                      <a:pt x="208964" y="237836"/>
                    </a:lnTo>
                    <a:cubicBezTo>
                      <a:pt x="210033" y="237836"/>
                      <a:pt x="210033" y="237836"/>
                      <a:pt x="210033" y="237836"/>
                    </a:cubicBezTo>
                    <a:close/>
                    <a:moveTo>
                      <a:pt x="237836" y="273124"/>
                    </a:moveTo>
                    <a:cubicBezTo>
                      <a:pt x="237836" y="273124"/>
                      <a:pt x="238905" y="273124"/>
                      <a:pt x="238905" y="273124"/>
                    </a:cubicBezTo>
                    <a:cubicBezTo>
                      <a:pt x="239975" y="273124"/>
                      <a:pt x="241044" y="272055"/>
                      <a:pt x="241044" y="272055"/>
                    </a:cubicBezTo>
                    <a:cubicBezTo>
                      <a:pt x="242113" y="270985"/>
                      <a:pt x="241044" y="268847"/>
                      <a:pt x="239975" y="268847"/>
                    </a:cubicBezTo>
                    <a:lnTo>
                      <a:pt x="202548" y="250668"/>
                    </a:lnTo>
                    <a:cubicBezTo>
                      <a:pt x="201479" y="249599"/>
                      <a:pt x="199340" y="250668"/>
                      <a:pt x="199340" y="251737"/>
                    </a:cubicBezTo>
                    <a:cubicBezTo>
                      <a:pt x="198270" y="252807"/>
                      <a:pt x="199340" y="254945"/>
                      <a:pt x="200409" y="254945"/>
                    </a:cubicBezTo>
                    <a:lnTo>
                      <a:pt x="237836" y="273124"/>
                    </a:lnTo>
                    <a:close/>
                    <a:moveTo>
                      <a:pt x="237836" y="294511"/>
                    </a:moveTo>
                    <a:cubicBezTo>
                      <a:pt x="237836" y="294511"/>
                      <a:pt x="238905" y="294511"/>
                      <a:pt x="238905" y="294511"/>
                    </a:cubicBezTo>
                    <a:cubicBezTo>
                      <a:pt x="239975" y="294511"/>
                      <a:pt x="241044" y="293442"/>
                      <a:pt x="241044" y="293442"/>
                    </a:cubicBezTo>
                    <a:cubicBezTo>
                      <a:pt x="242113" y="292372"/>
                      <a:pt x="241044" y="290234"/>
                      <a:pt x="239975" y="290234"/>
                    </a:cubicBezTo>
                    <a:lnTo>
                      <a:pt x="202548" y="272055"/>
                    </a:lnTo>
                    <a:cubicBezTo>
                      <a:pt x="201479" y="270985"/>
                      <a:pt x="199340" y="272055"/>
                      <a:pt x="199340" y="273124"/>
                    </a:cubicBezTo>
                    <a:cubicBezTo>
                      <a:pt x="198270" y="274193"/>
                      <a:pt x="199340" y="276332"/>
                      <a:pt x="200409" y="276332"/>
                    </a:cubicBezTo>
                    <a:lnTo>
                      <a:pt x="237836" y="294511"/>
                    </a:lnTo>
                    <a:close/>
                    <a:moveTo>
                      <a:pt x="202548" y="292372"/>
                    </a:moveTo>
                    <a:cubicBezTo>
                      <a:pt x="201479" y="291303"/>
                      <a:pt x="199340" y="292372"/>
                      <a:pt x="199340" y="293442"/>
                    </a:cubicBezTo>
                    <a:cubicBezTo>
                      <a:pt x="198270" y="294511"/>
                      <a:pt x="199340" y="296650"/>
                      <a:pt x="200409" y="296650"/>
                    </a:cubicBezTo>
                    <a:lnTo>
                      <a:pt x="223934" y="308412"/>
                    </a:lnTo>
                    <a:cubicBezTo>
                      <a:pt x="223934" y="308412"/>
                      <a:pt x="225004" y="308412"/>
                      <a:pt x="225004" y="308412"/>
                    </a:cubicBezTo>
                    <a:cubicBezTo>
                      <a:pt x="226073" y="308412"/>
                      <a:pt x="227143" y="307343"/>
                      <a:pt x="227143" y="307343"/>
                    </a:cubicBezTo>
                    <a:cubicBezTo>
                      <a:pt x="228212" y="306274"/>
                      <a:pt x="227143" y="304135"/>
                      <a:pt x="226073" y="304135"/>
                    </a:cubicBezTo>
                    <a:lnTo>
                      <a:pt x="202548" y="292372"/>
                    </a:lnTo>
                    <a:close/>
                    <a:moveTo>
                      <a:pt x="202548" y="313759"/>
                    </a:moveTo>
                    <a:cubicBezTo>
                      <a:pt x="201479" y="312690"/>
                      <a:pt x="199340" y="313759"/>
                      <a:pt x="199340" y="314828"/>
                    </a:cubicBezTo>
                    <a:cubicBezTo>
                      <a:pt x="198270" y="315898"/>
                      <a:pt x="199340" y="318036"/>
                      <a:pt x="200409" y="318036"/>
                    </a:cubicBezTo>
                    <a:lnTo>
                      <a:pt x="223934" y="329799"/>
                    </a:lnTo>
                    <a:cubicBezTo>
                      <a:pt x="223934" y="329799"/>
                      <a:pt x="225004" y="329799"/>
                      <a:pt x="225004" y="329799"/>
                    </a:cubicBezTo>
                    <a:cubicBezTo>
                      <a:pt x="226073" y="329799"/>
                      <a:pt x="227143" y="328730"/>
                      <a:pt x="227143" y="328730"/>
                    </a:cubicBezTo>
                    <a:cubicBezTo>
                      <a:pt x="228212" y="327660"/>
                      <a:pt x="227143" y="325522"/>
                      <a:pt x="226073" y="325522"/>
                    </a:cubicBezTo>
                    <a:lnTo>
                      <a:pt x="202548" y="313759"/>
                    </a:lnTo>
                    <a:close/>
                    <a:moveTo>
                      <a:pt x="259223" y="134110"/>
                    </a:moveTo>
                    <a:cubicBezTo>
                      <a:pt x="259223" y="134110"/>
                      <a:pt x="260292" y="134110"/>
                      <a:pt x="260292" y="134110"/>
                    </a:cubicBezTo>
                    <a:cubicBezTo>
                      <a:pt x="261361" y="134110"/>
                      <a:pt x="262431" y="133041"/>
                      <a:pt x="262431" y="133041"/>
                    </a:cubicBezTo>
                    <a:cubicBezTo>
                      <a:pt x="263500" y="131971"/>
                      <a:pt x="262431" y="129833"/>
                      <a:pt x="261361" y="129833"/>
                    </a:cubicBezTo>
                    <a:lnTo>
                      <a:pt x="210033" y="104169"/>
                    </a:lnTo>
                    <a:cubicBezTo>
                      <a:pt x="208964" y="103099"/>
                      <a:pt x="206825" y="104169"/>
                      <a:pt x="206825" y="105238"/>
                    </a:cubicBezTo>
                    <a:cubicBezTo>
                      <a:pt x="205756" y="106307"/>
                      <a:pt x="206825" y="108446"/>
                      <a:pt x="207894" y="108446"/>
                    </a:cubicBezTo>
                    <a:lnTo>
                      <a:pt x="259223" y="134110"/>
                    </a:lnTo>
                    <a:close/>
                    <a:moveTo>
                      <a:pt x="210033" y="125556"/>
                    </a:moveTo>
                    <a:cubicBezTo>
                      <a:pt x="208964" y="124486"/>
                      <a:pt x="206825" y="125556"/>
                      <a:pt x="206825" y="126625"/>
                    </a:cubicBezTo>
                    <a:cubicBezTo>
                      <a:pt x="205756" y="127694"/>
                      <a:pt x="206825" y="129833"/>
                      <a:pt x="207894" y="129833"/>
                    </a:cubicBezTo>
                    <a:lnTo>
                      <a:pt x="259223" y="155497"/>
                    </a:lnTo>
                    <a:cubicBezTo>
                      <a:pt x="259223" y="155497"/>
                      <a:pt x="260292" y="155497"/>
                      <a:pt x="260292" y="155497"/>
                    </a:cubicBezTo>
                    <a:cubicBezTo>
                      <a:pt x="261361" y="155497"/>
                      <a:pt x="262431" y="154428"/>
                      <a:pt x="262431" y="154428"/>
                    </a:cubicBezTo>
                    <a:cubicBezTo>
                      <a:pt x="263500" y="153358"/>
                      <a:pt x="262431" y="151220"/>
                      <a:pt x="261361" y="151220"/>
                    </a:cubicBezTo>
                    <a:lnTo>
                      <a:pt x="210033" y="125556"/>
                    </a:lnTo>
                    <a:close/>
                    <a:moveTo>
                      <a:pt x="259223" y="176884"/>
                    </a:moveTo>
                    <a:cubicBezTo>
                      <a:pt x="259223" y="176884"/>
                      <a:pt x="260292" y="176884"/>
                      <a:pt x="260292" y="176884"/>
                    </a:cubicBezTo>
                    <a:cubicBezTo>
                      <a:pt x="261361" y="176884"/>
                      <a:pt x="262431" y="175814"/>
                      <a:pt x="262431" y="175814"/>
                    </a:cubicBezTo>
                    <a:cubicBezTo>
                      <a:pt x="263500" y="174745"/>
                      <a:pt x="262431" y="172606"/>
                      <a:pt x="261361" y="172606"/>
                    </a:cubicBezTo>
                    <a:lnTo>
                      <a:pt x="245321" y="165121"/>
                    </a:lnTo>
                    <a:cubicBezTo>
                      <a:pt x="244252" y="164052"/>
                      <a:pt x="242113" y="165121"/>
                      <a:pt x="242113" y="166190"/>
                    </a:cubicBezTo>
                    <a:cubicBezTo>
                      <a:pt x="241044" y="167260"/>
                      <a:pt x="242113" y="169398"/>
                      <a:pt x="243183" y="169398"/>
                    </a:cubicBezTo>
                    <a:lnTo>
                      <a:pt x="259223" y="176884"/>
                    </a:lnTo>
                    <a:close/>
                    <a:moveTo>
                      <a:pt x="243183" y="189716"/>
                    </a:moveTo>
                    <a:lnTo>
                      <a:pt x="259223" y="197201"/>
                    </a:lnTo>
                    <a:cubicBezTo>
                      <a:pt x="259223" y="197201"/>
                      <a:pt x="260292" y="197201"/>
                      <a:pt x="260292" y="197201"/>
                    </a:cubicBezTo>
                    <a:cubicBezTo>
                      <a:pt x="261361" y="197201"/>
                      <a:pt x="262431" y="196132"/>
                      <a:pt x="262431" y="196132"/>
                    </a:cubicBezTo>
                    <a:cubicBezTo>
                      <a:pt x="263500" y="195063"/>
                      <a:pt x="262431" y="192924"/>
                      <a:pt x="261361" y="192924"/>
                    </a:cubicBezTo>
                    <a:lnTo>
                      <a:pt x="245321" y="185438"/>
                    </a:lnTo>
                    <a:cubicBezTo>
                      <a:pt x="244252" y="184369"/>
                      <a:pt x="242113" y="185438"/>
                      <a:pt x="242113" y="186508"/>
                    </a:cubicBezTo>
                    <a:cubicBezTo>
                      <a:pt x="241044" y="187577"/>
                      <a:pt x="242113" y="189716"/>
                      <a:pt x="243183" y="189716"/>
                    </a:cubicBezTo>
                    <a:close/>
                    <a:moveTo>
                      <a:pt x="243183" y="211103"/>
                    </a:moveTo>
                    <a:lnTo>
                      <a:pt x="259223" y="218588"/>
                    </a:lnTo>
                    <a:cubicBezTo>
                      <a:pt x="259223" y="218588"/>
                      <a:pt x="260292" y="218588"/>
                      <a:pt x="260292" y="218588"/>
                    </a:cubicBezTo>
                    <a:cubicBezTo>
                      <a:pt x="261361" y="218588"/>
                      <a:pt x="262431" y="217519"/>
                      <a:pt x="262431" y="217519"/>
                    </a:cubicBezTo>
                    <a:cubicBezTo>
                      <a:pt x="263500" y="216449"/>
                      <a:pt x="262431" y="214310"/>
                      <a:pt x="261361" y="214310"/>
                    </a:cubicBezTo>
                    <a:lnTo>
                      <a:pt x="245321" y="206825"/>
                    </a:lnTo>
                    <a:cubicBezTo>
                      <a:pt x="244252" y="205756"/>
                      <a:pt x="242113" y="206825"/>
                      <a:pt x="242113" y="207895"/>
                    </a:cubicBezTo>
                    <a:cubicBezTo>
                      <a:pt x="241044" y="208964"/>
                      <a:pt x="242113" y="211103"/>
                      <a:pt x="243183" y="211103"/>
                    </a:cubicBezTo>
                    <a:close/>
                    <a:moveTo>
                      <a:pt x="223934" y="217519"/>
                    </a:moveTo>
                    <a:cubicBezTo>
                      <a:pt x="222865" y="216449"/>
                      <a:pt x="220727" y="217519"/>
                      <a:pt x="220727" y="218588"/>
                    </a:cubicBezTo>
                    <a:cubicBezTo>
                      <a:pt x="219657" y="219657"/>
                      <a:pt x="220727" y="221796"/>
                      <a:pt x="221796" y="221796"/>
                    </a:cubicBezTo>
                    <a:lnTo>
                      <a:pt x="259223" y="239975"/>
                    </a:lnTo>
                    <a:cubicBezTo>
                      <a:pt x="259223" y="239975"/>
                      <a:pt x="260292" y="239975"/>
                      <a:pt x="260292" y="239975"/>
                    </a:cubicBezTo>
                    <a:cubicBezTo>
                      <a:pt x="261361" y="239975"/>
                      <a:pt x="262431" y="238905"/>
                      <a:pt x="262431" y="238905"/>
                    </a:cubicBezTo>
                    <a:cubicBezTo>
                      <a:pt x="263500" y="237836"/>
                      <a:pt x="262431" y="235697"/>
                      <a:pt x="261361" y="235697"/>
                    </a:cubicBezTo>
                    <a:lnTo>
                      <a:pt x="223934" y="217519"/>
                    </a:lnTo>
                    <a:close/>
                    <a:moveTo>
                      <a:pt x="223934" y="238905"/>
                    </a:moveTo>
                    <a:cubicBezTo>
                      <a:pt x="222865" y="237836"/>
                      <a:pt x="220727" y="238905"/>
                      <a:pt x="220727" y="239975"/>
                    </a:cubicBezTo>
                    <a:cubicBezTo>
                      <a:pt x="219657" y="241044"/>
                      <a:pt x="220727" y="243183"/>
                      <a:pt x="221796" y="243183"/>
                    </a:cubicBezTo>
                    <a:lnTo>
                      <a:pt x="259223" y="261361"/>
                    </a:lnTo>
                    <a:cubicBezTo>
                      <a:pt x="259223" y="261361"/>
                      <a:pt x="260292" y="261361"/>
                      <a:pt x="260292" y="261361"/>
                    </a:cubicBezTo>
                    <a:cubicBezTo>
                      <a:pt x="261361" y="261361"/>
                      <a:pt x="262431" y="260292"/>
                      <a:pt x="262431" y="260292"/>
                    </a:cubicBezTo>
                    <a:cubicBezTo>
                      <a:pt x="263500" y="259223"/>
                      <a:pt x="262431" y="257084"/>
                      <a:pt x="261361" y="257084"/>
                    </a:cubicBezTo>
                    <a:lnTo>
                      <a:pt x="223934" y="238905"/>
                    </a:lnTo>
                    <a:close/>
                    <a:moveTo>
                      <a:pt x="259223" y="283817"/>
                    </a:moveTo>
                    <a:cubicBezTo>
                      <a:pt x="259223" y="283817"/>
                      <a:pt x="260292" y="283817"/>
                      <a:pt x="260292" y="283817"/>
                    </a:cubicBezTo>
                    <a:cubicBezTo>
                      <a:pt x="261361" y="283817"/>
                      <a:pt x="262431" y="282748"/>
                      <a:pt x="262431" y="282748"/>
                    </a:cubicBezTo>
                    <a:cubicBezTo>
                      <a:pt x="263500" y="281679"/>
                      <a:pt x="262431" y="279540"/>
                      <a:pt x="261361" y="279540"/>
                    </a:cubicBezTo>
                    <a:lnTo>
                      <a:pt x="252807" y="275263"/>
                    </a:lnTo>
                    <a:cubicBezTo>
                      <a:pt x="251737" y="274193"/>
                      <a:pt x="249599" y="275263"/>
                      <a:pt x="249599" y="276332"/>
                    </a:cubicBezTo>
                    <a:cubicBezTo>
                      <a:pt x="248529" y="277401"/>
                      <a:pt x="249599" y="279540"/>
                      <a:pt x="250668" y="279540"/>
                    </a:cubicBezTo>
                    <a:lnTo>
                      <a:pt x="259223" y="283817"/>
                    </a:lnTo>
                    <a:close/>
                    <a:moveTo>
                      <a:pt x="249599" y="299857"/>
                    </a:moveTo>
                    <a:lnTo>
                      <a:pt x="258153" y="304135"/>
                    </a:lnTo>
                    <a:cubicBezTo>
                      <a:pt x="258153" y="304135"/>
                      <a:pt x="259223" y="304135"/>
                      <a:pt x="259223" y="304135"/>
                    </a:cubicBezTo>
                    <a:cubicBezTo>
                      <a:pt x="260292" y="304135"/>
                      <a:pt x="261361" y="303066"/>
                      <a:pt x="261361" y="303066"/>
                    </a:cubicBezTo>
                    <a:cubicBezTo>
                      <a:pt x="262431" y="301996"/>
                      <a:pt x="261361" y="299857"/>
                      <a:pt x="260292" y="299857"/>
                    </a:cubicBezTo>
                    <a:lnTo>
                      <a:pt x="251737" y="295580"/>
                    </a:lnTo>
                    <a:cubicBezTo>
                      <a:pt x="250668" y="294511"/>
                      <a:pt x="248529" y="295580"/>
                      <a:pt x="248529" y="296650"/>
                    </a:cubicBezTo>
                    <a:cubicBezTo>
                      <a:pt x="248529" y="297719"/>
                      <a:pt x="248529" y="299857"/>
                      <a:pt x="249599" y="299857"/>
                    </a:cubicBezTo>
                    <a:close/>
                    <a:moveTo>
                      <a:pt x="237836" y="309482"/>
                    </a:moveTo>
                    <a:cubicBezTo>
                      <a:pt x="236767" y="308412"/>
                      <a:pt x="234628" y="309482"/>
                      <a:pt x="234628" y="310551"/>
                    </a:cubicBezTo>
                    <a:cubicBezTo>
                      <a:pt x="233559" y="311620"/>
                      <a:pt x="234628" y="313759"/>
                      <a:pt x="235697" y="313759"/>
                    </a:cubicBezTo>
                    <a:lnTo>
                      <a:pt x="259223" y="325522"/>
                    </a:lnTo>
                    <a:cubicBezTo>
                      <a:pt x="259223" y="325522"/>
                      <a:pt x="260292" y="325522"/>
                      <a:pt x="260292" y="325522"/>
                    </a:cubicBezTo>
                    <a:cubicBezTo>
                      <a:pt x="261361" y="325522"/>
                      <a:pt x="262431" y="324452"/>
                      <a:pt x="262431" y="324452"/>
                    </a:cubicBezTo>
                    <a:cubicBezTo>
                      <a:pt x="263500" y="323383"/>
                      <a:pt x="262431" y="321244"/>
                      <a:pt x="261361" y="321244"/>
                    </a:cubicBezTo>
                    <a:lnTo>
                      <a:pt x="237836" y="309482"/>
                    </a:lnTo>
                    <a:close/>
                    <a:moveTo>
                      <a:pt x="237836" y="330868"/>
                    </a:moveTo>
                    <a:cubicBezTo>
                      <a:pt x="236767" y="329799"/>
                      <a:pt x="234628" y="330868"/>
                      <a:pt x="234628" y="331938"/>
                    </a:cubicBezTo>
                    <a:cubicBezTo>
                      <a:pt x="233559" y="333007"/>
                      <a:pt x="234628" y="335146"/>
                      <a:pt x="235697" y="335146"/>
                    </a:cubicBezTo>
                    <a:lnTo>
                      <a:pt x="259223" y="346908"/>
                    </a:lnTo>
                    <a:cubicBezTo>
                      <a:pt x="259223" y="346908"/>
                      <a:pt x="260292" y="346908"/>
                      <a:pt x="260292" y="346908"/>
                    </a:cubicBezTo>
                    <a:cubicBezTo>
                      <a:pt x="261361" y="346908"/>
                      <a:pt x="262431" y="345839"/>
                      <a:pt x="262431" y="345839"/>
                    </a:cubicBezTo>
                    <a:cubicBezTo>
                      <a:pt x="263500" y="344770"/>
                      <a:pt x="262431" y="342631"/>
                      <a:pt x="261361" y="342631"/>
                    </a:cubicBezTo>
                    <a:lnTo>
                      <a:pt x="237836" y="330868"/>
                    </a:lnTo>
                    <a:close/>
                  </a:path>
                </a:pathLst>
              </a:custGeom>
              <a:solidFill>
                <a:srgbClr val="FFFFFF"/>
              </a:solidFill>
              <a:ln w="10686" cap="flat">
                <a:noFill/>
                <a:prstDash val="solid"/>
                <a:miter/>
              </a:ln>
            </p:spPr>
            <p:txBody>
              <a:bodyPr rtlCol="0" anchor="ctr"/>
              <a:lstStyle/>
              <a:p>
                <a:endParaRPr lang="zh-CN" altLang="en-US"/>
              </a:p>
            </p:txBody>
          </p:sp>
        </p:grpSp>
        <p:grpSp>
          <p:nvGrpSpPr>
            <p:cNvPr id="94" name="图形 4">
              <a:extLst>
                <a:ext uri="{FF2B5EF4-FFF2-40B4-BE49-F238E27FC236}">
                  <a16:creationId xmlns:a16="http://schemas.microsoft.com/office/drawing/2014/main" id="{2BEE37A4-8213-4BCA-9504-D1623681827D}"/>
                </a:ext>
              </a:extLst>
            </p:cNvPr>
            <p:cNvGrpSpPr/>
            <p:nvPr/>
          </p:nvGrpSpPr>
          <p:grpSpPr>
            <a:xfrm>
              <a:off x="11521201" y="3093237"/>
              <a:ext cx="784187" cy="784187"/>
              <a:chOff x="10716314" y="3294967"/>
              <a:chExt cx="742120" cy="742120"/>
            </a:xfrm>
          </p:grpSpPr>
          <p:grpSp>
            <p:nvGrpSpPr>
              <p:cNvPr id="188" name="图形 4">
                <a:extLst>
                  <a:ext uri="{FF2B5EF4-FFF2-40B4-BE49-F238E27FC236}">
                    <a16:creationId xmlns:a16="http://schemas.microsoft.com/office/drawing/2014/main" id="{6874426C-C2FA-4BE1-A0A5-1BA1B056E9BC}"/>
                  </a:ext>
                </a:extLst>
              </p:cNvPr>
              <p:cNvGrpSpPr/>
              <p:nvPr/>
            </p:nvGrpSpPr>
            <p:grpSpPr>
              <a:xfrm>
                <a:off x="10716314" y="3587966"/>
                <a:ext cx="742120" cy="449121"/>
                <a:chOff x="10716314" y="3587966"/>
                <a:chExt cx="742120" cy="449121"/>
              </a:xfrm>
            </p:grpSpPr>
            <p:sp>
              <p:nvSpPr>
                <p:cNvPr id="195" name="任意多边形: 形状 194">
                  <a:extLst>
                    <a:ext uri="{FF2B5EF4-FFF2-40B4-BE49-F238E27FC236}">
                      <a16:creationId xmlns:a16="http://schemas.microsoft.com/office/drawing/2014/main" id="{F7256963-A0D5-42FF-BDBF-639C249793FE}"/>
                    </a:ext>
                  </a:extLst>
                </p:cNvPr>
                <p:cNvSpPr/>
                <p:nvPr/>
              </p:nvSpPr>
              <p:spPr>
                <a:xfrm>
                  <a:off x="10716314" y="3666027"/>
                  <a:ext cx="739981" cy="371060"/>
                </a:xfrm>
                <a:custGeom>
                  <a:avLst/>
                  <a:gdLst>
                    <a:gd name="connsiteX0" fmla="*/ 706832 w 739981"/>
                    <a:gd name="connsiteY0" fmla="*/ 106934 h 371060"/>
                    <a:gd name="connsiteX1" fmla="*/ 633048 w 739981"/>
                    <a:gd name="connsiteY1" fmla="*/ 54536 h 371060"/>
                    <a:gd name="connsiteX2" fmla="*/ 109073 w 739981"/>
                    <a:gd name="connsiteY2" fmla="*/ 54536 h 371060"/>
                    <a:gd name="connsiteX3" fmla="*/ 35288 w 739981"/>
                    <a:gd name="connsiteY3" fmla="*/ 106934 h 371060"/>
                    <a:gd name="connsiteX4" fmla="*/ 0 w 739981"/>
                    <a:gd name="connsiteY4" fmla="*/ 106934 h 371060"/>
                    <a:gd name="connsiteX5" fmla="*/ 0 w 739981"/>
                    <a:gd name="connsiteY5" fmla="*/ 184995 h 371060"/>
                    <a:gd name="connsiteX6" fmla="*/ 108003 w 739981"/>
                    <a:gd name="connsiteY6" fmla="*/ 316524 h 371060"/>
                    <a:gd name="connsiteX7" fmla="*/ 631978 w 739981"/>
                    <a:gd name="connsiteY7" fmla="*/ 316524 h 371060"/>
                    <a:gd name="connsiteX8" fmla="*/ 739982 w 739981"/>
                    <a:gd name="connsiteY8" fmla="*/ 184995 h 371060"/>
                    <a:gd name="connsiteX9" fmla="*/ 739982 w 739981"/>
                    <a:gd name="connsiteY9" fmla="*/ 106934 h 371060"/>
                    <a:gd name="connsiteX10" fmla="*/ 706832 w 739981"/>
                    <a:gd name="connsiteY10" fmla="*/ 106934 h 37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981" h="371060">
                      <a:moveTo>
                        <a:pt x="706832" y="106934"/>
                      </a:moveTo>
                      <a:cubicBezTo>
                        <a:pt x="688654" y="87686"/>
                        <a:pt x="664059" y="69507"/>
                        <a:pt x="633048" y="54536"/>
                      </a:cubicBezTo>
                      <a:cubicBezTo>
                        <a:pt x="488687" y="-18179"/>
                        <a:pt x="253433" y="-18179"/>
                        <a:pt x="109073" y="54536"/>
                      </a:cubicBezTo>
                      <a:cubicBezTo>
                        <a:pt x="76992" y="70576"/>
                        <a:pt x="52398" y="88755"/>
                        <a:pt x="35288" y="106934"/>
                      </a:cubicBezTo>
                      <a:lnTo>
                        <a:pt x="0" y="106934"/>
                      </a:lnTo>
                      <a:lnTo>
                        <a:pt x="0" y="184995"/>
                      </a:lnTo>
                      <a:cubicBezTo>
                        <a:pt x="0" y="232046"/>
                        <a:pt x="36358" y="280167"/>
                        <a:pt x="108003" y="316524"/>
                      </a:cubicBezTo>
                      <a:cubicBezTo>
                        <a:pt x="252363" y="389239"/>
                        <a:pt x="487618" y="389239"/>
                        <a:pt x="631978" y="316524"/>
                      </a:cubicBezTo>
                      <a:cubicBezTo>
                        <a:pt x="704694" y="280167"/>
                        <a:pt x="739982" y="233115"/>
                        <a:pt x="739982" y="184995"/>
                      </a:cubicBezTo>
                      <a:lnTo>
                        <a:pt x="739982" y="106934"/>
                      </a:lnTo>
                      <a:lnTo>
                        <a:pt x="706832" y="106934"/>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96" name="任意多边形: 形状 195">
                  <a:extLst>
                    <a:ext uri="{FF2B5EF4-FFF2-40B4-BE49-F238E27FC236}">
                      <a16:creationId xmlns:a16="http://schemas.microsoft.com/office/drawing/2014/main" id="{3246404C-0756-4BF7-96E9-A895CBB8CDE4}"/>
                    </a:ext>
                  </a:extLst>
                </p:cNvPr>
                <p:cNvSpPr/>
                <p:nvPr/>
              </p:nvSpPr>
              <p:spPr>
                <a:xfrm>
                  <a:off x="10716314" y="3587966"/>
                  <a:ext cx="742120" cy="369990"/>
                </a:xfrm>
                <a:custGeom>
                  <a:avLst/>
                  <a:gdLst>
                    <a:gd name="connsiteX0" fmla="*/ 742121 w 742120"/>
                    <a:gd name="connsiteY0" fmla="*/ 184995 h 369990"/>
                    <a:gd name="connsiteX1" fmla="*/ 371060 w 742120"/>
                    <a:gd name="connsiteY1" fmla="*/ 369991 h 369990"/>
                    <a:gd name="connsiteX2" fmla="*/ 0 w 742120"/>
                    <a:gd name="connsiteY2" fmla="*/ 184995 h 369990"/>
                    <a:gd name="connsiteX3" fmla="*/ 371060 w 742120"/>
                    <a:gd name="connsiteY3" fmla="*/ 0 h 369990"/>
                    <a:gd name="connsiteX4" fmla="*/ 742121 w 742120"/>
                    <a:gd name="connsiteY4" fmla="*/ 184995 h 36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20" h="369990">
                      <a:moveTo>
                        <a:pt x="742121" y="184995"/>
                      </a:moveTo>
                      <a:cubicBezTo>
                        <a:pt x="742121" y="287166"/>
                        <a:pt x="575992" y="369991"/>
                        <a:pt x="371060" y="369991"/>
                      </a:cubicBezTo>
                      <a:cubicBezTo>
                        <a:pt x="166129" y="369991"/>
                        <a:pt x="0" y="287165"/>
                        <a:pt x="0" y="184995"/>
                      </a:cubicBezTo>
                      <a:cubicBezTo>
                        <a:pt x="0" y="82825"/>
                        <a:pt x="166129" y="0"/>
                        <a:pt x="371060" y="0"/>
                      </a:cubicBezTo>
                      <a:cubicBezTo>
                        <a:pt x="575992" y="0"/>
                        <a:pt x="742121" y="82825"/>
                        <a:pt x="742121" y="184995"/>
                      </a:cubicBezTo>
                      <a:close/>
                    </a:path>
                  </a:pathLst>
                </a:custGeom>
                <a:solidFill>
                  <a:schemeClr val="bg1"/>
                </a:solidFill>
                <a:ln w="10686" cap="flat">
                  <a:noFill/>
                  <a:prstDash val="solid"/>
                  <a:miter/>
                </a:ln>
              </p:spPr>
              <p:txBody>
                <a:bodyPr rtlCol="0" anchor="ctr"/>
                <a:lstStyle/>
                <a:p>
                  <a:endParaRPr lang="zh-CN" altLang="en-US"/>
                </a:p>
              </p:txBody>
            </p:sp>
          </p:grpSp>
          <p:grpSp>
            <p:nvGrpSpPr>
              <p:cNvPr id="189" name="图形 4">
                <a:extLst>
                  <a:ext uri="{FF2B5EF4-FFF2-40B4-BE49-F238E27FC236}">
                    <a16:creationId xmlns:a16="http://schemas.microsoft.com/office/drawing/2014/main" id="{FC29C068-F332-4B43-B8DA-02E7DAFD1109}"/>
                  </a:ext>
                </a:extLst>
              </p:cNvPr>
              <p:cNvGrpSpPr/>
              <p:nvPr/>
            </p:nvGrpSpPr>
            <p:grpSpPr>
              <a:xfrm>
                <a:off x="10716314" y="3441466"/>
                <a:ext cx="742120" cy="449121"/>
                <a:chOff x="10716314" y="3441466"/>
                <a:chExt cx="742120" cy="449121"/>
              </a:xfrm>
            </p:grpSpPr>
            <p:sp>
              <p:nvSpPr>
                <p:cNvPr id="193" name="任意多边形: 形状 192">
                  <a:extLst>
                    <a:ext uri="{FF2B5EF4-FFF2-40B4-BE49-F238E27FC236}">
                      <a16:creationId xmlns:a16="http://schemas.microsoft.com/office/drawing/2014/main" id="{A237AC61-0D3C-4476-BCA6-357E5A107208}"/>
                    </a:ext>
                  </a:extLst>
                </p:cNvPr>
                <p:cNvSpPr/>
                <p:nvPr/>
              </p:nvSpPr>
              <p:spPr>
                <a:xfrm>
                  <a:off x="10716314" y="3519528"/>
                  <a:ext cx="739981" cy="371060"/>
                </a:xfrm>
                <a:custGeom>
                  <a:avLst/>
                  <a:gdLst>
                    <a:gd name="connsiteX0" fmla="*/ 706832 w 739981"/>
                    <a:gd name="connsiteY0" fmla="*/ 106934 h 371060"/>
                    <a:gd name="connsiteX1" fmla="*/ 633048 w 739981"/>
                    <a:gd name="connsiteY1" fmla="*/ 54536 h 371060"/>
                    <a:gd name="connsiteX2" fmla="*/ 109073 w 739981"/>
                    <a:gd name="connsiteY2" fmla="*/ 54536 h 371060"/>
                    <a:gd name="connsiteX3" fmla="*/ 35288 w 739981"/>
                    <a:gd name="connsiteY3" fmla="*/ 106934 h 371060"/>
                    <a:gd name="connsiteX4" fmla="*/ 0 w 739981"/>
                    <a:gd name="connsiteY4" fmla="*/ 106934 h 371060"/>
                    <a:gd name="connsiteX5" fmla="*/ 0 w 739981"/>
                    <a:gd name="connsiteY5" fmla="*/ 184995 h 371060"/>
                    <a:gd name="connsiteX6" fmla="*/ 108003 w 739981"/>
                    <a:gd name="connsiteY6" fmla="*/ 316524 h 371060"/>
                    <a:gd name="connsiteX7" fmla="*/ 631978 w 739981"/>
                    <a:gd name="connsiteY7" fmla="*/ 316524 h 371060"/>
                    <a:gd name="connsiteX8" fmla="*/ 739982 w 739981"/>
                    <a:gd name="connsiteY8" fmla="*/ 184995 h 371060"/>
                    <a:gd name="connsiteX9" fmla="*/ 739982 w 739981"/>
                    <a:gd name="connsiteY9" fmla="*/ 106934 h 371060"/>
                    <a:gd name="connsiteX10" fmla="*/ 706832 w 739981"/>
                    <a:gd name="connsiteY10" fmla="*/ 106934 h 37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981" h="371060">
                      <a:moveTo>
                        <a:pt x="706832" y="106934"/>
                      </a:moveTo>
                      <a:cubicBezTo>
                        <a:pt x="688654" y="87686"/>
                        <a:pt x="664059" y="69507"/>
                        <a:pt x="633048" y="54536"/>
                      </a:cubicBezTo>
                      <a:cubicBezTo>
                        <a:pt x="488687" y="-18179"/>
                        <a:pt x="253433" y="-18179"/>
                        <a:pt x="109073" y="54536"/>
                      </a:cubicBezTo>
                      <a:cubicBezTo>
                        <a:pt x="76992" y="70576"/>
                        <a:pt x="52398" y="88755"/>
                        <a:pt x="35288" y="106934"/>
                      </a:cubicBezTo>
                      <a:lnTo>
                        <a:pt x="0" y="106934"/>
                      </a:lnTo>
                      <a:lnTo>
                        <a:pt x="0" y="184995"/>
                      </a:lnTo>
                      <a:cubicBezTo>
                        <a:pt x="0" y="232046"/>
                        <a:pt x="36358" y="280166"/>
                        <a:pt x="108003" y="316524"/>
                      </a:cubicBezTo>
                      <a:cubicBezTo>
                        <a:pt x="252363" y="389239"/>
                        <a:pt x="487618" y="389239"/>
                        <a:pt x="631978" y="316524"/>
                      </a:cubicBezTo>
                      <a:cubicBezTo>
                        <a:pt x="704694" y="280166"/>
                        <a:pt x="739982" y="233116"/>
                        <a:pt x="739982" y="184995"/>
                      </a:cubicBezTo>
                      <a:lnTo>
                        <a:pt x="739982" y="106934"/>
                      </a:lnTo>
                      <a:lnTo>
                        <a:pt x="706832" y="106934"/>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94" name="任意多边形: 形状 193">
                  <a:extLst>
                    <a:ext uri="{FF2B5EF4-FFF2-40B4-BE49-F238E27FC236}">
                      <a16:creationId xmlns:a16="http://schemas.microsoft.com/office/drawing/2014/main" id="{A1EEAB69-90C1-47DE-9210-1A0BAAA9434D}"/>
                    </a:ext>
                  </a:extLst>
                </p:cNvPr>
                <p:cNvSpPr/>
                <p:nvPr/>
              </p:nvSpPr>
              <p:spPr>
                <a:xfrm>
                  <a:off x="10716314" y="3441466"/>
                  <a:ext cx="742120" cy="369990"/>
                </a:xfrm>
                <a:custGeom>
                  <a:avLst/>
                  <a:gdLst>
                    <a:gd name="connsiteX0" fmla="*/ 742121 w 742120"/>
                    <a:gd name="connsiteY0" fmla="*/ 184995 h 369990"/>
                    <a:gd name="connsiteX1" fmla="*/ 371060 w 742120"/>
                    <a:gd name="connsiteY1" fmla="*/ 369991 h 369990"/>
                    <a:gd name="connsiteX2" fmla="*/ 0 w 742120"/>
                    <a:gd name="connsiteY2" fmla="*/ 184995 h 369990"/>
                    <a:gd name="connsiteX3" fmla="*/ 371060 w 742120"/>
                    <a:gd name="connsiteY3" fmla="*/ 0 h 369990"/>
                    <a:gd name="connsiteX4" fmla="*/ 742121 w 742120"/>
                    <a:gd name="connsiteY4" fmla="*/ 184995 h 36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20" h="369990">
                      <a:moveTo>
                        <a:pt x="742121" y="184995"/>
                      </a:moveTo>
                      <a:cubicBezTo>
                        <a:pt x="742121" y="287166"/>
                        <a:pt x="575992" y="369991"/>
                        <a:pt x="371060" y="369991"/>
                      </a:cubicBezTo>
                      <a:cubicBezTo>
                        <a:pt x="166129" y="369991"/>
                        <a:pt x="0" y="287166"/>
                        <a:pt x="0" y="184995"/>
                      </a:cubicBezTo>
                      <a:cubicBezTo>
                        <a:pt x="0" y="82825"/>
                        <a:pt x="166129" y="0"/>
                        <a:pt x="371060" y="0"/>
                      </a:cubicBezTo>
                      <a:cubicBezTo>
                        <a:pt x="575992" y="0"/>
                        <a:pt x="742121" y="82825"/>
                        <a:pt x="742121" y="184995"/>
                      </a:cubicBezTo>
                      <a:close/>
                    </a:path>
                  </a:pathLst>
                </a:custGeom>
                <a:solidFill>
                  <a:schemeClr val="bg1"/>
                </a:solidFill>
                <a:ln w="10686" cap="flat">
                  <a:noFill/>
                  <a:prstDash val="solid"/>
                  <a:miter/>
                </a:ln>
              </p:spPr>
              <p:txBody>
                <a:bodyPr rtlCol="0" anchor="ctr"/>
                <a:lstStyle/>
                <a:p>
                  <a:endParaRPr lang="zh-CN" altLang="en-US"/>
                </a:p>
              </p:txBody>
            </p:sp>
          </p:grpSp>
          <p:grpSp>
            <p:nvGrpSpPr>
              <p:cNvPr id="190" name="图形 4">
                <a:extLst>
                  <a:ext uri="{FF2B5EF4-FFF2-40B4-BE49-F238E27FC236}">
                    <a16:creationId xmlns:a16="http://schemas.microsoft.com/office/drawing/2014/main" id="{7B1276A7-4EF5-456C-B505-384E986278D6}"/>
                  </a:ext>
                </a:extLst>
              </p:cNvPr>
              <p:cNvGrpSpPr/>
              <p:nvPr/>
            </p:nvGrpSpPr>
            <p:grpSpPr>
              <a:xfrm>
                <a:off x="10716314" y="3294967"/>
                <a:ext cx="742120" cy="449121"/>
                <a:chOff x="10716314" y="3294967"/>
                <a:chExt cx="742120" cy="449121"/>
              </a:xfrm>
            </p:grpSpPr>
            <p:sp>
              <p:nvSpPr>
                <p:cNvPr id="191" name="任意多边形: 形状 190">
                  <a:extLst>
                    <a:ext uri="{FF2B5EF4-FFF2-40B4-BE49-F238E27FC236}">
                      <a16:creationId xmlns:a16="http://schemas.microsoft.com/office/drawing/2014/main" id="{7C0E6431-4A22-41AD-9018-73C5840BF74C}"/>
                    </a:ext>
                  </a:extLst>
                </p:cNvPr>
                <p:cNvSpPr/>
                <p:nvPr/>
              </p:nvSpPr>
              <p:spPr>
                <a:xfrm>
                  <a:off x="10716314" y="3373029"/>
                  <a:ext cx="739981" cy="371060"/>
                </a:xfrm>
                <a:custGeom>
                  <a:avLst/>
                  <a:gdLst>
                    <a:gd name="connsiteX0" fmla="*/ 706832 w 739981"/>
                    <a:gd name="connsiteY0" fmla="*/ 106934 h 371060"/>
                    <a:gd name="connsiteX1" fmla="*/ 633048 w 739981"/>
                    <a:gd name="connsiteY1" fmla="*/ 54536 h 371060"/>
                    <a:gd name="connsiteX2" fmla="*/ 109073 w 739981"/>
                    <a:gd name="connsiteY2" fmla="*/ 54536 h 371060"/>
                    <a:gd name="connsiteX3" fmla="*/ 35288 w 739981"/>
                    <a:gd name="connsiteY3" fmla="*/ 106934 h 371060"/>
                    <a:gd name="connsiteX4" fmla="*/ 0 w 739981"/>
                    <a:gd name="connsiteY4" fmla="*/ 106934 h 371060"/>
                    <a:gd name="connsiteX5" fmla="*/ 0 w 739981"/>
                    <a:gd name="connsiteY5" fmla="*/ 184995 h 371060"/>
                    <a:gd name="connsiteX6" fmla="*/ 108003 w 739981"/>
                    <a:gd name="connsiteY6" fmla="*/ 316524 h 371060"/>
                    <a:gd name="connsiteX7" fmla="*/ 631978 w 739981"/>
                    <a:gd name="connsiteY7" fmla="*/ 316524 h 371060"/>
                    <a:gd name="connsiteX8" fmla="*/ 739982 w 739981"/>
                    <a:gd name="connsiteY8" fmla="*/ 184995 h 371060"/>
                    <a:gd name="connsiteX9" fmla="*/ 739982 w 739981"/>
                    <a:gd name="connsiteY9" fmla="*/ 106934 h 371060"/>
                    <a:gd name="connsiteX10" fmla="*/ 706832 w 739981"/>
                    <a:gd name="connsiteY10" fmla="*/ 106934 h 371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39981" h="371060">
                      <a:moveTo>
                        <a:pt x="706832" y="106934"/>
                      </a:moveTo>
                      <a:cubicBezTo>
                        <a:pt x="688654" y="87686"/>
                        <a:pt x="664059" y="69507"/>
                        <a:pt x="633048" y="54536"/>
                      </a:cubicBezTo>
                      <a:cubicBezTo>
                        <a:pt x="488687" y="-18179"/>
                        <a:pt x="253433" y="-18179"/>
                        <a:pt x="109073" y="54536"/>
                      </a:cubicBezTo>
                      <a:cubicBezTo>
                        <a:pt x="76992" y="70576"/>
                        <a:pt x="52398" y="88755"/>
                        <a:pt x="35288" y="106934"/>
                      </a:cubicBezTo>
                      <a:lnTo>
                        <a:pt x="0" y="106934"/>
                      </a:lnTo>
                      <a:lnTo>
                        <a:pt x="0" y="184995"/>
                      </a:lnTo>
                      <a:cubicBezTo>
                        <a:pt x="0" y="232046"/>
                        <a:pt x="36358" y="280167"/>
                        <a:pt x="108003" y="316524"/>
                      </a:cubicBezTo>
                      <a:cubicBezTo>
                        <a:pt x="252363" y="389239"/>
                        <a:pt x="487618" y="389239"/>
                        <a:pt x="631978" y="316524"/>
                      </a:cubicBezTo>
                      <a:cubicBezTo>
                        <a:pt x="704694" y="280167"/>
                        <a:pt x="739982" y="233116"/>
                        <a:pt x="739982" y="184995"/>
                      </a:cubicBezTo>
                      <a:lnTo>
                        <a:pt x="739982" y="106934"/>
                      </a:lnTo>
                      <a:lnTo>
                        <a:pt x="706832" y="106934"/>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92" name="任意多边形: 形状 191">
                  <a:extLst>
                    <a:ext uri="{FF2B5EF4-FFF2-40B4-BE49-F238E27FC236}">
                      <a16:creationId xmlns:a16="http://schemas.microsoft.com/office/drawing/2014/main" id="{B7E72810-55AB-4B5A-81E3-EFFEA8337AD5}"/>
                    </a:ext>
                  </a:extLst>
                </p:cNvPr>
                <p:cNvSpPr/>
                <p:nvPr/>
              </p:nvSpPr>
              <p:spPr>
                <a:xfrm>
                  <a:off x="10716314" y="3294967"/>
                  <a:ext cx="742120" cy="369990"/>
                </a:xfrm>
                <a:custGeom>
                  <a:avLst/>
                  <a:gdLst>
                    <a:gd name="connsiteX0" fmla="*/ 742121 w 742120"/>
                    <a:gd name="connsiteY0" fmla="*/ 184996 h 369990"/>
                    <a:gd name="connsiteX1" fmla="*/ 371060 w 742120"/>
                    <a:gd name="connsiteY1" fmla="*/ 369991 h 369990"/>
                    <a:gd name="connsiteX2" fmla="*/ 0 w 742120"/>
                    <a:gd name="connsiteY2" fmla="*/ 184996 h 369990"/>
                    <a:gd name="connsiteX3" fmla="*/ 371060 w 742120"/>
                    <a:gd name="connsiteY3" fmla="*/ 0 h 369990"/>
                    <a:gd name="connsiteX4" fmla="*/ 742121 w 742120"/>
                    <a:gd name="connsiteY4" fmla="*/ 184996 h 3699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2120" h="369990">
                      <a:moveTo>
                        <a:pt x="742121" y="184996"/>
                      </a:moveTo>
                      <a:cubicBezTo>
                        <a:pt x="742121" y="287166"/>
                        <a:pt x="575992" y="369991"/>
                        <a:pt x="371060" y="369991"/>
                      </a:cubicBezTo>
                      <a:cubicBezTo>
                        <a:pt x="166129" y="369991"/>
                        <a:pt x="0" y="287166"/>
                        <a:pt x="0" y="184996"/>
                      </a:cubicBezTo>
                      <a:cubicBezTo>
                        <a:pt x="0" y="82825"/>
                        <a:pt x="166129" y="0"/>
                        <a:pt x="371060" y="0"/>
                      </a:cubicBezTo>
                      <a:cubicBezTo>
                        <a:pt x="575992" y="0"/>
                        <a:pt x="742121" y="82825"/>
                        <a:pt x="742121" y="184996"/>
                      </a:cubicBezTo>
                      <a:close/>
                    </a:path>
                  </a:pathLst>
                </a:custGeom>
                <a:solidFill>
                  <a:schemeClr val="accent1">
                    <a:lumMod val="20000"/>
                    <a:lumOff val="80000"/>
                  </a:schemeClr>
                </a:solidFill>
                <a:ln w="10686" cap="flat">
                  <a:noFill/>
                  <a:prstDash val="solid"/>
                  <a:miter/>
                </a:ln>
              </p:spPr>
              <p:txBody>
                <a:bodyPr rtlCol="0" anchor="ctr"/>
                <a:lstStyle/>
                <a:p>
                  <a:endParaRPr lang="zh-CN" altLang="en-US"/>
                </a:p>
              </p:txBody>
            </p:sp>
          </p:grpSp>
        </p:grpSp>
        <p:grpSp>
          <p:nvGrpSpPr>
            <p:cNvPr id="95" name="图形 4">
              <a:extLst>
                <a:ext uri="{FF2B5EF4-FFF2-40B4-BE49-F238E27FC236}">
                  <a16:creationId xmlns:a16="http://schemas.microsoft.com/office/drawing/2014/main" id="{3CB4BCDC-4463-47D6-8A89-7810C3CB3999}"/>
                </a:ext>
              </a:extLst>
            </p:cNvPr>
            <p:cNvGrpSpPr/>
            <p:nvPr/>
          </p:nvGrpSpPr>
          <p:grpSpPr>
            <a:xfrm>
              <a:off x="11521201" y="2472327"/>
              <a:ext cx="783057" cy="783058"/>
              <a:chOff x="10716314" y="2889688"/>
              <a:chExt cx="741050" cy="741051"/>
            </a:xfrm>
          </p:grpSpPr>
          <p:sp>
            <p:nvSpPr>
              <p:cNvPr id="184" name="任意多边形: 形状 183">
                <a:extLst>
                  <a:ext uri="{FF2B5EF4-FFF2-40B4-BE49-F238E27FC236}">
                    <a16:creationId xmlns:a16="http://schemas.microsoft.com/office/drawing/2014/main" id="{0AE0CB6A-A107-48E1-9059-C280910C7A25}"/>
                  </a:ext>
                </a:extLst>
              </p:cNvPr>
              <p:cNvSpPr/>
              <p:nvPr/>
            </p:nvSpPr>
            <p:spPr>
              <a:xfrm>
                <a:off x="10716314" y="2889688"/>
                <a:ext cx="741050" cy="369990"/>
              </a:xfrm>
              <a:custGeom>
                <a:avLst/>
                <a:gdLst>
                  <a:gd name="connsiteX0" fmla="*/ 741051 w 741050"/>
                  <a:gd name="connsiteY0" fmla="*/ 184995 h 369990"/>
                  <a:gd name="connsiteX1" fmla="*/ 371060 w 741050"/>
                  <a:gd name="connsiteY1" fmla="*/ 369991 h 369990"/>
                  <a:gd name="connsiteX2" fmla="*/ 0 w 741050"/>
                  <a:gd name="connsiteY2" fmla="*/ 184995 h 369990"/>
                  <a:gd name="connsiteX3" fmla="*/ 371060 w 741050"/>
                  <a:gd name="connsiteY3" fmla="*/ 0 h 369990"/>
                </a:gdLst>
                <a:ahLst/>
                <a:cxnLst>
                  <a:cxn ang="0">
                    <a:pos x="connsiteX0" y="connsiteY0"/>
                  </a:cxn>
                  <a:cxn ang="0">
                    <a:pos x="connsiteX1" y="connsiteY1"/>
                  </a:cxn>
                  <a:cxn ang="0">
                    <a:pos x="connsiteX2" y="connsiteY2"/>
                  </a:cxn>
                  <a:cxn ang="0">
                    <a:pos x="connsiteX3" y="connsiteY3"/>
                  </a:cxn>
                </a:cxnLst>
                <a:rect l="l" t="t" r="r" b="b"/>
                <a:pathLst>
                  <a:path w="741050" h="369990">
                    <a:moveTo>
                      <a:pt x="741051" y="184995"/>
                    </a:moveTo>
                    <a:lnTo>
                      <a:pt x="371060" y="369991"/>
                    </a:lnTo>
                    <a:lnTo>
                      <a:pt x="0" y="184995"/>
                    </a:lnTo>
                    <a:lnTo>
                      <a:pt x="371060" y="0"/>
                    </a:lnTo>
                    <a:close/>
                  </a:path>
                </a:pathLst>
              </a:custGeom>
              <a:gradFill>
                <a:gsLst>
                  <a:gs pos="0">
                    <a:schemeClr val="accent1">
                      <a:lumMod val="10000"/>
                      <a:lumOff val="90000"/>
                    </a:schemeClr>
                  </a:gs>
                  <a:gs pos="98000">
                    <a:schemeClr val="accent1">
                      <a:lumMod val="10000"/>
                      <a:lumOff val="90000"/>
                    </a:schemeClr>
                  </a:gs>
                </a:gsLst>
                <a:lin ang="8100000" scaled="1"/>
              </a:gradFill>
              <a:ln w="10686" cap="flat">
                <a:noFill/>
                <a:prstDash val="solid"/>
                <a:miter/>
              </a:ln>
            </p:spPr>
            <p:txBody>
              <a:bodyPr rtlCol="0" anchor="ctr"/>
              <a:lstStyle/>
              <a:p>
                <a:endParaRPr lang="zh-CN" altLang="en-US"/>
              </a:p>
            </p:txBody>
          </p:sp>
          <p:sp>
            <p:nvSpPr>
              <p:cNvPr id="185" name="任意多边形: 形状 184">
                <a:extLst>
                  <a:ext uri="{FF2B5EF4-FFF2-40B4-BE49-F238E27FC236}">
                    <a16:creationId xmlns:a16="http://schemas.microsoft.com/office/drawing/2014/main" id="{FB99A542-17DD-4706-BED1-415141362C8A}"/>
                  </a:ext>
                </a:extLst>
              </p:cNvPr>
              <p:cNvSpPr/>
              <p:nvPr/>
            </p:nvSpPr>
            <p:spPr>
              <a:xfrm>
                <a:off x="11087375" y="3074683"/>
                <a:ext cx="369990" cy="556055"/>
              </a:xfrm>
              <a:custGeom>
                <a:avLst/>
                <a:gdLst>
                  <a:gd name="connsiteX0" fmla="*/ 369991 w 369990"/>
                  <a:gd name="connsiteY0" fmla="*/ 369991 h 556055"/>
                  <a:gd name="connsiteX1" fmla="*/ 0 w 369990"/>
                  <a:gd name="connsiteY1" fmla="*/ 556056 h 556055"/>
                  <a:gd name="connsiteX2" fmla="*/ 0 w 369990"/>
                  <a:gd name="connsiteY2" fmla="*/ 184995 h 556055"/>
                  <a:gd name="connsiteX3" fmla="*/ 369991 w 369990"/>
                  <a:gd name="connsiteY3" fmla="*/ 0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369991"/>
                    </a:moveTo>
                    <a:lnTo>
                      <a:pt x="0" y="556056"/>
                    </a:lnTo>
                    <a:lnTo>
                      <a:pt x="0" y="184995"/>
                    </a:lnTo>
                    <a:lnTo>
                      <a:pt x="369991" y="0"/>
                    </a:lnTo>
                    <a:close/>
                  </a:path>
                </a:pathLst>
              </a:custGeom>
              <a:gradFill flip="none" rotWithShape="1">
                <a:gsLst>
                  <a:gs pos="0">
                    <a:schemeClr val="accent1">
                      <a:lumMod val="20000"/>
                      <a:lumOff val="80000"/>
                    </a:schemeClr>
                  </a:gs>
                  <a:gs pos="98000">
                    <a:schemeClr val="accent1">
                      <a:lumMod val="0"/>
                      <a:lumOff val="100000"/>
                    </a:schemeClr>
                  </a:gs>
                </a:gsLst>
                <a:lin ang="0" scaled="1"/>
                <a:tileRect/>
              </a:gradFill>
              <a:ln w="10686" cap="flat">
                <a:noFill/>
                <a:prstDash val="solid"/>
                <a:miter/>
              </a:ln>
            </p:spPr>
            <p:txBody>
              <a:bodyPr rtlCol="0" anchor="ctr"/>
              <a:lstStyle/>
              <a:p>
                <a:endParaRPr lang="zh-CN" altLang="en-US"/>
              </a:p>
            </p:txBody>
          </p:sp>
          <p:sp>
            <p:nvSpPr>
              <p:cNvPr id="186" name="任意多边形: 形状 185">
                <a:extLst>
                  <a:ext uri="{FF2B5EF4-FFF2-40B4-BE49-F238E27FC236}">
                    <a16:creationId xmlns:a16="http://schemas.microsoft.com/office/drawing/2014/main" id="{24D4DEF7-825B-4379-9CF8-D9D0333FDD75}"/>
                  </a:ext>
                </a:extLst>
              </p:cNvPr>
              <p:cNvSpPr/>
              <p:nvPr/>
            </p:nvSpPr>
            <p:spPr>
              <a:xfrm>
                <a:off x="10716314" y="3074683"/>
                <a:ext cx="371060" cy="556055"/>
              </a:xfrm>
              <a:custGeom>
                <a:avLst/>
                <a:gdLst>
                  <a:gd name="connsiteX0" fmla="*/ 371060 w 371060"/>
                  <a:gd name="connsiteY0" fmla="*/ 556056 h 556055"/>
                  <a:gd name="connsiteX1" fmla="*/ 0 w 371060"/>
                  <a:gd name="connsiteY1" fmla="*/ 369991 h 556055"/>
                  <a:gd name="connsiteX2" fmla="*/ 0 w 371060"/>
                  <a:gd name="connsiteY2" fmla="*/ 0 h 556055"/>
                  <a:gd name="connsiteX3" fmla="*/ 371060 w 371060"/>
                  <a:gd name="connsiteY3" fmla="*/ 18499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69991"/>
                    </a:lnTo>
                    <a:lnTo>
                      <a:pt x="0" y="0"/>
                    </a:lnTo>
                    <a:lnTo>
                      <a:pt x="371060" y="18499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sp>
            <p:nvSpPr>
              <p:cNvPr id="187" name="任意多边形: 形状 186">
                <a:extLst>
                  <a:ext uri="{FF2B5EF4-FFF2-40B4-BE49-F238E27FC236}">
                    <a16:creationId xmlns:a16="http://schemas.microsoft.com/office/drawing/2014/main" id="{B1FDA539-F26C-4669-934B-8F9D0C36E0C1}"/>
                  </a:ext>
                </a:extLst>
              </p:cNvPr>
              <p:cNvSpPr/>
              <p:nvPr/>
            </p:nvSpPr>
            <p:spPr>
              <a:xfrm>
                <a:off x="11142980" y="3168805"/>
                <a:ext cx="258779" cy="368013"/>
              </a:xfrm>
              <a:custGeom>
                <a:avLst/>
                <a:gdLst>
                  <a:gd name="connsiteX0" fmla="*/ 24595 w 258779"/>
                  <a:gd name="connsiteY0" fmla="*/ 106913 h 368013"/>
                  <a:gd name="connsiteX1" fmla="*/ 0 w 258779"/>
                  <a:gd name="connsiteY1" fmla="*/ 143271 h 368013"/>
                  <a:gd name="connsiteX2" fmla="*/ 24595 w 258779"/>
                  <a:gd name="connsiteY2" fmla="*/ 155034 h 368013"/>
                  <a:gd name="connsiteX3" fmla="*/ 49189 w 258779"/>
                  <a:gd name="connsiteY3" fmla="*/ 118676 h 368013"/>
                  <a:gd name="connsiteX4" fmla="*/ 24595 w 258779"/>
                  <a:gd name="connsiteY4" fmla="*/ 106913 h 368013"/>
                  <a:gd name="connsiteX5" fmla="*/ 24595 w 258779"/>
                  <a:gd name="connsiteY5" fmla="*/ 176420 h 368013"/>
                  <a:gd name="connsiteX6" fmla="*/ 0 w 258779"/>
                  <a:gd name="connsiteY6" fmla="*/ 212778 h 368013"/>
                  <a:gd name="connsiteX7" fmla="*/ 24595 w 258779"/>
                  <a:gd name="connsiteY7" fmla="*/ 224541 h 368013"/>
                  <a:gd name="connsiteX8" fmla="*/ 49189 w 258779"/>
                  <a:gd name="connsiteY8" fmla="*/ 188183 h 368013"/>
                  <a:gd name="connsiteX9" fmla="*/ 24595 w 258779"/>
                  <a:gd name="connsiteY9" fmla="*/ 176420 h 368013"/>
                  <a:gd name="connsiteX10" fmla="*/ 24595 w 258779"/>
                  <a:gd name="connsiteY10" fmla="*/ 316504 h 368013"/>
                  <a:gd name="connsiteX11" fmla="*/ 0 w 258779"/>
                  <a:gd name="connsiteY11" fmla="*/ 352861 h 368013"/>
                  <a:gd name="connsiteX12" fmla="*/ 24595 w 258779"/>
                  <a:gd name="connsiteY12" fmla="*/ 364624 h 368013"/>
                  <a:gd name="connsiteX13" fmla="*/ 49189 w 258779"/>
                  <a:gd name="connsiteY13" fmla="*/ 328266 h 368013"/>
                  <a:gd name="connsiteX14" fmla="*/ 24595 w 258779"/>
                  <a:gd name="connsiteY14" fmla="*/ 316504 h 368013"/>
                  <a:gd name="connsiteX15" fmla="*/ 24595 w 258779"/>
                  <a:gd name="connsiteY15" fmla="*/ 245927 h 368013"/>
                  <a:gd name="connsiteX16" fmla="*/ 0 w 258779"/>
                  <a:gd name="connsiteY16" fmla="*/ 282285 h 368013"/>
                  <a:gd name="connsiteX17" fmla="*/ 24595 w 258779"/>
                  <a:gd name="connsiteY17" fmla="*/ 294048 h 368013"/>
                  <a:gd name="connsiteX18" fmla="*/ 49189 w 258779"/>
                  <a:gd name="connsiteY18" fmla="*/ 257690 h 368013"/>
                  <a:gd name="connsiteX19" fmla="*/ 24595 w 258779"/>
                  <a:gd name="connsiteY19" fmla="*/ 245927 h 368013"/>
                  <a:gd name="connsiteX20" fmla="*/ 95171 w 258779"/>
                  <a:gd name="connsiteY20" fmla="*/ 142202 h 368013"/>
                  <a:gd name="connsiteX21" fmla="*/ 70576 w 258779"/>
                  <a:gd name="connsiteY21" fmla="*/ 178559 h 368013"/>
                  <a:gd name="connsiteX22" fmla="*/ 95171 w 258779"/>
                  <a:gd name="connsiteY22" fmla="*/ 190322 h 368013"/>
                  <a:gd name="connsiteX23" fmla="*/ 119765 w 258779"/>
                  <a:gd name="connsiteY23" fmla="*/ 153964 h 368013"/>
                  <a:gd name="connsiteX24" fmla="*/ 95171 w 258779"/>
                  <a:gd name="connsiteY24" fmla="*/ 142202 h 368013"/>
                  <a:gd name="connsiteX25" fmla="*/ 95171 w 258779"/>
                  <a:gd name="connsiteY25" fmla="*/ 281216 h 368013"/>
                  <a:gd name="connsiteX26" fmla="*/ 70576 w 258779"/>
                  <a:gd name="connsiteY26" fmla="*/ 317573 h 368013"/>
                  <a:gd name="connsiteX27" fmla="*/ 95171 w 258779"/>
                  <a:gd name="connsiteY27" fmla="*/ 329336 h 368013"/>
                  <a:gd name="connsiteX28" fmla="*/ 119765 w 258779"/>
                  <a:gd name="connsiteY28" fmla="*/ 292978 h 368013"/>
                  <a:gd name="connsiteX29" fmla="*/ 95171 w 258779"/>
                  <a:gd name="connsiteY29" fmla="*/ 281216 h 368013"/>
                  <a:gd name="connsiteX30" fmla="*/ 95171 w 258779"/>
                  <a:gd name="connsiteY30" fmla="*/ 211709 h 368013"/>
                  <a:gd name="connsiteX31" fmla="*/ 70576 w 258779"/>
                  <a:gd name="connsiteY31" fmla="*/ 248066 h 368013"/>
                  <a:gd name="connsiteX32" fmla="*/ 95171 w 258779"/>
                  <a:gd name="connsiteY32" fmla="*/ 259829 h 368013"/>
                  <a:gd name="connsiteX33" fmla="*/ 119765 w 258779"/>
                  <a:gd name="connsiteY33" fmla="*/ 223471 h 368013"/>
                  <a:gd name="connsiteX34" fmla="*/ 95171 w 258779"/>
                  <a:gd name="connsiteY34" fmla="*/ 211709 h 368013"/>
                  <a:gd name="connsiteX35" fmla="*/ 95171 w 258779"/>
                  <a:gd name="connsiteY35" fmla="*/ 72695 h 368013"/>
                  <a:gd name="connsiteX36" fmla="*/ 70576 w 258779"/>
                  <a:gd name="connsiteY36" fmla="*/ 109052 h 368013"/>
                  <a:gd name="connsiteX37" fmla="*/ 95171 w 258779"/>
                  <a:gd name="connsiteY37" fmla="*/ 120815 h 368013"/>
                  <a:gd name="connsiteX38" fmla="*/ 119765 w 258779"/>
                  <a:gd name="connsiteY38" fmla="*/ 84457 h 368013"/>
                  <a:gd name="connsiteX39" fmla="*/ 95171 w 258779"/>
                  <a:gd name="connsiteY39" fmla="*/ 72695 h 368013"/>
                  <a:gd name="connsiteX40" fmla="*/ 164678 w 258779"/>
                  <a:gd name="connsiteY40" fmla="*/ 37406 h 368013"/>
                  <a:gd name="connsiteX41" fmla="*/ 140083 w 258779"/>
                  <a:gd name="connsiteY41" fmla="*/ 73764 h 368013"/>
                  <a:gd name="connsiteX42" fmla="*/ 164678 w 258779"/>
                  <a:gd name="connsiteY42" fmla="*/ 85527 h 368013"/>
                  <a:gd name="connsiteX43" fmla="*/ 189272 w 258779"/>
                  <a:gd name="connsiteY43" fmla="*/ 49169 h 368013"/>
                  <a:gd name="connsiteX44" fmla="*/ 164678 w 258779"/>
                  <a:gd name="connsiteY44" fmla="*/ 37406 h 368013"/>
                  <a:gd name="connsiteX45" fmla="*/ 164678 w 258779"/>
                  <a:gd name="connsiteY45" fmla="*/ 106913 h 368013"/>
                  <a:gd name="connsiteX46" fmla="*/ 140083 w 258779"/>
                  <a:gd name="connsiteY46" fmla="*/ 143271 h 368013"/>
                  <a:gd name="connsiteX47" fmla="*/ 164678 w 258779"/>
                  <a:gd name="connsiteY47" fmla="*/ 155034 h 368013"/>
                  <a:gd name="connsiteX48" fmla="*/ 189272 w 258779"/>
                  <a:gd name="connsiteY48" fmla="*/ 118676 h 368013"/>
                  <a:gd name="connsiteX49" fmla="*/ 164678 w 258779"/>
                  <a:gd name="connsiteY49" fmla="*/ 106913 h 368013"/>
                  <a:gd name="connsiteX50" fmla="*/ 164678 w 258779"/>
                  <a:gd name="connsiteY50" fmla="*/ 245927 h 368013"/>
                  <a:gd name="connsiteX51" fmla="*/ 140083 w 258779"/>
                  <a:gd name="connsiteY51" fmla="*/ 282285 h 368013"/>
                  <a:gd name="connsiteX52" fmla="*/ 164678 w 258779"/>
                  <a:gd name="connsiteY52" fmla="*/ 294048 h 368013"/>
                  <a:gd name="connsiteX53" fmla="*/ 189272 w 258779"/>
                  <a:gd name="connsiteY53" fmla="*/ 257690 h 368013"/>
                  <a:gd name="connsiteX54" fmla="*/ 164678 w 258779"/>
                  <a:gd name="connsiteY54" fmla="*/ 245927 h 368013"/>
                  <a:gd name="connsiteX55" fmla="*/ 164678 w 258779"/>
                  <a:gd name="connsiteY55" fmla="*/ 176420 h 368013"/>
                  <a:gd name="connsiteX56" fmla="*/ 140083 w 258779"/>
                  <a:gd name="connsiteY56" fmla="*/ 212778 h 368013"/>
                  <a:gd name="connsiteX57" fmla="*/ 164678 w 258779"/>
                  <a:gd name="connsiteY57" fmla="*/ 224541 h 368013"/>
                  <a:gd name="connsiteX58" fmla="*/ 189272 w 258779"/>
                  <a:gd name="connsiteY58" fmla="*/ 188183 h 368013"/>
                  <a:gd name="connsiteX59" fmla="*/ 164678 w 258779"/>
                  <a:gd name="connsiteY59" fmla="*/ 176420 h 368013"/>
                  <a:gd name="connsiteX60" fmla="*/ 234185 w 258779"/>
                  <a:gd name="connsiteY60" fmla="*/ 72695 h 368013"/>
                  <a:gd name="connsiteX61" fmla="*/ 209590 w 258779"/>
                  <a:gd name="connsiteY61" fmla="*/ 109052 h 368013"/>
                  <a:gd name="connsiteX62" fmla="*/ 234185 w 258779"/>
                  <a:gd name="connsiteY62" fmla="*/ 120815 h 368013"/>
                  <a:gd name="connsiteX63" fmla="*/ 258779 w 258779"/>
                  <a:gd name="connsiteY63" fmla="*/ 84457 h 368013"/>
                  <a:gd name="connsiteX64" fmla="*/ 234185 w 258779"/>
                  <a:gd name="connsiteY64" fmla="*/ 72695 h 368013"/>
                  <a:gd name="connsiteX65" fmla="*/ 234185 w 258779"/>
                  <a:gd name="connsiteY65" fmla="*/ 51308 h 368013"/>
                  <a:gd name="connsiteX66" fmla="*/ 258779 w 258779"/>
                  <a:gd name="connsiteY66" fmla="*/ 14950 h 368013"/>
                  <a:gd name="connsiteX67" fmla="*/ 234185 w 258779"/>
                  <a:gd name="connsiteY67" fmla="*/ 3188 h 368013"/>
                  <a:gd name="connsiteX68" fmla="*/ 209590 w 258779"/>
                  <a:gd name="connsiteY68" fmla="*/ 39545 h 368013"/>
                  <a:gd name="connsiteX69" fmla="*/ 234185 w 258779"/>
                  <a:gd name="connsiteY69" fmla="*/ 51308 h 368013"/>
                  <a:gd name="connsiteX70" fmla="*/ 234185 w 258779"/>
                  <a:gd name="connsiteY70" fmla="*/ 142202 h 368013"/>
                  <a:gd name="connsiteX71" fmla="*/ 209590 w 258779"/>
                  <a:gd name="connsiteY71" fmla="*/ 178559 h 368013"/>
                  <a:gd name="connsiteX72" fmla="*/ 234185 w 258779"/>
                  <a:gd name="connsiteY72" fmla="*/ 190322 h 368013"/>
                  <a:gd name="connsiteX73" fmla="*/ 258779 w 258779"/>
                  <a:gd name="connsiteY73" fmla="*/ 153964 h 368013"/>
                  <a:gd name="connsiteX74" fmla="*/ 234185 w 258779"/>
                  <a:gd name="connsiteY74" fmla="*/ 142202 h 368013"/>
                  <a:gd name="connsiteX75" fmla="*/ 234185 w 258779"/>
                  <a:gd name="connsiteY75" fmla="*/ 211709 h 368013"/>
                  <a:gd name="connsiteX76" fmla="*/ 209590 w 258779"/>
                  <a:gd name="connsiteY76" fmla="*/ 248066 h 368013"/>
                  <a:gd name="connsiteX77" fmla="*/ 234185 w 258779"/>
                  <a:gd name="connsiteY77" fmla="*/ 259829 h 368013"/>
                  <a:gd name="connsiteX78" fmla="*/ 258779 w 258779"/>
                  <a:gd name="connsiteY78" fmla="*/ 223471 h 368013"/>
                  <a:gd name="connsiteX79" fmla="*/ 234185 w 258779"/>
                  <a:gd name="connsiteY79" fmla="*/ 211709 h 368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258779" h="368013">
                    <a:moveTo>
                      <a:pt x="24595" y="106913"/>
                    </a:moveTo>
                    <a:cubicBezTo>
                      <a:pt x="10693" y="113330"/>
                      <a:pt x="0" y="130439"/>
                      <a:pt x="0" y="143271"/>
                    </a:cubicBezTo>
                    <a:cubicBezTo>
                      <a:pt x="0" y="157172"/>
                      <a:pt x="10693" y="162519"/>
                      <a:pt x="24595" y="155034"/>
                    </a:cubicBezTo>
                    <a:cubicBezTo>
                      <a:pt x="38496" y="147548"/>
                      <a:pt x="49189" y="131508"/>
                      <a:pt x="49189" y="118676"/>
                    </a:cubicBezTo>
                    <a:cubicBezTo>
                      <a:pt x="49189" y="105844"/>
                      <a:pt x="38496" y="100497"/>
                      <a:pt x="24595" y="106913"/>
                    </a:cubicBezTo>
                    <a:close/>
                    <a:moveTo>
                      <a:pt x="24595" y="176420"/>
                    </a:moveTo>
                    <a:cubicBezTo>
                      <a:pt x="10693" y="182836"/>
                      <a:pt x="0" y="199946"/>
                      <a:pt x="0" y="212778"/>
                    </a:cubicBezTo>
                    <a:cubicBezTo>
                      <a:pt x="0" y="225610"/>
                      <a:pt x="10693" y="232026"/>
                      <a:pt x="24595" y="224541"/>
                    </a:cubicBezTo>
                    <a:cubicBezTo>
                      <a:pt x="38496" y="218124"/>
                      <a:pt x="49189" y="201015"/>
                      <a:pt x="49189" y="188183"/>
                    </a:cubicBezTo>
                    <a:cubicBezTo>
                      <a:pt x="49189" y="175351"/>
                      <a:pt x="38496" y="170004"/>
                      <a:pt x="24595" y="176420"/>
                    </a:cubicBezTo>
                    <a:close/>
                    <a:moveTo>
                      <a:pt x="24595" y="316504"/>
                    </a:moveTo>
                    <a:cubicBezTo>
                      <a:pt x="10693" y="322920"/>
                      <a:pt x="0" y="340029"/>
                      <a:pt x="0" y="352861"/>
                    </a:cubicBezTo>
                    <a:cubicBezTo>
                      <a:pt x="0" y="366763"/>
                      <a:pt x="10693" y="372109"/>
                      <a:pt x="24595" y="364624"/>
                    </a:cubicBezTo>
                    <a:cubicBezTo>
                      <a:pt x="38496" y="358208"/>
                      <a:pt x="49189" y="341098"/>
                      <a:pt x="49189" y="328266"/>
                    </a:cubicBezTo>
                    <a:cubicBezTo>
                      <a:pt x="49189" y="314365"/>
                      <a:pt x="38496" y="309018"/>
                      <a:pt x="24595" y="316504"/>
                    </a:cubicBezTo>
                    <a:close/>
                    <a:moveTo>
                      <a:pt x="24595" y="245927"/>
                    </a:moveTo>
                    <a:cubicBezTo>
                      <a:pt x="10693" y="252343"/>
                      <a:pt x="0" y="269453"/>
                      <a:pt x="0" y="282285"/>
                    </a:cubicBezTo>
                    <a:cubicBezTo>
                      <a:pt x="0" y="296186"/>
                      <a:pt x="10693" y="301533"/>
                      <a:pt x="24595" y="294048"/>
                    </a:cubicBezTo>
                    <a:cubicBezTo>
                      <a:pt x="38496" y="287631"/>
                      <a:pt x="49189" y="270522"/>
                      <a:pt x="49189" y="257690"/>
                    </a:cubicBezTo>
                    <a:cubicBezTo>
                      <a:pt x="49189" y="244858"/>
                      <a:pt x="38496" y="239511"/>
                      <a:pt x="24595" y="245927"/>
                    </a:cubicBezTo>
                    <a:close/>
                    <a:moveTo>
                      <a:pt x="95171" y="142202"/>
                    </a:moveTo>
                    <a:cubicBezTo>
                      <a:pt x="81269" y="148618"/>
                      <a:pt x="70576" y="165727"/>
                      <a:pt x="70576" y="178559"/>
                    </a:cubicBezTo>
                    <a:cubicBezTo>
                      <a:pt x="70576" y="192460"/>
                      <a:pt x="81269" y="197807"/>
                      <a:pt x="95171" y="190322"/>
                    </a:cubicBezTo>
                    <a:cubicBezTo>
                      <a:pt x="109072" y="183906"/>
                      <a:pt x="119765" y="166796"/>
                      <a:pt x="119765" y="153964"/>
                    </a:cubicBezTo>
                    <a:cubicBezTo>
                      <a:pt x="118696" y="141132"/>
                      <a:pt x="108003" y="134716"/>
                      <a:pt x="95171" y="142202"/>
                    </a:cubicBezTo>
                    <a:close/>
                    <a:moveTo>
                      <a:pt x="95171" y="281216"/>
                    </a:moveTo>
                    <a:cubicBezTo>
                      <a:pt x="81269" y="287631"/>
                      <a:pt x="70576" y="304741"/>
                      <a:pt x="70576" y="317573"/>
                    </a:cubicBezTo>
                    <a:cubicBezTo>
                      <a:pt x="70576" y="331474"/>
                      <a:pt x="81269" y="336821"/>
                      <a:pt x="95171" y="329336"/>
                    </a:cubicBezTo>
                    <a:cubicBezTo>
                      <a:pt x="109072" y="322920"/>
                      <a:pt x="119765" y="305810"/>
                      <a:pt x="119765" y="292978"/>
                    </a:cubicBezTo>
                    <a:cubicBezTo>
                      <a:pt x="118696" y="280146"/>
                      <a:pt x="108003" y="274799"/>
                      <a:pt x="95171" y="281216"/>
                    </a:cubicBezTo>
                    <a:close/>
                    <a:moveTo>
                      <a:pt x="95171" y="211709"/>
                    </a:moveTo>
                    <a:cubicBezTo>
                      <a:pt x="81269" y="218124"/>
                      <a:pt x="70576" y="235234"/>
                      <a:pt x="70576" y="248066"/>
                    </a:cubicBezTo>
                    <a:cubicBezTo>
                      <a:pt x="70576" y="261967"/>
                      <a:pt x="81269" y="267314"/>
                      <a:pt x="95171" y="259829"/>
                    </a:cubicBezTo>
                    <a:cubicBezTo>
                      <a:pt x="109072" y="253413"/>
                      <a:pt x="119765" y="236303"/>
                      <a:pt x="119765" y="223471"/>
                    </a:cubicBezTo>
                    <a:cubicBezTo>
                      <a:pt x="118696" y="210639"/>
                      <a:pt x="108003" y="205292"/>
                      <a:pt x="95171" y="211709"/>
                    </a:cubicBezTo>
                    <a:close/>
                    <a:moveTo>
                      <a:pt x="95171" y="72695"/>
                    </a:moveTo>
                    <a:cubicBezTo>
                      <a:pt x="81269" y="79111"/>
                      <a:pt x="70576" y="96220"/>
                      <a:pt x="70576" y="109052"/>
                    </a:cubicBezTo>
                    <a:cubicBezTo>
                      <a:pt x="70576" y="121884"/>
                      <a:pt x="81269" y="128300"/>
                      <a:pt x="95171" y="120815"/>
                    </a:cubicBezTo>
                    <a:cubicBezTo>
                      <a:pt x="109072" y="114399"/>
                      <a:pt x="119765" y="97289"/>
                      <a:pt x="119765" y="84457"/>
                    </a:cubicBezTo>
                    <a:cubicBezTo>
                      <a:pt x="118696" y="70556"/>
                      <a:pt x="108003" y="65209"/>
                      <a:pt x="95171" y="72695"/>
                    </a:cubicBezTo>
                    <a:close/>
                    <a:moveTo>
                      <a:pt x="164678" y="37406"/>
                    </a:moveTo>
                    <a:cubicBezTo>
                      <a:pt x="150776" y="43823"/>
                      <a:pt x="140083" y="60932"/>
                      <a:pt x="140083" y="73764"/>
                    </a:cubicBezTo>
                    <a:cubicBezTo>
                      <a:pt x="140083" y="87665"/>
                      <a:pt x="150776" y="93012"/>
                      <a:pt x="164678" y="85527"/>
                    </a:cubicBezTo>
                    <a:cubicBezTo>
                      <a:pt x="178579" y="79111"/>
                      <a:pt x="189272" y="62001"/>
                      <a:pt x="189272" y="49169"/>
                    </a:cubicBezTo>
                    <a:cubicBezTo>
                      <a:pt x="188203" y="36337"/>
                      <a:pt x="177510" y="30990"/>
                      <a:pt x="164678" y="37406"/>
                    </a:cubicBezTo>
                    <a:close/>
                    <a:moveTo>
                      <a:pt x="164678" y="106913"/>
                    </a:moveTo>
                    <a:cubicBezTo>
                      <a:pt x="150776" y="113330"/>
                      <a:pt x="140083" y="130439"/>
                      <a:pt x="140083" y="143271"/>
                    </a:cubicBezTo>
                    <a:cubicBezTo>
                      <a:pt x="140083" y="157172"/>
                      <a:pt x="150776" y="162519"/>
                      <a:pt x="164678" y="155034"/>
                    </a:cubicBezTo>
                    <a:cubicBezTo>
                      <a:pt x="178579" y="148618"/>
                      <a:pt x="189272" y="131508"/>
                      <a:pt x="189272" y="118676"/>
                    </a:cubicBezTo>
                    <a:cubicBezTo>
                      <a:pt x="189272" y="105844"/>
                      <a:pt x="177510" y="100497"/>
                      <a:pt x="164678" y="106913"/>
                    </a:cubicBezTo>
                    <a:close/>
                    <a:moveTo>
                      <a:pt x="164678" y="245927"/>
                    </a:moveTo>
                    <a:cubicBezTo>
                      <a:pt x="150776" y="252343"/>
                      <a:pt x="140083" y="269453"/>
                      <a:pt x="140083" y="282285"/>
                    </a:cubicBezTo>
                    <a:cubicBezTo>
                      <a:pt x="140083" y="296186"/>
                      <a:pt x="150776" y="301533"/>
                      <a:pt x="164678" y="294048"/>
                    </a:cubicBezTo>
                    <a:cubicBezTo>
                      <a:pt x="178579" y="287631"/>
                      <a:pt x="189272" y="270522"/>
                      <a:pt x="189272" y="257690"/>
                    </a:cubicBezTo>
                    <a:cubicBezTo>
                      <a:pt x="188203" y="244858"/>
                      <a:pt x="177510" y="239511"/>
                      <a:pt x="164678" y="245927"/>
                    </a:cubicBezTo>
                    <a:close/>
                    <a:moveTo>
                      <a:pt x="164678" y="176420"/>
                    </a:moveTo>
                    <a:cubicBezTo>
                      <a:pt x="150776" y="182836"/>
                      <a:pt x="140083" y="199946"/>
                      <a:pt x="140083" y="212778"/>
                    </a:cubicBezTo>
                    <a:cubicBezTo>
                      <a:pt x="140083" y="226679"/>
                      <a:pt x="150776" y="232026"/>
                      <a:pt x="164678" y="224541"/>
                    </a:cubicBezTo>
                    <a:cubicBezTo>
                      <a:pt x="178579" y="218124"/>
                      <a:pt x="189272" y="201015"/>
                      <a:pt x="189272" y="188183"/>
                    </a:cubicBezTo>
                    <a:cubicBezTo>
                      <a:pt x="188203" y="175351"/>
                      <a:pt x="177510" y="170004"/>
                      <a:pt x="164678" y="176420"/>
                    </a:cubicBezTo>
                    <a:close/>
                    <a:moveTo>
                      <a:pt x="234185" y="72695"/>
                    </a:moveTo>
                    <a:cubicBezTo>
                      <a:pt x="220283" y="79111"/>
                      <a:pt x="209590" y="96220"/>
                      <a:pt x="209590" y="109052"/>
                    </a:cubicBezTo>
                    <a:cubicBezTo>
                      <a:pt x="209590" y="122953"/>
                      <a:pt x="220283" y="128300"/>
                      <a:pt x="234185" y="120815"/>
                    </a:cubicBezTo>
                    <a:cubicBezTo>
                      <a:pt x="248086" y="114399"/>
                      <a:pt x="258779" y="97289"/>
                      <a:pt x="258779" y="84457"/>
                    </a:cubicBezTo>
                    <a:cubicBezTo>
                      <a:pt x="258779" y="70556"/>
                      <a:pt x="247017" y="65209"/>
                      <a:pt x="234185" y="72695"/>
                    </a:cubicBezTo>
                    <a:close/>
                    <a:moveTo>
                      <a:pt x="234185" y="51308"/>
                    </a:moveTo>
                    <a:cubicBezTo>
                      <a:pt x="248086" y="44892"/>
                      <a:pt x="258779" y="27782"/>
                      <a:pt x="258779" y="14950"/>
                    </a:cubicBezTo>
                    <a:cubicBezTo>
                      <a:pt x="258779" y="2118"/>
                      <a:pt x="248086" y="-4298"/>
                      <a:pt x="234185" y="3188"/>
                    </a:cubicBezTo>
                    <a:cubicBezTo>
                      <a:pt x="220283" y="9604"/>
                      <a:pt x="209590" y="26713"/>
                      <a:pt x="209590" y="39545"/>
                    </a:cubicBezTo>
                    <a:cubicBezTo>
                      <a:pt x="209590" y="52377"/>
                      <a:pt x="220283" y="57724"/>
                      <a:pt x="234185" y="51308"/>
                    </a:cubicBezTo>
                    <a:close/>
                    <a:moveTo>
                      <a:pt x="234185" y="142202"/>
                    </a:moveTo>
                    <a:cubicBezTo>
                      <a:pt x="220283" y="148618"/>
                      <a:pt x="209590" y="165727"/>
                      <a:pt x="209590" y="178559"/>
                    </a:cubicBezTo>
                    <a:cubicBezTo>
                      <a:pt x="209590" y="192460"/>
                      <a:pt x="220283" y="197807"/>
                      <a:pt x="234185" y="190322"/>
                    </a:cubicBezTo>
                    <a:cubicBezTo>
                      <a:pt x="248086" y="183906"/>
                      <a:pt x="258779" y="166796"/>
                      <a:pt x="258779" y="153964"/>
                    </a:cubicBezTo>
                    <a:cubicBezTo>
                      <a:pt x="258779" y="141132"/>
                      <a:pt x="247017" y="134716"/>
                      <a:pt x="234185" y="142202"/>
                    </a:cubicBezTo>
                    <a:close/>
                    <a:moveTo>
                      <a:pt x="234185" y="211709"/>
                    </a:moveTo>
                    <a:cubicBezTo>
                      <a:pt x="220283" y="218124"/>
                      <a:pt x="209590" y="235234"/>
                      <a:pt x="209590" y="248066"/>
                    </a:cubicBezTo>
                    <a:cubicBezTo>
                      <a:pt x="209590" y="261967"/>
                      <a:pt x="220283" y="267314"/>
                      <a:pt x="234185" y="259829"/>
                    </a:cubicBezTo>
                    <a:cubicBezTo>
                      <a:pt x="248086" y="253413"/>
                      <a:pt x="258779" y="236303"/>
                      <a:pt x="258779" y="223471"/>
                    </a:cubicBezTo>
                    <a:cubicBezTo>
                      <a:pt x="258779" y="210639"/>
                      <a:pt x="247017" y="205292"/>
                      <a:pt x="234185" y="211709"/>
                    </a:cubicBezTo>
                    <a:close/>
                  </a:path>
                </a:pathLst>
              </a:custGeom>
              <a:solidFill>
                <a:schemeClr val="accent1"/>
              </a:solidFill>
              <a:ln w="10686" cap="flat">
                <a:noFill/>
                <a:prstDash val="solid"/>
                <a:miter/>
              </a:ln>
            </p:spPr>
            <p:txBody>
              <a:bodyPr rtlCol="0" anchor="ctr"/>
              <a:lstStyle/>
              <a:p>
                <a:endParaRPr lang="zh-CN" altLang="en-US"/>
              </a:p>
            </p:txBody>
          </p:sp>
        </p:grpSp>
        <p:grpSp>
          <p:nvGrpSpPr>
            <p:cNvPr id="96" name="图形 4">
              <a:extLst>
                <a:ext uri="{FF2B5EF4-FFF2-40B4-BE49-F238E27FC236}">
                  <a16:creationId xmlns:a16="http://schemas.microsoft.com/office/drawing/2014/main" id="{37BC4F53-7420-4367-9144-42BB1780B63E}"/>
                </a:ext>
              </a:extLst>
            </p:cNvPr>
            <p:cNvGrpSpPr/>
            <p:nvPr/>
          </p:nvGrpSpPr>
          <p:grpSpPr>
            <a:xfrm>
              <a:off x="11521200" y="1889271"/>
              <a:ext cx="783058" cy="783057"/>
              <a:chOff x="10716314" y="2429873"/>
              <a:chExt cx="741051" cy="741050"/>
            </a:xfrm>
          </p:grpSpPr>
          <p:sp>
            <p:nvSpPr>
              <p:cNvPr id="177" name="任意多边形: 形状 176">
                <a:extLst>
                  <a:ext uri="{FF2B5EF4-FFF2-40B4-BE49-F238E27FC236}">
                    <a16:creationId xmlns:a16="http://schemas.microsoft.com/office/drawing/2014/main" id="{AAC3F1D3-D8EA-4FD3-8917-67938C8950C5}"/>
                  </a:ext>
                </a:extLst>
              </p:cNvPr>
              <p:cNvSpPr/>
              <p:nvPr/>
            </p:nvSpPr>
            <p:spPr>
              <a:xfrm>
                <a:off x="10716314" y="2429873"/>
                <a:ext cx="741050" cy="371060"/>
              </a:xfrm>
              <a:custGeom>
                <a:avLst/>
                <a:gdLst>
                  <a:gd name="connsiteX0" fmla="*/ 741051 w 741050"/>
                  <a:gd name="connsiteY0" fmla="*/ 184995 h 371060"/>
                  <a:gd name="connsiteX1" fmla="*/ 371060 w 741050"/>
                  <a:gd name="connsiteY1" fmla="*/ 371060 h 371060"/>
                  <a:gd name="connsiteX2" fmla="*/ 0 w 741050"/>
                  <a:gd name="connsiteY2" fmla="*/ 184995 h 371060"/>
                  <a:gd name="connsiteX3" fmla="*/ 371060 w 741050"/>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0" h="371060">
                    <a:moveTo>
                      <a:pt x="741051" y="184995"/>
                    </a:moveTo>
                    <a:lnTo>
                      <a:pt x="371060" y="371060"/>
                    </a:lnTo>
                    <a:lnTo>
                      <a:pt x="0" y="184995"/>
                    </a:lnTo>
                    <a:lnTo>
                      <a:pt x="371060" y="0"/>
                    </a:lnTo>
                    <a:close/>
                  </a:path>
                </a:pathLst>
              </a:custGeom>
              <a:gradFill>
                <a:gsLst>
                  <a:gs pos="0">
                    <a:schemeClr val="accent1">
                      <a:lumMod val="10000"/>
                      <a:lumOff val="90000"/>
                    </a:schemeClr>
                  </a:gs>
                  <a:gs pos="98000">
                    <a:schemeClr val="accent1">
                      <a:lumMod val="10000"/>
                      <a:lumOff val="90000"/>
                    </a:schemeClr>
                  </a:gs>
                </a:gsLst>
              </a:gradFill>
              <a:ln w="10686" cap="flat">
                <a:noFill/>
                <a:prstDash val="solid"/>
                <a:miter/>
              </a:ln>
            </p:spPr>
            <p:txBody>
              <a:bodyPr rtlCol="0" anchor="ctr"/>
              <a:lstStyle/>
              <a:p>
                <a:endParaRPr lang="zh-CN" altLang="en-US"/>
              </a:p>
            </p:txBody>
          </p:sp>
          <p:sp>
            <p:nvSpPr>
              <p:cNvPr id="178" name="任意多边形: 形状 177">
                <a:extLst>
                  <a:ext uri="{FF2B5EF4-FFF2-40B4-BE49-F238E27FC236}">
                    <a16:creationId xmlns:a16="http://schemas.microsoft.com/office/drawing/2014/main" id="{23E6A40B-2410-4A6E-BB7F-80271A535A09}"/>
                  </a:ext>
                </a:extLst>
              </p:cNvPr>
              <p:cNvSpPr/>
              <p:nvPr/>
            </p:nvSpPr>
            <p:spPr>
              <a:xfrm>
                <a:off x="11087375" y="2614868"/>
                <a:ext cx="369990" cy="556055"/>
              </a:xfrm>
              <a:custGeom>
                <a:avLst/>
                <a:gdLst>
                  <a:gd name="connsiteX0" fmla="*/ 369991 w 369990"/>
                  <a:gd name="connsiteY0" fmla="*/ 371060 h 556055"/>
                  <a:gd name="connsiteX1" fmla="*/ 0 w 369990"/>
                  <a:gd name="connsiteY1" fmla="*/ 556056 h 556055"/>
                  <a:gd name="connsiteX2" fmla="*/ 0 w 369990"/>
                  <a:gd name="connsiteY2" fmla="*/ 186065 h 556055"/>
                  <a:gd name="connsiteX3" fmla="*/ 369991 w 369990"/>
                  <a:gd name="connsiteY3" fmla="*/ 0 h 556055"/>
                </a:gdLst>
                <a:ahLst/>
                <a:cxnLst>
                  <a:cxn ang="0">
                    <a:pos x="connsiteX0" y="connsiteY0"/>
                  </a:cxn>
                  <a:cxn ang="0">
                    <a:pos x="connsiteX1" y="connsiteY1"/>
                  </a:cxn>
                  <a:cxn ang="0">
                    <a:pos x="connsiteX2" y="connsiteY2"/>
                  </a:cxn>
                  <a:cxn ang="0">
                    <a:pos x="connsiteX3" y="connsiteY3"/>
                  </a:cxn>
                </a:cxnLst>
                <a:rect l="l" t="t" r="r" b="b"/>
                <a:pathLst>
                  <a:path w="369990" h="556055">
                    <a:moveTo>
                      <a:pt x="369991" y="371060"/>
                    </a:moveTo>
                    <a:lnTo>
                      <a:pt x="0" y="556056"/>
                    </a:lnTo>
                    <a:lnTo>
                      <a:pt x="0" y="186065"/>
                    </a:lnTo>
                    <a:lnTo>
                      <a:pt x="369991" y="0"/>
                    </a:lnTo>
                    <a:close/>
                  </a:path>
                </a:pathLst>
              </a:custGeom>
              <a:gradFill>
                <a:gsLst>
                  <a:gs pos="0">
                    <a:schemeClr val="accent1">
                      <a:lumMod val="20000"/>
                      <a:lumOff val="80000"/>
                    </a:schemeClr>
                  </a:gs>
                  <a:gs pos="98000">
                    <a:schemeClr val="accent1">
                      <a:lumMod val="0"/>
                      <a:lumOff val="100000"/>
                    </a:schemeClr>
                  </a:gs>
                </a:gsLst>
              </a:gradFill>
              <a:ln w="10686" cap="flat">
                <a:noFill/>
                <a:prstDash val="solid"/>
                <a:miter/>
              </a:ln>
            </p:spPr>
            <p:txBody>
              <a:bodyPr rtlCol="0" anchor="ctr"/>
              <a:lstStyle/>
              <a:p>
                <a:endParaRPr lang="zh-CN" altLang="en-US"/>
              </a:p>
            </p:txBody>
          </p:sp>
          <p:sp>
            <p:nvSpPr>
              <p:cNvPr id="179" name="任意多边形: 形状 178">
                <a:extLst>
                  <a:ext uri="{FF2B5EF4-FFF2-40B4-BE49-F238E27FC236}">
                    <a16:creationId xmlns:a16="http://schemas.microsoft.com/office/drawing/2014/main" id="{F56DB9CC-0C7A-44DE-B7F6-F08D68457466}"/>
                  </a:ext>
                </a:extLst>
              </p:cNvPr>
              <p:cNvSpPr/>
              <p:nvPr/>
            </p:nvSpPr>
            <p:spPr>
              <a:xfrm>
                <a:off x="11179338" y="2753882"/>
                <a:ext cx="186065" cy="278027"/>
              </a:xfrm>
              <a:custGeom>
                <a:avLst/>
                <a:gdLst>
                  <a:gd name="connsiteX0" fmla="*/ 186065 w 186065"/>
                  <a:gd name="connsiteY0" fmla="*/ 186065 h 278027"/>
                  <a:gd name="connsiteX1" fmla="*/ 0 w 186065"/>
                  <a:gd name="connsiteY1" fmla="*/ 278028 h 278027"/>
                  <a:gd name="connsiteX2" fmla="*/ 0 w 186065"/>
                  <a:gd name="connsiteY2" fmla="*/ 93032 h 278027"/>
                  <a:gd name="connsiteX3" fmla="*/ 186065 w 186065"/>
                  <a:gd name="connsiteY3" fmla="*/ 0 h 278027"/>
                </a:gdLst>
                <a:ahLst/>
                <a:cxnLst>
                  <a:cxn ang="0">
                    <a:pos x="connsiteX0" y="connsiteY0"/>
                  </a:cxn>
                  <a:cxn ang="0">
                    <a:pos x="connsiteX1" y="connsiteY1"/>
                  </a:cxn>
                  <a:cxn ang="0">
                    <a:pos x="connsiteX2" y="connsiteY2"/>
                  </a:cxn>
                  <a:cxn ang="0">
                    <a:pos x="connsiteX3" y="connsiteY3"/>
                  </a:cxn>
                </a:cxnLst>
                <a:rect l="l" t="t" r="r" b="b"/>
                <a:pathLst>
                  <a:path w="186065" h="278027">
                    <a:moveTo>
                      <a:pt x="186065" y="186065"/>
                    </a:moveTo>
                    <a:lnTo>
                      <a:pt x="0" y="278028"/>
                    </a:lnTo>
                    <a:lnTo>
                      <a:pt x="0" y="93032"/>
                    </a:lnTo>
                    <a:lnTo>
                      <a:pt x="186065"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80" name="任意多边形: 形状 179">
                <a:extLst>
                  <a:ext uri="{FF2B5EF4-FFF2-40B4-BE49-F238E27FC236}">
                    <a16:creationId xmlns:a16="http://schemas.microsoft.com/office/drawing/2014/main" id="{8C4D80BD-0398-41D4-B208-8F11C25A062C}"/>
                  </a:ext>
                </a:extLst>
              </p:cNvPr>
              <p:cNvSpPr/>
              <p:nvPr/>
            </p:nvSpPr>
            <p:spPr>
              <a:xfrm>
                <a:off x="10716314" y="2614868"/>
                <a:ext cx="371060" cy="556055"/>
              </a:xfrm>
              <a:custGeom>
                <a:avLst/>
                <a:gdLst>
                  <a:gd name="connsiteX0" fmla="*/ 371060 w 371060"/>
                  <a:gd name="connsiteY0" fmla="*/ 556056 h 556055"/>
                  <a:gd name="connsiteX1" fmla="*/ 0 w 371060"/>
                  <a:gd name="connsiteY1" fmla="*/ 371060 h 556055"/>
                  <a:gd name="connsiteX2" fmla="*/ 0 w 371060"/>
                  <a:gd name="connsiteY2" fmla="*/ 0 h 556055"/>
                  <a:gd name="connsiteX3" fmla="*/ 371060 w 371060"/>
                  <a:gd name="connsiteY3" fmla="*/ 18606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71060"/>
                    </a:lnTo>
                    <a:lnTo>
                      <a:pt x="0" y="0"/>
                    </a:lnTo>
                    <a:lnTo>
                      <a:pt x="371060" y="18606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sp>
            <p:nvSpPr>
              <p:cNvPr id="181" name="任意多边形: 形状 180">
                <a:extLst>
                  <a:ext uri="{FF2B5EF4-FFF2-40B4-BE49-F238E27FC236}">
                    <a16:creationId xmlns:a16="http://schemas.microsoft.com/office/drawing/2014/main" id="{44729777-E17F-499A-810D-2FB043FEA6DA}"/>
                  </a:ext>
                </a:extLst>
              </p:cNvPr>
              <p:cNvSpPr/>
              <p:nvPr/>
            </p:nvSpPr>
            <p:spPr>
              <a:xfrm>
                <a:off x="11179338" y="2753882"/>
                <a:ext cx="186065" cy="186064"/>
              </a:xfrm>
              <a:custGeom>
                <a:avLst/>
                <a:gdLst>
                  <a:gd name="connsiteX0" fmla="*/ 186065 w 186065"/>
                  <a:gd name="connsiteY0" fmla="*/ 186065 h 186064"/>
                  <a:gd name="connsiteX1" fmla="*/ 186065 w 186065"/>
                  <a:gd name="connsiteY1" fmla="*/ 0 h 186064"/>
                  <a:gd name="connsiteX2" fmla="*/ 0 w 186065"/>
                  <a:gd name="connsiteY2" fmla="*/ 93032 h 186064"/>
                </a:gdLst>
                <a:ahLst/>
                <a:cxnLst>
                  <a:cxn ang="0">
                    <a:pos x="connsiteX0" y="connsiteY0"/>
                  </a:cxn>
                  <a:cxn ang="0">
                    <a:pos x="connsiteX1" y="connsiteY1"/>
                  </a:cxn>
                  <a:cxn ang="0">
                    <a:pos x="connsiteX2" y="connsiteY2"/>
                  </a:cxn>
                </a:cxnLst>
                <a:rect l="l" t="t" r="r" b="b"/>
                <a:pathLst>
                  <a:path w="186065" h="186064">
                    <a:moveTo>
                      <a:pt x="186065" y="186065"/>
                    </a:moveTo>
                    <a:lnTo>
                      <a:pt x="186065" y="0"/>
                    </a:lnTo>
                    <a:lnTo>
                      <a:pt x="0" y="93032"/>
                    </a:lnTo>
                    <a:close/>
                  </a:path>
                </a:pathLst>
              </a:custGeom>
              <a:solidFill>
                <a:schemeClr val="accent1"/>
              </a:solidFill>
              <a:ln w="10686" cap="flat">
                <a:noFill/>
                <a:prstDash val="solid"/>
                <a:miter/>
              </a:ln>
            </p:spPr>
            <p:txBody>
              <a:bodyPr rtlCol="0" anchor="ctr"/>
              <a:lstStyle/>
              <a:p>
                <a:endParaRPr lang="zh-CN" altLang="en-US"/>
              </a:p>
            </p:txBody>
          </p:sp>
          <p:sp>
            <p:nvSpPr>
              <p:cNvPr id="182" name="任意多边形: 形状 181">
                <a:extLst>
                  <a:ext uri="{FF2B5EF4-FFF2-40B4-BE49-F238E27FC236}">
                    <a16:creationId xmlns:a16="http://schemas.microsoft.com/office/drawing/2014/main" id="{B3444443-C9DE-4EE0-AE95-20ED1C0F6365}"/>
                  </a:ext>
                </a:extLst>
              </p:cNvPr>
              <p:cNvSpPr/>
              <p:nvPr/>
            </p:nvSpPr>
            <p:spPr>
              <a:xfrm>
                <a:off x="10809347" y="2753882"/>
                <a:ext cx="184995" cy="278027"/>
              </a:xfrm>
              <a:custGeom>
                <a:avLst/>
                <a:gdLst>
                  <a:gd name="connsiteX0" fmla="*/ 0 w 184995"/>
                  <a:gd name="connsiteY0" fmla="*/ 186065 h 278027"/>
                  <a:gd name="connsiteX1" fmla="*/ 184995 w 184995"/>
                  <a:gd name="connsiteY1" fmla="*/ 278028 h 278027"/>
                  <a:gd name="connsiteX2" fmla="*/ 184995 w 184995"/>
                  <a:gd name="connsiteY2" fmla="*/ 93032 h 278027"/>
                  <a:gd name="connsiteX3" fmla="*/ 0 w 184995"/>
                  <a:gd name="connsiteY3" fmla="*/ 0 h 278027"/>
                </a:gdLst>
                <a:ahLst/>
                <a:cxnLst>
                  <a:cxn ang="0">
                    <a:pos x="connsiteX0" y="connsiteY0"/>
                  </a:cxn>
                  <a:cxn ang="0">
                    <a:pos x="connsiteX1" y="connsiteY1"/>
                  </a:cxn>
                  <a:cxn ang="0">
                    <a:pos x="connsiteX2" y="connsiteY2"/>
                  </a:cxn>
                  <a:cxn ang="0">
                    <a:pos x="connsiteX3" y="connsiteY3"/>
                  </a:cxn>
                </a:cxnLst>
                <a:rect l="l" t="t" r="r" b="b"/>
                <a:pathLst>
                  <a:path w="184995" h="278027">
                    <a:moveTo>
                      <a:pt x="0" y="186065"/>
                    </a:moveTo>
                    <a:lnTo>
                      <a:pt x="184995" y="278028"/>
                    </a:lnTo>
                    <a:lnTo>
                      <a:pt x="184995" y="93032"/>
                    </a:lnTo>
                    <a:lnTo>
                      <a:pt x="0"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83" name="任意多边形: 形状 182">
                <a:extLst>
                  <a:ext uri="{FF2B5EF4-FFF2-40B4-BE49-F238E27FC236}">
                    <a16:creationId xmlns:a16="http://schemas.microsoft.com/office/drawing/2014/main" id="{BD5B9E6A-73F8-4084-ACDB-C363CE9D5BC1}"/>
                  </a:ext>
                </a:extLst>
              </p:cNvPr>
              <p:cNvSpPr/>
              <p:nvPr/>
            </p:nvSpPr>
            <p:spPr>
              <a:xfrm>
                <a:off x="10809347" y="2753882"/>
                <a:ext cx="184995" cy="186064"/>
              </a:xfrm>
              <a:custGeom>
                <a:avLst/>
                <a:gdLst>
                  <a:gd name="connsiteX0" fmla="*/ 0 w 184995"/>
                  <a:gd name="connsiteY0" fmla="*/ 186065 h 186064"/>
                  <a:gd name="connsiteX1" fmla="*/ 0 w 184995"/>
                  <a:gd name="connsiteY1" fmla="*/ 0 h 186064"/>
                  <a:gd name="connsiteX2" fmla="*/ 184995 w 184995"/>
                  <a:gd name="connsiteY2" fmla="*/ 93032 h 186064"/>
                </a:gdLst>
                <a:ahLst/>
                <a:cxnLst>
                  <a:cxn ang="0">
                    <a:pos x="connsiteX0" y="connsiteY0"/>
                  </a:cxn>
                  <a:cxn ang="0">
                    <a:pos x="connsiteX1" y="connsiteY1"/>
                  </a:cxn>
                  <a:cxn ang="0">
                    <a:pos x="connsiteX2" y="connsiteY2"/>
                  </a:cxn>
                </a:cxnLst>
                <a:rect l="l" t="t" r="r" b="b"/>
                <a:pathLst>
                  <a:path w="184995" h="186064">
                    <a:moveTo>
                      <a:pt x="0" y="186065"/>
                    </a:moveTo>
                    <a:lnTo>
                      <a:pt x="0" y="0"/>
                    </a:lnTo>
                    <a:lnTo>
                      <a:pt x="184995" y="93032"/>
                    </a:lnTo>
                    <a:close/>
                  </a:path>
                </a:pathLst>
              </a:custGeom>
              <a:solidFill>
                <a:schemeClr val="accent1"/>
              </a:solidFill>
              <a:ln w="10686" cap="flat">
                <a:noFill/>
                <a:prstDash val="solid"/>
                <a:miter/>
              </a:ln>
            </p:spPr>
            <p:txBody>
              <a:bodyPr rtlCol="0" anchor="ctr"/>
              <a:lstStyle/>
              <a:p>
                <a:endParaRPr lang="zh-CN" altLang="en-US"/>
              </a:p>
            </p:txBody>
          </p:sp>
        </p:grpSp>
        <p:grpSp>
          <p:nvGrpSpPr>
            <p:cNvPr id="97" name="图形 4">
              <a:extLst>
                <a:ext uri="{FF2B5EF4-FFF2-40B4-BE49-F238E27FC236}">
                  <a16:creationId xmlns:a16="http://schemas.microsoft.com/office/drawing/2014/main" id="{738EC435-4CBB-49AC-B45E-C86CD5CE12CE}"/>
                </a:ext>
              </a:extLst>
            </p:cNvPr>
            <p:cNvGrpSpPr/>
            <p:nvPr/>
          </p:nvGrpSpPr>
          <p:grpSpPr>
            <a:xfrm>
              <a:off x="10821759" y="4089856"/>
              <a:ext cx="784187" cy="783057"/>
              <a:chOff x="10054394" y="4238123"/>
              <a:chExt cx="742120" cy="741050"/>
            </a:xfrm>
          </p:grpSpPr>
          <p:sp>
            <p:nvSpPr>
              <p:cNvPr id="170" name="任意多边形: 形状 169">
                <a:extLst>
                  <a:ext uri="{FF2B5EF4-FFF2-40B4-BE49-F238E27FC236}">
                    <a16:creationId xmlns:a16="http://schemas.microsoft.com/office/drawing/2014/main" id="{B2F5E9DB-5485-4CDB-90F5-916D684462ED}"/>
                  </a:ext>
                </a:extLst>
              </p:cNvPr>
              <p:cNvSpPr/>
              <p:nvPr/>
            </p:nvSpPr>
            <p:spPr>
              <a:xfrm>
                <a:off x="10054394" y="4238123"/>
                <a:ext cx="742120" cy="369990"/>
              </a:xfrm>
              <a:custGeom>
                <a:avLst/>
                <a:gdLst>
                  <a:gd name="connsiteX0" fmla="*/ 742121 w 742120"/>
                  <a:gd name="connsiteY0" fmla="*/ 184995 h 369990"/>
                  <a:gd name="connsiteX1" fmla="*/ 371060 w 742120"/>
                  <a:gd name="connsiteY1" fmla="*/ 369991 h 369990"/>
                  <a:gd name="connsiteX2" fmla="*/ 0 w 742120"/>
                  <a:gd name="connsiteY2" fmla="*/ 184995 h 369990"/>
                  <a:gd name="connsiteX3" fmla="*/ 371060 w 742120"/>
                  <a:gd name="connsiteY3" fmla="*/ 0 h 369990"/>
                </a:gdLst>
                <a:ahLst/>
                <a:cxnLst>
                  <a:cxn ang="0">
                    <a:pos x="connsiteX0" y="connsiteY0"/>
                  </a:cxn>
                  <a:cxn ang="0">
                    <a:pos x="connsiteX1" y="connsiteY1"/>
                  </a:cxn>
                  <a:cxn ang="0">
                    <a:pos x="connsiteX2" y="connsiteY2"/>
                  </a:cxn>
                  <a:cxn ang="0">
                    <a:pos x="connsiteX3" y="connsiteY3"/>
                  </a:cxn>
                </a:cxnLst>
                <a:rect l="l" t="t" r="r" b="b"/>
                <a:pathLst>
                  <a:path w="742120" h="369990">
                    <a:moveTo>
                      <a:pt x="742121" y="184995"/>
                    </a:moveTo>
                    <a:lnTo>
                      <a:pt x="371060" y="369991"/>
                    </a:lnTo>
                    <a:lnTo>
                      <a:pt x="0" y="184995"/>
                    </a:lnTo>
                    <a:lnTo>
                      <a:pt x="371060"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71" name="任意多边形: 形状 170">
                <a:extLst>
                  <a:ext uri="{FF2B5EF4-FFF2-40B4-BE49-F238E27FC236}">
                    <a16:creationId xmlns:a16="http://schemas.microsoft.com/office/drawing/2014/main" id="{370ED420-FD3D-4022-8571-EEF790E4B821}"/>
                  </a:ext>
                </a:extLst>
              </p:cNvPr>
              <p:cNvSpPr/>
              <p:nvPr/>
            </p:nvSpPr>
            <p:spPr>
              <a:xfrm>
                <a:off x="10425454" y="4423118"/>
                <a:ext cx="371060" cy="556055"/>
              </a:xfrm>
              <a:custGeom>
                <a:avLst/>
                <a:gdLst>
                  <a:gd name="connsiteX0" fmla="*/ 371060 w 371060"/>
                  <a:gd name="connsiteY0" fmla="*/ 369991 h 556055"/>
                  <a:gd name="connsiteX1" fmla="*/ 0 w 371060"/>
                  <a:gd name="connsiteY1" fmla="*/ 556056 h 556055"/>
                  <a:gd name="connsiteX2" fmla="*/ 0 w 371060"/>
                  <a:gd name="connsiteY2" fmla="*/ 184996 h 556055"/>
                  <a:gd name="connsiteX3" fmla="*/ 371060 w 371060"/>
                  <a:gd name="connsiteY3" fmla="*/ 0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369991"/>
                    </a:moveTo>
                    <a:lnTo>
                      <a:pt x="0" y="556056"/>
                    </a:lnTo>
                    <a:lnTo>
                      <a:pt x="0" y="184996"/>
                    </a:lnTo>
                    <a:lnTo>
                      <a:pt x="371060" y="0"/>
                    </a:lnTo>
                    <a:close/>
                  </a:path>
                </a:pathLst>
              </a:custGeom>
              <a:gradFill flip="none" rotWithShape="1">
                <a:gsLst>
                  <a:gs pos="0">
                    <a:schemeClr val="accent1"/>
                  </a:gs>
                  <a:gs pos="100000">
                    <a:schemeClr val="accent1">
                      <a:lumMod val="90000"/>
                      <a:lumOff val="10000"/>
                    </a:schemeClr>
                  </a:gs>
                </a:gsLst>
                <a:lin ang="8100000" scaled="1"/>
                <a:tileRect/>
              </a:gradFill>
              <a:ln w="10686" cap="flat">
                <a:noFill/>
                <a:prstDash val="solid"/>
                <a:miter/>
              </a:ln>
            </p:spPr>
            <p:txBody>
              <a:bodyPr rtlCol="0" anchor="ctr"/>
              <a:lstStyle/>
              <a:p>
                <a:endParaRPr lang="zh-CN" altLang="en-US"/>
              </a:p>
            </p:txBody>
          </p:sp>
          <p:sp>
            <p:nvSpPr>
              <p:cNvPr id="172" name="任意多边形: 形状 171">
                <a:extLst>
                  <a:ext uri="{FF2B5EF4-FFF2-40B4-BE49-F238E27FC236}">
                    <a16:creationId xmlns:a16="http://schemas.microsoft.com/office/drawing/2014/main" id="{9037542C-CD51-4B78-98DA-883477E43337}"/>
                  </a:ext>
                </a:extLst>
              </p:cNvPr>
              <p:cNvSpPr/>
              <p:nvPr/>
            </p:nvSpPr>
            <p:spPr>
              <a:xfrm>
                <a:off x="10518487" y="4562132"/>
                <a:ext cx="184995" cy="278027"/>
              </a:xfrm>
              <a:custGeom>
                <a:avLst/>
                <a:gdLst>
                  <a:gd name="connsiteX0" fmla="*/ 184995 w 184995"/>
                  <a:gd name="connsiteY0" fmla="*/ 184996 h 278027"/>
                  <a:gd name="connsiteX1" fmla="*/ 0 w 184995"/>
                  <a:gd name="connsiteY1" fmla="*/ 278028 h 278027"/>
                  <a:gd name="connsiteX2" fmla="*/ 0 w 184995"/>
                  <a:gd name="connsiteY2" fmla="*/ 91963 h 278027"/>
                  <a:gd name="connsiteX3" fmla="*/ 184995 w 184995"/>
                  <a:gd name="connsiteY3" fmla="*/ 0 h 278027"/>
                </a:gdLst>
                <a:ahLst/>
                <a:cxnLst>
                  <a:cxn ang="0">
                    <a:pos x="connsiteX0" y="connsiteY0"/>
                  </a:cxn>
                  <a:cxn ang="0">
                    <a:pos x="connsiteX1" y="connsiteY1"/>
                  </a:cxn>
                  <a:cxn ang="0">
                    <a:pos x="connsiteX2" y="connsiteY2"/>
                  </a:cxn>
                  <a:cxn ang="0">
                    <a:pos x="connsiteX3" y="connsiteY3"/>
                  </a:cxn>
                </a:cxnLst>
                <a:rect l="l" t="t" r="r" b="b"/>
                <a:pathLst>
                  <a:path w="184995" h="278027">
                    <a:moveTo>
                      <a:pt x="184995" y="184996"/>
                    </a:moveTo>
                    <a:lnTo>
                      <a:pt x="0" y="278028"/>
                    </a:lnTo>
                    <a:lnTo>
                      <a:pt x="0" y="91963"/>
                    </a:lnTo>
                    <a:lnTo>
                      <a:pt x="184995" y="0"/>
                    </a:lnTo>
                    <a:close/>
                  </a:path>
                </a:pathLst>
              </a:custGeom>
              <a:solidFill>
                <a:schemeClr val="accent1">
                  <a:lumMod val="20000"/>
                  <a:lumOff val="80000"/>
                </a:schemeClr>
              </a:solidFill>
              <a:ln w="10686" cap="flat">
                <a:noFill/>
                <a:prstDash val="solid"/>
                <a:miter/>
              </a:ln>
            </p:spPr>
            <p:txBody>
              <a:bodyPr rtlCol="0" anchor="ctr"/>
              <a:lstStyle/>
              <a:p>
                <a:endParaRPr lang="zh-CN" altLang="en-US"/>
              </a:p>
            </p:txBody>
          </p:sp>
          <p:sp>
            <p:nvSpPr>
              <p:cNvPr id="173" name="任意多边形: 形状 172">
                <a:extLst>
                  <a:ext uri="{FF2B5EF4-FFF2-40B4-BE49-F238E27FC236}">
                    <a16:creationId xmlns:a16="http://schemas.microsoft.com/office/drawing/2014/main" id="{6ECAAF67-7ED6-4EE4-8905-115548F9572E}"/>
                  </a:ext>
                </a:extLst>
              </p:cNvPr>
              <p:cNvSpPr/>
              <p:nvPr/>
            </p:nvSpPr>
            <p:spPr>
              <a:xfrm>
                <a:off x="10054394" y="4423118"/>
                <a:ext cx="371060" cy="556055"/>
              </a:xfrm>
              <a:custGeom>
                <a:avLst/>
                <a:gdLst>
                  <a:gd name="connsiteX0" fmla="*/ 371060 w 371060"/>
                  <a:gd name="connsiteY0" fmla="*/ 556056 h 556055"/>
                  <a:gd name="connsiteX1" fmla="*/ 0 w 371060"/>
                  <a:gd name="connsiteY1" fmla="*/ 369991 h 556055"/>
                  <a:gd name="connsiteX2" fmla="*/ 0 w 371060"/>
                  <a:gd name="connsiteY2" fmla="*/ 0 h 556055"/>
                  <a:gd name="connsiteX3" fmla="*/ 371060 w 371060"/>
                  <a:gd name="connsiteY3" fmla="*/ 184996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69991"/>
                    </a:lnTo>
                    <a:lnTo>
                      <a:pt x="0" y="0"/>
                    </a:lnTo>
                    <a:lnTo>
                      <a:pt x="371060" y="184996"/>
                    </a:lnTo>
                    <a:close/>
                  </a:path>
                </a:pathLst>
              </a:custGeom>
              <a:gradFill flip="none" rotWithShape="1">
                <a:gsLst>
                  <a:gs pos="0">
                    <a:schemeClr val="accent1"/>
                  </a:gs>
                  <a:gs pos="100000">
                    <a:schemeClr val="accent1">
                      <a:lumMod val="90000"/>
                      <a:lumOff val="10000"/>
                    </a:schemeClr>
                  </a:gs>
                </a:gsLst>
                <a:lin ang="5400000" scaled="1"/>
                <a:tileRect/>
              </a:gradFill>
              <a:ln w="10686" cap="flat">
                <a:noFill/>
                <a:prstDash val="solid"/>
                <a:miter/>
              </a:ln>
            </p:spPr>
            <p:txBody>
              <a:bodyPr rtlCol="0" anchor="ctr"/>
              <a:lstStyle/>
              <a:p>
                <a:endParaRPr lang="zh-CN" altLang="en-US"/>
              </a:p>
            </p:txBody>
          </p:sp>
          <p:sp>
            <p:nvSpPr>
              <p:cNvPr id="174" name="任意多边形: 形状 173">
                <a:extLst>
                  <a:ext uri="{FF2B5EF4-FFF2-40B4-BE49-F238E27FC236}">
                    <a16:creationId xmlns:a16="http://schemas.microsoft.com/office/drawing/2014/main" id="{8E29196C-1D76-4D43-BD9B-9C4DB97E0D64}"/>
                  </a:ext>
                </a:extLst>
              </p:cNvPr>
              <p:cNvSpPr/>
              <p:nvPr/>
            </p:nvSpPr>
            <p:spPr>
              <a:xfrm>
                <a:off x="10518487" y="4562132"/>
                <a:ext cx="184995" cy="184995"/>
              </a:xfrm>
              <a:custGeom>
                <a:avLst/>
                <a:gdLst>
                  <a:gd name="connsiteX0" fmla="*/ 184995 w 184995"/>
                  <a:gd name="connsiteY0" fmla="*/ 184996 h 184995"/>
                  <a:gd name="connsiteX1" fmla="*/ 184995 w 184995"/>
                  <a:gd name="connsiteY1" fmla="*/ 0 h 184995"/>
                  <a:gd name="connsiteX2" fmla="*/ 0 w 184995"/>
                  <a:gd name="connsiteY2" fmla="*/ 91963 h 184995"/>
                </a:gdLst>
                <a:ahLst/>
                <a:cxnLst>
                  <a:cxn ang="0">
                    <a:pos x="connsiteX0" y="connsiteY0"/>
                  </a:cxn>
                  <a:cxn ang="0">
                    <a:pos x="connsiteX1" y="connsiteY1"/>
                  </a:cxn>
                  <a:cxn ang="0">
                    <a:pos x="connsiteX2" y="connsiteY2"/>
                  </a:cxn>
                </a:cxnLst>
                <a:rect l="l" t="t" r="r" b="b"/>
                <a:pathLst>
                  <a:path w="184995" h="184995">
                    <a:moveTo>
                      <a:pt x="184995" y="184996"/>
                    </a:moveTo>
                    <a:lnTo>
                      <a:pt x="184995" y="0"/>
                    </a:lnTo>
                    <a:lnTo>
                      <a:pt x="0" y="91963"/>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75" name="任意多边形: 形状 174">
                <a:extLst>
                  <a:ext uri="{FF2B5EF4-FFF2-40B4-BE49-F238E27FC236}">
                    <a16:creationId xmlns:a16="http://schemas.microsoft.com/office/drawing/2014/main" id="{FB52E6C9-31FD-4D07-8B14-0C626256EC61}"/>
                  </a:ext>
                </a:extLst>
              </p:cNvPr>
              <p:cNvSpPr/>
              <p:nvPr/>
            </p:nvSpPr>
            <p:spPr>
              <a:xfrm>
                <a:off x="10147427" y="4562132"/>
                <a:ext cx="184995" cy="278027"/>
              </a:xfrm>
              <a:custGeom>
                <a:avLst/>
                <a:gdLst>
                  <a:gd name="connsiteX0" fmla="*/ 0 w 184995"/>
                  <a:gd name="connsiteY0" fmla="*/ 184996 h 278027"/>
                  <a:gd name="connsiteX1" fmla="*/ 184995 w 184995"/>
                  <a:gd name="connsiteY1" fmla="*/ 278028 h 278027"/>
                  <a:gd name="connsiteX2" fmla="*/ 184995 w 184995"/>
                  <a:gd name="connsiteY2" fmla="*/ 91963 h 278027"/>
                  <a:gd name="connsiteX3" fmla="*/ 0 w 184995"/>
                  <a:gd name="connsiteY3" fmla="*/ 0 h 278027"/>
                </a:gdLst>
                <a:ahLst/>
                <a:cxnLst>
                  <a:cxn ang="0">
                    <a:pos x="connsiteX0" y="connsiteY0"/>
                  </a:cxn>
                  <a:cxn ang="0">
                    <a:pos x="connsiteX1" y="connsiteY1"/>
                  </a:cxn>
                  <a:cxn ang="0">
                    <a:pos x="connsiteX2" y="connsiteY2"/>
                  </a:cxn>
                  <a:cxn ang="0">
                    <a:pos x="connsiteX3" y="connsiteY3"/>
                  </a:cxn>
                </a:cxnLst>
                <a:rect l="l" t="t" r="r" b="b"/>
                <a:pathLst>
                  <a:path w="184995" h="278027">
                    <a:moveTo>
                      <a:pt x="0" y="184996"/>
                    </a:moveTo>
                    <a:lnTo>
                      <a:pt x="184995" y="278028"/>
                    </a:lnTo>
                    <a:lnTo>
                      <a:pt x="184995" y="91963"/>
                    </a:lnTo>
                    <a:lnTo>
                      <a:pt x="0" y="0"/>
                    </a:lnTo>
                    <a:close/>
                  </a:path>
                </a:pathLst>
              </a:custGeom>
              <a:solidFill>
                <a:schemeClr val="accent1">
                  <a:lumMod val="20000"/>
                  <a:lumOff val="80000"/>
                </a:schemeClr>
              </a:solidFill>
              <a:ln w="10686" cap="flat">
                <a:noFill/>
                <a:prstDash val="solid"/>
                <a:miter/>
              </a:ln>
            </p:spPr>
            <p:txBody>
              <a:bodyPr rtlCol="0" anchor="ctr"/>
              <a:lstStyle/>
              <a:p>
                <a:endParaRPr lang="zh-CN" altLang="en-US"/>
              </a:p>
            </p:txBody>
          </p:sp>
          <p:sp>
            <p:nvSpPr>
              <p:cNvPr id="176" name="任意多边形: 形状 175">
                <a:extLst>
                  <a:ext uri="{FF2B5EF4-FFF2-40B4-BE49-F238E27FC236}">
                    <a16:creationId xmlns:a16="http://schemas.microsoft.com/office/drawing/2014/main" id="{1E54F379-4AEE-4584-BBE1-16AB8E6DD2F2}"/>
                  </a:ext>
                </a:extLst>
              </p:cNvPr>
              <p:cNvSpPr/>
              <p:nvPr/>
            </p:nvSpPr>
            <p:spPr>
              <a:xfrm>
                <a:off x="10147427" y="4562132"/>
                <a:ext cx="184995" cy="184995"/>
              </a:xfrm>
              <a:custGeom>
                <a:avLst/>
                <a:gdLst>
                  <a:gd name="connsiteX0" fmla="*/ 0 w 184995"/>
                  <a:gd name="connsiteY0" fmla="*/ 184996 h 184995"/>
                  <a:gd name="connsiteX1" fmla="*/ 0 w 184995"/>
                  <a:gd name="connsiteY1" fmla="*/ 0 h 184995"/>
                  <a:gd name="connsiteX2" fmla="*/ 184995 w 184995"/>
                  <a:gd name="connsiteY2" fmla="*/ 91963 h 184995"/>
                </a:gdLst>
                <a:ahLst/>
                <a:cxnLst>
                  <a:cxn ang="0">
                    <a:pos x="connsiteX0" y="connsiteY0"/>
                  </a:cxn>
                  <a:cxn ang="0">
                    <a:pos x="connsiteX1" y="connsiteY1"/>
                  </a:cxn>
                  <a:cxn ang="0">
                    <a:pos x="connsiteX2" y="connsiteY2"/>
                  </a:cxn>
                </a:cxnLst>
                <a:rect l="l" t="t" r="r" b="b"/>
                <a:pathLst>
                  <a:path w="184995" h="184995">
                    <a:moveTo>
                      <a:pt x="0" y="184996"/>
                    </a:moveTo>
                    <a:lnTo>
                      <a:pt x="0" y="0"/>
                    </a:lnTo>
                    <a:lnTo>
                      <a:pt x="184995" y="91963"/>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grpSp>
        <p:grpSp>
          <p:nvGrpSpPr>
            <p:cNvPr id="98" name="图形 4">
              <a:extLst>
                <a:ext uri="{FF2B5EF4-FFF2-40B4-BE49-F238E27FC236}">
                  <a16:creationId xmlns:a16="http://schemas.microsoft.com/office/drawing/2014/main" id="{242FBF02-B7CE-4089-8501-E3FC9D10A7CF}"/>
                </a:ext>
              </a:extLst>
            </p:cNvPr>
            <p:cNvGrpSpPr/>
            <p:nvPr/>
          </p:nvGrpSpPr>
          <p:grpSpPr>
            <a:xfrm>
              <a:off x="10821759" y="3596066"/>
              <a:ext cx="784187" cy="783058"/>
              <a:chOff x="10054394" y="3770822"/>
              <a:chExt cx="742120" cy="741051"/>
            </a:xfrm>
          </p:grpSpPr>
          <p:sp>
            <p:nvSpPr>
              <p:cNvPr id="166" name="任意多边形: 形状 165">
                <a:extLst>
                  <a:ext uri="{FF2B5EF4-FFF2-40B4-BE49-F238E27FC236}">
                    <a16:creationId xmlns:a16="http://schemas.microsoft.com/office/drawing/2014/main" id="{CD86BF83-8497-4550-8F04-DF219455A2EC}"/>
                  </a:ext>
                </a:extLst>
              </p:cNvPr>
              <p:cNvSpPr/>
              <p:nvPr/>
            </p:nvSpPr>
            <p:spPr>
              <a:xfrm>
                <a:off x="10054394" y="3770822"/>
                <a:ext cx="742120" cy="369990"/>
              </a:xfrm>
              <a:custGeom>
                <a:avLst/>
                <a:gdLst>
                  <a:gd name="connsiteX0" fmla="*/ 742121 w 742120"/>
                  <a:gd name="connsiteY0" fmla="*/ 184996 h 369990"/>
                  <a:gd name="connsiteX1" fmla="*/ 371060 w 742120"/>
                  <a:gd name="connsiteY1" fmla="*/ 369991 h 369990"/>
                  <a:gd name="connsiteX2" fmla="*/ 0 w 742120"/>
                  <a:gd name="connsiteY2" fmla="*/ 184996 h 369990"/>
                  <a:gd name="connsiteX3" fmla="*/ 371060 w 742120"/>
                  <a:gd name="connsiteY3" fmla="*/ 0 h 369990"/>
                </a:gdLst>
                <a:ahLst/>
                <a:cxnLst>
                  <a:cxn ang="0">
                    <a:pos x="connsiteX0" y="connsiteY0"/>
                  </a:cxn>
                  <a:cxn ang="0">
                    <a:pos x="connsiteX1" y="connsiteY1"/>
                  </a:cxn>
                  <a:cxn ang="0">
                    <a:pos x="connsiteX2" y="connsiteY2"/>
                  </a:cxn>
                  <a:cxn ang="0">
                    <a:pos x="connsiteX3" y="connsiteY3"/>
                  </a:cxn>
                </a:cxnLst>
                <a:rect l="l" t="t" r="r" b="b"/>
                <a:pathLst>
                  <a:path w="742120" h="369990">
                    <a:moveTo>
                      <a:pt x="742121" y="184996"/>
                    </a:moveTo>
                    <a:lnTo>
                      <a:pt x="371060" y="369991"/>
                    </a:lnTo>
                    <a:lnTo>
                      <a:pt x="0" y="184996"/>
                    </a:lnTo>
                    <a:lnTo>
                      <a:pt x="371060" y="0"/>
                    </a:lnTo>
                    <a:close/>
                  </a:path>
                </a:pathLst>
              </a:custGeom>
              <a:solidFill>
                <a:schemeClr val="bg1"/>
              </a:solidFill>
              <a:ln w="10686" cap="flat">
                <a:noFill/>
                <a:prstDash val="solid"/>
                <a:miter/>
              </a:ln>
            </p:spPr>
            <p:txBody>
              <a:bodyPr rtlCol="0" anchor="ctr"/>
              <a:lstStyle/>
              <a:p>
                <a:endParaRPr lang="zh-CN" altLang="en-US"/>
              </a:p>
            </p:txBody>
          </p:sp>
          <p:sp>
            <p:nvSpPr>
              <p:cNvPr id="167" name="任意多边形: 形状 166">
                <a:extLst>
                  <a:ext uri="{FF2B5EF4-FFF2-40B4-BE49-F238E27FC236}">
                    <a16:creationId xmlns:a16="http://schemas.microsoft.com/office/drawing/2014/main" id="{357F0F0B-E3B2-4710-9653-02F690A81FD7}"/>
                  </a:ext>
                </a:extLst>
              </p:cNvPr>
              <p:cNvSpPr/>
              <p:nvPr/>
            </p:nvSpPr>
            <p:spPr>
              <a:xfrm>
                <a:off x="10425454" y="3955818"/>
                <a:ext cx="371060" cy="556055"/>
              </a:xfrm>
              <a:custGeom>
                <a:avLst/>
                <a:gdLst>
                  <a:gd name="connsiteX0" fmla="*/ 371060 w 371060"/>
                  <a:gd name="connsiteY0" fmla="*/ 371060 h 556055"/>
                  <a:gd name="connsiteX1" fmla="*/ 0 w 371060"/>
                  <a:gd name="connsiteY1" fmla="*/ 556056 h 556055"/>
                  <a:gd name="connsiteX2" fmla="*/ 0 w 371060"/>
                  <a:gd name="connsiteY2" fmla="*/ 184995 h 556055"/>
                  <a:gd name="connsiteX3" fmla="*/ 371060 w 371060"/>
                  <a:gd name="connsiteY3" fmla="*/ 0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371060"/>
                    </a:moveTo>
                    <a:lnTo>
                      <a:pt x="0" y="556056"/>
                    </a:lnTo>
                    <a:lnTo>
                      <a:pt x="0" y="184995"/>
                    </a:lnTo>
                    <a:lnTo>
                      <a:pt x="371060" y="0"/>
                    </a:lnTo>
                    <a:close/>
                  </a:path>
                </a:pathLst>
              </a:custGeom>
              <a:solidFill>
                <a:schemeClr val="bg1"/>
              </a:solidFill>
              <a:ln w="10686" cap="flat">
                <a:noFill/>
                <a:prstDash val="solid"/>
                <a:miter/>
              </a:ln>
            </p:spPr>
            <p:txBody>
              <a:bodyPr rtlCol="0" anchor="ctr"/>
              <a:lstStyle/>
              <a:p>
                <a:endParaRPr lang="zh-CN" altLang="en-US"/>
              </a:p>
            </p:txBody>
          </p:sp>
          <p:sp>
            <p:nvSpPr>
              <p:cNvPr id="168" name="任意多边形: 形状 167">
                <a:extLst>
                  <a:ext uri="{FF2B5EF4-FFF2-40B4-BE49-F238E27FC236}">
                    <a16:creationId xmlns:a16="http://schemas.microsoft.com/office/drawing/2014/main" id="{3FDF4E9B-C4C7-4511-9A21-66737C55699A}"/>
                  </a:ext>
                </a:extLst>
              </p:cNvPr>
              <p:cNvSpPr/>
              <p:nvPr/>
            </p:nvSpPr>
            <p:spPr>
              <a:xfrm>
                <a:off x="10054394" y="3955818"/>
                <a:ext cx="371060" cy="556055"/>
              </a:xfrm>
              <a:custGeom>
                <a:avLst/>
                <a:gdLst>
                  <a:gd name="connsiteX0" fmla="*/ 371060 w 371060"/>
                  <a:gd name="connsiteY0" fmla="*/ 556056 h 556055"/>
                  <a:gd name="connsiteX1" fmla="*/ 0 w 371060"/>
                  <a:gd name="connsiteY1" fmla="*/ 371060 h 556055"/>
                  <a:gd name="connsiteX2" fmla="*/ 0 w 371060"/>
                  <a:gd name="connsiteY2" fmla="*/ 0 h 556055"/>
                  <a:gd name="connsiteX3" fmla="*/ 371060 w 371060"/>
                  <a:gd name="connsiteY3" fmla="*/ 18499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71060"/>
                    </a:lnTo>
                    <a:lnTo>
                      <a:pt x="0" y="0"/>
                    </a:lnTo>
                    <a:lnTo>
                      <a:pt x="371060" y="184995"/>
                    </a:lnTo>
                    <a:close/>
                  </a:path>
                </a:pathLst>
              </a:custGeom>
              <a:solidFill>
                <a:schemeClr val="bg1"/>
              </a:solidFill>
              <a:ln w="10686" cap="flat">
                <a:noFill/>
                <a:prstDash val="solid"/>
                <a:miter/>
              </a:ln>
            </p:spPr>
            <p:txBody>
              <a:bodyPr rtlCol="0" anchor="ctr"/>
              <a:lstStyle/>
              <a:p>
                <a:endParaRPr lang="zh-CN" altLang="en-US"/>
              </a:p>
            </p:txBody>
          </p:sp>
          <p:sp>
            <p:nvSpPr>
              <p:cNvPr id="169" name="任意多边形: 形状 168">
                <a:extLst>
                  <a:ext uri="{FF2B5EF4-FFF2-40B4-BE49-F238E27FC236}">
                    <a16:creationId xmlns:a16="http://schemas.microsoft.com/office/drawing/2014/main" id="{2D47D85B-B07B-4BA3-AF83-3573428E2981}"/>
                  </a:ext>
                </a:extLst>
              </p:cNvPr>
              <p:cNvSpPr/>
              <p:nvPr/>
            </p:nvSpPr>
            <p:spPr>
              <a:xfrm>
                <a:off x="10054394" y="3955818"/>
                <a:ext cx="742120" cy="556055"/>
              </a:xfrm>
              <a:custGeom>
                <a:avLst/>
                <a:gdLst>
                  <a:gd name="connsiteX0" fmla="*/ 371060 w 742120"/>
                  <a:gd name="connsiteY0" fmla="*/ 184995 h 556055"/>
                  <a:gd name="connsiteX1" fmla="*/ 0 w 742120"/>
                  <a:gd name="connsiteY1" fmla="*/ 0 h 556055"/>
                  <a:gd name="connsiteX2" fmla="*/ 0 w 742120"/>
                  <a:gd name="connsiteY2" fmla="*/ 19248 h 556055"/>
                  <a:gd name="connsiteX3" fmla="*/ 371060 w 742120"/>
                  <a:gd name="connsiteY3" fmla="*/ 204244 h 556055"/>
                  <a:gd name="connsiteX4" fmla="*/ 742121 w 742120"/>
                  <a:gd name="connsiteY4" fmla="*/ 19248 h 556055"/>
                  <a:gd name="connsiteX5" fmla="*/ 742121 w 742120"/>
                  <a:gd name="connsiteY5" fmla="*/ 0 h 556055"/>
                  <a:gd name="connsiteX6" fmla="*/ 371060 w 742120"/>
                  <a:gd name="connsiteY6" fmla="*/ 184995 h 556055"/>
                  <a:gd name="connsiteX7" fmla="*/ 0 w 742120"/>
                  <a:gd name="connsiteY7" fmla="*/ 58814 h 556055"/>
                  <a:gd name="connsiteX8" fmla="*/ 0 w 742120"/>
                  <a:gd name="connsiteY8" fmla="*/ 78062 h 556055"/>
                  <a:gd name="connsiteX9" fmla="*/ 371060 w 742120"/>
                  <a:gd name="connsiteY9" fmla="*/ 263057 h 556055"/>
                  <a:gd name="connsiteX10" fmla="*/ 742121 w 742120"/>
                  <a:gd name="connsiteY10" fmla="*/ 78062 h 556055"/>
                  <a:gd name="connsiteX11" fmla="*/ 742121 w 742120"/>
                  <a:gd name="connsiteY11" fmla="*/ 58814 h 556055"/>
                  <a:gd name="connsiteX12" fmla="*/ 371060 w 742120"/>
                  <a:gd name="connsiteY12" fmla="*/ 243809 h 556055"/>
                  <a:gd name="connsiteX13" fmla="*/ 0 w 742120"/>
                  <a:gd name="connsiteY13" fmla="*/ 58814 h 556055"/>
                  <a:gd name="connsiteX14" fmla="*/ 0 w 742120"/>
                  <a:gd name="connsiteY14" fmla="*/ 117627 h 556055"/>
                  <a:gd name="connsiteX15" fmla="*/ 0 w 742120"/>
                  <a:gd name="connsiteY15" fmla="*/ 136875 h 556055"/>
                  <a:gd name="connsiteX16" fmla="*/ 371060 w 742120"/>
                  <a:gd name="connsiteY16" fmla="*/ 321871 h 556055"/>
                  <a:gd name="connsiteX17" fmla="*/ 742121 w 742120"/>
                  <a:gd name="connsiteY17" fmla="*/ 136875 h 556055"/>
                  <a:gd name="connsiteX18" fmla="*/ 742121 w 742120"/>
                  <a:gd name="connsiteY18" fmla="*/ 117627 h 556055"/>
                  <a:gd name="connsiteX19" fmla="*/ 371060 w 742120"/>
                  <a:gd name="connsiteY19" fmla="*/ 302622 h 556055"/>
                  <a:gd name="connsiteX20" fmla="*/ 0 w 742120"/>
                  <a:gd name="connsiteY20" fmla="*/ 117627 h 556055"/>
                  <a:gd name="connsiteX21" fmla="*/ 0 w 742120"/>
                  <a:gd name="connsiteY21" fmla="*/ 176441 h 556055"/>
                  <a:gd name="connsiteX22" fmla="*/ 0 w 742120"/>
                  <a:gd name="connsiteY22" fmla="*/ 195689 h 556055"/>
                  <a:gd name="connsiteX23" fmla="*/ 371060 w 742120"/>
                  <a:gd name="connsiteY23" fmla="*/ 380684 h 556055"/>
                  <a:gd name="connsiteX24" fmla="*/ 742121 w 742120"/>
                  <a:gd name="connsiteY24" fmla="*/ 195689 h 556055"/>
                  <a:gd name="connsiteX25" fmla="*/ 742121 w 742120"/>
                  <a:gd name="connsiteY25" fmla="*/ 176441 h 556055"/>
                  <a:gd name="connsiteX26" fmla="*/ 371060 w 742120"/>
                  <a:gd name="connsiteY26" fmla="*/ 361436 h 556055"/>
                  <a:gd name="connsiteX27" fmla="*/ 0 w 742120"/>
                  <a:gd name="connsiteY27" fmla="*/ 176441 h 556055"/>
                  <a:gd name="connsiteX28" fmla="*/ 0 w 742120"/>
                  <a:gd name="connsiteY28" fmla="*/ 234185 h 556055"/>
                  <a:gd name="connsiteX29" fmla="*/ 0 w 742120"/>
                  <a:gd name="connsiteY29" fmla="*/ 253433 h 556055"/>
                  <a:gd name="connsiteX30" fmla="*/ 371060 w 742120"/>
                  <a:gd name="connsiteY30" fmla="*/ 438429 h 556055"/>
                  <a:gd name="connsiteX31" fmla="*/ 742121 w 742120"/>
                  <a:gd name="connsiteY31" fmla="*/ 253433 h 556055"/>
                  <a:gd name="connsiteX32" fmla="*/ 742121 w 742120"/>
                  <a:gd name="connsiteY32" fmla="*/ 234185 h 556055"/>
                  <a:gd name="connsiteX33" fmla="*/ 371060 w 742120"/>
                  <a:gd name="connsiteY33" fmla="*/ 419180 h 556055"/>
                  <a:gd name="connsiteX34" fmla="*/ 0 w 742120"/>
                  <a:gd name="connsiteY34" fmla="*/ 234185 h 556055"/>
                  <a:gd name="connsiteX35" fmla="*/ 0 w 742120"/>
                  <a:gd name="connsiteY35" fmla="*/ 292999 h 556055"/>
                  <a:gd name="connsiteX36" fmla="*/ 0 w 742120"/>
                  <a:gd name="connsiteY36" fmla="*/ 312246 h 556055"/>
                  <a:gd name="connsiteX37" fmla="*/ 371060 w 742120"/>
                  <a:gd name="connsiteY37" fmla="*/ 497242 h 556055"/>
                  <a:gd name="connsiteX38" fmla="*/ 742121 w 742120"/>
                  <a:gd name="connsiteY38" fmla="*/ 312246 h 556055"/>
                  <a:gd name="connsiteX39" fmla="*/ 742121 w 742120"/>
                  <a:gd name="connsiteY39" fmla="*/ 292999 h 556055"/>
                  <a:gd name="connsiteX40" fmla="*/ 371060 w 742120"/>
                  <a:gd name="connsiteY40" fmla="*/ 477994 h 556055"/>
                  <a:gd name="connsiteX41" fmla="*/ 0 w 742120"/>
                  <a:gd name="connsiteY41" fmla="*/ 292999 h 556055"/>
                  <a:gd name="connsiteX42" fmla="*/ 0 w 742120"/>
                  <a:gd name="connsiteY42" fmla="*/ 351812 h 556055"/>
                  <a:gd name="connsiteX43" fmla="*/ 0 w 742120"/>
                  <a:gd name="connsiteY43" fmla="*/ 371060 h 556055"/>
                  <a:gd name="connsiteX44" fmla="*/ 371060 w 742120"/>
                  <a:gd name="connsiteY44" fmla="*/ 556056 h 556055"/>
                  <a:gd name="connsiteX45" fmla="*/ 742121 w 742120"/>
                  <a:gd name="connsiteY45" fmla="*/ 371060 h 556055"/>
                  <a:gd name="connsiteX46" fmla="*/ 742121 w 742120"/>
                  <a:gd name="connsiteY46" fmla="*/ 351812 h 556055"/>
                  <a:gd name="connsiteX47" fmla="*/ 371060 w 742120"/>
                  <a:gd name="connsiteY47" fmla="*/ 536807 h 556055"/>
                  <a:gd name="connsiteX48" fmla="*/ 0 w 742120"/>
                  <a:gd name="connsiteY48" fmla="*/ 351812 h 55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42120" h="556055">
                    <a:moveTo>
                      <a:pt x="371060" y="184995"/>
                    </a:moveTo>
                    <a:lnTo>
                      <a:pt x="0" y="0"/>
                    </a:lnTo>
                    <a:lnTo>
                      <a:pt x="0" y="19248"/>
                    </a:lnTo>
                    <a:lnTo>
                      <a:pt x="371060" y="204244"/>
                    </a:lnTo>
                    <a:lnTo>
                      <a:pt x="742121" y="19248"/>
                    </a:lnTo>
                    <a:lnTo>
                      <a:pt x="742121" y="0"/>
                    </a:lnTo>
                    <a:lnTo>
                      <a:pt x="371060" y="184995"/>
                    </a:lnTo>
                    <a:close/>
                    <a:moveTo>
                      <a:pt x="0" y="58814"/>
                    </a:moveTo>
                    <a:lnTo>
                      <a:pt x="0" y="78062"/>
                    </a:lnTo>
                    <a:lnTo>
                      <a:pt x="371060" y="263057"/>
                    </a:lnTo>
                    <a:lnTo>
                      <a:pt x="742121" y="78062"/>
                    </a:lnTo>
                    <a:lnTo>
                      <a:pt x="742121" y="58814"/>
                    </a:lnTo>
                    <a:lnTo>
                      <a:pt x="371060" y="243809"/>
                    </a:lnTo>
                    <a:lnTo>
                      <a:pt x="0" y="58814"/>
                    </a:lnTo>
                    <a:close/>
                    <a:moveTo>
                      <a:pt x="0" y="117627"/>
                    </a:moveTo>
                    <a:lnTo>
                      <a:pt x="0" y="136875"/>
                    </a:lnTo>
                    <a:lnTo>
                      <a:pt x="371060" y="321871"/>
                    </a:lnTo>
                    <a:lnTo>
                      <a:pt x="742121" y="136875"/>
                    </a:lnTo>
                    <a:lnTo>
                      <a:pt x="742121" y="117627"/>
                    </a:lnTo>
                    <a:lnTo>
                      <a:pt x="371060" y="302622"/>
                    </a:lnTo>
                    <a:lnTo>
                      <a:pt x="0" y="117627"/>
                    </a:lnTo>
                    <a:close/>
                    <a:moveTo>
                      <a:pt x="0" y="176441"/>
                    </a:moveTo>
                    <a:lnTo>
                      <a:pt x="0" y="195689"/>
                    </a:lnTo>
                    <a:lnTo>
                      <a:pt x="371060" y="380684"/>
                    </a:lnTo>
                    <a:lnTo>
                      <a:pt x="742121" y="195689"/>
                    </a:lnTo>
                    <a:lnTo>
                      <a:pt x="742121" y="176441"/>
                    </a:lnTo>
                    <a:lnTo>
                      <a:pt x="371060" y="361436"/>
                    </a:lnTo>
                    <a:lnTo>
                      <a:pt x="0" y="176441"/>
                    </a:lnTo>
                    <a:close/>
                    <a:moveTo>
                      <a:pt x="0" y="234185"/>
                    </a:moveTo>
                    <a:lnTo>
                      <a:pt x="0" y="253433"/>
                    </a:lnTo>
                    <a:lnTo>
                      <a:pt x="371060" y="438429"/>
                    </a:lnTo>
                    <a:lnTo>
                      <a:pt x="742121" y="253433"/>
                    </a:lnTo>
                    <a:lnTo>
                      <a:pt x="742121" y="234185"/>
                    </a:lnTo>
                    <a:lnTo>
                      <a:pt x="371060" y="419180"/>
                    </a:lnTo>
                    <a:lnTo>
                      <a:pt x="0" y="234185"/>
                    </a:lnTo>
                    <a:close/>
                    <a:moveTo>
                      <a:pt x="0" y="292999"/>
                    </a:moveTo>
                    <a:lnTo>
                      <a:pt x="0" y="312246"/>
                    </a:lnTo>
                    <a:lnTo>
                      <a:pt x="371060" y="497242"/>
                    </a:lnTo>
                    <a:lnTo>
                      <a:pt x="742121" y="312246"/>
                    </a:lnTo>
                    <a:lnTo>
                      <a:pt x="742121" y="292999"/>
                    </a:lnTo>
                    <a:lnTo>
                      <a:pt x="371060" y="477994"/>
                    </a:lnTo>
                    <a:lnTo>
                      <a:pt x="0" y="292999"/>
                    </a:lnTo>
                    <a:close/>
                    <a:moveTo>
                      <a:pt x="0" y="351812"/>
                    </a:moveTo>
                    <a:lnTo>
                      <a:pt x="0" y="371060"/>
                    </a:lnTo>
                    <a:lnTo>
                      <a:pt x="371060" y="556056"/>
                    </a:lnTo>
                    <a:lnTo>
                      <a:pt x="742121" y="371060"/>
                    </a:lnTo>
                    <a:lnTo>
                      <a:pt x="742121" y="351812"/>
                    </a:lnTo>
                    <a:lnTo>
                      <a:pt x="371060" y="536807"/>
                    </a:lnTo>
                    <a:lnTo>
                      <a:pt x="0" y="351812"/>
                    </a:lnTo>
                    <a:close/>
                  </a:path>
                </a:pathLst>
              </a:custGeom>
              <a:solidFill>
                <a:schemeClr val="accent1">
                  <a:lumMod val="20000"/>
                  <a:lumOff val="80000"/>
                </a:schemeClr>
              </a:solidFill>
              <a:ln w="10686" cap="flat">
                <a:noFill/>
                <a:prstDash val="solid"/>
                <a:miter/>
              </a:ln>
            </p:spPr>
            <p:txBody>
              <a:bodyPr rtlCol="0" anchor="ctr"/>
              <a:lstStyle/>
              <a:p>
                <a:endParaRPr lang="zh-CN" altLang="en-US"/>
              </a:p>
            </p:txBody>
          </p:sp>
        </p:grpSp>
        <p:grpSp>
          <p:nvGrpSpPr>
            <p:cNvPr id="99" name="图形 4">
              <a:extLst>
                <a:ext uri="{FF2B5EF4-FFF2-40B4-BE49-F238E27FC236}">
                  <a16:creationId xmlns:a16="http://schemas.microsoft.com/office/drawing/2014/main" id="{4D6E5F27-7394-47C6-A9D8-647618535074}"/>
                </a:ext>
              </a:extLst>
            </p:cNvPr>
            <p:cNvGrpSpPr/>
            <p:nvPr/>
          </p:nvGrpSpPr>
          <p:grpSpPr>
            <a:xfrm>
              <a:off x="9691807" y="2113568"/>
              <a:ext cx="792097" cy="1812445"/>
              <a:chOff x="8985057" y="2367851"/>
              <a:chExt cx="749605" cy="1715217"/>
            </a:xfrm>
          </p:grpSpPr>
          <p:grpSp>
            <p:nvGrpSpPr>
              <p:cNvPr id="129" name="图形 4">
                <a:extLst>
                  <a:ext uri="{FF2B5EF4-FFF2-40B4-BE49-F238E27FC236}">
                    <a16:creationId xmlns:a16="http://schemas.microsoft.com/office/drawing/2014/main" id="{AC8CBA99-7D5A-436D-99CE-004261D4F654}"/>
                  </a:ext>
                </a:extLst>
              </p:cNvPr>
              <p:cNvGrpSpPr/>
              <p:nvPr/>
            </p:nvGrpSpPr>
            <p:grpSpPr>
              <a:xfrm>
                <a:off x="8985057" y="3342018"/>
                <a:ext cx="741051" cy="741050"/>
                <a:chOff x="8985057" y="3342018"/>
                <a:chExt cx="741051" cy="741050"/>
              </a:xfrm>
            </p:grpSpPr>
            <p:sp>
              <p:nvSpPr>
                <p:cNvPr id="159" name="任意多边形: 形状 158">
                  <a:extLst>
                    <a:ext uri="{FF2B5EF4-FFF2-40B4-BE49-F238E27FC236}">
                      <a16:creationId xmlns:a16="http://schemas.microsoft.com/office/drawing/2014/main" id="{A03CDAEA-4806-4C22-8A3C-A9F5EA0C0111}"/>
                    </a:ext>
                  </a:extLst>
                </p:cNvPr>
                <p:cNvSpPr/>
                <p:nvPr/>
              </p:nvSpPr>
              <p:spPr>
                <a:xfrm>
                  <a:off x="8985057" y="3342018"/>
                  <a:ext cx="741051" cy="369990"/>
                </a:xfrm>
                <a:custGeom>
                  <a:avLst/>
                  <a:gdLst>
                    <a:gd name="connsiteX0" fmla="*/ 741051 w 741051"/>
                    <a:gd name="connsiteY0" fmla="*/ 184995 h 369990"/>
                    <a:gd name="connsiteX1" fmla="*/ 371060 w 741051"/>
                    <a:gd name="connsiteY1" fmla="*/ 369991 h 369990"/>
                    <a:gd name="connsiteX2" fmla="*/ 0 w 741051"/>
                    <a:gd name="connsiteY2" fmla="*/ 184995 h 369990"/>
                    <a:gd name="connsiteX3" fmla="*/ 371060 w 741051"/>
                    <a:gd name="connsiteY3" fmla="*/ 0 h 369990"/>
                  </a:gdLst>
                  <a:ahLst/>
                  <a:cxnLst>
                    <a:cxn ang="0">
                      <a:pos x="connsiteX0" y="connsiteY0"/>
                    </a:cxn>
                    <a:cxn ang="0">
                      <a:pos x="connsiteX1" y="connsiteY1"/>
                    </a:cxn>
                    <a:cxn ang="0">
                      <a:pos x="connsiteX2" y="connsiteY2"/>
                    </a:cxn>
                    <a:cxn ang="0">
                      <a:pos x="connsiteX3" y="connsiteY3"/>
                    </a:cxn>
                  </a:cxnLst>
                  <a:rect l="l" t="t" r="r" b="b"/>
                  <a:pathLst>
                    <a:path w="741051" h="369990">
                      <a:moveTo>
                        <a:pt x="741051" y="184995"/>
                      </a:moveTo>
                      <a:lnTo>
                        <a:pt x="371060" y="369991"/>
                      </a:lnTo>
                      <a:lnTo>
                        <a:pt x="0" y="184995"/>
                      </a:lnTo>
                      <a:lnTo>
                        <a:pt x="371060"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60" name="任意多边形: 形状 159">
                  <a:extLst>
                    <a:ext uri="{FF2B5EF4-FFF2-40B4-BE49-F238E27FC236}">
                      <a16:creationId xmlns:a16="http://schemas.microsoft.com/office/drawing/2014/main" id="{EAC90513-F192-4DE2-815D-900DA39CCD30}"/>
                    </a:ext>
                  </a:extLst>
                </p:cNvPr>
                <p:cNvSpPr/>
                <p:nvPr/>
              </p:nvSpPr>
              <p:spPr>
                <a:xfrm>
                  <a:off x="9356117" y="3527013"/>
                  <a:ext cx="369991" cy="556055"/>
                </a:xfrm>
                <a:custGeom>
                  <a:avLst/>
                  <a:gdLst>
                    <a:gd name="connsiteX0" fmla="*/ 369991 w 369991"/>
                    <a:gd name="connsiteY0" fmla="*/ 369991 h 556055"/>
                    <a:gd name="connsiteX1" fmla="*/ 0 w 369991"/>
                    <a:gd name="connsiteY1" fmla="*/ 556056 h 556055"/>
                    <a:gd name="connsiteX2" fmla="*/ 0 w 369991"/>
                    <a:gd name="connsiteY2" fmla="*/ 184995 h 556055"/>
                    <a:gd name="connsiteX3" fmla="*/ 369991 w 369991"/>
                    <a:gd name="connsiteY3" fmla="*/ 0 h 556055"/>
                  </a:gdLst>
                  <a:ahLst/>
                  <a:cxnLst>
                    <a:cxn ang="0">
                      <a:pos x="connsiteX0" y="connsiteY0"/>
                    </a:cxn>
                    <a:cxn ang="0">
                      <a:pos x="connsiteX1" y="connsiteY1"/>
                    </a:cxn>
                    <a:cxn ang="0">
                      <a:pos x="connsiteX2" y="connsiteY2"/>
                    </a:cxn>
                    <a:cxn ang="0">
                      <a:pos x="connsiteX3" y="connsiteY3"/>
                    </a:cxn>
                  </a:cxnLst>
                  <a:rect l="l" t="t" r="r" b="b"/>
                  <a:pathLst>
                    <a:path w="369991" h="556055">
                      <a:moveTo>
                        <a:pt x="369991" y="369991"/>
                      </a:moveTo>
                      <a:lnTo>
                        <a:pt x="0" y="556056"/>
                      </a:lnTo>
                      <a:lnTo>
                        <a:pt x="0" y="184995"/>
                      </a:lnTo>
                      <a:lnTo>
                        <a:pt x="369991" y="0"/>
                      </a:lnTo>
                      <a:close/>
                    </a:path>
                  </a:pathLst>
                </a:custGeom>
                <a:gradFill>
                  <a:gsLst>
                    <a:gs pos="0">
                      <a:schemeClr val="accent1">
                        <a:lumMod val="20000"/>
                        <a:lumOff val="80000"/>
                      </a:schemeClr>
                    </a:gs>
                    <a:gs pos="98000">
                      <a:schemeClr val="accent1">
                        <a:lumMod val="0"/>
                        <a:lumOff val="100000"/>
                      </a:schemeClr>
                    </a:gs>
                  </a:gsLst>
                </a:gradFill>
                <a:ln w="10686" cap="flat">
                  <a:noFill/>
                  <a:prstDash val="solid"/>
                  <a:miter/>
                </a:ln>
              </p:spPr>
              <p:txBody>
                <a:bodyPr rtlCol="0" anchor="ctr"/>
                <a:lstStyle/>
                <a:p>
                  <a:endParaRPr lang="zh-CN" altLang="en-US"/>
                </a:p>
              </p:txBody>
            </p:sp>
            <p:sp>
              <p:nvSpPr>
                <p:cNvPr id="161" name="任意多边形: 形状 160">
                  <a:extLst>
                    <a:ext uri="{FF2B5EF4-FFF2-40B4-BE49-F238E27FC236}">
                      <a16:creationId xmlns:a16="http://schemas.microsoft.com/office/drawing/2014/main" id="{73B46885-B354-4498-ACF7-62F2A08059B0}"/>
                    </a:ext>
                  </a:extLst>
                </p:cNvPr>
                <p:cNvSpPr/>
                <p:nvPr/>
              </p:nvSpPr>
              <p:spPr>
                <a:xfrm>
                  <a:off x="9448080" y="3666027"/>
                  <a:ext cx="184995" cy="278027"/>
                </a:xfrm>
                <a:custGeom>
                  <a:avLst/>
                  <a:gdLst>
                    <a:gd name="connsiteX0" fmla="*/ 184996 w 184995"/>
                    <a:gd name="connsiteY0" fmla="*/ 184995 h 278027"/>
                    <a:gd name="connsiteX1" fmla="*/ 0 w 184995"/>
                    <a:gd name="connsiteY1" fmla="*/ 278028 h 278027"/>
                    <a:gd name="connsiteX2" fmla="*/ 0 w 184995"/>
                    <a:gd name="connsiteY2" fmla="*/ 91963 h 278027"/>
                    <a:gd name="connsiteX3" fmla="*/ 184996 w 184995"/>
                    <a:gd name="connsiteY3" fmla="*/ 0 h 278027"/>
                  </a:gdLst>
                  <a:ahLst/>
                  <a:cxnLst>
                    <a:cxn ang="0">
                      <a:pos x="connsiteX0" y="connsiteY0"/>
                    </a:cxn>
                    <a:cxn ang="0">
                      <a:pos x="connsiteX1" y="connsiteY1"/>
                    </a:cxn>
                    <a:cxn ang="0">
                      <a:pos x="connsiteX2" y="connsiteY2"/>
                    </a:cxn>
                    <a:cxn ang="0">
                      <a:pos x="connsiteX3" y="connsiteY3"/>
                    </a:cxn>
                  </a:cxnLst>
                  <a:rect l="l" t="t" r="r" b="b"/>
                  <a:pathLst>
                    <a:path w="184995" h="278027">
                      <a:moveTo>
                        <a:pt x="184996" y="184995"/>
                      </a:moveTo>
                      <a:lnTo>
                        <a:pt x="0" y="278028"/>
                      </a:lnTo>
                      <a:lnTo>
                        <a:pt x="0" y="91963"/>
                      </a:lnTo>
                      <a:lnTo>
                        <a:pt x="184996" y="0"/>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162" name="任意多边形: 形状 161">
                  <a:extLst>
                    <a:ext uri="{FF2B5EF4-FFF2-40B4-BE49-F238E27FC236}">
                      <a16:creationId xmlns:a16="http://schemas.microsoft.com/office/drawing/2014/main" id="{2852DC23-AB59-4244-BEAE-C7E0F0B9C6DE}"/>
                    </a:ext>
                  </a:extLst>
                </p:cNvPr>
                <p:cNvSpPr/>
                <p:nvPr/>
              </p:nvSpPr>
              <p:spPr>
                <a:xfrm>
                  <a:off x="8985057" y="3527013"/>
                  <a:ext cx="371060" cy="556055"/>
                </a:xfrm>
                <a:custGeom>
                  <a:avLst/>
                  <a:gdLst>
                    <a:gd name="connsiteX0" fmla="*/ 371060 w 371060"/>
                    <a:gd name="connsiteY0" fmla="*/ 556056 h 556055"/>
                    <a:gd name="connsiteX1" fmla="*/ 0 w 371060"/>
                    <a:gd name="connsiteY1" fmla="*/ 369991 h 556055"/>
                    <a:gd name="connsiteX2" fmla="*/ 0 w 371060"/>
                    <a:gd name="connsiteY2" fmla="*/ 0 h 556055"/>
                    <a:gd name="connsiteX3" fmla="*/ 371060 w 371060"/>
                    <a:gd name="connsiteY3" fmla="*/ 18499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69991"/>
                      </a:lnTo>
                      <a:lnTo>
                        <a:pt x="0" y="0"/>
                      </a:lnTo>
                      <a:lnTo>
                        <a:pt x="371060" y="184995"/>
                      </a:lnTo>
                      <a:close/>
                    </a:path>
                  </a:pathLst>
                </a:custGeom>
                <a:gradFill flip="none" rotWithShape="1">
                  <a:gsLst>
                    <a:gs pos="0">
                      <a:schemeClr val="accent1">
                        <a:lumMod val="20000"/>
                        <a:lumOff val="80000"/>
                      </a:schemeClr>
                    </a:gs>
                    <a:gs pos="98000">
                      <a:schemeClr val="accent1">
                        <a:lumMod val="0"/>
                        <a:lumOff val="100000"/>
                      </a:schemeClr>
                    </a:gs>
                  </a:gsLst>
                  <a:lin ang="5400000" scaled="1"/>
                  <a:tileRect/>
                </a:gradFill>
                <a:ln w="10686" cap="flat">
                  <a:noFill/>
                  <a:prstDash val="solid"/>
                  <a:miter/>
                </a:ln>
              </p:spPr>
              <p:txBody>
                <a:bodyPr rtlCol="0" anchor="ctr"/>
                <a:lstStyle/>
                <a:p>
                  <a:endParaRPr lang="zh-CN" altLang="en-US"/>
                </a:p>
              </p:txBody>
            </p:sp>
            <p:sp>
              <p:nvSpPr>
                <p:cNvPr id="163" name="任意多边形: 形状 162">
                  <a:extLst>
                    <a:ext uri="{FF2B5EF4-FFF2-40B4-BE49-F238E27FC236}">
                      <a16:creationId xmlns:a16="http://schemas.microsoft.com/office/drawing/2014/main" id="{DB7AE971-5527-4885-9822-5F9F0BEBBED5}"/>
                    </a:ext>
                  </a:extLst>
                </p:cNvPr>
                <p:cNvSpPr/>
                <p:nvPr/>
              </p:nvSpPr>
              <p:spPr>
                <a:xfrm>
                  <a:off x="9448080" y="3666027"/>
                  <a:ext cx="184995" cy="184995"/>
                </a:xfrm>
                <a:custGeom>
                  <a:avLst/>
                  <a:gdLst>
                    <a:gd name="connsiteX0" fmla="*/ 184996 w 184995"/>
                    <a:gd name="connsiteY0" fmla="*/ 184995 h 184995"/>
                    <a:gd name="connsiteX1" fmla="*/ 184996 w 184995"/>
                    <a:gd name="connsiteY1" fmla="*/ 0 h 184995"/>
                    <a:gd name="connsiteX2" fmla="*/ 0 w 184995"/>
                    <a:gd name="connsiteY2" fmla="*/ 91963 h 184995"/>
                  </a:gdLst>
                  <a:ahLst/>
                  <a:cxnLst>
                    <a:cxn ang="0">
                      <a:pos x="connsiteX0" y="connsiteY0"/>
                    </a:cxn>
                    <a:cxn ang="0">
                      <a:pos x="connsiteX1" y="connsiteY1"/>
                    </a:cxn>
                    <a:cxn ang="0">
                      <a:pos x="connsiteX2" y="connsiteY2"/>
                    </a:cxn>
                  </a:cxnLst>
                  <a:rect l="l" t="t" r="r" b="b"/>
                  <a:pathLst>
                    <a:path w="184995" h="184995">
                      <a:moveTo>
                        <a:pt x="184996" y="184995"/>
                      </a:moveTo>
                      <a:lnTo>
                        <a:pt x="184996" y="0"/>
                      </a:lnTo>
                      <a:lnTo>
                        <a:pt x="0" y="91963"/>
                      </a:lnTo>
                      <a:close/>
                    </a:path>
                  </a:pathLst>
                </a:custGeom>
                <a:solidFill>
                  <a:schemeClr val="accent1"/>
                </a:solidFill>
                <a:ln w="10686" cap="flat">
                  <a:noFill/>
                  <a:prstDash val="solid"/>
                  <a:miter/>
                </a:ln>
              </p:spPr>
              <p:txBody>
                <a:bodyPr rtlCol="0" anchor="ctr"/>
                <a:lstStyle/>
                <a:p>
                  <a:endParaRPr lang="zh-CN" altLang="en-US"/>
                </a:p>
              </p:txBody>
            </p:sp>
            <p:sp>
              <p:nvSpPr>
                <p:cNvPr id="164" name="任意多边形: 形状 163">
                  <a:extLst>
                    <a:ext uri="{FF2B5EF4-FFF2-40B4-BE49-F238E27FC236}">
                      <a16:creationId xmlns:a16="http://schemas.microsoft.com/office/drawing/2014/main" id="{7F3A98ED-4623-4C3A-9A81-2F0EE5A33405}"/>
                    </a:ext>
                  </a:extLst>
                </p:cNvPr>
                <p:cNvSpPr/>
                <p:nvPr/>
              </p:nvSpPr>
              <p:spPr>
                <a:xfrm>
                  <a:off x="9078089" y="3666027"/>
                  <a:ext cx="184995" cy="278027"/>
                </a:xfrm>
                <a:custGeom>
                  <a:avLst/>
                  <a:gdLst>
                    <a:gd name="connsiteX0" fmla="*/ 0 w 184995"/>
                    <a:gd name="connsiteY0" fmla="*/ 184995 h 278027"/>
                    <a:gd name="connsiteX1" fmla="*/ 184996 w 184995"/>
                    <a:gd name="connsiteY1" fmla="*/ 278028 h 278027"/>
                    <a:gd name="connsiteX2" fmla="*/ 184996 w 184995"/>
                    <a:gd name="connsiteY2" fmla="*/ 91963 h 278027"/>
                    <a:gd name="connsiteX3" fmla="*/ 0 w 184995"/>
                    <a:gd name="connsiteY3" fmla="*/ 0 h 278027"/>
                  </a:gdLst>
                  <a:ahLst/>
                  <a:cxnLst>
                    <a:cxn ang="0">
                      <a:pos x="connsiteX0" y="connsiteY0"/>
                    </a:cxn>
                    <a:cxn ang="0">
                      <a:pos x="connsiteX1" y="connsiteY1"/>
                    </a:cxn>
                    <a:cxn ang="0">
                      <a:pos x="connsiteX2" y="connsiteY2"/>
                    </a:cxn>
                    <a:cxn ang="0">
                      <a:pos x="connsiteX3" y="connsiteY3"/>
                    </a:cxn>
                  </a:cxnLst>
                  <a:rect l="l" t="t" r="r" b="b"/>
                  <a:pathLst>
                    <a:path w="184995" h="278027">
                      <a:moveTo>
                        <a:pt x="0" y="184995"/>
                      </a:moveTo>
                      <a:lnTo>
                        <a:pt x="184996" y="278028"/>
                      </a:lnTo>
                      <a:lnTo>
                        <a:pt x="184996" y="91963"/>
                      </a:lnTo>
                      <a:lnTo>
                        <a:pt x="0" y="0"/>
                      </a:lnTo>
                      <a:close/>
                    </a:path>
                  </a:pathLst>
                </a:custGeom>
                <a:solidFill>
                  <a:schemeClr val="accent1">
                    <a:lumMod val="40000"/>
                    <a:lumOff val="60000"/>
                  </a:schemeClr>
                </a:solidFill>
                <a:ln w="10686" cap="flat">
                  <a:noFill/>
                  <a:prstDash val="solid"/>
                  <a:miter/>
                </a:ln>
              </p:spPr>
              <p:txBody>
                <a:bodyPr rtlCol="0" anchor="ctr"/>
                <a:lstStyle/>
                <a:p>
                  <a:endParaRPr lang="zh-CN" altLang="en-US"/>
                </a:p>
              </p:txBody>
            </p:sp>
            <p:sp>
              <p:nvSpPr>
                <p:cNvPr id="165" name="任意多边形: 形状 164">
                  <a:extLst>
                    <a:ext uri="{FF2B5EF4-FFF2-40B4-BE49-F238E27FC236}">
                      <a16:creationId xmlns:a16="http://schemas.microsoft.com/office/drawing/2014/main" id="{347412A9-FC5A-475B-B347-F1220318F8AC}"/>
                    </a:ext>
                  </a:extLst>
                </p:cNvPr>
                <p:cNvSpPr/>
                <p:nvPr/>
              </p:nvSpPr>
              <p:spPr>
                <a:xfrm>
                  <a:off x="9078089" y="3666027"/>
                  <a:ext cx="184995" cy="184995"/>
                </a:xfrm>
                <a:custGeom>
                  <a:avLst/>
                  <a:gdLst>
                    <a:gd name="connsiteX0" fmla="*/ 0 w 184995"/>
                    <a:gd name="connsiteY0" fmla="*/ 184995 h 184995"/>
                    <a:gd name="connsiteX1" fmla="*/ 0 w 184995"/>
                    <a:gd name="connsiteY1" fmla="*/ 0 h 184995"/>
                    <a:gd name="connsiteX2" fmla="*/ 184996 w 184995"/>
                    <a:gd name="connsiteY2" fmla="*/ 91963 h 184995"/>
                  </a:gdLst>
                  <a:ahLst/>
                  <a:cxnLst>
                    <a:cxn ang="0">
                      <a:pos x="connsiteX0" y="connsiteY0"/>
                    </a:cxn>
                    <a:cxn ang="0">
                      <a:pos x="connsiteX1" y="connsiteY1"/>
                    </a:cxn>
                    <a:cxn ang="0">
                      <a:pos x="connsiteX2" y="connsiteY2"/>
                    </a:cxn>
                  </a:cxnLst>
                  <a:rect l="l" t="t" r="r" b="b"/>
                  <a:pathLst>
                    <a:path w="184995" h="184995">
                      <a:moveTo>
                        <a:pt x="0" y="184995"/>
                      </a:moveTo>
                      <a:lnTo>
                        <a:pt x="0" y="0"/>
                      </a:lnTo>
                      <a:lnTo>
                        <a:pt x="184996" y="91963"/>
                      </a:lnTo>
                      <a:close/>
                    </a:path>
                  </a:pathLst>
                </a:custGeom>
                <a:solidFill>
                  <a:schemeClr val="accent1"/>
                </a:solidFill>
                <a:ln w="10686" cap="flat">
                  <a:noFill/>
                  <a:prstDash val="solid"/>
                  <a:miter/>
                </a:ln>
              </p:spPr>
              <p:txBody>
                <a:bodyPr rtlCol="0" anchor="ctr"/>
                <a:lstStyle/>
                <a:p>
                  <a:endParaRPr lang="zh-CN" altLang="en-US"/>
                </a:p>
              </p:txBody>
            </p:sp>
          </p:grpSp>
          <p:grpSp>
            <p:nvGrpSpPr>
              <p:cNvPr id="130" name="图形 4">
                <a:extLst>
                  <a:ext uri="{FF2B5EF4-FFF2-40B4-BE49-F238E27FC236}">
                    <a16:creationId xmlns:a16="http://schemas.microsoft.com/office/drawing/2014/main" id="{C367B0CA-EC55-4AD5-A031-09D586F2092F}"/>
                  </a:ext>
                </a:extLst>
              </p:cNvPr>
              <p:cNvGrpSpPr/>
              <p:nvPr/>
            </p:nvGrpSpPr>
            <p:grpSpPr>
              <a:xfrm>
                <a:off x="8985057" y="2862954"/>
                <a:ext cx="741051" cy="741051"/>
                <a:chOff x="8985057" y="2862954"/>
                <a:chExt cx="741051" cy="741051"/>
              </a:xfrm>
            </p:grpSpPr>
            <p:sp>
              <p:nvSpPr>
                <p:cNvPr id="156" name="任意多边形: 形状 155">
                  <a:extLst>
                    <a:ext uri="{FF2B5EF4-FFF2-40B4-BE49-F238E27FC236}">
                      <a16:creationId xmlns:a16="http://schemas.microsoft.com/office/drawing/2014/main" id="{79C0365C-B663-4448-972B-4568A6529AC5}"/>
                    </a:ext>
                  </a:extLst>
                </p:cNvPr>
                <p:cNvSpPr/>
                <p:nvPr/>
              </p:nvSpPr>
              <p:spPr>
                <a:xfrm>
                  <a:off x="8985057" y="2862954"/>
                  <a:ext cx="741051" cy="371060"/>
                </a:xfrm>
                <a:custGeom>
                  <a:avLst/>
                  <a:gdLst>
                    <a:gd name="connsiteX0" fmla="*/ 741051 w 741051"/>
                    <a:gd name="connsiteY0" fmla="*/ 184995 h 371060"/>
                    <a:gd name="connsiteX1" fmla="*/ 371060 w 741051"/>
                    <a:gd name="connsiteY1" fmla="*/ 371060 h 371060"/>
                    <a:gd name="connsiteX2" fmla="*/ 0 w 741051"/>
                    <a:gd name="connsiteY2" fmla="*/ 184995 h 371060"/>
                    <a:gd name="connsiteX3" fmla="*/ 371060 w 741051"/>
                    <a:gd name="connsiteY3" fmla="*/ 0 h 371060"/>
                  </a:gdLst>
                  <a:ahLst/>
                  <a:cxnLst>
                    <a:cxn ang="0">
                      <a:pos x="connsiteX0" y="connsiteY0"/>
                    </a:cxn>
                    <a:cxn ang="0">
                      <a:pos x="connsiteX1" y="connsiteY1"/>
                    </a:cxn>
                    <a:cxn ang="0">
                      <a:pos x="connsiteX2" y="connsiteY2"/>
                    </a:cxn>
                    <a:cxn ang="0">
                      <a:pos x="connsiteX3" y="connsiteY3"/>
                    </a:cxn>
                  </a:cxnLst>
                  <a:rect l="l" t="t" r="r" b="b"/>
                  <a:pathLst>
                    <a:path w="741051" h="371060">
                      <a:moveTo>
                        <a:pt x="741051" y="184995"/>
                      </a:moveTo>
                      <a:lnTo>
                        <a:pt x="371060" y="371060"/>
                      </a:lnTo>
                      <a:lnTo>
                        <a:pt x="0" y="184995"/>
                      </a:lnTo>
                      <a:lnTo>
                        <a:pt x="371060" y="0"/>
                      </a:lnTo>
                      <a:close/>
                    </a:path>
                  </a:pathLst>
                </a:custGeom>
                <a:solidFill>
                  <a:schemeClr val="accent1">
                    <a:lumMod val="75000"/>
                  </a:schemeClr>
                </a:solidFill>
                <a:ln w="10686" cap="flat">
                  <a:noFill/>
                  <a:prstDash val="solid"/>
                  <a:miter/>
                </a:ln>
              </p:spPr>
              <p:txBody>
                <a:bodyPr rtlCol="0" anchor="ctr"/>
                <a:lstStyle/>
                <a:p>
                  <a:endParaRPr lang="zh-CN" altLang="en-US"/>
                </a:p>
              </p:txBody>
            </p:sp>
            <p:sp>
              <p:nvSpPr>
                <p:cNvPr id="157" name="任意多边形: 形状 156">
                  <a:extLst>
                    <a:ext uri="{FF2B5EF4-FFF2-40B4-BE49-F238E27FC236}">
                      <a16:creationId xmlns:a16="http://schemas.microsoft.com/office/drawing/2014/main" id="{D71EFC90-4096-4387-9310-CAC0135F75A2}"/>
                    </a:ext>
                  </a:extLst>
                </p:cNvPr>
                <p:cNvSpPr/>
                <p:nvPr/>
              </p:nvSpPr>
              <p:spPr>
                <a:xfrm>
                  <a:off x="9356117" y="3047950"/>
                  <a:ext cx="369991" cy="556055"/>
                </a:xfrm>
                <a:custGeom>
                  <a:avLst/>
                  <a:gdLst>
                    <a:gd name="connsiteX0" fmla="*/ 369991 w 369991"/>
                    <a:gd name="connsiteY0" fmla="*/ 371060 h 556055"/>
                    <a:gd name="connsiteX1" fmla="*/ 0 w 369991"/>
                    <a:gd name="connsiteY1" fmla="*/ 556056 h 556055"/>
                    <a:gd name="connsiteX2" fmla="*/ 0 w 369991"/>
                    <a:gd name="connsiteY2" fmla="*/ 186065 h 556055"/>
                    <a:gd name="connsiteX3" fmla="*/ 369991 w 369991"/>
                    <a:gd name="connsiteY3" fmla="*/ 0 h 556055"/>
                  </a:gdLst>
                  <a:ahLst/>
                  <a:cxnLst>
                    <a:cxn ang="0">
                      <a:pos x="connsiteX0" y="connsiteY0"/>
                    </a:cxn>
                    <a:cxn ang="0">
                      <a:pos x="connsiteX1" y="connsiteY1"/>
                    </a:cxn>
                    <a:cxn ang="0">
                      <a:pos x="connsiteX2" y="connsiteY2"/>
                    </a:cxn>
                    <a:cxn ang="0">
                      <a:pos x="connsiteX3" y="connsiteY3"/>
                    </a:cxn>
                  </a:cxnLst>
                  <a:rect l="l" t="t" r="r" b="b"/>
                  <a:pathLst>
                    <a:path w="369991" h="556055">
                      <a:moveTo>
                        <a:pt x="369991" y="371060"/>
                      </a:moveTo>
                      <a:lnTo>
                        <a:pt x="0" y="556056"/>
                      </a:lnTo>
                      <a:lnTo>
                        <a:pt x="0" y="186065"/>
                      </a:lnTo>
                      <a:lnTo>
                        <a:pt x="369991" y="0"/>
                      </a:lnTo>
                      <a:close/>
                    </a:path>
                  </a:pathLst>
                </a:custGeom>
                <a:gradFill flip="none" rotWithShape="1">
                  <a:gsLst>
                    <a:gs pos="0">
                      <a:schemeClr val="accent1">
                        <a:lumMod val="75000"/>
                      </a:schemeClr>
                    </a:gs>
                    <a:gs pos="100000">
                      <a:schemeClr val="accent1">
                        <a:lumMod val="50000"/>
                      </a:schemeClr>
                    </a:gs>
                  </a:gsLst>
                  <a:lin ang="13500000" scaled="1"/>
                  <a:tileRect/>
                </a:gradFill>
                <a:ln w="10686" cap="flat">
                  <a:noFill/>
                  <a:prstDash val="solid"/>
                  <a:miter/>
                </a:ln>
              </p:spPr>
              <p:txBody>
                <a:bodyPr rtlCol="0" anchor="ctr"/>
                <a:lstStyle/>
                <a:p>
                  <a:endParaRPr lang="zh-CN" altLang="en-US"/>
                </a:p>
              </p:txBody>
            </p:sp>
            <p:sp>
              <p:nvSpPr>
                <p:cNvPr id="158" name="任意多边形: 形状 157">
                  <a:extLst>
                    <a:ext uri="{FF2B5EF4-FFF2-40B4-BE49-F238E27FC236}">
                      <a16:creationId xmlns:a16="http://schemas.microsoft.com/office/drawing/2014/main" id="{48BC2E32-8D68-4E0A-B414-AB76348D3394}"/>
                    </a:ext>
                  </a:extLst>
                </p:cNvPr>
                <p:cNvSpPr/>
                <p:nvPr/>
              </p:nvSpPr>
              <p:spPr>
                <a:xfrm>
                  <a:off x="8985057" y="3047950"/>
                  <a:ext cx="371060" cy="556055"/>
                </a:xfrm>
                <a:custGeom>
                  <a:avLst/>
                  <a:gdLst>
                    <a:gd name="connsiteX0" fmla="*/ 371060 w 371060"/>
                    <a:gd name="connsiteY0" fmla="*/ 556056 h 556055"/>
                    <a:gd name="connsiteX1" fmla="*/ 0 w 371060"/>
                    <a:gd name="connsiteY1" fmla="*/ 371060 h 556055"/>
                    <a:gd name="connsiteX2" fmla="*/ 0 w 371060"/>
                    <a:gd name="connsiteY2" fmla="*/ 0 h 556055"/>
                    <a:gd name="connsiteX3" fmla="*/ 371060 w 371060"/>
                    <a:gd name="connsiteY3" fmla="*/ 186065 h 556055"/>
                  </a:gdLst>
                  <a:ahLst/>
                  <a:cxnLst>
                    <a:cxn ang="0">
                      <a:pos x="connsiteX0" y="connsiteY0"/>
                    </a:cxn>
                    <a:cxn ang="0">
                      <a:pos x="connsiteX1" y="connsiteY1"/>
                    </a:cxn>
                    <a:cxn ang="0">
                      <a:pos x="connsiteX2" y="connsiteY2"/>
                    </a:cxn>
                    <a:cxn ang="0">
                      <a:pos x="connsiteX3" y="connsiteY3"/>
                    </a:cxn>
                  </a:cxnLst>
                  <a:rect l="l" t="t" r="r" b="b"/>
                  <a:pathLst>
                    <a:path w="371060" h="556055">
                      <a:moveTo>
                        <a:pt x="371060" y="556056"/>
                      </a:moveTo>
                      <a:lnTo>
                        <a:pt x="0" y="371060"/>
                      </a:lnTo>
                      <a:lnTo>
                        <a:pt x="0" y="0"/>
                      </a:lnTo>
                      <a:lnTo>
                        <a:pt x="371060" y="186065"/>
                      </a:lnTo>
                      <a:close/>
                    </a:path>
                  </a:pathLst>
                </a:custGeom>
                <a:gradFill flip="none" rotWithShape="1">
                  <a:gsLst>
                    <a:gs pos="0">
                      <a:schemeClr val="accent1">
                        <a:lumMod val="75000"/>
                      </a:schemeClr>
                    </a:gs>
                    <a:gs pos="100000">
                      <a:schemeClr val="accent1">
                        <a:lumMod val="50000"/>
                      </a:schemeClr>
                    </a:gs>
                  </a:gsLst>
                  <a:lin ang="16200000" scaled="1"/>
                  <a:tileRect/>
                </a:gradFill>
                <a:ln w="10686" cap="flat">
                  <a:noFill/>
                  <a:prstDash val="solid"/>
                  <a:miter/>
                </a:ln>
              </p:spPr>
              <p:txBody>
                <a:bodyPr rtlCol="0" anchor="ctr"/>
                <a:lstStyle/>
                <a:p>
                  <a:endParaRPr lang="zh-CN" altLang="en-US" dirty="0"/>
                </a:p>
              </p:txBody>
            </p:sp>
          </p:grpSp>
          <p:grpSp>
            <p:nvGrpSpPr>
              <p:cNvPr id="131" name="图形 4">
                <a:extLst>
                  <a:ext uri="{FF2B5EF4-FFF2-40B4-BE49-F238E27FC236}">
                    <a16:creationId xmlns:a16="http://schemas.microsoft.com/office/drawing/2014/main" id="{C6C36219-FD35-4C08-986F-155B10BFFF0D}"/>
                  </a:ext>
                </a:extLst>
              </p:cNvPr>
              <p:cNvGrpSpPr/>
              <p:nvPr/>
            </p:nvGrpSpPr>
            <p:grpSpPr>
              <a:xfrm>
                <a:off x="8991473" y="2367851"/>
                <a:ext cx="743189" cy="754952"/>
                <a:chOff x="8991473" y="2367851"/>
                <a:chExt cx="743189" cy="754952"/>
              </a:xfrm>
            </p:grpSpPr>
            <p:grpSp>
              <p:nvGrpSpPr>
                <p:cNvPr id="132" name="图形 4">
                  <a:extLst>
                    <a:ext uri="{FF2B5EF4-FFF2-40B4-BE49-F238E27FC236}">
                      <a16:creationId xmlns:a16="http://schemas.microsoft.com/office/drawing/2014/main" id="{EEE8F5BF-195D-4B5F-BF8D-EE2C707A88E2}"/>
                    </a:ext>
                  </a:extLst>
                </p:cNvPr>
                <p:cNvGrpSpPr/>
                <p:nvPr/>
              </p:nvGrpSpPr>
              <p:grpSpPr>
                <a:xfrm>
                  <a:off x="8991473" y="2698276"/>
                  <a:ext cx="313315" cy="313316"/>
                  <a:chOff x="8991473" y="2698276"/>
                  <a:chExt cx="313315" cy="313316"/>
                </a:xfrm>
              </p:grpSpPr>
              <p:sp>
                <p:nvSpPr>
                  <p:cNvPr id="153" name="任意多边形: 形状 152">
                    <a:extLst>
                      <a:ext uri="{FF2B5EF4-FFF2-40B4-BE49-F238E27FC236}">
                        <a16:creationId xmlns:a16="http://schemas.microsoft.com/office/drawing/2014/main" id="{EADE7696-50FA-4C5F-96E7-C7D95AC4D591}"/>
                      </a:ext>
                    </a:extLst>
                  </p:cNvPr>
                  <p:cNvSpPr/>
                  <p:nvPr/>
                </p:nvSpPr>
                <p:spPr>
                  <a:xfrm>
                    <a:off x="8991473" y="2698276"/>
                    <a:ext cx="313315" cy="157192"/>
                  </a:xfrm>
                  <a:custGeom>
                    <a:avLst/>
                    <a:gdLst>
                      <a:gd name="connsiteX0" fmla="*/ 313316 w 313315"/>
                      <a:gd name="connsiteY0" fmla="*/ 78062 h 157192"/>
                      <a:gd name="connsiteX1" fmla="*/ 157192 w 313315"/>
                      <a:gd name="connsiteY1" fmla="*/ 157193 h 157192"/>
                      <a:gd name="connsiteX2" fmla="*/ 0 w 313315"/>
                      <a:gd name="connsiteY2" fmla="*/ 78062 h 157192"/>
                      <a:gd name="connsiteX3" fmla="*/ 157192 w 313315"/>
                      <a:gd name="connsiteY3" fmla="*/ 0 h 157192"/>
                    </a:gdLst>
                    <a:ahLst/>
                    <a:cxnLst>
                      <a:cxn ang="0">
                        <a:pos x="connsiteX0" y="connsiteY0"/>
                      </a:cxn>
                      <a:cxn ang="0">
                        <a:pos x="connsiteX1" y="connsiteY1"/>
                      </a:cxn>
                      <a:cxn ang="0">
                        <a:pos x="connsiteX2" y="connsiteY2"/>
                      </a:cxn>
                      <a:cxn ang="0">
                        <a:pos x="connsiteX3" y="connsiteY3"/>
                      </a:cxn>
                    </a:cxnLst>
                    <a:rect l="l" t="t" r="r" b="b"/>
                    <a:pathLst>
                      <a:path w="313315" h="157192">
                        <a:moveTo>
                          <a:pt x="313316" y="78062"/>
                        </a:moveTo>
                        <a:lnTo>
                          <a:pt x="157192" y="157193"/>
                        </a:lnTo>
                        <a:lnTo>
                          <a:pt x="0" y="78062"/>
                        </a:lnTo>
                        <a:lnTo>
                          <a:pt x="157192"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54" name="任意多边形: 形状 153">
                    <a:extLst>
                      <a:ext uri="{FF2B5EF4-FFF2-40B4-BE49-F238E27FC236}">
                        <a16:creationId xmlns:a16="http://schemas.microsoft.com/office/drawing/2014/main" id="{2B36FD23-D531-4A44-8D3F-BC5B4AC81CED}"/>
                      </a:ext>
                    </a:extLst>
                  </p:cNvPr>
                  <p:cNvSpPr/>
                  <p:nvPr/>
                </p:nvSpPr>
                <p:spPr>
                  <a:xfrm>
                    <a:off x="9148665" y="2776338"/>
                    <a:ext cx="156123" cy="235254"/>
                  </a:xfrm>
                  <a:custGeom>
                    <a:avLst/>
                    <a:gdLst>
                      <a:gd name="connsiteX0" fmla="*/ 156123 w 156123"/>
                      <a:gd name="connsiteY0" fmla="*/ 157193 h 235254"/>
                      <a:gd name="connsiteX1" fmla="*/ 0 w 156123"/>
                      <a:gd name="connsiteY1" fmla="*/ 235254 h 235254"/>
                      <a:gd name="connsiteX2" fmla="*/ 0 w 156123"/>
                      <a:gd name="connsiteY2" fmla="*/ 79131 h 235254"/>
                      <a:gd name="connsiteX3" fmla="*/ 156123 w 156123"/>
                      <a:gd name="connsiteY3" fmla="*/ 0 h 235254"/>
                    </a:gdLst>
                    <a:ahLst/>
                    <a:cxnLst>
                      <a:cxn ang="0">
                        <a:pos x="connsiteX0" y="connsiteY0"/>
                      </a:cxn>
                      <a:cxn ang="0">
                        <a:pos x="connsiteX1" y="connsiteY1"/>
                      </a:cxn>
                      <a:cxn ang="0">
                        <a:pos x="connsiteX2" y="connsiteY2"/>
                      </a:cxn>
                      <a:cxn ang="0">
                        <a:pos x="connsiteX3" y="connsiteY3"/>
                      </a:cxn>
                    </a:cxnLst>
                    <a:rect l="l" t="t" r="r" b="b"/>
                    <a:pathLst>
                      <a:path w="156123" h="235254">
                        <a:moveTo>
                          <a:pt x="156123" y="157193"/>
                        </a:moveTo>
                        <a:lnTo>
                          <a:pt x="0" y="235254"/>
                        </a:lnTo>
                        <a:lnTo>
                          <a:pt x="0" y="79131"/>
                        </a:lnTo>
                        <a:lnTo>
                          <a:pt x="156123" y="0"/>
                        </a:lnTo>
                        <a:close/>
                      </a:path>
                    </a:pathLst>
                  </a:custGeom>
                  <a:solidFill>
                    <a:schemeClr val="accent1"/>
                  </a:solidFill>
                  <a:ln w="10686" cap="flat">
                    <a:noFill/>
                    <a:prstDash val="solid"/>
                    <a:miter/>
                  </a:ln>
                </p:spPr>
                <p:txBody>
                  <a:bodyPr rtlCol="0" anchor="ctr"/>
                  <a:lstStyle/>
                  <a:p>
                    <a:endParaRPr lang="zh-CN" altLang="en-US"/>
                  </a:p>
                </p:txBody>
              </p:sp>
              <p:sp>
                <p:nvSpPr>
                  <p:cNvPr id="155" name="任意多边形: 形状 154">
                    <a:extLst>
                      <a:ext uri="{FF2B5EF4-FFF2-40B4-BE49-F238E27FC236}">
                        <a16:creationId xmlns:a16="http://schemas.microsoft.com/office/drawing/2014/main" id="{0E284DB7-F6F3-44F6-802F-5AB2B5E61816}"/>
                      </a:ext>
                    </a:extLst>
                  </p:cNvPr>
                  <p:cNvSpPr/>
                  <p:nvPr/>
                </p:nvSpPr>
                <p:spPr>
                  <a:xfrm>
                    <a:off x="8991473" y="2776338"/>
                    <a:ext cx="157192" cy="235254"/>
                  </a:xfrm>
                  <a:custGeom>
                    <a:avLst/>
                    <a:gdLst>
                      <a:gd name="connsiteX0" fmla="*/ 157192 w 157192"/>
                      <a:gd name="connsiteY0" fmla="*/ 235254 h 235254"/>
                      <a:gd name="connsiteX1" fmla="*/ 0 w 157192"/>
                      <a:gd name="connsiteY1" fmla="*/ 157193 h 235254"/>
                      <a:gd name="connsiteX2" fmla="*/ 0 w 157192"/>
                      <a:gd name="connsiteY2" fmla="*/ 0 h 235254"/>
                      <a:gd name="connsiteX3" fmla="*/ 157192 w 157192"/>
                      <a:gd name="connsiteY3" fmla="*/ 79131 h 235254"/>
                    </a:gdLst>
                    <a:ahLst/>
                    <a:cxnLst>
                      <a:cxn ang="0">
                        <a:pos x="connsiteX0" y="connsiteY0"/>
                      </a:cxn>
                      <a:cxn ang="0">
                        <a:pos x="connsiteX1" y="connsiteY1"/>
                      </a:cxn>
                      <a:cxn ang="0">
                        <a:pos x="connsiteX2" y="connsiteY2"/>
                      </a:cxn>
                      <a:cxn ang="0">
                        <a:pos x="connsiteX3" y="connsiteY3"/>
                      </a:cxn>
                    </a:cxnLst>
                    <a:rect l="l" t="t" r="r" b="b"/>
                    <a:pathLst>
                      <a:path w="157192" h="235254">
                        <a:moveTo>
                          <a:pt x="157192" y="235254"/>
                        </a:moveTo>
                        <a:lnTo>
                          <a:pt x="0" y="157193"/>
                        </a:lnTo>
                        <a:lnTo>
                          <a:pt x="0" y="0"/>
                        </a:lnTo>
                        <a:lnTo>
                          <a:pt x="157192" y="79131"/>
                        </a:lnTo>
                        <a:close/>
                      </a:path>
                    </a:pathLst>
                  </a:custGeom>
                  <a:gradFill flip="none" rotWithShape="1">
                    <a:gsLst>
                      <a:gs pos="0">
                        <a:schemeClr val="accent1">
                          <a:lumMod val="75000"/>
                        </a:schemeClr>
                      </a:gs>
                      <a:gs pos="100000">
                        <a:schemeClr val="accent1">
                          <a:lumMod val="50000"/>
                        </a:schemeClr>
                      </a:gs>
                    </a:gsLst>
                    <a:lin ang="16200000" scaled="1"/>
                    <a:tileRect/>
                  </a:gradFill>
                  <a:ln w="10686" cap="flat">
                    <a:noFill/>
                    <a:prstDash val="solid"/>
                    <a:miter/>
                  </a:ln>
                </p:spPr>
                <p:txBody>
                  <a:bodyPr rtlCol="0" anchor="ctr"/>
                  <a:lstStyle/>
                  <a:p>
                    <a:endParaRPr lang="zh-CN" altLang="en-US"/>
                  </a:p>
                </p:txBody>
              </p:sp>
            </p:grpSp>
            <p:grpSp>
              <p:nvGrpSpPr>
                <p:cNvPr id="133" name="图形 4">
                  <a:extLst>
                    <a:ext uri="{FF2B5EF4-FFF2-40B4-BE49-F238E27FC236}">
                      <a16:creationId xmlns:a16="http://schemas.microsoft.com/office/drawing/2014/main" id="{DE2B81FD-0FE2-4F2A-ADAB-3FA01BEADD56}"/>
                    </a:ext>
                  </a:extLst>
                </p:cNvPr>
                <p:cNvGrpSpPr/>
                <p:nvPr/>
              </p:nvGrpSpPr>
              <p:grpSpPr>
                <a:xfrm>
                  <a:off x="9421346" y="2698276"/>
                  <a:ext cx="313316" cy="313316"/>
                  <a:chOff x="9421346" y="2698276"/>
                  <a:chExt cx="313316" cy="313316"/>
                </a:xfrm>
              </p:grpSpPr>
              <p:sp>
                <p:nvSpPr>
                  <p:cNvPr id="150" name="任意多边形: 形状 149">
                    <a:extLst>
                      <a:ext uri="{FF2B5EF4-FFF2-40B4-BE49-F238E27FC236}">
                        <a16:creationId xmlns:a16="http://schemas.microsoft.com/office/drawing/2014/main" id="{9D7246BD-40E3-4565-9249-CAF8F7145787}"/>
                      </a:ext>
                    </a:extLst>
                  </p:cNvPr>
                  <p:cNvSpPr/>
                  <p:nvPr/>
                </p:nvSpPr>
                <p:spPr>
                  <a:xfrm>
                    <a:off x="9421346" y="2698276"/>
                    <a:ext cx="313316" cy="157192"/>
                  </a:xfrm>
                  <a:custGeom>
                    <a:avLst/>
                    <a:gdLst>
                      <a:gd name="connsiteX0" fmla="*/ 313316 w 313316"/>
                      <a:gd name="connsiteY0" fmla="*/ 78062 h 157192"/>
                      <a:gd name="connsiteX1" fmla="*/ 156123 w 313316"/>
                      <a:gd name="connsiteY1" fmla="*/ 157193 h 157192"/>
                      <a:gd name="connsiteX2" fmla="*/ 0 w 313316"/>
                      <a:gd name="connsiteY2" fmla="*/ 78062 h 157192"/>
                      <a:gd name="connsiteX3" fmla="*/ 156123 w 313316"/>
                      <a:gd name="connsiteY3" fmla="*/ 0 h 157192"/>
                    </a:gdLst>
                    <a:ahLst/>
                    <a:cxnLst>
                      <a:cxn ang="0">
                        <a:pos x="connsiteX0" y="connsiteY0"/>
                      </a:cxn>
                      <a:cxn ang="0">
                        <a:pos x="connsiteX1" y="connsiteY1"/>
                      </a:cxn>
                      <a:cxn ang="0">
                        <a:pos x="connsiteX2" y="connsiteY2"/>
                      </a:cxn>
                      <a:cxn ang="0">
                        <a:pos x="connsiteX3" y="connsiteY3"/>
                      </a:cxn>
                    </a:cxnLst>
                    <a:rect l="l" t="t" r="r" b="b"/>
                    <a:pathLst>
                      <a:path w="313316" h="157192">
                        <a:moveTo>
                          <a:pt x="313316" y="78062"/>
                        </a:moveTo>
                        <a:lnTo>
                          <a:pt x="156123" y="157193"/>
                        </a:lnTo>
                        <a:lnTo>
                          <a:pt x="0" y="78062"/>
                        </a:lnTo>
                        <a:lnTo>
                          <a:pt x="156123"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51" name="任意多边形: 形状 150">
                    <a:extLst>
                      <a:ext uri="{FF2B5EF4-FFF2-40B4-BE49-F238E27FC236}">
                        <a16:creationId xmlns:a16="http://schemas.microsoft.com/office/drawing/2014/main" id="{7268DCBD-9C01-44F9-AB56-6EB4529E54FE}"/>
                      </a:ext>
                    </a:extLst>
                  </p:cNvPr>
                  <p:cNvSpPr/>
                  <p:nvPr/>
                </p:nvSpPr>
                <p:spPr>
                  <a:xfrm>
                    <a:off x="9577470" y="2776338"/>
                    <a:ext cx="157192" cy="235254"/>
                  </a:xfrm>
                  <a:custGeom>
                    <a:avLst/>
                    <a:gdLst>
                      <a:gd name="connsiteX0" fmla="*/ 157193 w 157192"/>
                      <a:gd name="connsiteY0" fmla="*/ 157193 h 235254"/>
                      <a:gd name="connsiteX1" fmla="*/ 0 w 157192"/>
                      <a:gd name="connsiteY1" fmla="*/ 235254 h 235254"/>
                      <a:gd name="connsiteX2" fmla="*/ 0 w 157192"/>
                      <a:gd name="connsiteY2" fmla="*/ 79131 h 235254"/>
                      <a:gd name="connsiteX3" fmla="*/ 157193 w 157192"/>
                      <a:gd name="connsiteY3" fmla="*/ 0 h 235254"/>
                    </a:gdLst>
                    <a:ahLst/>
                    <a:cxnLst>
                      <a:cxn ang="0">
                        <a:pos x="connsiteX0" y="connsiteY0"/>
                      </a:cxn>
                      <a:cxn ang="0">
                        <a:pos x="connsiteX1" y="connsiteY1"/>
                      </a:cxn>
                      <a:cxn ang="0">
                        <a:pos x="connsiteX2" y="connsiteY2"/>
                      </a:cxn>
                      <a:cxn ang="0">
                        <a:pos x="connsiteX3" y="connsiteY3"/>
                      </a:cxn>
                    </a:cxnLst>
                    <a:rect l="l" t="t" r="r" b="b"/>
                    <a:pathLst>
                      <a:path w="157192" h="235254">
                        <a:moveTo>
                          <a:pt x="157193" y="157193"/>
                        </a:moveTo>
                        <a:lnTo>
                          <a:pt x="0" y="235254"/>
                        </a:lnTo>
                        <a:lnTo>
                          <a:pt x="0" y="79131"/>
                        </a:lnTo>
                        <a:lnTo>
                          <a:pt x="157193" y="0"/>
                        </a:lnTo>
                        <a:close/>
                      </a:path>
                    </a:pathLst>
                  </a:custGeom>
                  <a:solidFill>
                    <a:schemeClr val="accent1"/>
                  </a:solidFill>
                  <a:ln w="10686" cap="flat">
                    <a:noFill/>
                    <a:prstDash val="solid"/>
                    <a:miter/>
                  </a:ln>
                </p:spPr>
                <p:txBody>
                  <a:bodyPr rtlCol="0" anchor="ctr"/>
                  <a:lstStyle/>
                  <a:p>
                    <a:endParaRPr lang="zh-CN" altLang="en-US"/>
                  </a:p>
                </p:txBody>
              </p:sp>
              <p:sp>
                <p:nvSpPr>
                  <p:cNvPr id="152" name="任意多边形: 形状 151">
                    <a:extLst>
                      <a:ext uri="{FF2B5EF4-FFF2-40B4-BE49-F238E27FC236}">
                        <a16:creationId xmlns:a16="http://schemas.microsoft.com/office/drawing/2014/main" id="{3B6AAA82-9F21-42F2-A6F7-E57F84A002BC}"/>
                      </a:ext>
                    </a:extLst>
                  </p:cNvPr>
                  <p:cNvSpPr/>
                  <p:nvPr/>
                </p:nvSpPr>
                <p:spPr>
                  <a:xfrm>
                    <a:off x="9421346" y="2776338"/>
                    <a:ext cx="156123" cy="235254"/>
                  </a:xfrm>
                  <a:custGeom>
                    <a:avLst/>
                    <a:gdLst>
                      <a:gd name="connsiteX0" fmla="*/ 156123 w 156123"/>
                      <a:gd name="connsiteY0" fmla="*/ 235254 h 235254"/>
                      <a:gd name="connsiteX1" fmla="*/ 0 w 156123"/>
                      <a:gd name="connsiteY1" fmla="*/ 157193 h 235254"/>
                      <a:gd name="connsiteX2" fmla="*/ 0 w 156123"/>
                      <a:gd name="connsiteY2" fmla="*/ 0 h 235254"/>
                      <a:gd name="connsiteX3" fmla="*/ 156123 w 156123"/>
                      <a:gd name="connsiteY3" fmla="*/ 79131 h 235254"/>
                    </a:gdLst>
                    <a:ahLst/>
                    <a:cxnLst>
                      <a:cxn ang="0">
                        <a:pos x="connsiteX0" y="connsiteY0"/>
                      </a:cxn>
                      <a:cxn ang="0">
                        <a:pos x="connsiteX1" y="connsiteY1"/>
                      </a:cxn>
                      <a:cxn ang="0">
                        <a:pos x="connsiteX2" y="connsiteY2"/>
                      </a:cxn>
                      <a:cxn ang="0">
                        <a:pos x="connsiteX3" y="connsiteY3"/>
                      </a:cxn>
                    </a:cxnLst>
                    <a:rect l="l" t="t" r="r" b="b"/>
                    <a:pathLst>
                      <a:path w="156123" h="235254">
                        <a:moveTo>
                          <a:pt x="156123" y="235254"/>
                        </a:moveTo>
                        <a:lnTo>
                          <a:pt x="0" y="157193"/>
                        </a:lnTo>
                        <a:lnTo>
                          <a:pt x="0" y="0"/>
                        </a:lnTo>
                        <a:lnTo>
                          <a:pt x="156123" y="79131"/>
                        </a:lnTo>
                        <a:close/>
                      </a:path>
                    </a:pathLst>
                  </a:custGeom>
                  <a:gradFill flip="none" rotWithShape="1">
                    <a:gsLst>
                      <a:gs pos="0">
                        <a:schemeClr val="accent1">
                          <a:lumMod val="75000"/>
                        </a:schemeClr>
                      </a:gs>
                      <a:gs pos="100000">
                        <a:schemeClr val="accent1">
                          <a:lumMod val="50000"/>
                        </a:schemeClr>
                      </a:gs>
                    </a:gsLst>
                    <a:lin ang="16200000" scaled="1"/>
                    <a:tileRect/>
                  </a:gradFill>
                  <a:ln w="10686" cap="flat">
                    <a:noFill/>
                    <a:prstDash val="solid"/>
                    <a:miter/>
                  </a:ln>
                </p:spPr>
                <p:txBody>
                  <a:bodyPr rtlCol="0" anchor="ctr"/>
                  <a:lstStyle/>
                  <a:p>
                    <a:endParaRPr lang="zh-CN" altLang="en-US"/>
                  </a:p>
                </p:txBody>
              </p:sp>
            </p:grpSp>
            <p:grpSp>
              <p:nvGrpSpPr>
                <p:cNvPr id="134" name="图形 4">
                  <a:extLst>
                    <a:ext uri="{FF2B5EF4-FFF2-40B4-BE49-F238E27FC236}">
                      <a16:creationId xmlns:a16="http://schemas.microsoft.com/office/drawing/2014/main" id="{CBD8639E-35F4-4823-8ED4-21ECA1254CF9}"/>
                    </a:ext>
                  </a:extLst>
                </p:cNvPr>
                <p:cNvGrpSpPr/>
                <p:nvPr/>
              </p:nvGrpSpPr>
              <p:grpSpPr>
                <a:xfrm>
                  <a:off x="9199994" y="2809488"/>
                  <a:ext cx="313315" cy="313316"/>
                  <a:chOff x="9199994" y="2809488"/>
                  <a:chExt cx="313315" cy="313316"/>
                </a:xfrm>
              </p:grpSpPr>
              <p:sp>
                <p:nvSpPr>
                  <p:cNvPr id="147" name="任意多边形: 形状 146">
                    <a:extLst>
                      <a:ext uri="{FF2B5EF4-FFF2-40B4-BE49-F238E27FC236}">
                        <a16:creationId xmlns:a16="http://schemas.microsoft.com/office/drawing/2014/main" id="{ECCE4A03-6FDF-4A2C-8210-DCA938FEE427}"/>
                      </a:ext>
                    </a:extLst>
                  </p:cNvPr>
                  <p:cNvSpPr/>
                  <p:nvPr/>
                </p:nvSpPr>
                <p:spPr>
                  <a:xfrm>
                    <a:off x="9199994" y="2809488"/>
                    <a:ext cx="313315" cy="156123"/>
                  </a:xfrm>
                  <a:custGeom>
                    <a:avLst/>
                    <a:gdLst>
                      <a:gd name="connsiteX0" fmla="*/ 313316 w 313315"/>
                      <a:gd name="connsiteY0" fmla="*/ 78062 h 156123"/>
                      <a:gd name="connsiteX1" fmla="*/ 156123 w 313315"/>
                      <a:gd name="connsiteY1" fmla="*/ 156123 h 156123"/>
                      <a:gd name="connsiteX2" fmla="*/ 0 w 313315"/>
                      <a:gd name="connsiteY2" fmla="*/ 78062 h 156123"/>
                      <a:gd name="connsiteX3" fmla="*/ 156123 w 313315"/>
                      <a:gd name="connsiteY3" fmla="*/ 0 h 156123"/>
                    </a:gdLst>
                    <a:ahLst/>
                    <a:cxnLst>
                      <a:cxn ang="0">
                        <a:pos x="connsiteX0" y="connsiteY0"/>
                      </a:cxn>
                      <a:cxn ang="0">
                        <a:pos x="connsiteX1" y="connsiteY1"/>
                      </a:cxn>
                      <a:cxn ang="0">
                        <a:pos x="connsiteX2" y="connsiteY2"/>
                      </a:cxn>
                      <a:cxn ang="0">
                        <a:pos x="connsiteX3" y="connsiteY3"/>
                      </a:cxn>
                    </a:cxnLst>
                    <a:rect l="l" t="t" r="r" b="b"/>
                    <a:pathLst>
                      <a:path w="313315" h="156123">
                        <a:moveTo>
                          <a:pt x="313316" y="78062"/>
                        </a:moveTo>
                        <a:lnTo>
                          <a:pt x="156123" y="156123"/>
                        </a:lnTo>
                        <a:lnTo>
                          <a:pt x="0" y="78062"/>
                        </a:lnTo>
                        <a:lnTo>
                          <a:pt x="156123"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48" name="任意多边形: 形状 147">
                    <a:extLst>
                      <a:ext uri="{FF2B5EF4-FFF2-40B4-BE49-F238E27FC236}">
                        <a16:creationId xmlns:a16="http://schemas.microsoft.com/office/drawing/2014/main" id="{F50F29EA-9B81-464A-AA84-847543DFF746}"/>
                      </a:ext>
                    </a:extLst>
                  </p:cNvPr>
                  <p:cNvSpPr/>
                  <p:nvPr/>
                </p:nvSpPr>
                <p:spPr>
                  <a:xfrm>
                    <a:off x="9356117" y="2887549"/>
                    <a:ext cx="157192" cy="235254"/>
                  </a:xfrm>
                  <a:custGeom>
                    <a:avLst/>
                    <a:gdLst>
                      <a:gd name="connsiteX0" fmla="*/ 157193 w 157192"/>
                      <a:gd name="connsiteY0" fmla="*/ 156123 h 235254"/>
                      <a:gd name="connsiteX1" fmla="*/ 0 w 157192"/>
                      <a:gd name="connsiteY1" fmla="*/ 235254 h 235254"/>
                      <a:gd name="connsiteX2" fmla="*/ 0 w 157192"/>
                      <a:gd name="connsiteY2" fmla="*/ 78062 h 235254"/>
                      <a:gd name="connsiteX3" fmla="*/ 157193 w 157192"/>
                      <a:gd name="connsiteY3" fmla="*/ 0 h 235254"/>
                    </a:gdLst>
                    <a:ahLst/>
                    <a:cxnLst>
                      <a:cxn ang="0">
                        <a:pos x="connsiteX0" y="connsiteY0"/>
                      </a:cxn>
                      <a:cxn ang="0">
                        <a:pos x="connsiteX1" y="connsiteY1"/>
                      </a:cxn>
                      <a:cxn ang="0">
                        <a:pos x="connsiteX2" y="connsiteY2"/>
                      </a:cxn>
                      <a:cxn ang="0">
                        <a:pos x="connsiteX3" y="connsiteY3"/>
                      </a:cxn>
                    </a:cxnLst>
                    <a:rect l="l" t="t" r="r" b="b"/>
                    <a:pathLst>
                      <a:path w="157192" h="235254">
                        <a:moveTo>
                          <a:pt x="157193" y="156123"/>
                        </a:moveTo>
                        <a:lnTo>
                          <a:pt x="0" y="235254"/>
                        </a:lnTo>
                        <a:lnTo>
                          <a:pt x="0" y="78062"/>
                        </a:lnTo>
                        <a:lnTo>
                          <a:pt x="157193" y="0"/>
                        </a:lnTo>
                        <a:close/>
                      </a:path>
                    </a:pathLst>
                  </a:custGeom>
                  <a:solidFill>
                    <a:schemeClr val="accent1"/>
                  </a:solidFill>
                  <a:ln w="10686" cap="flat">
                    <a:noFill/>
                    <a:prstDash val="solid"/>
                    <a:miter/>
                  </a:ln>
                </p:spPr>
                <p:txBody>
                  <a:bodyPr rtlCol="0" anchor="ctr"/>
                  <a:lstStyle/>
                  <a:p>
                    <a:endParaRPr lang="zh-CN" altLang="en-US"/>
                  </a:p>
                </p:txBody>
              </p:sp>
              <p:sp>
                <p:nvSpPr>
                  <p:cNvPr id="149" name="任意多边形: 形状 148">
                    <a:extLst>
                      <a:ext uri="{FF2B5EF4-FFF2-40B4-BE49-F238E27FC236}">
                        <a16:creationId xmlns:a16="http://schemas.microsoft.com/office/drawing/2014/main" id="{AF0D6ABE-1F1F-4CFB-A0F2-9CF7F18136F3}"/>
                      </a:ext>
                    </a:extLst>
                  </p:cNvPr>
                  <p:cNvSpPr/>
                  <p:nvPr/>
                </p:nvSpPr>
                <p:spPr>
                  <a:xfrm>
                    <a:off x="9199994" y="2887549"/>
                    <a:ext cx="156123" cy="235254"/>
                  </a:xfrm>
                  <a:custGeom>
                    <a:avLst/>
                    <a:gdLst>
                      <a:gd name="connsiteX0" fmla="*/ 156123 w 156123"/>
                      <a:gd name="connsiteY0" fmla="*/ 235254 h 235254"/>
                      <a:gd name="connsiteX1" fmla="*/ 0 w 156123"/>
                      <a:gd name="connsiteY1" fmla="*/ 156123 h 235254"/>
                      <a:gd name="connsiteX2" fmla="*/ 0 w 156123"/>
                      <a:gd name="connsiteY2" fmla="*/ 0 h 235254"/>
                      <a:gd name="connsiteX3" fmla="*/ 156123 w 156123"/>
                      <a:gd name="connsiteY3" fmla="*/ 78062 h 235254"/>
                    </a:gdLst>
                    <a:ahLst/>
                    <a:cxnLst>
                      <a:cxn ang="0">
                        <a:pos x="connsiteX0" y="connsiteY0"/>
                      </a:cxn>
                      <a:cxn ang="0">
                        <a:pos x="connsiteX1" y="connsiteY1"/>
                      </a:cxn>
                      <a:cxn ang="0">
                        <a:pos x="connsiteX2" y="connsiteY2"/>
                      </a:cxn>
                      <a:cxn ang="0">
                        <a:pos x="connsiteX3" y="connsiteY3"/>
                      </a:cxn>
                    </a:cxnLst>
                    <a:rect l="l" t="t" r="r" b="b"/>
                    <a:pathLst>
                      <a:path w="156123" h="235254">
                        <a:moveTo>
                          <a:pt x="156123" y="235254"/>
                        </a:moveTo>
                        <a:lnTo>
                          <a:pt x="0" y="156123"/>
                        </a:lnTo>
                        <a:lnTo>
                          <a:pt x="0" y="0"/>
                        </a:lnTo>
                        <a:lnTo>
                          <a:pt x="156123" y="78062"/>
                        </a:lnTo>
                        <a:close/>
                      </a:path>
                    </a:pathLst>
                  </a:custGeom>
                  <a:gradFill flip="none" rotWithShape="1">
                    <a:gsLst>
                      <a:gs pos="0">
                        <a:schemeClr val="accent1">
                          <a:lumMod val="75000"/>
                        </a:schemeClr>
                      </a:gs>
                      <a:gs pos="100000">
                        <a:schemeClr val="accent1">
                          <a:lumMod val="50000"/>
                        </a:schemeClr>
                      </a:gs>
                    </a:gsLst>
                    <a:lin ang="16200000" scaled="1"/>
                    <a:tileRect/>
                  </a:gradFill>
                  <a:ln w="10686" cap="flat">
                    <a:noFill/>
                    <a:prstDash val="solid"/>
                    <a:miter/>
                  </a:ln>
                </p:spPr>
                <p:txBody>
                  <a:bodyPr rtlCol="0" anchor="ctr"/>
                  <a:lstStyle/>
                  <a:p>
                    <a:endParaRPr lang="zh-CN" altLang="en-US"/>
                  </a:p>
                </p:txBody>
              </p:sp>
            </p:grpSp>
            <p:grpSp>
              <p:nvGrpSpPr>
                <p:cNvPr id="135" name="图形 4">
                  <a:extLst>
                    <a:ext uri="{FF2B5EF4-FFF2-40B4-BE49-F238E27FC236}">
                      <a16:creationId xmlns:a16="http://schemas.microsoft.com/office/drawing/2014/main" id="{734FFFFD-D812-479C-BA78-42F993E3DEF0}"/>
                    </a:ext>
                  </a:extLst>
                </p:cNvPr>
                <p:cNvGrpSpPr/>
                <p:nvPr/>
              </p:nvGrpSpPr>
              <p:grpSpPr>
                <a:xfrm>
                  <a:off x="9199994" y="2367851"/>
                  <a:ext cx="313315" cy="313315"/>
                  <a:chOff x="9199994" y="2367851"/>
                  <a:chExt cx="313315" cy="313315"/>
                </a:xfrm>
              </p:grpSpPr>
              <p:sp>
                <p:nvSpPr>
                  <p:cNvPr id="144" name="任意多边形: 形状 143">
                    <a:extLst>
                      <a:ext uri="{FF2B5EF4-FFF2-40B4-BE49-F238E27FC236}">
                        <a16:creationId xmlns:a16="http://schemas.microsoft.com/office/drawing/2014/main" id="{005EADDF-2C6A-4D9C-9E5A-6F4CCF064AD8}"/>
                      </a:ext>
                    </a:extLst>
                  </p:cNvPr>
                  <p:cNvSpPr/>
                  <p:nvPr/>
                </p:nvSpPr>
                <p:spPr>
                  <a:xfrm>
                    <a:off x="9199994" y="2367851"/>
                    <a:ext cx="313315" cy="157192"/>
                  </a:xfrm>
                  <a:custGeom>
                    <a:avLst/>
                    <a:gdLst>
                      <a:gd name="connsiteX0" fmla="*/ 313316 w 313315"/>
                      <a:gd name="connsiteY0" fmla="*/ 79131 h 157192"/>
                      <a:gd name="connsiteX1" fmla="*/ 156123 w 313315"/>
                      <a:gd name="connsiteY1" fmla="*/ 157193 h 157192"/>
                      <a:gd name="connsiteX2" fmla="*/ 0 w 313315"/>
                      <a:gd name="connsiteY2" fmla="*/ 79131 h 157192"/>
                      <a:gd name="connsiteX3" fmla="*/ 156123 w 313315"/>
                      <a:gd name="connsiteY3" fmla="*/ 0 h 157192"/>
                    </a:gdLst>
                    <a:ahLst/>
                    <a:cxnLst>
                      <a:cxn ang="0">
                        <a:pos x="connsiteX0" y="connsiteY0"/>
                      </a:cxn>
                      <a:cxn ang="0">
                        <a:pos x="connsiteX1" y="connsiteY1"/>
                      </a:cxn>
                      <a:cxn ang="0">
                        <a:pos x="connsiteX2" y="connsiteY2"/>
                      </a:cxn>
                      <a:cxn ang="0">
                        <a:pos x="connsiteX3" y="connsiteY3"/>
                      </a:cxn>
                    </a:cxnLst>
                    <a:rect l="l" t="t" r="r" b="b"/>
                    <a:pathLst>
                      <a:path w="313315" h="157192">
                        <a:moveTo>
                          <a:pt x="313316" y="79131"/>
                        </a:moveTo>
                        <a:lnTo>
                          <a:pt x="156123" y="157193"/>
                        </a:lnTo>
                        <a:lnTo>
                          <a:pt x="0" y="79131"/>
                        </a:lnTo>
                        <a:lnTo>
                          <a:pt x="156123"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45" name="任意多边形: 形状 144">
                    <a:extLst>
                      <a:ext uri="{FF2B5EF4-FFF2-40B4-BE49-F238E27FC236}">
                        <a16:creationId xmlns:a16="http://schemas.microsoft.com/office/drawing/2014/main" id="{8581C856-A02F-4112-8D23-54D03B1922E0}"/>
                      </a:ext>
                    </a:extLst>
                  </p:cNvPr>
                  <p:cNvSpPr/>
                  <p:nvPr/>
                </p:nvSpPr>
                <p:spPr>
                  <a:xfrm>
                    <a:off x="9356117" y="2446982"/>
                    <a:ext cx="157192" cy="234184"/>
                  </a:xfrm>
                  <a:custGeom>
                    <a:avLst/>
                    <a:gdLst>
                      <a:gd name="connsiteX0" fmla="*/ 157193 w 157192"/>
                      <a:gd name="connsiteY0" fmla="*/ 156123 h 234184"/>
                      <a:gd name="connsiteX1" fmla="*/ 0 w 157192"/>
                      <a:gd name="connsiteY1" fmla="*/ 234185 h 234184"/>
                      <a:gd name="connsiteX2" fmla="*/ 0 w 157192"/>
                      <a:gd name="connsiteY2" fmla="*/ 78062 h 234184"/>
                      <a:gd name="connsiteX3" fmla="*/ 157193 w 157192"/>
                      <a:gd name="connsiteY3" fmla="*/ 0 h 234184"/>
                    </a:gdLst>
                    <a:ahLst/>
                    <a:cxnLst>
                      <a:cxn ang="0">
                        <a:pos x="connsiteX0" y="connsiteY0"/>
                      </a:cxn>
                      <a:cxn ang="0">
                        <a:pos x="connsiteX1" y="connsiteY1"/>
                      </a:cxn>
                      <a:cxn ang="0">
                        <a:pos x="connsiteX2" y="connsiteY2"/>
                      </a:cxn>
                      <a:cxn ang="0">
                        <a:pos x="connsiteX3" y="connsiteY3"/>
                      </a:cxn>
                    </a:cxnLst>
                    <a:rect l="l" t="t" r="r" b="b"/>
                    <a:pathLst>
                      <a:path w="157192" h="234184">
                        <a:moveTo>
                          <a:pt x="157193" y="156123"/>
                        </a:moveTo>
                        <a:lnTo>
                          <a:pt x="0" y="234185"/>
                        </a:lnTo>
                        <a:lnTo>
                          <a:pt x="0" y="78062"/>
                        </a:lnTo>
                        <a:lnTo>
                          <a:pt x="157193" y="0"/>
                        </a:lnTo>
                        <a:close/>
                      </a:path>
                    </a:pathLst>
                  </a:custGeom>
                  <a:solidFill>
                    <a:schemeClr val="accent1"/>
                  </a:solidFill>
                  <a:ln w="10686" cap="flat">
                    <a:noFill/>
                    <a:prstDash val="solid"/>
                    <a:miter/>
                  </a:ln>
                </p:spPr>
                <p:txBody>
                  <a:bodyPr rtlCol="0" anchor="ctr"/>
                  <a:lstStyle/>
                  <a:p>
                    <a:endParaRPr lang="zh-CN" altLang="en-US"/>
                  </a:p>
                </p:txBody>
              </p:sp>
              <p:sp>
                <p:nvSpPr>
                  <p:cNvPr id="146" name="任意多边形: 形状 145">
                    <a:extLst>
                      <a:ext uri="{FF2B5EF4-FFF2-40B4-BE49-F238E27FC236}">
                        <a16:creationId xmlns:a16="http://schemas.microsoft.com/office/drawing/2014/main" id="{F4034D65-C4B8-439D-AE84-662BB8A1CACC}"/>
                      </a:ext>
                    </a:extLst>
                  </p:cNvPr>
                  <p:cNvSpPr/>
                  <p:nvPr/>
                </p:nvSpPr>
                <p:spPr>
                  <a:xfrm>
                    <a:off x="9199994" y="2446982"/>
                    <a:ext cx="156123" cy="234184"/>
                  </a:xfrm>
                  <a:custGeom>
                    <a:avLst/>
                    <a:gdLst>
                      <a:gd name="connsiteX0" fmla="*/ 156123 w 156123"/>
                      <a:gd name="connsiteY0" fmla="*/ 234185 h 234184"/>
                      <a:gd name="connsiteX1" fmla="*/ 0 w 156123"/>
                      <a:gd name="connsiteY1" fmla="*/ 156123 h 234184"/>
                      <a:gd name="connsiteX2" fmla="*/ 0 w 156123"/>
                      <a:gd name="connsiteY2" fmla="*/ 0 h 234184"/>
                      <a:gd name="connsiteX3" fmla="*/ 156123 w 156123"/>
                      <a:gd name="connsiteY3" fmla="*/ 78062 h 234184"/>
                    </a:gdLst>
                    <a:ahLst/>
                    <a:cxnLst>
                      <a:cxn ang="0">
                        <a:pos x="connsiteX0" y="connsiteY0"/>
                      </a:cxn>
                      <a:cxn ang="0">
                        <a:pos x="connsiteX1" y="connsiteY1"/>
                      </a:cxn>
                      <a:cxn ang="0">
                        <a:pos x="connsiteX2" y="connsiteY2"/>
                      </a:cxn>
                      <a:cxn ang="0">
                        <a:pos x="connsiteX3" y="connsiteY3"/>
                      </a:cxn>
                    </a:cxnLst>
                    <a:rect l="l" t="t" r="r" b="b"/>
                    <a:pathLst>
                      <a:path w="156123" h="234184">
                        <a:moveTo>
                          <a:pt x="156123" y="234185"/>
                        </a:moveTo>
                        <a:lnTo>
                          <a:pt x="0" y="156123"/>
                        </a:lnTo>
                        <a:lnTo>
                          <a:pt x="0" y="0"/>
                        </a:lnTo>
                        <a:lnTo>
                          <a:pt x="156123" y="78062"/>
                        </a:lnTo>
                        <a:close/>
                      </a:path>
                    </a:pathLst>
                  </a:custGeom>
                  <a:gradFill flip="none" rotWithShape="1">
                    <a:gsLst>
                      <a:gs pos="0">
                        <a:schemeClr val="accent1">
                          <a:lumMod val="75000"/>
                        </a:schemeClr>
                      </a:gs>
                      <a:gs pos="100000">
                        <a:schemeClr val="accent1">
                          <a:lumMod val="50000"/>
                        </a:schemeClr>
                      </a:gs>
                    </a:gsLst>
                    <a:lin ang="16200000" scaled="1"/>
                    <a:tileRect/>
                  </a:gradFill>
                  <a:ln w="10686" cap="flat">
                    <a:noFill/>
                    <a:prstDash val="solid"/>
                    <a:miter/>
                  </a:ln>
                </p:spPr>
                <p:txBody>
                  <a:bodyPr rtlCol="0" anchor="ctr"/>
                  <a:lstStyle/>
                  <a:p>
                    <a:endParaRPr lang="zh-CN" altLang="en-US"/>
                  </a:p>
                </p:txBody>
              </p:sp>
            </p:grpSp>
            <p:grpSp>
              <p:nvGrpSpPr>
                <p:cNvPr id="136" name="图形 4">
                  <a:extLst>
                    <a:ext uri="{FF2B5EF4-FFF2-40B4-BE49-F238E27FC236}">
                      <a16:creationId xmlns:a16="http://schemas.microsoft.com/office/drawing/2014/main" id="{BB28FB9D-C707-4B16-ACB7-A7127C41FB30}"/>
                    </a:ext>
                  </a:extLst>
                </p:cNvPr>
                <p:cNvGrpSpPr/>
                <p:nvPr/>
              </p:nvGrpSpPr>
              <p:grpSpPr>
                <a:xfrm>
                  <a:off x="8991473" y="2477993"/>
                  <a:ext cx="313315" cy="313316"/>
                  <a:chOff x="8991473" y="2477993"/>
                  <a:chExt cx="313315" cy="313316"/>
                </a:xfrm>
              </p:grpSpPr>
              <p:sp>
                <p:nvSpPr>
                  <p:cNvPr id="141" name="任意多边形: 形状 140">
                    <a:extLst>
                      <a:ext uri="{FF2B5EF4-FFF2-40B4-BE49-F238E27FC236}">
                        <a16:creationId xmlns:a16="http://schemas.microsoft.com/office/drawing/2014/main" id="{CC879F76-407C-4EAD-900E-98BE7D125200}"/>
                      </a:ext>
                    </a:extLst>
                  </p:cNvPr>
                  <p:cNvSpPr/>
                  <p:nvPr/>
                </p:nvSpPr>
                <p:spPr>
                  <a:xfrm>
                    <a:off x="8991473" y="2477993"/>
                    <a:ext cx="313315" cy="157192"/>
                  </a:xfrm>
                  <a:custGeom>
                    <a:avLst/>
                    <a:gdLst>
                      <a:gd name="connsiteX0" fmla="*/ 313316 w 313315"/>
                      <a:gd name="connsiteY0" fmla="*/ 78062 h 157192"/>
                      <a:gd name="connsiteX1" fmla="*/ 157192 w 313315"/>
                      <a:gd name="connsiteY1" fmla="*/ 157193 h 157192"/>
                      <a:gd name="connsiteX2" fmla="*/ 0 w 313315"/>
                      <a:gd name="connsiteY2" fmla="*/ 78062 h 157192"/>
                      <a:gd name="connsiteX3" fmla="*/ 157192 w 313315"/>
                      <a:gd name="connsiteY3" fmla="*/ 0 h 157192"/>
                    </a:gdLst>
                    <a:ahLst/>
                    <a:cxnLst>
                      <a:cxn ang="0">
                        <a:pos x="connsiteX0" y="connsiteY0"/>
                      </a:cxn>
                      <a:cxn ang="0">
                        <a:pos x="connsiteX1" y="connsiteY1"/>
                      </a:cxn>
                      <a:cxn ang="0">
                        <a:pos x="connsiteX2" y="connsiteY2"/>
                      </a:cxn>
                      <a:cxn ang="0">
                        <a:pos x="connsiteX3" y="connsiteY3"/>
                      </a:cxn>
                    </a:cxnLst>
                    <a:rect l="l" t="t" r="r" b="b"/>
                    <a:pathLst>
                      <a:path w="313315" h="157192">
                        <a:moveTo>
                          <a:pt x="313316" y="78062"/>
                        </a:moveTo>
                        <a:lnTo>
                          <a:pt x="157192" y="157193"/>
                        </a:lnTo>
                        <a:lnTo>
                          <a:pt x="0" y="78062"/>
                        </a:lnTo>
                        <a:lnTo>
                          <a:pt x="157192"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42" name="任意多边形: 形状 141">
                    <a:extLst>
                      <a:ext uri="{FF2B5EF4-FFF2-40B4-BE49-F238E27FC236}">
                        <a16:creationId xmlns:a16="http://schemas.microsoft.com/office/drawing/2014/main" id="{1F7B63DF-A16A-47A8-8D0F-8D3293233489}"/>
                      </a:ext>
                    </a:extLst>
                  </p:cNvPr>
                  <p:cNvSpPr/>
                  <p:nvPr/>
                </p:nvSpPr>
                <p:spPr>
                  <a:xfrm>
                    <a:off x="9148665" y="2556055"/>
                    <a:ext cx="156123" cy="235254"/>
                  </a:xfrm>
                  <a:custGeom>
                    <a:avLst/>
                    <a:gdLst>
                      <a:gd name="connsiteX0" fmla="*/ 156123 w 156123"/>
                      <a:gd name="connsiteY0" fmla="*/ 157193 h 235254"/>
                      <a:gd name="connsiteX1" fmla="*/ 0 w 156123"/>
                      <a:gd name="connsiteY1" fmla="*/ 235254 h 235254"/>
                      <a:gd name="connsiteX2" fmla="*/ 0 w 156123"/>
                      <a:gd name="connsiteY2" fmla="*/ 79131 h 235254"/>
                      <a:gd name="connsiteX3" fmla="*/ 156123 w 156123"/>
                      <a:gd name="connsiteY3" fmla="*/ 0 h 235254"/>
                    </a:gdLst>
                    <a:ahLst/>
                    <a:cxnLst>
                      <a:cxn ang="0">
                        <a:pos x="connsiteX0" y="connsiteY0"/>
                      </a:cxn>
                      <a:cxn ang="0">
                        <a:pos x="connsiteX1" y="connsiteY1"/>
                      </a:cxn>
                      <a:cxn ang="0">
                        <a:pos x="connsiteX2" y="connsiteY2"/>
                      </a:cxn>
                      <a:cxn ang="0">
                        <a:pos x="connsiteX3" y="connsiteY3"/>
                      </a:cxn>
                    </a:cxnLst>
                    <a:rect l="l" t="t" r="r" b="b"/>
                    <a:pathLst>
                      <a:path w="156123" h="235254">
                        <a:moveTo>
                          <a:pt x="156123" y="157193"/>
                        </a:moveTo>
                        <a:lnTo>
                          <a:pt x="0" y="235254"/>
                        </a:lnTo>
                        <a:lnTo>
                          <a:pt x="0" y="79131"/>
                        </a:lnTo>
                        <a:lnTo>
                          <a:pt x="156123" y="0"/>
                        </a:lnTo>
                        <a:close/>
                      </a:path>
                    </a:pathLst>
                  </a:custGeom>
                  <a:solidFill>
                    <a:schemeClr val="accent1"/>
                  </a:solidFill>
                  <a:ln w="10686" cap="flat">
                    <a:noFill/>
                    <a:prstDash val="solid"/>
                    <a:miter/>
                  </a:ln>
                </p:spPr>
                <p:txBody>
                  <a:bodyPr rtlCol="0" anchor="ctr"/>
                  <a:lstStyle/>
                  <a:p>
                    <a:endParaRPr lang="zh-CN" altLang="en-US"/>
                  </a:p>
                </p:txBody>
              </p:sp>
              <p:sp>
                <p:nvSpPr>
                  <p:cNvPr id="143" name="任意多边形: 形状 142">
                    <a:extLst>
                      <a:ext uri="{FF2B5EF4-FFF2-40B4-BE49-F238E27FC236}">
                        <a16:creationId xmlns:a16="http://schemas.microsoft.com/office/drawing/2014/main" id="{94051E7B-E42A-45B5-AE84-539ADA74341F}"/>
                      </a:ext>
                    </a:extLst>
                  </p:cNvPr>
                  <p:cNvSpPr/>
                  <p:nvPr/>
                </p:nvSpPr>
                <p:spPr>
                  <a:xfrm>
                    <a:off x="8991473" y="2556055"/>
                    <a:ext cx="157192" cy="235254"/>
                  </a:xfrm>
                  <a:custGeom>
                    <a:avLst/>
                    <a:gdLst>
                      <a:gd name="connsiteX0" fmla="*/ 157192 w 157192"/>
                      <a:gd name="connsiteY0" fmla="*/ 235254 h 235254"/>
                      <a:gd name="connsiteX1" fmla="*/ 0 w 157192"/>
                      <a:gd name="connsiteY1" fmla="*/ 157193 h 235254"/>
                      <a:gd name="connsiteX2" fmla="*/ 0 w 157192"/>
                      <a:gd name="connsiteY2" fmla="*/ 0 h 235254"/>
                      <a:gd name="connsiteX3" fmla="*/ 157192 w 157192"/>
                      <a:gd name="connsiteY3" fmla="*/ 79131 h 235254"/>
                    </a:gdLst>
                    <a:ahLst/>
                    <a:cxnLst>
                      <a:cxn ang="0">
                        <a:pos x="connsiteX0" y="connsiteY0"/>
                      </a:cxn>
                      <a:cxn ang="0">
                        <a:pos x="connsiteX1" y="connsiteY1"/>
                      </a:cxn>
                      <a:cxn ang="0">
                        <a:pos x="connsiteX2" y="connsiteY2"/>
                      </a:cxn>
                      <a:cxn ang="0">
                        <a:pos x="connsiteX3" y="connsiteY3"/>
                      </a:cxn>
                    </a:cxnLst>
                    <a:rect l="l" t="t" r="r" b="b"/>
                    <a:pathLst>
                      <a:path w="157192" h="235254">
                        <a:moveTo>
                          <a:pt x="157192" y="235254"/>
                        </a:moveTo>
                        <a:lnTo>
                          <a:pt x="0" y="157193"/>
                        </a:lnTo>
                        <a:lnTo>
                          <a:pt x="0" y="0"/>
                        </a:lnTo>
                        <a:lnTo>
                          <a:pt x="157192" y="79131"/>
                        </a:lnTo>
                        <a:close/>
                      </a:path>
                    </a:pathLst>
                  </a:custGeom>
                  <a:gradFill flip="none" rotWithShape="1">
                    <a:gsLst>
                      <a:gs pos="0">
                        <a:schemeClr val="accent1">
                          <a:lumMod val="75000"/>
                        </a:schemeClr>
                      </a:gs>
                      <a:gs pos="100000">
                        <a:schemeClr val="accent1">
                          <a:lumMod val="50000"/>
                        </a:schemeClr>
                      </a:gs>
                    </a:gsLst>
                    <a:lin ang="16200000" scaled="1"/>
                    <a:tileRect/>
                  </a:gradFill>
                  <a:ln w="10686" cap="flat">
                    <a:noFill/>
                    <a:prstDash val="solid"/>
                    <a:miter/>
                  </a:ln>
                </p:spPr>
                <p:txBody>
                  <a:bodyPr rtlCol="0" anchor="ctr"/>
                  <a:lstStyle/>
                  <a:p>
                    <a:endParaRPr lang="zh-CN" altLang="en-US"/>
                  </a:p>
                </p:txBody>
              </p:sp>
            </p:grpSp>
            <p:grpSp>
              <p:nvGrpSpPr>
                <p:cNvPr id="137" name="图形 4">
                  <a:extLst>
                    <a:ext uri="{FF2B5EF4-FFF2-40B4-BE49-F238E27FC236}">
                      <a16:creationId xmlns:a16="http://schemas.microsoft.com/office/drawing/2014/main" id="{27C619D9-5716-4C75-8154-E749549B60A0}"/>
                    </a:ext>
                  </a:extLst>
                </p:cNvPr>
                <p:cNvGrpSpPr/>
                <p:nvPr/>
              </p:nvGrpSpPr>
              <p:grpSpPr>
                <a:xfrm>
                  <a:off x="9199994" y="2589204"/>
                  <a:ext cx="313315" cy="313316"/>
                  <a:chOff x="9199994" y="2589204"/>
                  <a:chExt cx="313315" cy="313316"/>
                </a:xfrm>
              </p:grpSpPr>
              <p:sp>
                <p:nvSpPr>
                  <p:cNvPr id="138" name="任意多边形: 形状 137">
                    <a:extLst>
                      <a:ext uri="{FF2B5EF4-FFF2-40B4-BE49-F238E27FC236}">
                        <a16:creationId xmlns:a16="http://schemas.microsoft.com/office/drawing/2014/main" id="{39B26B5C-D61D-4761-85DB-66526DF9B8DB}"/>
                      </a:ext>
                    </a:extLst>
                  </p:cNvPr>
                  <p:cNvSpPr/>
                  <p:nvPr/>
                </p:nvSpPr>
                <p:spPr>
                  <a:xfrm>
                    <a:off x="9199994" y="2589204"/>
                    <a:ext cx="313315" cy="156123"/>
                  </a:xfrm>
                  <a:custGeom>
                    <a:avLst/>
                    <a:gdLst>
                      <a:gd name="connsiteX0" fmla="*/ 313316 w 313315"/>
                      <a:gd name="connsiteY0" fmla="*/ 78062 h 156123"/>
                      <a:gd name="connsiteX1" fmla="*/ 156123 w 313315"/>
                      <a:gd name="connsiteY1" fmla="*/ 156123 h 156123"/>
                      <a:gd name="connsiteX2" fmla="*/ 0 w 313315"/>
                      <a:gd name="connsiteY2" fmla="*/ 78062 h 156123"/>
                      <a:gd name="connsiteX3" fmla="*/ 156123 w 313315"/>
                      <a:gd name="connsiteY3" fmla="*/ 0 h 156123"/>
                    </a:gdLst>
                    <a:ahLst/>
                    <a:cxnLst>
                      <a:cxn ang="0">
                        <a:pos x="connsiteX0" y="connsiteY0"/>
                      </a:cxn>
                      <a:cxn ang="0">
                        <a:pos x="connsiteX1" y="connsiteY1"/>
                      </a:cxn>
                      <a:cxn ang="0">
                        <a:pos x="connsiteX2" y="connsiteY2"/>
                      </a:cxn>
                      <a:cxn ang="0">
                        <a:pos x="connsiteX3" y="connsiteY3"/>
                      </a:cxn>
                    </a:cxnLst>
                    <a:rect l="l" t="t" r="r" b="b"/>
                    <a:pathLst>
                      <a:path w="313315" h="156123">
                        <a:moveTo>
                          <a:pt x="313316" y="78062"/>
                        </a:moveTo>
                        <a:lnTo>
                          <a:pt x="156123" y="156123"/>
                        </a:lnTo>
                        <a:lnTo>
                          <a:pt x="0" y="78062"/>
                        </a:lnTo>
                        <a:lnTo>
                          <a:pt x="156123" y="0"/>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sp>
                <p:nvSpPr>
                  <p:cNvPr id="139" name="任意多边形: 形状 138">
                    <a:extLst>
                      <a:ext uri="{FF2B5EF4-FFF2-40B4-BE49-F238E27FC236}">
                        <a16:creationId xmlns:a16="http://schemas.microsoft.com/office/drawing/2014/main" id="{C5A61276-0948-4B2D-B7BA-CD1B8BDEB998}"/>
                      </a:ext>
                    </a:extLst>
                  </p:cNvPr>
                  <p:cNvSpPr/>
                  <p:nvPr/>
                </p:nvSpPr>
                <p:spPr>
                  <a:xfrm>
                    <a:off x="9356117" y="2667266"/>
                    <a:ext cx="157192" cy="235254"/>
                  </a:xfrm>
                  <a:custGeom>
                    <a:avLst/>
                    <a:gdLst>
                      <a:gd name="connsiteX0" fmla="*/ 157193 w 157192"/>
                      <a:gd name="connsiteY0" fmla="*/ 156123 h 235254"/>
                      <a:gd name="connsiteX1" fmla="*/ 0 w 157192"/>
                      <a:gd name="connsiteY1" fmla="*/ 235254 h 235254"/>
                      <a:gd name="connsiteX2" fmla="*/ 0 w 157192"/>
                      <a:gd name="connsiteY2" fmla="*/ 78062 h 235254"/>
                      <a:gd name="connsiteX3" fmla="*/ 157193 w 157192"/>
                      <a:gd name="connsiteY3" fmla="*/ 0 h 235254"/>
                    </a:gdLst>
                    <a:ahLst/>
                    <a:cxnLst>
                      <a:cxn ang="0">
                        <a:pos x="connsiteX0" y="connsiteY0"/>
                      </a:cxn>
                      <a:cxn ang="0">
                        <a:pos x="connsiteX1" y="connsiteY1"/>
                      </a:cxn>
                      <a:cxn ang="0">
                        <a:pos x="connsiteX2" y="connsiteY2"/>
                      </a:cxn>
                      <a:cxn ang="0">
                        <a:pos x="connsiteX3" y="connsiteY3"/>
                      </a:cxn>
                    </a:cxnLst>
                    <a:rect l="l" t="t" r="r" b="b"/>
                    <a:pathLst>
                      <a:path w="157192" h="235254">
                        <a:moveTo>
                          <a:pt x="157193" y="156123"/>
                        </a:moveTo>
                        <a:lnTo>
                          <a:pt x="0" y="235254"/>
                        </a:lnTo>
                        <a:lnTo>
                          <a:pt x="0" y="78062"/>
                        </a:lnTo>
                        <a:lnTo>
                          <a:pt x="157193" y="0"/>
                        </a:lnTo>
                        <a:close/>
                      </a:path>
                    </a:pathLst>
                  </a:custGeom>
                  <a:solidFill>
                    <a:schemeClr val="accent1"/>
                  </a:solidFill>
                  <a:ln w="10686" cap="flat">
                    <a:noFill/>
                    <a:prstDash val="solid"/>
                    <a:miter/>
                  </a:ln>
                </p:spPr>
                <p:txBody>
                  <a:bodyPr rtlCol="0" anchor="ctr"/>
                  <a:lstStyle/>
                  <a:p>
                    <a:endParaRPr lang="zh-CN" altLang="en-US"/>
                  </a:p>
                </p:txBody>
              </p:sp>
              <p:sp>
                <p:nvSpPr>
                  <p:cNvPr id="140" name="任意多边形: 形状 139">
                    <a:extLst>
                      <a:ext uri="{FF2B5EF4-FFF2-40B4-BE49-F238E27FC236}">
                        <a16:creationId xmlns:a16="http://schemas.microsoft.com/office/drawing/2014/main" id="{168EF453-62CF-4BAF-BA65-E3F26449509C}"/>
                      </a:ext>
                    </a:extLst>
                  </p:cNvPr>
                  <p:cNvSpPr/>
                  <p:nvPr/>
                </p:nvSpPr>
                <p:spPr>
                  <a:xfrm>
                    <a:off x="9199994" y="2667266"/>
                    <a:ext cx="156123" cy="235254"/>
                  </a:xfrm>
                  <a:custGeom>
                    <a:avLst/>
                    <a:gdLst>
                      <a:gd name="connsiteX0" fmla="*/ 156123 w 156123"/>
                      <a:gd name="connsiteY0" fmla="*/ 235254 h 235254"/>
                      <a:gd name="connsiteX1" fmla="*/ 0 w 156123"/>
                      <a:gd name="connsiteY1" fmla="*/ 156123 h 235254"/>
                      <a:gd name="connsiteX2" fmla="*/ 0 w 156123"/>
                      <a:gd name="connsiteY2" fmla="*/ 0 h 235254"/>
                      <a:gd name="connsiteX3" fmla="*/ 156123 w 156123"/>
                      <a:gd name="connsiteY3" fmla="*/ 78062 h 235254"/>
                    </a:gdLst>
                    <a:ahLst/>
                    <a:cxnLst>
                      <a:cxn ang="0">
                        <a:pos x="connsiteX0" y="connsiteY0"/>
                      </a:cxn>
                      <a:cxn ang="0">
                        <a:pos x="connsiteX1" y="connsiteY1"/>
                      </a:cxn>
                      <a:cxn ang="0">
                        <a:pos x="connsiteX2" y="connsiteY2"/>
                      </a:cxn>
                      <a:cxn ang="0">
                        <a:pos x="connsiteX3" y="connsiteY3"/>
                      </a:cxn>
                    </a:cxnLst>
                    <a:rect l="l" t="t" r="r" b="b"/>
                    <a:pathLst>
                      <a:path w="156123" h="235254">
                        <a:moveTo>
                          <a:pt x="156123" y="235254"/>
                        </a:moveTo>
                        <a:lnTo>
                          <a:pt x="0" y="156123"/>
                        </a:lnTo>
                        <a:lnTo>
                          <a:pt x="0" y="0"/>
                        </a:lnTo>
                        <a:lnTo>
                          <a:pt x="156123" y="78062"/>
                        </a:lnTo>
                        <a:close/>
                      </a:path>
                    </a:pathLst>
                  </a:custGeom>
                  <a:gradFill flip="none" rotWithShape="1">
                    <a:gsLst>
                      <a:gs pos="0">
                        <a:schemeClr val="accent1">
                          <a:lumMod val="75000"/>
                        </a:schemeClr>
                      </a:gs>
                      <a:gs pos="100000">
                        <a:schemeClr val="accent1">
                          <a:lumMod val="50000"/>
                        </a:schemeClr>
                      </a:gs>
                    </a:gsLst>
                    <a:lin ang="16200000" scaled="1"/>
                    <a:tileRect/>
                  </a:gradFill>
                  <a:ln w="10686" cap="flat">
                    <a:noFill/>
                    <a:prstDash val="solid"/>
                    <a:miter/>
                  </a:ln>
                </p:spPr>
                <p:txBody>
                  <a:bodyPr rtlCol="0" anchor="ctr"/>
                  <a:lstStyle/>
                  <a:p>
                    <a:endParaRPr lang="zh-CN" altLang="en-US"/>
                  </a:p>
                </p:txBody>
              </p:sp>
            </p:grpSp>
          </p:grpSp>
        </p:grpSp>
        <p:grpSp>
          <p:nvGrpSpPr>
            <p:cNvPr id="100" name="图形 4">
              <a:extLst>
                <a:ext uri="{FF2B5EF4-FFF2-40B4-BE49-F238E27FC236}">
                  <a16:creationId xmlns:a16="http://schemas.microsoft.com/office/drawing/2014/main" id="{41E60EE6-7BB9-490D-BB85-00ED919D1472}"/>
                </a:ext>
              </a:extLst>
            </p:cNvPr>
            <p:cNvGrpSpPr/>
            <p:nvPr/>
          </p:nvGrpSpPr>
          <p:grpSpPr>
            <a:xfrm>
              <a:off x="8213827" y="3476645"/>
              <a:ext cx="1367243" cy="1656158"/>
              <a:chOff x="7586363" y="3657807"/>
              <a:chExt cx="1293898" cy="1567314"/>
            </a:xfrm>
          </p:grpSpPr>
          <p:grpSp>
            <p:nvGrpSpPr>
              <p:cNvPr id="121" name="图形 4">
                <a:extLst>
                  <a:ext uri="{FF2B5EF4-FFF2-40B4-BE49-F238E27FC236}">
                    <a16:creationId xmlns:a16="http://schemas.microsoft.com/office/drawing/2014/main" id="{32B66D55-8DB6-4076-BBFD-6A4BDC7BFEE3}"/>
                  </a:ext>
                </a:extLst>
              </p:cNvPr>
              <p:cNvGrpSpPr/>
              <p:nvPr/>
            </p:nvGrpSpPr>
            <p:grpSpPr>
              <a:xfrm>
                <a:off x="7861183" y="4649818"/>
                <a:ext cx="587066" cy="575303"/>
                <a:chOff x="7861183" y="4649818"/>
                <a:chExt cx="587066" cy="575303"/>
              </a:xfrm>
            </p:grpSpPr>
            <p:sp>
              <p:nvSpPr>
                <p:cNvPr id="125" name="任意多边形: 形状 124">
                  <a:extLst>
                    <a:ext uri="{FF2B5EF4-FFF2-40B4-BE49-F238E27FC236}">
                      <a16:creationId xmlns:a16="http://schemas.microsoft.com/office/drawing/2014/main" id="{3F514AAC-8988-435F-A6C8-7A0480285F5A}"/>
                    </a:ext>
                  </a:extLst>
                </p:cNvPr>
                <p:cNvSpPr/>
                <p:nvPr/>
              </p:nvSpPr>
              <p:spPr>
                <a:xfrm>
                  <a:off x="8076120" y="4649818"/>
                  <a:ext cx="372129" cy="188203"/>
                </a:xfrm>
                <a:custGeom>
                  <a:avLst/>
                  <a:gdLst>
                    <a:gd name="connsiteX0" fmla="*/ 372129 w 372129"/>
                    <a:gd name="connsiteY0" fmla="*/ 157193 h 188203"/>
                    <a:gd name="connsiteX1" fmla="*/ 60952 w 372129"/>
                    <a:gd name="connsiteY1" fmla="*/ 0 h 188203"/>
                    <a:gd name="connsiteX2" fmla="*/ 0 w 372129"/>
                    <a:gd name="connsiteY2" fmla="*/ 31011 h 188203"/>
                    <a:gd name="connsiteX3" fmla="*/ 311177 w 372129"/>
                    <a:gd name="connsiteY3" fmla="*/ 188204 h 188203"/>
                  </a:gdLst>
                  <a:ahLst/>
                  <a:cxnLst>
                    <a:cxn ang="0">
                      <a:pos x="connsiteX0" y="connsiteY0"/>
                    </a:cxn>
                    <a:cxn ang="0">
                      <a:pos x="connsiteX1" y="connsiteY1"/>
                    </a:cxn>
                    <a:cxn ang="0">
                      <a:pos x="connsiteX2" y="connsiteY2"/>
                    </a:cxn>
                    <a:cxn ang="0">
                      <a:pos x="connsiteX3" y="connsiteY3"/>
                    </a:cxn>
                  </a:cxnLst>
                  <a:rect l="l" t="t" r="r" b="b"/>
                  <a:pathLst>
                    <a:path w="372129" h="188203">
                      <a:moveTo>
                        <a:pt x="372129" y="157193"/>
                      </a:moveTo>
                      <a:lnTo>
                        <a:pt x="60952" y="0"/>
                      </a:lnTo>
                      <a:lnTo>
                        <a:pt x="0" y="31011"/>
                      </a:lnTo>
                      <a:lnTo>
                        <a:pt x="311177" y="188204"/>
                      </a:lnTo>
                      <a:close/>
                    </a:path>
                  </a:pathLst>
                </a:custGeom>
                <a:solidFill>
                  <a:srgbClr val="B3B3B3"/>
                </a:solidFill>
                <a:ln w="10686" cap="flat">
                  <a:noFill/>
                  <a:prstDash val="solid"/>
                  <a:miter/>
                </a:ln>
              </p:spPr>
              <p:txBody>
                <a:bodyPr rtlCol="0" anchor="ctr"/>
                <a:lstStyle/>
                <a:p>
                  <a:endParaRPr lang="zh-CN" altLang="en-US"/>
                </a:p>
              </p:txBody>
            </p:sp>
            <p:sp>
              <p:nvSpPr>
                <p:cNvPr id="126" name="任意多边形: 形状 125">
                  <a:extLst>
                    <a:ext uri="{FF2B5EF4-FFF2-40B4-BE49-F238E27FC236}">
                      <a16:creationId xmlns:a16="http://schemas.microsoft.com/office/drawing/2014/main" id="{A339C921-439C-4D89-A6CE-68450C47FD2E}"/>
                    </a:ext>
                  </a:extLst>
                </p:cNvPr>
                <p:cNvSpPr/>
                <p:nvPr/>
              </p:nvSpPr>
              <p:spPr>
                <a:xfrm>
                  <a:off x="7861183" y="4680829"/>
                  <a:ext cx="585996" cy="543223"/>
                </a:xfrm>
                <a:custGeom>
                  <a:avLst/>
                  <a:gdLst>
                    <a:gd name="connsiteX0" fmla="*/ 585997 w 585996"/>
                    <a:gd name="connsiteY0" fmla="*/ 292999 h 543223"/>
                    <a:gd name="connsiteX1" fmla="*/ 553917 w 585996"/>
                    <a:gd name="connsiteY1" fmla="*/ 388170 h 543223"/>
                    <a:gd name="connsiteX2" fmla="*/ 475855 w 585996"/>
                    <a:gd name="connsiteY2" fmla="*/ 459815 h 543223"/>
                    <a:gd name="connsiteX3" fmla="*/ 311177 w 585996"/>
                    <a:gd name="connsiteY3" fmla="*/ 543224 h 543223"/>
                    <a:gd name="connsiteX4" fmla="*/ 0 w 585996"/>
                    <a:gd name="connsiteY4" fmla="*/ 386031 h 543223"/>
                    <a:gd name="connsiteX5" fmla="*/ 0 w 585996"/>
                    <a:gd name="connsiteY5" fmla="*/ 324010 h 543223"/>
                    <a:gd name="connsiteX6" fmla="*/ 164678 w 585996"/>
                    <a:gd name="connsiteY6" fmla="*/ 240601 h 543223"/>
                    <a:gd name="connsiteX7" fmla="*/ 198897 w 585996"/>
                    <a:gd name="connsiteY7" fmla="*/ 208521 h 543223"/>
                    <a:gd name="connsiteX8" fmla="*/ 212798 w 585996"/>
                    <a:gd name="connsiteY8" fmla="*/ 166817 h 543223"/>
                    <a:gd name="connsiteX9" fmla="*/ 212798 w 585996"/>
                    <a:gd name="connsiteY9" fmla="*/ 0 h 543223"/>
                    <a:gd name="connsiteX10" fmla="*/ 523976 w 585996"/>
                    <a:gd name="connsiteY10" fmla="*/ 157193 h 543223"/>
                    <a:gd name="connsiteX11" fmla="*/ 584928 w 585996"/>
                    <a:gd name="connsiteY11" fmla="*/ 126182 h 543223"/>
                    <a:gd name="connsiteX12" fmla="*/ 585997 w 585996"/>
                    <a:gd name="connsiteY12" fmla="*/ 292999 h 543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85996" h="543223">
                      <a:moveTo>
                        <a:pt x="585997" y="292999"/>
                      </a:moveTo>
                      <a:cubicBezTo>
                        <a:pt x="585997" y="324010"/>
                        <a:pt x="573165" y="358228"/>
                        <a:pt x="553917" y="388170"/>
                      </a:cubicBezTo>
                      <a:cubicBezTo>
                        <a:pt x="533600" y="418111"/>
                        <a:pt x="506866" y="444845"/>
                        <a:pt x="475855" y="459815"/>
                      </a:cubicBezTo>
                      <a:lnTo>
                        <a:pt x="311177" y="543224"/>
                      </a:lnTo>
                      <a:lnTo>
                        <a:pt x="0" y="386031"/>
                      </a:lnTo>
                      <a:lnTo>
                        <a:pt x="0" y="324010"/>
                      </a:lnTo>
                      <a:lnTo>
                        <a:pt x="164678" y="240601"/>
                      </a:lnTo>
                      <a:cubicBezTo>
                        <a:pt x="178580" y="234185"/>
                        <a:pt x="190342" y="222422"/>
                        <a:pt x="198897" y="208521"/>
                      </a:cubicBezTo>
                      <a:cubicBezTo>
                        <a:pt x="207451" y="194620"/>
                        <a:pt x="212798" y="179649"/>
                        <a:pt x="212798" y="166817"/>
                      </a:cubicBezTo>
                      <a:lnTo>
                        <a:pt x="212798" y="0"/>
                      </a:lnTo>
                      <a:lnTo>
                        <a:pt x="523976" y="157193"/>
                      </a:lnTo>
                      <a:lnTo>
                        <a:pt x="584928" y="126182"/>
                      </a:lnTo>
                      <a:lnTo>
                        <a:pt x="585997" y="292999"/>
                      </a:lnTo>
                      <a:close/>
                    </a:path>
                  </a:pathLst>
                </a:custGeom>
                <a:solidFill>
                  <a:schemeClr val="accent1">
                    <a:lumMod val="75000"/>
                  </a:schemeClr>
                </a:solidFill>
                <a:ln w="10686" cap="flat">
                  <a:noFill/>
                  <a:prstDash val="solid"/>
                  <a:miter/>
                </a:ln>
              </p:spPr>
              <p:txBody>
                <a:bodyPr rtlCol="0" anchor="ctr"/>
                <a:lstStyle/>
                <a:p>
                  <a:endParaRPr lang="zh-CN" altLang="en-US"/>
                </a:p>
              </p:txBody>
            </p:sp>
            <p:sp>
              <p:nvSpPr>
                <p:cNvPr id="127" name="任意多边形: 形状 126">
                  <a:extLst>
                    <a:ext uri="{FF2B5EF4-FFF2-40B4-BE49-F238E27FC236}">
                      <a16:creationId xmlns:a16="http://schemas.microsoft.com/office/drawing/2014/main" id="{834EBBC9-8AF0-4559-A7F0-6D460F692710}"/>
                    </a:ext>
                  </a:extLst>
                </p:cNvPr>
                <p:cNvSpPr/>
                <p:nvPr/>
              </p:nvSpPr>
              <p:spPr>
                <a:xfrm>
                  <a:off x="8173429" y="4807011"/>
                  <a:ext cx="273750" cy="417041"/>
                </a:xfrm>
                <a:custGeom>
                  <a:avLst/>
                  <a:gdLst>
                    <a:gd name="connsiteX0" fmla="*/ 241670 w 273750"/>
                    <a:gd name="connsiteY0" fmla="*/ 261988 h 417041"/>
                    <a:gd name="connsiteX1" fmla="*/ 273750 w 273750"/>
                    <a:gd name="connsiteY1" fmla="*/ 166816 h 417041"/>
                    <a:gd name="connsiteX2" fmla="*/ 273750 w 273750"/>
                    <a:gd name="connsiteY2" fmla="*/ 0 h 417041"/>
                    <a:gd name="connsiteX3" fmla="*/ 212798 w 273750"/>
                    <a:gd name="connsiteY3" fmla="*/ 31011 h 417041"/>
                    <a:gd name="connsiteX4" fmla="*/ 212798 w 273750"/>
                    <a:gd name="connsiteY4" fmla="*/ 197827 h 417041"/>
                    <a:gd name="connsiteX5" fmla="*/ 198897 w 273750"/>
                    <a:gd name="connsiteY5" fmla="*/ 239532 h 417041"/>
                    <a:gd name="connsiteX6" fmla="*/ 164678 w 273750"/>
                    <a:gd name="connsiteY6" fmla="*/ 271612 h 417041"/>
                    <a:gd name="connsiteX7" fmla="*/ 0 w 273750"/>
                    <a:gd name="connsiteY7" fmla="*/ 355020 h 417041"/>
                    <a:gd name="connsiteX8" fmla="*/ 0 w 273750"/>
                    <a:gd name="connsiteY8" fmla="*/ 417042 h 417041"/>
                    <a:gd name="connsiteX9" fmla="*/ 164678 w 273750"/>
                    <a:gd name="connsiteY9" fmla="*/ 333633 h 417041"/>
                    <a:gd name="connsiteX10" fmla="*/ 241670 w 273750"/>
                    <a:gd name="connsiteY10" fmla="*/ 261988 h 417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3750" h="417041">
                      <a:moveTo>
                        <a:pt x="241670" y="261988"/>
                      </a:moveTo>
                      <a:cubicBezTo>
                        <a:pt x="261988" y="232046"/>
                        <a:pt x="273750" y="197827"/>
                        <a:pt x="273750" y="166816"/>
                      </a:cubicBezTo>
                      <a:lnTo>
                        <a:pt x="273750" y="0"/>
                      </a:lnTo>
                      <a:lnTo>
                        <a:pt x="212798" y="31011"/>
                      </a:lnTo>
                      <a:lnTo>
                        <a:pt x="212798" y="197827"/>
                      </a:lnTo>
                      <a:cubicBezTo>
                        <a:pt x="212798" y="211729"/>
                        <a:pt x="207451" y="226699"/>
                        <a:pt x="198897" y="239532"/>
                      </a:cubicBezTo>
                      <a:cubicBezTo>
                        <a:pt x="190342" y="253433"/>
                        <a:pt x="177510" y="265196"/>
                        <a:pt x="164678" y="271612"/>
                      </a:cubicBezTo>
                      <a:lnTo>
                        <a:pt x="0" y="355020"/>
                      </a:lnTo>
                      <a:lnTo>
                        <a:pt x="0" y="417042"/>
                      </a:lnTo>
                      <a:lnTo>
                        <a:pt x="164678" y="333633"/>
                      </a:lnTo>
                      <a:cubicBezTo>
                        <a:pt x="194619" y="318663"/>
                        <a:pt x="222422" y="292999"/>
                        <a:pt x="241670" y="261988"/>
                      </a:cubicBezTo>
                      <a:close/>
                    </a:path>
                  </a:pathLst>
                </a:custGeom>
                <a:solidFill>
                  <a:srgbClr val="FFFFFF"/>
                </a:solidFill>
                <a:ln w="10686" cap="flat">
                  <a:noFill/>
                  <a:prstDash val="solid"/>
                  <a:miter/>
                </a:ln>
              </p:spPr>
              <p:txBody>
                <a:bodyPr rtlCol="0" anchor="ctr"/>
                <a:lstStyle/>
                <a:p>
                  <a:endParaRPr lang="zh-CN" altLang="en-US"/>
                </a:p>
              </p:txBody>
            </p:sp>
            <p:sp>
              <p:nvSpPr>
                <p:cNvPr id="128" name="任意多边形: 形状 127">
                  <a:extLst>
                    <a:ext uri="{FF2B5EF4-FFF2-40B4-BE49-F238E27FC236}">
                      <a16:creationId xmlns:a16="http://schemas.microsoft.com/office/drawing/2014/main" id="{A38659BA-9495-432F-ADAD-946903E62D00}"/>
                    </a:ext>
                  </a:extLst>
                </p:cNvPr>
                <p:cNvSpPr/>
                <p:nvPr/>
              </p:nvSpPr>
              <p:spPr>
                <a:xfrm>
                  <a:off x="7862252" y="5005907"/>
                  <a:ext cx="311177" cy="219214"/>
                </a:xfrm>
                <a:custGeom>
                  <a:avLst/>
                  <a:gdLst>
                    <a:gd name="connsiteX0" fmla="*/ 311177 w 311177"/>
                    <a:gd name="connsiteY0" fmla="*/ 157193 h 219214"/>
                    <a:gd name="connsiteX1" fmla="*/ 0 w 311177"/>
                    <a:gd name="connsiteY1" fmla="*/ 0 h 219214"/>
                    <a:gd name="connsiteX2" fmla="*/ 0 w 311177"/>
                    <a:gd name="connsiteY2" fmla="*/ 62022 h 219214"/>
                    <a:gd name="connsiteX3" fmla="*/ 311177 w 311177"/>
                    <a:gd name="connsiteY3" fmla="*/ 219214 h 219214"/>
                  </a:gdLst>
                  <a:ahLst/>
                  <a:cxnLst>
                    <a:cxn ang="0">
                      <a:pos x="connsiteX0" y="connsiteY0"/>
                    </a:cxn>
                    <a:cxn ang="0">
                      <a:pos x="connsiteX1" y="connsiteY1"/>
                    </a:cxn>
                    <a:cxn ang="0">
                      <a:pos x="connsiteX2" y="connsiteY2"/>
                    </a:cxn>
                    <a:cxn ang="0">
                      <a:pos x="connsiteX3" y="connsiteY3"/>
                    </a:cxn>
                  </a:cxnLst>
                  <a:rect l="l" t="t" r="r" b="b"/>
                  <a:pathLst>
                    <a:path w="311177" h="219214">
                      <a:moveTo>
                        <a:pt x="311177" y="157193"/>
                      </a:moveTo>
                      <a:lnTo>
                        <a:pt x="0" y="0"/>
                      </a:lnTo>
                      <a:lnTo>
                        <a:pt x="0" y="62022"/>
                      </a:lnTo>
                      <a:lnTo>
                        <a:pt x="311177" y="219214"/>
                      </a:lnTo>
                      <a:close/>
                    </a:path>
                  </a:pathLst>
                </a:custGeom>
                <a:solidFill>
                  <a:schemeClr val="accent1">
                    <a:lumMod val="60000"/>
                    <a:lumOff val="40000"/>
                  </a:schemeClr>
                </a:solidFill>
                <a:ln w="10686" cap="flat">
                  <a:noFill/>
                  <a:prstDash val="solid"/>
                  <a:miter/>
                </a:ln>
              </p:spPr>
              <p:txBody>
                <a:bodyPr rtlCol="0" anchor="ctr"/>
                <a:lstStyle/>
                <a:p>
                  <a:endParaRPr lang="zh-CN" altLang="en-US"/>
                </a:p>
              </p:txBody>
            </p:sp>
          </p:grpSp>
          <p:sp>
            <p:nvSpPr>
              <p:cNvPr id="122" name="任意多边形: 形状 121">
                <a:extLst>
                  <a:ext uri="{FF2B5EF4-FFF2-40B4-BE49-F238E27FC236}">
                    <a16:creationId xmlns:a16="http://schemas.microsoft.com/office/drawing/2014/main" id="{D852FF4E-50C6-40FD-B17B-F1FBEAB6FB5F}"/>
                  </a:ext>
                </a:extLst>
              </p:cNvPr>
              <p:cNvSpPr/>
              <p:nvPr/>
            </p:nvSpPr>
            <p:spPr>
              <a:xfrm>
                <a:off x="7597056" y="3657807"/>
                <a:ext cx="1283205" cy="1478559"/>
              </a:xfrm>
              <a:custGeom>
                <a:avLst/>
                <a:gdLst>
                  <a:gd name="connsiteX0" fmla="*/ 88755 w 1283205"/>
                  <a:gd name="connsiteY0" fmla="*/ 5012 h 1478559"/>
                  <a:gd name="connsiteX1" fmla="*/ 1245779 w 1283205"/>
                  <a:gd name="connsiteY1" fmla="*/ 591010 h 1478559"/>
                  <a:gd name="connsiteX2" fmla="*/ 1283205 w 1283205"/>
                  <a:gd name="connsiteY2" fmla="*/ 647684 h 1478559"/>
                  <a:gd name="connsiteX3" fmla="*/ 1283205 w 1283205"/>
                  <a:gd name="connsiteY3" fmla="*/ 1426163 h 1478559"/>
                  <a:gd name="connsiteX4" fmla="*/ 1272512 w 1283205"/>
                  <a:gd name="connsiteY4" fmla="*/ 1447549 h 1478559"/>
                  <a:gd name="connsiteX5" fmla="*/ 1210491 w 1283205"/>
                  <a:gd name="connsiteY5" fmla="*/ 1478560 h 1478559"/>
                  <a:gd name="connsiteX6" fmla="*/ 87686 w 1283205"/>
                  <a:gd name="connsiteY6" fmla="*/ 858344 h 1478559"/>
                  <a:gd name="connsiteX7" fmla="*/ 50259 w 1283205"/>
                  <a:gd name="connsiteY7" fmla="*/ 801669 h 1478559"/>
                  <a:gd name="connsiteX8" fmla="*/ 0 w 1283205"/>
                  <a:gd name="connsiteY8" fmla="*/ 32815 h 1478559"/>
                  <a:gd name="connsiteX9" fmla="*/ 60952 w 1283205"/>
                  <a:gd name="connsiteY9" fmla="*/ 1804 h 1478559"/>
                  <a:gd name="connsiteX10" fmla="*/ 88755 w 1283205"/>
                  <a:gd name="connsiteY10" fmla="*/ 5012 h 1478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83205" h="1478559">
                    <a:moveTo>
                      <a:pt x="88755" y="5012"/>
                    </a:moveTo>
                    <a:lnTo>
                      <a:pt x="1245779" y="591010"/>
                    </a:lnTo>
                    <a:cubicBezTo>
                      <a:pt x="1266096" y="601703"/>
                      <a:pt x="1283205" y="627367"/>
                      <a:pt x="1283205" y="647684"/>
                    </a:cubicBezTo>
                    <a:lnTo>
                      <a:pt x="1283205" y="1426163"/>
                    </a:lnTo>
                    <a:cubicBezTo>
                      <a:pt x="1283205" y="1436856"/>
                      <a:pt x="1278928" y="1443272"/>
                      <a:pt x="1272512" y="1447549"/>
                    </a:cubicBezTo>
                    <a:lnTo>
                      <a:pt x="1210491" y="1478560"/>
                    </a:lnTo>
                    <a:lnTo>
                      <a:pt x="87686" y="858344"/>
                    </a:lnTo>
                    <a:cubicBezTo>
                      <a:pt x="67368" y="847651"/>
                      <a:pt x="50259" y="821987"/>
                      <a:pt x="50259" y="801669"/>
                    </a:cubicBezTo>
                    <a:lnTo>
                      <a:pt x="0" y="32815"/>
                    </a:lnTo>
                    <a:lnTo>
                      <a:pt x="60952" y="1804"/>
                    </a:lnTo>
                    <a:cubicBezTo>
                      <a:pt x="69507" y="-1403"/>
                      <a:pt x="78062" y="-334"/>
                      <a:pt x="88755" y="5012"/>
                    </a:cubicBezTo>
                    <a:close/>
                  </a:path>
                </a:pathLst>
              </a:custGeom>
              <a:solidFill>
                <a:srgbClr val="FFFFFF"/>
              </a:solidFill>
              <a:ln w="10686" cap="flat">
                <a:noFill/>
                <a:prstDash val="solid"/>
                <a:miter/>
              </a:ln>
            </p:spPr>
            <p:txBody>
              <a:bodyPr rtlCol="0" anchor="ctr"/>
              <a:lstStyle/>
              <a:p>
                <a:endParaRPr lang="zh-CN" altLang="en-US"/>
              </a:p>
            </p:txBody>
          </p:sp>
          <p:sp>
            <p:nvSpPr>
              <p:cNvPr id="123" name="任意多边形: 形状 122">
                <a:extLst>
                  <a:ext uri="{FF2B5EF4-FFF2-40B4-BE49-F238E27FC236}">
                    <a16:creationId xmlns:a16="http://schemas.microsoft.com/office/drawing/2014/main" id="{F41B9298-50CA-4B18-A9EC-818AE2E205B9}"/>
                  </a:ext>
                </a:extLst>
              </p:cNvPr>
              <p:cNvSpPr/>
              <p:nvPr/>
            </p:nvSpPr>
            <p:spPr>
              <a:xfrm>
                <a:off x="7586363" y="3689226"/>
                <a:ext cx="1232946" cy="1450205"/>
              </a:xfrm>
              <a:custGeom>
                <a:avLst/>
                <a:gdLst>
                  <a:gd name="connsiteX0" fmla="*/ 37427 w 1232946"/>
                  <a:gd name="connsiteY0" fmla="*/ 4604 h 1450205"/>
                  <a:gd name="connsiteX1" fmla="*/ 1195520 w 1232946"/>
                  <a:gd name="connsiteY1" fmla="*/ 591670 h 1450205"/>
                  <a:gd name="connsiteX2" fmla="*/ 1232947 w 1232946"/>
                  <a:gd name="connsiteY2" fmla="*/ 648345 h 1450205"/>
                  <a:gd name="connsiteX3" fmla="*/ 1232947 w 1232946"/>
                  <a:gd name="connsiteY3" fmla="*/ 1426823 h 1450205"/>
                  <a:gd name="connsiteX4" fmla="*/ 1195520 w 1232946"/>
                  <a:gd name="connsiteY4" fmla="*/ 1446071 h 1450205"/>
                  <a:gd name="connsiteX5" fmla="*/ 37427 w 1232946"/>
                  <a:gd name="connsiteY5" fmla="*/ 859005 h 1450205"/>
                  <a:gd name="connsiteX6" fmla="*/ 0 w 1232946"/>
                  <a:gd name="connsiteY6" fmla="*/ 802330 h 1450205"/>
                  <a:gd name="connsiteX7" fmla="*/ 0 w 1232946"/>
                  <a:gd name="connsiteY7" fmla="*/ 23852 h 1450205"/>
                  <a:gd name="connsiteX8" fmla="*/ 37427 w 1232946"/>
                  <a:gd name="connsiteY8" fmla="*/ 4604 h 1450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2946" h="1450205">
                    <a:moveTo>
                      <a:pt x="37427" y="4604"/>
                    </a:moveTo>
                    <a:lnTo>
                      <a:pt x="1195520" y="591670"/>
                    </a:lnTo>
                    <a:cubicBezTo>
                      <a:pt x="1215837" y="602363"/>
                      <a:pt x="1232947" y="628027"/>
                      <a:pt x="1232947" y="648345"/>
                    </a:cubicBezTo>
                    <a:lnTo>
                      <a:pt x="1232947" y="1426823"/>
                    </a:lnTo>
                    <a:cubicBezTo>
                      <a:pt x="1232947" y="1448210"/>
                      <a:pt x="1215837" y="1455695"/>
                      <a:pt x="1195520" y="1446071"/>
                    </a:cubicBezTo>
                    <a:lnTo>
                      <a:pt x="37427" y="859005"/>
                    </a:lnTo>
                    <a:cubicBezTo>
                      <a:pt x="17109" y="848311"/>
                      <a:pt x="0" y="822647"/>
                      <a:pt x="0" y="802330"/>
                    </a:cubicBezTo>
                    <a:lnTo>
                      <a:pt x="0" y="23852"/>
                    </a:lnTo>
                    <a:cubicBezTo>
                      <a:pt x="1069" y="2465"/>
                      <a:pt x="17109" y="-6090"/>
                      <a:pt x="37427" y="4604"/>
                    </a:cubicBezTo>
                    <a:close/>
                  </a:path>
                </a:pathLst>
              </a:custGeom>
              <a:solidFill>
                <a:schemeClr val="accent1"/>
              </a:solidFill>
              <a:ln w="10686" cap="flat">
                <a:noFill/>
                <a:prstDash val="solid"/>
                <a:miter/>
              </a:ln>
            </p:spPr>
            <p:txBody>
              <a:bodyPr rtlCol="0" anchor="ctr"/>
              <a:lstStyle/>
              <a:p>
                <a:endParaRPr lang="zh-CN" altLang="en-US"/>
              </a:p>
            </p:txBody>
          </p:sp>
          <p:sp>
            <p:nvSpPr>
              <p:cNvPr id="124" name="任意多边形: 形状 123">
                <a:extLst>
                  <a:ext uri="{FF2B5EF4-FFF2-40B4-BE49-F238E27FC236}">
                    <a16:creationId xmlns:a16="http://schemas.microsoft.com/office/drawing/2014/main" id="{8A94B87D-17ED-44E1-AEF8-64A75D6E1453}"/>
                  </a:ext>
                </a:extLst>
              </p:cNvPr>
              <p:cNvSpPr/>
              <p:nvPr/>
            </p:nvSpPr>
            <p:spPr>
              <a:xfrm>
                <a:off x="7636622" y="3749435"/>
                <a:ext cx="1133498" cy="1329187"/>
              </a:xfrm>
              <a:custGeom>
                <a:avLst/>
                <a:gdLst>
                  <a:gd name="connsiteX0" fmla="*/ 1133498 w 1133498"/>
                  <a:gd name="connsiteY0" fmla="*/ 1329187 h 1329187"/>
                  <a:gd name="connsiteX1" fmla="*/ 1133498 w 1133498"/>
                  <a:gd name="connsiteY1" fmla="*/ 575304 h 1329187"/>
                  <a:gd name="connsiteX2" fmla="*/ 0 w 1133498"/>
                  <a:gd name="connsiteY2" fmla="*/ 0 h 1329187"/>
                  <a:gd name="connsiteX3" fmla="*/ 0 w 1133498"/>
                  <a:gd name="connsiteY3" fmla="*/ 753883 h 1329187"/>
                </a:gdLst>
                <a:ahLst/>
                <a:cxnLst>
                  <a:cxn ang="0">
                    <a:pos x="connsiteX0" y="connsiteY0"/>
                  </a:cxn>
                  <a:cxn ang="0">
                    <a:pos x="connsiteX1" y="connsiteY1"/>
                  </a:cxn>
                  <a:cxn ang="0">
                    <a:pos x="connsiteX2" y="connsiteY2"/>
                  </a:cxn>
                  <a:cxn ang="0">
                    <a:pos x="connsiteX3" y="connsiteY3"/>
                  </a:cxn>
                </a:cxnLst>
                <a:rect l="l" t="t" r="r" b="b"/>
                <a:pathLst>
                  <a:path w="1133498" h="1329187">
                    <a:moveTo>
                      <a:pt x="1133498" y="1329187"/>
                    </a:moveTo>
                    <a:lnTo>
                      <a:pt x="1133498" y="575304"/>
                    </a:lnTo>
                    <a:lnTo>
                      <a:pt x="0" y="0"/>
                    </a:lnTo>
                    <a:lnTo>
                      <a:pt x="0" y="753883"/>
                    </a:lnTo>
                    <a:close/>
                  </a:path>
                </a:pathLst>
              </a:custGeom>
              <a:solidFill>
                <a:schemeClr val="accent1">
                  <a:lumMod val="20000"/>
                  <a:lumOff val="80000"/>
                </a:schemeClr>
              </a:solidFill>
              <a:ln w="10686" cap="flat">
                <a:noFill/>
                <a:prstDash val="solid"/>
                <a:miter/>
              </a:ln>
            </p:spPr>
            <p:txBody>
              <a:bodyPr rtlCol="0" anchor="ctr"/>
              <a:lstStyle/>
              <a:p>
                <a:endParaRPr lang="zh-CN" altLang="en-US"/>
              </a:p>
            </p:txBody>
          </p:sp>
        </p:grpSp>
        <p:grpSp>
          <p:nvGrpSpPr>
            <p:cNvPr id="101" name="图形 4">
              <a:extLst>
                <a:ext uri="{FF2B5EF4-FFF2-40B4-BE49-F238E27FC236}">
                  <a16:creationId xmlns:a16="http://schemas.microsoft.com/office/drawing/2014/main" id="{57044B1F-4950-479F-8E0F-77348277533D}"/>
                </a:ext>
              </a:extLst>
            </p:cNvPr>
            <p:cNvGrpSpPr/>
            <p:nvPr/>
          </p:nvGrpSpPr>
          <p:grpSpPr>
            <a:xfrm>
              <a:off x="8341512" y="4164433"/>
              <a:ext cx="420342" cy="1089547"/>
              <a:chOff x="7707198" y="4308699"/>
              <a:chExt cx="397793" cy="1031099"/>
            </a:xfrm>
          </p:grpSpPr>
          <p:sp>
            <p:nvSpPr>
              <p:cNvPr id="102" name="任意多边形: 形状 101">
                <a:extLst>
                  <a:ext uri="{FF2B5EF4-FFF2-40B4-BE49-F238E27FC236}">
                    <a16:creationId xmlns:a16="http://schemas.microsoft.com/office/drawing/2014/main" id="{43038D61-1FE1-498D-AFF4-4BBFCB6FF0E3}"/>
                  </a:ext>
                </a:extLst>
              </p:cNvPr>
              <p:cNvSpPr/>
              <p:nvPr/>
            </p:nvSpPr>
            <p:spPr>
              <a:xfrm>
                <a:off x="7789537" y="5268545"/>
                <a:ext cx="57314" cy="38321"/>
              </a:xfrm>
              <a:custGeom>
                <a:avLst/>
                <a:gdLst>
                  <a:gd name="connsiteX0" fmla="*/ 0 w 57314"/>
                  <a:gd name="connsiteY0" fmla="*/ 21806 h 38321"/>
                  <a:gd name="connsiteX1" fmla="*/ 6416 w 57314"/>
                  <a:gd name="connsiteY1" fmla="*/ 13252 h 38321"/>
                  <a:gd name="connsiteX2" fmla="*/ 50259 w 57314"/>
                  <a:gd name="connsiteY2" fmla="*/ 420 h 38321"/>
                  <a:gd name="connsiteX3" fmla="*/ 56675 w 57314"/>
                  <a:gd name="connsiteY3" fmla="*/ 2558 h 38321"/>
                  <a:gd name="connsiteX4" fmla="*/ 54536 w 57314"/>
                  <a:gd name="connsiteY4" fmla="*/ 10044 h 38321"/>
                  <a:gd name="connsiteX5" fmla="*/ 13902 w 57314"/>
                  <a:gd name="connsiteY5" fmla="*/ 36777 h 38321"/>
                  <a:gd name="connsiteX6" fmla="*/ 1069 w 57314"/>
                  <a:gd name="connsiteY6" fmla="*/ 33569 h 38321"/>
                  <a:gd name="connsiteX7" fmla="*/ 0 w 57314"/>
                  <a:gd name="connsiteY7" fmla="*/ 21806 h 383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7314" h="38321">
                    <a:moveTo>
                      <a:pt x="0" y="21806"/>
                    </a:moveTo>
                    <a:cubicBezTo>
                      <a:pt x="0" y="18598"/>
                      <a:pt x="3208" y="14321"/>
                      <a:pt x="6416" y="13252"/>
                    </a:cubicBezTo>
                    <a:lnTo>
                      <a:pt x="50259" y="420"/>
                    </a:lnTo>
                    <a:cubicBezTo>
                      <a:pt x="52398" y="-650"/>
                      <a:pt x="54536" y="420"/>
                      <a:pt x="56675" y="2558"/>
                    </a:cubicBezTo>
                    <a:cubicBezTo>
                      <a:pt x="57745" y="4697"/>
                      <a:pt x="57745" y="7905"/>
                      <a:pt x="54536" y="10044"/>
                    </a:cubicBezTo>
                    <a:lnTo>
                      <a:pt x="13902" y="36777"/>
                    </a:lnTo>
                    <a:cubicBezTo>
                      <a:pt x="7485" y="39985"/>
                      <a:pt x="1069" y="37846"/>
                      <a:pt x="1069" y="33569"/>
                    </a:cubicBezTo>
                    <a:lnTo>
                      <a:pt x="0" y="21806"/>
                    </a:lnTo>
                    <a:close/>
                  </a:path>
                </a:pathLst>
              </a:custGeom>
              <a:solidFill>
                <a:schemeClr val="bg1"/>
              </a:solidFill>
              <a:ln w="10686" cap="flat">
                <a:noFill/>
                <a:prstDash val="solid"/>
                <a:miter/>
              </a:ln>
            </p:spPr>
            <p:txBody>
              <a:bodyPr rtlCol="0" anchor="ctr"/>
              <a:lstStyle/>
              <a:p>
                <a:endParaRPr lang="zh-CN" altLang="en-US"/>
              </a:p>
            </p:txBody>
          </p:sp>
          <p:sp>
            <p:nvSpPr>
              <p:cNvPr id="103" name="任意多边形: 形状 102">
                <a:extLst>
                  <a:ext uri="{FF2B5EF4-FFF2-40B4-BE49-F238E27FC236}">
                    <a16:creationId xmlns:a16="http://schemas.microsoft.com/office/drawing/2014/main" id="{7D2E763E-6DE1-4A8A-8650-C5F92427AB69}"/>
                  </a:ext>
                </a:extLst>
              </p:cNvPr>
              <p:cNvSpPr/>
              <p:nvPr/>
            </p:nvSpPr>
            <p:spPr>
              <a:xfrm>
                <a:off x="7825895" y="5314946"/>
                <a:ext cx="70576" cy="24852"/>
              </a:xfrm>
              <a:custGeom>
                <a:avLst/>
                <a:gdLst>
                  <a:gd name="connsiteX0" fmla="*/ 10693 w 70576"/>
                  <a:gd name="connsiteY0" fmla="*/ 24595 h 24852"/>
                  <a:gd name="connsiteX1" fmla="*/ 66299 w 70576"/>
                  <a:gd name="connsiteY1" fmla="*/ 10693 h 24852"/>
                  <a:gd name="connsiteX2" fmla="*/ 70576 w 70576"/>
                  <a:gd name="connsiteY2" fmla="*/ 4277 h 24852"/>
                  <a:gd name="connsiteX3" fmla="*/ 65229 w 70576"/>
                  <a:gd name="connsiteY3" fmla="*/ 0 h 24852"/>
                  <a:gd name="connsiteX4" fmla="*/ 6416 w 70576"/>
                  <a:gd name="connsiteY4" fmla="*/ 0 h 24852"/>
                  <a:gd name="connsiteX5" fmla="*/ 0 w 70576"/>
                  <a:gd name="connsiteY5" fmla="*/ 6416 h 24852"/>
                  <a:gd name="connsiteX6" fmla="*/ 0 w 70576"/>
                  <a:gd name="connsiteY6" fmla="*/ 16040 h 24852"/>
                  <a:gd name="connsiteX7" fmla="*/ 10693 w 70576"/>
                  <a:gd name="connsiteY7" fmla="*/ 24595 h 24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76" h="24852">
                    <a:moveTo>
                      <a:pt x="10693" y="24595"/>
                    </a:moveTo>
                    <a:lnTo>
                      <a:pt x="66299" y="10693"/>
                    </a:lnTo>
                    <a:cubicBezTo>
                      <a:pt x="69507" y="9624"/>
                      <a:pt x="70576" y="7485"/>
                      <a:pt x="70576" y="4277"/>
                    </a:cubicBezTo>
                    <a:cubicBezTo>
                      <a:pt x="69507" y="2138"/>
                      <a:pt x="67368" y="0"/>
                      <a:pt x="65229" y="0"/>
                    </a:cubicBezTo>
                    <a:lnTo>
                      <a:pt x="6416" y="0"/>
                    </a:lnTo>
                    <a:cubicBezTo>
                      <a:pt x="3208" y="0"/>
                      <a:pt x="0" y="2138"/>
                      <a:pt x="0" y="6416"/>
                    </a:cubicBezTo>
                    <a:lnTo>
                      <a:pt x="0" y="16040"/>
                    </a:lnTo>
                    <a:cubicBezTo>
                      <a:pt x="0" y="23525"/>
                      <a:pt x="7485" y="25664"/>
                      <a:pt x="10693" y="24595"/>
                    </a:cubicBezTo>
                    <a:close/>
                  </a:path>
                </a:pathLst>
              </a:custGeom>
              <a:solidFill>
                <a:schemeClr val="bg1"/>
              </a:solidFill>
              <a:ln w="10686" cap="flat">
                <a:noFill/>
                <a:prstDash val="solid"/>
                <a:miter/>
              </a:ln>
            </p:spPr>
            <p:txBody>
              <a:bodyPr rtlCol="0" anchor="ctr"/>
              <a:lstStyle/>
              <a:p>
                <a:endParaRPr lang="zh-CN" altLang="en-US"/>
              </a:p>
            </p:txBody>
          </p:sp>
          <p:sp>
            <p:nvSpPr>
              <p:cNvPr id="104" name="任意多边形: 形状 103">
                <a:extLst>
                  <a:ext uri="{FF2B5EF4-FFF2-40B4-BE49-F238E27FC236}">
                    <a16:creationId xmlns:a16="http://schemas.microsoft.com/office/drawing/2014/main" id="{1658659B-2FF1-46B4-AE3D-D661CA51AB9F}"/>
                  </a:ext>
                </a:extLst>
              </p:cNvPr>
              <p:cNvSpPr/>
              <p:nvPr/>
            </p:nvSpPr>
            <p:spPr>
              <a:xfrm>
                <a:off x="7774566" y="4385691"/>
                <a:ext cx="71801" cy="84178"/>
              </a:xfrm>
              <a:custGeom>
                <a:avLst/>
                <a:gdLst>
                  <a:gd name="connsiteX0" fmla="*/ 71646 w 71801"/>
                  <a:gd name="connsiteY0" fmla="*/ 68438 h 84178"/>
                  <a:gd name="connsiteX1" fmla="*/ 37427 w 71801"/>
                  <a:gd name="connsiteY1" fmla="*/ 82339 h 84178"/>
                  <a:gd name="connsiteX2" fmla="*/ 18179 w 71801"/>
                  <a:gd name="connsiteY2" fmla="*/ 69507 h 84178"/>
                  <a:gd name="connsiteX3" fmla="*/ 0 w 71801"/>
                  <a:gd name="connsiteY3" fmla="*/ 29942 h 84178"/>
                  <a:gd name="connsiteX4" fmla="*/ 13902 w 71801"/>
                  <a:gd name="connsiteY4" fmla="*/ 0 h 84178"/>
                  <a:gd name="connsiteX5" fmla="*/ 59883 w 71801"/>
                  <a:gd name="connsiteY5" fmla="*/ 3208 h 84178"/>
                  <a:gd name="connsiteX6" fmla="*/ 71646 w 71801"/>
                  <a:gd name="connsiteY6" fmla="*/ 68438 h 84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801" h="84178">
                    <a:moveTo>
                      <a:pt x="71646" y="68438"/>
                    </a:moveTo>
                    <a:cubicBezTo>
                      <a:pt x="73784" y="76992"/>
                      <a:pt x="53467" y="88755"/>
                      <a:pt x="37427" y="82339"/>
                    </a:cubicBezTo>
                    <a:lnTo>
                      <a:pt x="18179" y="69507"/>
                    </a:lnTo>
                    <a:lnTo>
                      <a:pt x="0" y="29942"/>
                    </a:lnTo>
                    <a:lnTo>
                      <a:pt x="13902" y="0"/>
                    </a:lnTo>
                    <a:lnTo>
                      <a:pt x="59883" y="3208"/>
                    </a:lnTo>
                    <a:lnTo>
                      <a:pt x="71646" y="68438"/>
                    </a:lnTo>
                    <a:close/>
                  </a:path>
                </a:pathLst>
              </a:custGeom>
              <a:solidFill>
                <a:schemeClr val="accent2">
                  <a:lumMod val="20000"/>
                  <a:lumOff val="80000"/>
                </a:schemeClr>
              </a:solidFill>
              <a:ln w="10686" cap="flat">
                <a:noFill/>
                <a:prstDash val="solid"/>
                <a:miter/>
              </a:ln>
            </p:spPr>
            <p:txBody>
              <a:bodyPr rtlCol="0" anchor="ctr"/>
              <a:lstStyle/>
              <a:p>
                <a:endParaRPr lang="zh-CN" altLang="en-US"/>
              </a:p>
            </p:txBody>
          </p:sp>
          <p:sp>
            <p:nvSpPr>
              <p:cNvPr id="105" name="任意多边形: 形状 104">
                <a:extLst>
                  <a:ext uri="{FF2B5EF4-FFF2-40B4-BE49-F238E27FC236}">
                    <a16:creationId xmlns:a16="http://schemas.microsoft.com/office/drawing/2014/main" id="{B9A56385-9DFE-48EC-AAD7-A22B4D7B9A96}"/>
                  </a:ext>
                </a:extLst>
              </p:cNvPr>
              <p:cNvSpPr/>
              <p:nvPr/>
            </p:nvSpPr>
            <p:spPr>
              <a:xfrm>
                <a:off x="7782052" y="4447713"/>
                <a:ext cx="41704" cy="68437"/>
              </a:xfrm>
              <a:custGeom>
                <a:avLst/>
                <a:gdLst>
                  <a:gd name="connsiteX0" fmla="*/ 35288 w 41704"/>
                  <a:gd name="connsiteY0" fmla="*/ 14971 h 68437"/>
                  <a:gd name="connsiteX1" fmla="*/ 41704 w 41704"/>
                  <a:gd name="connsiteY1" fmla="*/ 68438 h 68437"/>
                  <a:gd name="connsiteX2" fmla="*/ 0 w 41704"/>
                  <a:gd name="connsiteY2" fmla="*/ 65230 h 68437"/>
                  <a:gd name="connsiteX3" fmla="*/ 5347 w 41704"/>
                  <a:gd name="connsiteY3" fmla="*/ 0 h 68437"/>
                </a:gdLst>
                <a:ahLst/>
                <a:cxnLst>
                  <a:cxn ang="0">
                    <a:pos x="connsiteX0" y="connsiteY0"/>
                  </a:cxn>
                  <a:cxn ang="0">
                    <a:pos x="connsiteX1" y="connsiteY1"/>
                  </a:cxn>
                  <a:cxn ang="0">
                    <a:pos x="connsiteX2" y="connsiteY2"/>
                  </a:cxn>
                  <a:cxn ang="0">
                    <a:pos x="connsiteX3" y="connsiteY3"/>
                  </a:cxn>
                </a:cxnLst>
                <a:rect l="l" t="t" r="r" b="b"/>
                <a:pathLst>
                  <a:path w="41704" h="68437">
                    <a:moveTo>
                      <a:pt x="35288" y="14971"/>
                    </a:moveTo>
                    <a:lnTo>
                      <a:pt x="41704" y="68438"/>
                    </a:lnTo>
                    <a:lnTo>
                      <a:pt x="0" y="65230"/>
                    </a:lnTo>
                    <a:lnTo>
                      <a:pt x="5347" y="0"/>
                    </a:lnTo>
                    <a:close/>
                  </a:path>
                </a:pathLst>
              </a:custGeom>
              <a:solidFill>
                <a:srgbClr val="F4ACC8"/>
              </a:solidFill>
              <a:ln w="10686" cap="flat">
                <a:noFill/>
                <a:prstDash val="solid"/>
                <a:miter/>
              </a:ln>
            </p:spPr>
            <p:txBody>
              <a:bodyPr rtlCol="0" anchor="ctr"/>
              <a:lstStyle/>
              <a:p>
                <a:endParaRPr lang="zh-CN" altLang="en-US"/>
              </a:p>
            </p:txBody>
          </p:sp>
          <p:sp>
            <p:nvSpPr>
              <p:cNvPr id="106" name="任意多边形: 形状 105">
                <a:extLst>
                  <a:ext uri="{FF2B5EF4-FFF2-40B4-BE49-F238E27FC236}">
                    <a16:creationId xmlns:a16="http://schemas.microsoft.com/office/drawing/2014/main" id="{1CD24728-530D-4E91-B048-2687EF44D6B9}"/>
                  </a:ext>
                </a:extLst>
              </p:cNvPr>
              <p:cNvSpPr/>
              <p:nvPr/>
            </p:nvSpPr>
            <p:spPr>
              <a:xfrm>
                <a:off x="7759160" y="5008046"/>
                <a:ext cx="62456" cy="285147"/>
              </a:xfrm>
              <a:custGeom>
                <a:avLst/>
                <a:gdLst>
                  <a:gd name="connsiteX0" fmla="*/ 62457 w 62456"/>
                  <a:gd name="connsiteY0" fmla="*/ 13901 h 285147"/>
                  <a:gd name="connsiteX1" fmla="*/ 45348 w 62456"/>
                  <a:gd name="connsiteY1" fmla="*/ 276958 h 285147"/>
                  <a:gd name="connsiteX2" fmla="*/ 30377 w 62456"/>
                  <a:gd name="connsiteY2" fmla="*/ 281236 h 285147"/>
                  <a:gd name="connsiteX3" fmla="*/ 435 w 62456"/>
                  <a:gd name="connsiteY3" fmla="*/ 0 h 285147"/>
                  <a:gd name="connsiteX4" fmla="*/ 62457 w 62456"/>
                  <a:gd name="connsiteY4" fmla="*/ 13901 h 2851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56" h="285147">
                    <a:moveTo>
                      <a:pt x="62457" y="13901"/>
                    </a:moveTo>
                    <a:lnTo>
                      <a:pt x="45348" y="276958"/>
                    </a:lnTo>
                    <a:cubicBezTo>
                      <a:pt x="44278" y="284444"/>
                      <a:pt x="31446" y="288721"/>
                      <a:pt x="30377" y="281236"/>
                    </a:cubicBezTo>
                    <a:cubicBezTo>
                      <a:pt x="12198" y="172163"/>
                      <a:pt x="-2772" y="78062"/>
                      <a:pt x="435" y="0"/>
                    </a:cubicBezTo>
                    <a:lnTo>
                      <a:pt x="62457" y="13901"/>
                    </a:lnTo>
                    <a:close/>
                  </a:path>
                </a:pathLst>
              </a:custGeom>
              <a:solidFill>
                <a:schemeClr val="accent2">
                  <a:lumMod val="20000"/>
                  <a:lumOff val="80000"/>
                </a:schemeClr>
              </a:solidFill>
              <a:ln w="10686" cap="flat">
                <a:noFill/>
                <a:prstDash val="solid"/>
                <a:miter/>
              </a:ln>
            </p:spPr>
            <p:txBody>
              <a:bodyPr rtlCol="0" anchor="ctr"/>
              <a:lstStyle/>
              <a:p>
                <a:endParaRPr lang="zh-CN" altLang="en-US"/>
              </a:p>
            </p:txBody>
          </p:sp>
          <p:grpSp>
            <p:nvGrpSpPr>
              <p:cNvPr id="107" name="图形 4">
                <a:extLst>
                  <a:ext uri="{FF2B5EF4-FFF2-40B4-BE49-F238E27FC236}">
                    <a16:creationId xmlns:a16="http://schemas.microsoft.com/office/drawing/2014/main" id="{32C845AC-C6D5-4892-84E6-994B3987509E}"/>
                  </a:ext>
                </a:extLst>
              </p:cNvPr>
              <p:cNvGrpSpPr/>
              <p:nvPr/>
            </p:nvGrpSpPr>
            <p:grpSpPr>
              <a:xfrm>
                <a:off x="7707198" y="4497972"/>
                <a:ext cx="106933" cy="359564"/>
                <a:chOff x="7707198" y="4497972"/>
                <a:chExt cx="106933" cy="359564"/>
              </a:xfrm>
            </p:grpSpPr>
            <p:sp>
              <p:nvSpPr>
                <p:cNvPr id="118" name="任意多边形: 形状 117">
                  <a:extLst>
                    <a:ext uri="{FF2B5EF4-FFF2-40B4-BE49-F238E27FC236}">
                      <a16:creationId xmlns:a16="http://schemas.microsoft.com/office/drawing/2014/main" id="{1C5F4471-1A92-438B-9F69-7999872424BF}"/>
                    </a:ext>
                  </a:extLst>
                </p:cNvPr>
                <p:cNvSpPr/>
                <p:nvPr/>
              </p:nvSpPr>
              <p:spPr>
                <a:xfrm>
                  <a:off x="7707198" y="4497972"/>
                  <a:ext cx="82338" cy="164678"/>
                </a:xfrm>
                <a:custGeom>
                  <a:avLst/>
                  <a:gdLst>
                    <a:gd name="connsiteX0" fmla="*/ 27803 w 82338"/>
                    <a:gd name="connsiteY0" fmla="*/ 164678 h 164678"/>
                    <a:gd name="connsiteX1" fmla="*/ 0 w 82338"/>
                    <a:gd name="connsiteY1" fmla="*/ 152916 h 164678"/>
                    <a:gd name="connsiteX2" fmla="*/ 33150 w 82338"/>
                    <a:gd name="connsiteY2" fmla="*/ 0 h 164678"/>
                    <a:gd name="connsiteX3" fmla="*/ 82339 w 82338"/>
                    <a:gd name="connsiteY3" fmla="*/ 12832 h 164678"/>
                    <a:gd name="connsiteX4" fmla="*/ 37427 w 82338"/>
                    <a:gd name="connsiteY4" fmla="*/ 158262 h 164678"/>
                    <a:gd name="connsiteX5" fmla="*/ 27803 w 82338"/>
                    <a:gd name="connsiteY5" fmla="*/ 164678 h 164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338" h="164678">
                      <a:moveTo>
                        <a:pt x="27803" y="164678"/>
                      </a:moveTo>
                      <a:lnTo>
                        <a:pt x="0" y="152916"/>
                      </a:lnTo>
                      <a:cubicBezTo>
                        <a:pt x="0" y="152916"/>
                        <a:pt x="18179" y="53467"/>
                        <a:pt x="33150" y="0"/>
                      </a:cubicBezTo>
                      <a:lnTo>
                        <a:pt x="82339" y="12832"/>
                      </a:lnTo>
                      <a:lnTo>
                        <a:pt x="37427" y="158262"/>
                      </a:lnTo>
                      <a:lnTo>
                        <a:pt x="27803" y="164678"/>
                      </a:lnTo>
                      <a:close/>
                    </a:path>
                  </a:pathLst>
                </a:custGeom>
                <a:solidFill>
                  <a:schemeClr val="bg1"/>
                </a:solidFill>
                <a:ln w="10686" cap="flat">
                  <a:noFill/>
                  <a:prstDash val="solid"/>
                  <a:miter/>
                </a:ln>
              </p:spPr>
              <p:txBody>
                <a:bodyPr rtlCol="0" anchor="ctr"/>
                <a:lstStyle/>
                <a:p>
                  <a:endParaRPr lang="zh-CN" altLang="en-US"/>
                </a:p>
              </p:txBody>
            </p:sp>
            <p:sp>
              <p:nvSpPr>
                <p:cNvPr id="119" name="任意多边形: 形状 118">
                  <a:extLst>
                    <a:ext uri="{FF2B5EF4-FFF2-40B4-BE49-F238E27FC236}">
                      <a16:creationId xmlns:a16="http://schemas.microsoft.com/office/drawing/2014/main" id="{58F2BC21-F0CD-4931-A319-3257ABFC7DEF}"/>
                    </a:ext>
                  </a:extLst>
                </p:cNvPr>
                <p:cNvSpPr/>
                <p:nvPr/>
              </p:nvSpPr>
              <p:spPr>
                <a:xfrm>
                  <a:off x="7708184" y="4650887"/>
                  <a:ext cx="74936" cy="172163"/>
                </a:xfrm>
                <a:custGeom>
                  <a:avLst/>
                  <a:gdLst>
                    <a:gd name="connsiteX0" fmla="*/ 36441 w 74936"/>
                    <a:gd name="connsiteY0" fmla="*/ 5347 h 172163"/>
                    <a:gd name="connsiteX1" fmla="*/ 74937 w 74936"/>
                    <a:gd name="connsiteY1" fmla="*/ 167886 h 172163"/>
                    <a:gd name="connsiteX2" fmla="*/ 61035 w 74936"/>
                    <a:gd name="connsiteY2" fmla="*/ 172163 h 172163"/>
                    <a:gd name="connsiteX3" fmla="*/ 83 w 74936"/>
                    <a:gd name="connsiteY3" fmla="*/ 0 h 172163"/>
                    <a:gd name="connsiteX4" fmla="*/ 36441 w 74936"/>
                    <a:gd name="connsiteY4" fmla="*/ 5347 h 1721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936" h="172163">
                      <a:moveTo>
                        <a:pt x="36441" y="5347"/>
                      </a:moveTo>
                      <a:lnTo>
                        <a:pt x="74937" y="167886"/>
                      </a:lnTo>
                      <a:lnTo>
                        <a:pt x="61035" y="172163"/>
                      </a:lnTo>
                      <a:cubicBezTo>
                        <a:pt x="37510" y="144361"/>
                        <a:pt x="-2056" y="48120"/>
                        <a:pt x="83" y="0"/>
                      </a:cubicBezTo>
                      <a:lnTo>
                        <a:pt x="36441" y="5347"/>
                      </a:lnTo>
                      <a:close/>
                    </a:path>
                  </a:pathLst>
                </a:custGeom>
                <a:solidFill>
                  <a:schemeClr val="bg1"/>
                </a:solidFill>
                <a:ln w="10686" cap="flat">
                  <a:noFill/>
                  <a:prstDash val="solid"/>
                  <a:miter/>
                </a:ln>
              </p:spPr>
              <p:txBody>
                <a:bodyPr rtlCol="0" anchor="ctr"/>
                <a:lstStyle/>
                <a:p>
                  <a:endParaRPr lang="zh-CN" altLang="en-US"/>
                </a:p>
              </p:txBody>
            </p:sp>
            <p:sp>
              <p:nvSpPr>
                <p:cNvPr id="120" name="任意多边形: 形状 119">
                  <a:extLst>
                    <a:ext uri="{FF2B5EF4-FFF2-40B4-BE49-F238E27FC236}">
                      <a16:creationId xmlns:a16="http://schemas.microsoft.com/office/drawing/2014/main" id="{25E34AA2-C4A8-4CE1-B518-D986D7DE750D}"/>
                    </a:ext>
                  </a:extLst>
                </p:cNvPr>
                <p:cNvSpPr/>
                <p:nvPr/>
              </p:nvSpPr>
              <p:spPr>
                <a:xfrm>
                  <a:off x="7768150" y="4818773"/>
                  <a:ext cx="45981" cy="38763"/>
                </a:xfrm>
                <a:custGeom>
                  <a:avLst/>
                  <a:gdLst>
                    <a:gd name="connsiteX0" fmla="*/ 14971 w 45981"/>
                    <a:gd name="connsiteY0" fmla="*/ 0 h 38763"/>
                    <a:gd name="connsiteX1" fmla="*/ 29942 w 45981"/>
                    <a:gd name="connsiteY1" fmla="*/ 20318 h 38763"/>
                    <a:gd name="connsiteX2" fmla="*/ 45982 w 45981"/>
                    <a:gd name="connsiteY2" fmla="*/ 31011 h 38763"/>
                    <a:gd name="connsiteX3" fmla="*/ 36358 w 45981"/>
                    <a:gd name="connsiteY3" fmla="*/ 36358 h 38763"/>
                    <a:gd name="connsiteX4" fmla="*/ 19248 w 45981"/>
                    <a:gd name="connsiteY4" fmla="*/ 36358 h 38763"/>
                    <a:gd name="connsiteX5" fmla="*/ 9624 w 45981"/>
                    <a:gd name="connsiteY5" fmla="*/ 31011 h 38763"/>
                    <a:gd name="connsiteX6" fmla="*/ 0 w 45981"/>
                    <a:gd name="connsiteY6" fmla="*/ 6416 h 38763"/>
                    <a:gd name="connsiteX7" fmla="*/ 14971 w 45981"/>
                    <a:gd name="connsiteY7" fmla="*/ 0 h 387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81" h="38763">
                      <a:moveTo>
                        <a:pt x="14971" y="0"/>
                      </a:moveTo>
                      <a:lnTo>
                        <a:pt x="29942" y="20318"/>
                      </a:lnTo>
                      <a:lnTo>
                        <a:pt x="45982" y="31011"/>
                      </a:lnTo>
                      <a:lnTo>
                        <a:pt x="36358" y="36358"/>
                      </a:lnTo>
                      <a:cubicBezTo>
                        <a:pt x="31011" y="39566"/>
                        <a:pt x="24595" y="39566"/>
                        <a:pt x="19248" y="36358"/>
                      </a:cubicBezTo>
                      <a:lnTo>
                        <a:pt x="9624" y="31011"/>
                      </a:lnTo>
                      <a:lnTo>
                        <a:pt x="0" y="6416"/>
                      </a:lnTo>
                      <a:lnTo>
                        <a:pt x="14971" y="0"/>
                      </a:lnTo>
                      <a:close/>
                    </a:path>
                  </a:pathLst>
                </a:custGeom>
                <a:solidFill>
                  <a:srgbClr val="F4ACC8"/>
                </a:solidFill>
                <a:ln w="10686" cap="flat">
                  <a:noFill/>
                  <a:prstDash val="solid"/>
                  <a:miter/>
                </a:ln>
              </p:spPr>
              <p:txBody>
                <a:bodyPr rtlCol="0" anchor="ctr"/>
                <a:lstStyle/>
                <a:p>
                  <a:endParaRPr lang="zh-CN" altLang="en-US"/>
                </a:p>
              </p:txBody>
            </p:sp>
          </p:grpSp>
          <p:sp>
            <p:nvSpPr>
              <p:cNvPr id="108" name="任意多边形: 形状 107">
                <a:extLst>
                  <a:ext uri="{FF2B5EF4-FFF2-40B4-BE49-F238E27FC236}">
                    <a16:creationId xmlns:a16="http://schemas.microsoft.com/office/drawing/2014/main" id="{1C79C177-2D07-4C01-9FD7-AFEB9DD6776F}"/>
                  </a:ext>
                </a:extLst>
              </p:cNvPr>
              <p:cNvSpPr/>
              <p:nvPr/>
            </p:nvSpPr>
            <p:spPr>
              <a:xfrm>
                <a:off x="7742683" y="4772792"/>
                <a:ext cx="101390" cy="279097"/>
              </a:xfrm>
              <a:custGeom>
                <a:avLst/>
                <a:gdLst>
                  <a:gd name="connsiteX0" fmla="*/ 16913 w 101390"/>
                  <a:gd name="connsiteY0" fmla="*/ 240601 h 279097"/>
                  <a:gd name="connsiteX1" fmla="*/ 5150 w 101390"/>
                  <a:gd name="connsiteY1" fmla="*/ 0 h 279097"/>
                  <a:gd name="connsiteX2" fmla="*/ 101391 w 101390"/>
                  <a:gd name="connsiteY2" fmla="*/ 7485 h 279097"/>
                  <a:gd name="connsiteX3" fmla="*/ 77865 w 101390"/>
                  <a:gd name="connsiteY3" fmla="*/ 260918 h 279097"/>
                  <a:gd name="connsiteX4" fmla="*/ 72519 w 101390"/>
                  <a:gd name="connsiteY4" fmla="*/ 279097 h 279097"/>
                  <a:gd name="connsiteX5" fmla="*/ 16913 w 101390"/>
                  <a:gd name="connsiteY5" fmla="*/ 240601 h 27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1390" h="279097">
                    <a:moveTo>
                      <a:pt x="16913" y="240601"/>
                    </a:moveTo>
                    <a:cubicBezTo>
                      <a:pt x="6220" y="162539"/>
                      <a:pt x="-7682" y="70576"/>
                      <a:pt x="5150" y="0"/>
                    </a:cubicBezTo>
                    <a:lnTo>
                      <a:pt x="101391" y="7485"/>
                    </a:lnTo>
                    <a:lnTo>
                      <a:pt x="77865" y="260918"/>
                    </a:lnTo>
                    <a:lnTo>
                      <a:pt x="72519" y="279097"/>
                    </a:lnTo>
                    <a:lnTo>
                      <a:pt x="16913" y="240601"/>
                    </a:lnTo>
                    <a:close/>
                  </a:path>
                </a:pathLst>
              </a:custGeom>
              <a:solidFill>
                <a:schemeClr val="accent2">
                  <a:lumMod val="20000"/>
                  <a:lumOff val="80000"/>
                </a:schemeClr>
              </a:solidFill>
              <a:ln w="10686" cap="flat">
                <a:noFill/>
                <a:prstDash val="solid"/>
                <a:miter/>
              </a:ln>
            </p:spPr>
            <p:txBody>
              <a:bodyPr rtlCol="0" anchor="ctr"/>
              <a:lstStyle/>
              <a:p>
                <a:endParaRPr lang="zh-CN" altLang="en-US"/>
              </a:p>
            </p:txBody>
          </p:sp>
          <p:sp>
            <p:nvSpPr>
              <p:cNvPr id="109" name="任意多边形: 形状 108">
                <a:extLst>
                  <a:ext uri="{FF2B5EF4-FFF2-40B4-BE49-F238E27FC236}">
                    <a16:creationId xmlns:a16="http://schemas.microsoft.com/office/drawing/2014/main" id="{A08E47BF-4EF7-490E-A5BC-4E10D19E5F0B}"/>
                  </a:ext>
                </a:extLst>
              </p:cNvPr>
              <p:cNvSpPr/>
              <p:nvPr/>
            </p:nvSpPr>
            <p:spPr>
              <a:xfrm>
                <a:off x="7825895" y="5009116"/>
                <a:ext cx="101587" cy="317354"/>
              </a:xfrm>
              <a:custGeom>
                <a:avLst/>
                <a:gdLst>
                  <a:gd name="connsiteX0" fmla="*/ 101587 w 101587"/>
                  <a:gd name="connsiteY0" fmla="*/ 31011 h 317354"/>
                  <a:gd name="connsiteX1" fmla="*/ 16040 w 101587"/>
                  <a:gd name="connsiteY1" fmla="*/ 311177 h 317354"/>
                  <a:gd name="connsiteX2" fmla="*/ 0 w 101587"/>
                  <a:gd name="connsiteY2" fmla="*/ 312246 h 317354"/>
                  <a:gd name="connsiteX3" fmla="*/ 41704 w 101587"/>
                  <a:gd name="connsiteY3" fmla="*/ 0 h 317354"/>
                  <a:gd name="connsiteX4" fmla="*/ 101587 w 101587"/>
                  <a:gd name="connsiteY4" fmla="*/ 31011 h 3173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587" h="317354">
                    <a:moveTo>
                      <a:pt x="101587" y="31011"/>
                    </a:moveTo>
                    <a:lnTo>
                      <a:pt x="16040" y="311177"/>
                    </a:lnTo>
                    <a:cubicBezTo>
                      <a:pt x="13901" y="318663"/>
                      <a:pt x="0" y="319732"/>
                      <a:pt x="0" y="312246"/>
                    </a:cubicBezTo>
                    <a:cubicBezTo>
                      <a:pt x="7485" y="202105"/>
                      <a:pt x="10693" y="72715"/>
                      <a:pt x="41704" y="0"/>
                    </a:cubicBezTo>
                    <a:lnTo>
                      <a:pt x="101587" y="31011"/>
                    </a:lnTo>
                    <a:close/>
                  </a:path>
                </a:pathLst>
              </a:custGeom>
              <a:solidFill>
                <a:schemeClr val="accent2">
                  <a:lumMod val="20000"/>
                  <a:lumOff val="80000"/>
                </a:schemeClr>
              </a:solidFill>
              <a:ln w="10686" cap="flat">
                <a:noFill/>
                <a:prstDash val="solid"/>
                <a:miter/>
              </a:ln>
            </p:spPr>
            <p:txBody>
              <a:bodyPr rtlCol="0" anchor="ctr"/>
              <a:lstStyle/>
              <a:p>
                <a:endParaRPr lang="zh-CN" altLang="en-US"/>
              </a:p>
            </p:txBody>
          </p:sp>
          <p:sp>
            <p:nvSpPr>
              <p:cNvPr id="110" name="任意多边形: 形状 109">
                <a:extLst>
                  <a:ext uri="{FF2B5EF4-FFF2-40B4-BE49-F238E27FC236}">
                    <a16:creationId xmlns:a16="http://schemas.microsoft.com/office/drawing/2014/main" id="{5F19309F-7D66-4C6D-9CC6-9F4B9A4C2812}"/>
                  </a:ext>
                </a:extLst>
              </p:cNvPr>
              <p:cNvSpPr/>
              <p:nvPr/>
            </p:nvSpPr>
            <p:spPr>
              <a:xfrm>
                <a:off x="7726055" y="4736434"/>
                <a:ext cx="203564" cy="303691"/>
              </a:xfrm>
              <a:custGeom>
                <a:avLst/>
                <a:gdLst>
                  <a:gd name="connsiteX0" fmla="*/ 23916 w 203564"/>
                  <a:gd name="connsiteY0" fmla="*/ 258780 h 303691"/>
                  <a:gd name="connsiteX1" fmla="*/ 8946 w 203564"/>
                  <a:gd name="connsiteY1" fmla="*/ 0 h 303691"/>
                  <a:gd name="connsiteX2" fmla="*/ 169346 w 203564"/>
                  <a:gd name="connsiteY2" fmla="*/ 23525 h 303691"/>
                  <a:gd name="connsiteX3" fmla="*/ 203565 w 203564"/>
                  <a:gd name="connsiteY3" fmla="*/ 286582 h 303691"/>
                  <a:gd name="connsiteX4" fmla="*/ 200357 w 203564"/>
                  <a:gd name="connsiteY4" fmla="*/ 303692 h 303691"/>
                  <a:gd name="connsiteX5" fmla="*/ 23916 w 203564"/>
                  <a:gd name="connsiteY5" fmla="*/ 258780 h 303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64" h="303691">
                    <a:moveTo>
                      <a:pt x="23916" y="258780"/>
                    </a:moveTo>
                    <a:cubicBezTo>
                      <a:pt x="23916" y="191411"/>
                      <a:pt x="-17788" y="67368"/>
                      <a:pt x="8946" y="0"/>
                    </a:cubicBezTo>
                    <a:lnTo>
                      <a:pt x="169346" y="23525"/>
                    </a:lnTo>
                    <a:cubicBezTo>
                      <a:pt x="197149" y="82339"/>
                      <a:pt x="201426" y="182857"/>
                      <a:pt x="203565" y="286582"/>
                    </a:cubicBezTo>
                    <a:lnTo>
                      <a:pt x="200357" y="303692"/>
                    </a:lnTo>
                    <a:cubicBezTo>
                      <a:pt x="121226" y="298345"/>
                      <a:pt x="38887" y="294068"/>
                      <a:pt x="23916" y="258780"/>
                    </a:cubicBezTo>
                    <a:close/>
                  </a:path>
                </a:pathLst>
              </a:custGeom>
              <a:solidFill>
                <a:schemeClr val="tx1">
                  <a:lumMod val="75000"/>
                  <a:lumOff val="25000"/>
                </a:schemeClr>
              </a:solidFill>
              <a:ln w="10686" cap="flat">
                <a:noFill/>
                <a:prstDash val="solid"/>
                <a:miter/>
              </a:ln>
            </p:spPr>
            <p:txBody>
              <a:bodyPr rtlCol="0" anchor="ctr"/>
              <a:lstStyle/>
              <a:p>
                <a:endParaRPr lang="zh-CN" altLang="en-US"/>
              </a:p>
            </p:txBody>
          </p:sp>
          <p:sp>
            <p:nvSpPr>
              <p:cNvPr id="111" name="任意多边形: 形状 110">
                <a:extLst>
                  <a:ext uri="{FF2B5EF4-FFF2-40B4-BE49-F238E27FC236}">
                    <a16:creationId xmlns:a16="http://schemas.microsoft.com/office/drawing/2014/main" id="{A7A214F3-3FC2-44FD-8808-1CF08762C8A1}"/>
                  </a:ext>
                </a:extLst>
              </p:cNvPr>
              <p:cNvSpPr/>
              <p:nvPr/>
            </p:nvSpPr>
            <p:spPr>
              <a:xfrm>
                <a:off x="7733931" y="4673344"/>
                <a:ext cx="162539" cy="106070"/>
              </a:xfrm>
              <a:custGeom>
                <a:avLst/>
                <a:gdLst>
                  <a:gd name="connsiteX0" fmla="*/ 152915 w 162539"/>
                  <a:gd name="connsiteY0" fmla="*/ 0 h 106070"/>
                  <a:gd name="connsiteX1" fmla="*/ 162539 w 162539"/>
                  <a:gd name="connsiteY1" fmla="*/ 90894 h 106070"/>
                  <a:gd name="connsiteX2" fmla="*/ 0 w 162539"/>
                  <a:gd name="connsiteY2" fmla="*/ 63091 h 106070"/>
                  <a:gd name="connsiteX3" fmla="*/ 39565 w 162539"/>
                  <a:gd name="connsiteY3" fmla="*/ 0 h 106070"/>
                  <a:gd name="connsiteX4" fmla="*/ 152915 w 162539"/>
                  <a:gd name="connsiteY4" fmla="*/ 0 h 10607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539" h="106070">
                    <a:moveTo>
                      <a:pt x="152915" y="0"/>
                    </a:moveTo>
                    <a:lnTo>
                      <a:pt x="162539" y="90894"/>
                    </a:lnTo>
                    <a:cubicBezTo>
                      <a:pt x="146499" y="125112"/>
                      <a:pt x="3208" y="95171"/>
                      <a:pt x="0" y="63091"/>
                    </a:cubicBezTo>
                    <a:lnTo>
                      <a:pt x="39565" y="0"/>
                    </a:lnTo>
                    <a:lnTo>
                      <a:pt x="152915" y="0"/>
                    </a:lnTo>
                    <a:close/>
                  </a:path>
                </a:pathLst>
              </a:custGeom>
              <a:solidFill>
                <a:schemeClr val="bg1"/>
              </a:solidFill>
              <a:ln w="10686" cap="flat">
                <a:noFill/>
                <a:prstDash val="solid"/>
                <a:miter/>
              </a:ln>
            </p:spPr>
            <p:txBody>
              <a:bodyPr rtlCol="0" anchor="ctr"/>
              <a:lstStyle/>
              <a:p>
                <a:endParaRPr lang="zh-CN" altLang="en-US"/>
              </a:p>
            </p:txBody>
          </p:sp>
          <p:sp>
            <p:nvSpPr>
              <p:cNvPr id="112" name="任意多边形: 形状 111">
                <a:extLst>
                  <a:ext uri="{FF2B5EF4-FFF2-40B4-BE49-F238E27FC236}">
                    <a16:creationId xmlns:a16="http://schemas.microsoft.com/office/drawing/2014/main" id="{62463DCE-BACC-4594-9F3D-DE746C1FB28F}"/>
                  </a:ext>
                </a:extLst>
              </p:cNvPr>
              <p:cNvSpPr/>
              <p:nvPr/>
            </p:nvSpPr>
            <p:spPr>
              <a:xfrm>
                <a:off x="7738225" y="4492757"/>
                <a:ext cx="149691" cy="207320"/>
              </a:xfrm>
              <a:custGeom>
                <a:avLst/>
                <a:gdLst>
                  <a:gd name="connsiteX0" fmla="*/ 36342 w 149691"/>
                  <a:gd name="connsiteY0" fmla="*/ 180587 h 207320"/>
                  <a:gd name="connsiteX1" fmla="*/ 3192 w 149691"/>
                  <a:gd name="connsiteY1" fmla="*/ 5215 h 207320"/>
                  <a:gd name="connsiteX2" fmla="*/ 146484 w 149691"/>
                  <a:gd name="connsiteY2" fmla="*/ 47988 h 207320"/>
                  <a:gd name="connsiteX3" fmla="*/ 149692 w 149691"/>
                  <a:gd name="connsiteY3" fmla="*/ 207320 h 207320"/>
                  <a:gd name="connsiteX4" fmla="*/ 36342 w 149691"/>
                  <a:gd name="connsiteY4" fmla="*/ 180587 h 207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691" h="207320">
                    <a:moveTo>
                      <a:pt x="36342" y="180587"/>
                    </a:moveTo>
                    <a:cubicBezTo>
                      <a:pt x="19232" y="133536"/>
                      <a:pt x="-9640" y="24463"/>
                      <a:pt x="3192" y="5215"/>
                    </a:cubicBezTo>
                    <a:cubicBezTo>
                      <a:pt x="41688" y="-9756"/>
                      <a:pt x="96225" y="8423"/>
                      <a:pt x="146484" y="47988"/>
                    </a:cubicBezTo>
                    <a:lnTo>
                      <a:pt x="149692" y="207320"/>
                    </a:lnTo>
                    <a:lnTo>
                      <a:pt x="36342" y="180587"/>
                    </a:lnTo>
                    <a:close/>
                  </a:path>
                </a:pathLst>
              </a:custGeom>
              <a:solidFill>
                <a:schemeClr val="bg1"/>
              </a:solidFill>
              <a:ln w="10686" cap="flat">
                <a:noFill/>
                <a:prstDash val="solid"/>
                <a:miter/>
              </a:ln>
            </p:spPr>
            <p:txBody>
              <a:bodyPr rtlCol="0" anchor="ctr"/>
              <a:lstStyle/>
              <a:p>
                <a:endParaRPr lang="zh-CN" altLang="en-US"/>
              </a:p>
            </p:txBody>
          </p:sp>
          <p:grpSp>
            <p:nvGrpSpPr>
              <p:cNvPr id="113" name="图形 4">
                <a:extLst>
                  <a:ext uri="{FF2B5EF4-FFF2-40B4-BE49-F238E27FC236}">
                    <a16:creationId xmlns:a16="http://schemas.microsoft.com/office/drawing/2014/main" id="{9C02BD85-F9ED-40E0-8D22-977F8218A2C8}"/>
                  </a:ext>
                </a:extLst>
              </p:cNvPr>
              <p:cNvGrpSpPr/>
              <p:nvPr/>
            </p:nvGrpSpPr>
            <p:grpSpPr>
              <a:xfrm>
                <a:off x="7846212" y="4308699"/>
                <a:ext cx="258779" cy="278027"/>
                <a:chOff x="7846212" y="4308699"/>
                <a:chExt cx="258779" cy="278027"/>
              </a:xfrm>
            </p:grpSpPr>
            <p:sp>
              <p:nvSpPr>
                <p:cNvPr id="115" name="任意多边形: 形状 114">
                  <a:extLst>
                    <a:ext uri="{FF2B5EF4-FFF2-40B4-BE49-F238E27FC236}">
                      <a16:creationId xmlns:a16="http://schemas.microsoft.com/office/drawing/2014/main" id="{3630066D-7B40-4319-95BA-8ACC087FDFAE}"/>
                    </a:ext>
                  </a:extLst>
                </p:cNvPr>
                <p:cNvSpPr/>
                <p:nvPr/>
              </p:nvSpPr>
              <p:spPr>
                <a:xfrm>
                  <a:off x="7846212" y="4489417"/>
                  <a:ext cx="160400" cy="97309"/>
                </a:xfrm>
                <a:custGeom>
                  <a:avLst/>
                  <a:gdLst>
                    <a:gd name="connsiteX0" fmla="*/ 150777 w 160400"/>
                    <a:gd name="connsiteY0" fmla="*/ 3208 h 97309"/>
                    <a:gd name="connsiteX1" fmla="*/ 160401 w 160400"/>
                    <a:gd name="connsiteY1" fmla="*/ 31011 h 97309"/>
                    <a:gd name="connsiteX2" fmla="*/ 39565 w 160400"/>
                    <a:gd name="connsiteY2" fmla="*/ 97310 h 97309"/>
                    <a:gd name="connsiteX3" fmla="*/ 0 w 160400"/>
                    <a:gd name="connsiteY3" fmla="*/ 67368 h 97309"/>
                    <a:gd name="connsiteX4" fmla="*/ 139014 w 160400"/>
                    <a:gd name="connsiteY4" fmla="*/ 0 h 97309"/>
                    <a:gd name="connsiteX5" fmla="*/ 150777 w 160400"/>
                    <a:gd name="connsiteY5" fmla="*/ 3208 h 973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0400" h="97309">
                      <a:moveTo>
                        <a:pt x="150777" y="3208"/>
                      </a:moveTo>
                      <a:lnTo>
                        <a:pt x="160401" y="31011"/>
                      </a:lnTo>
                      <a:cubicBezTo>
                        <a:pt x="160401" y="31011"/>
                        <a:pt x="89824" y="73784"/>
                        <a:pt x="39565" y="97310"/>
                      </a:cubicBezTo>
                      <a:lnTo>
                        <a:pt x="0" y="67368"/>
                      </a:lnTo>
                      <a:lnTo>
                        <a:pt x="139014" y="0"/>
                      </a:lnTo>
                      <a:lnTo>
                        <a:pt x="150777" y="3208"/>
                      </a:lnTo>
                      <a:close/>
                    </a:path>
                  </a:pathLst>
                </a:custGeom>
                <a:solidFill>
                  <a:schemeClr val="bg1"/>
                </a:solidFill>
                <a:ln w="10686" cap="flat">
                  <a:noFill/>
                  <a:prstDash val="solid"/>
                  <a:miter/>
                </a:ln>
              </p:spPr>
              <p:txBody>
                <a:bodyPr rtlCol="0" anchor="ctr"/>
                <a:lstStyle/>
                <a:p>
                  <a:endParaRPr lang="zh-CN" altLang="en-US"/>
                </a:p>
              </p:txBody>
            </p:sp>
            <p:sp>
              <p:nvSpPr>
                <p:cNvPr id="116" name="任意多边形: 形状 115">
                  <a:extLst>
                    <a:ext uri="{FF2B5EF4-FFF2-40B4-BE49-F238E27FC236}">
                      <a16:creationId xmlns:a16="http://schemas.microsoft.com/office/drawing/2014/main" id="{C97DE4E7-C8EF-4FAA-9526-967989CC1237}"/>
                    </a:ext>
                  </a:extLst>
                </p:cNvPr>
                <p:cNvSpPr/>
                <p:nvPr/>
              </p:nvSpPr>
              <p:spPr>
                <a:xfrm>
                  <a:off x="7985226" y="4352542"/>
                  <a:ext cx="109072" cy="167885"/>
                </a:xfrm>
                <a:custGeom>
                  <a:avLst/>
                  <a:gdLst>
                    <a:gd name="connsiteX0" fmla="*/ 0 w 109072"/>
                    <a:gd name="connsiteY0" fmla="*/ 136875 h 167885"/>
                    <a:gd name="connsiteX1" fmla="*/ 96240 w 109072"/>
                    <a:gd name="connsiteY1" fmla="*/ 0 h 167885"/>
                    <a:gd name="connsiteX2" fmla="*/ 109072 w 109072"/>
                    <a:gd name="connsiteY2" fmla="*/ 7485 h 167885"/>
                    <a:gd name="connsiteX3" fmla="*/ 21387 w 109072"/>
                    <a:gd name="connsiteY3" fmla="*/ 167886 h 167885"/>
                    <a:gd name="connsiteX4" fmla="*/ 0 w 109072"/>
                    <a:gd name="connsiteY4" fmla="*/ 136875 h 167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9072" h="167885">
                      <a:moveTo>
                        <a:pt x="0" y="136875"/>
                      </a:moveTo>
                      <a:lnTo>
                        <a:pt x="96240" y="0"/>
                      </a:lnTo>
                      <a:lnTo>
                        <a:pt x="109072" y="7485"/>
                      </a:lnTo>
                      <a:cubicBezTo>
                        <a:pt x="103726" y="43843"/>
                        <a:pt x="58814" y="137945"/>
                        <a:pt x="21387" y="167886"/>
                      </a:cubicBezTo>
                      <a:lnTo>
                        <a:pt x="0" y="136875"/>
                      </a:lnTo>
                      <a:close/>
                    </a:path>
                  </a:pathLst>
                </a:custGeom>
                <a:solidFill>
                  <a:schemeClr val="bg1"/>
                </a:solidFill>
                <a:ln w="10686" cap="flat">
                  <a:noFill/>
                  <a:prstDash val="solid"/>
                  <a:miter/>
                </a:ln>
              </p:spPr>
              <p:txBody>
                <a:bodyPr rtlCol="0" anchor="ctr"/>
                <a:lstStyle/>
                <a:p>
                  <a:endParaRPr lang="zh-CN" altLang="en-US"/>
                </a:p>
              </p:txBody>
            </p:sp>
            <p:sp>
              <p:nvSpPr>
                <p:cNvPr id="117" name="任意多边形: 形状 116">
                  <a:extLst>
                    <a:ext uri="{FF2B5EF4-FFF2-40B4-BE49-F238E27FC236}">
                      <a16:creationId xmlns:a16="http://schemas.microsoft.com/office/drawing/2014/main" id="{3BC5E52F-E085-485C-8BCF-E197D90BE5EE}"/>
                    </a:ext>
                  </a:extLst>
                </p:cNvPr>
                <p:cNvSpPr/>
                <p:nvPr/>
              </p:nvSpPr>
              <p:spPr>
                <a:xfrm>
                  <a:off x="8081466" y="4308699"/>
                  <a:ext cx="23525" cy="50258"/>
                </a:xfrm>
                <a:custGeom>
                  <a:avLst/>
                  <a:gdLst>
                    <a:gd name="connsiteX0" fmla="*/ 0 w 23525"/>
                    <a:gd name="connsiteY0" fmla="*/ 43843 h 50258"/>
                    <a:gd name="connsiteX1" fmla="*/ 4277 w 23525"/>
                    <a:gd name="connsiteY1" fmla="*/ 19248 h 50258"/>
                    <a:gd name="connsiteX2" fmla="*/ 1069 w 23525"/>
                    <a:gd name="connsiteY2" fmla="*/ 0 h 50258"/>
                    <a:gd name="connsiteX3" fmla="*/ 10693 w 23525"/>
                    <a:gd name="connsiteY3" fmla="*/ 3208 h 50258"/>
                    <a:gd name="connsiteX4" fmla="*/ 21387 w 23525"/>
                    <a:gd name="connsiteY4" fmla="*/ 16040 h 50258"/>
                    <a:gd name="connsiteX5" fmla="*/ 23525 w 23525"/>
                    <a:gd name="connsiteY5" fmla="*/ 26733 h 50258"/>
                    <a:gd name="connsiteX6" fmla="*/ 11763 w 23525"/>
                    <a:gd name="connsiteY6" fmla="*/ 50259 h 50258"/>
                    <a:gd name="connsiteX7" fmla="*/ 0 w 23525"/>
                    <a:gd name="connsiteY7" fmla="*/ 43843 h 50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25" h="50258">
                      <a:moveTo>
                        <a:pt x="0" y="43843"/>
                      </a:moveTo>
                      <a:lnTo>
                        <a:pt x="4277" y="19248"/>
                      </a:lnTo>
                      <a:lnTo>
                        <a:pt x="1069" y="0"/>
                      </a:lnTo>
                      <a:lnTo>
                        <a:pt x="10693" y="3208"/>
                      </a:lnTo>
                      <a:cubicBezTo>
                        <a:pt x="16040" y="5347"/>
                        <a:pt x="20317" y="10693"/>
                        <a:pt x="21387" y="16040"/>
                      </a:cubicBezTo>
                      <a:lnTo>
                        <a:pt x="23525" y="26733"/>
                      </a:lnTo>
                      <a:lnTo>
                        <a:pt x="11763" y="50259"/>
                      </a:lnTo>
                      <a:lnTo>
                        <a:pt x="0" y="43843"/>
                      </a:lnTo>
                      <a:close/>
                    </a:path>
                  </a:pathLst>
                </a:custGeom>
                <a:solidFill>
                  <a:schemeClr val="accent2">
                    <a:lumMod val="20000"/>
                    <a:lumOff val="80000"/>
                  </a:schemeClr>
                </a:solidFill>
                <a:ln w="10686" cap="flat">
                  <a:noFill/>
                  <a:prstDash val="solid"/>
                  <a:miter/>
                </a:ln>
              </p:spPr>
              <p:txBody>
                <a:bodyPr rtlCol="0" anchor="ctr"/>
                <a:lstStyle/>
                <a:p>
                  <a:endParaRPr lang="zh-CN" altLang="en-US"/>
                </a:p>
              </p:txBody>
            </p:sp>
          </p:grpSp>
          <p:sp>
            <p:nvSpPr>
              <p:cNvPr id="114" name="任意多边形: 形状 113">
                <a:extLst>
                  <a:ext uri="{FF2B5EF4-FFF2-40B4-BE49-F238E27FC236}">
                    <a16:creationId xmlns:a16="http://schemas.microsoft.com/office/drawing/2014/main" id="{D9B79806-1618-4910-9DF0-48C68B944701}"/>
                  </a:ext>
                </a:extLst>
              </p:cNvPr>
              <p:cNvSpPr/>
              <p:nvPr/>
            </p:nvSpPr>
            <p:spPr>
              <a:xfrm>
                <a:off x="7726729" y="4376067"/>
                <a:ext cx="119482" cy="168086"/>
              </a:xfrm>
              <a:custGeom>
                <a:avLst/>
                <a:gdLst>
                  <a:gd name="connsiteX0" fmla="*/ 8272 w 119482"/>
                  <a:gd name="connsiteY0" fmla="*/ 121904 h 168086"/>
                  <a:gd name="connsiteX1" fmla="*/ 27520 w 119482"/>
                  <a:gd name="connsiteY1" fmla="*/ 106934 h 168086"/>
                  <a:gd name="connsiteX2" fmla="*/ 35005 w 119482"/>
                  <a:gd name="connsiteY2" fmla="*/ 84478 h 168086"/>
                  <a:gd name="connsiteX3" fmla="*/ 32866 w 119482"/>
                  <a:gd name="connsiteY3" fmla="*/ 74854 h 168086"/>
                  <a:gd name="connsiteX4" fmla="*/ 36074 w 119482"/>
                  <a:gd name="connsiteY4" fmla="*/ 56675 h 168086"/>
                  <a:gd name="connsiteX5" fmla="*/ 38213 w 119482"/>
                  <a:gd name="connsiteY5" fmla="*/ 53467 h 168086"/>
                  <a:gd name="connsiteX6" fmla="*/ 44629 w 119482"/>
                  <a:gd name="connsiteY6" fmla="*/ 48120 h 168086"/>
                  <a:gd name="connsiteX7" fmla="*/ 46767 w 119482"/>
                  <a:gd name="connsiteY7" fmla="*/ 29942 h 168086"/>
                  <a:gd name="connsiteX8" fmla="*/ 56392 w 119482"/>
                  <a:gd name="connsiteY8" fmla="*/ 13902 h 168086"/>
                  <a:gd name="connsiteX9" fmla="*/ 76709 w 119482"/>
                  <a:gd name="connsiteY9" fmla="*/ 2139 h 168086"/>
                  <a:gd name="connsiteX10" fmla="*/ 107720 w 119482"/>
                  <a:gd name="connsiteY10" fmla="*/ 2139 h 168086"/>
                  <a:gd name="connsiteX11" fmla="*/ 119483 w 119482"/>
                  <a:gd name="connsiteY11" fmla="*/ 0 h 168086"/>
                  <a:gd name="connsiteX12" fmla="*/ 113067 w 119482"/>
                  <a:gd name="connsiteY12" fmla="*/ 11763 h 168086"/>
                  <a:gd name="connsiteX13" fmla="*/ 100234 w 119482"/>
                  <a:gd name="connsiteY13" fmla="*/ 29942 h 168086"/>
                  <a:gd name="connsiteX14" fmla="*/ 103443 w 119482"/>
                  <a:gd name="connsiteY14" fmla="*/ 117627 h 168086"/>
                  <a:gd name="connsiteX15" fmla="*/ 105581 w 119482"/>
                  <a:gd name="connsiteY15" fmla="*/ 129390 h 168086"/>
                  <a:gd name="connsiteX16" fmla="*/ 99165 w 119482"/>
                  <a:gd name="connsiteY16" fmla="*/ 158262 h 168086"/>
                  <a:gd name="connsiteX17" fmla="*/ 61738 w 119482"/>
                  <a:gd name="connsiteY17" fmla="*/ 167886 h 168086"/>
                  <a:gd name="connsiteX18" fmla="*/ 25381 w 119482"/>
                  <a:gd name="connsiteY18" fmla="*/ 164678 h 168086"/>
                  <a:gd name="connsiteX19" fmla="*/ 786 w 119482"/>
                  <a:gd name="connsiteY19" fmla="*/ 146499 h 168086"/>
                  <a:gd name="connsiteX20" fmla="*/ 8272 w 119482"/>
                  <a:gd name="connsiteY20" fmla="*/ 121904 h 168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9482" h="168086">
                    <a:moveTo>
                      <a:pt x="8272" y="121904"/>
                    </a:moveTo>
                    <a:lnTo>
                      <a:pt x="27520" y="106934"/>
                    </a:lnTo>
                    <a:cubicBezTo>
                      <a:pt x="33936" y="101587"/>
                      <a:pt x="37144" y="93033"/>
                      <a:pt x="35005" y="84478"/>
                    </a:cubicBezTo>
                    <a:lnTo>
                      <a:pt x="32866" y="74854"/>
                    </a:lnTo>
                    <a:cubicBezTo>
                      <a:pt x="30727" y="68438"/>
                      <a:pt x="32866" y="62022"/>
                      <a:pt x="36074" y="56675"/>
                    </a:cubicBezTo>
                    <a:lnTo>
                      <a:pt x="38213" y="53467"/>
                    </a:lnTo>
                    <a:cubicBezTo>
                      <a:pt x="40352" y="51328"/>
                      <a:pt x="42490" y="49190"/>
                      <a:pt x="44629" y="48120"/>
                    </a:cubicBezTo>
                    <a:cubicBezTo>
                      <a:pt x="43560" y="41704"/>
                      <a:pt x="43560" y="35288"/>
                      <a:pt x="46767" y="29942"/>
                    </a:cubicBezTo>
                    <a:lnTo>
                      <a:pt x="56392" y="13902"/>
                    </a:lnTo>
                    <a:cubicBezTo>
                      <a:pt x="60669" y="6416"/>
                      <a:pt x="68154" y="2139"/>
                      <a:pt x="76709" y="2139"/>
                    </a:cubicBezTo>
                    <a:lnTo>
                      <a:pt x="107720" y="2139"/>
                    </a:lnTo>
                    <a:lnTo>
                      <a:pt x="119483" y="0"/>
                    </a:lnTo>
                    <a:lnTo>
                      <a:pt x="113067" y="11763"/>
                    </a:lnTo>
                    <a:lnTo>
                      <a:pt x="100234" y="29942"/>
                    </a:lnTo>
                    <a:cubicBezTo>
                      <a:pt x="91680" y="44912"/>
                      <a:pt x="103443" y="117627"/>
                      <a:pt x="103443" y="117627"/>
                    </a:cubicBezTo>
                    <a:cubicBezTo>
                      <a:pt x="103443" y="120835"/>
                      <a:pt x="104512" y="126182"/>
                      <a:pt x="105581" y="129390"/>
                    </a:cubicBezTo>
                    <a:cubicBezTo>
                      <a:pt x="110928" y="139014"/>
                      <a:pt x="107720" y="151846"/>
                      <a:pt x="99165" y="158262"/>
                    </a:cubicBezTo>
                    <a:cubicBezTo>
                      <a:pt x="88472" y="165747"/>
                      <a:pt x="74570" y="168956"/>
                      <a:pt x="61738" y="167886"/>
                    </a:cubicBezTo>
                    <a:lnTo>
                      <a:pt x="25381" y="164678"/>
                    </a:lnTo>
                    <a:cubicBezTo>
                      <a:pt x="14687" y="163609"/>
                      <a:pt x="5063" y="156123"/>
                      <a:pt x="786" y="146499"/>
                    </a:cubicBezTo>
                    <a:cubicBezTo>
                      <a:pt x="-1353" y="137945"/>
                      <a:pt x="786" y="127251"/>
                      <a:pt x="8272" y="121904"/>
                    </a:cubicBezTo>
                    <a:close/>
                  </a:path>
                </a:pathLst>
              </a:custGeom>
              <a:solidFill>
                <a:schemeClr val="tx1"/>
              </a:solidFill>
              <a:ln w="10686" cap="flat">
                <a:noFill/>
                <a:prstDash val="solid"/>
                <a:miter/>
              </a:ln>
            </p:spPr>
            <p:txBody>
              <a:bodyPr rtlCol="0" anchor="ctr"/>
              <a:lstStyle/>
              <a:p>
                <a:endParaRPr lang="zh-CN" altLang="en-US"/>
              </a:p>
            </p:txBody>
          </p:sp>
        </p:grpSp>
      </p:grpSp>
      <p:cxnSp>
        <p:nvCxnSpPr>
          <p:cNvPr id="576" name="直接连接符 575">
            <a:extLst>
              <a:ext uri="{FF2B5EF4-FFF2-40B4-BE49-F238E27FC236}">
                <a16:creationId xmlns:a16="http://schemas.microsoft.com/office/drawing/2014/main" id="{E7F42F57-756F-4A49-9053-CC3420C257F0}"/>
              </a:ext>
            </a:extLst>
          </p:cNvPr>
          <p:cNvCxnSpPr/>
          <p:nvPr userDrawn="1"/>
        </p:nvCxnSpPr>
        <p:spPr>
          <a:xfrm>
            <a:off x="8900858" y="1756670"/>
            <a:ext cx="0" cy="1130132"/>
          </a:xfrm>
          <a:prstGeom prst="line">
            <a:avLst/>
          </a:prstGeom>
          <a:gradFill>
            <a:gsLst>
              <a:gs pos="2000">
                <a:schemeClr val="accent2"/>
              </a:gs>
              <a:gs pos="100000">
                <a:srgbClr val="1F2746">
                  <a:alpha val="0"/>
                </a:srgbClr>
              </a:gs>
            </a:gsLst>
            <a:lin ang="5400000" scaled="0"/>
          </a:gradFill>
          <a:ln w="25400" cap="rnd">
            <a:gradFill>
              <a:gsLst>
                <a:gs pos="0">
                  <a:schemeClr val="accent2">
                    <a:alpha val="50000"/>
                  </a:schemeClr>
                </a:gs>
                <a:gs pos="100000">
                  <a:schemeClr val="accent3">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577" name="直接连接符 576">
            <a:extLst>
              <a:ext uri="{FF2B5EF4-FFF2-40B4-BE49-F238E27FC236}">
                <a16:creationId xmlns:a16="http://schemas.microsoft.com/office/drawing/2014/main" id="{74F27AF0-9A3C-4FF3-B08F-3C0049C929AF}"/>
              </a:ext>
            </a:extLst>
          </p:cNvPr>
          <p:cNvCxnSpPr/>
          <p:nvPr userDrawn="1"/>
        </p:nvCxnSpPr>
        <p:spPr>
          <a:xfrm>
            <a:off x="8226362" y="1256032"/>
            <a:ext cx="0" cy="1130132"/>
          </a:xfrm>
          <a:prstGeom prst="line">
            <a:avLst/>
          </a:prstGeom>
          <a:gradFill>
            <a:gsLst>
              <a:gs pos="2000">
                <a:schemeClr val="accent2"/>
              </a:gs>
              <a:gs pos="100000">
                <a:srgbClr val="1F2746">
                  <a:alpha val="0"/>
                </a:srgbClr>
              </a:gs>
            </a:gsLst>
            <a:lin ang="5400000" scaled="0"/>
          </a:gradFill>
          <a:ln w="25400" cap="rnd">
            <a:gradFill>
              <a:gsLst>
                <a:gs pos="0">
                  <a:schemeClr val="accent2"/>
                </a:gs>
                <a:gs pos="100000">
                  <a:schemeClr val="accent3">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578" name="直接连接符 577">
            <a:extLst>
              <a:ext uri="{FF2B5EF4-FFF2-40B4-BE49-F238E27FC236}">
                <a16:creationId xmlns:a16="http://schemas.microsoft.com/office/drawing/2014/main" id="{D1EB618F-EEBD-4723-A3AB-6033DB748775}"/>
              </a:ext>
            </a:extLst>
          </p:cNvPr>
          <p:cNvCxnSpPr/>
          <p:nvPr userDrawn="1"/>
        </p:nvCxnSpPr>
        <p:spPr>
          <a:xfrm>
            <a:off x="11895767" y="1399926"/>
            <a:ext cx="0" cy="1130132"/>
          </a:xfrm>
          <a:prstGeom prst="line">
            <a:avLst/>
          </a:prstGeom>
          <a:gradFill>
            <a:gsLst>
              <a:gs pos="2000">
                <a:schemeClr val="accent2"/>
              </a:gs>
              <a:gs pos="100000">
                <a:srgbClr val="1F2746">
                  <a:alpha val="0"/>
                </a:srgbClr>
              </a:gs>
            </a:gsLst>
            <a:lin ang="5400000" scaled="0"/>
          </a:gradFill>
          <a:ln w="25400" cap="rnd">
            <a:gradFill>
              <a:gsLst>
                <a:gs pos="0">
                  <a:schemeClr val="accent2"/>
                </a:gs>
                <a:gs pos="100000">
                  <a:schemeClr val="accent3">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579" name="直接连接符 578">
            <a:extLst>
              <a:ext uri="{FF2B5EF4-FFF2-40B4-BE49-F238E27FC236}">
                <a16:creationId xmlns:a16="http://schemas.microsoft.com/office/drawing/2014/main" id="{4A428FD7-6E02-4147-998B-7A8BAFF95A31}"/>
              </a:ext>
            </a:extLst>
          </p:cNvPr>
          <p:cNvCxnSpPr/>
          <p:nvPr userDrawn="1"/>
        </p:nvCxnSpPr>
        <p:spPr>
          <a:xfrm>
            <a:off x="8575862" y="2583007"/>
            <a:ext cx="0" cy="1130132"/>
          </a:xfrm>
          <a:prstGeom prst="line">
            <a:avLst/>
          </a:prstGeom>
          <a:gradFill>
            <a:gsLst>
              <a:gs pos="2000">
                <a:schemeClr val="accent2"/>
              </a:gs>
              <a:gs pos="100000">
                <a:srgbClr val="1F2746">
                  <a:alpha val="0"/>
                </a:srgbClr>
              </a:gs>
            </a:gsLst>
            <a:lin ang="5400000" scaled="0"/>
          </a:gradFill>
          <a:ln w="25400" cap="rnd">
            <a:gradFill>
              <a:gsLst>
                <a:gs pos="0">
                  <a:schemeClr val="accent2"/>
                </a:gs>
                <a:gs pos="100000">
                  <a:schemeClr val="accent3">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580" name="直接连接符 579">
            <a:extLst>
              <a:ext uri="{FF2B5EF4-FFF2-40B4-BE49-F238E27FC236}">
                <a16:creationId xmlns:a16="http://schemas.microsoft.com/office/drawing/2014/main" id="{B393D31A-255F-45C3-A595-12699D6DD0C2}"/>
              </a:ext>
            </a:extLst>
          </p:cNvPr>
          <p:cNvCxnSpPr/>
          <p:nvPr userDrawn="1"/>
        </p:nvCxnSpPr>
        <p:spPr>
          <a:xfrm>
            <a:off x="10232553" y="545735"/>
            <a:ext cx="0" cy="1130132"/>
          </a:xfrm>
          <a:prstGeom prst="line">
            <a:avLst/>
          </a:prstGeom>
          <a:gradFill>
            <a:gsLst>
              <a:gs pos="2000">
                <a:schemeClr val="accent2"/>
              </a:gs>
              <a:gs pos="100000">
                <a:srgbClr val="1F2746">
                  <a:alpha val="0"/>
                </a:srgbClr>
              </a:gs>
            </a:gsLst>
            <a:lin ang="5400000" scaled="0"/>
          </a:gradFill>
          <a:ln w="25400" cap="rnd">
            <a:gradFill>
              <a:gsLst>
                <a:gs pos="0">
                  <a:schemeClr val="accent2"/>
                </a:gs>
                <a:gs pos="100000">
                  <a:schemeClr val="accent3">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cxnSp>
        <p:nvCxnSpPr>
          <p:cNvPr id="581" name="直接连接符 580">
            <a:extLst>
              <a:ext uri="{FF2B5EF4-FFF2-40B4-BE49-F238E27FC236}">
                <a16:creationId xmlns:a16="http://schemas.microsoft.com/office/drawing/2014/main" id="{6F2B25D9-A917-4110-9359-21F5405A75DF}"/>
              </a:ext>
            </a:extLst>
          </p:cNvPr>
          <p:cNvCxnSpPr/>
          <p:nvPr userDrawn="1"/>
        </p:nvCxnSpPr>
        <p:spPr>
          <a:xfrm>
            <a:off x="11163379" y="1198882"/>
            <a:ext cx="0" cy="1130132"/>
          </a:xfrm>
          <a:prstGeom prst="line">
            <a:avLst/>
          </a:prstGeom>
          <a:gradFill>
            <a:gsLst>
              <a:gs pos="2000">
                <a:schemeClr val="accent2"/>
              </a:gs>
              <a:gs pos="100000">
                <a:srgbClr val="1F2746">
                  <a:alpha val="0"/>
                </a:srgbClr>
              </a:gs>
            </a:gsLst>
            <a:lin ang="5400000" scaled="0"/>
          </a:gradFill>
          <a:ln w="25400" cap="rnd">
            <a:gradFill>
              <a:gsLst>
                <a:gs pos="0">
                  <a:schemeClr val="accent2">
                    <a:alpha val="50000"/>
                  </a:schemeClr>
                </a:gs>
                <a:gs pos="100000">
                  <a:schemeClr val="accent3">
                    <a:lumMod val="50000"/>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cxnSp>
      <p:sp>
        <p:nvSpPr>
          <p:cNvPr id="585" name="椭圆 584">
            <a:extLst>
              <a:ext uri="{FF2B5EF4-FFF2-40B4-BE49-F238E27FC236}">
                <a16:creationId xmlns:a16="http://schemas.microsoft.com/office/drawing/2014/main" id="{5187A7BA-FF67-41B6-9BB5-3AA49E3D4CA3}"/>
              </a:ext>
            </a:extLst>
          </p:cNvPr>
          <p:cNvSpPr/>
          <p:nvPr userDrawn="1"/>
        </p:nvSpPr>
        <p:spPr>
          <a:xfrm>
            <a:off x="-83781" y="-443436"/>
            <a:ext cx="1362126" cy="1362126"/>
          </a:xfrm>
          <a:prstGeom prst="ellipse">
            <a:avLst/>
          </a:prstGeom>
          <a:gradFill>
            <a:gsLst>
              <a:gs pos="79000">
                <a:schemeClr val="accent1">
                  <a:lumMod val="95000"/>
                  <a:lumOff val="5000"/>
                </a:schemeClr>
              </a:gs>
              <a:gs pos="27000">
                <a:schemeClr val="accent3">
                  <a:lumMod val="85000"/>
                  <a:lumOff val="1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86" name="椭圆 585">
            <a:extLst>
              <a:ext uri="{FF2B5EF4-FFF2-40B4-BE49-F238E27FC236}">
                <a16:creationId xmlns:a16="http://schemas.microsoft.com/office/drawing/2014/main" id="{070C3E00-76FE-4E85-B710-86D7AA779B09}"/>
              </a:ext>
            </a:extLst>
          </p:cNvPr>
          <p:cNvSpPr/>
          <p:nvPr userDrawn="1"/>
        </p:nvSpPr>
        <p:spPr>
          <a:xfrm>
            <a:off x="381217" y="4703366"/>
            <a:ext cx="390288" cy="390288"/>
          </a:xfrm>
          <a:prstGeom prst="ellipse">
            <a:avLst/>
          </a:prstGeom>
          <a:gradFill>
            <a:gsLst>
              <a:gs pos="79000">
                <a:schemeClr val="accent1">
                  <a:lumMod val="95000"/>
                  <a:lumOff val="5000"/>
                </a:schemeClr>
              </a:gs>
              <a:gs pos="27000">
                <a:schemeClr val="accent3">
                  <a:lumMod val="85000"/>
                  <a:lumOff val="1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88" name="图形 19">
            <a:extLst>
              <a:ext uri="{FF2B5EF4-FFF2-40B4-BE49-F238E27FC236}">
                <a16:creationId xmlns:a16="http://schemas.microsoft.com/office/drawing/2014/main" id="{1BD4A96C-6B52-446F-83EA-CDA4D0A570F3}"/>
              </a:ext>
            </a:extLst>
          </p:cNvPr>
          <p:cNvPicPr>
            <a:picLocks noChangeAspect="1"/>
          </p:cNvPicPr>
          <p:nvPr userDrawn="1"/>
        </p:nvPicPr>
        <p:blipFill>
          <a:blip r:embed="rId2">
            <a:lum bright="10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8362" y="500409"/>
            <a:ext cx="556677" cy="218381"/>
          </a:xfrm>
          <a:prstGeom prst="rect">
            <a:avLst/>
          </a:prstGeom>
        </p:spPr>
      </p:pic>
    </p:spTree>
    <p:extLst>
      <p:ext uri="{BB962C8B-B14F-4D97-AF65-F5344CB8AC3E}">
        <p14:creationId xmlns:p14="http://schemas.microsoft.com/office/powerpoint/2010/main" val="197135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bg>
      <p:bgPr>
        <a:gradFill>
          <a:gsLst>
            <a:gs pos="0">
              <a:schemeClr val="accent1"/>
            </a:gs>
            <a:gs pos="100000">
              <a:schemeClr val="accent1">
                <a:lumMod val="60000"/>
              </a:schemeClr>
            </a:gs>
          </a:gsLst>
          <a:lin ang="3000000" scaled="0"/>
        </a:gradFill>
        <a:effectLst/>
      </p:bgPr>
    </p:bg>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7C508B4E-F65C-4888-838A-084CC0859B51}"/>
              </a:ext>
            </a:extLst>
          </p:cNvPr>
          <p:cNvSpPr/>
          <p:nvPr userDrawn="1"/>
        </p:nvSpPr>
        <p:spPr>
          <a:xfrm>
            <a:off x="8324478" y="671935"/>
            <a:ext cx="390288" cy="390288"/>
          </a:xfrm>
          <a:prstGeom prst="ellipse">
            <a:avLst/>
          </a:prstGeom>
          <a:gradFill>
            <a:gsLst>
              <a:gs pos="79000">
                <a:schemeClr val="accent1">
                  <a:lumMod val="95000"/>
                  <a:lumOff val="5000"/>
                </a:schemeClr>
              </a:gs>
              <a:gs pos="27000">
                <a:schemeClr val="accent3">
                  <a:lumMod val="85000"/>
                  <a:lumOff val="1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8" name="椭圆 27">
            <a:extLst>
              <a:ext uri="{FF2B5EF4-FFF2-40B4-BE49-F238E27FC236}">
                <a16:creationId xmlns:a16="http://schemas.microsoft.com/office/drawing/2014/main" id="{F40604F9-55AB-40FB-95D7-29A45AE566C8}"/>
              </a:ext>
            </a:extLst>
          </p:cNvPr>
          <p:cNvSpPr/>
          <p:nvPr userDrawn="1"/>
        </p:nvSpPr>
        <p:spPr>
          <a:xfrm>
            <a:off x="-83781" y="-443436"/>
            <a:ext cx="1362126" cy="1362126"/>
          </a:xfrm>
          <a:prstGeom prst="ellipse">
            <a:avLst/>
          </a:prstGeom>
          <a:gradFill>
            <a:gsLst>
              <a:gs pos="79000">
                <a:schemeClr val="accent1">
                  <a:lumMod val="95000"/>
                  <a:lumOff val="5000"/>
                </a:schemeClr>
              </a:gs>
              <a:gs pos="27000">
                <a:schemeClr val="accent3">
                  <a:lumMod val="85000"/>
                  <a:lumOff val="1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29" name="图片 28">
            <a:extLst>
              <a:ext uri="{FF2B5EF4-FFF2-40B4-BE49-F238E27FC236}">
                <a16:creationId xmlns:a16="http://schemas.microsoft.com/office/drawing/2014/main" id="{BBF52182-BD87-462A-B2A0-5D8F03DFB852}"/>
              </a:ext>
            </a:extLst>
          </p:cNvPr>
          <p:cNvPicPr>
            <a:picLocks noChangeAspect="1"/>
          </p:cNvPicPr>
          <p:nvPr userDrawn="1"/>
        </p:nvPicPr>
        <p:blipFill rotWithShape="1">
          <a:blip r:embed="rId2"/>
          <a:srcRect t="1" b="79097"/>
          <a:stretch/>
        </p:blipFill>
        <p:spPr>
          <a:xfrm>
            <a:off x="-132701" y="5930406"/>
            <a:ext cx="13333195" cy="923331"/>
          </a:xfrm>
          <a:prstGeom prst="rect">
            <a:avLst/>
          </a:prstGeom>
        </p:spPr>
      </p:pic>
      <p:pic>
        <p:nvPicPr>
          <p:cNvPr id="30" name="图形 19">
            <a:extLst>
              <a:ext uri="{FF2B5EF4-FFF2-40B4-BE49-F238E27FC236}">
                <a16:creationId xmlns:a16="http://schemas.microsoft.com/office/drawing/2014/main" id="{3FA14631-737A-4FC6-835B-4DAD9EFDD969}"/>
              </a:ext>
            </a:extLst>
          </p:cNvPr>
          <p:cNvPicPr>
            <a:picLocks noChangeAspect="1"/>
          </p:cNvPicPr>
          <p:nvPr userDrawn="1"/>
        </p:nvPicPr>
        <p:blipFill>
          <a:blip r:embed="rId3">
            <a:lum bright="100000"/>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1418362" y="500409"/>
            <a:ext cx="556677" cy="218381"/>
          </a:xfrm>
          <a:prstGeom prst="rect">
            <a:avLst/>
          </a:prstGeom>
        </p:spPr>
      </p:pic>
    </p:spTree>
    <p:extLst>
      <p:ext uri="{BB962C8B-B14F-4D97-AF65-F5344CB8AC3E}">
        <p14:creationId xmlns:p14="http://schemas.microsoft.com/office/powerpoint/2010/main" val="1538112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gradFill>
          <a:gsLst>
            <a:gs pos="0">
              <a:schemeClr val="accent1"/>
            </a:gs>
            <a:gs pos="100000">
              <a:schemeClr val="accent1">
                <a:lumMod val="60000"/>
              </a:schemeClr>
            </a:gs>
          </a:gsLst>
          <a:lin ang="3000000" scaled="0"/>
        </a:gradFill>
        <a:effectLst/>
      </p:bgPr>
    </p:bg>
    <p:spTree>
      <p:nvGrpSpPr>
        <p:cNvPr id="1" name=""/>
        <p:cNvGrpSpPr/>
        <p:nvPr/>
      </p:nvGrpSpPr>
      <p:grpSpPr>
        <a:xfrm>
          <a:off x="0" y="0"/>
          <a:ext cx="0" cy="0"/>
          <a:chOff x="0" y="0"/>
          <a:chExt cx="0" cy="0"/>
        </a:xfrm>
      </p:grpSpPr>
      <p:sp>
        <p:nvSpPr>
          <p:cNvPr id="7" name="椭圆 6">
            <a:extLst>
              <a:ext uri="{FF2B5EF4-FFF2-40B4-BE49-F238E27FC236}">
                <a16:creationId xmlns:a16="http://schemas.microsoft.com/office/drawing/2014/main" id="{3429AEA4-3040-4EC4-9A6B-648E38D4E649}"/>
              </a:ext>
            </a:extLst>
          </p:cNvPr>
          <p:cNvSpPr/>
          <p:nvPr userDrawn="1"/>
        </p:nvSpPr>
        <p:spPr>
          <a:xfrm>
            <a:off x="9613120" y="2856694"/>
            <a:ext cx="539516" cy="539516"/>
          </a:xfrm>
          <a:prstGeom prst="ellipse">
            <a:avLst/>
          </a:prstGeom>
          <a:gradFill>
            <a:gsLst>
              <a:gs pos="79000">
                <a:schemeClr val="accent1">
                  <a:lumMod val="95000"/>
                  <a:lumOff val="5000"/>
                </a:schemeClr>
              </a:gs>
              <a:gs pos="27000">
                <a:schemeClr val="accent3">
                  <a:lumMod val="85000"/>
                  <a:lumOff val="1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8" name="图形 1111">
            <a:extLst>
              <a:ext uri="{FF2B5EF4-FFF2-40B4-BE49-F238E27FC236}">
                <a16:creationId xmlns:a16="http://schemas.microsoft.com/office/drawing/2014/main" id="{B483F7D4-062A-456C-92AD-38B753D83508}"/>
              </a:ext>
            </a:extLst>
          </p:cNvPr>
          <p:cNvGrpSpPr/>
          <p:nvPr userDrawn="1"/>
        </p:nvGrpSpPr>
        <p:grpSpPr>
          <a:xfrm rot="602455" flipH="1">
            <a:off x="2647230" y="948017"/>
            <a:ext cx="9950659" cy="5921148"/>
            <a:chOff x="10352529" y="-1367781"/>
            <a:chExt cx="8814513" cy="9480066"/>
          </a:xfrm>
          <a:gradFill>
            <a:gsLst>
              <a:gs pos="35000">
                <a:schemeClr val="accent2">
                  <a:alpha val="10000"/>
                </a:schemeClr>
              </a:gs>
              <a:gs pos="93000">
                <a:schemeClr val="accent2">
                  <a:alpha val="0"/>
                </a:schemeClr>
              </a:gs>
              <a:gs pos="75000">
                <a:schemeClr val="accent2">
                  <a:alpha val="10000"/>
                </a:schemeClr>
              </a:gs>
              <a:gs pos="56000">
                <a:schemeClr val="accent2">
                  <a:alpha val="10000"/>
                </a:schemeClr>
              </a:gs>
              <a:gs pos="10000">
                <a:schemeClr val="accent2">
                  <a:alpha val="10000"/>
                </a:schemeClr>
              </a:gs>
            </a:gsLst>
            <a:lin ang="0" scaled="0"/>
          </a:gradFill>
        </p:grpSpPr>
        <p:sp>
          <p:nvSpPr>
            <p:cNvPr id="9" name="任意多边形: 形状 8">
              <a:extLst>
                <a:ext uri="{FF2B5EF4-FFF2-40B4-BE49-F238E27FC236}">
                  <a16:creationId xmlns:a16="http://schemas.microsoft.com/office/drawing/2014/main" id="{FB04CBE5-F1B7-4EC2-B2B3-C779D8F7F2A0}"/>
                </a:ext>
              </a:extLst>
            </p:cNvPr>
            <p:cNvSpPr/>
            <p:nvPr/>
          </p:nvSpPr>
          <p:spPr>
            <a:xfrm>
              <a:off x="10517294" y="-1379956"/>
              <a:ext cx="8652183" cy="8619718"/>
            </a:xfrm>
            <a:custGeom>
              <a:avLst/>
              <a:gdLst>
                <a:gd name="connsiteX0" fmla="*/ 5185629 w 8652183"/>
                <a:gd name="connsiteY0" fmla="*/ 8612413 h 8619717"/>
                <a:gd name="connsiteX1" fmla="*/ 4211649 w 8652183"/>
                <a:gd name="connsiteY1" fmla="*/ 8438719 h 8619717"/>
                <a:gd name="connsiteX2" fmla="*/ 2166293 w 8652183"/>
                <a:gd name="connsiteY2" fmla="*/ 6606016 h 8619717"/>
                <a:gd name="connsiteX3" fmla="*/ 877393 w 8652183"/>
                <a:gd name="connsiteY3" fmla="*/ 3768489 h 8619717"/>
                <a:gd name="connsiteX4" fmla="*/ 12175 w 8652183"/>
                <a:gd name="connsiteY4" fmla="*/ 13798 h 8619717"/>
                <a:gd name="connsiteX5" fmla="*/ 28408 w 8652183"/>
                <a:gd name="connsiteY5" fmla="*/ 12175 h 8619717"/>
                <a:gd name="connsiteX6" fmla="*/ 893626 w 8652183"/>
                <a:gd name="connsiteY6" fmla="*/ 3761995 h 8619717"/>
                <a:gd name="connsiteX7" fmla="*/ 2180902 w 8652183"/>
                <a:gd name="connsiteY7" fmla="*/ 6596276 h 8619717"/>
                <a:gd name="connsiteX8" fmla="*/ 4218142 w 8652183"/>
                <a:gd name="connsiteY8" fmla="*/ 8422486 h 8619717"/>
                <a:gd name="connsiteX9" fmla="*/ 8636762 w 8652183"/>
                <a:gd name="connsiteY9" fmla="*/ 6903079 h 8619717"/>
                <a:gd name="connsiteX10" fmla="*/ 8648125 w 8652183"/>
                <a:gd name="connsiteY10" fmla="*/ 6914442 h 8619717"/>
                <a:gd name="connsiteX11" fmla="*/ 5185629 w 8652183"/>
                <a:gd name="connsiteY11" fmla="*/ 8612413 h 86197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52183" h="8619717">
                  <a:moveTo>
                    <a:pt x="5185629" y="8612413"/>
                  </a:moveTo>
                  <a:cubicBezTo>
                    <a:pt x="4849606" y="8612413"/>
                    <a:pt x="4524946" y="8553974"/>
                    <a:pt x="4211649" y="8438719"/>
                  </a:cubicBezTo>
                  <a:cubicBezTo>
                    <a:pt x="3460062" y="8159512"/>
                    <a:pt x="2773406" y="7542659"/>
                    <a:pt x="2166293" y="6606016"/>
                  </a:cubicBezTo>
                  <a:cubicBezTo>
                    <a:pt x="1680926" y="5856051"/>
                    <a:pt x="1247505" y="4901552"/>
                    <a:pt x="877393" y="3768489"/>
                  </a:cubicBezTo>
                  <a:cubicBezTo>
                    <a:pt x="247553" y="1836763"/>
                    <a:pt x="15421" y="31654"/>
                    <a:pt x="12175" y="13798"/>
                  </a:cubicBezTo>
                  <a:lnTo>
                    <a:pt x="28408" y="12175"/>
                  </a:lnTo>
                  <a:cubicBezTo>
                    <a:pt x="30031" y="30031"/>
                    <a:pt x="263786" y="1833516"/>
                    <a:pt x="893626" y="3761995"/>
                  </a:cubicBezTo>
                  <a:cubicBezTo>
                    <a:pt x="1263738" y="4895058"/>
                    <a:pt x="1697159" y="5847935"/>
                    <a:pt x="2180902" y="6596276"/>
                  </a:cubicBezTo>
                  <a:cubicBezTo>
                    <a:pt x="2784769" y="7531296"/>
                    <a:pt x="3471425" y="8144903"/>
                    <a:pt x="4218142" y="8422486"/>
                  </a:cubicBezTo>
                  <a:cubicBezTo>
                    <a:pt x="5503795" y="8899737"/>
                    <a:pt x="6990737" y="8388398"/>
                    <a:pt x="8636762" y="6903079"/>
                  </a:cubicBezTo>
                  <a:lnTo>
                    <a:pt x="8648125" y="6914442"/>
                  </a:lnTo>
                  <a:cubicBezTo>
                    <a:pt x="7396561" y="8044258"/>
                    <a:pt x="6237526" y="8612413"/>
                    <a:pt x="5185629" y="8612413"/>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0" name="任意多边形: 形状 9">
              <a:extLst>
                <a:ext uri="{FF2B5EF4-FFF2-40B4-BE49-F238E27FC236}">
                  <a16:creationId xmlns:a16="http://schemas.microsoft.com/office/drawing/2014/main" id="{79F75980-BC9A-49BD-90D1-4C7785F162EB}"/>
                </a:ext>
              </a:extLst>
            </p:cNvPr>
            <p:cNvSpPr/>
            <p:nvPr/>
          </p:nvSpPr>
          <p:spPr>
            <a:xfrm>
              <a:off x="10514047" y="-1224119"/>
              <a:ext cx="8652183" cy="8424922"/>
            </a:xfrm>
            <a:custGeom>
              <a:avLst/>
              <a:gdLst>
                <a:gd name="connsiteX0" fmla="*/ 5239198 w 8652183"/>
                <a:gd name="connsiteY0" fmla="*/ 8428980 h 8424921"/>
                <a:gd name="connsiteX1" fmla="*/ 4261972 w 8652183"/>
                <a:gd name="connsiteY1" fmla="*/ 8255288 h 8424921"/>
                <a:gd name="connsiteX2" fmla="*/ 2214991 w 8652183"/>
                <a:gd name="connsiteY2" fmla="*/ 6458295 h 8424921"/>
                <a:gd name="connsiteX3" fmla="*/ 908236 w 8652183"/>
                <a:gd name="connsiteY3" fmla="*/ 3682454 h 8424921"/>
                <a:gd name="connsiteX4" fmla="*/ 12175 w 8652183"/>
                <a:gd name="connsiteY4" fmla="*/ 13798 h 8424921"/>
                <a:gd name="connsiteX5" fmla="*/ 28408 w 8652183"/>
                <a:gd name="connsiteY5" fmla="*/ 12175 h 8424921"/>
                <a:gd name="connsiteX6" fmla="*/ 924469 w 8652183"/>
                <a:gd name="connsiteY6" fmla="*/ 3679207 h 8424921"/>
                <a:gd name="connsiteX7" fmla="*/ 4268465 w 8652183"/>
                <a:gd name="connsiteY7" fmla="*/ 8242300 h 8424921"/>
                <a:gd name="connsiteX8" fmla="*/ 8640009 w 8652183"/>
                <a:gd name="connsiteY8" fmla="*/ 6771592 h 8424921"/>
                <a:gd name="connsiteX9" fmla="*/ 8651372 w 8652183"/>
                <a:gd name="connsiteY9" fmla="*/ 6782955 h 8424921"/>
                <a:gd name="connsiteX10" fmla="*/ 5239198 w 8652183"/>
                <a:gd name="connsiteY10" fmla="*/ 8428980 h 8424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8424921">
                  <a:moveTo>
                    <a:pt x="5239198" y="8428980"/>
                  </a:moveTo>
                  <a:cubicBezTo>
                    <a:pt x="4903175" y="8428980"/>
                    <a:pt x="4576891" y="8370541"/>
                    <a:pt x="4261972" y="8255288"/>
                  </a:cubicBezTo>
                  <a:cubicBezTo>
                    <a:pt x="3513630" y="7980950"/>
                    <a:pt x="2825352" y="7375459"/>
                    <a:pt x="2214991" y="6458295"/>
                  </a:cubicBezTo>
                  <a:cubicBezTo>
                    <a:pt x="1726378" y="5726187"/>
                    <a:pt x="1288088" y="4791167"/>
                    <a:pt x="908236" y="3682454"/>
                  </a:cubicBezTo>
                  <a:cubicBezTo>
                    <a:pt x="263786" y="1794557"/>
                    <a:pt x="15421" y="31654"/>
                    <a:pt x="12175" y="13798"/>
                  </a:cubicBezTo>
                  <a:lnTo>
                    <a:pt x="28408" y="12175"/>
                  </a:lnTo>
                  <a:cubicBezTo>
                    <a:pt x="30031" y="30031"/>
                    <a:pt x="278396" y="1791310"/>
                    <a:pt x="924469" y="3679207"/>
                  </a:cubicBezTo>
                  <a:cubicBezTo>
                    <a:pt x="1518596" y="5419384"/>
                    <a:pt x="2581857" y="7623824"/>
                    <a:pt x="4268465" y="8242300"/>
                  </a:cubicBezTo>
                  <a:cubicBezTo>
                    <a:pt x="5549247" y="8713057"/>
                    <a:pt x="7019956" y="8217951"/>
                    <a:pt x="8640009" y="6771592"/>
                  </a:cubicBezTo>
                  <a:lnTo>
                    <a:pt x="8651372" y="6782955"/>
                  </a:lnTo>
                  <a:cubicBezTo>
                    <a:pt x="7422535" y="7878682"/>
                    <a:pt x="6279732" y="8428980"/>
                    <a:pt x="5239198" y="8428980"/>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1" name="任意多边形: 形状 10">
              <a:extLst>
                <a:ext uri="{FF2B5EF4-FFF2-40B4-BE49-F238E27FC236}">
                  <a16:creationId xmlns:a16="http://schemas.microsoft.com/office/drawing/2014/main" id="{7AE87AF4-AA1E-4D8C-8FDB-181DBF621AB4}"/>
                </a:ext>
              </a:extLst>
            </p:cNvPr>
            <p:cNvSpPr/>
            <p:nvPr/>
          </p:nvSpPr>
          <p:spPr>
            <a:xfrm>
              <a:off x="10510801" y="-1068282"/>
              <a:ext cx="8652183" cy="8246359"/>
            </a:xfrm>
            <a:custGeom>
              <a:avLst/>
              <a:gdLst>
                <a:gd name="connsiteX0" fmla="*/ 5292766 w 8652183"/>
                <a:gd name="connsiteY0" fmla="*/ 8247171 h 8246358"/>
                <a:gd name="connsiteX1" fmla="*/ 4312294 w 8652183"/>
                <a:gd name="connsiteY1" fmla="*/ 8075101 h 8246358"/>
                <a:gd name="connsiteX2" fmla="*/ 2263690 w 8652183"/>
                <a:gd name="connsiteY2" fmla="*/ 6313821 h 8246358"/>
                <a:gd name="connsiteX3" fmla="*/ 939078 w 8652183"/>
                <a:gd name="connsiteY3" fmla="*/ 3598042 h 8246358"/>
                <a:gd name="connsiteX4" fmla="*/ 12175 w 8652183"/>
                <a:gd name="connsiteY4" fmla="*/ 13798 h 8246358"/>
                <a:gd name="connsiteX5" fmla="*/ 28408 w 8652183"/>
                <a:gd name="connsiteY5" fmla="*/ 12175 h 8246358"/>
                <a:gd name="connsiteX6" fmla="*/ 953688 w 8652183"/>
                <a:gd name="connsiteY6" fmla="*/ 3594796 h 8246358"/>
                <a:gd name="connsiteX7" fmla="*/ 4317164 w 8652183"/>
                <a:gd name="connsiteY7" fmla="*/ 8060491 h 8246358"/>
                <a:gd name="connsiteX8" fmla="*/ 8640008 w 8652183"/>
                <a:gd name="connsiteY8" fmla="*/ 6636858 h 8246358"/>
                <a:gd name="connsiteX9" fmla="*/ 8651372 w 8652183"/>
                <a:gd name="connsiteY9" fmla="*/ 6649845 h 8246358"/>
                <a:gd name="connsiteX10" fmla="*/ 5292766 w 8652183"/>
                <a:gd name="connsiteY10" fmla="*/ 8247171 h 8246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8246358">
                  <a:moveTo>
                    <a:pt x="5292766" y="8247171"/>
                  </a:moveTo>
                  <a:cubicBezTo>
                    <a:pt x="4955120" y="8247171"/>
                    <a:pt x="4628837" y="8190355"/>
                    <a:pt x="4312294" y="8075101"/>
                  </a:cubicBezTo>
                  <a:cubicBezTo>
                    <a:pt x="3567199" y="7804010"/>
                    <a:pt x="2878921" y="7211506"/>
                    <a:pt x="2263690" y="6313821"/>
                  </a:cubicBezTo>
                  <a:cubicBezTo>
                    <a:pt x="1771831" y="5596324"/>
                    <a:pt x="1327047" y="4682406"/>
                    <a:pt x="939078" y="3598042"/>
                  </a:cubicBezTo>
                  <a:cubicBezTo>
                    <a:pt x="280019" y="1752351"/>
                    <a:pt x="15421" y="30031"/>
                    <a:pt x="12175" y="13798"/>
                  </a:cubicBezTo>
                  <a:lnTo>
                    <a:pt x="28408" y="12175"/>
                  </a:lnTo>
                  <a:cubicBezTo>
                    <a:pt x="31654" y="30031"/>
                    <a:pt x="294629" y="1750728"/>
                    <a:pt x="953688" y="3594796"/>
                  </a:cubicBezTo>
                  <a:cubicBezTo>
                    <a:pt x="1560802" y="5296013"/>
                    <a:pt x="2637049" y="7450131"/>
                    <a:pt x="4317164" y="8060491"/>
                  </a:cubicBezTo>
                  <a:cubicBezTo>
                    <a:pt x="5593076" y="8524754"/>
                    <a:pt x="7047552" y="8045881"/>
                    <a:pt x="8640008" y="6636858"/>
                  </a:cubicBezTo>
                  <a:lnTo>
                    <a:pt x="8651372" y="6649845"/>
                  </a:lnTo>
                  <a:cubicBezTo>
                    <a:pt x="7448507" y="7711482"/>
                    <a:pt x="6321938" y="8247171"/>
                    <a:pt x="5292766" y="8247171"/>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2" name="任意多边形: 形状 11">
              <a:extLst>
                <a:ext uri="{FF2B5EF4-FFF2-40B4-BE49-F238E27FC236}">
                  <a16:creationId xmlns:a16="http://schemas.microsoft.com/office/drawing/2014/main" id="{11AC689E-1FA6-4F1D-AAA7-A86C4137882F}"/>
                </a:ext>
              </a:extLst>
            </p:cNvPr>
            <p:cNvSpPr/>
            <p:nvPr/>
          </p:nvSpPr>
          <p:spPr>
            <a:xfrm>
              <a:off x="10509177" y="-915692"/>
              <a:ext cx="8652183" cy="8067796"/>
            </a:xfrm>
            <a:custGeom>
              <a:avLst/>
              <a:gdLst>
                <a:gd name="connsiteX0" fmla="*/ 5344712 w 8652183"/>
                <a:gd name="connsiteY0" fmla="*/ 8066984 h 8067795"/>
                <a:gd name="connsiteX1" fmla="*/ 4360993 w 8652183"/>
                <a:gd name="connsiteY1" fmla="*/ 7896538 h 8067795"/>
                <a:gd name="connsiteX2" fmla="*/ 2309143 w 8652183"/>
                <a:gd name="connsiteY2" fmla="*/ 6170971 h 8067795"/>
                <a:gd name="connsiteX3" fmla="*/ 966674 w 8652183"/>
                <a:gd name="connsiteY3" fmla="*/ 3516877 h 8067795"/>
                <a:gd name="connsiteX4" fmla="*/ 12175 w 8652183"/>
                <a:gd name="connsiteY4" fmla="*/ 15421 h 8067795"/>
                <a:gd name="connsiteX5" fmla="*/ 28408 w 8652183"/>
                <a:gd name="connsiteY5" fmla="*/ 12175 h 8067795"/>
                <a:gd name="connsiteX6" fmla="*/ 982907 w 8652183"/>
                <a:gd name="connsiteY6" fmla="*/ 3510384 h 8067795"/>
                <a:gd name="connsiteX7" fmla="*/ 4365863 w 8652183"/>
                <a:gd name="connsiteY7" fmla="*/ 7880305 h 8067795"/>
                <a:gd name="connsiteX8" fmla="*/ 8640009 w 8652183"/>
                <a:gd name="connsiteY8" fmla="*/ 6505371 h 8067795"/>
                <a:gd name="connsiteX9" fmla="*/ 8651371 w 8652183"/>
                <a:gd name="connsiteY9" fmla="*/ 6518357 h 8067795"/>
                <a:gd name="connsiteX10" fmla="*/ 5344712 w 8652183"/>
                <a:gd name="connsiteY10" fmla="*/ 8066984 h 8067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8067795">
                  <a:moveTo>
                    <a:pt x="5344712" y="8066984"/>
                  </a:moveTo>
                  <a:cubicBezTo>
                    <a:pt x="5007066" y="8066984"/>
                    <a:pt x="4679159" y="8010169"/>
                    <a:pt x="4360993" y="7896538"/>
                  </a:cubicBezTo>
                  <a:cubicBezTo>
                    <a:pt x="3619145" y="7630317"/>
                    <a:pt x="2929243" y="7049176"/>
                    <a:pt x="2309143" y="6170971"/>
                  </a:cubicBezTo>
                  <a:cubicBezTo>
                    <a:pt x="1814037" y="5469706"/>
                    <a:pt x="1362759" y="4575269"/>
                    <a:pt x="966674" y="3516877"/>
                  </a:cubicBezTo>
                  <a:cubicBezTo>
                    <a:pt x="294629" y="1715015"/>
                    <a:pt x="13798" y="33278"/>
                    <a:pt x="12175" y="15421"/>
                  </a:cubicBezTo>
                  <a:lnTo>
                    <a:pt x="28408" y="12175"/>
                  </a:lnTo>
                  <a:cubicBezTo>
                    <a:pt x="31654" y="28408"/>
                    <a:pt x="310862" y="1710145"/>
                    <a:pt x="982907" y="3510384"/>
                  </a:cubicBezTo>
                  <a:cubicBezTo>
                    <a:pt x="1603008" y="5172642"/>
                    <a:pt x="2693865" y="7278061"/>
                    <a:pt x="4365863" y="7880305"/>
                  </a:cubicBezTo>
                  <a:cubicBezTo>
                    <a:pt x="5636906" y="8336453"/>
                    <a:pt x="7075148" y="7873812"/>
                    <a:pt x="8640009" y="6505371"/>
                  </a:cubicBezTo>
                  <a:lnTo>
                    <a:pt x="8651371" y="6518357"/>
                  </a:lnTo>
                  <a:cubicBezTo>
                    <a:pt x="7472857" y="7549152"/>
                    <a:pt x="6364144" y="8066984"/>
                    <a:pt x="5344712" y="806698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3" name="任意多边形: 形状 12">
              <a:extLst>
                <a:ext uri="{FF2B5EF4-FFF2-40B4-BE49-F238E27FC236}">
                  <a16:creationId xmlns:a16="http://schemas.microsoft.com/office/drawing/2014/main" id="{49380DBA-4F2B-4428-8800-4E2AEB06AABC}"/>
                </a:ext>
              </a:extLst>
            </p:cNvPr>
            <p:cNvSpPr/>
            <p:nvPr/>
          </p:nvSpPr>
          <p:spPr>
            <a:xfrm>
              <a:off x="10505931" y="-759856"/>
              <a:ext cx="8652183" cy="7889233"/>
            </a:xfrm>
            <a:custGeom>
              <a:avLst/>
              <a:gdLst>
                <a:gd name="connsiteX0" fmla="*/ 5398281 w 8652183"/>
                <a:gd name="connsiteY0" fmla="*/ 7885175 h 7889233"/>
                <a:gd name="connsiteX1" fmla="*/ 4409692 w 8652183"/>
                <a:gd name="connsiteY1" fmla="*/ 7714729 h 7889233"/>
                <a:gd name="connsiteX2" fmla="*/ 2356219 w 8652183"/>
                <a:gd name="connsiteY2" fmla="*/ 6026498 h 7889233"/>
                <a:gd name="connsiteX3" fmla="*/ 995894 w 8652183"/>
                <a:gd name="connsiteY3" fmla="*/ 3434089 h 7889233"/>
                <a:gd name="connsiteX4" fmla="*/ 12175 w 8652183"/>
                <a:gd name="connsiteY4" fmla="*/ 15421 h 7889233"/>
                <a:gd name="connsiteX5" fmla="*/ 28408 w 8652183"/>
                <a:gd name="connsiteY5" fmla="*/ 12175 h 7889233"/>
                <a:gd name="connsiteX6" fmla="*/ 1013750 w 8652183"/>
                <a:gd name="connsiteY6" fmla="*/ 3427596 h 7889233"/>
                <a:gd name="connsiteX7" fmla="*/ 4417808 w 8652183"/>
                <a:gd name="connsiteY7" fmla="*/ 7700119 h 7889233"/>
                <a:gd name="connsiteX8" fmla="*/ 8643255 w 8652183"/>
                <a:gd name="connsiteY8" fmla="*/ 6372260 h 7889233"/>
                <a:gd name="connsiteX9" fmla="*/ 8654618 w 8652183"/>
                <a:gd name="connsiteY9" fmla="*/ 6385247 h 7889233"/>
                <a:gd name="connsiteX10" fmla="*/ 5398281 w 8652183"/>
                <a:gd name="connsiteY10" fmla="*/ 7885175 h 7889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7889233">
                  <a:moveTo>
                    <a:pt x="5398281" y="7885175"/>
                  </a:moveTo>
                  <a:cubicBezTo>
                    <a:pt x="5059011" y="7885175"/>
                    <a:pt x="4729481" y="7828360"/>
                    <a:pt x="4409692" y="7714729"/>
                  </a:cubicBezTo>
                  <a:cubicBezTo>
                    <a:pt x="3671091" y="7453378"/>
                    <a:pt x="2979565" y="6885223"/>
                    <a:pt x="2356219" y="6026498"/>
                  </a:cubicBezTo>
                  <a:cubicBezTo>
                    <a:pt x="1857866" y="5339842"/>
                    <a:pt x="1400095" y="4468131"/>
                    <a:pt x="995894" y="3434089"/>
                  </a:cubicBezTo>
                  <a:cubicBezTo>
                    <a:pt x="310862" y="1672810"/>
                    <a:pt x="15421" y="31654"/>
                    <a:pt x="12175" y="15421"/>
                  </a:cubicBezTo>
                  <a:lnTo>
                    <a:pt x="28408" y="12175"/>
                  </a:lnTo>
                  <a:cubicBezTo>
                    <a:pt x="31654" y="28408"/>
                    <a:pt x="327095" y="1667940"/>
                    <a:pt x="1013750" y="3427596"/>
                  </a:cubicBezTo>
                  <a:cubicBezTo>
                    <a:pt x="1646837" y="5049272"/>
                    <a:pt x="2750680" y="7107615"/>
                    <a:pt x="4417808" y="7700119"/>
                  </a:cubicBezTo>
                  <a:cubicBezTo>
                    <a:pt x="5683981" y="8149773"/>
                    <a:pt x="7105991" y="7701742"/>
                    <a:pt x="8643255" y="6372260"/>
                  </a:cubicBezTo>
                  <a:lnTo>
                    <a:pt x="8654618" y="6385247"/>
                  </a:lnTo>
                  <a:cubicBezTo>
                    <a:pt x="7497206" y="7383575"/>
                    <a:pt x="6407973" y="7885175"/>
                    <a:pt x="5398281" y="7885175"/>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4" name="任意多边形: 形状 13">
              <a:extLst>
                <a:ext uri="{FF2B5EF4-FFF2-40B4-BE49-F238E27FC236}">
                  <a16:creationId xmlns:a16="http://schemas.microsoft.com/office/drawing/2014/main" id="{69B6398B-A824-4B21-A76C-110AB1718BE3}"/>
                </a:ext>
              </a:extLst>
            </p:cNvPr>
            <p:cNvSpPr/>
            <p:nvPr/>
          </p:nvSpPr>
          <p:spPr>
            <a:xfrm>
              <a:off x="10502684" y="-605642"/>
              <a:ext cx="8652183" cy="7710670"/>
            </a:xfrm>
            <a:custGeom>
              <a:avLst/>
              <a:gdLst>
                <a:gd name="connsiteX0" fmla="*/ 5453473 w 8652183"/>
                <a:gd name="connsiteY0" fmla="*/ 7703366 h 7710670"/>
                <a:gd name="connsiteX1" fmla="*/ 4461637 w 8652183"/>
                <a:gd name="connsiteY1" fmla="*/ 7534543 h 7710670"/>
                <a:gd name="connsiteX2" fmla="*/ 2404917 w 8652183"/>
                <a:gd name="connsiteY2" fmla="*/ 5882024 h 7710670"/>
                <a:gd name="connsiteX3" fmla="*/ 1026737 w 8652183"/>
                <a:gd name="connsiteY3" fmla="*/ 3351301 h 7710670"/>
                <a:gd name="connsiteX4" fmla="*/ 12175 w 8652183"/>
                <a:gd name="connsiteY4" fmla="*/ 15421 h 7710670"/>
                <a:gd name="connsiteX5" fmla="*/ 28408 w 8652183"/>
                <a:gd name="connsiteY5" fmla="*/ 12175 h 7710670"/>
                <a:gd name="connsiteX6" fmla="*/ 1042970 w 8652183"/>
                <a:gd name="connsiteY6" fmla="*/ 3344808 h 7710670"/>
                <a:gd name="connsiteX7" fmla="*/ 4466507 w 8652183"/>
                <a:gd name="connsiteY7" fmla="*/ 7519933 h 7710670"/>
                <a:gd name="connsiteX8" fmla="*/ 8643255 w 8652183"/>
                <a:gd name="connsiteY8" fmla="*/ 6239150 h 7710670"/>
                <a:gd name="connsiteX9" fmla="*/ 8654618 w 8652183"/>
                <a:gd name="connsiteY9" fmla="*/ 6252136 h 7710670"/>
                <a:gd name="connsiteX10" fmla="*/ 5453473 w 8652183"/>
                <a:gd name="connsiteY10" fmla="*/ 7703366 h 7710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7710670">
                  <a:moveTo>
                    <a:pt x="5453473" y="7703366"/>
                  </a:moveTo>
                  <a:cubicBezTo>
                    <a:pt x="5114203" y="7703366"/>
                    <a:pt x="4783050" y="7646550"/>
                    <a:pt x="4461637" y="7534543"/>
                  </a:cubicBezTo>
                  <a:cubicBezTo>
                    <a:pt x="3726283" y="7276438"/>
                    <a:pt x="3034757" y="6721270"/>
                    <a:pt x="2404917" y="5882024"/>
                  </a:cubicBezTo>
                  <a:cubicBezTo>
                    <a:pt x="1901695" y="5211602"/>
                    <a:pt x="1439055" y="4359370"/>
                    <a:pt x="1026737" y="3351301"/>
                  </a:cubicBezTo>
                  <a:cubicBezTo>
                    <a:pt x="327095" y="1633851"/>
                    <a:pt x="15421" y="31654"/>
                    <a:pt x="12175" y="15421"/>
                  </a:cubicBezTo>
                  <a:lnTo>
                    <a:pt x="28408" y="12175"/>
                  </a:lnTo>
                  <a:cubicBezTo>
                    <a:pt x="31654" y="28408"/>
                    <a:pt x="343328" y="1627357"/>
                    <a:pt x="1042970" y="3344808"/>
                  </a:cubicBezTo>
                  <a:cubicBezTo>
                    <a:pt x="1689043" y="4927524"/>
                    <a:pt x="2807496" y="6937168"/>
                    <a:pt x="4466507" y="7519933"/>
                  </a:cubicBezTo>
                  <a:cubicBezTo>
                    <a:pt x="5726187" y="7961470"/>
                    <a:pt x="7131964" y="7531296"/>
                    <a:pt x="8643255" y="6239150"/>
                  </a:cubicBezTo>
                  <a:lnTo>
                    <a:pt x="8654618" y="6252136"/>
                  </a:lnTo>
                  <a:cubicBezTo>
                    <a:pt x="7523179" y="7217999"/>
                    <a:pt x="6450179" y="7703366"/>
                    <a:pt x="5453473" y="7703366"/>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5" name="任意多边形: 形状 14">
              <a:extLst>
                <a:ext uri="{FF2B5EF4-FFF2-40B4-BE49-F238E27FC236}">
                  <a16:creationId xmlns:a16="http://schemas.microsoft.com/office/drawing/2014/main" id="{2C6444FA-C29E-4165-BBCC-CE63BF5379C0}"/>
                </a:ext>
              </a:extLst>
            </p:cNvPr>
            <p:cNvSpPr/>
            <p:nvPr/>
          </p:nvSpPr>
          <p:spPr>
            <a:xfrm>
              <a:off x="10499438" y="-449805"/>
              <a:ext cx="8652183" cy="7532107"/>
            </a:xfrm>
            <a:custGeom>
              <a:avLst/>
              <a:gdLst>
                <a:gd name="connsiteX0" fmla="*/ 5508665 w 8652183"/>
                <a:gd name="connsiteY0" fmla="*/ 7521556 h 7532107"/>
                <a:gd name="connsiteX1" fmla="*/ 4513583 w 8652183"/>
                <a:gd name="connsiteY1" fmla="*/ 7354356 h 7532107"/>
                <a:gd name="connsiteX2" fmla="*/ 2455240 w 8652183"/>
                <a:gd name="connsiteY2" fmla="*/ 5739174 h 7532107"/>
                <a:gd name="connsiteX3" fmla="*/ 1059203 w 8652183"/>
                <a:gd name="connsiteY3" fmla="*/ 3268513 h 7532107"/>
                <a:gd name="connsiteX4" fmla="*/ 12175 w 8652183"/>
                <a:gd name="connsiteY4" fmla="*/ 15421 h 7532107"/>
                <a:gd name="connsiteX5" fmla="*/ 28408 w 8652183"/>
                <a:gd name="connsiteY5" fmla="*/ 12175 h 7532107"/>
                <a:gd name="connsiteX6" fmla="*/ 1073812 w 8652183"/>
                <a:gd name="connsiteY6" fmla="*/ 3262019 h 7532107"/>
                <a:gd name="connsiteX7" fmla="*/ 4518453 w 8652183"/>
                <a:gd name="connsiteY7" fmla="*/ 7339747 h 7532107"/>
                <a:gd name="connsiteX8" fmla="*/ 8646502 w 8652183"/>
                <a:gd name="connsiteY8" fmla="*/ 6106040 h 7532107"/>
                <a:gd name="connsiteX9" fmla="*/ 8656241 w 8652183"/>
                <a:gd name="connsiteY9" fmla="*/ 6119026 h 7532107"/>
                <a:gd name="connsiteX10" fmla="*/ 5508665 w 8652183"/>
                <a:gd name="connsiteY10" fmla="*/ 7521556 h 7532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7532107">
                  <a:moveTo>
                    <a:pt x="5508665" y="7521556"/>
                  </a:moveTo>
                  <a:cubicBezTo>
                    <a:pt x="5169396" y="7521556"/>
                    <a:pt x="4836619" y="7466364"/>
                    <a:pt x="4513583" y="7354356"/>
                  </a:cubicBezTo>
                  <a:cubicBezTo>
                    <a:pt x="3781475" y="7101122"/>
                    <a:pt x="3088326" y="6557316"/>
                    <a:pt x="2455240" y="5739174"/>
                  </a:cubicBezTo>
                  <a:cubicBezTo>
                    <a:pt x="1948770" y="5084984"/>
                    <a:pt x="1479637" y="4253855"/>
                    <a:pt x="1059203" y="3268513"/>
                  </a:cubicBezTo>
                  <a:cubicBezTo>
                    <a:pt x="343328" y="1591645"/>
                    <a:pt x="15421" y="31654"/>
                    <a:pt x="12175" y="15421"/>
                  </a:cubicBezTo>
                  <a:lnTo>
                    <a:pt x="28408" y="12175"/>
                  </a:lnTo>
                  <a:cubicBezTo>
                    <a:pt x="31654" y="28408"/>
                    <a:pt x="359561" y="1586775"/>
                    <a:pt x="1073812" y="3262019"/>
                  </a:cubicBezTo>
                  <a:cubicBezTo>
                    <a:pt x="1732872" y="4805777"/>
                    <a:pt x="2865934" y="6768345"/>
                    <a:pt x="4518453" y="7339747"/>
                  </a:cubicBezTo>
                  <a:cubicBezTo>
                    <a:pt x="5773263" y="7773168"/>
                    <a:pt x="7162806" y="7359226"/>
                    <a:pt x="8646502" y="6106040"/>
                  </a:cubicBezTo>
                  <a:lnTo>
                    <a:pt x="8656241" y="6119026"/>
                  </a:lnTo>
                  <a:cubicBezTo>
                    <a:pt x="7549152" y="7052423"/>
                    <a:pt x="6494008" y="7521556"/>
                    <a:pt x="5508665" y="7521556"/>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6" name="任意多边形: 形状 15">
              <a:extLst>
                <a:ext uri="{FF2B5EF4-FFF2-40B4-BE49-F238E27FC236}">
                  <a16:creationId xmlns:a16="http://schemas.microsoft.com/office/drawing/2014/main" id="{441A6968-35D0-4B33-8C99-6AC4A801C74A}"/>
                </a:ext>
              </a:extLst>
            </p:cNvPr>
            <p:cNvSpPr/>
            <p:nvPr/>
          </p:nvSpPr>
          <p:spPr>
            <a:xfrm>
              <a:off x="10496191" y="-293969"/>
              <a:ext cx="8652183" cy="7337311"/>
            </a:xfrm>
            <a:custGeom>
              <a:avLst/>
              <a:gdLst>
                <a:gd name="connsiteX0" fmla="*/ 5563857 w 8652183"/>
                <a:gd name="connsiteY0" fmla="*/ 7339746 h 7337311"/>
                <a:gd name="connsiteX1" fmla="*/ 4565528 w 8652183"/>
                <a:gd name="connsiteY1" fmla="*/ 7174170 h 7337311"/>
                <a:gd name="connsiteX2" fmla="*/ 2503939 w 8652183"/>
                <a:gd name="connsiteY2" fmla="*/ 5594700 h 7337311"/>
                <a:gd name="connsiteX3" fmla="*/ 1090045 w 8652183"/>
                <a:gd name="connsiteY3" fmla="*/ 3185724 h 7337311"/>
                <a:gd name="connsiteX4" fmla="*/ 12175 w 8652183"/>
                <a:gd name="connsiteY4" fmla="*/ 15421 h 7337311"/>
                <a:gd name="connsiteX5" fmla="*/ 28408 w 8652183"/>
                <a:gd name="connsiteY5" fmla="*/ 12175 h 7337311"/>
                <a:gd name="connsiteX6" fmla="*/ 1103032 w 8652183"/>
                <a:gd name="connsiteY6" fmla="*/ 3179231 h 7337311"/>
                <a:gd name="connsiteX7" fmla="*/ 4568775 w 8652183"/>
                <a:gd name="connsiteY7" fmla="*/ 7159561 h 7337311"/>
                <a:gd name="connsiteX8" fmla="*/ 8646502 w 8652183"/>
                <a:gd name="connsiteY8" fmla="*/ 5972929 h 7337311"/>
                <a:gd name="connsiteX9" fmla="*/ 8656241 w 8652183"/>
                <a:gd name="connsiteY9" fmla="*/ 5985915 h 7337311"/>
                <a:gd name="connsiteX10" fmla="*/ 5563857 w 8652183"/>
                <a:gd name="connsiteY10" fmla="*/ 7339746 h 7337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52183" h="7337311">
                  <a:moveTo>
                    <a:pt x="5563857" y="7339746"/>
                  </a:moveTo>
                  <a:cubicBezTo>
                    <a:pt x="5222965" y="7339746"/>
                    <a:pt x="4890188" y="7284555"/>
                    <a:pt x="4565528" y="7174170"/>
                  </a:cubicBezTo>
                  <a:cubicBezTo>
                    <a:pt x="3835044" y="6925805"/>
                    <a:pt x="3141895" y="6393363"/>
                    <a:pt x="2503939" y="5594700"/>
                  </a:cubicBezTo>
                  <a:cubicBezTo>
                    <a:pt x="1994223" y="4955120"/>
                    <a:pt x="1518596" y="4145094"/>
                    <a:pt x="1090045" y="3185724"/>
                  </a:cubicBezTo>
                  <a:cubicBezTo>
                    <a:pt x="359561" y="1551062"/>
                    <a:pt x="15421" y="30031"/>
                    <a:pt x="12175" y="15421"/>
                  </a:cubicBezTo>
                  <a:lnTo>
                    <a:pt x="28408" y="12175"/>
                  </a:lnTo>
                  <a:cubicBezTo>
                    <a:pt x="31654" y="26784"/>
                    <a:pt x="374170" y="1546192"/>
                    <a:pt x="1103032" y="3179231"/>
                  </a:cubicBezTo>
                  <a:cubicBezTo>
                    <a:pt x="1775077" y="4685653"/>
                    <a:pt x="2922750" y="6597899"/>
                    <a:pt x="4568775" y="7159561"/>
                  </a:cubicBezTo>
                  <a:cubicBezTo>
                    <a:pt x="5818715" y="7584865"/>
                    <a:pt x="7190403" y="7187156"/>
                    <a:pt x="8646502" y="5972929"/>
                  </a:cubicBezTo>
                  <a:lnTo>
                    <a:pt x="8656241" y="5985915"/>
                  </a:lnTo>
                  <a:cubicBezTo>
                    <a:pt x="7575125" y="6885223"/>
                    <a:pt x="6537837" y="7339746"/>
                    <a:pt x="5563857" y="7339746"/>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7" name="任意多边形: 形状 16">
              <a:extLst>
                <a:ext uri="{FF2B5EF4-FFF2-40B4-BE49-F238E27FC236}">
                  <a16:creationId xmlns:a16="http://schemas.microsoft.com/office/drawing/2014/main" id="{D24D7E55-FE94-4D0E-AA02-1C64E7D88687}"/>
                </a:ext>
              </a:extLst>
            </p:cNvPr>
            <p:cNvSpPr/>
            <p:nvPr/>
          </p:nvSpPr>
          <p:spPr>
            <a:xfrm>
              <a:off x="10494568" y="-139755"/>
              <a:ext cx="8668416" cy="7158748"/>
            </a:xfrm>
            <a:custGeom>
              <a:avLst/>
              <a:gdLst>
                <a:gd name="connsiteX0" fmla="*/ 5617426 w 8668416"/>
                <a:gd name="connsiteY0" fmla="*/ 7157937 h 7158748"/>
                <a:gd name="connsiteX1" fmla="*/ 4615851 w 8668416"/>
                <a:gd name="connsiteY1" fmla="*/ 6993984 h 7158748"/>
                <a:gd name="connsiteX2" fmla="*/ 2551014 w 8668416"/>
                <a:gd name="connsiteY2" fmla="*/ 5451850 h 7158748"/>
                <a:gd name="connsiteX3" fmla="*/ 1117641 w 8668416"/>
                <a:gd name="connsiteY3" fmla="*/ 3102936 h 7158748"/>
                <a:gd name="connsiteX4" fmla="*/ 12175 w 8668416"/>
                <a:gd name="connsiteY4" fmla="*/ 15421 h 7158748"/>
                <a:gd name="connsiteX5" fmla="*/ 28408 w 8668416"/>
                <a:gd name="connsiteY5" fmla="*/ 12175 h 7158748"/>
                <a:gd name="connsiteX6" fmla="*/ 1133874 w 8668416"/>
                <a:gd name="connsiteY6" fmla="*/ 3096443 h 7158748"/>
                <a:gd name="connsiteX7" fmla="*/ 4622344 w 8668416"/>
                <a:gd name="connsiteY7" fmla="*/ 6977751 h 7158748"/>
                <a:gd name="connsiteX8" fmla="*/ 8649748 w 8668416"/>
                <a:gd name="connsiteY8" fmla="*/ 5838195 h 7158748"/>
                <a:gd name="connsiteX9" fmla="*/ 8659488 w 8668416"/>
                <a:gd name="connsiteY9" fmla="*/ 5851181 h 7158748"/>
                <a:gd name="connsiteX10" fmla="*/ 5617426 w 8668416"/>
                <a:gd name="connsiteY10" fmla="*/ 7157937 h 7158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7158748">
                  <a:moveTo>
                    <a:pt x="5617426" y="7157937"/>
                  </a:moveTo>
                  <a:cubicBezTo>
                    <a:pt x="5276533" y="7157937"/>
                    <a:pt x="4942134" y="7102745"/>
                    <a:pt x="4615851" y="6993984"/>
                  </a:cubicBezTo>
                  <a:cubicBezTo>
                    <a:pt x="3888613" y="6750489"/>
                    <a:pt x="3193841" y="6231033"/>
                    <a:pt x="2551014" y="5451850"/>
                  </a:cubicBezTo>
                  <a:cubicBezTo>
                    <a:pt x="2036428" y="4828503"/>
                    <a:pt x="1555932" y="4037956"/>
                    <a:pt x="1117641" y="3102936"/>
                  </a:cubicBezTo>
                  <a:cubicBezTo>
                    <a:pt x="374170" y="1510480"/>
                    <a:pt x="15421" y="31654"/>
                    <a:pt x="12175" y="15421"/>
                  </a:cubicBezTo>
                  <a:lnTo>
                    <a:pt x="28408" y="12175"/>
                  </a:lnTo>
                  <a:cubicBezTo>
                    <a:pt x="31654" y="26784"/>
                    <a:pt x="390403" y="1505610"/>
                    <a:pt x="1133874" y="3096443"/>
                  </a:cubicBezTo>
                  <a:cubicBezTo>
                    <a:pt x="1818907" y="4563905"/>
                    <a:pt x="2981188" y="6427453"/>
                    <a:pt x="4622344" y="6977751"/>
                  </a:cubicBezTo>
                  <a:cubicBezTo>
                    <a:pt x="5865791" y="7394939"/>
                    <a:pt x="7221245" y="7011840"/>
                    <a:pt x="8649748" y="5838195"/>
                  </a:cubicBezTo>
                  <a:lnTo>
                    <a:pt x="8659488" y="5851181"/>
                  </a:lnTo>
                  <a:cubicBezTo>
                    <a:pt x="7599474" y="6721270"/>
                    <a:pt x="6580042" y="7157937"/>
                    <a:pt x="5617426" y="7157937"/>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8" name="任意多边形: 形状 17">
              <a:extLst>
                <a:ext uri="{FF2B5EF4-FFF2-40B4-BE49-F238E27FC236}">
                  <a16:creationId xmlns:a16="http://schemas.microsoft.com/office/drawing/2014/main" id="{D0FEF3C9-94AA-41A3-9A01-50C51852C5E2}"/>
                </a:ext>
              </a:extLst>
            </p:cNvPr>
            <p:cNvSpPr/>
            <p:nvPr/>
          </p:nvSpPr>
          <p:spPr>
            <a:xfrm>
              <a:off x="10491321" y="14458"/>
              <a:ext cx="8668416" cy="6980186"/>
            </a:xfrm>
            <a:custGeom>
              <a:avLst/>
              <a:gdLst>
                <a:gd name="connsiteX0" fmla="*/ 5672618 w 8668416"/>
                <a:gd name="connsiteY0" fmla="*/ 6977751 h 6980185"/>
                <a:gd name="connsiteX1" fmla="*/ 4667796 w 8668416"/>
                <a:gd name="connsiteY1" fmla="*/ 6815421 h 6980185"/>
                <a:gd name="connsiteX2" fmla="*/ 2599713 w 8668416"/>
                <a:gd name="connsiteY2" fmla="*/ 5310623 h 6980185"/>
                <a:gd name="connsiteX3" fmla="*/ 1148484 w 8668416"/>
                <a:gd name="connsiteY3" fmla="*/ 3023394 h 6980185"/>
                <a:gd name="connsiteX4" fmla="*/ 12175 w 8668416"/>
                <a:gd name="connsiteY4" fmla="*/ 17045 h 6980185"/>
                <a:gd name="connsiteX5" fmla="*/ 28408 w 8668416"/>
                <a:gd name="connsiteY5" fmla="*/ 12175 h 6980185"/>
                <a:gd name="connsiteX6" fmla="*/ 1164717 w 8668416"/>
                <a:gd name="connsiteY6" fmla="*/ 3013654 h 6980185"/>
                <a:gd name="connsiteX7" fmla="*/ 4674289 w 8668416"/>
                <a:gd name="connsiteY7" fmla="*/ 6797565 h 6980185"/>
                <a:gd name="connsiteX8" fmla="*/ 8649749 w 8668416"/>
                <a:gd name="connsiteY8" fmla="*/ 5705085 h 6980185"/>
                <a:gd name="connsiteX9" fmla="*/ 8659488 w 8668416"/>
                <a:gd name="connsiteY9" fmla="*/ 5718071 h 6980185"/>
                <a:gd name="connsiteX10" fmla="*/ 5672618 w 8668416"/>
                <a:gd name="connsiteY10" fmla="*/ 6977751 h 69801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6980185">
                  <a:moveTo>
                    <a:pt x="5672618" y="6977751"/>
                  </a:moveTo>
                  <a:cubicBezTo>
                    <a:pt x="5331725" y="6977751"/>
                    <a:pt x="4995702" y="6924182"/>
                    <a:pt x="4667796" y="6815421"/>
                  </a:cubicBezTo>
                  <a:cubicBezTo>
                    <a:pt x="3943805" y="6576796"/>
                    <a:pt x="3247410" y="6068703"/>
                    <a:pt x="2599713" y="5310623"/>
                  </a:cubicBezTo>
                  <a:cubicBezTo>
                    <a:pt x="2081881" y="4703509"/>
                    <a:pt x="1593268" y="3934065"/>
                    <a:pt x="1148484" y="3023394"/>
                  </a:cubicBezTo>
                  <a:cubicBezTo>
                    <a:pt x="390403" y="1471521"/>
                    <a:pt x="15421" y="31654"/>
                    <a:pt x="12175" y="17045"/>
                  </a:cubicBezTo>
                  <a:lnTo>
                    <a:pt x="28408" y="12175"/>
                  </a:lnTo>
                  <a:cubicBezTo>
                    <a:pt x="31654" y="26784"/>
                    <a:pt x="406636" y="1465027"/>
                    <a:pt x="1164717" y="3013654"/>
                  </a:cubicBezTo>
                  <a:cubicBezTo>
                    <a:pt x="1862736" y="4442158"/>
                    <a:pt x="3039627" y="6258630"/>
                    <a:pt x="4674289" y="6797565"/>
                  </a:cubicBezTo>
                  <a:cubicBezTo>
                    <a:pt x="5912866" y="7206636"/>
                    <a:pt x="7250465" y="6839770"/>
                    <a:pt x="8649749" y="5705085"/>
                  </a:cubicBezTo>
                  <a:lnTo>
                    <a:pt x="8659488" y="5718071"/>
                  </a:lnTo>
                  <a:cubicBezTo>
                    <a:pt x="7625447" y="6557317"/>
                    <a:pt x="6625495" y="6977751"/>
                    <a:pt x="5672618" y="6977751"/>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19" name="任意多边形: 形状 18">
              <a:extLst>
                <a:ext uri="{FF2B5EF4-FFF2-40B4-BE49-F238E27FC236}">
                  <a16:creationId xmlns:a16="http://schemas.microsoft.com/office/drawing/2014/main" id="{09F96A10-FD2A-47F6-891A-A56E8243CE4E}"/>
                </a:ext>
              </a:extLst>
            </p:cNvPr>
            <p:cNvSpPr/>
            <p:nvPr/>
          </p:nvSpPr>
          <p:spPr>
            <a:xfrm>
              <a:off x="10488074" y="170295"/>
              <a:ext cx="8668416" cy="6801623"/>
            </a:xfrm>
            <a:custGeom>
              <a:avLst/>
              <a:gdLst>
                <a:gd name="connsiteX0" fmla="*/ 5729433 w 8668416"/>
                <a:gd name="connsiteY0" fmla="*/ 6795942 h 6801622"/>
                <a:gd name="connsiteX1" fmla="*/ 4721365 w 8668416"/>
                <a:gd name="connsiteY1" fmla="*/ 6635235 h 6801622"/>
                <a:gd name="connsiteX2" fmla="*/ 2650036 w 8668416"/>
                <a:gd name="connsiteY2" fmla="*/ 5166149 h 6801622"/>
                <a:gd name="connsiteX3" fmla="*/ 1179327 w 8668416"/>
                <a:gd name="connsiteY3" fmla="*/ 2938983 h 6801622"/>
                <a:gd name="connsiteX4" fmla="*/ 12175 w 8668416"/>
                <a:gd name="connsiteY4" fmla="*/ 17045 h 6801622"/>
                <a:gd name="connsiteX5" fmla="*/ 28408 w 8668416"/>
                <a:gd name="connsiteY5" fmla="*/ 12175 h 6801622"/>
                <a:gd name="connsiteX6" fmla="*/ 1195560 w 8668416"/>
                <a:gd name="connsiteY6" fmla="*/ 2932490 h 6801622"/>
                <a:gd name="connsiteX7" fmla="*/ 4727858 w 8668416"/>
                <a:gd name="connsiteY7" fmla="*/ 6619002 h 6801622"/>
                <a:gd name="connsiteX8" fmla="*/ 8651371 w 8668416"/>
                <a:gd name="connsiteY8" fmla="*/ 5573597 h 6801622"/>
                <a:gd name="connsiteX9" fmla="*/ 8661112 w 8668416"/>
                <a:gd name="connsiteY9" fmla="*/ 5586584 h 6801622"/>
                <a:gd name="connsiteX10" fmla="*/ 5729433 w 8668416"/>
                <a:gd name="connsiteY10" fmla="*/ 6795942 h 680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6801622">
                  <a:moveTo>
                    <a:pt x="5729433" y="6795942"/>
                  </a:moveTo>
                  <a:cubicBezTo>
                    <a:pt x="5386918" y="6795942"/>
                    <a:pt x="5050895" y="6742373"/>
                    <a:pt x="4721365" y="6635235"/>
                  </a:cubicBezTo>
                  <a:cubicBezTo>
                    <a:pt x="3998997" y="6401480"/>
                    <a:pt x="3302602" y="5906374"/>
                    <a:pt x="2650036" y="5166149"/>
                  </a:cubicBezTo>
                  <a:cubicBezTo>
                    <a:pt x="2128957" y="4575269"/>
                    <a:pt x="1633850" y="3825304"/>
                    <a:pt x="1179327" y="2938983"/>
                  </a:cubicBezTo>
                  <a:cubicBezTo>
                    <a:pt x="406636" y="1430938"/>
                    <a:pt x="15421" y="30031"/>
                    <a:pt x="12175" y="17045"/>
                  </a:cubicBezTo>
                  <a:lnTo>
                    <a:pt x="28408" y="12175"/>
                  </a:lnTo>
                  <a:cubicBezTo>
                    <a:pt x="31654" y="26784"/>
                    <a:pt x="422869" y="1426068"/>
                    <a:pt x="1195560" y="2932490"/>
                  </a:cubicBezTo>
                  <a:cubicBezTo>
                    <a:pt x="1908188" y="4322034"/>
                    <a:pt x="3098066" y="6089806"/>
                    <a:pt x="4727858" y="6619002"/>
                  </a:cubicBezTo>
                  <a:cubicBezTo>
                    <a:pt x="5959942" y="7018333"/>
                    <a:pt x="7279684" y="6667701"/>
                    <a:pt x="8651371" y="5573597"/>
                  </a:cubicBezTo>
                  <a:lnTo>
                    <a:pt x="8661112" y="5586584"/>
                  </a:lnTo>
                  <a:cubicBezTo>
                    <a:pt x="7651420" y="6390117"/>
                    <a:pt x="6669324" y="6795942"/>
                    <a:pt x="5729433" y="679594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0" name="任意多边形: 形状 19">
              <a:extLst>
                <a:ext uri="{FF2B5EF4-FFF2-40B4-BE49-F238E27FC236}">
                  <a16:creationId xmlns:a16="http://schemas.microsoft.com/office/drawing/2014/main" id="{71C84D16-E405-491D-BBAF-73FA316913C2}"/>
                </a:ext>
              </a:extLst>
            </p:cNvPr>
            <p:cNvSpPr/>
            <p:nvPr/>
          </p:nvSpPr>
          <p:spPr>
            <a:xfrm>
              <a:off x="10484828" y="324508"/>
              <a:ext cx="8668416" cy="6623060"/>
            </a:xfrm>
            <a:custGeom>
              <a:avLst/>
              <a:gdLst>
                <a:gd name="connsiteX0" fmla="*/ 5787873 w 8668416"/>
                <a:gd name="connsiteY0" fmla="*/ 6614132 h 6623059"/>
                <a:gd name="connsiteX1" fmla="*/ 4776557 w 8668416"/>
                <a:gd name="connsiteY1" fmla="*/ 6455049 h 6623059"/>
                <a:gd name="connsiteX2" fmla="*/ 2700358 w 8668416"/>
                <a:gd name="connsiteY2" fmla="*/ 5023299 h 6623059"/>
                <a:gd name="connsiteX3" fmla="*/ 1211793 w 8668416"/>
                <a:gd name="connsiteY3" fmla="*/ 2857818 h 6623059"/>
                <a:gd name="connsiteX4" fmla="*/ 12175 w 8668416"/>
                <a:gd name="connsiteY4" fmla="*/ 17045 h 6623059"/>
                <a:gd name="connsiteX5" fmla="*/ 28408 w 8668416"/>
                <a:gd name="connsiteY5" fmla="*/ 12175 h 6623059"/>
                <a:gd name="connsiteX6" fmla="*/ 1226402 w 8668416"/>
                <a:gd name="connsiteY6" fmla="*/ 2851325 h 6623059"/>
                <a:gd name="connsiteX7" fmla="*/ 4781427 w 8668416"/>
                <a:gd name="connsiteY7" fmla="*/ 6440439 h 6623059"/>
                <a:gd name="connsiteX8" fmla="*/ 8652995 w 8668416"/>
                <a:gd name="connsiteY8" fmla="*/ 5442110 h 6623059"/>
                <a:gd name="connsiteX9" fmla="*/ 8662734 w 8668416"/>
                <a:gd name="connsiteY9" fmla="*/ 5455096 h 6623059"/>
                <a:gd name="connsiteX10" fmla="*/ 5787873 w 8668416"/>
                <a:gd name="connsiteY10" fmla="*/ 6614132 h 6623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6623059">
                  <a:moveTo>
                    <a:pt x="5787873" y="6614132"/>
                  </a:moveTo>
                  <a:cubicBezTo>
                    <a:pt x="5445356" y="6614132"/>
                    <a:pt x="5109333" y="6560563"/>
                    <a:pt x="4776557" y="6455049"/>
                  </a:cubicBezTo>
                  <a:cubicBezTo>
                    <a:pt x="4057436" y="6226163"/>
                    <a:pt x="3357794" y="5744044"/>
                    <a:pt x="2700358" y="5023299"/>
                  </a:cubicBezTo>
                  <a:cubicBezTo>
                    <a:pt x="2174409" y="4447028"/>
                    <a:pt x="1672810" y="3718166"/>
                    <a:pt x="1211793" y="2857818"/>
                  </a:cubicBezTo>
                  <a:cubicBezTo>
                    <a:pt x="424493" y="1391979"/>
                    <a:pt x="17045" y="31654"/>
                    <a:pt x="12175" y="17045"/>
                  </a:cubicBezTo>
                  <a:lnTo>
                    <a:pt x="28408" y="12175"/>
                  </a:lnTo>
                  <a:cubicBezTo>
                    <a:pt x="31654" y="25161"/>
                    <a:pt x="439102" y="1385486"/>
                    <a:pt x="1226402" y="2851325"/>
                  </a:cubicBezTo>
                  <a:cubicBezTo>
                    <a:pt x="1952017" y="4201910"/>
                    <a:pt x="3158128" y="5922607"/>
                    <a:pt x="4781427" y="6440439"/>
                  </a:cubicBezTo>
                  <a:cubicBezTo>
                    <a:pt x="6007018" y="6831654"/>
                    <a:pt x="7308903" y="6495631"/>
                    <a:pt x="8652995" y="5442110"/>
                  </a:cubicBezTo>
                  <a:lnTo>
                    <a:pt x="8662734" y="5455096"/>
                  </a:lnTo>
                  <a:cubicBezTo>
                    <a:pt x="7677392" y="6226163"/>
                    <a:pt x="6714776" y="6614132"/>
                    <a:pt x="5787873" y="661413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1" name="任意多边形: 形状 20">
              <a:extLst>
                <a:ext uri="{FF2B5EF4-FFF2-40B4-BE49-F238E27FC236}">
                  <a16:creationId xmlns:a16="http://schemas.microsoft.com/office/drawing/2014/main" id="{87415ACA-5108-4083-920F-10C8E7F9B296}"/>
                </a:ext>
              </a:extLst>
            </p:cNvPr>
            <p:cNvSpPr/>
            <p:nvPr/>
          </p:nvSpPr>
          <p:spPr>
            <a:xfrm>
              <a:off x="10481581" y="480345"/>
              <a:ext cx="8668416" cy="6444497"/>
            </a:xfrm>
            <a:custGeom>
              <a:avLst/>
              <a:gdLst>
                <a:gd name="connsiteX0" fmla="*/ 5844688 w 8668416"/>
                <a:gd name="connsiteY0" fmla="*/ 6432323 h 6444496"/>
                <a:gd name="connsiteX1" fmla="*/ 4831750 w 8668416"/>
                <a:gd name="connsiteY1" fmla="*/ 6276486 h 6444496"/>
                <a:gd name="connsiteX2" fmla="*/ 2752303 w 8668416"/>
                <a:gd name="connsiteY2" fmla="*/ 4882072 h 6444496"/>
                <a:gd name="connsiteX3" fmla="*/ 1244259 w 8668416"/>
                <a:gd name="connsiteY3" fmla="*/ 2776653 h 6444496"/>
                <a:gd name="connsiteX4" fmla="*/ 12175 w 8668416"/>
                <a:gd name="connsiteY4" fmla="*/ 17045 h 6444496"/>
                <a:gd name="connsiteX5" fmla="*/ 28408 w 8668416"/>
                <a:gd name="connsiteY5" fmla="*/ 12175 h 6444496"/>
                <a:gd name="connsiteX6" fmla="*/ 1257245 w 8668416"/>
                <a:gd name="connsiteY6" fmla="*/ 2768536 h 6444496"/>
                <a:gd name="connsiteX7" fmla="*/ 4836619 w 8668416"/>
                <a:gd name="connsiteY7" fmla="*/ 6260253 h 6444496"/>
                <a:gd name="connsiteX8" fmla="*/ 8654618 w 8668416"/>
                <a:gd name="connsiteY8" fmla="*/ 5307376 h 6444496"/>
                <a:gd name="connsiteX9" fmla="*/ 8664358 w 8668416"/>
                <a:gd name="connsiteY9" fmla="*/ 5320363 h 6444496"/>
                <a:gd name="connsiteX10" fmla="*/ 5844688 w 8668416"/>
                <a:gd name="connsiteY10" fmla="*/ 6432323 h 6444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6444496">
                  <a:moveTo>
                    <a:pt x="5844688" y="6432323"/>
                  </a:moveTo>
                  <a:cubicBezTo>
                    <a:pt x="5502172" y="6432323"/>
                    <a:pt x="5164526" y="6380377"/>
                    <a:pt x="4831750" y="6276486"/>
                  </a:cubicBezTo>
                  <a:cubicBezTo>
                    <a:pt x="4114251" y="6052471"/>
                    <a:pt x="3414609" y="5583337"/>
                    <a:pt x="2752303" y="4882072"/>
                  </a:cubicBezTo>
                  <a:cubicBezTo>
                    <a:pt x="2223108" y="4322034"/>
                    <a:pt x="1715015" y="3614275"/>
                    <a:pt x="1244259" y="2776653"/>
                  </a:cubicBezTo>
                  <a:cubicBezTo>
                    <a:pt x="440726" y="1353020"/>
                    <a:pt x="17045" y="30031"/>
                    <a:pt x="12175" y="17045"/>
                  </a:cubicBezTo>
                  <a:lnTo>
                    <a:pt x="28408" y="12175"/>
                  </a:lnTo>
                  <a:cubicBezTo>
                    <a:pt x="33278" y="25161"/>
                    <a:pt x="456959" y="1346527"/>
                    <a:pt x="1257245" y="2768536"/>
                  </a:cubicBezTo>
                  <a:cubicBezTo>
                    <a:pt x="1995846" y="4081785"/>
                    <a:pt x="3218190" y="5753783"/>
                    <a:pt x="4836619" y="6260253"/>
                  </a:cubicBezTo>
                  <a:cubicBezTo>
                    <a:pt x="6055717" y="6641728"/>
                    <a:pt x="7339746" y="6320315"/>
                    <a:pt x="8654618" y="5307376"/>
                  </a:cubicBezTo>
                  <a:lnTo>
                    <a:pt x="8664358" y="5320363"/>
                  </a:lnTo>
                  <a:cubicBezTo>
                    <a:pt x="7704989" y="6060587"/>
                    <a:pt x="6760228" y="6432323"/>
                    <a:pt x="5844688" y="6432323"/>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2" name="任意多边形: 形状 21">
              <a:extLst>
                <a:ext uri="{FF2B5EF4-FFF2-40B4-BE49-F238E27FC236}">
                  <a16:creationId xmlns:a16="http://schemas.microsoft.com/office/drawing/2014/main" id="{7837E437-8BD9-45E1-B896-EDA79CFC8EB6}"/>
                </a:ext>
              </a:extLst>
            </p:cNvPr>
            <p:cNvSpPr/>
            <p:nvPr/>
          </p:nvSpPr>
          <p:spPr>
            <a:xfrm>
              <a:off x="10479958" y="636182"/>
              <a:ext cx="8668416" cy="6249701"/>
            </a:xfrm>
            <a:custGeom>
              <a:avLst/>
              <a:gdLst>
                <a:gd name="connsiteX0" fmla="*/ 5903127 w 8668416"/>
                <a:gd name="connsiteY0" fmla="*/ 6250513 h 6249701"/>
                <a:gd name="connsiteX1" fmla="*/ 4886941 w 8668416"/>
                <a:gd name="connsiteY1" fmla="*/ 6096300 h 6249701"/>
                <a:gd name="connsiteX2" fmla="*/ 2802626 w 8668416"/>
                <a:gd name="connsiteY2" fmla="*/ 4740845 h 6249701"/>
                <a:gd name="connsiteX3" fmla="*/ 1273478 w 8668416"/>
                <a:gd name="connsiteY3" fmla="*/ 2695488 h 6249701"/>
                <a:gd name="connsiteX4" fmla="*/ 12175 w 8668416"/>
                <a:gd name="connsiteY4" fmla="*/ 17045 h 6249701"/>
                <a:gd name="connsiteX5" fmla="*/ 26784 w 8668416"/>
                <a:gd name="connsiteY5" fmla="*/ 12175 h 6249701"/>
                <a:gd name="connsiteX6" fmla="*/ 1288088 w 8668416"/>
                <a:gd name="connsiteY6" fmla="*/ 2688995 h 6249701"/>
                <a:gd name="connsiteX7" fmla="*/ 4891812 w 8668416"/>
                <a:gd name="connsiteY7" fmla="*/ 6081690 h 6249701"/>
                <a:gd name="connsiteX8" fmla="*/ 8654618 w 8668416"/>
                <a:gd name="connsiteY8" fmla="*/ 5174266 h 6249701"/>
                <a:gd name="connsiteX9" fmla="*/ 8664357 w 8668416"/>
                <a:gd name="connsiteY9" fmla="*/ 5187252 h 6249701"/>
                <a:gd name="connsiteX10" fmla="*/ 5903127 w 8668416"/>
                <a:gd name="connsiteY10" fmla="*/ 6250513 h 6249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6249701">
                  <a:moveTo>
                    <a:pt x="5903127" y="6250513"/>
                  </a:moveTo>
                  <a:cubicBezTo>
                    <a:pt x="5560611" y="6250513"/>
                    <a:pt x="5222965" y="6198567"/>
                    <a:pt x="4886941" y="6096300"/>
                  </a:cubicBezTo>
                  <a:cubicBezTo>
                    <a:pt x="4171066" y="5877154"/>
                    <a:pt x="3469802" y="5421007"/>
                    <a:pt x="2802626" y="4740845"/>
                  </a:cubicBezTo>
                  <a:cubicBezTo>
                    <a:pt x="2268560" y="4197040"/>
                    <a:pt x="1753975" y="3508761"/>
                    <a:pt x="1273478" y="2695488"/>
                  </a:cubicBezTo>
                  <a:cubicBezTo>
                    <a:pt x="456959" y="1312437"/>
                    <a:pt x="15421" y="30031"/>
                    <a:pt x="12175" y="17045"/>
                  </a:cubicBezTo>
                  <a:lnTo>
                    <a:pt x="26784" y="12175"/>
                  </a:lnTo>
                  <a:cubicBezTo>
                    <a:pt x="31654" y="25161"/>
                    <a:pt x="471568" y="1305944"/>
                    <a:pt x="1288088" y="2688995"/>
                  </a:cubicBezTo>
                  <a:cubicBezTo>
                    <a:pt x="2041299" y="3963285"/>
                    <a:pt x="3278252" y="5586584"/>
                    <a:pt x="4891812" y="6081690"/>
                  </a:cubicBezTo>
                  <a:cubicBezTo>
                    <a:pt x="6102792" y="6453425"/>
                    <a:pt x="7368965" y="6148245"/>
                    <a:pt x="8654618" y="5174266"/>
                  </a:cubicBezTo>
                  <a:lnTo>
                    <a:pt x="8664357" y="5187252"/>
                  </a:lnTo>
                  <a:cubicBezTo>
                    <a:pt x="7729338" y="5895011"/>
                    <a:pt x="6804058" y="6250513"/>
                    <a:pt x="5903127" y="6250513"/>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3" name="任意多边形: 形状 22">
              <a:extLst>
                <a:ext uri="{FF2B5EF4-FFF2-40B4-BE49-F238E27FC236}">
                  <a16:creationId xmlns:a16="http://schemas.microsoft.com/office/drawing/2014/main" id="{33233071-92C6-402A-8785-BCE845C54AE4}"/>
                </a:ext>
              </a:extLst>
            </p:cNvPr>
            <p:cNvSpPr/>
            <p:nvPr/>
          </p:nvSpPr>
          <p:spPr>
            <a:xfrm>
              <a:off x="10476711" y="790395"/>
              <a:ext cx="8668416" cy="6071138"/>
            </a:xfrm>
            <a:custGeom>
              <a:avLst/>
              <a:gdLst>
                <a:gd name="connsiteX0" fmla="*/ 5961565 w 8668416"/>
                <a:gd name="connsiteY0" fmla="*/ 6070327 h 6071138"/>
                <a:gd name="connsiteX1" fmla="*/ 4943757 w 8668416"/>
                <a:gd name="connsiteY1" fmla="*/ 5919360 h 6071138"/>
                <a:gd name="connsiteX2" fmla="*/ 2854571 w 8668416"/>
                <a:gd name="connsiteY2" fmla="*/ 4601241 h 6071138"/>
                <a:gd name="connsiteX3" fmla="*/ 1305944 w 8668416"/>
                <a:gd name="connsiteY3" fmla="*/ 2617570 h 6071138"/>
                <a:gd name="connsiteX4" fmla="*/ 12175 w 8668416"/>
                <a:gd name="connsiteY4" fmla="*/ 17045 h 6071138"/>
                <a:gd name="connsiteX5" fmla="*/ 26784 w 8668416"/>
                <a:gd name="connsiteY5" fmla="*/ 12175 h 6071138"/>
                <a:gd name="connsiteX6" fmla="*/ 1320554 w 8668416"/>
                <a:gd name="connsiteY6" fmla="*/ 2607830 h 6071138"/>
                <a:gd name="connsiteX7" fmla="*/ 4950250 w 8668416"/>
                <a:gd name="connsiteY7" fmla="*/ 5903127 h 6071138"/>
                <a:gd name="connsiteX8" fmla="*/ 8657865 w 8668416"/>
                <a:gd name="connsiteY8" fmla="*/ 5041155 h 6071138"/>
                <a:gd name="connsiteX9" fmla="*/ 8667604 w 8668416"/>
                <a:gd name="connsiteY9" fmla="*/ 5054141 h 6071138"/>
                <a:gd name="connsiteX10" fmla="*/ 5961565 w 8668416"/>
                <a:gd name="connsiteY10" fmla="*/ 6070327 h 6071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6071138">
                  <a:moveTo>
                    <a:pt x="5961565" y="6070327"/>
                  </a:moveTo>
                  <a:cubicBezTo>
                    <a:pt x="5619049" y="6070327"/>
                    <a:pt x="5279780" y="6020004"/>
                    <a:pt x="4943757" y="5919360"/>
                  </a:cubicBezTo>
                  <a:cubicBezTo>
                    <a:pt x="4231129" y="5705084"/>
                    <a:pt x="3528240" y="5261924"/>
                    <a:pt x="2854571" y="4601241"/>
                  </a:cubicBezTo>
                  <a:cubicBezTo>
                    <a:pt x="2315636" y="4073669"/>
                    <a:pt x="1794557" y="3404870"/>
                    <a:pt x="1305944" y="2617570"/>
                  </a:cubicBezTo>
                  <a:cubicBezTo>
                    <a:pt x="473192" y="1273478"/>
                    <a:pt x="17045" y="30031"/>
                    <a:pt x="12175" y="17045"/>
                  </a:cubicBezTo>
                  <a:lnTo>
                    <a:pt x="26784" y="12175"/>
                  </a:lnTo>
                  <a:cubicBezTo>
                    <a:pt x="31654" y="25161"/>
                    <a:pt x="487801" y="1266985"/>
                    <a:pt x="1320554" y="2607830"/>
                  </a:cubicBezTo>
                  <a:cubicBezTo>
                    <a:pt x="2088374" y="3844784"/>
                    <a:pt x="3339938" y="5421007"/>
                    <a:pt x="4950250" y="5903127"/>
                  </a:cubicBezTo>
                  <a:cubicBezTo>
                    <a:pt x="6153115" y="6263499"/>
                    <a:pt x="7401432" y="5974552"/>
                    <a:pt x="8657865" y="5041155"/>
                  </a:cubicBezTo>
                  <a:lnTo>
                    <a:pt x="8667604" y="5054141"/>
                  </a:lnTo>
                  <a:cubicBezTo>
                    <a:pt x="7755311" y="5731057"/>
                    <a:pt x="6849510" y="6070327"/>
                    <a:pt x="5961565" y="6070327"/>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4" name="任意多边形: 形状 23">
              <a:extLst>
                <a:ext uri="{FF2B5EF4-FFF2-40B4-BE49-F238E27FC236}">
                  <a16:creationId xmlns:a16="http://schemas.microsoft.com/office/drawing/2014/main" id="{DA470AD1-869F-4486-A96B-1C71DC109F9B}"/>
                </a:ext>
              </a:extLst>
            </p:cNvPr>
            <p:cNvSpPr/>
            <p:nvPr/>
          </p:nvSpPr>
          <p:spPr>
            <a:xfrm>
              <a:off x="10473465" y="944608"/>
              <a:ext cx="8668416" cy="5892575"/>
            </a:xfrm>
            <a:custGeom>
              <a:avLst/>
              <a:gdLst>
                <a:gd name="connsiteX0" fmla="*/ 6021627 w 8668416"/>
                <a:gd name="connsiteY0" fmla="*/ 5888518 h 5892575"/>
                <a:gd name="connsiteX1" fmla="*/ 5002196 w 8668416"/>
                <a:gd name="connsiteY1" fmla="*/ 5740797 h 5892575"/>
                <a:gd name="connsiteX2" fmla="*/ 2906517 w 8668416"/>
                <a:gd name="connsiteY2" fmla="*/ 4460014 h 5892575"/>
                <a:gd name="connsiteX3" fmla="*/ 1336787 w 8668416"/>
                <a:gd name="connsiteY3" fmla="*/ 2536405 h 5892575"/>
                <a:gd name="connsiteX4" fmla="*/ 12175 w 8668416"/>
                <a:gd name="connsiteY4" fmla="*/ 18668 h 5892575"/>
                <a:gd name="connsiteX5" fmla="*/ 26784 w 8668416"/>
                <a:gd name="connsiteY5" fmla="*/ 12175 h 5892575"/>
                <a:gd name="connsiteX6" fmla="*/ 1351396 w 8668416"/>
                <a:gd name="connsiteY6" fmla="*/ 2528289 h 5892575"/>
                <a:gd name="connsiteX7" fmla="*/ 5007066 w 8668416"/>
                <a:gd name="connsiteY7" fmla="*/ 5726188 h 5892575"/>
                <a:gd name="connsiteX8" fmla="*/ 8656242 w 8668416"/>
                <a:gd name="connsiteY8" fmla="*/ 4909668 h 5892575"/>
                <a:gd name="connsiteX9" fmla="*/ 8665981 w 8668416"/>
                <a:gd name="connsiteY9" fmla="*/ 4922655 h 5892575"/>
                <a:gd name="connsiteX10" fmla="*/ 6021627 w 8668416"/>
                <a:gd name="connsiteY10" fmla="*/ 5888518 h 5892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5892575">
                  <a:moveTo>
                    <a:pt x="6021627" y="5888518"/>
                  </a:moveTo>
                  <a:cubicBezTo>
                    <a:pt x="5680735" y="5888518"/>
                    <a:pt x="5339842" y="5839819"/>
                    <a:pt x="5002196" y="5740797"/>
                  </a:cubicBezTo>
                  <a:cubicBezTo>
                    <a:pt x="4291191" y="5533015"/>
                    <a:pt x="3586679" y="5101218"/>
                    <a:pt x="2906517" y="4460014"/>
                  </a:cubicBezTo>
                  <a:cubicBezTo>
                    <a:pt x="2362712" y="3947052"/>
                    <a:pt x="1835139" y="3299356"/>
                    <a:pt x="1336787" y="2536405"/>
                  </a:cubicBezTo>
                  <a:cubicBezTo>
                    <a:pt x="491048" y="1236142"/>
                    <a:pt x="17045" y="31654"/>
                    <a:pt x="12175" y="18668"/>
                  </a:cubicBezTo>
                  <a:lnTo>
                    <a:pt x="26784" y="12175"/>
                  </a:lnTo>
                  <a:cubicBezTo>
                    <a:pt x="31654" y="23538"/>
                    <a:pt x="504034" y="1228026"/>
                    <a:pt x="1351396" y="2528289"/>
                  </a:cubicBezTo>
                  <a:cubicBezTo>
                    <a:pt x="2132203" y="3727906"/>
                    <a:pt x="3401623" y="5255431"/>
                    <a:pt x="5007066" y="5726188"/>
                  </a:cubicBezTo>
                  <a:cubicBezTo>
                    <a:pt x="6201814" y="6076820"/>
                    <a:pt x="7430651" y="5802482"/>
                    <a:pt x="8656242" y="4909668"/>
                  </a:cubicBezTo>
                  <a:lnTo>
                    <a:pt x="8665981" y="4922655"/>
                  </a:lnTo>
                  <a:cubicBezTo>
                    <a:pt x="7782907" y="5565481"/>
                    <a:pt x="6896585" y="5888518"/>
                    <a:pt x="6021627" y="5888518"/>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5" name="任意多边形: 形状 24">
              <a:extLst>
                <a:ext uri="{FF2B5EF4-FFF2-40B4-BE49-F238E27FC236}">
                  <a16:creationId xmlns:a16="http://schemas.microsoft.com/office/drawing/2014/main" id="{71AC75CF-12BD-4E4D-A04A-88C3913B45C9}"/>
                </a:ext>
              </a:extLst>
            </p:cNvPr>
            <p:cNvSpPr/>
            <p:nvPr/>
          </p:nvSpPr>
          <p:spPr>
            <a:xfrm>
              <a:off x="10470218" y="1100445"/>
              <a:ext cx="8668416" cy="5714012"/>
            </a:xfrm>
            <a:custGeom>
              <a:avLst/>
              <a:gdLst>
                <a:gd name="connsiteX0" fmla="*/ 6083313 w 8668416"/>
                <a:gd name="connsiteY0" fmla="*/ 5706708 h 5714012"/>
                <a:gd name="connsiteX1" fmla="*/ 5063881 w 8668416"/>
                <a:gd name="connsiteY1" fmla="*/ 5562234 h 5714012"/>
                <a:gd name="connsiteX2" fmla="*/ 2963332 w 8668416"/>
                <a:gd name="connsiteY2" fmla="*/ 4320411 h 5714012"/>
                <a:gd name="connsiteX3" fmla="*/ 1372499 w 8668416"/>
                <a:gd name="connsiteY3" fmla="*/ 2456863 h 5714012"/>
                <a:gd name="connsiteX4" fmla="*/ 12175 w 8668416"/>
                <a:gd name="connsiteY4" fmla="*/ 18668 h 5714012"/>
                <a:gd name="connsiteX5" fmla="*/ 26784 w 8668416"/>
                <a:gd name="connsiteY5" fmla="*/ 12175 h 5714012"/>
                <a:gd name="connsiteX6" fmla="*/ 1385486 w 8668416"/>
                <a:gd name="connsiteY6" fmla="*/ 2447123 h 5714012"/>
                <a:gd name="connsiteX7" fmla="*/ 5068751 w 8668416"/>
                <a:gd name="connsiteY7" fmla="*/ 5546001 h 5714012"/>
                <a:gd name="connsiteX8" fmla="*/ 8659488 w 8668416"/>
                <a:gd name="connsiteY8" fmla="*/ 4774934 h 5714012"/>
                <a:gd name="connsiteX9" fmla="*/ 8669228 w 8668416"/>
                <a:gd name="connsiteY9" fmla="*/ 4787921 h 5714012"/>
                <a:gd name="connsiteX10" fmla="*/ 6083313 w 8668416"/>
                <a:gd name="connsiteY10" fmla="*/ 5706708 h 5714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5714012">
                  <a:moveTo>
                    <a:pt x="6083313" y="5706708"/>
                  </a:moveTo>
                  <a:cubicBezTo>
                    <a:pt x="5742420" y="5706708"/>
                    <a:pt x="5401527" y="5658009"/>
                    <a:pt x="5063881" y="5562234"/>
                  </a:cubicBezTo>
                  <a:cubicBezTo>
                    <a:pt x="4354500" y="5359322"/>
                    <a:pt x="3648364" y="4942134"/>
                    <a:pt x="2963332" y="4320411"/>
                  </a:cubicBezTo>
                  <a:cubicBezTo>
                    <a:pt x="2414657" y="3823681"/>
                    <a:pt x="1878969" y="3197087"/>
                    <a:pt x="1372499" y="2456863"/>
                  </a:cubicBezTo>
                  <a:cubicBezTo>
                    <a:pt x="508904" y="1197183"/>
                    <a:pt x="17045" y="30031"/>
                    <a:pt x="12175" y="18668"/>
                  </a:cubicBezTo>
                  <a:lnTo>
                    <a:pt x="26784" y="12175"/>
                  </a:lnTo>
                  <a:cubicBezTo>
                    <a:pt x="31654" y="23538"/>
                    <a:pt x="521891" y="1189067"/>
                    <a:pt x="1385486" y="2447123"/>
                  </a:cubicBezTo>
                  <a:cubicBezTo>
                    <a:pt x="2180902" y="3607782"/>
                    <a:pt x="3466555" y="5088231"/>
                    <a:pt x="5068751" y="5546001"/>
                  </a:cubicBezTo>
                  <a:cubicBezTo>
                    <a:pt x="6255383" y="5885270"/>
                    <a:pt x="7463117" y="5625543"/>
                    <a:pt x="8659488" y="4774934"/>
                  </a:cubicBezTo>
                  <a:lnTo>
                    <a:pt x="8669228" y="4787921"/>
                  </a:lnTo>
                  <a:cubicBezTo>
                    <a:pt x="7808879" y="5399904"/>
                    <a:pt x="6943661" y="5706708"/>
                    <a:pt x="6083313" y="5706708"/>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6" name="任意多边形: 形状 25">
              <a:extLst>
                <a:ext uri="{FF2B5EF4-FFF2-40B4-BE49-F238E27FC236}">
                  <a16:creationId xmlns:a16="http://schemas.microsoft.com/office/drawing/2014/main" id="{0B09B856-93AB-4CB3-B1BC-C52CB32A3FDA}"/>
                </a:ext>
              </a:extLst>
            </p:cNvPr>
            <p:cNvSpPr/>
            <p:nvPr/>
          </p:nvSpPr>
          <p:spPr>
            <a:xfrm>
              <a:off x="10466972" y="1254659"/>
              <a:ext cx="8668416" cy="5535449"/>
            </a:xfrm>
            <a:custGeom>
              <a:avLst/>
              <a:gdLst>
                <a:gd name="connsiteX0" fmla="*/ 6144998 w 8668416"/>
                <a:gd name="connsiteY0" fmla="*/ 5526522 h 5535449"/>
                <a:gd name="connsiteX1" fmla="*/ 5125566 w 8668416"/>
                <a:gd name="connsiteY1" fmla="*/ 5385294 h 5535449"/>
                <a:gd name="connsiteX2" fmla="*/ 3018524 w 8668416"/>
                <a:gd name="connsiteY2" fmla="*/ 4182430 h 5535449"/>
                <a:gd name="connsiteX3" fmla="*/ 1406589 w 8668416"/>
                <a:gd name="connsiteY3" fmla="*/ 2378945 h 5535449"/>
                <a:gd name="connsiteX4" fmla="*/ 12175 w 8668416"/>
                <a:gd name="connsiteY4" fmla="*/ 18668 h 5535449"/>
                <a:gd name="connsiteX5" fmla="*/ 26784 w 8668416"/>
                <a:gd name="connsiteY5" fmla="*/ 12175 h 5535449"/>
                <a:gd name="connsiteX6" fmla="*/ 1417952 w 8668416"/>
                <a:gd name="connsiteY6" fmla="*/ 2367582 h 5535449"/>
                <a:gd name="connsiteX7" fmla="*/ 5128813 w 8668416"/>
                <a:gd name="connsiteY7" fmla="*/ 5369061 h 5535449"/>
                <a:gd name="connsiteX8" fmla="*/ 8659488 w 8668416"/>
                <a:gd name="connsiteY8" fmla="*/ 4641824 h 5535449"/>
                <a:gd name="connsiteX9" fmla="*/ 8669227 w 8668416"/>
                <a:gd name="connsiteY9" fmla="*/ 4654810 h 5535449"/>
                <a:gd name="connsiteX10" fmla="*/ 6144998 w 8668416"/>
                <a:gd name="connsiteY10" fmla="*/ 5526522 h 55354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5535449">
                  <a:moveTo>
                    <a:pt x="6144998" y="5526522"/>
                  </a:moveTo>
                  <a:cubicBezTo>
                    <a:pt x="5804106" y="5526522"/>
                    <a:pt x="5464836" y="5479446"/>
                    <a:pt x="5125566" y="5385294"/>
                  </a:cubicBezTo>
                  <a:cubicBezTo>
                    <a:pt x="4417808" y="5188876"/>
                    <a:pt x="3708426" y="4783051"/>
                    <a:pt x="3018524" y="4182430"/>
                  </a:cubicBezTo>
                  <a:cubicBezTo>
                    <a:pt x="2466603" y="3701933"/>
                    <a:pt x="1924421" y="3094820"/>
                    <a:pt x="1406589" y="2378945"/>
                  </a:cubicBezTo>
                  <a:cubicBezTo>
                    <a:pt x="526761" y="1159847"/>
                    <a:pt x="17045" y="30031"/>
                    <a:pt x="12175" y="18668"/>
                  </a:cubicBezTo>
                  <a:lnTo>
                    <a:pt x="26784" y="12175"/>
                  </a:lnTo>
                  <a:cubicBezTo>
                    <a:pt x="31654" y="23538"/>
                    <a:pt x="539747" y="1150107"/>
                    <a:pt x="1417952" y="2367582"/>
                  </a:cubicBezTo>
                  <a:cubicBezTo>
                    <a:pt x="2229601" y="3490905"/>
                    <a:pt x="3531487" y="4924278"/>
                    <a:pt x="5128813" y="5369061"/>
                  </a:cubicBezTo>
                  <a:cubicBezTo>
                    <a:pt x="6305705" y="5696968"/>
                    <a:pt x="7493960" y="5451850"/>
                    <a:pt x="8659488" y="4641824"/>
                  </a:cubicBezTo>
                  <a:lnTo>
                    <a:pt x="8669227" y="4654810"/>
                  </a:lnTo>
                  <a:cubicBezTo>
                    <a:pt x="7836475" y="5235951"/>
                    <a:pt x="6990737" y="5526522"/>
                    <a:pt x="6144998" y="552652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7" name="任意多边形: 形状 26">
              <a:extLst>
                <a:ext uri="{FF2B5EF4-FFF2-40B4-BE49-F238E27FC236}">
                  <a16:creationId xmlns:a16="http://schemas.microsoft.com/office/drawing/2014/main" id="{3E3460EA-144D-4317-8DD8-5BBD35E61BB9}"/>
                </a:ext>
              </a:extLst>
            </p:cNvPr>
            <p:cNvSpPr/>
            <p:nvPr/>
          </p:nvSpPr>
          <p:spPr>
            <a:xfrm>
              <a:off x="10465348" y="1410495"/>
              <a:ext cx="8668416" cy="5356887"/>
            </a:xfrm>
            <a:custGeom>
              <a:avLst/>
              <a:gdLst>
                <a:gd name="connsiteX0" fmla="*/ 6208307 w 8668416"/>
                <a:gd name="connsiteY0" fmla="*/ 5344712 h 5356886"/>
                <a:gd name="connsiteX1" fmla="*/ 5188875 w 8668416"/>
                <a:gd name="connsiteY1" fmla="*/ 5206732 h 5356886"/>
                <a:gd name="connsiteX2" fmla="*/ 3073717 w 8668416"/>
                <a:gd name="connsiteY2" fmla="*/ 4042827 h 5356886"/>
                <a:gd name="connsiteX3" fmla="*/ 1439055 w 8668416"/>
                <a:gd name="connsiteY3" fmla="*/ 2299403 h 5356886"/>
                <a:gd name="connsiteX4" fmla="*/ 12175 w 8668416"/>
                <a:gd name="connsiteY4" fmla="*/ 18668 h 5356886"/>
                <a:gd name="connsiteX5" fmla="*/ 26784 w 8668416"/>
                <a:gd name="connsiteY5" fmla="*/ 12175 h 5356886"/>
                <a:gd name="connsiteX6" fmla="*/ 1452041 w 8668416"/>
                <a:gd name="connsiteY6" fmla="*/ 2289664 h 5356886"/>
                <a:gd name="connsiteX7" fmla="*/ 5192122 w 8668416"/>
                <a:gd name="connsiteY7" fmla="*/ 5192122 h 5356886"/>
                <a:gd name="connsiteX8" fmla="*/ 8661111 w 8668416"/>
                <a:gd name="connsiteY8" fmla="*/ 4510337 h 5356886"/>
                <a:gd name="connsiteX9" fmla="*/ 8670851 w 8668416"/>
                <a:gd name="connsiteY9" fmla="*/ 4523323 h 5356886"/>
                <a:gd name="connsiteX10" fmla="*/ 6208307 w 8668416"/>
                <a:gd name="connsiteY10" fmla="*/ 5344712 h 5356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5356886">
                  <a:moveTo>
                    <a:pt x="6208307" y="5344712"/>
                  </a:moveTo>
                  <a:cubicBezTo>
                    <a:pt x="5869037" y="5344712"/>
                    <a:pt x="5528145" y="5299260"/>
                    <a:pt x="5188875" y="5206732"/>
                  </a:cubicBezTo>
                  <a:cubicBezTo>
                    <a:pt x="4482740" y="5015183"/>
                    <a:pt x="3771735" y="4623967"/>
                    <a:pt x="3073717" y="4042827"/>
                  </a:cubicBezTo>
                  <a:cubicBezTo>
                    <a:pt x="2516925" y="3576940"/>
                    <a:pt x="1966627" y="2990928"/>
                    <a:pt x="1439055" y="2299403"/>
                  </a:cubicBezTo>
                  <a:cubicBezTo>
                    <a:pt x="542994" y="1120888"/>
                    <a:pt x="17045" y="30031"/>
                    <a:pt x="12175" y="18668"/>
                  </a:cubicBezTo>
                  <a:lnTo>
                    <a:pt x="26784" y="12175"/>
                  </a:lnTo>
                  <a:cubicBezTo>
                    <a:pt x="31654" y="23538"/>
                    <a:pt x="557603" y="1112772"/>
                    <a:pt x="1452041" y="2289664"/>
                  </a:cubicBezTo>
                  <a:cubicBezTo>
                    <a:pt x="2278300" y="3375651"/>
                    <a:pt x="3598042" y="4760324"/>
                    <a:pt x="5192122" y="5192122"/>
                  </a:cubicBezTo>
                  <a:cubicBezTo>
                    <a:pt x="6359274" y="5508665"/>
                    <a:pt x="7526426" y="5278157"/>
                    <a:pt x="8661111" y="4510337"/>
                  </a:cubicBezTo>
                  <a:lnTo>
                    <a:pt x="8670851" y="4523323"/>
                  </a:lnTo>
                  <a:cubicBezTo>
                    <a:pt x="7862448" y="5070375"/>
                    <a:pt x="7037813" y="5344712"/>
                    <a:pt x="6208307" y="534471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8" name="任意多边形: 形状 27">
              <a:extLst>
                <a:ext uri="{FF2B5EF4-FFF2-40B4-BE49-F238E27FC236}">
                  <a16:creationId xmlns:a16="http://schemas.microsoft.com/office/drawing/2014/main" id="{B910BCAC-8D7E-4E0C-ACD2-DBE343F17F6D}"/>
                </a:ext>
              </a:extLst>
            </p:cNvPr>
            <p:cNvSpPr/>
            <p:nvPr/>
          </p:nvSpPr>
          <p:spPr>
            <a:xfrm>
              <a:off x="10462102" y="1564708"/>
              <a:ext cx="8684649" cy="5178324"/>
            </a:xfrm>
            <a:custGeom>
              <a:avLst/>
              <a:gdLst>
                <a:gd name="connsiteX0" fmla="*/ 6273239 w 8684649"/>
                <a:gd name="connsiteY0" fmla="*/ 5166149 h 5178323"/>
                <a:gd name="connsiteX1" fmla="*/ 5253807 w 8684649"/>
                <a:gd name="connsiteY1" fmla="*/ 5031416 h 5178323"/>
                <a:gd name="connsiteX2" fmla="*/ 3132155 w 8684649"/>
                <a:gd name="connsiteY2" fmla="*/ 3904846 h 5178323"/>
                <a:gd name="connsiteX3" fmla="*/ 1474767 w 8684649"/>
                <a:gd name="connsiteY3" fmla="*/ 2219861 h 5178323"/>
                <a:gd name="connsiteX4" fmla="*/ 12175 w 8684649"/>
                <a:gd name="connsiteY4" fmla="*/ 20291 h 5178323"/>
                <a:gd name="connsiteX5" fmla="*/ 26784 w 8684649"/>
                <a:gd name="connsiteY5" fmla="*/ 12175 h 5178323"/>
                <a:gd name="connsiteX6" fmla="*/ 1487754 w 8684649"/>
                <a:gd name="connsiteY6" fmla="*/ 2210122 h 5178323"/>
                <a:gd name="connsiteX7" fmla="*/ 5258677 w 8684649"/>
                <a:gd name="connsiteY7" fmla="*/ 5015183 h 5178323"/>
                <a:gd name="connsiteX8" fmla="*/ 8664358 w 8684649"/>
                <a:gd name="connsiteY8" fmla="*/ 4377226 h 5178323"/>
                <a:gd name="connsiteX9" fmla="*/ 8674097 w 8684649"/>
                <a:gd name="connsiteY9" fmla="*/ 4390213 h 5178323"/>
                <a:gd name="connsiteX10" fmla="*/ 6273239 w 8684649"/>
                <a:gd name="connsiteY10" fmla="*/ 5166149 h 517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84649" h="5178323">
                  <a:moveTo>
                    <a:pt x="6273239" y="5166149"/>
                  </a:moveTo>
                  <a:cubicBezTo>
                    <a:pt x="5935593" y="5166149"/>
                    <a:pt x="5594700" y="5120697"/>
                    <a:pt x="5253807" y="5031416"/>
                  </a:cubicBezTo>
                  <a:cubicBezTo>
                    <a:pt x="4549295" y="4846360"/>
                    <a:pt x="3835044" y="4468131"/>
                    <a:pt x="3132155" y="3904846"/>
                  </a:cubicBezTo>
                  <a:cubicBezTo>
                    <a:pt x="2568871" y="3455192"/>
                    <a:pt x="2012079" y="2888661"/>
                    <a:pt x="1474767" y="2219861"/>
                  </a:cubicBezTo>
                  <a:cubicBezTo>
                    <a:pt x="560850" y="1083552"/>
                    <a:pt x="17045" y="30031"/>
                    <a:pt x="12175" y="20291"/>
                  </a:cubicBezTo>
                  <a:lnTo>
                    <a:pt x="26784" y="12175"/>
                  </a:lnTo>
                  <a:cubicBezTo>
                    <a:pt x="31654" y="21915"/>
                    <a:pt x="575460" y="1073812"/>
                    <a:pt x="1487754" y="2210122"/>
                  </a:cubicBezTo>
                  <a:cubicBezTo>
                    <a:pt x="2330246" y="3258773"/>
                    <a:pt x="3667844" y="4596371"/>
                    <a:pt x="5258677" y="5015183"/>
                  </a:cubicBezTo>
                  <a:cubicBezTo>
                    <a:pt x="6414466" y="5318739"/>
                    <a:pt x="7560515" y="5104464"/>
                    <a:pt x="8664358" y="4377226"/>
                  </a:cubicBezTo>
                  <a:lnTo>
                    <a:pt x="8674097" y="4390213"/>
                  </a:lnTo>
                  <a:cubicBezTo>
                    <a:pt x="7890044" y="4906421"/>
                    <a:pt x="7086511" y="5166149"/>
                    <a:pt x="6273239" y="5166149"/>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29" name="任意多边形: 形状 28">
              <a:extLst>
                <a:ext uri="{FF2B5EF4-FFF2-40B4-BE49-F238E27FC236}">
                  <a16:creationId xmlns:a16="http://schemas.microsoft.com/office/drawing/2014/main" id="{5AA79383-261E-41BC-8BCF-82628A3FEB24}"/>
                </a:ext>
              </a:extLst>
            </p:cNvPr>
            <p:cNvSpPr/>
            <p:nvPr/>
          </p:nvSpPr>
          <p:spPr>
            <a:xfrm>
              <a:off x="10458855" y="1720545"/>
              <a:ext cx="8668416" cy="4983528"/>
            </a:xfrm>
            <a:custGeom>
              <a:avLst/>
              <a:gdLst>
                <a:gd name="connsiteX0" fmla="*/ 6339794 w 8668416"/>
                <a:gd name="connsiteY0" fmla="*/ 4984340 h 4983527"/>
                <a:gd name="connsiteX1" fmla="*/ 5321986 w 8668416"/>
                <a:gd name="connsiteY1" fmla="*/ 4854476 h 4983527"/>
                <a:gd name="connsiteX2" fmla="*/ 3190594 w 8668416"/>
                <a:gd name="connsiteY2" fmla="*/ 3768489 h 4983527"/>
                <a:gd name="connsiteX3" fmla="*/ 1510480 w 8668416"/>
                <a:gd name="connsiteY3" fmla="*/ 2143566 h 4983527"/>
                <a:gd name="connsiteX4" fmla="*/ 12175 w 8668416"/>
                <a:gd name="connsiteY4" fmla="*/ 20291 h 4983527"/>
                <a:gd name="connsiteX5" fmla="*/ 26784 w 8668416"/>
                <a:gd name="connsiteY5" fmla="*/ 12175 h 4983527"/>
                <a:gd name="connsiteX6" fmla="*/ 1523466 w 8668416"/>
                <a:gd name="connsiteY6" fmla="*/ 2132203 h 4983527"/>
                <a:gd name="connsiteX7" fmla="*/ 5325232 w 8668416"/>
                <a:gd name="connsiteY7" fmla="*/ 4838243 h 4983527"/>
                <a:gd name="connsiteX8" fmla="*/ 8664358 w 8668416"/>
                <a:gd name="connsiteY8" fmla="*/ 4244116 h 4983527"/>
                <a:gd name="connsiteX9" fmla="*/ 8672474 w 8668416"/>
                <a:gd name="connsiteY9" fmla="*/ 4257102 h 4983527"/>
                <a:gd name="connsiteX10" fmla="*/ 6339794 w 8668416"/>
                <a:gd name="connsiteY10" fmla="*/ 4984340 h 4983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68416" h="4983527">
                  <a:moveTo>
                    <a:pt x="6339794" y="4984340"/>
                  </a:moveTo>
                  <a:cubicBezTo>
                    <a:pt x="6003771" y="4984340"/>
                    <a:pt x="5664502" y="4940511"/>
                    <a:pt x="5321986" y="4854476"/>
                  </a:cubicBezTo>
                  <a:cubicBezTo>
                    <a:pt x="4619097" y="4675913"/>
                    <a:pt x="3901599" y="4309048"/>
                    <a:pt x="3190594" y="3768489"/>
                  </a:cubicBezTo>
                  <a:cubicBezTo>
                    <a:pt x="2622440" y="3335068"/>
                    <a:pt x="2057531" y="2788016"/>
                    <a:pt x="1510480" y="2143566"/>
                  </a:cubicBezTo>
                  <a:cubicBezTo>
                    <a:pt x="578706" y="1046216"/>
                    <a:pt x="17045" y="31654"/>
                    <a:pt x="12175" y="20291"/>
                  </a:cubicBezTo>
                  <a:lnTo>
                    <a:pt x="26784" y="12175"/>
                  </a:lnTo>
                  <a:cubicBezTo>
                    <a:pt x="31654" y="21915"/>
                    <a:pt x="593316" y="1036477"/>
                    <a:pt x="1523466" y="2132203"/>
                  </a:cubicBezTo>
                  <a:cubicBezTo>
                    <a:pt x="2382191" y="3143518"/>
                    <a:pt x="3737646" y="4434041"/>
                    <a:pt x="5325232" y="4838243"/>
                  </a:cubicBezTo>
                  <a:cubicBezTo>
                    <a:pt x="6469658" y="5128814"/>
                    <a:pt x="7592981" y="4929147"/>
                    <a:pt x="8664358" y="4244116"/>
                  </a:cubicBezTo>
                  <a:lnTo>
                    <a:pt x="8672474" y="4257102"/>
                  </a:lnTo>
                  <a:cubicBezTo>
                    <a:pt x="7917640" y="4740845"/>
                    <a:pt x="7135211" y="4984340"/>
                    <a:pt x="6339794" y="4984340"/>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0" name="任意多边形: 形状 29">
              <a:extLst>
                <a:ext uri="{FF2B5EF4-FFF2-40B4-BE49-F238E27FC236}">
                  <a16:creationId xmlns:a16="http://schemas.microsoft.com/office/drawing/2014/main" id="{5C91C1D8-68CD-4B45-A226-18B011860870}"/>
                </a:ext>
              </a:extLst>
            </p:cNvPr>
            <p:cNvSpPr/>
            <p:nvPr/>
          </p:nvSpPr>
          <p:spPr>
            <a:xfrm>
              <a:off x="10455608" y="1874759"/>
              <a:ext cx="8684649" cy="4804965"/>
            </a:xfrm>
            <a:custGeom>
              <a:avLst/>
              <a:gdLst>
                <a:gd name="connsiteX0" fmla="*/ 6406349 w 8684649"/>
                <a:gd name="connsiteY0" fmla="*/ 4804154 h 4804964"/>
                <a:gd name="connsiteX1" fmla="*/ 5391788 w 8684649"/>
                <a:gd name="connsiteY1" fmla="*/ 4677536 h 4804964"/>
                <a:gd name="connsiteX2" fmla="*/ 3252279 w 8684649"/>
                <a:gd name="connsiteY2" fmla="*/ 3630508 h 4804964"/>
                <a:gd name="connsiteX3" fmla="*/ 1547816 w 8684649"/>
                <a:gd name="connsiteY3" fmla="*/ 2065648 h 4804964"/>
                <a:gd name="connsiteX4" fmla="*/ 12175 w 8684649"/>
                <a:gd name="connsiteY4" fmla="*/ 20291 h 4804964"/>
                <a:gd name="connsiteX5" fmla="*/ 26784 w 8684649"/>
                <a:gd name="connsiteY5" fmla="*/ 12175 h 4804964"/>
                <a:gd name="connsiteX6" fmla="*/ 1560802 w 8684649"/>
                <a:gd name="connsiteY6" fmla="*/ 2054285 h 4804964"/>
                <a:gd name="connsiteX7" fmla="*/ 5396657 w 8684649"/>
                <a:gd name="connsiteY7" fmla="*/ 4662927 h 4804964"/>
                <a:gd name="connsiteX8" fmla="*/ 8667604 w 8684649"/>
                <a:gd name="connsiteY8" fmla="*/ 4111005 h 4804964"/>
                <a:gd name="connsiteX9" fmla="*/ 8675721 w 8684649"/>
                <a:gd name="connsiteY9" fmla="*/ 4123991 h 4804964"/>
                <a:gd name="connsiteX10" fmla="*/ 6406349 w 8684649"/>
                <a:gd name="connsiteY10" fmla="*/ 4804154 h 48049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84649" h="4804964">
                  <a:moveTo>
                    <a:pt x="6406349" y="4804154"/>
                  </a:moveTo>
                  <a:cubicBezTo>
                    <a:pt x="6071950" y="4804154"/>
                    <a:pt x="5732680" y="4761948"/>
                    <a:pt x="5391788" y="4677536"/>
                  </a:cubicBezTo>
                  <a:cubicBezTo>
                    <a:pt x="4688899" y="4505466"/>
                    <a:pt x="3969777" y="4151587"/>
                    <a:pt x="3252279" y="3630508"/>
                  </a:cubicBezTo>
                  <a:cubicBezTo>
                    <a:pt x="2679255" y="3213321"/>
                    <a:pt x="2104607" y="2685748"/>
                    <a:pt x="1547816" y="2065648"/>
                  </a:cubicBezTo>
                  <a:cubicBezTo>
                    <a:pt x="599809" y="1008880"/>
                    <a:pt x="18668" y="30031"/>
                    <a:pt x="12175" y="20291"/>
                  </a:cubicBezTo>
                  <a:lnTo>
                    <a:pt x="26784" y="12175"/>
                  </a:lnTo>
                  <a:cubicBezTo>
                    <a:pt x="33278" y="21915"/>
                    <a:pt x="612795" y="999140"/>
                    <a:pt x="1560802" y="2054285"/>
                  </a:cubicBezTo>
                  <a:cubicBezTo>
                    <a:pt x="2435760" y="3028264"/>
                    <a:pt x="3810694" y="4271711"/>
                    <a:pt x="5396657" y="4662927"/>
                  </a:cubicBezTo>
                  <a:cubicBezTo>
                    <a:pt x="6528097" y="4940511"/>
                    <a:pt x="7628693" y="4755455"/>
                    <a:pt x="8667604" y="4111005"/>
                  </a:cubicBezTo>
                  <a:lnTo>
                    <a:pt x="8675721" y="4123991"/>
                  </a:lnTo>
                  <a:cubicBezTo>
                    <a:pt x="7946860" y="4576892"/>
                    <a:pt x="7187156" y="4804154"/>
                    <a:pt x="6406349" y="480415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1" name="任意多边形: 形状 30">
              <a:extLst>
                <a:ext uri="{FF2B5EF4-FFF2-40B4-BE49-F238E27FC236}">
                  <a16:creationId xmlns:a16="http://schemas.microsoft.com/office/drawing/2014/main" id="{C01B94BE-170B-47F3-B0A6-C432A385869E}"/>
                </a:ext>
              </a:extLst>
            </p:cNvPr>
            <p:cNvSpPr/>
            <p:nvPr/>
          </p:nvSpPr>
          <p:spPr>
            <a:xfrm>
              <a:off x="10453985" y="2030595"/>
              <a:ext cx="8684649" cy="4626402"/>
            </a:xfrm>
            <a:custGeom>
              <a:avLst/>
              <a:gdLst>
                <a:gd name="connsiteX0" fmla="*/ 6476151 w 8684649"/>
                <a:gd name="connsiteY0" fmla="*/ 4623967 h 4626402"/>
                <a:gd name="connsiteX1" fmla="*/ 5442110 w 8684649"/>
                <a:gd name="connsiteY1" fmla="*/ 4497350 h 4626402"/>
                <a:gd name="connsiteX2" fmla="*/ 2672762 w 8684649"/>
                <a:gd name="connsiteY2" fmla="*/ 3007161 h 4626402"/>
                <a:gd name="connsiteX3" fmla="*/ 12175 w 8684649"/>
                <a:gd name="connsiteY3" fmla="*/ 20291 h 4626402"/>
                <a:gd name="connsiteX4" fmla="*/ 25161 w 8684649"/>
                <a:gd name="connsiteY4" fmla="*/ 12175 h 4626402"/>
                <a:gd name="connsiteX5" fmla="*/ 2682502 w 8684649"/>
                <a:gd name="connsiteY5" fmla="*/ 2994175 h 4626402"/>
                <a:gd name="connsiteX6" fmla="*/ 8665981 w 8684649"/>
                <a:gd name="connsiteY6" fmla="*/ 3977894 h 4626402"/>
                <a:gd name="connsiteX7" fmla="*/ 8674097 w 8684649"/>
                <a:gd name="connsiteY7" fmla="*/ 3992504 h 4626402"/>
                <a:gd name="connsiteX8" fmla="*/ 6476151 w 8684649"/>
                <a:gd name="connsiteY8" fmla="*/ 4623967 h 4626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4626402">
                  <a:moveTo>
                    <a:pt x="6476151" y="4623967"/>
                  </a:moveTo>
                  <a:cubicBezTo>
                    <a:pt x="6135259" y="4623967"/>
                    <a:pt x="5791119" y="4581762"/>
                    <a:pt x="5442110" y="4497350"/>
                  </a:cubicBezTo>
                  <a:cubicBezTo>
                    <a:pt x="4539556" y="4278204"/>
                    <a:pt x="3607782" y="3776605"/>
                    <a:pt x="2672762" y="3007161"/>
                  </a:cubicBezTo>
                  <a:cubicBezTo>
                    <a:pt x="1081929" y="1695536"/>
                    <a:pt x="21915" y="36524"/>
                    <a:pt x="12175" y="20291"/>
                  </a:cubicBezTo>
                  <a:lnTo>
                    <a:pt x="25161" y="12175"/>
                  </a:lnTo>
                  <a:cubicBezTo>
                    <a:pt x="34901" y="28408"/>
                    <a:pt x="1094915" y="1684173"/>
                    <a:pt x="2682502" y="2994175"/>
                  </a:cubicBezTo>
                  <a:cubicBezTo>
                    <a:pt x="4146717" y="4201910"/>
                    <a:pt x="6373883" y="5352828"/>
                    <a:pt x="8665981" y="3977894"/>
                  </a:cubicBezTo>
                  <a:lnTo>
                    <a:pt x="8674097" y="3992504"/>
                  </a:lnTo>
                  <a:cubicBezTo>
                    <a:pt x="7972833" y="4412939"/>
                    <a:pt x="7235855" y="4623967"/>
                    <a:pt x="6476151" y="4623967"/>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2" name="任意多边形: 形状 31">
              <a:extLst>
                <a:ext uri="{FF2B5EF4-FFF2-40B4-BE49-F238E27FC236}">
                  <a16:creationId xmlns:a16="http://schemas.microsoft.com/office/drawing/2014/main" id="{DB8C413D-CC27-40E5-97CF-EA19D21E35DD}"/>
                </a:ext>
              </a:extLst>
            </p:cNvPr>
            <p:cNvSpPr/>
            <p:nvPr/>
          </p:nvSpPr>
          <p:spPr>
            <a:xfrm>
              <a:off x="10450739" y="2184809"/>
              <a:ext cx="8684649" cy="4447839"/>
            </a:xfrm>
            <a:custGeom>
              <a:avLst/>
              <a:gdLst>
                <a:gd name="connsiteX0" fmla="*/ 6547576 w 8684649"/>
                <a:gd name="connsiteY0" fmla="*/ 4443781 h 4447839"/>
                <a:gd name="connsiteX1" fmla="*/ 5490809 w 8684649"/>
                <a:gd name="connsiteY1" fmla="*/ 4315541 h 4447839"/>
                <a:gd name="connsiteX2" fmla="*/ 2716591 w 8684649"/>
                <a:gd name="connsiteY2" fmla="*/ 2878921 h 4447839"/>
                <a:gd name="connsiteX3" fmla="*/ 12175 w 8684649"/>
                <a:gd name="connsiteY3" fmla="*/ 21914 h 4447839"/>
                <a:gd name="connsiteX4" fmla="*/ 25161 w 8684649"/>
                <a:gd name="connsiteY4" fmla="*/ 12175 h 4447839"/>
                <a:gd name="connsiteX5" fmla="*/ 2726331 w 8684649"/>
                <a:gd name="connsiteY5" fmla="*/ 2865934 h 4447839"/>
                <a:gd name="connsiteX6" fmla="*/ 8669227 w 8684649"/>
                <a:gd name="connsiteY6" fmla="*/ 3844784 h 4447839"/>
                <a:gd name="connsiteX7" fmla="*/ 8677344 w 8684649"/>
                <a:gd name="connsiteY7" fmla="*/ 3859393 h 4447839"/>
                <a:gd name="connsiteX8" fmla="*/ 6547576 w 8684649"/>
                <a:gd name="connsiteY8" fmla="*/ 4443781 h 4447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4447839">
                  <a:moveTo>
                    <a:pt x="6547576" y="4443781"/>
                  </a:moveTo>
                  <a:cubicBezTo>
                    <a:pt x="6201814" y="4443781"/>
                    <a:pt x="5847934" y="4401575"/>
                    <a:pt x="5490809" y="4315541"/>
                  </a:cubicBezTo>
                  <a:cubicBezTo>
                    <a:pt x="4591501" y="4101265"/>
                    <a:pt x="3658104" y="3617522"/>
                    <a:pt x="2716591" y="2878921"/>
                  </a:cubicBezTo>
                  <a:cubicBezTo>
                    <a:pt x="1112771" y="1620864"/>
                    <a:pt x="23538" y="38147"/>
                    <a:pt x="12175" y="21914"/>
                  </a:cubicBezTo>
                  <a:lnTo>
                    <a:pt x="25161" y="12175"/>
                  </a:lnTo>
                  <a:cubicBezTo>
                    <a:pt x="36524" y="28408"/>
                    <a:pt x="1124135" y="1609501"/>
                    <a:pt x="2726331" y="2865934"/>
                  </a:cubicBezTo>
                  <a:cubicBezTo>
                    <a:pt x="4203533" y="4024970"/>
                    <a:pt x="6433945" y="5133683"/>
                    <a:pt x="8669227" y="3844784"/>
                  </a:cubicBezTo>
                  <a:lnTo>
                    <a:pt x="8677344" y="3859393"/>
                  </a:lnTo>
                  <a:cubicBezTo>
                    <a:pt x="8002052" y="4248985"/>
                    <a:pt x="7289424" y="4443781"/>
                    <a:pt x="6547576" y="4443781"/>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3" name="任意多边形: 形状 32">
              <a:extLst>
                <a:ext uri="{FF2B5EF4-FFF2-40B4-BE49-F238E27FC236}">
                  <a16:creationId xmlns:a16="http://schemas.microsoft.com/office/drawing/2014/main" id="{981FF3C7-4299-45D5-972D-8DA9E9A056CB}"/>
                </a:ext>
              </a:extLst>
            </p:cNvPr>
            <p:cNvSpPr/>
            <p:nvPr/>
          </p:nvSpPr>
          <p:spPr>
            <a:xfrm>
              <a:off x="10447492" y="2339022"/>
              <a:ext cx="8684649" cy="4269276"/>
            </a:xfrm>
            <a:custGeom>
              <a:avLst/>
              <a:gdLst>
                <a:gd name="connsiteX0" fmla="*/ 6622248 w 8684649"/>
                <a:gd name="connsiteY0" fmla="*/ 4265218 h 4269276"/>
                <a:gd name="connsiteX1" fmla="*/ 5539508 w 8684649"/>
                <a:gd name="connsiteY1" fmla="*/ 4135354 h 4269276"/>
                <a:gd name="connsiteX2" fmla="*/ 2758797 w 8684649"/>
                <a:gd name="connsiteY2" fmla="*/ 2752303 h 4269276"/>
                <a:gd name="connsiteX3" fmla="*/ 12175 w 8684649"/>
                <a:gd name="connsiteY3" fmla="*/ 21914 h 4269276"/>
                <a:gd name="connsiteX4" fmla="*/ 25161 w 8684649"/>
                <a:gd name="connsiteY4" fmla="*/ 12175 h 4269276"/>
                <a:gd name="connsiteX5" fmla="*/ 2770160 w 8684649"/>
                <a:gd name="connsiteY5" fmla="*/ 2737694 h 4269276"/>
                <a:gd name="connsiteX6" fmla="*/ 8670851 w 8684649"/>
                <a:gd name="connsiteY6" fmla="*/ 3711673 h 4269276"/>
                <a:gd name="connsiteX7" fmla="*/ 8678968 w 8684649"/>
                <a:gd name="connsiteY7" fmla="*/ 3726283 h 4269276"/>
                <a:gd name="connsiteX8" fmla="*/ 6622248 w 8684649"/>
                <a:gd name="connsiteY8" fmla="*/ 4265218 h 4269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4269276">
                  <a:moveTo>
                    <a:pt x="6622248" y="4265218"/>
                  </a:moveTo>
                  <a:cubicBezTo>
                    <a:pt x="6268369" y="4265218"/>
                    <a:pt x="5907996" y="4221389"/>
                    <a:pt x="5539508" y="4135354"/>
                  </a:cubicBezTo>
                  <a:cubicBezTo>
                    <a:pt x="4645070" y="3924325"/>
                    <a:pt x="3710050" y="3460062"/>
                    <a:pt x="2758797" y="2752303"/>
                  </a:cubicBezTo>
                  <a:cubicBezTo>
                    <a:pt x="1140368" y="1547816"/>
                    <a:pt x="23538" y="38147"/>
                    <a:pt x="12175" y="21914"/>
                  </a:cubicBezTo>
                  <a:lnTo>
                    <a:pt x="25161" y="12175"/>
                  </a:lnTo>
                  <a:cubicBezTo>
                    <a:pt x="36524" y="26784"/>
                    <a:pt x="1153354" y="1534829"/>
                    <a:pt x="2770160" y="2737694"/>
                  </a:cubicBezTo>
                  <a:cubicBezTo>
                    <a:pt x="4261971" y="3846407"/>
                    <a:pt x="6495631" y="4916161"/>
                    <a:pt x="8670851" y="3711673"/>
                  </a:cubicBezTo>
                  <a:lnTo>
                    <a:pt x="8678968" y="3726283"/>
                  </a:lnTo>
                  <a:cubicBezTo>
                    <a:pt x="8031272" y="4085032"/>
                    <a:pt x="7342993" y="4265218"/>
                    <a:pt x="6622248" y="4265218"/>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4" name="任意多边形: 形状 33">
              <a:extLst>
                <a:ext uri="{FF2B5EF4-FFF2-40B4-BE49-F238E27FC236}">
                  <a16:creationId xmlns:a16="http://schemas.microsoft.com/office/drawing/2014/main" id="{E2AFA52D-8DEF-4775-B983-2F0C946F5779}"/>
                </a:ext>
              </a:extLst>
            </p:cNvPr>
            <p:cNvSpPr/>
            <p:nvPr/>
          </p:nvSpPr>
          <p:spPr>
            <a:xfrm>
              <a:off x="10444245" y="2494859"/>
              <a:ext cx="8684649" cy="4090713"/>
            </a:xfrm>
            <a:custGeom>
              <a:avLst/>
              <a:gdLst>
                <a:gd name="connsiteX0" fmla="*/ 6700166 w 8684649"/>
                <a:gd name="connsiteY0" fmla="*/ 4085032 h 4090713"/>
                <a:gd name="connsiteX1" fmla="*/ 5589830 w 8684649"/>
                <a:gd name="connsiteY1" fmla="*/ 3953545 h 4090713"/>
                <a:gd name="connsiteX2" fmla="*/ 2804249 w 8684649"/>
                <a:gd name="connsiteY2" fmla="*/ 2624063 h 4090713"/>
                <a:gd name="connsiteX3" fmla="*/ 12175 w 8684649"/>
                <a:gd name="connsiteY3" fmla="*/ 21915 h 4090713"/>
                <a:gd name="connsiteX4" fmla="*/ 25161 w 8684649"/>
                <a:gd name="connsiteY4" fmla="*/ 12175 h 4090713"/>
                <a:gd name="connsiteX5" fmla="*/ 2812365 w 8684649"/>
                <a:gd name="connsiteY5" fmla="*/ 2609453 h 4090713"/>
                <a:gd name="connsiteX6" fmla="*/ 8670851 w 8684649"/>
                <a:gd name="connsiteY6" fmla="*/ 3578563 h 4090713"/>
                <a:gd name="connsiteX7" fmla="*/ 8678967 w 8684649"/>
                <a:gd name="connsiteY7" fmla="*/ 3593172 h 4090713"/>
                <a:gd name="connsiteX8" fmla="*/ 6700166 w 8684649"/>
                <a:gd name="connsiteY8" fmla="*/ 4085032 h 40907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4090713">
                  <a:moveTo>
                    <a:pt x="6700166" y="4085032"/>
                  </a:moveTo>
                  <a:cubicBezTo>
                    <a:pt x="6339794" y="4085032"/>
                    <a:pt x="5968058" y="4041203"/>
                    <a:pt x="5589830" y="3953545"/>
                  </a:cubicBezTo>
                  <a:cubicBezTo>
                    <a:pt x="4700262" y="3747386"/>
                    <a:pt x="3763619" y="3299356"/>
                    <a:pt x="2804249" y="2624063"/>
                  </a:cubicBezTo>
                  <a:cubicBezTo>
                    <a:pt x="1171210" y="1471521"/>
                    <a:pt x="23538" y="36524"/>
                    <a:pt x="12175" y="21915"/>
                  </a:cubicBezTo>
                  <a:lnTo>
                    <a:pt x="25161" y="12175"/>
                  </a:lnTo>
                  <a:cubicBezTo>
                    <a:pt x="36524" y="26785"/>
                    <a:pt x="1180950" y="1460157"/>
                    <a:pt x="2812365" y="2609453"/>
                  </a:cubicBezTo>
                  <a:cubicBezTo>
                    <a:pt x="4317164" y="3669468"/>
                    <a:pt x="6554069" y="4698640"/>
                    <a:pt x="8670851" y="3578563"/>
                  </a:cubicBezTo>
                  <a:lnTo>
                    <a:pt x="8678967" y="3593172"/>
                  </a:lnTo>
                  <a:cubicBezTo>
                    <a:pt x="8062114" y="3921079"/>
                    <a:pt x="7398185" y="4085032"/>
                    <a:pt x="6700166" y="408503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5" name="任意多边形: 形状 34">
              <a:extLst>
                <a:ext uri="{FF2B5EF4-FFF2-40B4-BE49-F238E27FC236}">
                  <a16:creationId xmlns:a16="http://schemas.microsoft.com/office/drawing/2014/main" id="{38A82062-2F5B-44DA-9051-41ACEF5BF412}"/>
                </a:ext>
              </a:extLst>
            </p:cNvPr>
            <p:cNvSpPr/>
            <p:nvPr/>
          </p:nvSpPr>
          <p:spPr>
            <a:xfrm>
              <a:off x="10442622" y="2649072"/>
              <a:ext cx="8684649" cy="3912151"/>
            </a:xfrm>
            <a:custGeom>
              <a:avLst/>
              <a:gdLst>
                <a:gd name="connsiteX0" fmla="*/ 6779708 w 8684649"/>
                <a:gd name="connsiteY0" fmla="*/ 3906469 h 3912150"/>
                <a:gd name="connsiteX1" fmla="*/ 5636905 w 8684649"/>
                <a:gd name="connsiteY1" fmla="*/ 3771735 h 3912150"/>
                <a:gd name="connsiteX2" fmla="*/ 2844831 w 8684649"/>
                <a:gd name="connsiteY2" fmla="*/ 2495823 h 3912150"/>
                <a:gd name="connsiteX3" fmla="*/ 12175 w 8684649"/>
                <a:gd name="connsiteY3" fmla="*/ 23538 h 3912150"/>
                <a:gd name="connsiteX4" fmla="*/ 25161 w 8684649"/>
                <a:gd name="connsiteY4" fmla="*/ 12175 h 3912150"/>
                <a:gd name="connsiteX5" fmla="*/ 2856195 w 8684649"/>
                <a:gd name="connsiteY5" fmla="*/ 2482836 h 3912150"/>
                <a:gd name="connsiteX6" fmla="*/ 8672474 w 8684649"/>
                <a:gd name="connsiteY6" fmla="*/ 3447075 h 3912150"/>
                <a:gd name="connsiteX7" fmla="*/ 8678968 w 8684649"/>
                <a:gd name="connsiteY7" fmla="*/ 3461685 h 3912150"/>
                <a:gd name="connsiteX8" fmla="*/ 6779708 w 8684649"/>
                <a:gd name="connsiteY8" fmla="*/ 3906469 h 39121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3912150">
                  <a:moveTo>
                    <a:pt x="6779708" y="3906469"/>
                  </a:moveTo>
                  <a:cubicBezTo>
                    <a:pt x="6409596" y="3906469"/>
                    <a:pt x="6028121" y="3862640"/>
                    <a:pt x="5636905" y="3771735"/>
                  </a:cubicBezTo>
                  <a:cubicBezTo>
                    <a:pt x="4752208" y="3570446"/>
                    <a:pt x="3812317" y="3140272"/>
                    <a:pt x="2844831" y="2495823"/>
                  </a:cubicBezTo>
                  <a:cubicBezTo>
                    <a:pt x="1198806" y="1398472"/>
                    <a:pt x="23538" y="36524"/>
                    <a:pt x="12175" y="23538"/>
                  </a:cubicBezTo>
                  <a:lnTo>
                    <a:pt x="25161" y="12175"/>
                  </a:lnTo>
                  <a:cubicBezTo>
                    <a:pt x="36524" y="25161"/>
                    <a:pt x="1210169" y="1385486"/>
                    <a:pt x="2856195" y="2482836"/>
                  </a:cubicBezTo>
                  <a:cubicBezTo>
                    <a:pt x="4373979" y="3494151"/>
                    <a:pt x="6614132" y="4482740"/>
                    <a:pt x="8672474" y="3447075"/>
                  </a:cubicBezTo>
                  <a:lnTo>
                    <a:pt x="8678968" y="3461685"/>
                  </a:lnTo>
                  <a:cubicBezTo>
                    <a:pt x="8089710" y="3757126"/>
                    <a:pt x="7455000" y="3906469"/>
                    <a:pt x="6779708" y="3906469"/>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6" name="任意多边形: 形状 35">
              <a:extLst>
                <a:ext uri="{FF2B5EF4-FFF2-40B4-BE49-F238E27FC236}">
                  <a16:creationId xmlns:a16="http://schemas.microsoft.com/office/drawing/2014/main" id="{BA2DFC16-6487-418C-8104-B116D97117D3}"/>
                </a:ext>
              </a:extLst>
            </p:cNvPr>
            <p:cNvSpPr/>
            <p:nvPr/>
          </p:nvSpPr>
          <p:spPr>
            <a:xfrm>
              <a:off x="10439375" y="2804909"/>
              <a:ext cx="8684649" cy="3733588"/>
            </a:xfrm>
            <a:custGeom>
              <a:avLst/>
              <a:gdLst>
                <a:gd name="connsiteX0" fmla="*/ 6865743 w 8684649"/>
                <a:gd name="connsiteY0" fmla="*/ 3726283 h 3733587"/>
                <a:gd name="connsiteX1" fmla="*/ 5687228 w 8684649"/>
                <a:gd name="connsiteY1" fmla="*/ 3589926 h 3733587"/>
                <a:gd name="connsiteX2" fmla="*/ 2890284 w 8684649"/>
                <a:gd name="connsiteY2" fmla="*/ 2367582 h 3733587"/>
                <a:gd name="connsiteX3" fmla="*/ 12175 w 8684649"/>
                <a:gd name="connsiteY3" fmla="*/ 23538 h 3733587"/>
                <a:gd name="connsiteX4" fmla="*/ 23538 w 8684649"/>
                <a:gd name="connsiteY4" fmla="*/ 12175 h 3733587"/>
                <a:gd name="connsiteX5" fmla="*/ 2898400 w 8684649"/>
                <a:gd name="connsiteY5" fmla="*/ 2354596 h 3733587"/>
                <a:gd name="connsiteX6" fmla="*/ 8674098 w 8684649"/>
                <a:gd name="connsiteY6" fmla="*/ 3313965 h 3733587"/>
                <a:gd name="connsiteX7" fmla="*/ 8680590 w 8684649"/>
                <a:gd name="connsiteY7" fmla="*/ 3328575 h 3733587"/>
                <a:gd name="connsiteX8" fmla="*/ 6865743 w 8684649"/>
                <a:gd name="connsiteY8" fmla="*/ 3726283 h 3733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3733587">
                  <a:moveTo>
                    <a:pt x="6865743" y="3726283"/>
                  </a:moveTo>
                  <a:cubicBezTo>
                    <a:pt x="6485891" y="3726283"/>
                    <a:pt x="6093053" y="3680831"/>
                    <a:pt x="5687228" y="3589926"/>
                  </a:cubicBezTo>
                  <a:cubicBezTo>
                    <a:pt x="4807400" y="3391884"/>
                    <a:pt x="3865886" y="2981189"/>
                    <a:pt x="2890284" y="2367582"/>
                  </a:cubicBezTo>
                  <a:cubicBezTo>
                    <a:pt x="1228026" y="1322177"/>
                    <a:pt x="23538" y="36524"/>
                    <a:pt x="12175" y="23538"/>
                  </a:cubicBezTo>
                  <a:lnTo>
                    <a:pt x="23538" y="12175"/>
                  </a:lnTo>
                  <a:cubicBezTo>
                    <a:pt x="34901" y="25161"/>
                    <a:pt x="1237765" y="1310814"/>
                    <a:pt x="2898400" y="2354596"/>
                  </a:cubicBezTo>
                  <a:cubicBezTo>
                    <a:pt x="4429171" y="3317212"/>
                    <a:pt x="6674194" y="4265218"/>
                    <a:pt x="8674098" y="3313965"/>
                  </a:cubicBezTo>
                  <a:lnTo>
                    <a:pt x="8680590" y="3328575"/>
                  </a:lnTo>
                  <a:cubicBezTo>
                    <a:pt x="8122176" y="3593172"/>
                    <a:pt x="7515062" y="3726283"/>
                    <a:pt x="6865743" y="3726283"/>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7" name="任意多边形: 形状 36">
              <a:extLst>
                <a:ext uri="{FF2B5EF4-FFF2-40B4-BE49-F238E27FC236}">
                  <a16:creationId xmlns:a16="http://schemas.microsoft.com/office/drawing/2014/main" id="{8B8EE6A8-F78E-4859-A680-AAFE58A556CF}"/>
                </a:ext>
              </a:extLst>
            </p:cNvPr>
            <p:cNvSpPr/>
            <p:nvPr/>
          </p:nvSpPr>
          <p:spPr>
            <a:xfrm>
              <a:off x="10436129" y="2959122"/>
              <a:ext cx="8684649" cy="3555025"/>
            </a:xfrm>
            <a:custGeom>
              <a:avLst/>
              <a:gdLst>
                <a:gd name="connsiteX0" fmla="*/ 6956648 w 8684649"/>
                <a:gd name="connsiteY0" fmla="*/ 3549344 h 3555024"/>
                <a:gd name="connsiteX1" fmla="*/ 5737550 w 8684649"/>
                <a:gd name="connsiteY1" fmla="*/ 3409740 h 3555024"/>
                <a:gd name="connsiteX2" fmla="*/ 2934113 w 8684649"/>
                <a:gd name="connsiteY2" fmla="*/ 2240965 h 3555024"/>
                <a:gd name="connsiteX3" fmla="*/ 12175 w 8684649"/>
                <a:gd name="connsiteY3" fmla="*/ 23538 h 3555024"/>
                <a:gd name="connsiteX4" fmla="*/ 23538 w 8684649"/>
                <a:gd name="connsiteY4" fmla="*/ 12175 h 3555024"/>
                <a:gd name="connsiteX5" fmla="*/ 2942229 w 8684649"/>
                <a:gd name="connsiteY5" fmla="*/ 2226355 h 3555024"/>
                <a:gd name="connsiteX6" fmla="*/ 8675721 w 8684649"/>
                <a:gd name="connsiteY6" fmla="*/ 3180855 h 3555024"/>
                <a:gd name="connsiteX7" fmla="*/ 8682214 w 8684649"/>
                <a:gd name="connsiteY7" fmla="*/ 3195464 h 3555024"/>
                <a:gd name="connsiteX8" fmla="*/ 6956648 w 8684649"/>
                <a:gd name="connsiteY8" fmla="*/ 3549344 h 3555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3555024">
                  <a:moveTo>
                    <a:pt x="6956648" y="3549344"/>
                  </a:moveTo>
                  <a:cubicBezTo>
                    <a:pt x="6567056" y="3549344"/>
                    <a:pt x="6159608" y="3502268"/>
                    <a:pt x="5737550" y="3409740"/>
                  </a:cubicBezTo>
                  <a:cubicBezTo>
                    <a:pt x="4862592" y="3216567"/>
                    <a:pt x="3919455" y="2822105"/>
                    <a:pt x="2934113" y="2240965"/>
                  </a:cubicBezTo>
                  <a:cubicBezTo>
                    <a:pt x="1257245" y="1249129"/>
                    <a:pt x="25161" y="36524"/>
                    <a:pt x="12175" y="23538"/>
                  </a:cubicBezTo>
                  <a:lnTo>
                    <a:pt x="23538" y="12175"/>
                  </a:lnTo>
                  <a:cubicBezTo>
                    <a:pt x="36524" y="23538"/>
                    <a:pt x="1266985" y="1236143"/>
                    <a:pt x="2942229" y="2226355"/>
                  </a:cubicBezTo>
                  <a:cubicBezTo>
                    <a:pt x="4487610" y="3140272"/>
                    <a:pt x="6735879" y="4047697"/>
                    <a:pt x="8675721" y="3180855"/>
                  </a:cubicBezTo>
                  <a:lnTo>
                    <a:pt x="8682214" y="3195464"/>
                  </a:lnTo>
                  <a:cubicBezTo>
                    <a:pt x="8154642" y="3430843"/>
                    <a:pt x="7576748" y="3549344"/>
                    <a:pt x="6956648" y="354934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8" name="任意多边形: 形状 37">
              <a:extLst>
                <a:ext uri="{FF2B5EF4-FFF2-40B4-BE49-F238E27FC236}">
                  <a16:creationId xmlns:a16="http://schemas.microsoft.com/office/drawing/2014/main" id="{ED8E69E8-BFED-4B75-A07E-6D4BA3C3E677}"/>
                </a:ext>
              </a:extLst>
            </p:cNvPr>
            <p:cNvSpPr/>
            <p:nvPr/>
          </p:nvSpPr>
          <p:spPr>
            <a:xfrm>
              <a:off x="10434506" y="3114959"/>
              <a:ext cx="8684649" cy="3376462"/>
            </a:xfrm>
            <a:custGeom>
              <a:avLst/>
              <a:gdLst>
                <a:gd name="connsiteX0" fmla="*/ 7050799 w 8684649"/>
                <a:gd name="connsiteY0" fmla="*/ 3370780 h 3376461"/>
                <a:gd name="connsiteX1" fmla="*/ 5784626 w 8684649"/>
                <a:gd name="connsiteY1" fmla="*/ 3226307 h 3376461"/>
                <a:gd name="connsiteX2" fmla="*/ 2976319 w 8684649"/>
                <a:gd name="connsiteY2" fmla="*/ 2111101 h 3376461"/>
                <a:gd name="connsiteX3" fmla="*/ 12175 w 8684649"/>
                <a:gd name="connsiteY3" fmla="*/ 23538 h 3376461"/>
                <a:gd name="connsiteX4" fmla="*/ 23538 w 8684649"/>
                <a:gd name="connsiteY4" fmla="*/ 12175 h 3376461"/>
                <a:gd name="connsiteX5" fmla="*/ 2986058 w 8684649"/>
                <a:gd name="connsiteY5" fmla="*/ 2098114 h 3376461"/>
                <a:gd name="connsiteX6" fmla="*/ 8677344 w 8684649"/>
                <a:gd name="connsiteY6" fmla="*/ 3047744 h 3376461"/>
                <a:gd name="connsiteX7" fmla="*/ 8683837 w 8684649"/>
                <a:gd name="connsiteY7" fmla="*/ 3062354 h 3376461"/>
                <a:gd name="connsiteX8" fmla="*/ 7050799 w 8684649"/>
                <a:gd name="connsiteY8" fmla="*/ 3370780 h 33764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3376461">
                  <a:moveTo>
                    <a:pt x="7050799" y="3370780"/>
                  </a:moveTo>
                  <a:cubicBezTo>
                    <a:pt x="6648221" y="3370780"/>
                    <a:pt x="6226163" y="3323705"/>
                    <a:pt x="5784626" y="3226307"/>
                  </a:cubicBezTo>
                  <a:cubicBezTo>
                    <a:pt x="4914537" y="3036381"/>
                    <a:pt x="3969778" y="2661399"/>
                    <a:pt x="2976319" y="2111101"/>
                  </a:cubicBezTo>
                  <a:cubicBezTo>
                    <a:pt x="1284841" y="1172834"/>
                    <a:pt x="23538" y="34901"/>
                    <a:pt x="12175" y="23538"/>
                  </a:cubicBezTo>
                  <a:lnTo>
                    <a:pt x="23538" y="12175"/>
                  </a:lnTo>
                  <a:cubicBezTo>
                    <a:pt x="36524" y="23538"/>
                    <a:pt x="1296204" y="1161471"/>
                    <a:pt x="2986058" y="2098114"/>
                  </a:cubicBezTo>
                  <a:cubicBezTo>
                    <a:pt x="4544426" y="2963333"/>
                    <a:pt x="6795941" y="3828551"/>
                    <a:pt x="8677344" y="3047744"/>
                  </a:cubicBezTo>
                  <a:lnTo>
                    <a:pt x="8683837" y="3062354"/>
                  </a:lnTo>
                  <a:cubicBezTo>
                    <a:pt x="8187108" y="3268513"/>
                    <a:pt x="7640057" y="3370780"/>
                    <a:pt x="7050799" y="3370780"/>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39" name="任意多边形: 形状 38">
              <a:extLst>
                <a:ext uri="{FF2B5EF4-FFF2-40B4-BE49-F238E27FC236}">
                  <a16:creationId xmlns:a16="http://schemas.microsoft.com/office/drawing/2014/main" id="{35F24CA5-7348-4B29-BC39-7EC19A986300}"/>
                </a:ext>
              </a:extLst>
            </p:cNvPr>
            <p:cNvSpPr/>
            <p:nvPr/>
          </p:nvSpPr>
          <p:spPr>
            <a:xfrm>
              <a:off x="10431259" y="3269172"/>
              <a:ext cx="8684649" cy="3197899"/>
            </a:xfrm>
            <a:custGeom>
              <a:avLst/>
              <a:gdLst>
                <a:gd name="connsiteX0" fmla="*/ 7153067 w 8684649"/>
                <a:gd name="connsiteY0" fmla="*/ 3195464 h 3197898"/>
                <a:gd name="connsiteX1" fmla="*/ 5833325 w 8684649"/>
                <a:gd name="connsiteY1" fmla="*/ 3047744 h 3197898"/>
                <a:gd name="connsiteX2" fmla="*/ 3018524 w 8684649"/>
                <a:gd name="connsiteY2" fmla="*/ 1986106 h 3197898"/>
                <a:gd name="connsiteX3" fmla="*/ 12175 w 8684649"/>
                <a:gd name="connsiteY3" fmla="*/ 25161 h 3197898"/>
                <a:gd name="connsiteX4" fmla="*/ 21915 w 8684649"/>
                <a:gd name="connsiteY4" fmla="*/ 12175 h 3197898"/>
                <a:gd name="connsiteX5" fmla="*/ 3028264 w 8684649"/>
                <a:gd name="connsiteY5" fmla="*/ 1969873 h 3197898"/>
                <a:gd name="connsiteX6" fmla="*/ 8678968 w 8684649"/>
                <a:gd name="connsiteY6" fmla="*/ 2914634 h 3197898"/>
                <a:gd name="connsiteX7" fmla="*/ 8685461 w 8684649"/>
                <a:gd name="connsiteY7" fmla="*/ 2929243 h 3197898"/>
                <a:gd name="connsiteX8" fmla="*/ 7153067 w 8684649"/>
                <a:gd name="connsiteY8" fmla="*/ 3195464 h 3197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3197898">
                  <a:moveTo>
                    <a:pt x="7153067" y="3195464"/>
                  </a:moveTo>
                  <a:cubicBezTo>
                    <a:pt x="6737502" y="3195464"/>
                    <a:pt x="6297588" y="3146765"/>
                    <a:pt x="5833325" y="3047744"/>
                  </a:cubicBezTo>
                  <a:cubicBezTo>
                    <a:pt x="4968106" y="2862688"/>
                    <a:pt x="4020100" y="2505562"/>
                    <a:pt x="3018524" y="1986106"/>
                  </a:cubicBezTo>
                  <a:cubicBezTo>
                    <a:pt x="1315684" y="1099785"/>
                    <a:pt x="25161" y="34901"/>
                    <a:pt x="12175" y="25161"/>
                  </a:cubicBezTo>
                  <a:lnTo>
                    <a:pt x="21915" y="12175"/>
                  </a:lnTo>
                  <a:cubicBezTo>
                    <a:pt x="34901" y="23538"/>
                    <a:pt x="1323800" y="1086799"/>
                    <a:pt x="3028264" y="1969873"/>
                  </a:cubicBezTo>
                  <a:cubicBezTo>
                    <a:pt x="4599618" y="2784770"/>
                    <a:pt x="6856003" y="3611029"/>
                    <a:pt x="8678968" y="2914634"/>
                  </a:cubicBezTo>
                  <a:lnTo>
                    <a:pt x="8685461" y="2929243"/>
                  </a:lnTo>
                  <a:cubicBezTo>
                    <a:pt x="8221197" y="3106183"/>
                    <a:pt x="7709858" y="3195464"/>
                    <a:pt x="7153067" y="319546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0" name="任意多边形: 形状 39">
              <a:extLst>
                <a:ext uri="{FF2B5EF4-FFF2-40B4-BE49-F238E27FC236}">
                  <a16:creationId xmlns:a16="http://schemas.microsoft.com/office/drawing/2014/main" id="{44C33B2F-6C15-4D3D-AFD6-C7847BAC2CD7}"/>
                </a:ext>
              </a:extLst>
            </p:cNvPr>
            <p:cNvSpPr/>
            <p:nvPr/>
          </p:nvSpPr>
          <p:spPr>
            <a:xfrm>
              <a:off x="10428012" y="3425009"/>
              <a:ext cx="8684649" cy="3019336"/>
            </a:xfrm>
            <a:custGeom>
              <a:avLst/>
              <a:gdLst>
                <a:gd name="connsiteX0" fmla="*/ 7265075 w 8684649"/>
                <a:gd name="connsiteY0" fmla="*/ 3018525 h 3019336"/>
                <a:gd name="connsiteX1" fmla="*/ 5883647 w 8684649"/>
                <a:gd name="connsiteY1" fmla="*/ 2864311 h 3019336"/>
                <a:gd name="connsiteX2" fmla="*/ 3063977 w 8684649"/>
                <a:gd name="connsiteY2" fmla="*/ 1856243 h 3019336"/>
                <a:gd name="connsiteX3" fmla="*/ 12175 w 8684649"/>
                <a:gd name="connsiteY3" fmla="*/ 25161 h 3019336"/>
                <a:gd name="connsiteX4" fmla="*/ 21915 w 8684649"/>
                <a:gd name="connsiteY4" fmla="*/ 12175 h 3019336"/>
                <a:gd name="connsiteX5" fmla="*/ 3070470 w 8684649"/>
                <a:gd name="connsiteY5" fmla="*/ 1841633 h 3019336"/>
                <a:gd name="connsiteX6" fmla="*/ 8678967 w 8684649"/>
                <a:gd name="connsiteY6" fmla="*/ 2781523 h 3019336"/>
                <a:gd name="connsiteX7" fmla="*/ 8683837 w 8684649"/>
                <a:gd name="connsiteY7" fmla="*/ 2796133 h 3019336"/>
                <a:gd name="connsiteX8" fmla="*/ 7265075 w 8684649"/>
                <a:gd name="connsiteY8" fmla="*/ 3018525 h 3019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3019336">
                  <a:moveTo>
                    <a:pt x="7265075" y="3018525"/>
                  </a:moveTo>
                  <a:cubicBezTo>
                    <a:pt x="6833277" y="3018525"/>
                    <a:pt x="6372260" y="2966579"/>
                    <a:pt x="5883647" y="2864311"/>
                  </a:cubicBezTo>
                  <a:cubicBezTo>
                    <a:pt x="5021675" y="2684125"/>
                    <a:pt x="4073669" y="2344856"/>
                    <a:pt x="3063977" y="1856243"/>
                  </a:cubicBezTo>
                  <a:cubicBezTo>
                    <a:pt x="1344903" y="1023490"/>
                    <a:pt x="25161" y="34901"/>
                    <a:pt x="12175" y="25161"/>
                  </a:cubicBezTo>
                  <a:lnTo>
                    <a:pt x="21915" y="12175"/>
                  </a:lnTo>
                  <a:cubicBezTo>
                    <a:pt x="34901" y="21915"/>
                    <a:pt x="1353020" y="1010504"/>
                    <a:pt x="3070470" y="1841633"/>
                  </a:cubicBezTo>
                  <a:cubicBezTo>
                    <a:pt x="4654810" y="2607830"/>
                    <a:pt x="6914442" y="3393506"/>
                    <a:pt x="8678967" y="2781523"/>
                  </a:cubicBezTo>
                  <a:lnTo>
                    <a:pt x="8683837" y="2796133"/>
                  </a:lnTo>
                  <a:cubicBezTo>
                    <a:pt x="8258534" y="2943853"/>
                    <a:pt x="7784530" y="3018525"/>
                    <a:pt x="7265075" y="3018525"/>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1" name="任意多边形: 形状 40">
              <a:extLst>
                <a:ext uri="{FF2B5EF4-FFF2-40B4-BE49-F238E27FC236}">
                  <a16:creationId xmlns:a16="http://schemas.microsoft.com/office/drawing/2014/main" id="{EED1F5C7-9DF2-4966-B774-846699B69940}"/>
                </a:ext>
              </a:extLst>
            </p:cNvPr>
            <p:cNvSpPr/>
            <p:nvPr/>
          </p:nvSpPr>
          <p:spPr>
            <a:xfrm>
              <a:off x="10426389" y="3579223"/>
              <a:ext cx="8684649" cy="2857006"/>
            </a:xfrm>
            <a:custGeom>
              <a:avLst/>
              <a:gdLst>
                <a:gd name="connsiteX0" fmla="*/ 7386822 w 8684649"/>
                <a:gd name="connsiteY0" fmla="*/ 2844832 h 2857006"/>
                <a:gd name="connsiteX1" fmla="*/ 5932346 w 8684649"/>
                <a:gd name="connsiteY1" fmla="*/ 2684125 h 2857006"/>
                <a:gd name="connsiteX2" fmla="*/ 3106182 w 8684649"/>
                <a:gd name="connsiteY2" fmla="*/ 1729625 h 2857006"/>
                <a:gd name="connsiteX3" fmla="*/ 12175 w 8684649"/>
                <a:gd name="connsiteY3" fmla="*/ 25161 h 2857006"/>
                <a:gd name="connsiteX4" fmla="*/ 21915 w 8684649"/>
                <a:gd name="connsiteY4" fmla="*/ 12175 h 2857006"/>
                <a:gd name="connsiteX5" fmla="*/ 3114299 w 8684649"/>
                <a:gd name="connsiteY5" fmla="*/ 1715015 h 2857006"/>
                <a:gd name="connsiteX6" fmla="*/ 8680591 w 8684649"/>
                <a:gd name="connsiteY6" fmla="*/ 2650036 h 2857006"/>
                <a:gd name="connsiteX7" fmla="*/ 8685460 w 8684649"/>
                <a:gd name="connsiteY7" fmla="*/ 2666269 h 2857006"/>
                <a:gd name="connsiteX8" fmla="*/ 7386822 w 8684649"/>
                <a:gd name="connsiteY8" fmla="*/ 2844832 h 285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2857006">
                  <a:moveTo>
                    <a:pt x="7386822" y="2844832"/>
                  </a:moveTo>
                  <a:cubicBezTo>
                    <a:pt x="6938791" y="2844832"/>
                    <a:pt x="6451802" y="2791263"/>
                    <a:pt x="5932346" y="2684125"/>
                  </a:cubicBezTo>
                  <a:cubicBezTo>
                    <a:pt x="5075244" y="2507186"/>
                    <a:pt x="4125614" y="2185772"/>
                    <a:pt x="3106182" y="1729625"/>
                  </a:cubicBezTo>
                  <a:cubicBezTo>
                    <a:pt x="1372499" y="950441"/>
                    <a:pt x="25161" y="34901"/>
                    <a:pt x="12175" y="25161"/>
                  </a:cubicBezTo>
                  <a:lnTo>
                    <a:pt x="21915" y="12175"/>
                  </a:lnTo>
                  <a:cubicBezTo>
                    <a:pt x="34901" y="21915"/>
                    <a:pt x="1382239" y="935832"/>
                    <a:pt x="3114299" y="1715015"/>
                  </a:cubicBezTo>
                  <a:cubicBezTo>
                    <a:pt x="4713248" y="2432514"/>
                    <a:pt x="6976127" y="3177608"/>
                    <a:pt x="8680591" y="2650036"/>
                  </a:cubicBezTo>
                  <a:lnTo>
                    <a:pt x="8685460" y="2666269"/>
                  </a:lnTo>
                  <a:cubicBezTo>
                    <a:pt x="8295869" y="2784769"/>
                    <a:pt x="7862448" y="2844832"/>
                    <a:pt x="7386822" y="284483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2" name="任意多边形: 形状 41">
              <a:extLst>
                <a:ext uri="{FF2B5EF4-FFF2-40B4-BE49-F238E27FC236}">
                  <a16:creationId xmlns:a16="http://schemas.microsoft.com/office/drawing/2014/main" id="{2760CFE5-6BDE-4365-BE28-C0FF09FED71F}"/>
                </a:ext>
              </a:extLst>
            </p:cNvPr>
            <p:cNvSpPr/>
            <p:nvPr/>
          </p:nvSpPr>
          <p:spPr>
            <a:xfrm>
              <a:off x="10423143" y="3733436"/>
              <a:ext cx="8684649" cy="2678443"/>
            </a:xfrm>
            <a:custGeom>
              <a:avLst/>
              <a:gdLst>
                <a:gd name="connsiteX0" fmla="*/ 7523179 w 8684649"/>
                <a:gd name="connsiteY0" fmla="*/ 2672762 h 2678443"/>
                <a:gd name="connsiteX1" fmla="*/ 5982668 w 8684649"/>
                <a:gd name="connsiteY1" fmla="*/ 2503939 h 2678443"/>
                <a:gd name="connsiteX2" fmla="*/ 3151635 w 8684649"/>
                <a:gd name="connsiteY2" fmla="*/ 1603008 h 2678443"/>
                <a:gd name="connsiteX3" fmla="*/ 12175 w 8684649"/>
                <a:gd name="connsiteY3" fmla="*/ 26784 h 2678443"/>
                <a:gd name="connsiteX4" fmla="*/ 20291 w 8684649"/>
                <a:gd name="connsiteY4" fmla="*/ 12175 h 2678443"/>
                <a:gd name="connsiteX5" fmla="*/ 3156505 w 8684649"/>
                <a:gd name="connsiteY5" fmla="*/ 1586775 h 2678443"/>
                <a:gd name="connsiteX6" fmla="*/ 8682214 w 8684649"/>
                <a:gd name="connsiteY6" fmla="*/ 2516925 h 2678443"/>
                <a:gd name="connsiteX7" fmla="*/ 8687084 w 8684649"/>
                <a:gd name="connsiteY7" fmla="*/ 2533158 h 2678443"/>
                <a:gd name="connsiteX8" fmla="*/ 7523179 w 8684649"/>
                <a:gd name="connsiteY8" fmla="*/ 2672762 h 26784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2678443">
                  <a:moveTo>
                    <a:pt x="7523179" y="2672762"/>
                  </a:moveTo>
                  <a:cubicBezTo>
                    <a:pt x="7054046" y="2672762"/>
                    <a:pt x="6539460" y="2615946"/>
                    <a:pt x="5982668" y="2503939"/>
                  </a:cubicBezTo>
                  <a:cubicBezTo>
                    <a:pt x="5130436" y="2331869"/>
                    <a:pt x="4177560" y="2028312"/>
                    <a:pt x="3151635" y="1603008"/>
                  </a:cubicBezTo>
                  <a:cubicBezTo>
                    <a:pt x="1401719" y="875770"/>
                    <a:pt x="26784" y="34901"/>
                    <a:pt x="12175" y="26784"/>
                  </a:cubicBezTo>
                  <a:lnTo>
                    <a:pt x="20291" y="12175"/>
                  </a:lnTo>
                  <a:cubicBezTo>
                    <a:pt x="33278" y="20291"/>
                    <a:pt x="1409835" y="861160"/>
                    <a:pt x="3156505" y="1586775"/>
                  </a:cubicBezTo>
                  <a:cubicBezTo>
                    <a:pt x="4768441" y="2255574"/>
                    <a:pt x="7034566" y="2960086"/>
                    <a:pt x="8682214" y="2516925"/>
                  </a:cubicBezTo>
                  <a:lnTo>
                    <a:pt x="8687084" y="2533158"/>
                  </a:lnTo>
                  <a:cubicBezTo>
                    <a:pt x="8338075" y="2625686"/>
                    <a:pt x="7950107" y="2672762"/>
                    <a:pt x="7523179" y="267276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3" name="任意多边形: 形状 42">
              <a:extLst>
                <a:ext uri="{FF2B5EF4-FFF2-40B4-BE49-F238E27FC236}">
                  <a16:creationId xmlns:a16="http://schemas.microsoft.com/office/drawing/2014/main" id="{0E2F3A52-B785-4B6C-8E09-764FFBE45AD5}"/>
                </a:ext>
              </a:extLst>
            </p:cNvPr>
            <p:cNvSpPr/>
            <p:nvPr/>
          </p:nvSpPr>
          <p:spPr>
            <a:xfrm>
              <a:off x="10419896" y="3889273"/>
              <a:ext cx="8684649" cy="2499880"/>
            </a:xfrm>
            <a:custGeom>
              <a:avLst/>
              <a:gdLst>
                <a:gd name="connsiteX0" fmla="*/ 7675769 w 8684649"/>
                <a:gd name="connsiteY0" fmla="*/ 2500692 h 2499880"/>
                <a:gd name="connsiteX1" fmla="*/ 6031367 w 8684649"/>
                <a:gd name="connsiteY1" fmla="*/ 2320506 h 2499880"/>
                <a:gd name="connsiteX2" fmla="*/ 3193841 w 8684649"/>
                <a:gd name="connsiteY2" fmla="*/ 1473144 h 2499880"/>
                <a:gd name="connsiteX3" fmla="*/ 12175 w 8684649"/>
                <a:gd name="connsiteY3" fmla="*/ 26784 h 2499880"/>
                <a:gd name="connsiteX4" fmla="*/ 20291 w 8684649"/>
                <a:gd name="connsiteY4" fmla="*/ 12175 h 2499880"/>
                <a:gd name="connsiteX5" fmla="*/ 3200334 w 8684649"/>
                <a:gd name="connsiteY5" fmla="*/ 1458534 h 2499880"/>
                <a:gd name="connsiteX6" fmla="*/ 8683837 w 8684649"/>
                <a:gd name="connsiteY6" fmla="*/ 2382191 h 2499880"/>
                <a:gd name="connsiteX7" fmla="*/ 8687084 w 8684649"/>
                <a:gd name="connsiteY7" fmla="*/ 2398424 h 2499880"/>
                <a:gd name="connsiteX8" fmla="*/ 7675769 w 8684649"/>
                <a:gd name="connsiteY8" fmla="*/ 2500692 h 2499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2499880">
                  <a:moveTo>
                    <a:pt x="7675769" y="2500692"/>
                  </a:moveTo>
                  <a:cubicBezTo>
                    <a:pt x="7183910" y="2500692"/>
                    <a:pt x="6635234" y="2440630"/>
                    <a:pt x="6031367" y="2320506"/>
                  </a:cubicBezTo>
                  <a:cubicBezTo>
                    <a:pt x="5184005" y="2153306"/>
                    <a:pt x="4229506" y="1867605"/>
                    <a:pt x="3193841" y="1473144"/>
                  </a:cubicBezTo>
                  <a:cubicBezTo>
                    <a:pt x="1430938" y="801098"/>
                    <a:pt x="26784" y="33277"/>
                    <a:pt x="12175" y="26784"/>
                  </a:cubicBezTo>
                  <a:lnTo>
                    <a:pt x="20291" y="12175"/>
                  </a:lnTo>
                  <a:cubicBezTo>
                    <a:pt x="34901" y="20291"/>
                    <a:pt x="1437431" y="786488"/>
                    <a:pt x="3200334" y="1458534"/>
                  </a:cubicBezTo>
                  <a:cubicBezTo>
                    <a:pt x="4825256" y="2078634"/>
                    <a:pt x="7096251" y="2740941"/>
                    <a:pt x="8683837" y="2382191"/>
                  </a:cubicBezTo>
                  <a:lnTo>
                    <a:pt x="8687084" y="2398424"/>
                  </a:lnTo>
                  <a:cubicBezTo>
                    <a:pt x="8385151" y="2466603"/>
                    <a:pt x="8047504" y="2500692"/>
                    <a:pt x="7675769" y="250069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4" name="任意多边形: 形状 43">
              <a:extLst>
                <a:ext uri="{FF2B5EF4-FFF2-40B4-BE49-F238E27FC236}">
                  <a16:creationId xmlns:a16="http://schemas.microsoft.com/office/drawing/2014/main" id="{4F867797-6FB1-4E56-AEA9-C49BE0058310}"/>
                </a:ext>
              </a:extLst>
            </p:cNvPr>
            <p:cNvSpPr/>
            <p:nvPr/>
          </p:nvSpPr>
          <p:spPr>
            <a:xfrm>
              <a:off x="10418273" y="4043486"/>
              <a:ext cx="8684649" cy="2337551"/>
            </a:xfrm>
            <a:custGeom>
              <a:avLst/>
              <a:gdLst>
                <a:gd name="connsiteX0" fmla="*/ 7851086 w 8684649"/>
                <a:gd name="connsiteY0" fmla="*/ 2333492 h 2337550"/>
                <a:gd name="connsiteX1" fmla="*/ 6078443 w 8684649"/>
                <a:gd name="connsiteY1" fmla="*/ 2140320 h 2337550"/>
                <a:gd name="connsiteX2" fmla="*/ 3236046 w 8684649"/>
                <a:gd name="connsiteY2" fmla="*/ 1346526 h 2337550"/>
                <a:gd name="connsiteX3" fmla="*/ 12175 w 8684649"/>
                <a:gd name="connsiteY3" fmla="*/ 26784 h 2337550"/>
                <a:gd name="connsiteX4" fmla="*/ 18668 w 8684649"/>
                <a:gd name="connsiteY4" fmla="*/ 12175 h 2337550"/>
                <a:gd name="connsiteX5" fmla="*/ 3242540 w 8684649"/>
                <a:gd name="connsiteY5" fmla="*/ 1330293 h 2337550"/>
                <a:gd name="connsiteX6" fmla="*/ 8683837 w 8684649"/>
                <a:gd name="connsiteY6" fmla="*/ 2250704 h 2337550"/>
                <a:gd name="connsiteX7" fmla="*/ 8687084 w 8684649"/>
                <a:gd name="connsiteY7" fmla="*/ 2266937 h 2337550"/>
                <a:gd name="connsiteX8" fmla="*/ 7851086 w 8684649"/>
                <a:gd name="connsiteY8" fmla="*/ 2333492 h 2337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2337550">
                  <a:moveTo>
                    <a:pt x="7851086" y="2333492"/>
                  </a:moveTo>
                  <a:cubicBezTo>
                    <a:pt x="7333253" y="2333492"/>
                    <a:pt x="6740749" y="2268560"/>
                    <a:pt x="6078443" y="2140320"/>
                  </a:cubicBezTo>
                  <a:cubicBezTo>
                    <a:pt x="5235951" y="1976367"/>
                    <a:pt x="4279828" y="1708522"/>
                    <a:pt x="3236046" y="1346526"/>
                  </a:cubicBezTo>
                  <a:cubicBezTo>
                    <a:pt x="1460157" y="726426"/>
                    <a:pt x="26784" y="34901"/>
                    <a:pt x="12175" y="26784"/>
                  </a:cubicBezTo>
                  <a:lnTo>
                    <a:pt x="18668" y="12175"/>
                  </a:lnTo>
                  <a:cubicBezTo>
                    <a:pt x="33278" y="18668"/>
                    <a:pt x="1465027" y="711817"/>
                    <a:pt x="3242540" y="1330293"/>
                  </a:cubicBezTo>
                  <a:cubicBezTo>
                    <a:pt x="4880449" y="1901695"/>
                    <a:pt x="7154690" y="2525041"/>
                    <a:pt x="8683837" y="2250704"/>
                  </a:cubicBezTo>
                  <a:lnTo>
                    <a:pt x="8687084" y="2266937"/>
                  </a:lnTo>
                  <a:cubicBezTo>
                    <a:pt x="8435473" y="2310766"/>
                    <a:pt x="8156266" y="2333492"/>
                    <a:pt x="7851086" y="2333492"/>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5" name="任意多边形: 形状 44">
              <a:extLst>
                <a:ext uri="{FF2B5EF4-FFF2-40B4-BE49-F238E27FC236}">
                  <a16:creationId xmlns:a16="http://schemas.microsoft.com/office/drawing/2014/main" id="{83946E93-688A-4FFB-94E9-0D2E2EBBF4E0}"/>
                </a:ext>
              </a:extLst>
            </p:cNvPr>
            <p:cNvSpPr/>
            <p:nvPr/>
          </p:nvSpPr>
          <p:spPr>
            <a:xfrm>
              <a:off x="10415026" y="4199323"/>
              <a:ext cx="8684649" cy="2175221"/>
            </a:xfrm>
            <a:custGeom>
              <a:avLst/>
              <a:gdLst>
                <a:gd name="connsiteX0" fmla="*/ 8058867 w 8684649"/>
                <a:gd name="connsiteY0" fmla="*/ 2169539 h 2175220"/>
                <a:gd name="connsiteX1" fmla="*/ 6128765 w 8684649"/>
                <a:gd name="connsiteY1" fmla="*/ 1958510 h 2175220"/>
                <a:gd name="connsiteX2" fmla="*/ 3279875 w 8684649"/>
                <a:gd name="connsiteY2" fmla="*/ 1216662 h 2175220"/>
                <a:gd name="connsiteX3" fmla="*/ 12175 w 8684649"/>
                <a:gd name="connsiteY3" fmla="*/ 26784 h 2175220"/>
                <a:gd name="connsiteX4" fmla="*/ 18668 w 8684649"/>
                <a:gd name="connsiteY4" fmla="*/ 12175 h 2175220"/>
                <a:gd name="connsiteX5" fmla="*/ 3284745 w 8684649"/>
                <a:gd name="connsiteY5" fmla="*/ 1202053 h 2175220"/>
                <a:gd name="connsiteX6" fmla="*/ 8687084 w 8684649"/>
                <a:gd name="connsiteY6" fmla="*/ 2115970 h 2175220"/>
                <a:gd name="connsiteX7" fmla="*/ 8688707 w 8684649"/>
                <a:gd name="connsiteY7" fmla="*/ 2132203 h 2175220"/>
                <a:gd name="connsiteX8" fmla="*/ 8058867 w 8684649"/>
                <a:gd name="connsiteY8" fmla="*/ 2169539 h 2175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684649" h="2175220">
                  <a:moveTo>
                    <a:pt x="8058867" y="2169539"/>
                  </a:moveTo>
                  <a:cubicBezTo>
                    <a:pt x="7513439" y="2169539"/>
                    <a:pt x="6867366" y="2099737"/>
                    <a:pt x="6128765" y="1958510"/>
                  </a:cubicBezTo>
                  <a:cubicBezTo>
                    <a:pt x="5291143" y="1799427"/>
                    <a:pt x="4333396" y="1549439"/>
                    <a:pt x="3279875" y="1216662"/>
                  </a:cubicBezTo>
                  <a:cubicBezTo>
                    <a:pt x="1489377" y="651754"/>
                    <a:pt x="26784" y="33277"/>
                    <a:pt x="12175" y="26784"/>
                  </a:cubicBezTo>
                  <a:lnTo>
                    <a:pt x="18668" y="12175"/>
                  </a:lnTo>
                  <a:cubicBezTo>
                    <a:pt x="33278" y="18668"/>
                    <a:pt x="1494247" y="637145"/>
                    <a:pt x="3284745" y="1202053"/>
                  </a:cubicBezTo>
                  <a:cubicBezTo>
                    <a:pt x="4937264" y="1723132"/>
                    <a:pt x="7216375" y="2305896"/>
                    <a:pt x="8687084" y="2115970"/>
                  </a:cubicBezTo>
                  <a:lnTo>
                    <a:pt x="8688707" y="2132203"/>
                  </a:lnTo>
                  <a:cubicBezTo>
                    <a:pt x="8497158" y="2156552"/>
                    <a:pt x="8286129" y="2169539"/>
                    <a:pt x="8058867" y="2169539"/>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6" name="任意多边形: 形状 45">
              <a:extLst>
                <a:ext uri="{FF2B5EF4-FFF2-40B4-BE49-F238E27FC236}">
                  <a16:creationId xmlns:a16="http://schemas.microsoft.com/office/drawing/2014/main" id="{82BDFBB8-DAFC-4B53-9B2B-E00A74277164}"/>
                </a:ext>
              </a:extLst>
            </p:cNvPr>
            <p:cNvSpPr/>
            <p:nvPr/>
          </p:nvSpPr>
          <p:spPr>
            <a:xfrm>
              <a:off x="10413403" y="4355159"/>
              <a:ext cx="8700882" cy="2012891"/>
            </a:xfrm>
            <a:custGeom>
              <a:avLst/>
              <a:gdLst>
                <a:gd name="connsiteX0" fmla="*/ 8308855 w 8700882"/>
                <a:gd name="connsiteY0" fmla="*/ 2012079 h 2012890"/>
                <a:gd name="connsiteX1" fmla="*/ 3322081 w 8700882"/>
                <a:gd name="connsiteY1" fmla="*/ 1088422 h 2012890"/>
                <a:gd name="connsiteX2" fmla="*/ 12175 w 8700882"/>
                <a:gd name="connsiteY2" fmla="*/ 26785 h 2012890"/>
                <a:gd name="connsiteX3" fmla="*/ 17045 w 8700882"/>
                <a:gd name="connsiteY3" fmla="*/ 12175 h 2012890"/>
                <a:gd name="connsiteX4" fmla="*/ 3326951 w 8700882"/>
                <a:gd name="connsiteY4" fmla="*/ 1073813 h 2012890"/>
                <a:gd name="connsiteX5" fmla="*/ 8687084 w 8700882"/>
                <a:gd name="connsiteY5" fmla="*/ 1982860 h 2012890"/>
                <a:gd name="connsiteX6" fmla="*/ 8688707 w 8700882"/>
                <a:gd name="connsiteY6" fmla="*/ 1999093 h 2012890"/>
                <a:gd name="connsiteX7" fmla="*/ 8308855 w 8700882"/>
                <a:gd name="connsiteY7" fmla="*/ 2012079 h 201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00882" h="2012890">
                  <a:moveTo>
                    <a:pt x="8308855" y="2012079"/>
                  </a:moveTo>
                  <a:cubicBezTo>
                    <a:pt x="6888469" y="2012079"/>
                    <a:pt x="4847982" y="1521843"/>
                    <a:pt x="3322081" y="1088422"/>
                  </a:cubicBezTo>
                  <a:cubicBezTo>
                    <a:pt x="1516973" y="575460"/>
                    <a:pt x="26784" y="31655"/>
                    <a:pt x="12175" y="26785"/>
                  </a:cubicBezTo>
                  <a:lnTo>
                    <a:pt x="17045" y="12175"/>
                  </a:lnTo>
                  <a:cubicBezTo>
                    <a:pt x="31654" y="17045"/>
                    <a:pt x="1521843" y="562474"/>
                    <a:pt x="3326951" y="1073813"/>
                  </a:cubicBezTo>
                  <a:cubicBezTo>
                    <a:pt x="4992456" y="1546192"/>
                    <a:pt x="7274814" y="2088375"/>
                    <a:pt x="8687084" y="1982860"/>
                  </a:cubicBezTo>
                  <a:lnTo>
                    <a:pt x="8688707" y="1999093"/>
                  </a:lnTo>
                  <a:cubicBezTo>
                    <a:pt x="8568583" y="2007210"/>
                    <a:pt x="8440343" y="2012079"/>
                    <a:pt x="8308855" y="2012079"/>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7" name="任意多边形: 形状 46">
              <a:extLst>
                <a:ext uri="{FF2B5EF4-FFF2-40B4-BE49-F238E27FC236}">
                  <a16:creationId xmlns:a16="http://schemas.microsoft.com/office/drawing/2014/main" id="{E397092A-D54F-4F39-A9F9-F89A4C84A46F}"/>
                </a:ext>
              </a:extLst>
            </p:cNvPr>
            <p:cNvSpPr/>
            <p:nvPr/>
          </p:nvSpPr>
          <p:spPr>
            <a:xfrm>
              <a:off x="10410156" y="4507750"/>
              <a:ext cx="8700882" cy="1866794"/>
            </a:xfrm>
            <a:custGeom>
              <a:avLst/>
              <a:gdLst>
                <a:gd name="connsiteX0" fmla="*/ 8609166 w 8700882"/>
                <a:gd name="connsiteY0" fmla="*/ 1869229 h 1866793"/>
                <a:gd name="connsiteX1" fmla="*/ 3367534 w 8700882"/>
                <a:gd name="connsiteY1" fmla="*/ 963428 h 1866793"/>
                <a:gd name="connsiteX2" fmla="*/ 12175 w 8700882"/>
                <a:gd name="connsiteY2" fmla="*/ 28408 h 1866793"/>
                <a:gd name="connsiteX3" fmla="*/ 17045 w 8700882"/>
                <a:gd name="connsiteY3" fmla="*/ 12175 h 1866793"/>
                <a:gd name="connsiteX4" fmla="*/ 8609166 w 8700882"/>
                <a:gd name="connsiteY4" fmla="*/ 1851372 h 1866793"/>
                <a:gd name="connsiteX5" fmla="*/ 8690331 w 8700882"/>
                <a:gd name="connsiteY5" fmla="*/ 1851372 h 1866793"/>
                <a:gd name="connsiteX6" fmla="*/ 8690331 w 8700882"/>
                <a:gd name="connsiteY6" fmla="*/ 1867605 h 1866793"/>
                <a:gd name="connsiteX7" fmla="*/ 8609166 w 8700882"/>
                <a:gd name="connsiteY7" fmla="*/ 1869229 h 1866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700882" h="1866793">
                  <a:moveTo>
                    <a:pt x="8609166" y="1869229"/>
                  </a:moveTo>
                  <a:cubicBezTo>
                    <a:pt x="7245595" y="1869229"/>
                    <a:pt x="5015182" y="1378992"/>
                    <a:pt x="3367534" y="963428"/>
                  </a:cubicBezTo>
                  <a:cubicBezTo>
                    <a:pt x="1546192" y="504034"/>
                    <a:pt x="26784" y="33277"/>
                    <a:pt x="12175" y="28408"/>
                  </a:cubicBezTo>
                  <a:lnTo>
                    <a:pt x="17045" y="12175"/>
                  </a:lnTo>
                  <a:cubicBezTo>
                    <a:pt x="77107" y="30031"/>
                    <a:pt x="5976175" y="1851372"/>
                    <a:pt x="8609166" y="1851372"/>
                  </a:cubicBezTo>
                  <a:cubicBezTo>
                    <a:pt x="8636761" y="1851372"/>
                    <a:pt x="8662735" y="1851372"/>
                    <a:pt x="8690331" y="1851372"/>
                  </a:cubicBezTo>
                  <a:lnTo>
                    <a:pt x="8690331" y="1867605"/>
                  </a:lnTo>
                  <a:cubicBezTo>
                    <a:pt x="8662735" y="1869229"/>
                    <a:pt x="8636761" y="1869229"/>
                    <a:pt x="8609166" y="1869229"/>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8" name="任意多边形: 形状 47">
              <a:extLst>
                <a:ext uri="{FF2B5EF4-FFF2-40B4-BE49-F238E27FC236}">
                  <a16:creationId xmlns:a16="http://schemas.microsoft.com/office/drawing/2014/main" id="{520ECA51-F32B-48F6-8FB4-3394B1BDCBCD}"/>
                </a:ext>
              </a:extLst>
            </p:cNvPr>
            <p:cNvSpPr/>
            <p:nvPr/>
          </p:nvSpPr>
          <p:spPr>
            <a:xfrm>
              <a:off x="10406910" y="4663586"/>
              <a:ext cx="8700882" cy="1736930"/>
            </a:xfrm>
            <a:custGeom>
              <a:avLst/>
              <a:gdLst>
                <a:gd name="connsiteX0" fmla="*/ 8690331 w 8700882"/>
                <a:gd name="connsiteY0" fmla="*/ 1734495 h 1736929"/>
                <a:gd name="connsiteX1" fmla="*/ 12175 w 8700882"/>
                <a:gd name="connsiteY1" fmla="*/ 28408 h 1736929"/>
                <a:gd name="connsiteX2" fmla="*/ 15421 w 8700882"/>
                <a:gd name="connsiteY2" fmla="*/ 12175 h 1736929"/>
                <a:gd name="connsiteX3" fmla="*/ 8690331 w 8700882"/>
                <a:gd name="connsiteY3" fmla="*/ 1718262 h 1736929"/>
                <a:gd name="connsiteX4" fmla="*/ 8690331 w 8700882"/>
                <a:gd name="connsiteY4" fmla="*/ 1734495 h 17369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0882" h="1736929">
                  <a:moveTo>
                    <a:pt x="8690331" y="1734495"/>
                  </a:moveTo>
                  <a:cubicBezTo>
                    <a:pt x="6211553" y="1611124"/>
                    <a:pt x="73860" y="44641"/>
                    <a:pt x="12175" y="28408"/>
                  </a:cubicBezTo>
                  <a:lnTo>
                    <a:pt x="15421" y="12175"/>
                  </a:lnTo>
                  <a:cubicBezTo>
                    <a:pt x="77107" y="28408"/>
                    <a:pt x="6211553" y="1593268"/>
                    <a:pt x="8690331" y="1718262"/>
                  </a:cubicBezTo>
                  <a:lnTo>
                    <a:pt x="8690331" y="1734495"/>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49" name="任意多边形: 形状 48">
              <a:extLst>
                <a:ext uri="{FF2B5EF4-FFF2-40B4-BE49-F238E27FC236}">
                  <a16:creationId xmlns:a16="http://schemas.microsoft.com/office/drawing/2014/main" id="{A9BE3655-AE82-45F9-B095-DA0E7F3D96B1}"/>
                </a:ext>
              </a:extLst>
            </p:cNvPr>
            <p:cNvSpPr/>
            <p:nvPr/>
          </p:nvSpPr>
          <p:spPr>
            <a:xfrm>
              <a:off x="10405286" y="4819423"/>
              <a:ext cx="8700882" cy="1607066"/>
            </a:xfrm>
            <a:custGeom>
              <a:avLst/>
              <a:gdLst>
                <a:gd name="connsiteX0" fmla="*/ 8690330 w 8700882"/>
                <a:gd name="connsiteY0" fmla="*/ 1601384 h 1607065"/>
                <a:gd name="connsiteX1" fmla="*/ 12175 w 8700882"/>
                <a:gd name="connsiteY1" fmla="*/ 28408 h 1607065"/>
                <a:gd name="connsiteX2" fmla="*/ 15421 w 8700882"/>
                <a:gd name="connsiteY2" fmla="*/ 12175 h 1607065"/>
                <a:gd name="connsiteX3" fmla="*/ 8691954 w 8700882"/>
                <a:gd name="connsiteY3" fmla="*/ 1585151 h 1607065"/>
                <a:gd name="connsiteX4" fmla="*/ 8690330 w 8700882"/>
                <a:gd name="connsiteY4" fmla="*/ 1601384 h 16070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0882" h="1607065">
                  <a:moveTo>
                    <a:pt x="8690330" y="1601384"/>
                  </a:moveTo>
                  <a:cubicBezTo>
                    <a:pt x="6323561" y="1314061"/>
                    <a:pt x="75483" y="41394"/>
                    <a:pt x="12175" y="28408"/>
                  </a:cubicBezTo>
                  <a:lnTo>
                    <a:pt x="15421" y="12175"/>
                  </a:lnTo>
                  <a:cubicBezTo>
                    <a:pt x="78730" y="25161"/>
                    <a:pt x="6326808" y="1299451"/>
                    <a:pt x="8691954" y="1585151"/>
                  </a:cubicBezTo>
                  <a:lnTo>
                    <a:pt x="8690330" y="1601384"/>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0" name="任意多边形: 形状 49">
              <a:extLst>
                <a:ext uri="{FF2B5EF4-FFF2-40B4-BE49-F238E27FC236}">
                  <a16:creationId xmlns:a16="http://schemas.microsoft.com/office/drawing/2014/main" id="{71E3445A-8E37-4EC1-A23B-60BB4026CADA}"/>
                </a:ext>
              </a:extLst>
            </p:cNvPr>
            <p:cNvSpPr/>
            <p:nvPr/>
          </p:nvSpPr>
          <p:spPr>
            <a:xfrm>
              <a:off x="10402040" y="4973636"/>
              <a:ext cx="8700882" cy="1477202"/>
            </a:xfrm>
            <a:custGeom>
              <a:avLst/>
              <a:gdLst>
                <a:gd name="connsiteX0" fmla="*/ 8690331 w 8700882"/>
                <a:gd name="connsiteY0" fmla="*/ 1468274 h 1477202"/>
                <a:gd name="connsiteX1" fmla="*/ 12175 w 8700882"/>
                <a:gd name="connsiteY1" fmla="*/ 28408 h 1477202"/>
                <a:gd name="connsiteX2" fmla="*/ 15421 w 8700882"/>
                <a:gd name="connsiteY2" fmla="*/ 12175 h 1477202"/>
                <a:gd name="connsiteX3" fmla="*/ 8695201 w 8700882"/>
                <a:gd name="connsiteY3" fmla="*/ 1452041 h 1477202"/>
                <a:gd name="connsiteX4" fmla="*/ 8690331 w 8700882"/>
                <a:gd name="connsiteY4" fmla="*/ 1468274 h 14772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0882" h="1477202">
                  <a:moveTo>
                    <a:pt x="8690331" y="1468274"/>
                  </a:moveTo>
                  <a:cubicBezTo>
                    <a:pt x="6437192" y="1020244"/>
                    <a:pt x="77107" y="38148"/>
                    <a:pt x="12175" y="28408"/>
                  </a:cubicBezTo>
                  <a:lnTo>
                    <a:pt x="15421" y="12175"/>
                  </a:lnTo>
                  <a:cubicBezTo>
                    <a:pt x="78730" y="21915"/>
                    <a:pt x="6440438" y="1004011"/>
                    <a:pt x="8695201" y="1452041"/>
                  </a:cubicBezTo>
                  <a:lnTo>
                    <a:pt x="8690331" y="1468274"/>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1" name="任意多边形: 形状 50">
              <a:extLst>
                <a:ext uri="{FF2B5EF4-FFF2-40B4-BE49-F238E27FC236}">
                  <a16:creationId xmlns:a16="http://schemas.microsoft.com/office/drawing/2014/main" id="{535E04C3-034E-4EEB-8923-23558035A9BD}"/>
                </a:ext>
              </a:extLst>
            </p:cNvPr>
            <p:cNvSpPr/>
            <p:nvPr/>
          </p:nvSpPr>
          <p:spPr>
            <a:xfrm>
              <a:off x="10400416" y="5129473"/>
              <a:ext cx="8700882" cy="1347338"/>
            </a:xfrm>
            <a:custGeom>
              <a:avLst/>
              <a:gdLst>
                <a:gd name="connsiteX0" fmla="*/ 8690330 w 8700882"/>
                <a:gd name="connsiteY0" fmla="*/ 1335163 h 1347338"/>
                <a:gd name="connsiteX1" fmla="*/ 12175 w 8700882"/>
                <a:gd name="connsiteY1" fmla="*/ 28408 h 1347338"/>
                <a:gd name="connsiteX2" fmla="*/ 13798 w 8700882"/>
                <a:gd name="connsiteY2" fmla="*/ 12175 h 1347338"/>
                <a:gd name="connsiteX3" fmla="*/ 8695200 w 8700882"/>
                <a:gd name="connsiteY3" fmla="*/ 1318930 h 1347338"/>
                <a:gd name="connsiteX4" fmla="*/ 8690330 w 8700882"/>
                <a:gd name="connsiteY4" fmla="*/ 1335163 h 13473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0882" h="1347338">
                  <a:moveTo>
                    <a:pt x="8690330" y="1335163"/>
                  </a:moveTo>
                  <a:cubicBezTo>
                    <a:pt x="6550823" y="724803"/>
                    <a:pt x="77107" y="34901"/>
                    <a:pt x="12175" y="28408"/>
                  </a:cubicBezTo>
                  <a:lnTo>
                    <a:pt x="13798" y="12175"/>
                  </a:lnTo>
                  <a:cubicBezTo>
                    <a:pt x="78730" y="18668"/>
                    <a:pt x="6554070" y="708570"/>
                    <a:pt x="8695200" y="1318930"/>
                  </a:cubicBezTo>
                  <a:lnTo>
                    <a:pt x="8690330" y="1335163"/>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2" name="任意多边形: 形状 51">
              <a:extLst>
                <a:ext uri="{FF2B5EF4-FFF2-40B4-BE49-F238E27FC236}">
                  <a16:creationId xmlns:a16="http://schemas.microsoft.com/office/drawing/2014/main" id="{397A54AD-9C79-4C6A-A1F1-4201707D6F52}"/>
                </a:ext>
              </a:extLst>
            </p:cNvPr>
            <p:cNvSpPr/>
            <p:nvPr/>
          </p:nvSpPr>
          <p:spPr>
            <a:xfrm>
              <a:off x="10397170" y="5283687"/>
              <a:ext cx="8700882" cy="1201241"/>
            </a:xfrm>
            <a:custGeom>
              <a:avLst/>
              <a:gdLst>
                <a:gd name="connsiteX0" fmla="*/ 8691954 w 8700882"/>
                <a:gd name="connsiteY0" fmla="*/ 1202053 h 1201241"/>
                <a:gd name="connsiteX1" fmla="*/ 12175 w 8700882"/>
                <a:gd name="connsiteY1" fmla="*/ 28408 h 1201241"/>
                <a:gd name="connsiteX2" fmla="*/ 13798 w 8700882"/>
                <a:gd name="connsiteY2" fmla="*/ 12175 h 1201241"/>
                <a:gd name="connsiteX3" fmla="*/ 8698447 w 8700882"/>
                <a:gd name="connsiteY3" fmla="*/ 1185820 h 1201241"/>
                <a:gd name="connsiteX4" fmla="*/ 8691954 w 8700882"/>
                <a:gd name="connsiteY4" fmla="*/ 1202053 h 12012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0882" h="1201241">
                  <a:moveTo>
                    <a:pt x="8691954" y="1202053"/>
                  </a:moveTo>
                  <a:cubicBezTo>
                    <a:pt x="6664454" y="429363"/>
                    <a:pt x="78730" y="33277"/>
                    <a:pt x="12175" y="28408"/>
                  </a:cubicBezTo>
                  <a:lnTo>
                    <a:pt x="13798" y="12175"/>
                  </a:lnTo>
                  <a:cubicBezTo>
                    <a:pt x="80353" y="15422"/>
                    <a:pt x="6669324" y="413130"/>
                    <a:pt x="8698447" y="1185820"/>
                  </a:cubicBezTo>
                  <a:lnTo>
                    <a:pt x="8691954" y="1202053"/>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3" name="任意多边形: 形状 52">
              <a:extLst>
                <a:ext uri="{FF2B5EF4-FFF2-40B4-BE49-F238E27FC236}">
                  <a16:creationId xmlns:a16="http://schemas.microsoft.com/office/drawing/2014/main" id="{CF397EEA-8418-40A9-85D0-6F151D39C499}"/>
                </a:ext>
              </a:extLst>
            </p:cNvPr>
            <p:cNvSpPr/>
            <p:nvPr/>
          </p:nvSpPr>
          <p:spPr>
            <a:xfrm>
              <a:off x="10395546" y="5439523"/>
              <a:ext cx="8700882" cy="1071377"/>
            </a:xfrm>
            <a:custGeom>
              <a:avLst/>
              <a:gdLst>
                <a:gd name="connsiteX0" fmla="*/ 8690331 w 8700882"/>
                <a:gd name="connsiteY0" fmla="*/ 1067319 h 1071377"/>
                <a:gd name="connsiteX1" fmla="*/ 3625638 w 8700882"/>
                <a:gd name="connsiteY1" fmla="*/ 193984 h 1071377"/>
                <a:gd name="connsiteX2" fmla="*/ 12175 w 8700882"/>
                <a:gd name="connsiteY2" fmla="*/ 28408 h 1071377"/>
                <a:gd name="connsiteX3" fmla="*/ 12175 w 8700882"/>
                <a:gd name="connsiteY3" fmla="*/ 12175 h 1071377"/>
                <a:gd name="connsiteX4" fmla="*/ 3627262 w 8700882"/>
                <a:gd name="connsiteY4" fmla="*/ 177751 h 1071377"/>
                <a:gd name="connsiteX5" fmla="*/ 8698447 w 8700882"/>
                <a:gd name="connsiteY5" fmla="*/ 1052710 h 1071377"/>
                <a:gd name="connsiteX6" fmla="*/ 8690331 w 8700882"/>
                <a:gd name="connsiteY6" fmla="*/ 1067319 h 1071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0882" h="1071377">
                  <a:moveTo>
                    <a:pt x="8690331" y="1067319"/>
                  </a:moveTo>
                  <a:cubicBezTo>
                    <a:pt x="7690379" y="578706"/>
                    <a:pt x="5383671" y="322225"/>
                    <a:pt x="3625638" y="193984"/>
                  </a:cubicBezTo>
                  <a:cubicBezTo>
                    <a:pt x="1719885" y="54381"/>
                    <a:pt x="28408" y="28408"/>
                    <a:pt x="12175" y="28408"/>
                  </a:cubicBezTo>
                  <a:lnTo>
                    <a:pt x="12175" y="12175"/>
                  </a:lnTo>
                  <a:cubicBezTo>
                    <a:pt x="28408" y="12175"/>
                    <a:pt x="1721508" y="38148"/>
                    <a:pt x="3627262" y="177751"/>
                  </a:cubicBezTo>
                  <a:cubicBezTo>
                    <a:pt x="5386918" y="307615"/>
                    <a:pt x="7696872" y="564096"/>
                    <a:pt x="8698447" y="1052710"/>
                  </a:cubicBezTo>
                  <a:lnTo>
                    <a:pt x="8690331" y="1067319"/>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4" name="任意多边形: 形状 53">
              <a:extLst>
                <a:ext uri="{FF2B5EF4-FFF2-40B4-BE49-F238E27FC236}">
                  <a16:creationId xmlns:a16="http://schemas.microsoft.com/office/drawing/2014/main" id="{7ABBAF30-E089-41C9-8F1A-98721C781079}"/>
                </a:ext>
              </a:extLst>
            </p:cNvPr>
            <p:cNvSpPr/>
            <p:nvPr/>
          </p:nvSpPr>
          <p:spPr>
            <a:xfrm>
              <a:off x="10392300" y="5580984"/>
              <a:ext cx="8700882" cy="957746"/>
            </a:xfrm>
            <a:custGeom>
              <a:avLst/>
              <a:gdLst>
                <a:gd name="connsiteX0" fmla="*/ 8691954 w 8700882"/>
                <a:gd name="connsiteY0" fmla="*/ 948584 h 957746"/>
                <a:gd name="connsiteX1" fmla="*/ 3669467 w 8700882"/>
                <a:gd name="connsiteY1" fmla="*/ 80119 h 957746"/>
                <a:gd name="connsiteX2" fmla="*/ 12175 w 8700882"/>
                <a:gd name="connsiteY2" fmla="*/ 42783 h 957746"/>
                <a:gd name="connsiteX3" fmla="*/ 12175 w 8700882"/>
                <a:gd name="connsiteY3" fmla="*/ 26550 h 957746"/>
                <a:gd name="connsiteX4" fmla="*/ 3671091 w 8700882"/>
                <a:gd name="connsiteY4" fmla="*/ 63886 h 957746"/>
                <a:gd name="connsiteX5" fmla="*/ 8700071 w 8700882"/>
                <a:gd name="connsiteY5" fmla="*/ 935598 h 957746"/>
                <a:gd name="connsiteX6" fmla="*/ 8691954 w 8700882"/>
                <a:gd name="connsiteY6" fmla="*/ 948584 h 9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700882" h="957746">
                  <a:moveTo>
                    <a:pt x="8691954" y="948584"/>
                  </a:moveTo>
                  <a:cubicBezTo>
                    <a:pt x="7752064" y="375560"/>
                    <a:pt x="5442110" y="159661"/>
                    <a:pt x="3669467" y="80119"/>
                  </a:cubicBezTo>
                  <a:cubicBezTo>
                    <a:pt x="1749105" y="-7539"/>
                    <a:pt x="28408" y="42783"/>
                    <a:pt x="12175" y="42783"/>
                  </a:cubicBezTo>
                  <a:lnTo>
                    <a:pt x="12175" y="26550"/>
                  </a:lnTo>
                  <a:cubicBezTo>
                    <a:pt x="30031" y="26550"/>
                    <a:pt x="1750728" y="-23772"/>
                    <a:pt x="3671091" y="63886"/>
                  </a:cubicBezTo>
                  <a:cubicBezTo>
                    <a:pt x="5445356" y="145051"/>
                    <a:pt x="7756934" y="360950"/>
                    <a:pt x="8700071" y="935598"/>
                  </a:cubicBezTo>
                  <a:lnTo>
                    <a:pt x="8691954" y="948584"/>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5" name="任意多边形: 形状 54">
              <a:extLst>
                <a:ext uri="{FF2B5EF4-FFF2-40B4-BE49-F238E27FC236}">
                  <a16:creationId xmlns:a16="http://schemas.microsoft.com/office/drawing/2014/main" id="{2D9CB92D-9E76-4B94-AD3A-004FCA75D4CA}"/>
                </a:ext>
              </a:extLst>
            </p:cNvPr>
            <p:cNvSpPr/>
            <p:nvPr/>
          </p:nvSpPr>
          <p:spPr>
            <a:xfrm>
              <a:off x="10389053" y="5652716"/>
              <a:ext cx="8700882" cy="909047"/>
            </a:xfrm>
            <a:custGeom>
              <a:avLst/>
              <a:gdLst>
                <a:gd name="connsiteX0" fmla="*/ 8693577 w 8700882"/>
                <a:gd name="connsiteY0" fmla="*/ 897956 h 909047"/>
                <a:gd name="connsiteX1" fmla="*/ 6619001 w 8700882"/>
                <a:gd name="connsiteY1" fmla="*/ 240519 h 909047"/>
                <a:gd name="connsiteX2" fmla="*/ 3714920 w 8700882"/>
                <a:gd name="connsiteY2" fmla="*/ 34361 h 909047"/>
                <a:gd name="connsiteX3" fmla="*/ 13798 w 8700882"/>
                <a:gd name="connsiteY3" fmla="*/ 125266 h 909047"/>
                <a:gd name="connsiteX4" fmla="*/ 12175 w 8700882"/>
                <a:gd name="connsiteY4" fmla="*/ 109033 h 909047"/>
                <a:gd name="connsiteX5" fmla="*/ 3714920 w 8700882"/>
                <a:gd name="connsiteY5" fmla="*/ 18128 h 909047"/>
                <a:gd name="connsiteX6" fmla="*/ 6622248 w 8700882"/>
                <a:gd name="connsiteY6" fmla="*/ 224286 h 909047"/>
                <a:gd name="connsiteX7" fmla="*/ 8703317 w 8700882"/>
                <a:gd name="connsiteY7" fmla="*/ 884969 h 909047"/>
                <a:gd name="connsiteX8" fmla="*/ 8693577 w 8700882"/>
                <a:gd name="connsiteY8" fmla="*/ 897956 h 90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0882" h="909047">
                  <a:moveTo>
                    <a:pt x="8693577" y="897956"/>
                  </a:moveTo>
                  <a:cubicBezTo>
                    <a:pt x="8303986" y="607385"/>
                    <a:pt x="7607590" y="386616"/>
                    <a:pt x="6619001" y="240519"/>
                  </a:cubicBezTo>
                  <a:cubicBezTo>
                    <a:pt x="5828455" y="123642"/>
                    <a:pt x="4851229" y="53840"/>
                    <a:pt x="3714920" y="34361"/>
                  </a:cubicBezTo>
                  <a:cubicBezTo>
                    <a:pt x="1779947" y="271"/>
                    <a:pt x="31654" y="123642"/>
                    <a:pt x="13798" y="125266"/>
                  </a:cubicBezTo>
                  <a:lnTo>
                    <a:pt x="12175" y="109033"/>
                  </a:lnTo>
                  <a:cubicBezTo>
                    <a:pt x="30031" y="107409"/>
                    <a:pt x="1778324" y="-15962"/>
                    <a:pt x="3714920" y="18128"/>
                  </a:cubicBezTo>
                  <a:cubicBezTo>
                    <a:pt x="4851229" y="37607"/>
                    <a:pt x="5830078" y="107409"/>
                    <a:pt x="6622248" y="224286"/>
                  </a:cubicBezTo>
                  <a:cubicBezTo>
                    <a:pt x="7612461" y="370383"/>
                    <a:pt x="8313726" y="592775"/>
                    <a:pt x="8703317" y="884969"/>
                  </a:cubicBezTo>
                  <a:lnTo>
                    <a:pt x="8693577" y="897956"/>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dirty="0">
                <a:solidFill>
                  <a:prstClr val="black"/>
                </a:solidFill>
                <a:latin typeface="Calibri" panose="020F0502020204030204"/>
                <a:ea typeface="等线" panose="02010600030101010101" pitchFamily="2" charset="-122"/>
              </a:endParaRPr>
            </a:p>
          </p:txBody>
        </p:sp>
        <p:sp>
          <p:nvSpPr>
            <p:cNvPr id="56" name="任意多边形: 形状 55">
              <a:extLst>
                <a:ext uri="{FF2B5EF4-FFF2-40B4-BE49-F238E27FC236}">
                  <a16:creationId xmlns:a16="http://schemas.microsoft.com/office/drawing/2014/main" id="{CC2DB52A-E33E-4354-BC6F-0AE7DBB19CB4}"/>
                </a:ext>
              </a:extLst>
            </p:cNvPr>
            <p:cNvSpPr/>
            <p:nvPr/>
          </p:nvSpPr>
          <p:spPr>
            <a:xfrm>
              <a:off x="10385807" y="5684733"/>
              <a:ext cx="8700882" cy="892814"/>
            </a:xfrm>
            <a:custGeom>
              <a:avLst/>
              <a:gdLst>
                <a:gd name="connsiteX0" fmla="*/ 8693577 w 8700882"/>
                <a:gd name="connsiteY0" fmla="*/ 887042 h 892814"/>
                <a:gd name="connsiteX1" fmla="*/ 6667700 w 8700882"/>
                <a:gd name="connsiteY1" fmla="*/ 182530 h 892814"/>
                <a:gd name="connsiteX2" fmla="*/ 3757125 w 8700882"/>
                <a:gd name="connsiteY2" fmla="*/ 29940 h 892814"/>
                <a:gd name="connsiteX3" fmla="*/ 13798 w 8700882"/>
                <a:gd name="connsiteY3" fmla="*/ 249085 h 892814"/>
                <a:gd name="connsiteX4" fmla="*/ 12175 w 8700882"/>
                <a:gd name="connsiteY4" fmla="*/ 232852 h 892814"/>
                <a:gd name="connsiteX5" fmla="*/ 3758749 w 8700882"/>
                <a:gd name="connsiteY5" fmla="*/ 13707 h 892814"/>
                <a:gd name="connsiteX6" fmla="*/ 6670947 w 8700882"/>
                <a:gd name="connsiteY6" fmla="*/ 166297 h 892814"/>
                <a:gd name="connsiteX7" fmla="*/ 8704940 w 8700882"/>
                <a:gd name="connsiteY7" fmla="*/ 875679 h 892814"/>
                <a:gd name="connsiteX8" fmla="*/ 8693577 w 8700882"/>
                <a:gd name="connsiteY8" fmla="*/ 887042 h 892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00882" h="892814">
                  <a:moveTo>
                    <a:pt x="8693577" y="887042"/>
                  </a:moveTo>
                  <a:cubicBezTo>
                    <a:pt x="8331582" y="560759"/>
                    <a:pt x="7649796" y="322133"/>
                    <a:pt x="6667700" y="182530"/>
                  </a:cubicBezTo>
                  <a:cubicBezTo>
                    <a:pt x="5882024" y="70522"/>
                    <a:pt x="4901551" y="18577"/>
                    <a:pt x="3757125" y="29940"/>
                  </a:cubicBezTo>
                  <a:cubicBezTo>
                    <a:pt x="1809167" y="49419"/>
                    <a:pt x="31654" y="247462"/>
                    <a:pt x="13798" y="249085"/>
                  </a:cubicBezTo>
                  <a:lnTo>
                    <a:pt x="12175" y="232852"/>
                  </a:lnTo>
                  <a:cubicBezTo>
                    <a:pt x="30031" y="231229"/>
                    <a:pt x="1807543" y="33186"/>
                    <a:pt x="3758749" y="13707"/>
                  </a:cubicBezTo>
                  <a:cubicBezTo>
                    <a:pt x="4904798" y="2344"/>
                    <a:pt x="5883647" y="54289"/>
                    <a:pt x="6670947" y="166297"/>
                  </a:cubicBezTo>
                  <a:cubicBezTo>
                    <a:pt x="7656290" y="307524"/>
                    <a:pt x="8339698" y="546149"/>
                    <a:pt x="8704940" y="875679"/>
                  </a:cubicBezTo>
                  <a:lnTo>
                    <a:pt x="8693577" y="887042"/>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7" name="任意多边形: 形状 56">
              <a:extLst>
                <a:ext uri="{FF2B5EF4-FFF2-40B4-BE49-F238E27FC236}">
                  <a16:creationId xmlns:a16="http://schemas.microsoft.com/office/drawing/2014/main" id="{C9C883B5-D411-410A-BCE5-C72B11197DFE}"/>
                </a:ext>
              </a:extLst>
            </p:cNvPr>
            <p:cNvSpPr/>
            <p:nvPr/>
          </p:nvSpPr>
          <p:spPr>
            <a:xfrm>
              <a:off x="10382560" y="5696006"/>
              <a:ext cx="8717115" cy="909047"/>
            </a:xfrm>
            <a:custGeom>
              <a:avLst/>
              <a:gdLst>
                <a:gd name="connsiteX0" fmla="*/ 8695201 w 8717115"/>
                <a:gd name="connsiteY0" fmla="*/ 898495 h 909047"/>
                <a:gd name="connsiteX1" fmla="*/ 6718023 w 8717115"/>
                <a:gd name="connsiteY1" fmla="*/ 145284 h 909047"/>
                <a:gd name="connsiteX2" fmla="*/ 3802578 w 8717115"/>
                <a:gd name="connsiteY2" fmla="*/ 46263 h 909047"/>
                <a:gd name="connsiteX3" fmla="*/ 15421 w 8717115"/>
                <a:gd name="connsiteY3" fmla="*/ 393649 h 909047"/>
                <a:gd name="connsiteX4" fmla="*/ 12175 w 8717115"/>
                <a:gd name="connsiteY4" fmla="*/ 377416 h 909047"/>
                <a:gd name="connsiteX5" fmla="*/ 3800954 w 8717115"/>
                <a:gd name="connsiteY5" fmla="*/ 30030 h 909047"/>
                <a:gd name="connsiteX6" fmla="*/ 6719646 w 8717115"/>
                <a:gd name="connsiteY6" fmla="*/ 129051 h 909047"/>
                <a:gd name="connsiteX7" fmla="*/ 8706564 w 8717115"/>
                <a:gd name="connsiteY7" fmla="*/ 887132 h 909047"/>
                <a:gd name="connsiteX8" fmla="*/ 8695201 w 8717115"/>
                <a:gd name="connsiteY8" fmla="*/ 898495 h 909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115" h="909047">
                  <a:moveTo>
                    <a:pt x="8695201" y="898495"/>
                  </a:moveTo>
                  <a:cubicBezTo>
                    <a:pt x="8359178" y="534876"/>
                    <a:pt x="7693625" y="281641"/>
                    <a:pt x="6718023" y="145284"/>
                  </a:cubicBezTo>
                  <a:cubicBezTo>
                    <a:pt x="5937216" y="36523"/>
                    <a:pt x="4955120" y="4057"/>
                    <a:pt x="3802578" y="46263"/>
                  </a:cubicBezTo>
                  <a:cubicBezTo>
                    <a:pt x="1838386" y="119311"/>
                    <a:pt x="33278" y="390402"/>
                    <a:pt x="15421" y="393649"/>
                  </a:cubicBezTo>
                  <a:lnTo>
                    <a:pt x="12175" y="377416"/>
                  </a:lnTo>
                  <a:cubicBezTo>
                    <a:pt x="30031" y="374170"/>
                    <a:pt x="1836763" y="101455"/>
                    <a:pt x="3800954" y="30030"/>
                  </a:cubicBezTo>
                  <a:cubicBezTo>
                    <a:pt x="4955120" y="-12176"/>
                    <a:pt x="5937216" y="20290"/>
                    <a:pt x="6719646" y="129051"/>
                  </a:cubicBezTo>
                  <a:cubicBezTo>
                    <a:pt x="7698495" y="265408"/>
                    <a:pt x="8367294" y="520266"/>
                    <a:pt x="8706564" y="887132"/>
                  </a:cubicBezTo>
                  <a:lnTo>
                    <a:pt x="8695201" y="898495"/>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8" name="任意多边形: 形状 57">
              <a:extLst>
                <a:ext uri="{FF2B5EF4-FFF2-40B4-BE49-F238E27FC236}">
                  <a16:creationId xmlns:a16="http://schemas.microsoft.com/office/drawing/2014/main" id="{53B0EE52-C12A-41ED-88AF-8E0EA1DCB499}"/>
                </a:ext>
              </a:extLst>
            </p:cNvPr>
            <p:cNvSpPr/>
            <p:nvPr/>
          </p:nvSpPr>
          <p:spPr>
            <a:xfrm>
              <a:off x="10379313" y="5695918"/>
              <a:ext cx="8717115" cy="925280"/>
            </a:xfrm>
            <a:custGeom>
              <a:avLst/>
              <a:gdLst>
                <a:gd name="connsiteX0" fmla="*/ 8696824 w 8717115"/>
                <a:gd name="connsiteY0" fmla="*/ 919685 h 925280"/>
                <a:gd name="connsiteX1" fmla="*/ 6768345 w 8717115"/>
                <a:gd name="connsiteY1" fmla="*/ 119398 h 925280"/>
                <a:gd name="connsiteX2" fmla="*/ 3846407 w 8717115"/>
                <a:gd name="connsiteY2" fmla="*/ 73946 h 925280"/>
                <a:gd name="connsiteX3" fmla="*/ 15421 w 8717115"/>
                <a:gd name="connsiteY3" fmla="*/ 549573 h 925280"/>
                <a:gd name="connsiteX4" fmla="*/ 12175 w 8717115"/>
                <a:gd name="connsiteY4" fmla="*/ 533340 h 925280"/>
                <a:gd name="connsiteX5" fmla="*/ 3844784 w 8717115"/>
                <a:gd name="connsiteY5" fmla="*/ 57713 h 925280"/>
                <a:gd name="connsiteX6" fmla="*/ 6769968 w 8717115"/>
                <a:gd name="connsiteY6" fmla="*/ 103165 h 925280"/>
                <a:gd name="connsiteX7" fmla="*/ 8709810 w 8717115"/>
                <a:gd name="connsiteY7" fmla="*/ 909945 h 925280"/>
                <a:gd name="connsiteX8" fmla="*/ 8696824 w 8717115"/>
                <a:gd name="connsiteY8" fmla="*/ 919685 h 925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115" h="925280">
                  <a:moveTo>
                    <a:pt x="8696824" y="919685"/>
                  </a:moveTo>
                  <a:cubicBezTo>
                    <a:pt x="8386774" y="518730"/>
                    <a:pt x="7737454" y="249262"/>
                    <a:pt x="6768345" y="119398"/>
                  </a:cubicBezTo>
                  <a:cubicBezTo>
                    <a:pt x="5990785" y="15507"/>
                    <a:pt x="5008689" y="-726"/>
                    <a:pt x="3846407" y="73946"/>
                  </a:cubicBezTo>
                  <a:cubicBezTo>
                    <a:pt x="1867605" y="198940"/>
                    <a:pt x="33278" y="544703"/>
                    <a:pt x="15421" y="549573"/>
                  </a:cubicBezTo>
                  <a:lnTo>
                    <a:pt x="12175" y="533340"/>
                  </a:lnTo>
                  <a:cubicBezTo>
                    <a:pt x="30031" y="530093"/>
                    <a:pt x="1865982" y="184330"/>
                    <a:pt x="3844784" y="57713"/>
                  </a:cubicBezTo>
                  <a:cubicBezTo>
                    <a:pt x="5007066" y="-15335"/>
                    <a:pt x="5990785" y="-726"/>
                    <a:pt x="6769968" y="103165"/>
                  </a:cubicBezTo>
                  <a:cubicBezTo>
                    <a:pt x="7743948" y="234653"/>
                    <a:pt x="8396514" y="505743"/>
                    <a:pt x="8709810" y="909945"/>
                  </a:cubicBezTo>
                  <a:lnTo>
                    <a:pt x="8696824" y="919685"/>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59" name="任意多边形: 形状 58">
              <a:extLst>
                <a:ext uri="{FF2B5EF4-FFF2-40B4-BE49-F238E27FC236}">
                  <a16:creationId xmlns:a16="http://schemas.microsoft.com/office/drawing/2014/main" id="{42F3F4B2-B9E7-4F56-B333-8667B2F292FF}"/>
                </a:ext>
              </a:extLst>
            </p:cNvPr>
            <p:cNvSpPr/>
            <p:nvPr/>
          </p:nvSpPr>
          <p:spPr>
            <a:xfrm>
              <a:off x="10374444" y="5685004"/>
              <a:ext cx="8717115" cy="957746"/>
            </a:xfrm>
            <a:custGeom>
              <a:avLst/>
              <a:gdLst>
                <a:gd name="connsiteX0" fmla="*/ 8698447 w 8717115"/>
                <a:gd name="connsiteY0" fmla="*/ 951702 h 957746"/>
                <a:gd name="connsiteX1" fmla="*/ 6817044 w 8717115"/>
                <a:gd name="connsiteY1" fmla="*/ 102717 h 957746"/>
                <a:gd name="connsiteX2" fmla="*/ 3890236 w 8717115"/>
                <a:gd name="connsiteY2" fmla="*/ 110833 h 957746"/>
                <a:gd name="connsiteX3" fmla="*/ 15421 w 8717115"/>
                <a:gd name="connsiteY3" fmla="*/ 713077 h 957746"/>
                <a:gd name="connsiteX4" fmla="*/ 12175 w 8717115"/>
                <a:gd name="connsiteY4" fmla="*/ 696844 h 957746"/>
                <a:gd name="connsiteX5" fmla="*/ 3888613 w 8717115"/>
                <a:gd name="connsiteY5" fmla="*/ 92977 h 957746"/>
                <a:gd name="connsiteX6" fmla="*/ 6818667 w 8717115"/>
                <a:gd name="connsiteY6" fmla="*/ 84861 h 957746"/>
                <a:gd name="connsiteX7" fmla="*/ 8711434 w 8717115"/>
                <a:gd name="connsiteY7" fmla="*/ 940339 h 957746"/>
                <a:gd name="connsiteX8" fmla="*/ 8698447 w 8717115"/>
                <a:gd name="connsiteY8" fmla="*/ 951702 h 9577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115" h="957746">
                  <a:moveTo>
                    <a:pt x="8698447" y="951702"/>
                  </a:moveTo>
                  <a:cubicBezTo>
                    <a:pt x="8414370" y="513412"/>
                    <a:pt x="7781284" y="227711"/>
                    <a:pt x="6817044" y="102717"/>
                  </a:cubicBezTo>
                  <a:cubicBezTo>
                    <a:pt x="6044354" y="2073"/>
                    <a:pt x="5060635" y="5319"/>
                    <a:pt x="3890236" y="110833"/>
                  </a:cubicBezTo>
                  <a:cubicBezTo>
                    <a:pt x="1898448" y="289396"/>
                    <a:pt x="34901" y="709831"/>
                    <a:pt x="15421" y="713077"/>
                  </a:cubicBezTo>
                  <a:lnTo>
                    <a:pt x="12175" y="696844"/>
                  </a:lnTo>
                  <a:cubicBezTo>
                    <a:pt x="30031" y="691975"/>
                    <a:pt x="1895201" y="273163"/>
                    <a:pt x="3888613" y="92977"/>
                  </a:cubicBezTo>
                  <a:cubicBezTo>
                    <a:pt x="5059011" y="-12537"/>
                    <a:pt x="6045977" y="-14160"/>
                    <a:pt x="6818667" y="84861"/>
                  </a:cubicBezTo>
                  <a:cubicBezTo>
                    <a:pt x="7787777" y="209855"/>
                    <a:pt x="8424109" y="498802"/>
                    <a:pt x="8711434" y="940339"/>
                  </a:cubicBezTo>
                  <a:lnTo>
                    <a:pt x="8698447" y="951702"/>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0" name="任意多边形: 形状 59">
              <a:extLst>
                <a:ext uri="{FF2B5EF4-FFF2-40B4-BE49-F238E27FC236}">
                  <a16:creationId xmlns:a16="http://schemas.microsoft.com/office/drawing/2014/main" id="{DA27FB0D-D1DB-414E-8A1D-F51E7036AB20}"/>
                </a:ext>
              </a:extLst>
            </p:cNvPr>
            <p:cNvSpPr/>
            <p:nvPr/>
          </p:nvSpPr>
          <p:spPr>
            <a:xfrm>
              <a:off x="10371197" y="5673073"/>
              <a:ext cx="8717115" cy="990212"/>
            </a:xfrm>
            <a:custGeom>
              <a:avLst/>
              <a:gdLst>
                <a:gd name="connsiteX0" fmla="*/ 8700070 w 8717115"/>
                <a:gd name="connsiteY0" fmla="*/ 984736 h 990212"/>
                <a:gd name="connsiteX1" fmla="*/ 6867366 w 8717115"/>
                <a:gd name="connsiteY1" fmla="*/ 88675 h 990212"/>
                <a:gd name="connsiteX2" fmla="*/ 3934065 w 8717115"/>
                <a:gd name="connsiteY2" fmla="*/ 148737 h 990212"/>
                <a:gd name="connsiteX3" fmla="*/ 17045 w 8717115"/>
                <a:gd name="connsiteY3" fmla="*/ 880845 h 990212"/>
                <a:gd name="connsiteX4" fmla="*/ 12175 w 8717115"/>
                <a:gd name="connsiteY4" fmla="*/ 864612 h 990212"/>
                <a:gd name="connsiteX5" fmla="*/ 3932442 w 8717115"/>
                <a:gd name="connsiteY5" fmla="*/ 132504 h 990212"/>
                <a:gd name="connsiteX6" fmla="*/ 6868989 w 8717115"/>
                <a:gd name="connsiteY6" fmla="*/ 72442 h 990212"/>
                <a:gd name="connsiteX7" fmla="*/ 8713057 w 8717115"/>
                <a:gd name="connsiteY7" fmla="*/ 978243 h 990212"/>
                <a:gd name="connsiteX8" fmla="*/ 8700070 w 8717115"/>
                <a:gd name="connsiteY8" fmla="*/ 984736 h 990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115" h="990212">
                  <a:moveTo>
                    <a:pt x="8700070" y="984736"/>
                  </a:moveTo>
                  <a:cubicBezTo>
                    <a:pt x="8441966" y="509109"/>
                    <a:pt x="7825113" y="207176"/>
                    <a:pt x="6867366" y="88675"/>
                  </a:cubicBezTo>
                  <a:cubicBezTo>
                    <a:pt x="6099546" y="-7100"/>
                    <a:pt x="5112580" y="14003"/>
                    <a:pt x="3934065" y="148737"/>
                  </a:cubicBezTo>
                  <a:cubicBezTo>
                    <a:pt x="1927668" y="380869"/>
                    <a:pt x="36524" y="875975"/>
                    <a:pt x="17045" y="880845"/>
                  </a:cubicBezTo>
                  <a:lnTo>
                    <a:pt x="12175" y="864612"/>
                  </a:lnTo>
                  <a:cubicBezTo>
                    <a:pt x="31654" y="859742"/>
                    <a:pt x="1924421" y="364636"/>
                    <a:pt x="3932442" y="132504"/>
                  </a:cubicBezTo>
                  <a:cubicBezTo>
                    <a:pt x="5112580" y="-3853"/>
                    <a:pt x="6099546" y="-24956"/>
                    <a:pt x="6868989" y="72442"/>
                  </a:cubicBezTo>
                  <a:cubicBezTo>
                    <a:pt x="7831606" y="192566"/>
                    <a:pt x="8453329" y="497746"/>
                    <a:pt x="8713057" y="978243"/>
                  </a:cubicBezTo>
                  <a:lnTo>
                    <a:pt x="8700070" y="984736"/>
                  </a:ln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1" name="任意多边形: 形状 60">
              <a:extLst>
                <a:ext uri="{FF2B5EF4-FFF2-40B4-BE49-F238E27FC236}">
                  <a16:creationId xmlns:a16="http://schemas.microsoft.com/office/drawing/2014/main" id="{532584F6-138B-4BD2-8801-61D8396E42D4}"/>
                </a:ext>
              </a:extLst>
            </p:cNvPr>
            <p:cNvSpPr/>
            <p:nvPr/>
          </p:nvSpPr>
          <p:spPr>
            <a:xfrm>
              <a:off x="10367950" y="5656768"/>
              <a:ext cx="8717115" cy="1055144"/>
            </a:xfrm>
            <a:custGeom>
              <a:avLst/>
              <a:gdLst>
                <a:gd name="connsiteX0" fmla="*/ 17045 w 8717115"/>
                <a:gd name="connsiteY0" fmla="*/ 1051364 h 1055144"/>
                <a:gd name="connsiteX1" fmla="*/ 12175 w 8717115"/>
                <a:gd name="connsiteY1" fmla="*/ 1035131 h 1055144"/>
                <a:gd name="connsiteX2" fmla="*/ 3976271 w 8717115"/>
                <a:gd name="connsiteY2" fmla="*/ 174782 h 1055144"/>
                <a:gd name="connsiteX3" fmla="*/ 6919312 w 8717115"/>
                <a:gd name="connsiteY3" fmla="*/ 61151 h 1055144"/>
                <a:gd name="connsiteX4" fmla="*/ 8716304 w 8717115"/>
                <a:gd name="connsiteY4" fmla="*/ 1015651 h 1055144"/>
                <a:gd name="connsiteX5" fmla="*/ 8701694 w 8717115"/>
                <a:gd name="connsiteY5" fmla="*/ 1022145 h 1055144"/>
                <a:gd name="connsiteX6" fmla="*/ 6917689 w 8717115"/>
                <a:gd name="connsiteY6" fmla="*/ 77384 h 1055144"/>
                <a:gd name="connsiteX7" fmla="*/ 3979517 w 8717115"/>
                <a:gd name="connsiteY7" fmla="*/ 191015 h 1055144"/>
                <a:gd name="connsiteX8" fmla="*/ 17045 w 8717115"/>
                <a:gd name="connsiteY8" fmla="*/ 1051364 h 1055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115" h="1055144">
                  <a:moveTo>
                    <a:pt x="17045" y="1051364"/>
                  </a:moveTo>
                  <a:lnTo>
                    <a:pt x="12175" y="1035131"/>
                  </a:lnTo>
                  <a:cubicBezTo>
                    <a:pt x="31654" y="1028638"/>
                    <a:pt x="1953640" y="460483"/>
                    <a:pt x="3976271" y="174782"/>
                  </a:cubicBezTo>
                  <a:cubicBezTo>
                    <a:pt x="5164526" y="7583"/>
                    <a:pt x="6154738" y="-31377"/>
                    <a:pt x="6919312" y="61151"/>
                  </a:cubicBezTo>
                  <a:cubicBezTo>
                    <a:pt x="7877058" y="176406"/>
                    <a:pt x="8480925" y="497819"/>
                    <a:pt x="8716304" y="1015651"/>
                  </a:cubicBezTo>
                  <a:lnTo>
                    <a:pt x="8701694" y="1022145"/>
                  </a:lnTo>
                  <a:cubicBezTo>
                    <a:pt x="8469562" y="509182"/>
                    <a:pt x="7868942" y="191015"/>
                    <a:pt x="6917689" y="77384"/>
                  </a:cubicBezTo>
                  <a:cubicBezTo>
                    <a:pt x="6154738" y="-13520"/>
                    <a:pt x="5166149" y="23816"/>
                    <a:pt x="3979517" y="191015"/>
                  </a:cubicBezTo>
                  <a:cubicBezTo>
                    <a:pt x="1958510" y="478339"/>
                    <a:pt x="36524" y="1046494"/>
                    <a:pt x="17045" y="105136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2" name="任意多边形: 形状 61">
              <a:extLst>
                <a:ext uri="{FF2B5EF4-FFF2-40B4-BE49-F238E27FC236}">
                  <a16:creationId xmlns:a16="http://schemas.microsoft.com/office/drawing/2014/main" id="{2B3A0016-1F11-4459-901B-B040741BDF6D}"/>
                </a:ext>
              </a:extLst>
            </p:cNvPr>
            <p:cNvSpPr/>
            <p:nvPr/>
          </p:nvSpPr>
          <p:spPr>
            <a:xfrm>
              <a:off x="10366327" y="5641099"/>
              <a:ext cx="8717115" cy="1233707"/>
            </a:xfrm>
            <a:custGeom>
              <a:avLst/>
              <a:gdLst>
                <a:gd name="connsiteX0" fmla="*/ 17045 w 8717115"/>
                <a:gd name="connsiteY0" fmla="*/ 1222869 h 1233707"/>
                <a:gd name="connsiteX1" fmla="*/ 12175 w 8717115"/>
                <a:gd name="connsiteY1" fmla="*/ 1208260 h 1233707"/>
                <a:gd name="connsiteX2" fmla="*/ 4020100 w 8717115"/>
                <a:gd name="connsiteY2" fmla="*/ 219670 h 1233707"/>
                <a:gd name="connsiteX3" fmla="*/ 6968011 w 8717115"/>
                <a:gd name="connsiteY3" fmla="*/ 52471 h 1233707"/>
                <a:gd name="connsiteX4" fmla="*/ 8717927 w 8717115"/>
                <a:gd name="connsiteY4" fmla="*/ 1055669 h 1233707"/>
                <a:gd name="connsiteX5" fmla="*/ 8703317 w 8717115"/>
                <a:gd name="connsiteY5" fmla="*/ 1062163 h 1233707"/>
                <a:gd name="connsiteX6" fmla="*/ 6966387 w 8717115"/>
                <a:gd name="connsiteY6" fmla="*/ 70327 h 1233707"/>
                <a:gd name="connsiteX7" fmla="*/ 4021723 w 8717115"/>
                <a:gd name="connsiteY7" fmla="*/ 237527 h 1233707"/>
                <a:gd name="connsiteX8" fmla="*/ 17045 w 8717115"/>
                <a:gd name="connsiteY8" fmla="*/ 1222869 h 1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717115" h="1233707">
                  <a:moveTo>
                    <a:pt x="17045" y="1222869"/>
                  </a:moveTo>
                  <a:lnTo>
                    <a:pt x="12175" y="1208260"/>
                  </a:lnTo>
                  <a:cubicBezTo>
                    <a:pt x="31654" y="1201766"/>
                    <a:pt x="1982860" y="558940"/>
                    <a:pt x="4020100" y="219670"/>
                  </a:cubicBezTo>
                  <a:cubicBezTo>
                    <a:pt x="5216471" y="20005"/>
                    <a:pt x="6208307" y="-35187"/>
                    <a:pt x="6968011" y="52471"/>
                  </a:cubicBezTo>
                  <a:cubicBezTo>
                    <a:pt x="7919264" y="162855"/>
                    <a:pt x="8508521" y="498878"/>
                    <a:pt x="8717927" y="1055669"/>
                  </a:cubicBezTo>
                  <a:lnTo>
                    <a:pt x="8703317" y="1062163"/>
                  </a:lnTo>
                  <a:cubicBezTo>
                    <a:pt x="8497158" y="511864"/>
                    <a:pt x="7912771" y="179088"/>
                    <a:pt x="6966387" y="70327"/>
                  </a:cubicBezTo>
                  <a:cubicBezTo>
                    <a:pt x="6208307" y="-17331"/>
                    <a:pt x="5218094" y="39484"/>
                    <a:pt x="4021723" y="237527"/>
                  </a:cubicBezTo>
                  <a:cubicBezTo>
                    <a:pt x="1986106" y="573550"/>
                    <a:pt x="36524" y="1216376"/>
                    <a:pt x="17045" y="1222869"/>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3" name="任意多边形: 形状 62">
              <a:extLst>
                <a:ext uri="{FF2B5EF4-FFF2-40B4-BE49-F238E27FC236}">
                  <a16:creationId xmlns:a16="http://schemas.microsoft.com/office/drawing/2014/main" id="{F377D9C0-66C7-473F-980D-3413A631C159}"/>
                </a:ext>
              </a:extLst>
            </p:cNvPr>
            <p:cNvSpPr/>
            <p:nvPr/>
          </p:nvSpPr>
          <p:spPr>
            <a:xfrm>
              <a:off x="10363080" y="5621518"/>
              <a:ext cx="8717115" cy="1396037"/>
            </a:xfrm>
            <a:custGeom>
              <a:avLst/>
              <a:gdLst>
                <a:gd name="connsiteX0" fmla="*/ 17045 w 8717115"/>
                <a:gd name="connsiteY0" fmla="*/ 1396663 h 1396037"/>
                <a:gd name="connsiteX1" fmla="*/ 12175 w 8717115"/>
                <a:gd name="connsiteY1" fmla="*/ 1382054 h 1396037"/>
                <a:gd name="connsiteX2" fmla="*/ 3210074 w 8717115"/>
                <a:gd name="connsiteY2" fmla="*/ 447034 h 1396037"/>
                <a:gd name="connsiteX3" fmla="*/ 5859298 w 8717115"/>
                <a:gd name="connsiteY3" fmla="*/ 28222 h 1396037"/>
                <a:gd name="connsiteX4" fmla="*/ 8013415 w 8717115"/>
                <a:gd name="connsiteY4" fmla="*/ 309053 h 1396037"/>
                <a:gd name="connsiteX5" fmla="*/ 8719550 w 8717115"/>
                <a:gd name="connsiteY5" fmla="*/ 1097977 h 1396037"/>
                <a:gd name="connsiteX6" fmla="*/ 8703317 w 8717115"/>
                <a:gd name="connsiteY6" fmla="*/ 1102846 h 1396037"/>
                <a:gd name="connsiteX7" fmla="*/ 8006922 w 8717115"/>
                <a:gd name="connsiteY7" fmla="*/ 323663 h 1396037"/>
                <a:gd name="connsiteX8" fmla="*/ 5860921 w 8717115"/>
                <a:gd name="connsiteY8" fmla="*/ 44455 h 1396037"/>
                <a:gd name="connsiteX9" fmla="*/ 3213320 w 8717115"/>
                <a:gd name="connsiteY9" fmla="*/ 463267 h 1396037"/>
                <a:gd name="connsiteX10" fmla="*/ 17045 w 8717115"/>
                <a:gd name="connsiteY10" fmla="*/ 1396663 h 1396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17115" h="1396037">
                  <a:moveTo>
                    <a:pt x="17045" y="1396663"/>
                  </a:moveTo>
                  <a:lnTo>
                    <a:pt x="12175" y="1382054"/>
                  </a:lnTo>
                  <a:cubicBezTo>
                    <a:pt x="26784" y="1377184"/>
                    <a:pt x="1497493" y="843118"/>
                    <a:pt x="3210074" y="447034"/>
                  </a:cubicBezTo>
                  <a:cubicBezTo>
                    <a:pt x="4216519" y="213279"/>
                    <a:pt x="5107710" y="73675"/>
                    <a:pt x="5859298" y="28222"/>
                  </a:cubicBezTo>
                  <a:cubicBezTo>
                    <a:pt x="6800811" y="-28593"/>
                    <a:pt x="7524802" y="65558"/>
                    <a:pt x="8013415" y="309053"/>
                  </a:cubicBezTo>
                  <a:cubicBezTo>
                    <a:pt x="8375411" y="489239"/>
                    <a:pt x="8614035" y="753837"/>
                    <a:pt x="8719550" y="1097977"/>
                  </a:cubicBezTo>
                  <a:lnTo>
                    <a:pt x="8703317" y="1102846"/>
                  </a:lnTo>
                  <a:cubicBezTo>
                    <a:pt x="8599426" y="765200"/>
                    <a:pt x="8364048" y="502226"/>
                    <a:pt x="8006922" y="323663"/>
                  </a:cubicBezTo>
                  <a:cubicBezTo>
                    <a:pt x="7521556" y="81791"/>
                    <a:pt x="6799188" y="-12360"/>
                    <a:pt x="5860921" y="44455"/>
                  </a:cubicBezTo>
                  <a:cubicBezTo>
                    <a:pt x="5109333" y="89908"/>
                    <a:pt x="4219766" y="231135"/>
                    <a:pt x="3213320" y="463267"/>
                  </a:cubicBezTo>
                  <a:cubicBezTo>
                    <a:pt x="1500740" y="859351"/>
                    <a:pt x="31654" y="1391793"/>
                    <a:pt x="17045" y="1396663"/>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4" name="任意多边形: 形状 63">
              <a:extLst>
                <a:ext uri="{FF2B5EF4-FFF2-40B4-BE49-F238E27FC236}">
                  <a16:creationId xmlns:a16="http://schemas.microsoft.com/office/drawing/2014/main" id="{33723B33-25FD-49F8-AA09-8060A8C1130F}"/>
                </a:ext>
              </a:extLst>
            </p:cNvPr>
            <p:cNvSpPr/>
            <p:nvPr/>
          </p:nvSpPr>
          <p:spPr>
            <a:xfrm>
              <a:off x="10358211" y="5602025"/>
              <a:ext cx="8717115" cy="1574600"/>
            </a:xfrm>
            <a:custGeom>
              <a:avLst/>
              <a:gdLst>
                <a:gd name="connsiteX0" fmla="*/ 18668 w 8717115"/>
                <a:gd name="connsiteY0" fmla="*/ 1571994 h 1574600"/>
                <a:gd name="connsiteX1" fmla="*/ 12175 w 8717115"/>
                <a:gd name="connsiteY1" fmla="*/ 1557384 h 1574600"/>
                <a:gd name="connsiteX2" fmla="*/ 3231176 w 8717115"/>
                <a:gd name="connsiteY2" fmla="*/ 521719 h 1574600"/>
                <a:gd name="connsiteX3" fmla="*/ 5888517 w 8717115"/>
                <a:gd name="connsiteY3" fmla="*/ 37976 h 1574600"/>
                <a:gd name="connsiteX4" fmla="*/ 8031272 w 8717115"/>
                <a:gd name="connsiteY4" fmla="*/ 297704 h 1574600"/>
                <a:gd name="connsiteX5" fmla="*/ 8719550 w 8717115"/>
                <a:gd name="connsiteY5" fmla="*/ 1140196 h 1574600"/>
                <a:gd name="connsiteX6" fmla="*/ 8703317 w 8717115"/>
                <a:gd name="connsiteY6" fmla="*/ 1143442 h 1574600"/>
                <a:gd name="connsiteX7" fmla="*/ 8023155 w 8717115"/>
                <a:gd name="connsiteY7" fmla="*/ 312314 h 1574600"/>
                <a:gd name="connsiteX8" fmla="*/ 5888517 w 8717115"/>
                <a:gd name="connsiteY8" fmla="*/ 54209 h 1574600"/>
                <a:gd name="connsiteX9" fmla="*/ 3234423 w 8717115"/>
                <a:gd name="connsiteY9" fmla="*/ 537952 h 1574600"/>
                <a:gd name="connsiteX10" fmla="*/ 18668 w 8717115"/>
                <a:gd name="connsiteY10" fmla="*/ 1571994 h 157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17115" h="1574600">
                  <a:moveTo>
                    <a:pt x="18668" y="1571994"/>
                  </a:moveTo>
                  <a:lnTo>
                    <a:pt x="12175" y="1557384"/>
                  </a:lnTo>
                  <a:cubicBezTo>
                    <a:pt x="26784" y="1550891"/>
                    <a:pt x="1510480" y="966503"/>
                    <a:pt x="3231176" y="521719"/>
                  </a:cubicBezTo>
                  <a:cubicBezTo>
                    <a:pt x="4242492" y="260368"/>
                    <a:pt x="5136929" y="98038"/>
                    <a:pt x="5888517" y="37976"/>
                  </a:cubicBezTo>
                  <a:cubicBezTo>
                    <a:pt x="6830030" y="-36696"/>
                    <a:pt x="7550775" y="50962"/>
                    <a:pt x="8031272" y="297704"/>
                  </a:cubicBezTo>
                  <a:cubicBezTo>
                    <a:pt x="8396513" y="486006"/>
                    <a:pt x="8628646" y="768461"/>
                    <a:pt x="8719550" y="1140196"/>
                  </a:cubicBezTo>
                  <a:lnTo>
                    <a:pt x="8703317" y="1143442"/>
                  </a:lnTo>
                  <a:cubicBezTo>
                    <a:pt x="8612413" y="776577"/>
                    <a:pt x="8383527" y="497370"/>
                    <a:pt x="8023155" y="312314"/>
                  </a:cubicBezTo>
                  <a:cubicBezTo>
                    <a:pt x="7544282" y="65572"/>
                    <a:pt x="6826784" y="-20463"/>
                    <a:pt x="5888517" y="54209"/>
                  </a:cubicBezTo>
                  <a:cubicBezTo>
                    <a:pt x="5136929" y="114271"/>
                    <a:pt x="4244115" y="276601"/>
                    <a:pt x="3234423" y="537952"/>
                  </a:cubicBezTo>
                  <a:cubicBezTo>
                    <a:pt x="1516973" y="981113"/>
                    <a:pt x="33278" y="1565500"/>
                    <a:pt x="18668" y="157199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5" name="任意多边形: 形状 64">
              <a:extLst>
                <a:ext uri="{FF2B5EF4-FFF2-40B4-BE49-F238E27FC236}">
                  <a16:creationId xmlns:a16="http://schemas.microsoft.com/office/drawing/2014/main" id="{87EC8C6C-598F-42F6-939C-BF0D87B6DB4A}"/>
                </a:ext>
              </a:extLst>
            </p:cNvPr>
            <p:cNvSpPr/>
            <p:nvPr/>
          </p:nvSpPr>
          <p:spPr>
            <a:xfrm>
              <a:off x="10356587" y="5578414"/>
              <a:ext cx="8733348" cy="1753163"/>
            </a:xfrm>
            <a:custGeom>
              <a:avLst/>
              <a:gdLst>
                <a:gd name="connsiteX0" fmla="*/ 18668 w 8733348"/>
                <a:gd name="connsiteY0" fmla="*/ 1751441 h 1753162"/>
                <a:gd name="connsiteX1" fmla="*/ 12175 w 8733348"/>
                <a:gd name="connsiteY1" fmla="*/ 1735208 h 1753162"/>
                <a:gd name="connsiteX2" fmla="*/ 3252280 w 8733348"/>
                <a:gd name="connsiteY2" fmla="*/ 598898 h 1753162"/>
                <a:gd name="connsiteX3" fmla="*/ 5917736 w 8733348"/>
                <a:gd name="connsiteY3" fmla="*/ 50223 h 1753162"/>
                <a:gd name="connsiteX4" fmla="*/ 8050751 w 8733348"/>
                <a:gd name="connsiteY4" fmla="*/ 287225 h 1753162"/>
                <a:gd name="connsiteX5" fmla="*/ 8722796 w 8733348"/>
                <a:gd name="connsiteY5" fmla="*/ 1183286 h 1753162"/>
                <a:gd name="connsiteX6" fmla="*/ 8706563 w 8733348"/>
                <a:gd name="connsiteY6" fmla="*/ 1186533 h 1753162"/>
                <a:gd name="connsiteX7" fmla="*/ 8042635 w 8733348"/>
                <a:gd name="connsiteY7" fmla="*/ 301835 h 1753162"/>
                <a:gd name="connsiteX8" fmla="*/ 5917736 w 8733348"/>
                <a:gd name="connsiteY8" fmla="*/ 66456 h 1753162"/>
                <a:gd name="connsiteX9" fmla="*/ 3255526 w 8733348"/>
                <a:gd name="connsiteY9" fmla="*/ 615131 h 1753162"/>
                <a:gd name="connsiteX10" fmla="*/ 18668 w 8733348"/>
                <a:gd name="connsiteY10" fmla="*/ 1751441 h 17531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3348" h="1753162">
                  <a:moveTo>
                    <a:pt x="18668" y="1751441"/>
                  </a:moveTo>
                  <a:lnTo>
                    <a:pt x="12175" y="1735208"/>
                  </a:lnTo>
                  <a:cubicBezTo>
                    <a:pt x="26784" y="1728715"/>
                    <a:pt x="1521843" y="1092382"/>
                    <a:pt x="3252280" y="598898"/>
                  </a:cubicBezTo>
                  <a:cubicBezTo>
                    <a:pt x="4268465" y="308328"/>
                    <a:pt x="5164526" y="124895"/>
                    <a:pt x="5917736" y="50223"/>
                  </a:cubicBezTo>
                  <a:cubicBezTo>
                    <a:pt x="6859250" y="-43928"/>
                    <a:pt x="7576748" y="37237"/>
                    <a:pt x="8050751" y="287225"/>
                  </a:cubicBezTo>
                  <a:cubicBezTo>
                    <a:pt x="8419240" y="482021"/>
                    <a:pt x="8644878" y="783955"/>
                    <a:pt x="8722796" y="1183286"/>
                  </a:cubicBezTo>
                  <a:lnTo>
                    <a:pt x="8706563" y="1186533"/>
                  </a:lnTo>
                  <a:cubicBezTo>
                    <a:pt x="8630269" y="792071"/>
                    <a:pt x="8406253" y="493384"/>
                    <a:pt x="8042635" y="301835"/>
                  </a:cubicBezTo>
                  <a:cubicBezTo>
                    <a:pt x="7571878" y="51847"/>
                    <a:pt x="6857627" y="-27695"/>
                    <a:pt x="5917736" y="66456"/>
                  </a:cubicBezTo>
                  <a:cubicBezTo>
                    <a:pt x="5166149" y="141128"/>
                    <a:pt x="4270088" y="326184"/>
                    <a:pt x="3255526" y="615131"/>
                  </a:cubicBezTo>
                  <a:cubicBezTo>
                    <a:pt x="1526713" y="1108615"/>
                    <a:pt x="33278" y="1744948"/>
                    <a:pt x="18668" y="1751441"/>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6" name="任意多边形: 形状 65">
              <a:extLst>
                <a:ext uri="{FF2B5EF4-FFF2-40B4-BE49-F238E27FC236}">
                  <a16:creationId xmlns:a16="http://schemas.microsoft.com/office/drawing/2014/main" id="{99A36B3E-99FB-4E99-B788-9F47382A1AC4}"/>
                </a:ext>
              </a:extLst>
            </p:cNvPr>
            <p:cNvSpPr/>
            <p:nvPr/>
          </p:nvSpPr>
          <p:spPr>
            <a:xfrm>
              <a:off x="10353341" y="5555427"/>
              <a:ext cx="8733348" cy="1931726"/>
            </a:xfrm>
            <a:custGeom>
              <a:avLst/>
              <a:gdLst>
                <a:gd name="connsiteX0" fmla="*/ 18668 w 8733348"/>
                <a:gd name="connsiteY0" fmla="*/ 1928641 h 1931725"/>
                <a:gd name="connsiteX1" fmla="*/ 12175 w 8733348"/>
                <a:gd name="connsiteY1" fmla="*/ 1914032 h 1931725"/>
                <a:gd name="connsiteX2" fmla="*/ 3271759 w 8733348"/>
                <a:gd name="connsiteY2" fmla="*/ 678700 h 1931725"/>
                <a:gd name="connsiteX3" fmla="*/ 5943709 w 8733348"/>
                <a:gd name="connsiteY3" fmla="*/ 63470 h 1931725"/>
                <a:gd name="connsiteX4" fmla="*/ 8068608 w 8733348"/>
                <a:gd name="connsiteY4" fmla="*/ 277746 h 1931725"/>
                <a:gd name="connsiteX5" fmla="*/ 8724420 w 8733348"/>
                <a:gd name="connsiteY5" fmla="*/ 1228999 h 1931725"/>
                <a:gd name="connsiteX6" fmla="*/ 8708187 w 8733348"/>
                <a:gd name="connsiteY6" fmla="*/ 1230622 h 1931725"/>
                <a:gd name="connsiteX7" fmla="*/ 8060491 w 8733348"/>
                <a:gd name="connsiteY7" fmla="*/ 290732 h 1931725"/>
                <a:gd name="connsiteX8" fmla="*/ 5945332 w 8733348"/>
                <a:gd name="connsiteY8" fmla="*/ 79703 h 1931725"/>
                <a:gd name="connsiteX9" fmla="*/ 3275006 w 8733348"/>
                <a:gd name="connsiteY9" fmla="*/ 693311 h 1931725"/>
                <a:gd name="connsiteX10" fmla="*/ 18668 w 8733348"/>
                <a:gd name="connsiteY10" fmla="*/ 1928641 h 1931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3348" h="1931725">
                  <a:moveTo>
                    <a:pt x="18668" y="1928641"/>
                  </a:moveTo>
                  <a:lnTo>
                    <a:pt x="12175" y="1914032"/>
                  </a:lnTo>
                  <a:cubicBezTo>
                    <a:pt x="26784" y="1907538"/>
                    <a:pt x="1534829" y="1220883"/>
                    <a:pt x="3271759" y="678700"/>
                  </a:cubicBezTo>
                  <a:cubicBezTo>
                    <a:pt x="4292814" y="360534"/>
                    <a:pt x="5192122" y="154375"/>
                    <a:pt x="5943709" y="63470"/>
                  </a:cubicBezTo>
                  <a:cubicBezTo>
                    <a:pt x="6885223" y="-48537"/>
                    <a:pt x="7601097" y="22888"/>
                    <a:pt x="8068608" y="277746"/>
                  </a:cubicBezTo>
                  <a:cubicBezTo>
                    <a:pt x="8440343" y="479035"/>
                    <a:pt x="8661111" y="800448"/>
                    <a:pt x="8724420" y="1228999"/>
                  </a:cubicBezTo>
                  <a:lnTo>
                    <a:pt x="8708187" y="1230622"/>
                  </a:lnTo>
                  <a:cubicBezTo>
                    <a:pt x="8644878" y="805318"/>
                    <a:pt x="8427356" y="490398"/>
                    <a:pt x="8060491" y="290732"/>
                  </a:cubicBezTo>
                  <a:cubicBezTo>
                    <a:pt x="7596227" y="39121"/>
                    <a:pt x="6885223" y="-32304"/>
                    <a:pt x="5945332" y="79703"/>
                  </a:cubicBezTo>
                  <a:cubicBezTo>
                    <a:pt x="5193745" y="168985"/>
                    <a:pt x="4296061" y="375144"/>
                    <a:pt x="3275006" y="693311"/>
                  </a:cubicBezTo>
                  <a:cubicBezTo>
                    <a:pt x="1539699" y="1235492"/>
                    <a:pt x="33278" y="1922148"/>
                    <a:pt x="18668" y="1928641"/>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7" name="任意多边形: 形状 66">
              <a:extLst>
                <a:ext uri="{FF2B5EF4-FFF2-40B4-BE49-F238E27FC236}">
                  <a16:creationId xmlns:a16="http://schemas.microsoft.com/office/drawing/2014/main" id="{8E16A2BE-A8CD-44C3-AE80-081A139D5D1A}"/>
                </a:ext>
              </a:extLst>
            </p:cNvPr>
            <p:cNvSpPr/>
            <p:nvPr/>
          </p:nvSpPr>
          <p:spPr>
            <a:xfrm>
              <a:off x="10350094" y="5533602"/>
              <a:ext cx="8733348" cy="2110289"/>
            </a:xfrm>
            <a:custGeom>
              <a:avLst/>
              <a:gdLst>
                <a:gd name="connsiteX0" fmla="*/ 18668 w 8733348"/>
                <a:gd name="connsiteY0" fmla="*/ 2106304 h 2110288"/>
                <a:gd name="connsiteX1" fmla="*/ 12175 w 8733348"/>
                <a:gd name="connsiteY1" fmla="*/ 2091694 h 2110288"/>
                <a:gd name="connsiteX2" fmla="*/ 3291239 w 8733348"/>
                <a:gd name="connsiteY2" fmla="*/ 758965 h 2110288"/>
                <a:gd name="connsiteX3" fmla="*/ 5971305 w 8733348"/>
                <a:gd name="connsiteY3" fmla="*/ 78803 h 2110288"/>
                <a:gd name="connsiteX4" fmla="*/ 8088087 w 8733348"/>
                <a:gd name="connsiteY4" fmla="*/ 267106 h 2110288"/>
                <a:gd name="connsiteX5" fmla="*/ 8726044 w 8733348"/>
                <a:gd name="connsiteY5" fmla="*/ 1275174 h 2110288"/>
                <a:gd name="connsiteX6" fmla="*/ 8709811 w 8733348"/>
                <a:gd name="connsiteY6" fmla="*/ 1276797 h 2110288"/>
                <a:gd name="connsiteX7" fmla="*/ 8079971 w 8733348"/>
                <a:gd name="connsiteY7" fmla="*/ 281715 h 2110288"/>
                <a:gd name="connsiteX8" fmla="*/ 5974552 w 8733348"/>
                <a:gd name="connsiteY8" fmla="*/ 95036 h 2110288"/>
                <a:gd name="connsiteX9" fmla="*/ 3297732 w 8733348"/>
                <a:gd name="connsiteY9" fmla="*/ 773575 h 2110288"/>
                <a:gd name="connsiteX10" fmla="*/ 18668 w 8733348"/>
                <a:gd name="connsiteY10" fmla="*/ 2106304 h 2110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3348" h="2110288">
                  <a:moveTo>
                    <a:pt x="18668" y="2106304"/>
                  </a:moveTo>
                  <a:lnTo>
                    <a:pt x="12175" y="2091694"/>
                  </a:lnTo>
                  <a:cubicBezTo>
                    <a:pt x="26784" y="2083577"/>
                    <a:pt x="1546192" y="1348223"/>
                    <a:pt x="3291239" y="758965"/>
                  </a:cubicBezTo>
                  <a:cubicBezTo>
                    <a:pt x="4317163" y="413202"/>
                    <a:pt x="5218094" y="184317"/>
                    <a:pt x="5971305" y="78803"/>
                  </a:cubicBezTo>
                  <a:cubicBezTo>
                    <a:pt x="6914442" y="-52685"/>
                    <a:pt x="7625447" y="10624"/>
                    <a:pt x="8088087" y="267106"/>
                  </a:cubicBezTo>
                  <a:cubicBezTo>
                    <a:pt x="8463069" y="474888"/>
                    <a:pt x="8677345" y="814157"/>
                    <a:pt x="8726044" y="1275174"/>
                  </a:cubicBezTo>
                  <a:lnTo>
                    <a:pt x="8709811" y="1276797"/>
                  </a:lnTo>
                  <a:cubicBezTo>
                    <a:pt x="8662735" y="822274"/>
                    <a:pt x="8450083" y="486251"/>
                    <a:pt x="8079971" y="281715"/>
                  </a:cubicBezTo>
                  <a:cubicBezTo>
                    <a:pt x="7622200" y="26857"/>
                    <a:pt x="6912819" y="-34828"/>
                    <a:pt x="5974552" y="95036"/>
                  </a:cubicBezTo>
                  <a:cubicBezTo>
                    <a:pt x="5222965" y="200550"/>
                    <a:pt x="4322034" y="427812"/>
                    <a:pt x="3297732" y="773575"/>
                  </a:cubicBezTo>
                  <a:cubicBezTo>
                    <a:pt x="1551062" y="1362832"/>
                    <a:pt x="33278" y="2098187"/>
                    <a:pt x="18668" y="210630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8" name="任意多边形: 形状 67">
              <a:extLst>
                <a:ext uri="{FF2B5EF4-FFF2-40B4-BE49-F238E27FC236}">
                  <a16:creationId xmlns:a16="http://schemas.microsoft.com/office/drawing/2014/main" id="{167279CB-FA42-4869-A5DA-97E32DAF96C1}"/>
                </a:ext>
              </a:extLst>
            </p:cNvPr>
            <p:cNvSpPr/>
            <p:nvPr/>
          </p:nvSpPr>
          <p:spPr>
            <a:xfrm>
              <a:off x="10345224" y="5510583"/>
              <a:ext cx="8733348" cy="2288852"/>
            </a:xfrm>
            <a:custGeom>
              <a:avLst/>
              <a:gdLst>
                <a:gd name="connsiteX0" fmla="*/ 20291 w 8733348"/>
                <a:gd name="connsiteY0" fmla="*/ 2283536 h 2288851"/>
                <a:gd name="connsiteX1" fmla="*/ 12175 w 8733348"/>
                <a:gd name="connsiteY1" fmla="*/ 2268926 h 2288851"/>
                <a:gd name="connsiteX2" fmla="*/ 3310718 w 8733348"/>
                <a:gd name="connsiteY2" fmla="*/ 840422 h 2288851"/>
                <a:gd name="connsiteX3" fmla="*/ 5998901 w 8733348"/>
                <a:gd name="connsiteY3" fmla="*/ 95328 h 2288851"/>
                <a:gd name="connsiteX4" fmla="*/ 8107567 w 8733348"/>
                <a:gd name="connsiteY4" fmla="*/ 256035 h 2288851"/>
                <a:gd name="connsiteX5" fmla="*/ 8727667 w 8733348"/>
                <a:gd name="connsiteY5" fmla="*/ 1320919 h 2288851"/>
                <a:gd name="connsiteX6" fmla="*/ 8711434 w 8733348"/>
                <a:gd name="connsiteY6" fmla="*/ 1322543 h 2288851"/>
                <a:gd name="connsiteX7" fmla="*/ 8099450 w 8733348"/>
                <a:gd name="connsiteY7" fmla="*/ 270644 h 2288851"/>
                <a:gd name="connsiteX8" fmla="*/ 6000525 w 8733348"/>
                <a:gd name="connsiteY8" fmla="*/ 111561 h 2288851"/>
                <a:gd name="connsiteX9" fmla="*/ 3315588 w 8733348"/>
                <a:gd name="connsiteY9" fmla="*/ 856655 h 2288851"/>
                <a:gd name="connsiteX10" fmla="*/ 20291 w 8733348"/>
                <a:gd name="connsiteY10" fmla="*/ 2283536 h 2288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3348" h="2288851">
                  <a:moveTo>
                    <a:pt x="20291" y="2283536"/>
                  </a:moveTo>
                  <a:lnTo>
                    <a:pt x="12175" y="2268926"/>
                  </a:lnTo>
                  <a:cubicBezTo>
                    <a:pt x="26784" y="2260809"/>
                    <a:pt x="1557555" y="1476756"/>
                    <a:pt x="3310718" y="840422"/>
                  </a:cubicBezTo>
                  <a:cubicBezTo>
                    <a:pt x="4339890" y="467064"/>
                    <a:pt x="5245691" y="215452"/>
                    <a:pt x="5998901" y="95328"/>
                  </a:cubicBezTo>
                  <a:cubicBezTo>
                    <a:pt x="6942038" y="-55639"/>
                    <a:pt x="7651419" y="-446"/>
                    <a:pt x="8107567" y="256035"/>
                  </a:cubicBezTo>
                  <a:cubicBezTo>
                    <a:pt x="8485795" y="470311"/>
                    <a:pt x="8695201" y="827436"/>
                    <a:pt x="8727667" y="1320919"/>
                  </a:cubicBezTo>
                  <a:lnTo>
                    <a:pt x="8711434" y="1322543"/>
                  </a:lnTo>
                  <a:cubicBezTo>
                    <a:pt x="8678968" y="835553"/>
                    <a:pt x="8472809" y="483297"/>
                    <a:pt x="8099450" y="270644"/>
                  </a:cubicBezTo>
                  <a:cubicBezTo>
                    <a:pt x="7646550" y="14163"/>
                    <a:pt x="6940415" y="-37782"/>
                    <a:pt x="6000525" y="111561"/>
                  </a:cubicBezTo>
                  <a:cubicBezTo>
                    <a:pt x="5247314" y="231685"/>
                    <a:pt x="4344760" y="481673"/>
                    <a:pt x="3315588" y="856655"/>
                  </a:cubicBezTo>
                  <a:cubicBezTo>
                    <a:pt x="1565672" y="1491365"/>
                    <a:pt x="36524" y="2275419"/>
                    <a:pt x="20291" y="2283536"/>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69" name="任意多边形: 形状 68">
              <a:extLst>
                <a:ext uri="{FF2B5EF4-FFF2-40B4-BE49-F238E27FC236}">
                  <a16:creationId xmlns:a16="http://schemas.microsoft.com/office/drawing/2014/main" id="{FDFDA715-E5C4-4494-AFCA-BD2E0DC3EB42}"/>
                </a:ext>
              </a:extLst>
            </p:cNvPr>
            <p:cNvSpPr/>
            <p:nvPr/>
          </p:nvSpPr>
          <p:spPr>
            <a:xfrm>
              <a:off x="10343601" y="5486121"/>
              <a:ext cx="8733348" cy="2467414"/>
            </a:xfrm>
            <a:custGeom>
              <a:avLst/>
              <a:gdLst>
                <a:gd name="connsiteX0" fmla="*/ 20291 w 8733348"/>
                <a:gd name="connsiteY0" fmla="*/ 2463834 h 2467414"/>
                <a:gd name="connsiteX1" fmla="*/ 12175 w 8733348"/>
                <a:gd name="connsiteY1" fmla="*/ 2449224 h 2467414"/>
                <a:gd name="connsiteX2" fmla="*/ 3330198 w 8733348"/>
                <a:gd name="connsiteY2" fmla="*/ 923324 h 2467414"/>
                <a:gd name="connsiteX3" fmla="*/ 6026498 w 8733348"/>
                <a:gd name="connsiteY3" fmla="*/ 113298 h 2467414"/>
                <a:gd name="connsiteX4" fmla="*/ 8128670 w 8733348"/>
                <a:gd name="connsiteY4" fmla="*/ 246408 h 2467414"/>
                <a:gd name="connsiteX5" fmla="*/ 8729290 w 8733348"/>
                <a:gd name="connsiteY5" fmla="*/ 1366484 h 2467414"/>
                <a:gd name="connsiteX6" fmla="*/ 8713057 w 8733348"/>
                <a:gd name="connsiteY6" fmla="*/ 1366484 h 2467414"/>
                <a:gd name="connsiteX7" fmla="*/ 8120553 w 8733348"/>
                <a:gd name="connsiteY7" fmla="*/ 259395 h 2467414"/>
                <a:gd name="connsiteX8" fmla="*/ 6029744 w 8733348"/>
                <a:gd name="connsiteY8" fmla="*/ 127907 h 2467414"/>
                <a:gd name="connsiteX9" fmla="*/ 3336691 w 8733348"/>
                <a:gd name="connsiteY9" fmla="*/ 937933 h 2467414"/>
                <a:gd name="connsiteX10" fmla="*/ 20291 w 8733348"/>
                <a:gd name="connsiteY10" fmla="*/ 2463834 h 246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3348" h="2467414">
                  <a:moveTo>
                    <a:pt x="20291" y="2463834"/>
                  </a:moveTo>
                  <a:lnTo>
                    <a:pt x="12175" y="2449224"/>
                  </a:lnTo>
                  <a:cubicBezTo>
                    <a:pt x="26784" y="2441108"/>
                    <a:pt x="1568918" y="1608356"/>
                    <a:pt x="3330198" y="923324"/>
                  </a:cubicBezTo>
                  <a:cubicBezTo>
                    <a:pt x="4364239" y="520745"/>
                    <a:pt x="5271664" y="248031"/>
                    <a:pt x="6026498" y="113298"/>
                  </a:cubicBezTo>
                  <a:cubicBezTo>
                    <a:pt x="6971257" y="-57149"/>
                    <a:pt x="7677392" y="-11697"/>
                    <a:pt x="8128670" y="246408"/>
                  </a:cubicBezTo>
                  <a:cubicBezTo>
                    <a:pt x="8510145" y="465553"/>
                    <a:pt x="8713057" y="842159"/>
                    <a:pt x="8729290" y="1366484"/>
                  </a:cubicBezTo>
                  <a:lnTo>
                    <a:pt x="8713057" y="1366484"/>
                  </a:lnTo>
                  <a:cubicBezTo>
                    <a:pt x="8696824" y="848652"/>
                    <a:pt x="8497158" y="475293"/>
                    <a:pt x="8120553" y="259395"/>
                  </a:cubicBezTo>
                  <a:cubicBezTo>
                    <a:pt x="7674146" y="2913"/>
                    <a:pt x="6969634" y="-40916"/>
                    <a:pt x="6029744" y="127907"/>
                  </a:cubicBezTo>
                  <a:cubicBezTo>
                    <a:pt x="5276533" y="264264"/>
                    <a:pt x="4370733" y="536978"/>
                    <a:pt x="3336691" y="937933"/>
                  </a:cubicBezTo>
                  <a:cubicBezTo>
                    <a:pt x="1575412" y="1622966"/>
                    <a:pt x="34901" y="2455718"/>
                    <a:pt x="20291" y="2463834"/>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sp>
          <p:nvSpPr>
            <p:cNvPr id="70" name="任意多边形: 形状 69">
              <a:extLst>
                <a:ext uri="{FF2B5EF4-FFF2-40B4-BE49-F238E27FC236}">
                  <a16:creationId xmlns:a16="http://schemas.microsoft.com/office/drawing/2014/main" id="{015BFE66-EB09-46FC-A911-515916C1529D}"/>
                </a:ext>
              </a:extLst>
            </p:cNvPr>
            <p:cNvSpPr/>
            <p:nvPr/>
          </p:nvSpPr>
          <p:spPr>
            <a:xfrm>
              <a:off x="10340354" y="5460608"/>
              <a:ext cx="8733348" cy="2645977"/>
            </a:xfrm>
            <a:custGeom>
              <a:avLst/>
              <a:gdLst>
                <a:gd name="connsiteX0" fmla="*/ 20291 w 8733348"/>
                <a:gd name="connsiteY0" fmla="*/ 2643561 h 2645977"/>
                <a:gd name="connsiteX1" fmla="*/ 12175 w 8733348"/>
                <a:gd name="connsiteY1" fmla="*/ 2628951 h 2645977"/>
                <a:gd name="connsiteX2" fmla="*/ 3349677 w 8733348"/>
                <a:gd name="connsiteY2" fmla="*/ 1008899 h 2645977"/>
                <a:gd name="connsiteX3" fmla="*/ 6054094 w 8733348"/>
                <a:gd name="connsiteY3" fmla="*/ 132317 h 2645977"/>
                <a:gd name="connsiteX4" fmla="*/ 8149772 w 8733348"/>
                <a:gd name="connsiteY4" fmla="*/ 236209 h 2645977"/>
                <a:gd name="connsiteX5" fmla="*/ 8730913 w 8733348"/>
                <a:gd name="connsiteY5" fmla="*/ 1413100 h 2645977"/>
                <a:gd name="connsiteX6" fmla="*/ 8714680 w 8733348"/>
                <a:gd name="connsiteY6" fmla="*/ 1413100 h 2645977"/>
                <a:gd name="connsiteX7" fmla="*/ 8141656 w 8733348"/>
                <a:gd name="connsiteY7" fmla="*/ 249195 h 2645977"/>
                <a:gd name="connsiteX8" fmla="*/ 6057340 w 8733348"/>
                <a:gd name="connsiteY8" fmla="*/ 146927 h 2645977"/>
                <a:gd name="connsiteX9" fmla="*/ 3356171 w 8733348"/>
                <a:gd name="connsiteY9" fmla="*/ 1021885 h 2645977"/>
                <a:gd name="connsiteX10" fmla="*/ 20291 w 8733348"/>
                <a:gd name="connsiteY10" fmla="*/ 2643561 h 26459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733348" h="2645977">
                  <a:moveTo>
                    <a:pt x="20291" y="2643561"/>
                  </a:moveTo>
                  <a:lnTo>
                    <a:pt x="12175" y="2628951"/>
                  </a:lnTo>
                  <a:cubicBezTo>
                    <a:pt x="28408" y="2620834"/>
                    <a:pt x="1580282" y="1739383"/>
                    <a:pt x="3349677" y="1008899"/>
                  </a:cubicBezTo>
                  <a:cubicBezTo>
                    <a:pt x="4388589" y="578724"/>
                    <a:pt x="5299260" y="284908"/>
                    <a:pt x="6054094" y="132317"/>
                  </a:cubicBezTo>
                  <a:cubicBezTo>
                    <a:pt x="7000477" y="-57609"/>
                    <a:pt x="7704988" y="-21896"/>
                    <a:pt x="8149772" y="236209"/>
                  </a:cubicBezTo>
                  <a:cubicBezTo>
                    <a:pt x="8536117" y="460224"/>
                    <a:pt x="8730913" y="856308"/>
                    <a:pt x="8730913" y="1413100"/>
                  </a:cubicBezTo>
                  <a:lnTo>
                    <a:pt x="8714680" y="1413100"/>
                  </a:lnTo>
                  <a:cubicBezTo>
                    <a:pt x="8714680" y="862802"/>
                    <a:pt x="8521508" y="471587"/>
                    <a:pt x="8141656" y="249195"/>
                  </a:cubicBezTo>
                  <a:cubicBezTo>
                    <a:pt x="7700119" y="-7286"/>
                    <a:pt x="6998853" y="-41376"/>
                    <a:pt x="6057340" y="146927"/>
                  </a:cubicBezTo>
                  <a:cubicBezTo>
                    <a:pt x="5302506" y="297894"/>
                    <a:pt x="4393459" y="593334"/>
                    <a:pt x="3356171" y="1021885"/>
                  </a:cubicBezTo>
                  <a:cubicBezTo>
                    <a:pt x="1586775" y="1755616"/>
                    <a:pt x="34901" y="2635444"/>
                    <a:pt x="20291" y="2643561"/>
                  </a:cubicBezTo>
                  <a:close/>
                </a:path>
              </a:pathLst>
            </a:custGeom>
            <a:grpFill/>
            <a:ln w="9525" cap="flat">
              <a:noFill/>
              <a:prstDash val="solid"/>
              <a:miter/>
            </a:ln>
          </p:spPr>
          <p:txBody>
            <a:bodyPr lIns="44240" tIns="22120" rIns="44240" bIns="22120" anchor="ctr"/>
            <a:lstStyle/>
            <a:p>
              <a:pPr defTabSz="220980" eaLnBrk="1" fontAlgn="auto" hangingPunct="1">
                <a:spcBef>
                  <a:spcPts val="0"/>
                </a:spcBef>
                <a:spcAft>
                  <a:spcPts val="0"/>
                </a:spcAft>
                <a:defRPr/>
              </a:pPr>
              <a:endParaRPr lang="zh-CN" altLang="en-US" sz="870">
                <a:solidFill>
                  <a:prstClr val="black"/>
                </a:solidFill>
                <a:latin typeface="Calibri" panose="020F0502020204030204"/>
                <a:ea typeface="等线" panose="02010600030101010101" pitchFamily="2" charset="-122"/>
              </a:endParaRPr>
            </a:p>
          </p:txBody>
        </p:sp>
      </p:grpSp>
      <p:grpSp>
        <p:nvGrpSpPr>
          <p:cNvPr id="73" name="组合 72">
            <a:extLst>
              <a:ext uri="{FF2B5EF4-FFF2-40B4-BE49-F238E27FC236}">
                <a16:creationId xmlns:a16="http://schemas.microsoft.com/office/drawing/2014/main" id="{A30FB635-7C5F-4EAA-8486-2F6658166077}"/>
              </a:ext>
            </a:extLst>
          </p:cNvPr>
          <p:cNvGrpSpPr/>
          <p:nvPr userDrawn="1"/>
        </p:nvGrpSpPr>
        <p:grpSpPr>
          <a:xfrm>
            <a:off x="992431" y="1454896"/>
            <a:ext cx="3650590" cy="3657095"/>
            <a:chOff x="4358489" y="1694537"/>
            <a:chExt cx="3475021" cy="3481213"/>
          </a:xfrm>
        </p:grpSpPr>
        <p:pic>
          <p:nvPicPr>
            <p:cNvPr id="74" name="图片 73">
              <a:extLst>
                <a:ext uri="{FF2B5EF4-FFF2-40B4-BE49-F238E27FC236}">
                  <a16:creationId xmlns:a16="http://schemas.microsoft.com/office/drawing/2014/main" id="{D3E246B8-93A2-41A4-A29C-24A03D702F2F}"/>
                </a:ext>
              </a:extLst>
            </p:cNvPr>
            <p:cNvPicPr>
              <a:picLocks noChangeAspect="1"/>
            </p:cNvPicPr>
            <p:nvPr/>
          </p:nvPicPr>
          <p:blipFill>
            <a:blip r:embed="rId2"/>
            <a:stretch>
              <a:fillRect/>
            </a:stretch>
          </p:blipFill>
          <p:spPr>
            <a:xfrm>
              <a:off x="4358489" y="1694537"/>
              <a:ext cx="3475021" cy="3468925"/>
            </a:xfrm>
            <a:prstGeom prst="rect">
              <a:avLst/>
            </a:prstGeom>
          </p:spPr>
        </p:pic>
        <p:pic>
          <p:nvPicPr>
            <p:cNvPr id="75" name="图片 74">
              <a:extLst>
                <a:ext uri="{FF2B5EF4-FFF2-40B4-BE49-F238E27FC236}">
                  <a16:creationId xmlns:a16="http://schemas.microsoft.com/office/drawing/2014/main" id="{7DDCD834-D214-42F7-AC41-B6F3980F5FE4}"/>
                </a:ext>
              </a:extLst>
            </p:cNvPr>
            <p:cNvPicPr>
              <a:picLocks noChangeAspect="1"/>
            </p:cNvPicPr>
            <p:nvPr/>
          </p:nvPicPr>
          <p:blipFill>
            <a:blip r:embed="rId3"/>
            <a:srcRect b="34934"/>
            <a:stretch>
              <a:fillRect/>
            </a:stretch>
          </p:blipFill>
          <p:spPr>
            <a:xfrm>
              <a:off x="4677448" y="2057868"/>
              <a:ext cx="2847079" cy="3117882"/>
            </a:xfrm>
            <a:custGeom>
              <a:avLst/>
              <a:gdLst>
                <a:gd name="connsiteX0" fmla="*/ 370325 w 2847079"/>
                <a:gd name="connsiteY0" fmla="*/ 0 h 3117882"/>
                <a:gd name="connsiteX1" fmla="*/ 2462304 w 2847079"/>
                <a:gd name="connsiteY1" fmla="*/ 0 h 3117882"/>
                <a:gd name="connsiteX2" fmla="*/ 2520211 w 2847079"/>
                <a:gd name="connsiteY2" fmla="*/ 43303 h 3117882"/>
                <a:gd name="connsiteX3" fmla="*/ 2755459 w 2847079"/>
                <a:gd name="connsiteY3" fmla="*/ 278551 h 3117882"/>
                <a:gd name="connsiteX4" fmla="*/ 2847079 w 2847079"/>
                <a:gd name="connsiteY4" fmla="*/ 401072 h 3117882"/>
                <a:gd name="connsiteX5" fmla="*/ 2847079 w 2847079"/>
                <a:gd name="connsiteY5" fmla="*/ 2363824 h 3117882"/>
                <a:gd name="connsiteX6" fmla="*/ 2755459 w 2847079"/>
                <a:gd name="connsiteY6" fmla="*/ 2486346 h 3117882"/>
                <a:gd name="connsiteX7" fmla="*/ 1416314 w 2847079"/>
                <a:gd name="connsiteY7" fmla="*/ 3117882 h 3117882"/>
                <a:gd name="connsiteX8" fmla="*/ 77169 w 2847079"/>
                <a:gd name="connsiteY8" fmla="*/ 2486346 h 3117882"/>
                <a:gd name="connsiteX9" fmla="*/ 0 w 2847079"/>
                <a:gd name="connsiteY9" fmla="*/ 2383149 h 3117882"/>
                <a:gd name="connsiteX10" fmla="*/ 0 w 2847079"/>
                <a:gd name="connsiteY10" fmla="*/ 381747 h 3117882"/>
                <a:gd name="connsiteX11" fmla="*/ 77169 w 2847079"/>
                <a:gd name="connsiteY11" fmla="*/ 278551 h 3117882"/>
                <a:gd name="connsiteX12" fmla="*/ 312417 w 2847079"/>
                <a:gd name="connsiteY12" fmla="*/ 43303 h 3117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47079" h="3117882">
                  <a:moveTo>
                    <a:pt x="370325" y="0"/>
                  </a:moveTo>
                  <a:lnTo>
                    <a:pt x="2462304" y="0"/>
                  </a:lnTo>
                  <a:lnTo>
                    <a:pt x="2520211" y="43303"/>
                  </a:lnTo>
                  <a:cubicBezTo>
                    <a:pt x="2605921" y="114037"/>
                    <a:pt x="2684725" y="192841"/>
                    <a:pt x="2755459" y="278551"/>
                  </a:cubicBezTo>
                  <a:lnTo>
                    <a:pt x="2847079" y="401072"/>
                  </a:lnTo>
                  <a:lnTo>
                    <a:pt x="2847079" y="2363824"/>
                  </a:lnTo>
                  <a:lnTo>
                    <a:pt x="2755459" y="2486346"/>
                  </a:lnTo>
                  <a:cubicBezTo>
                    <a:pt x="2437155" y="2872041"/>
                    <a:pt x="1955444" y="3117882"/>
                    <a:pt x="1416314" y="3117882"/>
                  </a:cubicBezTo>
                  <a:cubicBezTo>
                    <a:pt x="877184" y="3117882"/>
                    <a:pt x="395473" y="2872041"/>
                    <a:pt x="77169" y="2486346"/>
                  </a:cubicBezTo>
                  <a:lnTo>
                    <a:pt x="0" y="2383149"/>
                  </a:lnTo>
                  <a:lnTo>
                    <a:pt x="0" y="381747"/>
                  </a:lnTo>
                  <a:lnTo>
                    <a:pt x="77169" y="278551"/>
                  </a:lnTo>
                  <a:cubicBezTo>
                    <a:pt x="147903" y="192841"/>
                    <a:pt x="226707" y="114037"/>
                    <a:pt x="312417" y="43303"/>
                  </a:cubicBezTo>
                  <a:close/>
                </a:path>
              </a:pathLst>
            </a:custGeom>
          </p:spPr>
        </p:pic>
      </p:grpSp>
      <p:sp>
        <p:nvSpPr>
          <p:cNvPr id="78" name="椭圆 77">
            <a:extLst>
              <a:ext uri="{FF2B5EF4-FFF2-40B4-BE49-F238E27FC236}">
                <a16:creationId xmlns:a16="http://schemas.microsoft.com/office/drawing/2014/main" id="{2D72C9AC-2845-4749-8D7A-B41A5CCE8C37}"/>
              </a:ext>
            </a:extLst>
          </p:cNvPr>
          <p:cNvSpPr/>
          <p:nvPr userDrawn="1"/>
        </p:nvSpPr>
        <p:spPr>
          <a:xfrm>
            <a:off x="3355806" y="1141954"/>
            <a:ext cx="962622" cy="962622"/>
          </a:xfrm>
          <a:prstGeom prst="ellipse">
            <a:avLst/>
          </a:prstGeom>
          <a:gradFill>
            <a:gsLst>
              <a:gs pos="79000">
                <a:schemeClr val="accent1">
                  <a:lumMod val="95000"/>
                  <a:lumOff val="5000"/>
                </a:schemeClr>
              </a:gs>
              <a:gs pos="27000">
                <a:schemeClr val="accent3">
                  <a:lumMod val="85000"/>
                  <a:lumOff val="1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9" name="图形 19">
            <a:extLst>
              <a:ext uri="{FF2B5EF4-FFF2-40B4-BE49-F238E27FC236}">
                <a16:creationId xmlns:a16="http://schemas.microsoft.com/office/drawing/2014/main" id="{B965E5F3-23D4-4C9B-B971-DE8406943E1A}"/>
              </a:ext>
            </a:extLst>
          </p:cNvPr>
          <p:cNvPicPr>
            <a:picLocks noChangeAspect="1"/>
          </p:cNvPicPr>
          <p:nvPr userDrawn="1"/>
        </p:nvPicPr>
        <p:blipFill>
          <a:blip r:embed="rId4">
            <a:lum bright="100000"/>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395191" y="2068487"/>
            <a:ext cx="556677" cy="218381"/>
          </a:xfrm>
          <a:prstGeom prst="rect">
            <a:avLst/>
          </a:prstGeom>
        </p:spPr>
      </p:pic>
    </p:spTree>
    <p:extLst>
      <p:ext uri="{BB962C8B-B14F-4D97-AF65-F5344CB8AC3E}">
        <p14:creationId xmlns:p14="http://schemas.microsoft.com/office/powerpoint/2010/main" val="1431768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两栏内容">
    <p:bg>
      <p:bgPr>
        <a:gradFill>
          <a:gsLst>
            <a:gs pos="0">
              <a:schemeClr val="accent1"/>
            </a:gs>
            <a:gs pos="100000">
              <a:schemeClr val="accent1">
                <a:lumMod val="60000"/>
              </a:schemeClr>
            </a:gs>
          </a:gsLst>
          <a:lin ang="3000000" scaled="0"/>
        </a:gradFill>
        <a:effectLst/>
      </p:bgPr>
    </p:bg>
    <p:spTree>
      <p:nvGrpSpPr>
        <p:cNvPr id="1" name=""/>
        <p:cNvGrpSpPr/>
        <p:nvPr/>
      </p:nvGrpSpPr>
      <p:grpSpPr>
        <a:xfrm>
          <a:off x="0" y="0"/>
          <a:ext cx="0" cy="0"/>
          <a:chOff x="0" y="0"/>
          <a:chExt cx="0" cy="0"/>
        </a:xfrm>
      </p:grpSpPr>
      <p:sp>
        <p:nvSpPr>
          <p:cNvPr id="8" name="椭圆 7">
            <a:extLst>
              <a:ext uri="{FF2B5EF4-FFF2-40B4-BE49-F238E27FC236}">
                <a16:creationId xmlns:a16="http://schemas.microsoft.com/office/drawing/2014/main" id="{00A464F6-7B84-41FE-8F46-889A8B4BD3DA}"/>
              </a:ext>
            </a:extLst>
          </p:cNvPr>
          <p:cNvSpPr/>
          <p:nvPr userDrawn="1"/>
        </p:nvSpPr>
        <p:spPr>
          <a:xfrm>
            <a:off x="236312" y="234674"/>
            <a:ext cx="606594" cy="606594"/>
          </a:xfrm>
          <a:prstGeom prst="ellipse">
            <a:avLst/>
          </a:prstGeom>
          <a:gradFill>
            <a:gsLst>
              <a:gs pos="79000">
                <a:schemeClr val="accent1">
                  <a:lumMod val="95000"/>
                  <a:lumOff val="5000"/>
                </a:schemeClr>
              </a:gs>
              <a:gs pos="27000">
                <a:schemeClr val="accent3">
                  <a:lumMod val="85000"/>
                  <a:lumOff val="1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标题 8">
            <a:extLst>
              <a:ext uri="{FF2B5EF4-FFF2-40B4-BE49-F238E27FC236}">
                <a16:creationId xmlns:a16="http://schemas.microsoft.com/office/drawing/2014/main" id="{AA343AC4-D999-4E1F-9E17-A374834B8805}"/>
              </a:ext>
            </a:extLst>
          </p:cNvPr>
          <p:cNvSpPr>
            <a:spLocks noGrp="1"/>
          </p:cNvSpPr>
          <p:nvPr>
            <p:ph type="title"/>
          </p:nvPr>
        </p:nvSpPr>
        <p:spPr>
          <a:xfrm>
            <a:off x="1009131" y="352477"/>
            <a:ext cx="10515600" cy="487378"/>
          </a:xfrm>
          <a:prstGeom prst="rect">
            <a:avLst/>
          </a:prstGeom>
          <a:noFill/>
        </p:spPr>
        <p:txBody>
          <a:bodyPr wrap="square" rtlCol="0">
            <a:spAutoFit/>
          </a:bodyPr>
          <a:lstStyle>
            <a:lvl1pPr>
              <a:defRPr lang="zh-CN" altLang="en-US" sz="2800" dirty="0">
                <a:gradFill>
                  <a:gsLst>
                    <a:gs pos="73000">
                      <a:schemeClr val="accent2"/>
                    </a:gs>
                    <a:gs pos="24000">
                      <a:schemeClr val="bg1"/>
                    </a:gs>
                  </a:gsLst>
                  <a:lin ang="5400000" scaled="0"/>
                </a:gradFill>
                <a:latin typeface="+mj-ea"/>
                <a:cs typeface="+mn-cs"/>
              </a:defRPr>
            </a:lvl1pPr>
          </a:lstStyle>
          <a:p>
            <a:pPr marL="0" lvl="0"/>
            <a:r>
              <a:rPr lang="zh-CN" altLang="en-US" dirty="0"/>
              <a:t>单击此处编辑母版标题样式</a:t>
            </a:r>
          </a:p>
        </p:txBody>
      </p:sp>
      <p:sp>
        <p:nvSpPr>
          <p:cNvPr id="11" name="椭圆 10">
            <a:extLst>
              <a:ext uri="{FF2B5EF4-FFF2-40B4-BE49-F238E27FC236}">
                <a16:creationId xmlns:a16="http://schemas.microsoft.com/office/drawing/2014/main" id="{ACA74552-2332-4768-9461-62729B150F98}"/>
              </a:ext>
            </a:extLst>
          </p:cNvPr>
          <p:cNvSpPr/>
          <p:nvPr userDrawn="1"/>
        </p:nvSpPr>
        <p:spPr>
          <a:xfrm>
            <a:off x="676681" y="673630"/>
            <a:ext cx="332450" cy="332450"/>
          </a:xfrm>
          <a:prstGeom prst="ellipse">
            <a:avLst/>
          </a:prstGeom>
          <a:gradFill>
            <a:gsLst>
              <a:gs pos="79000">
                <a:schemeClr val="accent1">
                  <a:lumMod val="95000"/>
                  <a:lumOff val="5000"/>
                </a:schemeClr>
              </a:gs>
              <a:gs pos="27000">
                <a:schemeClr val="accent3">
                  <a:lumMod val="85000"/>
                  <a:lumOff val="15000"/>
                </a:schemeClr>
              </a:gs>
            </a:gsLst>
            <a:path path="circle">
              <a:fillToRect r="100000" b="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2" name="图形 19">
            <a:extLst>
              <a:ext uri="{FF2B5EF4-FFF2-40B4-BE49-F238E27FC236}">
                <a16:creationId xmlns:a16="http://schemas.microsoft.com/office/drawing/2014/main" id="{5046AFC4-3C4A-4CF9-8DDF-29A90C1FEAF2}"/>
              </a:ext>
            </a:extLst>
          </p:cNvPr>
          <p:cNvPicPr>
            <a:picLocks noChangeAspect="1"/>
          </p:cNvPicPr>
          <p:nvPr userDrawn="1"/>
        </p:nvPicPr>
        <p:blipFill>
          <a:blip r:embed="rId2">
            <a:lum bright="100000"/>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1418362" y="500409"/>
            <a:ext cx="556677" cy="218381"/>
          </a:xfrm>
          <a:prstGeom prst="rect">
            <a:avLst/>
          </a:prstGeom>
        </p:spPr>
      </p:pic>
    </p:spTree>
    <p:extLst>
      <p:ext uri="{BB962C8B-B14F-4D97-AF65-F5344CB8AC3E}">
        <p14:creationId xmlns:p14="http://schemas.microsoft.com/office/powerpoint/2010/main" val="3455793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96935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851702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1">
                <a:lumMod val="60000"/>
              </a:schemeClr>
            </a:gs>
          </a:gsLst>
          <a:lin ang="3000000" scaled="0"/>
        </a:gradFill>
        <a:effectLst/>
      </p:bgPr>
    </p:bg>
    <p:spTree>
      <p:nvGrpSpPr>
        <p:cNvPr id="1" name=""/>
        <p:cNvGrpSpPr/>
        <p:nvPr/>
      </p:nvGrpSpPr>
      <p:grpSpPr>
        <a:xfrm>
          <a:off x="0" y="0"/>
          <a:ext cx="0" cy="0"/>
          <a:chOff x="0" y="0"/>
          <a:chExt cx="0" cy="0"/>
        </a:xfrm>
      </p:grpSpPr>
      <p:sp>
        <p:nvSpPr>
          <p:cNvPr id="1395" name="文本框 1394">
            <a:extLst>
              <a:ext uri="{FF2B5EF4-FFF2-40B4-BE49-F238E27FC236}">
                <a16:creationId xmlns:a16="http://schemas.microsoft.com/office/drawing/2014/main" id="{F8E14516-6B1D-4C86-9B63-0F618C83D7B6}"/>
              </a:ext>
            </a:extLst>
          </p:cNvPr>
          <p:cNvSpPr txBox="1"/>
          <p:nvPr/>
        </p:nvSpPr>
        <p:spPr>
          <a:xfrm>
            <a:off x="809768" y="1580156"/>
            <a:ext cx="6080781" cy="1754326"/>
          </a:xfrm>
          <a:prstGeom prst="rect">
            <a:avLst/>
          </a:prstGeom>
          <a:noFill/>
        </p:spPr>
        <p:txBody>
          <a:bodyPr wrap="square" rtlCol="0">
            <a:spAutoFit/>
          </a:bodyPr>
          <a:lstStyle/>
          <a:p>
            <a:r>
              <a:rPr lang="zh-CN" altLang="en-US" sz="5400" dirty="0">
                <a:solidFill>
                  <a:schemeClr val="bg1"/>
                </a:solidFill>
                <a:latin typeface="+mj-ea"/>
                <a:ea typeface="+mj-ea"/>
              </a:rPr>
              <a:t>灰蓝明绿色</a:t>
            </a:r>
            <a:endParaRPr lang="en-US" altLang="zh-CN" sz="5400" dirty="0">
              <a:solidFill>
                <a:schemeClr val="bg1"/>
              </a:solidFill>
              <a:latin typeface="+mj-ea"/>
              <a:ea typeface="+mj-ea"/>
            </a:endParaRPr>
          </a:p>
          <a:p>
            <a:r>
              <a:rPr lang="en-US" altLang="zh-CN" sz="5400" dirty="0">
                <a:solidFill>
                  <a:schemeClr val="bg1"/>
                </a:solidFill>
                <a:latin typeface="+mj-ea"/>
                <a:ea typeface="+mj-ea"/>
              </a:rPr>
              <a:t>              PPT</a:t>
            </a:r>
            <a:r>
              <a:rPr lang="zh-CN" altLang="en-US" sz="5400" dirty="0">
                <a:solidFill>
                  <a:schemeClr val="bg1"/>
                </a:solidFill>
                <a:latin typeface="+mj-ea"/>
                <a:ea typeface="+mj-ea"/>
              </a:rPr>
              <a:t>模板</a:t>
            </a:r>
          </a:p>
        </p:txBody>
      </p:sp>
      <p:sp>
        <p:nvSpPr>
          <p:cNvPr id="1396" name="文本框 1395">
            <a:extLst>
              <a:ext uri="{FF2B5EF4-FFF2-40B4-BE49-F238E27FC236}">
                <a16:creationId xmlns:a16="http://schemas.microsoft.com/office/drawing/2014/main" id="{9A40587C-9577-4653-85A6-F3AB492CF28A}"/>
              </a:ext>
            </a:extLst>
          </p:cNvPr>
          <p:cNvSpPr txBox="1"/>
          <p:nvPr/>
        </p:nvSpPr>
        <p:spPr>
          <a:xfrm>
            <a:off x="804341" y="2414207"/>
            <a:ext cx="3448444" cy="923330"/>
          </a:xfrm>
          <a:prstGeom prst="rect">
            <a:avLst/>
          </a:prstGeom>
          <a:noFill/>
        </p:spPr>
        <p:txBody>
          <a:bodyPr wrap="square" rtlCol="0">
            <a:spAutoFit/>
          </a:bodyPr>
          <a:lstStyle/>
          <a:p>
            <a:r>
              <a:rPr lang="zh-CN" altLang="en-US" sz="5400" dirty="0">
                <a:gradFill>
                  <a:gsLst>
                    <a:gs pos="73000">
                      <a:schemeClr val="accent2"/>
                    </a:gs>
                    <a:gs pos="24000">
                      <a:schemeClr val="bg1"/>
                    </a:gs>
                  </a:gsLst>
                  <a:lin ang="5400000" scaled="0"/>
                </a:gradFill>
                <a:latin typeface="+mj-ea"/>
                <a:ea typeface="+mj-ea"/>
              </a:rPr>
              <a:t>毕业答辩</a:t>
            </a:r>
            <a:endParaRPr lang="zh-CN" altLang="en-US" sz="5400" dirty="0">
              <a:gradFill>
                <a:gsLst>
                  <a:gs pos="73000">
                    <a:schemeClr val="accent2"/>
                  </a:gs>
                  <a:gs pos="24000">
                    <a:schemeClr val="bg1"/>
                  </a:gs>
                </a:gsLst>
                <a:lin ang="5400000" scaled="0"/>
              </a:gradFill>
            </a:endParaRPr>
          </a:p>
        </p:txBody>
      </p:sp>
      <p:sp>
        <p:nvSpPr>
          <p:cNvPr id="1404" name="矩形 1403">
            <a:extLst>
              <a:ext uri="{FF2B5EF4-FFF2-40B4-BE49-F238E27FC236}">
                <a16:creationId xmlns:a16="http://schemas.microsoft.com/office/drawing/2014/main" id="{3887DC33-3141-4614-BB68-55AF3800FBBC}"/>
              </a:ext>
            </a:extLst>
          </p:cNvPr>
          <p:cNvSpPr/>
          <p:nvPr/>
        </p:nvSpPr>
        <p:spPr>
          <a:xfrm rot="19492918">
            <a:off x="6310729" y="2831503"/>
            <a:ext cx="179294" cy="115905"/>
          </a:xfrm>
          <a:prstGeom prst="rect">
            <a:avLst/>
          </a:prstGeom>
          <a:gradFill>
            <a:gsLst>
              <a:gs pos="2000">
                <a:schemeClr val="accent1">
                  <a:alpha val="60000"/>
                </a:schemeClr>
              </a:gs>
              <a:gs pos="57000">
                <a:schemeClr val="accent1">
                  <a:lumMod val="60000"/>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18" name="组合 1417">
            <a:extLst>
              <a:ext uri="{FF2B5EF4-FFF2-40B4-BE49-F238E27FC236}">
                <a16:creationId xmlns:a16="http://schemas.microsoft.com/office/drawing/2014/main" id="{FFE06898-7FFF-4382-8E0F-A8F3484F46BF}"/>
              </a:ext>
            </a:extLst>
          </p:cNvPr>
          <p:cNvGrpSpPr/>
          <p:nvPr/>
        </p:nvGrpSpPr>
        <p:grpSpPr>
          <a:xfrm>
            <a:off x="1014856" y="4137502"/>
            <a:ext cx="3902517" cy="439094"/>
            <a:chOff x="861024" y="3814530"/>
            <a:chExt cx="3902517" cy="439094"/>
          </a:xfrm>
        </p:grpSpPr>
        <p:sp>
          <p:nvSpPr>
            <p:cNvPr id="1416" name="矩形: 圆角 1415">
              <a:extLst>
                <a:ext uri="{FF2B5EF4-FFF2-40B4-BE49-F238E27FC236}">
                  <a16:creationId xmlns:a16="http://schemas.microsoft.com/office/drawing/2014/main" id="{8D4D1F0B-4E8A-4944-B10E-FCE96F0DA106}"/>
                </a:ext>
              </a:extLst>
            </p:cNvPr>
            <p:cNvSpPr/>
            <p:nvPr/>
          </p:nvSpPr>
          <p:spPr>
            <a:xfrm>
              <a:off x="861024" y="3814530"/>
              <a:ext cx="3902517" cy="439094"/>
            </a:xfrm>
            <a:prstGeom prst="roundRect">
              <a:avLst>
                <a:gd name="adj" fmla="val 50000"/>
              </a:avLst>
            </a:prstGeom>
            <a:solidFill>
              <a:schemeClr val="accent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7" name="文本框 1416">
              <a:extLst>
                <a:ext uri="{FF2B5EF4-FFF2-40B4-BE49-F238E27FC236}">
                  <a16:creationId xmlns:a16="http://schemas.microsoft.com/office/drawing/2014/main" id="{3F5A8553-82DE-48B2-8C95-1C2A8A8EA714}"/>
                </a:ext>
              </a:extLst>
            </p:cNvPr>
            <p:cNvSpPr txBox="1"/>
            <p:nvPr/>
          </p:nvSpPr>
          <p:spPr>
            <a:xfrm>
              <a:off x="1003133" y="3870619"/>
              <a:ext cx="3618298" cy="338554"/>
            </a:xfrm>
            <a:prstGeom prst="rect">
              <a:avLst/>
            </a:prstGeom>
            <a:noFill/>
          </p:spPr>
          <p:txBody>
            <a:bodyPr wrap="none" rtlCol="0">
              <a:spAutoFit/>
            </a:bodyPr>
            <a:lstStyle/>
            <a:p>
              <a:r>
                <a:rPr lang="zh-CN" altLang="en-US" sz="1600" dirty="0">
                  <a:solidFill>
                    <a:schemeClr val="accent2"/>
                  </a:solidFill>
                  <a:latin typeface="+mn-ea"/>
                </a:rPr>
                <a:t>答辩人：</a:t>
              </a:r>
              <a:r>
                <a:rPr lang="zh-CN" altLang="en-US" sz="1600" dirty="0">
                  <a:solidFill>
                    <a:schemeClr val="bg1"/>
                  </a:solidFill>
                  <a:latin typeface="+mn-ea"/>
                </a:rPr>
                <a:t>丫头   </a:t>
              </a:r>
              <a:r>
                <a:rPr lang="zh-CN" altLang="en-US" sz="1600" dirty="0">
                  <a:solidFill>
                    <a:schemeClr val="accent2"/>
                  </a:solidFill>
                  <a:latin typeface="+mn-ea"/>
                </a:rPr>
                <a:t>时间：</a:t>
              </a:r>
              <a:r>
                <a:rPr lang="en-US" altLang="zh-CN" sz="1600" dirty="0">
                  <a:solidFill>
                    <a:schemeClr val="bg1"/>
                  </a:solidFill>
                  <a:latin typeface="+mn-ea"/>
                </a:rPr>
                <a:t>202X</a:t>
              </a:r>
              <a:r>
                <a:rPr lang="zh-CN" altLang="en-US" sz="1600" dirty="0">
                  <a:solidFill>
                    <a:schemeClr val="bg1"/>
                  </a:solidFill>
                  <a:latin typeface="+mn-ea"/>
                </a:rPr>
                <a:t>年</a:t>
              </a:r>
              <a:r>
                <a:rPr lang="en-US" altLang="zh-CN" sz="1600" dirty="0">
                  <a:solidFill>
                    <a:schemeClr val="bg1"/>
                  </a:solidFill>
                  <a:latin typeface="+mn-ea"/>
                </a:rPr>
                <a:t>X</a:t>
              </a:r>
              <a:r>
                <a:rPr lang="zh-CN" altLang="en-US" sz="1600" dirty="0">
                  <a:solidFill>
                    <a:schemeClr val="bg1"/>
                  </a:solidFill>
                  <a:latin typeface="+mn-ea"/>
                </a:rPr>
                <a:t>月</a:t>
              </a:r>
              <a:r>
                <a:rPr lang="en-US" altLang="zh-CN" sz="1600" dirty="0">
                  <a:solidFill>
                    <a:schemeClr val="bg1"/>
                  </a:solidFill>
                  <a:latin typeface="+mn-ea"/>
                </a:rPr>
                <a:t>X</a:t>
              </a:r>
              <a:r>
                <a:rPr lang="zh-CN" altLang="en-US" sz="1600" dirty="0">
                  <a:solidFill>
                    <a:schemeClr val="bg1"/>
                  </a:solidFill>
                  <a:latin typeface="+mn-ea"/>
                </a:rPr>
                <a:t>日</a:t>
              </a:r>
            </a:p>
          </p:txBody>
        </p:sp>
      </p:grpSp>
      <p:sp>
        <p:nvSpPr>
          <p:cNvPr id="1488" name="文本框 1487">
            <a:extLst>
              <a:ext uri="{FF2B5EF4-FFF2-40B4-BE49-F238E27FC236}">
                <a16:creationId xmlns:a16="http://schemas.microsoft.com/office/drawing/2014/main" id="{7897DA11-5DE8-4063-901C-5D66B6A71EB1}"/>
              </a:ext>
            </a:extLst>
          </p:cNvPr>
          <p:cNvSpPr txBox="1"/>
          <p:nvPr/>
        </p:nvSpPr>
        <p:spPr>
          <a:xfrm>
            <a:off x="880541" y="3276577"/>
            <a:ext cx="5611775" cy="307777"/>
          </a:xfrm>
          <a:prstGeom prst="rect">
            <a:avLst/>
          </a:prstGeom>
          <a:noFill/>
        </p:spPr>
        <p:txBody>
          <a:bodyPr wrap="square" rtlCol="0">
            <a:spAutoFit/>
          </a:bodyPr>
          <a:lstStyle/>
          <a:p>
            <a:pPr algn="dist"/>
            <a:r>
              <a:rPr lang="en-US" altLang="zh-CN" sz="1400" dirty="0">
                <a:solidFill>
                  <a:schemeClr val="bg1">
                    <a:alpha val="30000"/>
                  </a:schemeClr>
                </a:solidFill>
              </a:rPr>
              <a:t>ppt template for graduation defense</a:t>
            </a:r>
            <a:endParaRPr lang="zh-CN" altLang="en-US" sz="1400" dirty="0">
              <a:solidFill>
                <a:schemeClr val="bg1">
                  <a:alpha val="30000"/>
                </a:schemeClr>
              </a:solidFill>
            </a:endParaRPr>
          </a:p>
        </p:txBody>
      </p:sp>
    </p:spTree>
    <p:extLst>
      <p:ext uri="{BB962C8B-B14F-4D97-AF65-F5344CB8AC3E}">
        <p14:creationId xmlns:p14="http://schemas.microsoft.com/office/powerpoint/2010/main" val="32751783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研究方法</a:t>
            </a:r>
          </a:p>
        </p:txBody>
      </p:sp>
      <p:grpSp>
        <p:nvGrpSpPr>
          <p:cNvPr id="40" name="组合 39">
            <a:extLst>
              <a:ext uri="{FF2B5EF4-FFF2-40B4-BE49-F238E27FC236}">
                <a16:creationId xmlns:a16="http://schemas.microsoft.com/office/drawing/2014/main" id="{23E3088E-5285-4EA4-A0D3-829831A831E2}"/>
              </a:ext>
            </a:extLst>
          </p:cNvPr>
          <p:cNvGrpSpPr/>
          <p:nvPr/>
        </p:nvGrpSpPr>
        <p:grpSpPr>
          <a:xfrm>
            <a:off x="660924" y="1843044"/>
            <a:ext cx="10870152" cy="3476713"/>
            <a:chOff x="559067" y="1843044"/>
            <a:chExt cx="10870152" cy="3476713"/>
          </a:xfrm>
        </p:grpSpPr>
        <p:grpSp>
          <p:nvGrpSpPr>
            <p:cNvPr id="39" name="组合 38">
              <a:extLst>
                <a:ext uri="{FF2B5EF4-FFF2-40B4-BE49-F238E27FC236}">
                  <a16:creationId xmlns:a16="http://schemas.microsoft.com/office/drawing/2014/main" id="{C57BC9AF-4889-4EB4-8073-C4B53765B682}"/>
                </a:ext>
              </a:extLst>
            </p:cNvPr>
            <p:cNvGrpSpPr/>
            <p:nvPr/>
          </p:nvGrpSpPr>
          <p:grpSpPr>
            <a:xfrm>
              <a:off x="3155140" y="1843044"/>
              <a:ext cx="5634052" cy="3476713"/>
              <a:chOff x="3000051" y="1639573"/>
              <a:chExt cx="5799574" cy="3578855"/>
            </a:xfrm>
          </p:grpSpPr>
          <p:sp>
            <p:nvSpPr>
              <p:cNvPr id="6" name="等腰三角形 21">
                <a:extLst>
                  <a:ext uri="{FF2B5EF4-FFF2-40B4-BE49-F238E27FC236}">
                    <a16:creationId xmlns:a16="http://schemas.microsoft.com/office/drawing/2014/main" id="{E4B8263E-3210-420E-BEB9-C62C44C33144}"/>
                  </a:ext>
                </a:extLst>
              </p:cNvPr>
              <p:cNvSpPr/>
              <p:nvPr/>
            </p:nvSpPr>
            <p:spPr bwMode="auto">
              <a:xfrm rot="16200000" flipH="1">
                <a:off x="5843927" y="1849903"/>
                <a:ext cx="2837935" cy="2890717"/>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gradFill>
                <a:gsLst>
                  <a:gs pos="0">
                    <a:schemeClr val="accent3">
                      <a:alpha val="80000"/>
                    </a:schemeClr>
                  </a:gs>
                  <a:gs pos="100000">
                    <a:schemeClr val="accent1">
                      <a:lumMod val="60000"/>
                      <a:alpha val="0"/>
                    </a:schemeClr>
                  </a:gs>
                </a:gsLst>
                <a:lin ang="5400000" scaled="0"/>
              </a:gradFill>
              <a:ln w="12700" cmpd="sng">
                <a:noFill/>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1219200">
                  <a:lnSpc>
                    <a:spcPct val="132000"/>
                  </a:lnSpc>
                </a:pPr>
                <a:endParaRPr lang="zh-CN" altLang="en-US" sz="2400">
                  <a:solidFill>
                    <a:schemeClr val="bg2">
                      <a:lumMod val="25000"/>
                    </a:schemeClr>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7" name="等腰三角形 21">
                <a:extLst>
                  <a:ext uri="{FF2B5EF4-FFF2-40B4-BE49-F238E27FC236}">
                    <a16:creationId xmlns:a16="http://schemas.microsoft.com/office/drawing/2014/main" id="{9AE53C67-D0EE-4AAF-8B4E-B0E62566CA98}"/>
                  </a:ext>
                </a:extLst>
              </p:cNvPr>
              <p:cNvSpPr/>
              <p:nvPr/>
            </p:nvSpPr>
            <p:spPr bwMode="auto">
              <a:xfrm rot="5400000">
                <a:off x="3044815" y="1849903"/>
                <a:ext cx="2837935" cy="2890717"/>
              </a:xfrm>
              <a:custGeom>
                <a:avLst/>
                <a:gdLst>
                  <a:gd name="connsiteX0" fmla="*/ 0 w 3169466"/>
                  <a:gd name="connsiteY0" fmla="*/ 3096344 h 3096344"/>
                  <a:gd name="connsiteX1" fmla="*/ 1508539 w 3169466"/>
                  <a:gd name="connsiteY1" fmla="*/ 0 h 3096344"/>
                  <a:gd name="connsiteX2" fmla="*/ 3169466 w 3169466"/>
                  <a:gd name="connsiteY2" fmla="*/ 3096344 h 3096344"/>
                  <a:gd name="connsiteX3" fmla="*/ 0 w 3169466"/>
                  <a:gd name="connsiteY3" fmla="*/ 3096344 h 3096344"/>
                  <a:gd name="connsiteX0-1" fmla="*/ 0 w 3017066"/>
                  <a:gd name="connsiteY0-2" fmla="*/ 3083644 h 3096344"/>
                  <a:gd name="connsiteX1-3" fmla="*/ 1356139 w 3017066"/>
                  <a:gd name="connsiteY1-4" fmla="*/ 0 h 3096344"/>
                  <a:gd name="connsiteX2-5" fmla="*/ 3017066 w 3017066"/>
                  <a:gd name="connsiteY2-6" fmla="*/ 3096344 h 3096344"/>
                  <a:gd name="connsiteX3-7" fmla="*/ 0 w 3017066"/>
                  <a:gd name="connsiteY3-8" fmla="*/ 3083644 h 3096344"/>
                  <a:gd name="connsiteX0-9" fmla="*/ 0 w 3017066"/>
                  <a:gd name="connsiteY0-10" fmla="*/ 3083644 h 3096344"/>
                  <a:gd name="connsiteX1-11" fmla="*/ 181393 w 3017066"/>
                  <a:gd name="connsiteY1-12" fmla="*/ 2273423 h 3096344"/>
                  <a:gd name="connsiteX2-13" fmla="*/ 1356139 w 3017066"/>
                  <a:gd name="connsiteY2-14" fmla="*/ 0 h 3096344"/>
                  <a:gd name="connsiteX3-15" fmla="*/ 3017066 w 3017066"/>
                  <a:gd name="connsiteY3-16" fmla="*/ 3096344 h 3096344"/>
                  <a:gd name="connsiteX4" fmla="*/ 0 w 3017066"/>
                  <a:gd name="connsiteY4" fmla="*/ 3083644 h 3096344"/>
                  <a:gd name="connsiteX0-17" fmla="*/ 0 w 3017066"/>
                  <a:gd name="connsiteY0-18" fmla="*/ 3083644 h 3096344"/>
                  <a:gd name="connsiteX1-19" fmla="*/ 181393 w 3017066"/>
                  <a:gd name="connsiteY1-20" fmla="*/ 2222623 h 3096344"/>
                  <a:gd name="connsiteX2-21" fmla="*/ 1356139 w 3017066"/>
                  <a:gd name="connsiteY2-22" fmla="*/ 0 h 3096344"/>
                  <a:gd name="connsiteX3-23" fmla="*/ 3017066 w 3017066"/>
                  <a:gd name="connsiteY3-24" fmla="*/ 3096344 h 3096344"/>
                  <a:gd name="connsiteX4-25" fmla="*/ 0 w 3017066"/>
                  <a:gd name="connsiteY4-26" fmla="*/ 3083644 h 3096344"/>
                  <a:gd name="connsiteX0-27" fmla="*/ 0 w 3017066"/>
                  <a:gd name="connsiteY0-28" fmla="*/ 3083644 h 3096344"/>
                  <a:gd name="connsiteX1-29" fmla="*/ 105193 w 3017066"/>
                  <a:gd name="connsiteY1-30" fmla="*/ 2425823 h 3096344"/>
                  <a:gd name="connsiteX2-31" fmla="*/ 1356139 w 3017066"/>
                  <a:gd name="connsiteY2-32" fmla="*/ 0 h 3096344"/>
                  <a:gd name="connsiteX3-33" fmla="*/ 3017066 w 3017066"/>
                  <a:gd name="connsiteY3-34" fmla="*/ 3096344 h 3096344"/>
                  <a:gd name="connsiteX4-35" fmla="*/ 0 w 3017066"/>
                  <a:gd name="connsiteY4-36" fmla="*/ 3083644 h 3096344"/>
                  <a:gd name="connsiteX0-37" fmla="*/ 0 w 3017066"/>
                  <a:gd name="connsiteY0-38" fmla="*/ 2601044 h 2613744"/>
                  <a:gd name="connsiteX1-39" fmla="*/ 105193 w 3017066"/>
                  <a:gd name="connsiteY1-40" fmla="*/ 1943223 h 2613744"/>
                  <a:gd name="connsiteX2-41" fmla="*/ 1368839 w 3017066"/>
                  <a:gd name="connsiteY2-42" fmla="*/ 0 h 2613744"/>
                  <a:gd name="connsiteX3-43" fmla="*/ 3017066 w 3017066"/>
                  <a:gd name="connsiteY3-44" fmla="*/ 2613744 h 2613744"/>
                  <a:gd name="connsiteX4-45" fmla="*/ 0 w 3017066"/>
                  <a:gd name="connsiteY4-46" fmla="*/ 2601044 h 2613744"/>
                  <a:gd name="connsiteX0-47" fmla="*/ 537730 w 2919796"/>
                  <a:gd name="connsiteY0-48" fmla="*/ 2702644 h 2702644"/>
                  <a:gd name="connsiteX1-49" fmla="*/ 7923 w 2919796"/>
                  <a:gd name="connsiteY1-50" fmla="*/ 1943223 h 2702644"/>
                  <a:gd name="connsiteX2-51" fmla="*/ 1271569 w 2919796"/>
                  <a:gd name="connsiteY2-52" fmla="*/ 0 h 2702644"/>
                  <a:gd name="connsiteX3-53" fmla="*/ 2919796 w 2919796"/>
                  <a:gd name="connsiteY3-54" fmla="*/ 2613744 h 2702644"/>
                  <a:gd name="connsiteX4-55" fmla="*/ 537730 w 2919796"/>
                  <a:gd name="connsiteY4-56" fmla="*/ 2702644 h 2702644"/>
                  <a:gd name="connsiteX0-57" fmla="*/ 552634 w 2934700"/>
                  <a:gd name="connsiteY0-58" fmla="*/ 2702644 h 2702644"/>
                  <a:gd name="connsiteX1-59" fmla="*/ 22827 w 2934700"/>
                  <a:gd name="connsiteY1-60" fmla="*/ 1943223 h 2702644"/>
                  <a:gd name="connsiteX2-61" fmla="*/ 1286473 w 2934700"/>
                  <a:gd name="connsiteY2-62" fmla="*/ 0 h 2702644"/>
                  <a:gd name="connsiteX3-63" fmla="*/ 2934700 w 2934700"/>
                  <a:gd name="connsiteY3-64" fmla="*/ 2613744 h 2702644"/>
                  <a:gd name="connsiteX4-65" fmla="*/ 552634 w 2934700"/>
                  <a:gd name="connsiteY4-66" fmla="*/ 2702644 h 2702644"/>
                  <a:gd name="connsiteX0-67" fmla="*/ 529807 w 2911873"/>
                  <a:gd name="connsiteY0-68" fmla="*/ 2702644 h 2702644"/>
                  <a:gd name="connsiteX1-69" fmla="*/ 0 w 2911873"/>
                  <a:gd name="connsiteY1-70" fmla="*/ 1943223 h 2702644"/>
                  <a:gd name="connsiteX2-71" fmla="*/ 1263646 w 2911873"/>
                  <a:gd name="connsiteY2-72" fmla="*/ 0 h 2702644"/>
                  <a:gd name="connsiteX3-73" fmla="*/ 2911873 w 2911873"/>
                  <a:gd name="connsiteY3-74" fmla="*/ 2613744 h 2702644"/>
                  <a:gd name="connsiteX4-75" fmla="*/ 529807 w 2911873"/>
                  <a:gd name="connsiteY4-76" fmla="*/ 2702644 h 2702644"/>
                  <a:gd name="connsiteX0-77" fmla="*/ 529807 w 2911873"/>
                  <a:gd name="connsiteY0-78" fmla="*/ 2702644 h 2702644"/>
                  <a:gd name="connsiteX1-79" fmla="*/ 0 w 2911873"/>
                  <a:gd name="connsiteY1-80" fmla="*/ 1943223 h 2702644"/>
                  <a:gd name="connsiteX2-81" fmla="*/ 1263646 w 2911873"/>
                  <a:gd name="connsiteY2-82" fmla="*/ 0 h 2702644"/>
                  <a:gd name="connsiteX3-83" fmla="*/ 2911873 w 2911873"/>
                  <a:gd name="connsiteY3-84" fmla="*/ 2613744 h 2702644"/>
                  <a:gd name="connsiteX4-85" fmla="*/ 529807 w 2911873"/>
                  <a:gd name="connsiteY4-86" fmla="*/ 2702644 h 2702644"/>
                  <a:gd name="connsiteX0-87" fmla="*/ 529807 w 2911873"/>
                  <a:gd name="connsiteY0-88" fmla="*/ 2702644 h 2844923"/>
                  <a:gd name="connsiteX1-89" fmla="*/ 0 w 2911873"/>
                  <a:gd name="connsiteY1-90" fmla="*/ 1943223 h 2844923"/>
                  <a:gd name="connsiteX2-91" fmla="*/ 1263646 w 2911873"/>
                  <a:gd name="connsiteY2-92" fmla="*/ 0 h 2844923"/>
                  <a:gd name="connsiteX3-93" fmla="*/ 2911873 w 2911873"/>
                  <a:gd name="connsiteY3-94" fmla="*/ 2613744 h 2844923"/>
                  <a:gd name="connsiteX4-95" fmla="*/ 1241478 w 2911873"/>
                  <a:gd name="connsiteY4-96" fmla="*/ 2844923 h 2844923"/>
                  <a:gd name="connsiteX5" fmla="*/ 529807 w 2911873"/>
                  <a:gd name="connsiteY5" fmla="*/ 2702644 h 2844923"/>
                  <a:gd name="connsiteX0-97" fmla="*/ 529807 w 2619773"/>
                  <a:gd name="connsiteY0-98" fmla="*/ 2702644 h 2844923"/>
                  <a:gd name="connsiteX1-99" fmla="*/ 0 w 2619773"/>
                  <a:gd name="connsiteY1-100" fmla="*/ 1943223 h 2844923"/>
                  <a:gd name="connsiteX2-101" fmla="*/ 1263646 w 2619773"/>
                  <a:gd name="connsiteY2-102" fmla="*/ 0 h 2844923"/>
                  <a:gd name="connsiteX3-103" fmla="*/ 2619773 w 2619773"/>
                  <a:gd name="connsiteY3-104" fmla="*/ 2143844 h 2844923"/>
                  <a:gd name="connsiteX4-105" fmla="*/ 1241478 w 2619773"/>
                  <a:gd name="connsiteY4-106" fmla="*/ 2844923 h 2844923"/>
                  <a:gd name="connsiteX5-107" fmla="*/ 529807 w 2619773"/>
                  <a:gd name="connsiteY5-108" fmla="*/ 2702644 h 2844923"/>
                  <a:gd name="connsiteX0-109" fmla="*/ 529807 w 2619773"/>
                  <a:gd name="connsiteY0-110" fmla="*/ 2702644 h 2959223"/>
                  <a:gd name="connsiteX1-111" fmla="*/ 0 w 2619773"/>
                  <a:gd name="connsiteY1-112" fmla="*/ 1943223 h 2959223"/>
                  <a:gd name="connsiteX2-113" fmla="*/ 1263646 w 2619773"/>
                  <a:gd name="connsiteY2-114" fmla="*/ 0 h 2959223"/>
                  <a:gd name="connsiteX3-115" fmla="*/ 2619773 w 2619773"/>
                  <a:gd name="connsiteY3-116" fmla="*/ 2143844 h 2959223"/>
                  <a:gd name="connsiteX4-117" fmla="*/ 1216078 w 2619773"/>
                  <a:gd name="connsiteY4-118" fmla="*/ 2959223 h 2959223"/>
                  <a:gd name="connsiteX5-119" fmla="*/ 529807 w 2619773"/>
                  <a:gd name="connsiteY5-120" fmla="*/ 2702644 h 2959223"/>
                  <a:gd name="connsiteX0-121" fmla="*/ 529807 w 2619773"/>
                  <a:gd name="connsiteY0-122" fmla="*/ 2702644 h 2959223"/>
                  <a:gd name="connsiteX1-123" fmla="*/ 0 w 2619773"/>
                  <a:gd name="connsiteY1-124" fmla="*/ 1943223 h 2959223"/>
                  <a:gd name="connsiteX2-125" fmla="*/ 1263646 w 2619773"/>
                  <a:gd name="connsiteY2-126" fmla="*/ 0 h 2959223"/>
                  <a:gd name="connsiteX3-127" fmla="*/ 2619773 w 2619773"/>
                  <a:gd name="connsiteY3-128" fmla="*/ 2143844 h 2959223"/>
                  <a:gd name="connsiteX4-129" fmla="*/ 1216078 w 2619773"/>
                  <a:gd name="connsiteY4-130" fmla="*/ 2959223 h 2959223"/>
                  <a:gd name="connsiteX5-131" fmla="*/ 529807 w 2619773"/>
                  <a:gd name="connsiteY5-132" fmla="*/ 2702644 h 2959223"/>
                  <a:gd name="connsiteX0-133" fmla="*/ 529807 w 2619773"/>
                  <a:gd name="connsiteY0-134" fmla="*/ 2702644 h 2959223"/>
                  <a:gd name="connsiteX1-135" fmla="*/ 0 w 2619773"/>
                  <a:gd name="connsiteY1-136" fmla="*/ 1943223 h 2959223"/>
                  <a:gd name="connsiteX2-137" fmla="*/ 1263646 w 2619773"/>
                  <a:gd name="connsiteY2-138" fmla="*/ 0 h 2959223"/>
                  <a:gd name="connsiteX3-139" fmla="*/ 2619773 w 2619773"/>
                  <a:gd name="connsiteY3-140" fmla="*/ 2143844 h 2959223"/>
                  <a:gd name="connsiteX4-141" fmla="*/ 1216078 w 2619773"/>
                  <a:gd name="connsiteY4-142" fmla="*/ 2959223 h 2959223"/>
                  <a:gd name="connsiteX5-143" fmla="*/ 529807 w 2619773"/>
                  <a:gd name="connsiteY5-144" fmla="*/ 2702644 h 2959223"/>
                  <a:gd name="connsiteX0-145" fmla="*/ 529807 w 2708673"/>
                  <a:gd name="connsiteY0-146" fmla="*/ 2702644 h 2959223"/>
                  <a:gd name="connsiteX1-147" fmla="*/ 0 w 2708673"/>
                  <a:gd name="connsiteY1-148" fmla="*/ 1943223 h 2959223"/>
                  <a:gd name="connsiteX2-149" fmla="*/ 1263646 w 2708673"/>
                  <a:gd name="connsiteY2-150" fmla="*/ 0 h 2959223"/>
                  <a:gd name="connsiteX3-151" fmla="*/ 2708673 w 2708673"/>
                  <a:gd name="connsiteY3-152" fmla="*/ 2258144 h 2959223"/>
                  <a:gd name="connsiteX4-153" fmla="*/ 1216078 w 2708673"/>
                  <a:gd name="connsiteY4-154" fmla="*/ 2959223 h 2959223"/>
                  <a:gd name="connsiteX5-155" fmla="*/ 529807 w 2708673"/>
                  <a:gd name="connsiteY5-156" fmla="*/ 2702644 h 2959223"/>
                  <a:gd name="connsiteX0-157" fmla="*/ 529807 w 2708673"/>
                  <a:gd name="connsiteY0-158" fmla="*/ 2702644 h 3035423"/>
                  <a:gd name="connsiteX1-159" fmla="*/ 0 w 2708673"/>
                  <a:gd name="connsiteY1-160" fmla="*/ 1943223 h 3035423"/>
                  <a:gd name="connsiteX2-161" fmla="*/ 1263646 w 2708673"/>
                  <a:gd name="connsiteY2-162" fmla="*/ 0 h 3035423"/>
                  <a:gd name="connsiteX3-163" fmla="*/ 2708673 w 2708673"/>
                  <a:gd name="connsiteY3-164" fmla="*/ 2258144 h 3035423"/>
                  <a:gd name="connsiteX4-165" fmla="*/ 1216078 w 2708673"/>
                  <a:gd name="connsiteY4-166" fmla="*/ 3035423 h 3035423"/>
                  <a:gd name="connsiteX5-167" fmla="*/ 529807 w 2708673"/>
                  <a:gd name="connsiteY5-168" fmla="*/ 2702644 h 3035423"/>
                  <a:gd name="connsiteX0-169" fmla="*/ 631407 w 2810273"/>
                  <a:gd name="connsiteY0-170" fmla="*/ 2702644 h 3035423"/>
                  <a:gd name="connsiteX1-171" fmla="*/ 0 w 2810273"/>
                  <a:gd name="connsiteY1-172" fmla="*/ 1994023 h 3035423"/>
                  <a:gd name="connsiteX2-173" fmla="*/ 1365246 w 2810273"/>
                  <a:gd name="connsiteY2-174" fmla="*/ 0 h 3035423"/>
                  <a:gd name="connsiteX3-175" fmla="*/ 2810273 w 2810273"/>
                  <a:gd name="connsiteY3-176" fmla="*/ 2258144 h 3035423"/>
                  <a:gd name="connsiteX4-177" fmla="*/ 1317678 w 2810273"/>
                  <a:gd name="connsiteY4-178" fmla="*/ 3035423 h 3035423"/>
                  <a:gd name="connsiteX5-179" fmla="*/ 631407 w 2810273"/>
                  <a:gd name="connsiteY5-180" fmla="*/ 2702644 h 3035423"/>
                  <a:gd name="connsiteX0-181" fmla="*/ 631407 w 2899173"/>
                  <a:gd name="connsiteY0-182" fmla="*/ 2702644 h 3035423"/>
                  <a:gd name="connsiteX1-183" fmla="*/ 0 w 2899173"/>
                  <a:gd name="connsiteY1-184" fmla="*/ 1994023 h 3035423"/>
                  <a:gd name="connsiteX2-185" fmla="*/ 1365246 w 2899173"/>
                  <a:gd name="connsiteY2-186" fmla="*/ 0 h 3035423"/>
                  <a:gd name="connsiteX3-187" fmla="*/ 2899173 w 2899173"/>
                  <a:gd name="connsiteY3-188" fmla="*/ 2461344 h 3035423"/>
                  <a:gd name="connsiteX4-189" fmla="*/ 1317678 w 2899173"/>
                  <a:gd name="connsiteY4-190" fmla="*/ 3035423 h 3035423"/>
                  <a:gd name="connsiteX5-191" fmla="*/ 631407 w 2899173"/>
                  <a:gd name="connsiteY5-192" fmla="*/ 2702644 h 3035423"/>
                  <a:gd name="connsiteX0-193" fmla="*/ 631407 w 2899173"/>
                  <a:gd name="connsiteY0-194" fmla="*/ 2702644 h 3035423"/>
                  <a:gd name="connsiteX1-195" fmla="*/ 0 w 2899173"/>
                  <a:gd name="connsiteY1-196" fmla="*/ 1994023 h 3035423"/>
                  <a:gd name="connsiteX2-197" fmla="*/ 1365246 w 2899173"/>
                  <a:gd name="connsiteY2-198" fmla="*/ 0 h 3035423"/>
                  <a:gd name="connsiteX3-199" fmla="*/ 2899173 w 2899173"/>
                  <a:gd name="connsiteY3-200" fmla="*/ 2461344 h 3035423"/>
                  <a:gd name="connsiteX4-201" fmla="*/ 1317678 w 2899173"/>
                  <a:gd name="connsiteY4-202" fmla="*/ 3035423 h 3035423"/>
                  <a:gd name="connsiteX5-203" fmla="*/ 631407 w 2899173"/>
                  <a:gd name="connsiteY5-204" fmla="*/ 2702644 h 3035423"/>
                  <a:gd name="connsiteX0-205" fmla="*/ 631407 w 2899173"/>
                  <a:gd name="connsiteY0-206" fmla="*/ 2702644 h 3086223"/>
                  <a:gd name="connsiteX1-207" fmla="*/ 0 w 2899173"/>
                  <a:gd name="connsiteY1-208" fmla="*/ 1994023 h 3086223"/>
                  <a:gd name="connsiteX2-209" fmla="*/ 1365246 w 2899173"/>
                  <a:gd name="connsiteY2-210" fmla="*/ 0 h 3086223"/>
                  <a:gd name="connsiteX3-211" fmla="*/ 2899173 w 2899173"/>
                  <a:gd name="connsiteY3-212" fmla="*/ 2461344 h 3086223"/>
                  <a:gd name="connsiteX4-213" fmla="*/ 1330378 w 2899173"/>
                  <a:gd name="connsiteY4-214" fmla="*/ 3086223 h 3086223"/>
                  <a:gd name="connsiteX5-215" fmla="*/ 631407 w 2899173"/>
                  <a:gd name="connsiteY5-216" fmla="*/ 2702644 h 3086223"/>
                  <a:gd name="connsiteX0-217" fmla="*/ 631407 w 2899173"/>
                  <a:gd name="connsiteY0-218" fmla="*/ 2702644 h 3060823"/>
                  <a:gd name="connsiteX1-219" fmla="*/ 0 w 2899173"/>
                  <a:gd name="connsiteY1-220" fmla="*/ 1994023 h 3060823"/>
                  <a:gd name="connsiteX2-221" fmla="*/ 1365246 w 2899173"/>
                  <a:gd name="connsiteY2-222" fmla="*/ 0 h 3060823"/>
                  <a:gd name="connsiteX3-223" fmla="*/ 2899173 w 2899173"/>
                  <a:gd name="connsiteY3-224" fmla="*/ 2461344 h 3060823"/>
                  <a:gd name="connsiteX4-225" fmla="*/ 1508178 w 2899173"/>
                  <a:gd name="connsiteY4-226" fmla="*/ 3060823 h 3060823"/>
                  <a:gd name="connsiteX5-227" fmla="*/ 631407 w 2899173"/>
                  <a:gd name="connsiteY5-228" fmla="*/ 2702644 h 3060823"/>
                  <a:gd name="connsiteX0-229" fmla="*/ 631407 w 2899173"/>
                  <a:gd name="connsiteY0-230" fmla="*/ 2702644 h 3060823"/>
                  <a:gd name="connsiteX1-231" fmla="*/ 0 w 2899173"/>
                  <a:gd name="connsiteY1-232" fmla="*/ 1994023 h 3060823"/>
                  <a:gd name="connsiteX2-233" fmla="*/ 1365246 w 2899173"/>
                  <a:gd name="connsiteY2-234" fmla="*/ 0 h 3060823"/>
                  <a:gd name="connsiteX3-235" fmla="*/ 2899173 w 2899173"/>
                  <a:gd name="connsiteY3-236" fmla="*/ 2461344 h 3060823"/>
                  <a:gd name="connsiteX4-237" fmla="*/ 1508178 w 2899173"/>
                  <a:gd name="connsiteY4-238" fmla="*/ 3060823 h 3060823"/>
                  <a:gd name="connsiteX5-239" fmla="*/ 631407 w 2899173"/>
                  <a:gd name="connsiteY5-240" fmla="*/ 2702644 h 3060823"/>
                  <a:gd name="connsiteX0-241" fmla="*/ 631407 w 2899173"/>
                  <a:gd name="connsiteY0-242" fmla="*/ 2702644 h 3060823"/>
                  <a:gd name="connsiteX1-243" fmla="*/ 0 w 2899173"/>
                  <a:gd name="connsiteY1-244" fmla="*/ 1994023 h 3060823"/>
                  <a:gd name="connsiteX2-245" fmla="*/ 1365246 w 2899173"/>
                  <a:gd name="connsiteY2-246" fmla="*/ 0 h 3060823"/>
                  <a:gd name="connsiteX3-247" fmla="*/ 2899173 w 2899173"/>
                  <a:gd name="connsiteY3-248" fmla="*/ 2461344 h 3060823"/>
                  <a:gd name="connsiteX4-249" fmla="*/ 1508178 w 2899173"/>
                  <a:gd name="connsiteY4-250" fmla="*/ 3060823 h 3060823"/>
                  <a:gd name="connsiteX5-251" fmla="*/ 631407 w 2899173"/>
                  <a:gd name="connsiteY5-252" fmla="*/ 2702644 h 3060823"/>
                  <a:gd name="connsiteX0-253" fmla="*/ 663159 w 2930925"/>
                  <a:gd name="connsiteY0-254" fmla="*/ 2702644 h 3060823"/>
                  <a:gd name="connsiteX1-255" fmla="*/ 0 w 2930925"/>
                  <a:gd name="connsiteY1-256" fmla="*/ 2032204 h 3060823"/>
                  <a:gd name="connsiteX2-257" fmla="*/ 1396998 w 2930925"/>
                  <a:gd name="connsiteY2-258" fmla="*/ 0 h 3060823"/>
                  <a:gd name="connsiteX3-259" fmla="*/ 2930925 w 2930925"/>
                  <a:gd name="connsiteY3-260" fmla="*/ 2461344 h 3060823"/>
                  <a:gd name="connsiteX4-261" fmla="*/ 1539930 w 2930925"/>
                  <a:gd name="connsiteY4-262" fmla="*/ 3060823 h 3060823"/>
                  <a:gd name="connsiteX5-263" fmla="*/ 663159 w 2930925"/>
                  <a:gd name="connsiteY5-264" fmla="*/ 2702644 h 3060823"/>
                  <a:gd name="connsiteX0-265" fmla="*/ 663159 w 2930925"/>
                  <a:gd name="connsiteY0-266" fmla="*/ 2702644 h 3060823"/>
                  <a:gd name="connsiteX1-267" fmla="*/ 0 w 2930925"/>
                  <a:gd name="connsiteY1-268" fmla="*/ 2032204 h 3060823"/>
                  <a:gd name="connsiteX2-269" fmla="*/ 1396998 w 2930925"/>
                  <a:gd name="connsiteY2-270" fmla="*/ 0 h 3060823"/>
                  <a:gd name="connsiteX3-271" fmla="*/ 2930925 w 2930925"/>
                  <a:gd name="connsiteY3-272" fmla="*/ 2461344 h 3060823"/>
                  <a:gd name="connsiteX4-273" fmla="*/ 1539930 w 2930925"/>
                  <a:gd name="connsiteY4-274" fmla="*/ 3060823 h 3060823"/>
                  <a:gd name="connsiteX5-275" fmla="*/ 663159 w 2930925"/>
                  <a:gd name="connsiteY5-276" fmla="*/ 2702644 h 3060823"/>
                  <a:gd name="connsiteX0-277" fmla="*/ 663159 w 2930925"/>
                  <a:gd name="connsiteY0-278" fmla="*/ 2702644 h 3060823"/>
                  <a:gd name="connsiteX1-279" fmla="*/ 0 w 2930925"/>
                  <a:gd name="connsiteY1-280" fmla="*/ 2032204 h 3060823"/>
                  <a:gd name="connsiteX2-281" fmla="*/ 1396998 w 2930925"/>
                  <a:gd name="connsiteY2-282" fmla="*/ 0 h 3060823"/>
                  <a:gd name="connsiteX3-283" fmla="*/ 2930925 w 2930925"/>
                  <a:gd name="connsiteY3-284" fmla="*/ 2461344 h 3060823"/>
                  <a:gd name="connsiteX4-285" fmla="*/ 1539930 w 2930925"/>
                  <a:gd name="connsiteY4-286" fmla="*/ 3060823 h 3060823"/>
                  <a:gd name="connsiteX5-287" fmla="*/ 663159 w 2930925"/>
                  <a:gd name="connsiteY5-288" fmla="*/ 2702644 h 3060823"/>
                  <a:gd name="connsiteX0-289" fmla="*/ 663159 w 2930925"/>
                  <a:gd name="connsiteY0-290" fmla="*/ 2702644 h 3060823"/>
                  <a:gd name="connsiteX1-291" fmla="*/ 0 w 2930925"/>
                  <a:gd name="connsiteY1-292" fmla="*/ 2032204 h 3060823"/>
                  <a:gd name="connsiteX2-293" fmla="*/ 1396998 w 2930925"/>
                  <a:gd name="connsiteY2-294" fmla="*/ 0 h 3060823"/>
                  <a:gd name="connsiteX3-295" fmla="*/ 2930925 w 2930925"/>
                  <a:gd name="connsiteY3-296" fmla="*/ 2461344 h 3060823"/>
                  <a:gd name="connsiteX4-297" fmla="*/ 1539930 w 2930925"/>
                  <a:gd name="connsiteY4-298" fmla="*/ 3060823 h 3060823"/>
                  <a:gd name="connsiteX5-299" fmla="*/ 663159 w 2930925"/>
                  <a:gd name="connsiteY5-300" fmla="*/ 2702644 h 3060823"/>
                  <a:gd name="connsiteX0-301" fmla="*/ 663159 w 2930925"/>
                  <a:gd name="connsiteY0-302" fmla="*/ 2702644 h 2908539"/>
                  <a:gd name="connsiteX1-303" fmla="*/ 0 w 2930925"/>
                  <a:gd name="connsiteY1-304" fmla="*/ 2032204 h 2908539"/>
                  <a:gd name="connsiteX2-305" fmla="*/ 1396998 w 2930925"/>
                  <a:gd name="connsiteY2-306" fmla="*/ 0 h 2908539"/>
                  <a:gd name="connsiteX3-307" fmla="*/ 2930925 w 2930925"/>
                  <a:gd name="connsiteY3-308" fmla="*/ 2461344 h 2908539"/>
                  <a:gd name="connsiteX4-309" fmla="*/ 1559196 w 2930925"/>
                  <a:gd name="connsiteY4-310" fmla="*/ 2908539 h 2908539"/>
                  <a:gd name="connsiteX5-311" fmla="*/ 663159 w 2930925"/>
                  <a:gd name="connsiteY5-312" fmla="*/ 2702644 h 2908539"/>
                  <a:gd name="connsiteX0-313" fmla="*/ 663159 w 2930925"/>
                  <a:gd name="connsiteY0-314" fmla="*/ 2702644 h 2959458"/>
                  <a:gd name="connsiteX1-315" fmla="*/ 0 w 2930925"/>
                  <a:gd name="connsiteY1-316" fmla="*/ 2032204 h 2959458"/>
                  <a:gd name="connsiteX2-317" fmla="*/ 1396998 w 2930925"/>
                  <a:gd name="connsiteY2-318" fmla="*/ 0 h 2959458"/>
                  <a:gd name="connsiteX3-319" fmla="*/ 2930925 w 2930925"/>
                  <a:gd name="connsiteY3-320" fmla="*/ 2461344 h 2959458"/>
                  <a:gd name="connsiteX4-321" fmla="*/ 1559412 w 2930925"/>
                  <a:gd name="connsiteY4-322" fmla="*/ 2959458 h 2959458"/>
                  <a:gd name="connsiteX5-323" fmla="*/ 663159 w 2930925"/>
                  <a:gd name="connsiteY5-324" fmla="*/ 2702644 h 2959458"/>
                  <a:gd name="connsiteX0-325" fmla="*/ 663159 w 2930925"/>
                  <a:gd name="connsiteY0-326" fmla="*/ 2702644 h 2959458"/>
                  <a:gd name="connsiteX1-327" fmla="*/ 0 w 2930925"/>
                  <a:gd name="connsiteY1-328" fmla="*/ 2032204 h 2959458"/>
                  <a:gd name="connsiteX2-329" fmla="*/ 1396998 w 2930925"/>
                  <a:gd name="connsiteY2-330" fmla="*/ 0 h 2959458"/>
                  <a:gd name="connsiteX3-331" fmla="*/ 2930925 w 2930925"/>
                  <a:gd name="connsiteY3-332" fmla="*/ 2461344 h 2959458"/>
                  <a:gd name="connsiteX4-333" fmla="*/ 1559412 w 2930925"/>
                  <a:gd name="connsiteY4-334" fmla="*/ 2959458 h 2959458"/>
                  <a:gd name="connsiteX5-335" fmla="*/ 663159 w 2930925"/>
                  <a:gd name="connsiteY5-336" fmla="*/ 2702644 h 2959458"/>
                  <a:gd name="connsiteX0-337" fmla="*/ 663159 w 2893222"/>
                  <a:gd name="connsiteY0-338" fmla="*/ 2702644 h 2959458"/>
                  <a:gd name="connsiteX1-339" fmla="*/ 0 w 2893222"/>
                  <a:gd name="connsiteY1-340" fmla="*/ 2032204 h 2959458"/>
                  <a:gd name="connsiteX2-341" fmla="*/ 1396998 w 2893222"/>
                  <a:gd name="connsiteY2-342" fmla="*/ 0 h 2959458"/>
                  <a:gd name="connsiteX3-343" fmla="*/ 2893222 w 2893222"/>
                  <a:gd name="connsiteY3-344" fmla="*/ 2404291 h 2959458"/>
                  <a:gd name="connsiteX4-345" fmla="*/ 1559412 w 2893222"/>
                  <a:gd name="connsiteY4-346" fmla="*/ 2959458 h 2959458"/>
                  <a:gd name="connsiteX5-347" fmla="*/ 663159 w 2893222"/>
                  <a:gd name="connsiteY5-348" fmla="*/ 2702644 h 2959458"/>
                  <a:gd name="connsiteX0-349" fmla="*/ 663159 w 2893222"/>
                  <a:gd name="connsiteY0-350" fmla="*/ 2702644 h 2959458"/>
                  <a:gd name="connsiteX1-351" fmla="*/ 0 w 2893222"/>
                  <a:gd name="connsiteY1-352" fmla="*/ 2032204 h 2959458"/>
                  <a:gd name="connsiteX2-353" fmla="*/ 1396998 w 2893222"/>
                  <a:gd name="connsiteY2-354" fmla="*/ 0 h 2959458"/>
                  <a:gd name="connsiteX3-355" fmla="*/ 2893222 w 2893222"/>
                  <a:gd name="connsiteY3-356" fmla="*/ 2404291 h 2959458"/>
                  <a:gd name="connsiteX4-357" fmla="*/ 1559412 w 2893222"/>
                  <a:gd name="connsiteY4-358" fmla="*/ 2959458 h 2959458"/>
                  <a:gd name="connsiteX5-359" fmla="*/ 663159 w 2893222"/>
                  <a:gd name="connsiteY5-360" fmla="*/ 2702644 h 2959458"/>
                  <a:gd name="connsiteX0-361" fmla="*/ 663159 w 2893222"/>
                  <a:gd name="connsiteY0-362" fmla="*/ 2702644 h 2959458"/>
                  <a:gd name="connsiteX1-363" fmla="*/ 0 w 2893222"/>
                  <a:gd name="connsiteY1-364" fmla="*/ 2032204 h 2959458"/>
                  <a:gd name="connsiteX2-365" fmla="*/ 1396998 w 2893222"/>
                  <a:gd name="connsiteY2-366" fmla="*/ 0 h 2959458"/>
                  <a:gd name="connsiteX3-367" fmla="*/ 2893222 w 2893222"/>
                  <a:gd name="connsiteY3-368" fmla="*/ 2404291 h 2959458"/>
                  <a:gd name="connsiteX4-369" fmla="*/ 1559412 w 2893222"/>
                  <a:gd name="connsiteY4-370" fmla="*/ 2959458 h 2959458"/>
                  <a:gd name="connsiteX5-371" fmla="*/ 663159 w 2893222"/>
                  <a:gd name="connsiteY5-372" fmla="*/ 2702644 h 2959458"/>
                </a:gdLst>
                <a:ahLst/>
                <a:cxnLst>
                  <a:cxn ang="0">
                    <a:pos x="connsiteX0-1" y="connsiteY0-2"/>
                  </a:cxn>
                  <a:cxn ang="0">
                    <a:pos x="connsiteX1-3" y="connsiteY1-4"/>
                  </a:cxn>
                  <a:cxn ang="0">
                    <a:pos x="connsiteX2-5" y="connsiteY2-6"/>
                  </a:cxn>
                  <a:cxn ang="0">
                    <a:pos x="connsiteX3-7" y="connsiteY3-8"/>
                  </a:cxn>
                  <a:cxn ang="0">
                    <a:pos x="connsiteX4-25" y="connsiteY4-26"/>
                  </a:cxn>
                  <a:cxn ang="0">
                    <a:pos x="connsiteX5-107" y="connsiteY5-108"/>
                  </a:cxn>
                </a:cxnLst>
                <a:rect l="l" t="t" r="r" b="b"/>
                <a:pathLst>
                  <a:path w="2893222" h="2959458">
                    <a:moveTo>
                      <a:pt x="663159" y="2702644"/>
                    </a:moveTo>
                    <a:cubicBezTo>
                      <a:pt x="270694" y="2413616"/>
                      <a:pt x="297292" y="2480177"/>
                      <a:pt x="0" y="2032204"/>
                    </a:cubicBezTo>
                    <a:lnTo>
                      <a:pt x="1396998" y="0"/>
                    </a:lnTo>
                    <a:lnTo>
                      <a:pt x="2893222" y="2404291"/>
                    </a:lnTo>
                    <a:cubicBezTo>
                      <a:pt x="2180089" y="2991587"/>
                      <a:pt x="1930209" y="2931200"/>
                      <a:pt x="1559412" y="2959458"/>
                    </a:cubicBezTo>
                    <a:cubicBezTo>
                      <a:pt x="1254627" y="2941783"/>
                      <a:pt x="930144" y="2872952"/>
                      <a:pt x="663159" y="2702644"/>
                    </a:cubicBezTo>
                    <a:close/>
                  </a:path>
                </a:pathLst>
              </a:custGeom>
              <a:gradFill>
                <a:gsLst>
                  <a:gs pos="0">
                    <a:schemeClr val="accent3">
                      <a:alpha val="80000"/>
                    </a:schemeClr>
                  </a:gs>
                  <a:gs pos="100000">
                    <a:schemeClr val="accent1">
                      <a:lumMod val="60000"/>
                      <a:alpha val="0"/>
                    </a:schemeClr>
                  </a:gs>
                </a:gsLst>
                <a:lin ang="5400000" scaled="0"/>
              </a:gradFill>
              <a:ln w="12700" cmpd="sng">
                <a:noFill/>
                <a:miter lim="800000"/>
              </a:ln>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1219200" rtl="0" eaLnBrk="1" fontAlgn="auto" latinLnBrk="0" hangingPunct="1">
                  <a:lnSpc>
                    <a:spcPct val="132000"/>
                  </a:lnSpc>
                  <a:buClrTx/>
                  <a:buSzTx/>
                  <a:buFontTx/>
                  <a:buNone/>
                  <a:defRPr/>
                </a:pPr>
                <a:endParaRPr kumimoji="0" lang="zh-CN" altLang="en-US" sz="2400" b="0" i="0" u="none" strike="noStrike" kern="1200" cap="none" spc="0" normalizeH="0" baseline="0" noProof="0">
                  <a:ln>
                    <a:noFill/>
                  </a:ln>
                  <a:solidFill>
                    <a:schemeClr val="bg2">
                      <a:lumMod val="25000"/>
                    </a:schemeClr>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8" name="椭圆 7">
                <a:extLst>
                  <a:ext uri="{FF2B5EF4-FFF2-40B4-BE49-F238E27FC236}">
                    <a16:creationId xmlns:a16="http://schemas.microsoft.com/office/drawing/2014/main" id="{D9859EAC-DB3F-41D8-AF62-CDA256BF5A68}"/>
                  </a:ext>
                </a:extLst>
              </p:cNvPr>
              <p:cNvSpPr/>
              <p:nvPr/>
            </p:nvSpPr>
            <p:spPr bwMode="auto">
              <a:xfrm>
                <a:off x="3020210" y="1639573"/>
                <a:ext cx="3563483" cy="3578855"/>
              </a:xfrm>
              <a:prstGeom prst="ellipse">
                <a:avLst/>
              </a:prstGeom>
              <a:noFill/>
              <a:ln w="25400" cap="flat" cmpd="sng" algn="ctr">
                <a:solidFill>
                  <a:schemeClr val="accent3">
                    <a:alpha val="70000"/>
                  </a:schemeClr>
                </a:solidFill>
                <a:prstDash val="solid"/>
              </a:ln>
              <a:effectLst/>
            </p:spPr>
            <p:txBody>
              <a:bodyPr lIns="89429" tIns="44715" rIns="89429" bIns="44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32000"/>
                  </a:lnSpc>
                  <a:buClrTx/>
                  <a:buSzTx/>
                  <a:buFontTx/>
                  <a:buNone/>
                  <a:defRPr/>
                </a:pPr>
                <a:endParaRPr kumimoji="0" lang="zh-CN" altLang="en-US" sz="2400" b="0" i="0" u="none" strike="noStrike" kern="0" cap="none" spc="0" normalizeH="0" baseline="0" noProof="0" dirty="0">
                  <a:ln>
                    <a:noFill/>
                  </a:ln>
                  <a:solidFill>
                    <a:schemeClr val="bg2">
                      <a:lumMod val="25000"/>
                    </a:schemeClr>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9" name="椭圆 8">
                <a:extLst>
                  <a:ext uri="{FF2B5EF4-FFF2-40B4-BE49-F238E27FC236}">
                    <a16:creationId xmlns:a16="http://schemas.microsoft.com/office/drawing/2014/main" id="{B0A9733E-3849-4CAF-AB35-627FF50BD274}"/>
                  </a:ext>
                </a:extLst>
              </p:cNvPr>
              <p:cNvSpPr/>
              <p:nvPr/>
            </p:nvSpPr>
            <p:spPr bwMode="auto">
              <a:xfrm>
                <a:off x="5152408" y="1639573"/>
                <a:ext cx="3565033" cy="3578855"/>
              </a:xfrm>
              <a:prstGeom prst="ellipse">
                <a:avLst/>
              </a:prstGeom>
              <a:noFill/>
              <a:ln w="25400" cap="flat" cmpd="sng" algn="ctr">
                <a:solidFill>
                  <a:schemeClr val="accent3">
                    <a:alpha val="70000"/>
                  </a:schemeClr>
                </a:solidFill>
                <a:prstDash val="solid"/>
              </a:ln>
              <a:effectLst/>
            </p:spPr>
            <p:txBody>
              <a:bodyPr lIns="89429" tIns="44715" rIns="89429" bIns="4471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32000"/>
                  </a:lnSpc>
                  <a:buClrTx/>
                  <a:buSzTx/>
                  <a:buFontTx/>
                  <a:buNone/>
                  <a:defRPr/>
                </a:pPr>
                <a:endParaRPr kumimoji="0" lang="zh-CN" altLang="en-US" sz="2400" b="0" i="0" u="none" strike="noStrike" kern="0" cap="none" spc="0" normalizeH="0" baseline="0" noProof="0" dirty="0">
                  <a:ln>
                    <a:noFill/>
                  </a:ln>
                  <a:solidFill>
                    <a:schemeClr val="bg2">
                      <a:lumMod val="25000"/>
                    </a:schemeClr>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cxnSp>
            <p:nvCxnSpPr>
              <p:cNvPr id="10" name="直接连接符 9">
                <a:extLst>
                  <a:ext uri="{FF2B5EF4-FFF2-40B4-BE49-F238E27FC236}">
                    <a16:creationId xmlns:a16="http://schemas.microsoft.com/office/drawing/2014/main" id="{423D370C-E270-4F61-AA0E-BCAE52FB08BD}"/>
                  </a:ext>
                </a:extLst>
              </p:cNvPr>
              <p:cNvCxnSpPr>
                <a:cxnSpLocks noChangeShapeType="1"/>
              </p:cNvCxnSpPr>
              <p:nvPr/>
            </p:nvCxnSpPr>
            <p:spPr bwMode="auto">
              <a:xfrm>
                <a:off x="3998694" y="2513262"/>
                <a:ext cx="558248" cy="263196"/>
              </a:xfrm>
              <a:prstGeom prst="line">
                <a:avLst/>
              </a:prstGeom>
              <a:noFill/>
              <a:ln w="12700" algn="ctr">
                <a:solidFill>
                  <a:schemeClr val="bg1">
                    <a:lumMod val="85000"/>
                  </a:schemeClr>
                </a:solidFill>
                <a:round/>
                <a:headEnd type="none" w="med" len="med"/>
                <a:tailEnd type="arrow" w="med" len="med"/>
              </a:ln>
            </p:spPr>
          </p:cxnSp>
          <p:cxnSp>
            <p:nvCxnSpPr>
              <p:cNvPr id="12" name="直接连接符 11">
                <a:extLst>
                  <a:ext uri="{FF2B5EF4-FFF2-40B4-BE49-F238E27FC236}">
                    <a16:creationId xmlns:a16="http://schemas.microsoft.com/office/drawing/2014/main" id="{A359A74B-5569-4339-BB4F-577EB506D55E}"/>
                  </a:ext>
                </a:extLst>
              </p:cNvPr>
              <p:cNvCxnSpPr>
                <a:cxnSpLocks noChangeShapeType="1"/>
              </p:cNvCxnSpPr>
              <p:nvPr/>
            </p:nvCxnSpPr>
            <p:spPr bwMode="auto">
              <a:xfrm flipV="1">
                <a:off x="3998693" y="3844819"/>
                <a:ext cx="576856" cy="306804"/>
              </a:xfrm>
              <a:prstGeom prst="line">
                <a:avLst/>
              </a:prstGeom>
              <a:noFill/>
              <a:ln w="12700" algn="ctr">
                <a:solidFill>
                  <a:schemeClr val="bg1">
                    <a:lumMod val="85000"/>
                  </a:schemeClr>
                </a:solidFill>
                <a:round/>
                <a:headEnd type="none" w="med" len="med"/>
                <a:tailEnd type="arrow" w="med" len="med"/>
              </a:ln>
            </p:spPr>
          </p:cxnSp>
          <p:cxnSp>
            <p:nvCxnSpPr>
              <p:cNvPr id="13" name="直接连接符 12">
                <a:extLst>
                  <a:ext uri="{FF2B5EF4-FFF2-40B4-BE49-F238E27FC236}">
                    <a16:creationId xmlns:a16="http://schemas.microsoft.com/office/drawing/2014/main" id="{2DE97BFB-9AE2-4CED-87D2-54D8B077ACBB}"/>
                  </a:ext>
                </a:extLst>
              </p:cNvPr>
              <p:cNvCxnSpPr>
                <a:cxnSpLocks noChangeShapeType="1"/>
              </p:cNvCxnSpPr>
              <p:nvPr/>
            </p:nvCxnSpPr>
            <p:spPr bwMode="auto">
              <a:xfrm flipH="1" flipV="1">
                <a:off x="7253589" y="3832361"/>
                <a:ext cx="576856" cy="306804"/>
              </a:xfrm>
              <a:prstGeom prst="line">
                <a:avLst/>
              </a:prstGeom>
              <a:noFill/>
              <a:ln w="12700" algn="ctr">
                <a:solidFill>
                  <a:schemeClr val="bg1">
                    <a:lumMod val="85000"/>
                  </a:schemeClr>
                </a:solidFill>
                <a:round/>
                <a:headEnd type="none" w="med" len="med"/>
                <a:tailEnd type="arrow" w="med" len="med"/>
              </a:ln>
            </p:spPr>
          </p:cxnSp>
          <p:cxnSp>
            <p:nvCxnSpPr>
              <p:cNvPr id="15" name="直接连接符 14">
                <a:extLst>
                  <a:ext uri="{FF2B5EF4-FFF2-40B4-BE49-F238E27FC236}">
                    <a16:creationId xmlns:a16="http://schemas.microsoft.com/office/drawing/2014/main" id="{5D25A18A-BF65-4324-9EF9-9D69F7CCE96B}"/>
                  </a:ext>
                </a:extLst>
              </p:cNvPr>
              <p:cNvCxnSpPr>
                <a:cxnSpLocks noChangeShapeType="1"/>
              </p:cNvCxnSpPr>
              <p:nvPr/>
            </p:nvCxnSpPr>
            <p:spPr bwMode="auto">
              <a:xfrm flipH="1">
                <a:off x="7272198" y="2513262"/>
                <a:ext cx="558248" cy="263196"/>
              </a:xfrm>
              <a:prstGeom prst="line">
                <a:avLst/>
              </a:prstGeom>
              <a:noFill/>
              <a:ln w="12700" algn="ctr">
                <a:solidFill>
                  <a:schemeClr val="bg1">
                    <a:lumMod val="85000"/>
                  </a:schemeClr>
                </a:solidFill>
                <a:round/>
                <a:headEnd type="none" w="med" len="med"/>
                <a:tailEnd type="arrow" w="med" len="med"/>
              </a:ln>
            </p:spPr>
          </p:cxnSp>
          <p:sp>
            <p:nvSpPr>
              <p:cNvPr id="16" name="Oval 19">
                <a:extLst>
                  <a:ext uri="{FF2B5EF4-FFF2-40B4-BE49-F238E27FC236}">
                    <a16:creationId xmlns:a16="http://schemas.microsoft.com/office/drawing/2014/main" id="{E5E27FC5-12BA-4B01-89C8-3B53160821A6}"/>
                  </a:ext>
                </a:extLst>
              </p:cNvPr>
              <p:cNvSpPr>
                <a:spLocks noChangeArrowheads="1"/>
              </p:cNvSpPr>
              <p:nvPr/>
            </p:nvSpPr>
            <p:spPr bwMode="auto">
              <a:xfrm>
                <a:off x="4842271" y="2295228"/>
                <a:ext cx="2056212" cy="2065083"/>
              </a:xfrm>
              <a:prstGeom prst="ellipse">
                <a:avLst/>
              </a:prstGeom>
              <a:gradFill>
                <a:gsLst>
                  <a:gs pos="0">
                    <a:schemeClr val="accent2"/>
                  </a:gs>
                  <a:gs pos="100000">
                    <a:schemeClr val="accent2">
                      <a:lumMod val="80000"/>
                    </a:schemeClr>
                  </a:gs>
                </a:gsLst>
                <a:lin ang="2700000" scaled="1"/>
              </a:gradFill>
              <a:ln w="3175"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32000"/>
                  </a:lnSpc>
                  <a:buClrTx/>
                  <a:buSzTx/>
                  <a:buFontTx/>
                  <a:buNone/>
                  <a:defRPr/>
                </a:pPr>
                <a:endParaRPr kumimoji="0" lang="zh-CN" altLang="en-US" sz="935" b="0" i="0" u="none" strike="noStrike" kern="0" cap="none" spc="0" normalizeH="0" baseline="0" noProof="0" dirty="0">
                  <a:ln>
                    <a:noFill/>
                  </a:ln>
                  <a:solidFill>
                    <a:schemeClr val="bg2">
                      <a:lumMod val="25000"/>
                    </a:schemeClr>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17" name="Oval 19">
                <a:extLst>
                  <a:ext uri="{FF2B5EF4-FFF2-40B4-BE49-F238E27FC236}">
                    <a16:creationId xmlns:a16="http://schemas.microsoft.com/office/drawing/2014/main" id="{5DFCD021-A9BB-4589-A285-EE4C34AF94F0}"/>
                  </a:ext>
                </a:extLst>
              </p:cNvPr>
              <p:cNvSpPr>
                <a:spLocks noChangeArrowheads="1"/>
              </p:cNvSpPr>
              <p:nvPr/>
            </p:nvSpPr>
            <p:spPr bwMode="auto">
              <a:xfrm>
                <a:off x="5313680" y="2767966"/>
                <a:ext cx="1113394" cy="1118197"/>
              </a:xfrm>
              <a:prstGeom prst="ellipse">
                <a:avLst/>
              </a:prstGeom>
              <a:solidFill>
                <a:schemeClr val="bg1"/>
              </a:solidFill>
              <a:ln w="3175" cap="flat" cmpd="sng" algn="ctr">
                <a:noFill/>
                <a:prstDash val="solid"/>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1219200" rtl="0" eaLnBrk="1" fontAlgn="auto" latinLnBrk="0" hangingPunct="1">
                  <a:lnSpc>
                    <a:spcPct val="110000"/>
                  </a:lnSpc>
                  <a:buClrTx/>
                  <a:buSzTx/>
                  <a:buFontTx/>
                  <a:buNone/>
                  <a:defRPr/>
                </a:pPr>
                <a:endParaRPr kumimoji="0" lang="zh-CN" altLang="en-US" sz="2135" b="0" i="0" u="none" strike="noStrike" kern="0" cap="none" spc="0" normalizeH="0" baseline="0" noProof="0" dirty="0">
                  <a:ln>
                    <a:noFill/>
                  </a:ln>
                  <a:solidFill>
                    <a:schemeClr val="bg1"/>
                  </a:solidFill>
                  <a:effectLst/>
                  <a:uLnTx/>
                  <a:uFillTx/>
                  <a:latin typeface="+mj-ea"/>
                  <a:ea typeface="+mj-ea"/>
                  <a:sym typeface="Arial" panose="020B0604020202020204" pitchFamily="34" charset="0"/>
                </a:endParaRPr>
              </a:p>
            </p:txBody>
          </p:sp>
          <p:sp>
            <p:nvSpPr>
              <p:cNvPr id="18" name="Oval 19">
                <a:extLst>
                  <a:ext uri="{FF2B5EF4-FFF2-40B4-BE49-F238E27FC236}">
                    <a16:creationId xmlns:a16="http://schemas.microsoft.com/office/drawing/2014/main" id="{E5FEDB12-84CE-47D8-A356-8F76737B0DB9}"/>
                  </a:ext>
                </a:extLst>
              </p:cNvPr>
              <p:cNvSpPr>
                <a:spLocks noChangeArrowheads="1"/>
              </p:cNvSpPr>
              <p:nvPr/>
            </p:nvSpPr>
            <p:spPr bwMode="auto">
              <a:xfrm>
                <a:off x="3037266" y="1723671"/>
                <a:ext cx="969181" cy="973360"/>
              </a:xfrm>
              <a:prstGeom prst="ellipse">
                <a:avLst/>
              </a:prstGeom>
              <a:gradFill flip="none" rotWithShape="1">
                <a:gsLst>
                  <a:gs pos="100000">
                    <a:schemeClr val="accent1"/>
                  </a:gs>
                  <a:gs pos="0">
                    <a:schemeClr val="accent3"/>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accent2"/>
                    </a:solidFill>
                    <a:latin typeface="+mj-ea"/>
                    <a:ea typeface="+mj-ea"/>
                    <a:sym typeface="Arial" panose="020B0604020202020204" pitchFamily="34" charset="0"/>
                  </a:rPr>
                  <a:t>关键标题</a:t>
                </a:r>
              </a:p>
            </p:txBody>
          </p:sp>
          <p:sp>
            <p:nvSpPr>
              <p:cNvPr id="19" name="Oval 19">
                <a:extLst>
                  <a:ext uri="{FF2B5EF4-FFF2-40B4-BE49-F238E27FC236}">
                    <a16:creationId xmlns:a16="http://schemas.microsoft.com/office/drawing/2014/main" id="{8AACCFC9-6415-480E-9CF3-C374BD4C9C67}"/>
                  </a:ext>
                </a:extLst>
              </p:cNvPr>
              <p:cNvSpPr>
                <a:spLocks noChangeArrowheads="1"/>
              </p:cNvSpPr>
              <p:nvPr/>
            </p:nvSpPr>
            <p:spPr bwMode="auto">
              <a:xfrm>
                <a:off x="7780825" y="1739245"/>
                <a:ext cx="969180" cy="974919"/>
              </a:xfrm>
              <a:prstGeom prst="ellipse">
                <a:avLst/>
              </a:prstGeom>
              <a:gradFill flip="none" rotWithShape="1">
                <a:gsLst>
                  <a:gs pos="100000">
                    <a:schemeClr val="accent1"/>
                  </a:gs>
                  <a:gs pos="0">
                    <a:schemeClr val="accent3"/>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accent2"/>
                    </a:solidFill>
                    <a:latin typeface="+mj-ea"/>
                    <a:ea typeface="+mj-ea"/>
                    <a:sym typeface="Arial" panose="020B0604020202020204" pitchFamily="34" charset="0"/>
                  </a:rPr>
                  <a:t>关键标题</a:t>
                </a:r>
              </a:p>
            </p:txBody>
          </p:sp>
          <p:sp>
            <p:nvSpPr>
              <p:cNvPr id="21" name="Oval 19">
                <a:extLst>
                  <a:ext uri="{FF2B5EF4-FFF2-40B4-BE49-F238E27FC236}">
                    <a16:creationId xmlns:a16="http://schemas.microsoft.com/office/drawing/2014/main" id="{B7F3B6F2-4F26-4732-B5A5-EB2ADEDACCA5}"/>
                  </a:ext>
                </a:extLst>
              </p:cNvPr>
              <p:cNvSpPr>
                <a:spLocks noChangeArrowheads="1"/>
              </p:cNvSpPr>
              <p:nvPr/>
            </p:nvSpPr>
            <p:spPr bwMode="auto">
              <a:xfrm>
                <a:off x="7828894" y="3988098"/>
                <a:ext cx="970731" cy="974919"/>
              </a:xfrm>
              <a:prstGeom prst="ellipse">
                <a:avLst/>
              </a:prstGeom>
              <a:gradFill flip="none" rotWithShape="1">
                <a:gsLst>
                  <a:gs pos="100000">
                    <a:schemeClr val="accent1"/>
                  </a:gs>
                  <a:gs pos="0">
                    <a:schemeClr val="accent3"/>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accent2"/>
                    </a:solidFill>
                    <a:latin typeface="+mj-ea"/>
                    <a:ea typeface="+mj-ea"/>
                    <a:sym typeface="Arial" panose="020B0604020202020204" pitchFamily="34" charset="0"/>
                  </a:rPr>
                  <a:t>关键标题</a:t>
                </a:r>
              </a:p>
            </p:txBody>
          </p:sp>
          <p:sp>
            <p:nvSpPr>
              <p:cNvPr id="22" name="Oval 19">
                <a:extLst>
                  <a:ext uri="{FF2B5EF4-FFF2-40B4-BE49-F238E27FC236}">
                    <a16:creationId xmlns:a16="http://schemas.microsoft.com/office/drawing/2014/main" id="{AEB206AA-DFC8-4947-A99D-D4810179B521}"/>
                  </a:ext>
                </a:extLst>
              </p:cNvPr>
              <p:cNvSpPr>
                <a:spLocks noChangeArrowheads="1"/>
              </p:cNvSpPr>
              <p:nvPr/>
            </p:nvSpPr>
            <p:spPr bwMode="auto">
              <a:xfrm>
                <a:off x="3000051" y="3981867"/>
                <a:ext cx="970731" cy="974919"/>
              </a:xfrm>
              <a:prstGeom prst="ellipse">
                <a:avLst/>
              </a:prstGeom>
              <a:gradFill flip="none" rotWithShape="1">
                <a:gsLst>
                  <a:gs pos="100000">
                    <a:schemeClr val="accent1"/>
                  </a:gs>
                  <a:gs pos="0">
                    <a:schemeClr val="accent3"/>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dirty="0">
                    <a:solidFill>
                      <a:schemeClr val="accent2"/>
                    </a:solidFill>
                    <a:latin typeface="+mj-ea"/>
                    <a:ea typeface="+mj-ea"/>
                    <a:sym typeface="Arial" panose="020B0604020202020204" pitchFamily="34" charset="0"/>
                  </a:rPr>
                  <a:t>关键标题</a:t>
                </a:r>
              </a:p>
            </p:txBody>
          </p:sp>
          <p:grpSp>
            <p:nvGrpSpPr>
              <p:cNvPr id="24" name="组合 23">
                <a:extLst>
                  <a:ext uri="{FF2B5EF4-FFF2-40B4-BE49-F238E27FC236}">
                    <a16:creationId xmlns:a16="http://schemas.microsoft.com/office/drawing/2014/main" id="{FED41931-624A-4D09-9F0C-A803BE9DABEE}"/>
                  </a:ext>
                </a:extLst>
              </p:cNvPr>
              <p:cNvGrpSpPr/>
              <p:nvPr/>
            </p:nvGrpSpPr>
            <p:grpSpPr>
              <a:xfrm>
                <a:off x="5639450" y="2982685"/>
                <a:ext cx="500094" cy="731357"/>
                <a:chOff x="8561" y="6621"/>
                <a:chExt cx="599" cy="876"/>
              </a:xfrm>
              <a:solidFill>
                <a:schemeClr val="accent2"/>
              </a:solidFill>
            </p:grpSpPr>
            <p:sp>
              <p:nvSpPr>
                <p:cNvPr id="25" name="任意多边形: 形状 24">
                  <a:extLst>
                    <a:ext uri="{FF2B5EF4-FFF2-40B4-BE49-F238E27FC236}">
                      <a16:creationId xmlns:a16="http://schemas.microsoft.com/office/drawing/2014/main" id="{2B768F88-D375-4842-B451-FAC5DDCC18E8}"/>
                    </a:ext>
                  </a:extLst>
                </p:cNvPr>
                <p:cNvSpPr/>
                <p:nvPr/>
              </p:nvSpPr>
              <p:spPr>
                <a:xfrm>
                  <a:off x="8759" y="7273"/>
                  <a:ext cx="209" cy="68"/>
                </a:xfrm>
                <a:custGeom>
                  <a:avLst/>
                  <a:gdLst>
                    <a:gd name="connsiteX0" fmla="*/ 689 w 132542"/>
                    <a:gd name="connsiteY0" fmla="*/ 43216 h 43215"/>
                    <a:gd name="connsiteX1" fmla="*/ 131922 w 132542"/>
                    <a:gd name="connsiteY1" fmla="*/ 17921 h 43215"/>
                    <a:gd name="connsiteX2" fmla="*/ 132542 w 132542"/>
                    <a:gd name="connsiteY2" fmla="*/ 0 h 43215"/>
                    <a:gd name="connsiteX3" fmla="*/ 0 w 132542"/>
                    <a:gd name="connsiteY3" fmla="*/ 25502 h 43215"/>
                    <a:gd name="connsiteX4" fmla="*/ 689 w 132542"/>
                    <a:gd name="connsiteY4" fmla="*/ 43216 h 43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42" h="43215">
                      <a:moveTo>
                        <a:pt x="689" y="43216"/>
                      </a:moveTo>
                      <a:lnTo>
                        <a:pt x="131922" y="17921"/>
                      </a:lnTo>
                      <a:lnTo>
                        <a:pt x="132542" y="0"/>
                      </a:lnTo>
                      <a:lnTo>
                        <a:pt x="0" y="25502"/>
                      </a:lnTo>
                      <a:lnTo>
                        <a:pt x="689" y="43216"/>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6" name="任意多边形: 形状 25">
                  <a:extLst>
                    <a:ext uri="{FF2B5EF4-FFF2-40B4-BE49-F238E27FC236}">
                      <a16:creationId xmlns:a16="http://schemas.microsoft.com/office/drawing/2014/main" id="{DC3F320B-281E-4784-AE4D-97E57295C16C}"/>
                    </a:ext>
                  </a:extLst>
                </p:cNvPr>
                <p:cNvSpPr/>
                <p:nvPr/>
              </p:nvSpPr>
              <p:spPr>
                <a:xfrm>
                  <a:off x="8761" y="7321"/>
                  <a:ext cx="205" cy="67"/>
                </a:xfrm>
                <a:custGeom>
                  <a:avLst/>
                  <a:gdLst>
                    <a:gd name="connsiteX0" fmla="*/ 689 w 130405"/>
                    <a:gd name="connsiteY0" fmla="*/ 42802 h 42801"/>
                    <a:gd name="connsiteX1" fmla="*/ 129785 w 130405"/>
                    <a:gd name="connsiteY1" fmla="*/ 17989 h 42801"/>
                    <a:gd name="connsiteX2" fmla="*/ 130405 w 130405"/>
                    <a:gd name="connsiteY2" fmla="*/ 0 h 42801"/>
                    <a:gd name="connsiteX3" fmla="*/ 0 w 130405"/>
                    <a:gd name="connsiteY3" fmla="*/ 25157 h 42801"/>
                    <a:gd name="connsiteX4" fmla="*/ 689 w 130405"/>
                    <a:gd name="connsiteY4" fmla="*/ 42802 h 4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5" h="42801">
                      <a:moveTo>
                        <a:pt x="689" y="42802"/>
                      </a:moveTo>
                      <a:lnTo>
                        <a:pt x="129785" y="17989"/>
                      </a:lnTo>
                      <a:lnTo>
                        <a:pt x="130405" y="0"/>
                      </a:lnTo>
                      <a:lnTo>
                        <a:pt x="0" y="25157"/>
                      </a:lnTo>
                      <a:lnTo>
                        <a:pt x="689" y="42802"/>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7" name="任意多边形: 形状 26">
                  <a:extLst>
                    <a:ext uri="{FF2B5EF4-FFF2-40B4-BE49-F238E27FC236}">
                      <a16:creationId xmlns:a16="http://schemas.microsoft.com/office/drawing/2014/main" id="{D6FFF9F6-F273-41C7-BF99-63472D4781DA}"/>
                    </a:ext>
                  </a:extLst>
                </p:cNvPr>
                <p:cNvSpPr/>
                <p:nvPr/>
              </p:nvSpPr>
              <p:spPr>
                <a:xfrm>
                  <a:off x="8763" y="7368"/>
                  <a:ext cx="202" cy="41"/>
                </a:xfrm>
                <a:custGeom>
                  <a:avLst/>
                  <a:gdLst>
                    <a:gd name="connsiteX0" fmla="*/ -51 w 128200"/>
                    <a:gd name="connsiteY0" fmla="*/ 25439 h 26122"/>
                    <a:gd name="connsiteX1" fmla="*/ 707 w 128200"/>
                    <a:gd name="connsiteY1" fmla="*/ 26059 h 26122"/>
                    <a:gd name="connsiteX2" fmla="*/ 126633 w 128200"/>
                    <a:gd name="connsiteY2" fmla="*/ 26059 h 26122"/>
                    <a:gd name="connsiteX3" fmla="*/ 127322 w 128200"/>
                    <a:gd name="connsiteY3" fmla="*/ 25508 h 26122"/>
                    <a:gd name="connsiteX4" fmla="*/ 128149 w 128200"/>
                    <a:gd name="connsiteY4" fmla="*/ -63 h 26122"/>
                    <a:gd name="connsiteX5" fmla="*/ -51 w 128200"/>
                    <a:gd name="connsiteY5" fmla="*/ 24681 h 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00" h="26122">
                      <a:moveTo>
                        <a:pt x="-51" y="25439"/>
                      </a:moveTo>
                      <a:cubicBezTo>
                        <a:pt x="80" y="25763"/>
                        <a:pt x="370" y="25990"/>
                        <a:pt x="707" y="26059"/>
                      </a:cubicBezTo>
                      <a:lnTo>
                        <a:pt x="126633" y="26059"/>
                      </a:lnTo>
                      <a:cubicBezTo>
                        <a:pt x="126950" y="26025"/>
                        <a:pt x="127219" y="25811"/>
                        <a:pt x="127322" y="25508"/>
                      </a:cubicBezTo>
                      <a:lnTo>
                        <a:pt x="128149" y="-63"/>
                      </a:lnTo>
                      <a:lnTo>
                        <a:pt x="-51" y="24681"/>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8" name="任意多边形: 形状 27">
                  <a:extLst>
                    <a:ext uri="{FF2B5EF4-FFF2-40B4-BE49-F238E27FC236}">
                      <a16:creationId xmlns:a16="http://schemas.microsoft.com/office/drawing/2014/main" id="{1B399DF3-71B7-4AC9-AA1E-F0C37719C8E6}"/>
                    </a:ext>
                  </a:extLst>
                </p:cNvPr>
                <p:cNvSpPr/>
                <p:nvPr/>
              </p:nvSpPr>
              <p:spPr>
                <a:xfrm>
                  <a:off x="8757" y="7250"/>
                  <a:ext cx="212" cy="44"/>
                </a:xfrm>
                <a:custGeom>
                  <a:avLst/>
                  <a:gdLst>
                    <a:gd name="connsiteX0" fmla="*/ 90222 w 134541"/>
                    <a:gd name="connsiteY0" fmla="*/ 4136 h 27914"/>
                    <a:gd name="connsiteX1" fmla="*/ 90360 w 134541"/>
                    <a:gd name="connsiteY1" fmla="*/ 0 h 27914"/>
                    <a:gd name="connsiteX2" fmla="*/ 41217 w 134541"/>
                    <a:gd name="connsiteY2" fmla="*/ 0 h 27914"/>
                    <a:gd name="connsiteX3" fmla="*/ 27639 w 134541"/>
                    <a:gd name="connsiteY3" fmla="*/ 0 h 27914"/>
                    <a:gd name="connsiteX4" fmla="*/ 0 w 134541"/>
                    <a:gd name="connsiteY4" fmla="*/ 0 h 27914"/>
                    <a:gd name="connsiteX5" fmla="*/ 1034 w 134541"/>
                    <a:gd name="connsiteY5" fmla="*/ 27914 h 27914"/>
                    <a:gd name="connsiteX6" fmla="*/ 134472 w 134541"/>
                    <a:gd name="connsiteY6" fmla="*/ 2206 h 27914"/>
                    <a:gd name="connsiteX7" fmla="*/ 134541 w 134541"/>
                    <a:gd name="connsiteY7" fmla="*/ 0 h 27914"/>
                    <a:gd name="connsiteX8" fmla="*/ 103938 w 134541"/>
                    <a:gd name="connsiteY8" fmla="*/ 0 h 27914"/>
                    <a:gd name="connsiteX9" fmla="*/ 103800 w 134541"/>
                    <a:gd name="connsiteY9" fmla="*/ 4136 h 27914"/>
                    <a:gd name="connsiteX10" fmla="*/ 90222 w 134541"/>
                    <a:gd name="connsiteY10" fmla="*/ 4136 h 2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541" h="27914">
                      <a:moveTo>
                        <a:pt x="90222" y="4136"/>
                      </a:moveTo>
                      <a:lnTo>
                        <a:pt x="90360" y="0"/>
                      </a:lnTo>
                      <a:lnTo>
                        <a:pt x="41217" y="0"/>
                      </a:lnTo>
                      <a:lnTo>
                        <a:pt x="27639" y="0"/>
                      </a:lnTo>
                      <a:lnTo>
                        <a:pt x="0" y="0"/>
                      </a:lnTo>
                      <a:lnTo>
                        <a:pt x="1034" y="27914"/>
                      </a:lnTo>
                      <a:lnTo>
                        <a:pt x="134472" y="2206"/>
                      </a:lnTo>
                      <a:lnTo>
                        <a:pt x="134541" y="0"/>
                      </a:lnTo>
                      <a:lnTo>
                        <a:pt x="103938" y="0"/>
                      </a:lnTo>
                      <a:lnTo>
                        <a:pt x="103800" y="4136"/>
                      </a:lnTo>
                      <a:lnTo>
                        <a:pt x="90222" y="4136"/>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9" name="任意多边形: 形状 28">
                  <a:extLst>
                    <a:ext uri="{FF2B5EF4-FFF2-40B4-BE49-F238E27FC236}">
                      <a16:creationId xmlns:a16="http://schemas.microsoft.com/office/drawing/2014/main" id="{B4C9B9E7-0744-4967-AD4C-B3D235DF42AD}"/>
                    </a:ext>
                  </a:extLst>
                </p:cNvPr>
                <p:cNvSpPr/>
                <p:nvPr/>
              </p:nvSpPr>
              <p:spPr>
                <a:xfrm>
                  <a:off x="8561" y="6621"/>
                  <a:ext cx="599" cy="876"/>
                </a:xfrm>
                <a:custGeom>
                  <a:avLst/>
                  <a:gdLst>
                    <a:gd name="connsiteX0" fmla="*/ 190029 w 380172"/>
                    <a:gd name="connsiteY0" fmla="*/ -63 h 556221"/>
                    <a:gd name="connsiteX1" fmla="*/ -51 w 380172"/>
                    <a:gd name="connsiteY1" fmla="*/ 190045 h 556221"/>
                    <a:gd name="connsiteX2" fmla="*/ 91330 w 380172"/>
                    <a:gd name="connsiteY2" fmla="*/ 352486 h 556221"/>
                    <a:gd name="connsiteX3" fmla="*/ 96981 w 380172"/>
                    <a:gd name="connsiteY3" fmla="*/ 492955 h 556221"/>
                    <a:gd name="connsiteX4" fmla="*/ 125654 w 380172"/>
                    <a:gd name="connsiteY4" fmla="*/ 525142 h 556221"/>
                    <a:gd name="connsiteX5" fmla="*/ 190029 w 380172"/>
                    <a:gd name="connsiteY5" fmla="*/ 556158 h 556221"/>
                    <a:gd name="connsiteX6" fmla="*/ 254267 w 380172"/>
                    <a:gd name="connsiteY6" fmla="*/ 525487 h 556221"/>
                    <a:gd name="connsiteX7" fmla="*/ 286386 w 380172"/>
                    <a:gd name="connsiteY7" fmla="*/ 492886 h 556221"/>
                    <a:gd name="connsiteX8" fmla="*/ 291280 w 380172"/>
                    <a:gd name="connsiteY8" fmla="*/ 350901 h 556221"/>
                    <a:gd name="connsiteX9" fmla="*/ 350872 w 380172"/>
                    <a:gd name="connsiteY9" fmla="*/ 88753 h 556221"/>
                    <a:gd name="connsiteX10" fmla="*/ 190029 w 380172"/>
                    <a:gd name="connsiteY10" fmla="*/ -63 h 556221"/>
                    <a:gd name="connsiteX11" fmla="*/ 255439 w 380172"/>
                    <a:gd name="connsiteY11" fmla="*/ 499916 h 556221"/>
                    <a:gd name="connsiteX12" fmla="*/ 254750 w 380172"/>
                    <a:gd name="connsiteY12" fmla="*/ 500467 h 556221"/>
                    <a:gd name="connsiteX13" fmla="*/ 129031 w 380172"/>
                    <a:gd name="connsiteY13" fmla="*/ 500467 h 556221"/>
                    <a:gd name="connsiteX14" fmla="*/ 128273 w 380172"/>
                    <a:gd name="connsiteY14" fmla="*/ 499847 h 556221"/>
                    <a:gd name="connsiteX15" fmla="*/ 128273 w 380172"/>
                    <a:gd name="connsiteY15" fmla="*/ 499089 h 556221"/>
                    <a:gd name="connsiteX16" fmla="*/ 256473 w 380172"/>
                    <a:gd name="connsiteY16" fmla="*/ 474345 h 556221"/>
                    <a:gd name="connsiteX17" fmla="*/ 256680 w 380172"/>
                    <a:gd name="connsiteY17" fmla="*/ 462008 h 556221"/>
                    <a:gd name="connsiteX18" fmla="*/ 127584 w 380172"/>
                    <a:gd name="connsiteY18" fmla="*/ 486889 h 556221"/>
                    <a:gd name="connsiteX19" fmla="*/ 126895 w 380172"/>
                    <a:gd name="connsiteY19" fmla="*/ 469176 h 556221"/>
                    <a:gd name="connsiteX20" fmla="*/ 257300 w 380172"/>
                    <a:gd name="connsiteY20" fmla="*/ 444018 h 556221"/>
                    <a:gd name="connsiteX21" fmla="*/ 257713 w 380172"/>
                    <a:gd name="connsiteY21" fmla="*/ 431681 h 556221"/>
                    <a:gd name="connsiteX22" fmla="*/ 126757 w 380172"/>
                    <a:gd name="connsiteY22" fmla="*/ 456976 h 556221"/>
                    <a:gd name="connsiteX23" fmla="*/ 126068 w 380172"/>
                    <a:gd name="connsiteY23" fmla="*/ 439194 h 556221"/>
                    <a:gd name="connsiteX24" fmla="*/ 258609 w 380172"/>
                    <a:gd name="connsiteY24" fmla="*/ 413691 h 556221"/>
                    <a:gd name="connsiteX25" fmla="*/ 288661 w 380172"/>
                    <a:gd name="connsiteY25" fmla="*/ 210019 h 556221"/>
                    <a:gd name="connsiteX26" fmla="*/ 231384 w 380172"/>
                    <a:gd name="connsiteY26" fmla="*/ 312579 h 556221"/>
                    <a:gd name="connsiteX27" fmla="*/ 228145 w 380172"/>
                    <a:gd name="connsiteY27" fmla="*/ 399079 h 556221"/>
                    <a:gd name="connsiteX28" fmla="*/ 258747 w 380172"/>
                    <a:gd name="connsiteY28" fmla="*/ 399079 h 556221"/>
                    <a:gd name="connsiteX29" fmla="*/ 258747 w 380172"/>
                    <a:gd name="connsiteY29" fmla="*/ 401285 h 556221"/>
                    <a:gd name="connsiteX30" fmla="*/ 125309 w 380172"/>
                    <a:gd name="connsiteY30" fmla="*/ 426994 h 556221"/>
                    <a:gd name="connsiteX31" fmla="*/ 124275 w 380172"/>
                    <a:gd name="connsiteY31" fmla="*/ 399424 h 556221"/>
                    <a:gd name="connsiteX32" fmla="*/ 151845 w 380172"/>
                    <a:gd name="connsiteY32" fmla="*/ 399424 h 556221"/>
                    <a:gd name="connsiteX33" fmla="*/ 148606 w 380172"/>
                    <a:gd name="connsiteY33" fmla="*/ 312924 h 556221"/>
                    <a:gd name="connsiteX34" fmla="*/ 91330 w 380172"/>
                    <a:gd name="connsiteY34" fmla="*/ 210364 h 556221"/>
                    <a:gd name="connsiteX35" fmla="*/ 92501 w 380172"/>
                    <a:gd name="connsiteY35" fmla="*/ 202368 h 556221"/>
                    <a:gd name="connsiteX36" fmla="*/ 93811 w 380172"/>
                    <a:gd name="connsiteY36" fmla="*/ 201197 h 556221"/>
                    <a:gd name="connsiteX37" fmla="*/ 93811 w 380172"/>
                    <a:gd name="connsiteY37" fmla="*/ 201197 h 556221"/>
                    <a:gd name="connsiteX38" fmla="*/ 97257 w 380172"/>
                    <a:gd name="connsiteY38" fmla="*/ 200094 h 556221"/>
                    <a:gd name="connsiteX39" fmla="*/ 280665 w 380172"/>
                    <a:gd name="connsiteY39" fmla="*/ 200094 h 556221"/>
                    <a:gd name="connsiteX40" fmla="*/ 282527 w 380172"/>
                    <a:gd name="connsiteY40" fmla="*/ 200508 h 556221"/>
                    <a:gd name="connsiteX41" fmla="*/ 285835 w 380172"/>
                    <a:gd name="connsiteY41" fmla="*/ 201266 h 556221"/>
                    <a:gd name="connsiteX42" fmla="*/ 288661 w 380172"/>
                    <a:gd name="connsiteY42" fmla="*/ 210019 h 55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0172" h="556221">
                      <a:moveTo>
                        <a:pt x="190029" y="-63"/>
                      </a:moveTo>
                      <a:cubicBezTo>
                        <a:pt x="85043" y="-56"/>
                        <a:pt x="-58" y="85059"/>
                        <a:pt x="-51" y="190045"/>
                      </a:cubicBezTo>
                      <a:cubicBezTo>
                        <a:pt x="-51" y="256433"/>
                        <a:pt x="34591" y="318010"/>
                        <a:pt x="91330" y="352486"/>
                      </a:cubicBezTo>
                      <a:lnTo>
                        <a:pt x="96981" y="492955"/>
                      </a:lnTo>
                      <a:cubicBezTo>
                        <a:pt x="97822" y="509076"/>
                        <a:pt x="109739" y="522454"/>
                        <a:pt x="125654" y="525142"/>
                      </a:cubicBezTo>
                      <a:cubicBezTo>
                        <a:pt x="131581" y="542787"/>
                        <a:pt x="158117" y="556158"/>
                        <a:pt x="190029" y="556158"/>
                      </a:cubicBezTo>
                      <a:cubicBezTo>
                        <a:pt x="221942" y="556158"/>
                        <a:pt x="248133" y="542994"/>
                        <a:pt x="254267" y="525487"/>
                      </a:cubicBezTo>
                      <a:cubicBezTo>
                        <a:pt x="271767" y="524508"/>
                        <a:pt x="285669" y="510400"/>
                        <a:pt x="286386" y="492886"/>
                      </a:cubicBezTo>
                      <a:lnTo>
                        <a:pt x="291280" y="350901"/>
                      </a:lnTo>
                      <a:cubicBezTo>
                        <a:pt x="380124" y="294969"/>
                        <a:pt x="406805" y="177604"/>
                        <a:pt x="350872" y="88753"/>
                      </a:cubicBezTo>
                      <a:cubicBezTo>
                        <a:pt x="316079" y="33482"/>
                        <a:pt x="255342" y="-56"/>
                        <a:pt x="190029" y="-63"/>
                      </a:cubicBezTo>
                      <a:close/>
                      <a:moveTo>
                        <a:pt x="255439" y="499916"/>
                      </a:moveTo>
                      <a:cubicBezTo>
                        <a:pt x="255336" y="500219"/>
                        <a:pt x="255067" y="500433"/>
                        <a:pt x="254750" y="500467"/>
                      </a:cubicBezTo>
                      <a:lnTo>
                        <a:pt x="129031" y="500467"/>
                      </a:lnTo>
                      <a:cubicBezTo>
                        <a:pt x="128693" y="500399"/>
                        <a:pt x="128404" y="500171"/>
                        <a:pt x="128273" y="499847"/>
                      </a:cubicBezTo>
                      <a:lnTo>
                        <a:pt x="128273" y="499089"/>
                      </a:lnTo>
                      <a:lnTo>
                        <a:pt x="256473" y="474345"/>
                      </a:lnTo>
                      <a:close/>
                      <a:moveTo>
                        <a:pt x="256680" y="462008"/>
                      </a:moveTo>
                      <a:lnTo>
                        <a:pt x="127584" y="486889"/>
                      </a:lnTo>
                      <a:lnTo>
                        <a:pt x="126895" y="469176"/>
                      </a:lnTo>
                      <a:lnTo>
                        <a:pt x="257300" y="444018"/>
                      </a:lnTo>
                      <a:close/>
                      <a:moveTo>
                        <a:pt x="257713" y="431681"/>
                      </a:moveTo>
                      <a:lnTo>
                        <a:pt x="126757" y="456976"/>
                      </a:lnTo>
                      <a:lnTo>
                        <a:pt x="126068" y="439194"/>
                      </a:lnTo>
                      <a:lnTo>
                        <a:pt x="258609" y="413691"/>
                      </a:lnTo>
                      <a:close/>
                      <a:moveTo>
                        <a:pt x="288661" y="210019"/>
                      </a:moveTo>
                      <a:lnTo>
                        <a:pt x="231384" y="312579"/>
                      </a:lnTo>
                      <a:lnTo>
                        <a:pt x="228145" y="399079"/>
                      </a:lnTo>
                      <a:lnTo>
                        <a:pt x="258747" y="399079"/>
                      </a:lnTo>
                      <a:lnTo>
                        <a:pt x="258747" y="401285"/>
                      </a:lnTo>
                      <a:lnTo>
                        <a:pt x="125309" y="426994"/>
                      </a:lnTo>
                      <a:lnTo>
                        <a:pt x="124275" y="399424"/>
                      </a:lnTo>
                      <a:lnTo>
                        <a:pt x="151845" y="399424"/>
                      </a:lnTo>
                      <a:lnTo>
                        <a:pt x="148606" y="312924"/>
                      </a:lnTo>
                      <a:lnTo>
                        <a:pt x="91330" y="210364"/>
                      </a:lnTo>
                      <a:cubicBezTo>
                        <a:pt x="89951" y="207724"/>
                        <a:pt x="90426" y="204498"/>
                        <a:pt x="92501" y="202368"/>
                      </a:cubicBezTo>
                      <a:lnTo>
                        <a:pt x="93811" y="201197"/>
                      </a:lnTo>
                      <a:lnTo>
                        <a:pt x="93811" y="201197"/>
                      </a:lnTo>
                      <a:cubicBezTo>
                        <a:pt x="94838" y="200528"/>
                        <a:pt x="96030" y="200149"/>
                        <a:pt x="97257" y="200094"/>
                      </a:cubicBezTo>
                      <a:lnTo>
                        <a:pt x="280665" y="200094"/>
                      </a:lnTo>
                      <a:cubicBezTo>
                        <a:pt x="281307" y="200135"/>
                        <a:pt x="281934" y="200273"/>
                        <a:pt x="282527" y="200508"/>
                      </a:cubicBezTo>
                      <a:cubicBezTo>
                        <a:pt x="283678" y="200445"/>
                        <a:pt x="284829" y="200707"/>
                        <a:pt x="285835" y="201266"/>
                      </a:cubicBezTo>
                      <a:cubicBezTo>
                        <a:pt x="288867" y="203037"/>
                        <a:pt x="290087" y="206807"/>
                        <a:pt x="288661" y="210019"/>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30" name="任意多边形: 形状 29">
                  <a:extLst>
                    <a:ext uri="{FF2B5EF4-FFF2-40B4-BE49-F238E27FC236}">
                      <a16:creationId xmlns:a16="http://schemas.microsoft.com/office/drawing/2014/main" id="{E48F38A8-6AD7-4426-A8BA-39A7D9B08568}"/>
                    </a:ext>
                  </a:extLst>
                </p:cNvPr>
                <p:cNvSpPr/>
                <p:nvPr/>
              </p:nvSpPr>
              <p:spPr>
                <a:xfrm>
                  <a:off x="8732" y="6957"/>
                  <a:ext cx="257" cy="293"/>
                </a:xfrm>
                <a:custGeom>
                  <a:avLst/>
                  <a:gdLst>
                    <a:gd name="connsiteX0" fmla="*/ 109539 w 163006"/>
                    <a:gd name="connsiteY0" fmla="*/ 97052 h 186027"/>
                    <a:gd name="connsiteX1" fmla="*/ 110228 w 163006"/>
                    <a:gd name="connsiteY1" fmla="*/ 94294 h 186027"/>
                    <a:gd name="connsiteX2" fmla="*/ 147585 w 163006"/>
                    <a:gd name="connsiteY2" fmla="*/ 27438 h 186027"/>
                    <a:gd name="connsiteX3" fmla="*/ 147585 w 163006"/>
                    <a:gd name="connsiteY3" fmla="*/ 27438 h 186027"/>
                    <a:gd name="connsiteX4" fmla="*/ 151859 w 163006"/>
                    <a:gd name="connsiteY4" fmla="*/ 19856 h 186027"/>
                    <a:gd name="connsiteX5" fmla="*/ 162956 w 163006"/>
                    <a:gd name="connsiteY5" fmla="*/ -63 h 186027"/>
                    <a:gd name="connsiteX6" fmla="*/ -51 w 163006"/>
                    <a:gd name="connsiteY6" fmla="*/ -63 h 186027"/>
                    <a:gd name="connsiteX7" fmla="*/ 11046 w 163006"/>
                    <a:gd name="connsiteY7" fmla="*/ 19925 h 186027"/>
                    <a:gd name="connsiteX8" fmla="*/ 11046 w 163006"/>
                    <a:gd name="connsiteY8" fmla="*/ 19925 h 186027"/>
                    <a:gd name="connsiteX9" fmla="*/ 15250 w 163006"/>
                    <a:gd name="connsiteY9" fmla="*/ 27231 h 186027"/>
                    <a:gd name="connsiteX10" fmla="*/ 15250 w 163006"/>
                    <a:gd name="connsiteY10" fmla="*/ 27231 h 186027"/>
                    <a:gd name="connsiteX11" fmla="*/ 52677 w 163006"/>
                    <a:gd name="connsiteY11" fmla="*/ 94294 h 186027"/>
                    <a:gd name="connsiteX12" fmla="*/ 53504 w 163006"/>
                    <a:gd name="connsiteY12" fmla="*/ 97327 h 186027"/>
                    <a:gd name="connsiteX13" fmla="*/ 56812 w 163006"/>
                    <a:gd name="connsiteY13" fmla="*/ 185964 h 186027"/>
                    <a:gd name="connsiteX14" fmla="*/ 105955 w 163006"/>
                    <a:gd name="connsiteY14" fmla="*/ 185964 h 18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06" h="186027">
                      <a:moveTo>
                        <a:pt x="109539" y="97052"/>
                      </a:moveTo>
                      <a:cubicBezTo>
                        <a:pt x="109546" y="96093"/>
                        <a:pt x="109780" y="95149"/>
                        <a:pt x="110228" y="94294"/>
                      </a:cubicBezTo>
                      <a:lnTo>
                        <a:pt x="147585" y="27438"/>
                      </a:lnTo>
                      <a:lnTo>
                        <a:pt x="147585" y="27438"/>
                      </a:lnTo>
                      <a:lnTo>
                        <a:pt x="151859" y="19856"/>
                      </a:lnTo>
                      <a:lnTo>
                        <a:pt x="162956" y="-63"/>
                      </a:lnTo>
                      <a:lnTo>
                        <a:pt x="-51" y="-63"/>
                      </a:lnTo>
                      <a:lnTo>
                        <a:pt x="11046" y="19925"/>
                      </a:lnTo>
                      <a:lnTo>
                        <a:pt x="11046" y="19925"/>
                      </a:lnTo>
                      <a:lnTo>
                        <a:pt x="15250" y="27231"/>
                      </a:lnTo>
                      <a:lnTo>
                        <a:pt x="15250" y="27231"/>
                      </a:lnTo>
                      <a:lnTo>
                        <a:pt x="52677" y="94294"/>
                      </a:lnTo>
                      <a:cubicBezTo>
                        <a:pt x="53152" y="95239"/>
                        <a:pt x="53435" y="96273"/>
                        <a:pt x="53504" y="97327"/>
                      </a:cubicBezTo>
                      <a:lnTo>
                        <a:pt x="56812" y="185964"/>
                      </a:lnTo>
                      <a:lnTo>
                        <a:pt x="105955" y="185964"/>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
          <p:nvSpPr>
            <p:cNvPr id="33" name="矩形 32">
              <a:extLst>
                <a:ext uri="{FF2B5EF4-FFF2-40B4-BE49-F238E27FC236}">
                  <a16:creationId xmlns:a16="http://schemas.microsoft.com/office/drawing/2014/main" id="{C908FFBD-A4F2-4D42-8E34-08981C9DE858}"/>
                </a:ext>
              </a:extLst>
            </p:cNvPr>
            <p:cNvSpPr>
              <a:spLocks noChangeArrowheads="1"/>
            </p:cNvSpPr>
            <p:nvPr/>
          </p:nvSpPr>
          <p:spPr bwMode="auto">
            <a:xfrm>
              <a:off x="559067" y="1955234"/>
              <a:ext cx="2504993" cy="85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latin typeface="+mn-ea"/>
                  <a:ea typeface="+mn-ea"/>
                </a:rPr>
                <a:t>若字数太多酌情先删减文案</a:t>
              </a:r>
              <a:endParaRPr lang="zh-CN" altLang="en-US" sz="1400" dirty="0">
                <a:solidFill>
                  <a:schemeClr val="bg1"/>
                </a:solidFill>
                <a:latin typeface="+mn-ea"/>
                <a:ea typeface="+mn-ea"/>
                <a:sym typeface="微软雅黑" panose="020B0503020204020204" pitchFamily="34" charset="-122"/>
              </a:endParaRPr>
            </a:p>
          </p:txBody>
        </p:sp>
        <p:sp>
          <p:nvSpPr>
            <p:cNvPr id="36" name="矩形 35">
              <a:extLst>
                <a:ext uri="{FF2B5EF4-FFF2-40B4-BE49-F238E27FC236}">
                  <a16:creationId xmlns:a16="http://schemas.microsoft.com/office/drawing/2014/main" id="{7D772D03-1147-455A-B07F-3BBC8389AC46}"/>
                </a:ext>
              </a:extLst>
            </p:cNvPr>
            <p:cNvSpPr>
              <a:spLocks noChangeArrowheads="1"/>
            </p:cNvSpPr>
            <p:nvPr/>
          </p:nvSpPr>
          <p:spPr bwMode="auto">
            <a:xfrm>
              <a:off x="8886711" y="1979475"/>
              <a:ext cx="2542508" cy="85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latin typeface="+mn-ea"/>
                  <a:ea typeface="+mn-ea"/>
                </a:rPr>
                <a:t>若字数太多酌情先删减文案</a:t>
              </a:r>
              <a:endParaRPr lang="zh-CN" altLang="en-US" sz="1400" dirty="0">
                <a:solidFill>
                  <a:schemeClr val="bg1"/>
                </a:solidFill>
                <a:latin typeface="+mn-ea"/>
                <a:ea typeface="+mn-ea"/>
                <a:sym typeface="微软雅黑" panose="020B0503020204020204" pitchFamily="34" charset="-122"/>
              </a:endParaRPr>
            </a:p>
          </p:txBody>
        </p:sp>
        <p:sp>
          <p:nvSpPr>
            <p:cNvPr id="37" name="矩形 36">
              <a:extLst>
                <a:ext uri="{FF2B5EF4-FFF2-40B4-BE49-F238E27FC236}">
                  <a16:creationId xmlns:a16="http://schemas.microsoft.com/office/drawing/2014/main" id="{F0C74406-BE10-4DC5-8F24-2673854EC1A2}"/>
                </a:ext>
              </a:extLst>
            </p:cNvPr>
            <p:cNvSpPr>
              <a:spLocks noChangeArrowheads="1"/>
            </p:cNvSpPr>
            <p:nvPr/>
          </p:nvSpPr>
          <p:spPr bwMode="auto">
            <a:xfrm>
              <a:off x="559067" y="4175806"/>
              <a:ext cx="2504993" cy="85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latin typeface="+mn-ea"/>
                  <a:ea typeface="+mn-ea"/>
                </a:rPr>
                <a:t>若字数太多酌情先删减文案</a:t>
              </a:r>
              <a:endParaRPr lang="zh-CN" altLang="en-US" sz="1400" dirty="0">
                <a:solidFill>
                  <a:schemeClr val="bg1"/>
                </a:solidFill>
                <a:latin typeface="+mn-ea"/>
                <a:ea typeface="+mn-ea"/>
                <a:sym typeface="微软雅黑" panose="020B0503020204020204" pitchFamily="34" charset="-122"/>
              </a:endParaRPr>
            </a:p>
          </p:txBody>
        </p:sp>
        <p:sp>
          <p:nvSpPr>
            <p:cNvPr id="38" name="矩形 37">
              <a:extLst>
                <a:ext uri="{FF2B5EF4-FFF2-40B4-BE49-F238E27FC236}">
                  <a16:creationId xmlns:a16="http://schemas.microsoft.com/office/drawing/2014/main" id="{D8DF137E-2AEA-49E8-9E8D-F133555DFF50}"/>
                </a:ext>
              </a:extLst>
            </p:cNvPr>
            <p:cNvSpPr>
              <a:spLocks noChangeArrowheads="1"/>
            </p:cNvSpPr>
            <p:nvPr/>
          </p:nvSpPr>
          <p:spPr bwMode="auto">
            <a:xfrm>
              <a:off x="8873431" y="4140260"/>
              <a:ext cx="2542508" cy="85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latin typeface="+mn-ea"/>
                  <a:ea typeface="+mn-ea"/>
                </a:rPr>
                <a:t>若字数太多酌情先删减文案</a:t>
              </a:r>
              <a:endParaRPr lang="zh-CN" altLang="en-US" sz="1400" dirty="0">
                <a:solidFill>
                  <a:schemeClr val="bg1"/>
                </a:solidFill>
                <a:latin typeface="+mn-ea"/>
                <a:ea typeface="+mn-ea"/>
                <a:sym typeface="微软雅黑" panose="020B0503020204020204" pitchFamily="34" charset="-122"/>
              </a:endParaRPr>
            </a:p>
          </p:txBody>
        </p:sp>
      </p:grpSp>
    </p:spTree>
    <p:extLst>
      <p:ext uri="{BB962C8B-B14F-4D97-AF65-F5344CB8AC3E}">
        <p14:creationId xmlns:p14="http://schemas.microsoft.com/office/powerpoint/2010/main" val="3192096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研究方法</a:t>
            </a:r>
          </a:p>
        </p:txBody>
      </p:sp>
      <p:grpSp>
        <p:nvGrpSpPr>
          <p:cNvPr id="68" name="组合 67">
            <a:extLst>
              <a:ext uri="{FF2B5EF4-FFF2-40B4-BE49-F238E27FC236}">
                <a16:creationId xmlns:a16="http://schemas.microsoft.com/office/drawing/2014/main" id="{4C6ECA85-7418-4BBF-86D1-279F1B71CB96}"/>
              </a:ext>
            </a:extLst>
          </p:cNvPr>
          <p:cNvGrpSpPr/>
          <p:nvPr/>
        </p:nvGrpSpPr>
        <p:grpSpPr>
          <a:xfrm>
            <a:off x="903257" y="1409803"/>
            <a:ext cx="10385486" cy="4536207"/>
            <a:chOff x="903257" y="1475119"/>
            <a:chExt cx="10385486" cy="4536207"/>
          </a:xfrm>
        </p:grpSpPr>
        <p:grpSp>
          <p:nvGrpSpPr>
            <p:cNvPr id="67" name="组合 66">
              <a:extLst>
                <a:ext uri="{FF2B5EF4-FFF2-40B4-BE49-F238E27FC236}">
                  <a16:creationId xmlns:a16="http://schemas.microsoft.com/office/drawing/2014/main" id="{A20A6DEB-524D-4806-A3B5-FC075C4432D7}"/>
                </a:ext>
              </a:extLst>
            </p:cNvPr>
            <p:cNvGrpSpPr/>
            <p:nvPr/>
          </p:nvGrpSpPr>
          <p:grpSpPr>
            <a:xfrm>
              <a:off x="1303993" y="1475119"/>
              <a:ext cx="9584015" cy="2548943"/>
              <a:chOff x="1698126" y="1475119"/>
              <a:chExt cx="9584015" cy="2548943"/>
            </a:xfrm>
          </p:grpSpPr>
          <p:sp>
            <p:nvSpPr>
              <p:cNvPr id="31" name="泪滴形 30">
                <a:extLst>
                  <a:ext uri="{FF2B5EF4-FFF2-40B4-BE49-F238E27FC236}">
                    <a16:creationId xmlns:a16="http://schemas.microsoft.com/office/drawing/2014/main" id="{E47544D5-4527-4F50-98E2-A25F85B2E7E3}"/>
                  </a:ext>
                </a:extLst>
              </p:cNvPr>
              <p:cNvSpPr/>
              <p:nvPr/>
            </p:nvSpPr>
            <p:spPr>
              <a:xfrm>
                <a:off x="1698126" y="1475119"/>
                <a:ext cx="2530907" cy="2530907"/>
              </a:xfrm>
              <a:prstGeom prst="teardrop">
                <a:avLst/>
              </a:prstGeom>
              <a:blipFill dpi="0" rotWithShape="1">
                <a:blip r:embed="rId2"/>
                <a:srcRect/>
                <a:stretch>
                  <a:fillRect/>
                </a:stretch>
              </a:blipFill>
              <a:ln>
                <a:gradFill>
                  <a:gsLst>
                    <a:gs pos="0">
                      <a:schemeClr val="accent2"/>
                    </a:gs>
                    <a:gs pos="100000">
                      <a:schemeClr val="accent2">
                        <a:alpha val="0"/>
                      </a:schemeClr>
                    </a:gs>
                  </a:gsLst>
                  <a:lin ang="13200000" scaled="0"/>
                </a:gradFill>
              </a:ln>
              <a:effectLst>
                <a:outerShdw blurRad="101600" dist="101600" dir="2700000" algn="tl" rotWithShape="0">
                  <a:schemeClr val="accent3">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rgbClr val="40404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2" name="泪滴形 31">
                <a:extLst>
                  <a:ext uri="{FF2B5EF4-FFF2-40B4-BE49-F238E27FC236}">
                    <a16:creationId xmlns:a16="http://schemas.microsoft.com/office/drawing/2014/main" id="{C16B9D49-004D-4927-925D-2896CF52198A}"/>
                  </a:ext>
                </a:extLst>
              </p:cNvPr>
              <p:cNvSpPr/>
              <p:nvPr/>
            </p:nvSpPr>
            <p:spPr>
              <a:xfrm>
                <a:off x="8751234" y="1493155"/>
                <a:ext cx="2530907" cy="2530907"/>
              </a:xfrm>
              <a:prstGeom prst="teardrop">
                <a:avLst/>
              </a:prstGeom>
              <a:blipFill dpi="0" rotWithShape="1">
                <a:blip r:embed="rId3"/>
                <a:srcRect/>
                <a:stretch>
                  <a:fillRect/>
                </a:stretch>
              </a:blipFill>
              <a:ln>
                <a:gradFill>
                  <a:gsLst>
                    <a:gs pos="0">
                      <a:schemeClr val="accent2"/>
                    </a:gs>
                    <a:gs pos="100000">
                      <a:schemeClr val="accent2">
                        <a:alpha val="0"/>
                      </a:schemeClr>
                    </a:gs>
                  </a:gsLst>
                  <a:lin ang="13200000" scaled="0"/>
                </a:gradFill>
              </a:ln>
              <a:effectLst>
                <a:outerShdw blurRad="101600" dist="101600" dir="2700000" algn="tl" rotWithShape="0">
                  <a:schemeClr val="accent3">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rgbClr val="404040"/>
                  </a:solidFill>
                  <a:latin typeface="Arial" panose="020B0604020202020204" pitchFamily="34" charset="0"/>
                  <a:ea typeface="思源黑体 CN Medium" panose="020B0600000000000000" pitchFamily="34" charset="-122"/>
                  <a:sym typeface="Arial" panose="020B0604020202020204" pitchFamily="34" charset="0"/>
                </a:endParaRPr>
              </a:p>
            </p:txBody>
          </p:sp>
          <p:sp>
            <p:nvSpPr>
              <p:cNvPr id="34" name="泪滴形 33">
                <a:extLst>
                  <a:ext uri="{FF2B5EF4-FFF2-40B4-BE49-F238E27FC236}">
                    <a16:creationId xmlns:a16="http://schemas.microsoft.com/office/drawing/2014/main" id="{D4136B29-DC58-4167-B4B3-B9714CAC51D6}"/>
                  </a:ext>
                </a:extLst>
              </p:cNvPr>
              <p:cNvSpPr/>
              <p:nvPr/>
            </p:nvSpPr>
            <p:spPr>
              <a:xfrm>
                <a:off x="5224680" y="1493155"/>
                <a:ext cx="2530907" cy="2530907"/>
              </a:xfrm>
              <a:prstGeom prst="teardrop">
                <a:avLst/>
              </a:prstGeom>
              <a:blipFill dpi="0" rotWithShape="1">
                <a:blip r:embed="rId4"/>
                <a:srcRect/>
                <a:stretch>
                  <a:fillRect/>
                </a:stretch>
              </a:blipFill>
              <a:ln>
                <a:gradFill>
                  <a:gsLst>
                    <a:gs pos="0">
                      <a:schemeClr val="accent2"/>
                    </a:gs>
                    <a:gs pos="100000">
                      <a:schemeClr val="accent2">
                        <a:alpha val="0"/>
                      </a:schemeClr>
                    </a:gs>
                  </a:gsLst>
                  <a:lin ang="13200000" scaled="0"/>
                </a:gradFill>
              </a:ln>
              <a:effectLst>
                <a:outerShdw blurRad="101600" dist="101600" dir="2700000" algn="tl" rotWithShape="0">
                  <a:schemeClr val="accent3">
                    <a:lumMod val="50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000">
                  <a:solidFill>
                    <a:srgbClr val="404040"/>
                  </a:solidFill>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52" name="组合 51">
              <a:extLst>
                <a:ext uri="{FF2B5EF4-FFF2-40B4-BE49-F238E27FC236}">
                  <a16:creationId xmlns:a16="http://schemas.microsoft.com/office/drawing/2014/main" id="{2B6A97CB-2B17-45CE-8B7C-C955A5416A83}"/>
                </a:ext>
              </a:extLst>
            </p:cNvPr>
            <p:cNvGrpSpPr/>
            <p:nvPr/>
          </p:nvGrpSpPr>
          <p:grpSpPr>
            <a:xfrm>
              <a:off x="903257" y="4317567"/>
              <a:ext cx="3332377" cy="1687327"/>
              <a:chOff x="1065452" y="4289972"/>
              <a:chExt cx="3332377" cy="1687327"/>
            </a:xfrm>
          </p:grpSpPr>
          <p:sp>
            <p:nvSpPr>
              <p:cNvPr id="43" name="文本框 3">
                <a:extLst>
                  <a:ext uri="{FF2B5EF4-FFF2-40B4-BE49-F238E27FC236}">
                    <a16:creationId xmlns:a16="http://schemas.microsoft.com/office/drawing/2014/main" id="{3E389747-BAB1-4763-8AE3-F3FAA9C69DEE}"/>
                  </a:ext>
                </a:extLst>
              </p:cNvPr>
              <p:cNvSpPr txBox="1"/>
              <p:nvPr/>
            </p:nvSpPr>
            <p:spPr>
              <a:xfrm>
                <a:off x="1065452" y="5062690"/>
                <a:ext cx="3332377" cy="91460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rPr>
                  <a:t>若字数太多酌情先删减文案，再缩小字号</a:t>
                </a:r>
                <a:endParaRPr kumimoji="1" lang="zh-CN" altLang="en-US" sz="1400" dirty="0">
                  <a:solidFill>
                    <a:schemeClr val="bg1"/>
                  </a:solidFill>
                  <a:latin typeface="+mn-ea"/>
                  <a:cs typeface="+mn-ea"/>
                  <a:sym typeface="+mn-lt"/>
                </a:endParaRPr>
              </a:p>
            </p:txBody>
          </p:sp>
          <p:grpSp>
            <p:nvGrpSpPr>
              <p:cNvPr id="51" name="组合 50">
                <a:extLst>
                  <a:ext uri="{FF2B5EF4-FFF2-40B4-BE49-F238E27FC236}">
                    <a16:creationId xmlns:a16="http://schemas.microsoft.com/office/drawing/2014/main" id="{243B1E3B-8869-4C9C-8FF8-33397039DD52}"/>
                  </a:ext>
                </a:extLst>
              </p:cNvPr>
              <p:cNvGrpSpPr/>
              <p:nvPr/>
            </p:nvGrpSpPr>
            <p:grpSpPr>
              <a:xfrm>
                <a:off x="1385693" y="4289972"/>
                <a:ext cx="2691894" cy="592318"/>
                <a:chOff x="1335820" y="4289972"/>
                <a:chExt cx="3439621" cy="592318"/>
              </a:xfrm>
            </p:grpSpPr>
            <p:grpSp>
              <p:nvGrpSpPr>
                <p:cNvPr id="46" name="组合 45">
                  <a:extLst>
                    <a:ext uri="{FF2B5EF4-FFF2-40B4-BE49-F238E27FC236}">
                      <a16:creationId xmlns:a16="http://schemas.microsoft.com/office/drawing/2014/main" id="{CE300C56-92F9-440B-94D1-B41C33BED199}"/>
                    </a:ext>
                  </a:extLst>
                </p:cNvPr>
                <p:cNvGrpSpPr/>
                <p:nvPr/>
              </p:nvGrpSpPr>
              <p:grpSpPr>
                <a:xfrm>
                  <a:off x="1335820" y="4289972"/>
                  <a:ext cx="3439621" cy="592318"/>
                  <a:chOff x="5932979" y="1653596"/>
                  <a:chExt cx="3940628" cy="743753"/>
                </a:xfrm>
                <a:effectLst>
                  <a:outerShdw blurRad="88900" dist="88900" dir="5400000" algn="t" rotWithShape="0">
                    <a:schemeClr val="accent3">
                      <a:lumMod val="50000"/>
                      <a:alpha val="62000"/>
                    </a:schemeClr>
                  </a:outerShdw>
                </a:effectLst>
              </p:grpSpPr>
              <p:sp>
                <p:nvSpPr>
                  <p:cNvPr id="49" name="六边形 48">
                    <a:extLst>
                      <a:ext uri="{FF2B5EF4-FFF2-40B4-BE49-F238E27FC236}">
                        <a16:creationId xmlns:a16="http://schemas.microsoft.com/office/drawing/2014/main" id="{BFA95167-9C6E-403A-8467-44AD34DFD9C5}"/>
                      </a:ext>
                    </a:extLst>
                  </p:cNvPr>
                  <p:cNvSpPr/>
                  <p:nvPr/>
                </p:nvSpPr>
                <p:spPr>
                  <a:xfrm>
                    <a:off x="5932979" y="1653596"/>
                    <a:ext cx="3929742" cy="735678"/>
                  </a:xfrm>
                  <a:prstGeom prst="hexagon">
                    <a:avLst>
                      <a:gd name="adj" fmla="val 51634"/>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六边形 49">
                    <a:extLst>
                      <a:ext uri="{FF2B5EF4-FFF2-40B4-BE49-F238E27FC236}">
                        <a16:creationId xmlns:a16="http://schemas.microsoft.com/office/drawing/2014/main" id="{F702F8C4-019E-48CE-A591-C4E3215BF09E}"/>
                      </a:ext>
                    </a:extLst>
                  </p:cNvPr>
                  <p:cNvSpPr/>
                  <p:nvPr/>
                </p:nvSpPr>
                <p:spPr>
                  <a:xfrm>
                    <a:off x="5932979" y="1661672"/>
                    <a:ext cx="3940628" cy="735677"/>
                  </a:xfrm>
                  <a:prstGeom prst="hexagon">
                    <a:avLst>
                      <a:gd name="adj" fmla="val 51634"/>
                      <a:gd name="vf" fmla="val 115470"/>
                    </a:avLst>
                  </a:prstGeom>
                  <a:gradFill flip="none" rotWithShape="1">
                    <a:gsLst>
                      <a:gs pos="100000">
                        <a:schemeClr val="accent2">
                          <a:lumMod val="80000"/>
                        </a:schemeClr>
                      </a:gs>
                      <a:gs pos="0">
                        <a:schemeClr val="accent2"/>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4" name="文本框 227">
                  <a:extLst>
                    <a:ext uri="{FF2B5EF4-FFF2-40B4-BE49-F238E27FC236}">
                      <a16:creationId xmlns:a16="http://schemas.microsoft.com/office/drawing/2014/main" id="{CCC6F8F5-BE76-4B17-9573-00B69B4A9243}"/>
                    </a:ext>
                  </a:extLst>
                </p:cNvPr>
                <p:cNvSpPr txBox="1"/>
                <p:nvPr/>
              </p:nvSpPr>
              <p:spPr>
                <a:xfrm>
                  <a:off x="2177087" y="4410426"/>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bg1"/>
                      </a:solidFill>
                      <a:latin typeface="+mj-ea"/>
                      <a:ea typeface="+mj-ea"/>
                      <a:cs typeface="+mj-cs"/>
                    </a:rPr>
                    <a:t>关键词标题</a:t>
                  </a:r>
                  <a:endParaRPr lang="en-US" altLang="zh-CN" sz="2000" cap="all" dirty="0">
                    <a:solidFill>
                      <a:schemeClr val="bg1"/>
                    </a:solidFill>
                    <a:latin typeface="+mj-ea"/>
                    <a:ea typeface="+mj-ea"/>
                    <a:cs typeface="+mj-cs"/>
                  </a:endParaRPr>
                </a:p>
              </p:txBody>
            </p:sp>
          </p:grpSp>
        </p:grpSp>
        <p:grpSp>
          <p:nvGrpSpPr>
            <p:cNvPr id="53" name="组合 52">
              <a:extLst>
                <a:ext uri="{FF2B5EF4-FFF2-40B4-BE49-F238E27FC236}">
                  <a16:creationId xmlns:a16="http://schemas.microsoft.com/office/drawing/2014/main" id="{8C6EB271-AB46-4E94-A15F-29B8C6CC1412}"/>
                </a:ext>
              </a:extLst>
            </p:cNvPr>
            <p:cNvGrpSpPr/>
            <p:nvPr/>
          </p:nvGrpSpPr>
          <p:grpSpPr>
            <a:xfrm>
              <a:off x="4429811" y="4323999"/>
              <a:ext cx="3332377" cy="1687327"/>
              <a:chOff x="1065452" y="4289972"/>
              <a:chExt cx="3332377" cy="1687327"/>
            </a:xfrm>
          </p:grpSpPr>
          <p:sp>
            <p:nvSpPr>
              <p:cNvPr id="54" name="文本框 3">
                <a:extLst>
                  <a:ext uri="{FF2B5EF4-FFF2-40B4-BE49-F238E27FC236}">
                    <a16:creationId xmlns:a16="http://schemas.microsoft.com/office/drawing/2014/main" id="{63BE1CC9-28EE-4ACA-B00B-2BCADCD65103}"/>
                  </a:ext>
                </a:extLst>
              </p:cNvPr>
              <p:cNvSpPr txBox="1"/>
              <p:nvPr/>
            </p:nvSpPr>
            <p:spPr>
              <a:xfrm>
                <a:off x="1065452" y="5062690"/>
                <a:ext cx="3332377" cy="91460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rPr>
                  <a:t>若字数太多酌情先删减文案，再缩小字号</a:t>
                </a:r>
                <a:endParaRPr kumimoji="1" lang="zh-CN" altLang="en-US" sz="1400" dirty="0">
                  <a:solidFill>
                    <a:schemeClr val="bg1"/>
                  </a:solidFill>
                  <a:latin typeface="+mn-ea"/>
                  <a:cs typeface="+mn-ea"/>
                  <a:sym typeface="+mn-lt"/>
                </a:endParaRPr>
              </a:p>
            </p:txBody>
          </p:sp>
          <p:grpSp>
            <p:nvGrpSpPr>
              <p:cNvPr id="55" name="组合 54">
                <a:extLst>
                  <a:ext uri="{FF2B5EF4-FFF2-40B4-BE49-F238E27FC236}">
                    <a16:creationId xmlns:a16="http://schemas.microsoft.com/office/drawing/2014/main" id="{BAB6F91E-3441-49E8-B2C7-3F246BB62ACA}"/>
                  </a:ext>
                </a:extLst>
              </p:cNvPr>
              <p:cNvGrpSpPr/>
              <p:nvPr/>
            </p:nvGrpSpPr>
            <p:grpSpPr>
              <a:xfrm>
                <a:off x="1385693" y="4289972"/>
                <a:ext cx="2691894" cy="592318"/>
                <a:chOff x="1335820" y="4289972"/>
                <a:chExt cx="3439621" cy="592318"/>
              </a:xfrm>
            </p:grpSpPr>
            <p:grpSp>
              <p:nvGrpSpPr>
                <p:cNvPr id="56" name="组合 55">
                  <a:extLst>
                    <a:ext uri="{FF2B5EF4-FFF2-40B4-BE49-F238E27FC236}">
                      <a16:creationId xmlns:a16="http://schemas.microsoft.com/office/drawing/2014/main" id="{F792044D-2844-4A10-A85E-9700E26C1339}"/>
                    </a:ext>
                  </a:extLst>
                </p:cNvPr>
                <p:cNvGrpSpPr/>
                <p:nvPr/>
              </p:nvGrpSpPr>
              <p:grpSpPr>
                <a:xfrm>
                  <a:off x="1335820" y="4289972"/>
                  <a:ext cx="3439621" cy="592318"/>
                  <a:chOff x="5932979" y="1653596"/>
                  <a:chExt cx="3940628" cy="743753"/>
                </a:xfrm>
                <a:effectLst>
                  <a:outerShdw blurRad="88900" dist="88900" dir="5400000" algn="t" rotWithShape="0">
                    <a:schemeClr val="accent3">
                      <a:lumMod val="50000"/>
                      <a:alpha val="62000"/>
                    </a:schemeClr>
                  </a:outerShdw>
                </a:effectLst>
              </p:grpSpPr>
              <p:sp>
                <p:nvSpPr>
                  <p:cNvPr id="58" name="六边形 57">
                    <a:extLst>
                      <a:ext uri="{FF2B5EF4-FFF2-40B4-BE49-F238E27FC236}">
                        <a16:creationId xmlns:a16="http://schemas.microsoft.com/office/drawing/2014/main" id="{8A663D40-73E7-4E48-B28B-E4141CD763A8}"/>
                      </a:ext>
                    </a:extLst>
                  </p:cNvPr>
                  <p:cNvSpPr/>
                  <p:nvPr/>
                </p:nvSpPr>
                <p:spPr>
                  <a:xfrm>
                    <a:off x="5932979" y="1653596"/>
                    <a:ext cx="3929742" cy="735678"/>
                  </a:xfrm>
                  <a:prstGeom prst="hexagon">
                    <a:avLst>
                      <a:gd name="adj" fmla="val 51634"/>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六边形 58">
                    <a:extLst>
                      <a:ext uri="{FF2B5EF4-FFF2-40B4-BE49-F238E27FC236}">
                        <a16:creationId xmlns:a16="http://schemas.microsoft.com/office/drawing/2014/main" id="{0F17E1B5-5831-47CA-BB9D-D380D30EFB9C}"/>
                      </a:ext>
                    </a:extLst>
                  </p:cNvPr>
                  <p:cNvSpPr/>
                  <p:nvPr/>
                </p:nvSpPr>
                <p:spPr>
                  <a:xfrm>
                    <a:off x="5932979" y="1661672"/>
                    <a:ext cx="3940628" cy="735677"/>
                  </a:xfrm>
                  <a:prstGeom prst="hexagon">
                    <a:avLst>
                      <a:gd name="adj" fmla="val 51634"/>
                      <a:gd name="vf" fmla="val 115470"/>
                    </a:avLst>
                  </a:prstGeom>
                  <a:gradFill flip="none" rotWithShape="1">
                    <a:gsLst>
                      <a:gs pos="100000">
                        <a:schemeClr val="accent2">
                          <a:lumMod val="80000"/>
                        </a:schemeClr>
                      </a:gs>
                      <a:gs pos="0">
                        <a:schemeClr val="accent2"/>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文本框 227">
                  <a:extLst>
                    <a:ext uri="{FF2B5EF4-FFF2-40B4-BE49-F238E27FC236}">
                      <a16:creationId xmlns:a16="http://schemas.microsoft.com/office/drawing/2014/main" id="{46E12EF4-CE05-4991-8B4A-B1CBAC38C6E0}"/>
                    </a:ext>
                  </a:extLst>
                </p:cNvPr>
                <p:cNvSpPr txBox="1"/>
                <p:nvPr/>
              </p:nvSpPr>
              <p:spPr>
                <a:xfrm>
                  <a:off x="2177087" y="4410426"/>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bg1"/>
                      </a:solidFill>
                      <a:latin typeface="+mj-ea"/>
                      <a:ea typeface="+mj-ea"/>
                      <a:cs typeface="+mj-cs"/>
                    </a:rPr>
                    <a:t>关键词标题</a:t>
                  </a:r>
                  <a:endParaRPr lang="en-US" altLang="zh-CN" sz="2000" cap="all" dirty="0">
                    <a:solidFill>
                      <a:schemeClr val="bg1"/>
                    </a:solidFill>
                    <a:latin typeface="+mj-ea"/>
                    <a:ea typeface="+mj-ea"/>
                    <a:cs typeface="+mj-cs"/>
                  </a:endParaRPr>
                </a:p>
              </p:txBody>
            </p:sp>
          </p:grpSp>
        </p:grpSp>
        <p:grpSp>
          <p:nvGrpSpPr>
            <p:cNvPr id="60" name="组合 59">
              <a:extLst>
                <a:ext uri="{FF2B5EF4-FFF2-40B4-BE49-F238E27FC236}">
                  <a16:creationId xmlns:a16="http://schemas.microsoft.com/office/drawing/2014/main" id="{7457480E-2511-466F-9B68-C0440707BCF6}"/>
                </a:ext>
              </a:extLst>
            </p:cNvPr>
            <p:cNvGrpSpPr/>
            <p:nvPr/>
          </p:nvGrpSpPr>
          <p:grpSpPr>
            <a:xfrm>
              <a:off x="7956366" y="4323999"/>
              <a:ext cx="3332377" cy="1687327"/>
              <a:chOff x="1065452" y="4289972"/>
              <a:chExt cx="3332377" cy="1687327"/>
            </a:xfrm>
          </p:grpSpPr>
          <p:sp>
            <p:nvSpPr>
              <p:cNvPr id="61" name="文本框 3">
                <a:extLst>
                  <a:ext uri="{FF2B5EF4-FFF2-40B4-BE49-F238E27FC236}">
                    <a16:creationId xmlns:a16="http://schemas.microsoft.com/office/drawing/2014/main" id="{52C4F075-8A32-4395-88CB-8A0F506C1356}"/>
                  </a:ext>
                </a:extLst>
              </p:cNvPr>
              <p:cNvSpPr txBox="1"/>
              <p:nvPr/>
            </p:nvSpPr>
            <p:spPr>
              <a:xfrm>
                <a:off x="1065452" y="5062690"/>
                <a:ext cx="3332377" cy="91460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rPr>
                  <a:t>若字数太多酌情先删减文案，再缩小字号</a:t>
                </a:r>
                <a:endParaRPr kumimoji="1" lang="zh-CN" altLang="en-US" sz="1400" dirty="0">
                  <a:solidFill>
                    <a:schemeClr val="bg1"/>
                  </a:solidFill>
                  <a:latin typeface="+mn-ea"/>
                  <a:cs typeface="+mn-ea"/>
                  <a:sym typeface="+mn-lt"/>
                </a:endParaRPr>
              </a:p>
            </p:txBody>
          </p:sp>
          <p:grpSp>
            <p:nvGrpSpPr>
              <p:cNvPr id="62" name="组合 61">
                <a:extLst>
                  <a:ext uri="{FF2B5EF4-FFF2-40B4-BE49-F238E27FC236}">
                    <a16:creationId xmlns:a16="http://schemas.microsoft.com/office/drawing/2014/main" id="{D7119F1C-7327-4A56-9F9D-ADB1ADD6B2E2}"/>
                  </a:ext>
                </a:extLst>
              </p:cNvPr>
              <p:cNvGrpSpPr/>
              <p:nvPr/>
            </p:nvGrpSpPr>
            <p:grpSpPr>
              <a:xfrm>
                <a:off x="1385693" y="4289972"/>
                <a:ext cx="2691894" cy="592318"/>
                <a:chOff x="1335820" y="4289972"/>
                <a:chExt cx="3439621" cy="592318"/>
              </a:xfrm>
            </p:grpSpPr>
            <p:grpSp>
              <p:nvGrpSpPr>
                <p:cNvPr id="63" name="组合 62">
                  <a:extLst>
                    <a:ext uri="{FF2B5EF4-FFF2-40B4-BE49-F238E27FC236}">
                      <a16:creationId xmlns:a16="http://schemas.microsoft.com/office/drawing/2014/main" id="{BDB530C0-F647-4983-A842-8E9E655BB4F1}"/>
                    </a:ext>
                  </a:extLst>
                </p:cNvPr>
                <p:cNvGrpSpPr/>
                <p:nvPr/>
              </p:nvGrpSpPr>
              <p:grpSpPr>
                <a:xfrm>
                  <a:off x="1335820" y="4289972"/>
                  <a:ext cx="3439621" cy="592318"/>
                  <a:chOff x="5932979" y="1653596"/>
                  <a:chExt cx="3940628" cy="743753"/>
                </a:xfrm>
                <a:effectLst>
                  <a:outerShdw blurRad="88900" dist="88900" dir="5400000" algn="t" rotWithShape="0">
                    <a:schemeClr val="accent3">
                      <a:lumMod val="50000"/>
                      <a:alpha val="62000"/>
                    </a:schemeClr>
                  </a:outerShdw>
                </a:effectLst>
              </p:grpSpPr>
              <p:sp>
                <p:nvSpPr>
                  <p:cNvPr id="65" name="六边形 64">
                    <a:extLst>
                      <a:ext uri="{FF2B5EF4-FFF2-40B4-BE49-F238E27FC236}">
                        <a16:creationId xmlns:a16="http://schemas.microsoft.com/office/drawing/2014/main" id="{3B6FA732-1FEF-4DEB-A3D2-C67E8A49C6E9}"/>
                      </a:ext>
                    </a:extLst>
                  </p:cNvPr>
                  <p:cNvSpPr/>
                  <p:nvPr/>
                </p:nvSpPr>
                <p:spPr>
                  <a:xfrm>
                    <a:off x="5932979" y="1653596"/>
                    <a:ext cx="3929742" cy="735678"/>
                  </a:xfrm>
                  <a:prstGeom prst="hexagon">
                    <a:avLst>
                      <a:gd name="adj" fmla="val 51634"/>
                      <a:gd name="vf" fmla="val 115470"/>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六边形 65">
                    <a:extLst>
                      <a:ext uri="{FF2B5EF4-FFF2-40B4-BE49-F238E27FC236}">
                        <a16:creationId xmlns:a16="http://schemas.microsoft.com/office/drawing/2014/main" id="{C83A0AE5-1F1D-4833-A9E7-FF2B849FB0F2}"/>
                      </a:ext>
                    </a:extLst>
                  </p:cNvPr>
                  <p:cNvSpPr/>
                  <p:nvPr/>
                </p:nvSpPr>
                <p:spPr>
                  <a:xfrm>
                    <a:off x="5932979" y="1661672"/>
                    <a:ext cx="3940628" cy="735677"/>
                  </a:xfrm>
                  <a:prstGeom prst="hexagon">
                    <a:avLst>
                      <a:gd name="adj" fmla="val 51634"/>
                      <a:gd name="vf" fmla="val 115470"/>
                    </a:avLst>
                  </a:prstGeom>
                  <a:gradFill flip="none" rotWithShape="1">
                    <a:gsLst>
                      <a:gs pos="100000">
                        <a:schemeClr val="accent2">
                          <a:lumMod val="80000"/>
                        </a:schemeClr>
                      </a:gs>
                      <a:gs pos="0">
                        <a:schemeClr val="accent2"/>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4" name="文本框 227">
                  <a:extLst>
                    <a:ext uri="{FF2B5EF4-FFF2-40B4-BE49-F238E27FC236}">
                      <a16:creationId xmlns:a16="http://schemas.microsoft.com/office/drawing/2014/main" id="{00EA414D-AC6E-4A02-BBD3-681BD2ACF637}"/>
                    </a:ext>
                  </a:extLst>
                </p:cNvPr>
                <p:cNvSpPr txBox="1"/>
                <p:nvPr/>
              </p:nvSpPr>
              <p:spPr>
                <a:xfrm>
                  <a:off x="2177087" y="4410426"/>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bg1"/>
                      </a:solidFill>
                      <a:latin typeface="+mj-ea"/>
                      <a:ea typeface="+mj-ea"/>
                      <a:cs typeface="+mj-cs"/>
                    </a:rPr>
                    <a:t>关键词标题</a:t>
                  </a:r>
                  <a:endParaRPr lang="en-US" altLang="zh-CN" sz="2000" cap="all" dirty="0">
                    <a:solidFill>
                      <a:schemeClr val="bg1"/>
                    </a:solidFill>
                    <a:latin typeface="+mj-ea"/>
                    <a:ea typeface="+mj-ea"/>
                    <a:cs typeface="+mj-cs"/>
                  </a:endParaRPr>
                </a:p>
              </p:txBody>
            </p:sp>
          </p:grpSp>
        </p:grpSp>
      </p:grpSp>
    </p:spTree>
    <p:extLst>
      <p:ext uri="{BB962C8B-B14F-4D97-AF65-F5344CB8AC3E}">
        <p14:creationId xmlns:p14="http://schemas.microsoft.com/office/powerpoint/2010/main" val="29304832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研究方法</a:t>
            </a:r>
          </a:p>
        </p:txBody>
      </p:sp>
      <p:grpSp>
        <p:nvGrpSpPr>
          <p:cNvPr id="3" name="组合 2">
            <a:extLst>
              <a:ext uri="{FF2B5EF4-FFF2-40B4-BE49-F238E27FC236}">
                <a16:creationId xmlns:a16="http://schemas.microsoft.com/office/drawing/2014/main" id="{D3E8EF4F-693E-418C-AEAE-515F58225DD0}"/>
              </a:ext>
            </a:extLst>
          </p:cNvPr>
          <p:cNvGrpSpPr/>
          <p:nvPr/>
        </p:nvGrpSpPr>
        <p:grpSpPr>
          <a:xfrm>
            <a:off x="2223" y="1529736"/>
            <a:ext cx="12187555" cy="4108915"/>
            <a:chOff x="2223" y="1320186"/>
            <a:chExt cx="12187555" cy="4108915"/>
          </a:xfrm>
        </p:grpSpPr>
        <p:sp>
          <p:nvSpPr>
            <p:cNvPr id="148" name="Line 57">
              <a:extLst>
                <a:ext uri="{FF2B5EF4-FFF2-40B4-BE49-F238E27FC236}">
                  <a16:creationId xmlns:a16="http://schemas.microsoft.com/office/drawing/2014/main" id="{D31F613C-7E93-40F9-B4D6-2424F8347532}"/>
                </a:ext>
              </a:extLst>
            </p:cNvPr>
            <p:cNvSpPr>
              <a:spLocks noChangeShapeType="1"/>
            </p:cNvSpPr>
            <p:nvPr/>
          </p:nvSpPr>
          <p:spPr bwMode="auto">
            <a:xfrm>
              <a:off x="4039553" y="2371408"/>
              <a:ext cx="0" cy="415925"/>
            </a:xfrm>
            <a:prstGeom prst="line">
              <a:avLst/>
            </a:prstGeom>
            <a:noFill/>
            <a:ln w="4762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49" name="Oval 58">
              <a:extLst>
                <a:ext uri="{FF2B5EF4-FFF2-40B4-BE49-F238E27FC236}">
                  <a16:creationId xmlns:a16="http://schemas.microsoft.com/office/drawing/2014/main" id="{487F281E-21FF-44F9-A2EC-32DE54FF2E0E}"/>
                </a:ext>
              </a:extLst>
            </p:cNvPr>
            <p:cNvSpPr>
              <a:spLocks noChangeArrowheads="1"/>
            </p:cNvSpPr>
            <p:nvPr/>
          </p:nvSpPr>
          <p:spPr bwMode="auto">
            <a:xfrm>
              <a:off x="3965984" y="2209483"/>
              <a:ext cx="161925" cy="161925"/>
            </a:xfrm>
            <a:prstGeom prst="ellipse">
              <a:avLst/>
            </a:prstGeom>
            <a:noFill/>
            <a:ln w="4762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50" name="Freeform 59">
              <a:extLst>
                <a:ext uri="{FF2B5EF4-FFF2-40B4-BE49-F238E27FC236}">
                  <a16:creationId xmlns:a16="http://schemas.microsoft.com/office/drawing/2014/main" id="{DC98F4D9-6A44-45AF-AED4-7337463D7082}"/>
                </a:ext>
              </a:extLst>
            </p:cNvPr>
            <p:cNvSpPr/>
            <p:nvPr/>
          </p:nvSpPr>
          <p:spPr bwMode="auto">
            <a:xfrm>
              <a:off x="4050348" y="2798763"/>
              <a:ext cx="1132205" cy="773430"/>
            </a:xfrm>
            <a:custGeom>
              <a:avLst/>
              <a:gdLst>
                <a:gd name="T0" fmla="*/ 0 w 287"/>
                <a:gd name="T1" fmla="*/ 0 h 195"/>
                <a:gd name="T2" fmla="*/ 287 w 287"/>
                <a:gd name="T3" fmla="*/ 195 h 195"/>
              </a:gdLst>
              <a:ahLst/>
              <a:cxnLst>
                <a:cxn ang="0">
                  <a:pos x="T0" y="T1"/>
                </a:cxn>
                <a:cxn ang="0">
                  <a:pos x="T2" y="T3"/>
                </a:cxn>
              </a:cxnLst>
              <a:rect l="0" t="0" r="r" b="b"/>
              <a:pathLst>
                <a:path w="287" h="195">
                  <a:moveTo>
                    <a:pt x="0" y="0"/>
                  </a:moveTo>
                  <a:cubicBezTo>
                    <a:pt x="148" y="0"/>
                    <a:pt x="211" y="105"/>
                    <a:pt x="287" y="195"/>
                  </a:cubicBezTo>
                </a:path>
              </a:pathLst>
            </a:custGeom>
            <a:noFill/>
            <a:ln w="4762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51" name="Freeform 60">
              <a:extLst>
                <a:ext uri="{FF2B5EF4-FFF2-40B4-BE49-F238E27FC236}">
                  <a16:creationId xmlns:a16="http://schemas.microsoft.com/office/drawing/2014/main" id="{E7352C9E-2136-4F68-886A-284BBF372AAB}"/>
                </a:ext>
              </a:extLst>
            </p:cNvPr>
            <p:cNvSpPr/>
            <p:nvPr/>
          </p:nvSpPr>
          <p:spPr bwMode="auto">
            <a:xfrm>
              <a:off x="3191828" y="2798763"/>
              <a:ext cx="859155" cy="444500"/>
            </a:xfrm>
            <a:custGeom>
              <a:avLst/>
              <a:gdLst>
                <a:gd name="T0" fmla="*/ 0 w 218"/>
                <a:gd name="T1" fmla="*/ 112 h 112"/>
                <a:gd name="T2" fmla="*/ 218 w 218"/>
                <a:gd name="T3" fmla="*/ 0 h 112"/>
              </a:gdLst>
              <a:ahLst/>
              <a:cxnLst>
                <a:cxn ang="0">
                  <a:pos x="T0" y="T1"/>
                </a:cxn>
                <a:cxn ang="0">
                  <a:pos x="T2" y="T3"/>
                </a:cxn>
              </a:cxnLst>
              <a:rect l="0" t="0" r="r" b="b"/>
              <a:pathLst>
                <a:path w="218" h="112">
                  <a:moveTo>
                    <a:pt x="0" y="112"/>
                  </a:moveTo>
                  <a:cubicBezTo>
                    <a:pt x="53" y="51"/>
                    <a:pt x="115" y="0"/>
                    <a:pt x="218" y="0"/>
                  </a:cubicBezTo>
                </a:path>
              </a:pathLst>
            </a:custGeom>
            <a:noFill/>
            <a:ln w="4762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52" name="Oval 61">
              <a:extLst>
                <a:ext uri="{FF2B5EF4-FFF2-40B4-BE49-F238E27FC236}">
                  <a16:creationId xmlns:a16="http://schemas.microsoft.com/office/drawing/2014/main" id="{B5196E2C-5A83-419E-A380-26E01C383358}"/>
                </a:ext>
              </a:extLst>
            </p:cNvPr>
            <p:cNvSpPr>
              <a:spLocks noChangeArrowheads="1"/>
            </p:cNvSpPr>
            <p:nvPr/>
          </p:nvSpPr>
          <p:spPr bwMode="auto">
            <a:xfrm>
              <a:off x="3274378" y="3021013"/>
              <a:ext cx="1568450" cy="1579880"/>
            </a:xfrm>
            <a:prstGeom prst="ellipse">
              <a:avLst/>
            </a:prstGeom>
            <a:solidFill>
              <a:schemeClr val="accent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53" name="Oval 62">
              <a:extLst>
                <a:ext uri="{FF2B5EF4-FFF2-40B4-BE49-F238E27FC236}">
                  <a16:creationId xmlns:a16="http://schemas.microsoft.com/office/drawing/2014/main" id="{3EDE2F9E-8FAD-4F8C-8946-87E3E5C2E2BD}"/>
                </a:ext>
              </a:extLst>
            </p:cNvPr>
            <p:cNvSpPr>
              <a:spLocks noChangeArrowheads="1"/>
            </p:cNvSpPr>
            <p:nvPr/>
          </p:nvSpPr>
          <p:spPr bwMode="auto">
            <a:xfrm>
              <a:off x="3462973" y="3214688"/>
              <a:ext cx="1190625" cy="1192530"/>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54" name="Line 63">
              <a:extLst>
                <a:ext uri="{FF2B5EF4-FFF2-40B4-BE49-F238E27FC236}">
                  <a16:creationId xmlns:a16="http://schemas.microsoft.com/office/drawing/2014/main" id="{7318A41C-88FF-4619-AC6D-959BC007F376}"/>
                </a:ext>
              </a:extLst>
            </p:cNvPr>
            <p:cNvSpPr>
              <a:spLocks noChangeShapeType="1"/>
            </p:cNvSpPr>
            <p:nvPr/>
          </p:nvSpPr>
          <p:spPr bwMode="auto">
            <a:xfrm flipV="1">
              <a:off x="6041073" y="4097338"/>
              <a:ext cx="0" cy="395605"/>
            </a:xfrm>
            <a:prstGeom prst="line">
              <a:avLst/>
            </a:prstGeom>
            <a:noFill/>
            <a:ln w="4762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55" name="Oval 64">
              <a:extLst>
                <a:ext uri="{FF2B5EF4-FFF2-40B4-BE49-F238E27FC236}">
                  <a16:creationId xmlns:a16="http://schemas.microsoft.com/office/drawing/2014/main" id="{43122714-9E8A-4B1D-87CB-7EB5FE11C29E}"/>
                </a:ext>
              </a:extLst>
            </p:cNvPr>
            <p:cNvSpPr>
              <a:spLocks noChangeArrowheads="1"/>
            </p:cNvSpPr>
            <p:nvPr/>
          </p:nvSpPr>
          <p:spPr bwMode="auto">
            <a:xfrm>
              <a:off x="5958523" y="4497388"/>
              <a:ext cx="165100" cy="167005"/>
            </a:xfrm>
            <a:prstGeom prst="ellipse">
              <a:avLst/>
            </a:prstGeom>
            <a:noFill/>
            <a:ln w="47625" cap="flat">
              <a:solidFill>
                <a:schemeClr val="accent3"/>
              </a:solidFill>
              <a:prstDash val="solid"/>
              <a:miter lim="800000"/>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56" name="Freeform 65">
              <a:extLst>
                <a:ext uri="{FF2B5EF4-FFF2-40B4-BE49-F238E27FC236}">
                  <a16:creationId xmlns:a16="http://schemas.microsoft.com/office/drawing/2014/main" id="{97947AA8-45D8-416C-91E0-0A974AE53F88}"/>
                </a:ext>
              </a:extLst>
            </p:cNvPr>
            <p:cNvSpPr/>
            <p:nvPr/>
          </p:nvSpPr>
          <p:spPr bwMode="auto">
            <a:xfrm>
              <a:off x="5182553" y="3373438"/>
              <a:ext cx="1967230" cy="692150"/>
            </a:xfrm>
            <a:custGeom>
              <a:avLst/>
              <a:gdLst>
                <a:gd name="T0" fmla="*/ 0 w 499"/>
                <a:gd name="T1" fmla="*/ 50 h 175"/>
                <a:gd name="T2" fmla="*/ 229 w 499"/>
                <a:gd name="T3" fmla="*/ 175 h 175"/>
                <a:gd name="T4" fmla="*/ 499 w 499"/>
                <a:gd name="T5" fmla="*/ 0 h 175"/>
              </a:gdLst>
              <a:ahLst/>
              <a:cxnLst>
                <a:cxn ang="0">
                  <a:pos x="T0" y="T1"/>
                </a:cxn>
                <a:cxn ang="0">
                  <a:pos x="T2" y="T3"/>
                </a:cxn>
                <a:cxn ang="0">
                  <a:pos x="T4" y="T5"/>
                </a:cxn>
              </a:cxnLst>
              <a:rect l="0" t="0" r="r" b="b"/>
              <a:pathLst>
                <a:path w="499" h="175">
                  <a:moveTo>
                    <a:pt x="0" y="50"/>
                  </a:moveTo>
                  <a:cubicBezTo>
                    <a:pt x="56" y="117"/>
                    <a:pt x="119" y="175"/>
                    <a:pt x="229" y="175"/>
                  </a:cubicBezTo>
                  <a:cubicBezTo>
                    <a:pt x="366" y="175"/>
                    <a:pt x="431" y="85"/>
                    <a:pt x="499" y="0"/>
                  </a:cubicBezTo>
                </a:path>
              </a:pathLst>
            </a:custGeom>
            <a:noFill/>
            <a:ln w="47625" cap="flat">
              <a:solidFill>
                <a:schemeClr val="accent3"/>
              </a:solidFill>
              <a:prstDash val="solid"/>
              <a:miter lim="800000"/>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57" name="Oval 66">
              <a:extLst>
                <a:ext uri="{FF2B5EF4-FFF2-40B4-BE49-F238E27FC236}">
                  <a16:creationId xmlns:a16="http://schemas.microsoft.com/office/drawing/2014/main" id="{88AD9579-9F1B-412E-A660-2CA23F8CD72A}"/>
                </a:ext>
              </a:extLst>
            </p:cNvPr>
            <p:cNvSpPr>
              <a:spLocks noChangeArrowheads="1"/>
            </p:cNvSpPr>
            <p:nvPr/>
          </p:nvSpPr>
          <p:spPr bwMode="auto">
            <a:xfrm>
              <a:off x="5296853" y="2236788"/>
              <a:ext cx="1571625" cy="1576705"/>
            </a:xfrm>
            <a:prstGeom prst="ellipse">
              <a:avLst/>
            </a:pr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58" name="Oval 67">
              <a:extLst>
                <a:ext uri="{FF2B5EF4-FFF2-40B4-BE49-F238E27FC236}">
                  <a16:creationId xmlns:a16="http://schemas.microsoft.com/office/drawing/2014/main" id="{3516A3C1-9995-44B0-9ED4-8B74A1F87DAF}"/>
                </a:ext>
              </a:extLst>
            </p:cNvPr>
            <p:cNvSpPr>
              <a:spLocks noChangeArrowheads="1"/>
            </p:cNvSpPr>
            <p:nvPr/>
          </p:nvSpPr>
          <p:spPr bwMode="auto">
            <a:xfrm>
              <a:off x="5488623" y="2427288"/>
              <a:ext cx="1187450" cy="119570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59" name="Line 68">
              <a:extLst>
                <a:ext uri="{FF2B5EF4-FFF2-40B4-BE49-F238E27FC236}">
                  <a16:creationId xmlns:a16="http://schemas.microsoft.com/office/drawing/2014/main" id="{C668798B-9969-4170-B3A7-145B343122A3}"/>
                </a:ext>
              </a:extLst>
            </p:cNvPr>
            <p:cNvSpPr>
              <a:spLocks noChangeShapeType="1"/>
            </p:cNvSpPr>
            <p:nvPr/>
          </p:nvSpPr>
          <p:spPr bwMode="auto">
            <a:xfrm>
              <a:off x="8154353" y="2371408"/>
              <a:ext cx="0" cy="415925"/>
            </a:xfrm>
            <a:prstGeom prst="line">
              <a:avLst/>
            </a:prstGeom>
            <a:noFill/>
            <a:ln w="47625" cap="flat">
              <a:solidFill>
                <a:schemeClr val="accent2"/>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0" name="Oval 69">
              <a:extLst>
                <a:ext uri="{FF2B5EF4-FFF2-40B4-BE49-F238E27FC236}">
                  <a16:creationId xmlns:a16="http://schemas.microsoft.com/office/drawing/2014/main" id="{8394B1A6-E0D2-4488-BAB0-640B0041AE2B}"/>
                </a:ext>
              </a:extLst>
            </p:cNvPr>
            <p:cNvSpPr>
              <a:spLocks noChangeArrowheads="1"/>
            </p:cNvSpPr>
            <p:nvPr/>
          </p:nvSpPr>
          <p:spPr bwMode="auto">
            <a:xfrm>
              <a:off x="8066723" y="2209483"/>
              <a:ext cx="161925" cy="161925"/>
            </a:xfrm>
            <a:prstGeom prst="ellipse">
              <a:avLst/>
            </a:prstGeom>
            <a:noFill/>
            <a:ln w="4762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61" name="Freeform 70">
              <a:extLst>
                <a:ext uri="{FF2B5EF4-FFF2-40B4-BE49-F238E27FC236}">
                  <a16:creationId xmlns:a16="http://schemas.microsoft.com/office/drawing/2014/main" id="{E7E6A17F-DB21-4EF0-81DC-40C0A3496690}"/>
                </a:ext>
              </a:extLst>
            </p:cNvPr>
            <p:cNvSpPr/>
            <p:nvPr/>
          </p:nvSpPr>
          <p:spPr bwMode="auto">
            <a:xfrm>
              <a:off x="7149148" y="2798763"/>
              <a:ext cx="2065655" cy="728980"/>
            </a:xfrm>
            <a:custGeom>
              <a:avLst/>
              <a:gdLst>
                <a:gd name="T0" fmla="*/ 0 w 524"/>
                <a:gd name="T1" fmla="*/ 145 h 184"/>
                <a:gd name="T2" fmla="*/ 246 w 524"/>
                <a:gd name="T3" fmla="*/ 0 h 184"/>
                <a:gd name="T4" fmla="*/ 524 w 524"/>
                <a:gd name="T5" fmla="*/ 184 h 184"/>
              </a:gdLst>
              <a:ahLst/>
              <a:cxnLst>
                <a:cxn ang="0">
                  <a:pos x="T0" y="T1"/>
                </a:cxn>
                <a:cxn ang="0">
                  <a:pos x="T2" y="T3"/>
                </a:cxn>
                <a:cxn ang="0">
                  <a:pos x="T4" y="T5"/>
                </a:cxn>
              </a:cxnLst>
              <a:rect l="0" t="0" r="r" b="b"/>
              <a:pathLst>
                <a:path w="524" h="184">
                  <a:moveTo>
                    <a:pt x="0" y="145"/>
                  </a:moveTo>
                  <a:cubicBezTo>
                    <a:pt x="61" y="70"/>
                    <a:pt x="125" y="0"/>
                    <a:pt x="246" y="0"/>
                  </a:cubicBezTo>
                  <a:cubicBezTo>
                    <a:pt x="389" y="0"/>
                    <a:pt x="452" y="97"/>
                    <a:pt x="524" y="184"/>
                  </a:cubicBezTo>
                </a:path>
              </a:pathLst>
            </a:custGeom>
            <a:noFill/>
            <a:ln w="47625" cap="flat">
              <a:solidFill>
                <a:schemeClr val="accent2"/>
              </a:solidFill>
              <a:prstDash val="solid"/>
              <a:miter lim="800000"/>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62" name="Oval 71">
              <a:extLst>
                <a:ext uri="{FF2B5EF4-FFF2-40B4-BE49-F238E27FC236}">
                  <a16:creationId xmlns:a16="http://schemas.microsoft.com/office/drawing/2014/main" id="{A50EBA60-560D-4CF8-9004-F437A66154C3}"/>
                </a:ext>
              </a:extLst>
            </p:cNvPr>
            <p:cNvSpPr>
              <a:spLocks noChangeArrowheads="1"/>
            </p:cNvSpPr>
            <p:nvPr/>
          </p:nvSpPr>
          <p:spPr bwMode="auto">
            <a:xfrm>
              <a:off x="7386003" y="3053214"/>
              <a:ext cx="1571625" cy="1579880"/>
            </a:xfrm>
            <a:prstGeom prst="ellipse">
              <a:avLst/>
            </a:prstGeom>
            <a:solidFill>
              <a:schemeClr val="accent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63" name="Oval 72">
              <a:extLst>
                <a:ext uri="{FF2B5EF4-FFF2-40B4-BE49-F238E27FC236}">
                  <a16:creationId xmlns:a16="http://schemas.microsoft.com/office/drawing/2014/main" id="{D11285B5-110F-44CB-AD53-840CE5D99867}"/>
                </a:ext>
              </a:extLst>
            </p:cNvPr>
            <p:cNvSpPr>
              <a:spLocks noChangeArrowheads="1"/>
            </p:cNvSpPr>
            <p:nvPr/>
          </p:nvSpPr>
          <p:spPr bwMode="auto">
            <a:xfrm>
              <a:off x="7577773" y="3248159"/>
              <a:ext cx="1187450" cy="119062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64" name="Line 73">
              <a:extLst>
                <a:ext uri="{FF2B5EF4-FFF2-40B4-BE49-F238E27FC236}">
                  <a16:creationId xmlns:a16="http://schemas.microsoft.com/office/drawing/2014/main" id="{DEB34B3B-EB06-426D-AA9E-D648E424E06F}"/>
                </a:ext>
              </a:extLst>
            </p:cNvPr>
            <p:cNvSpPr>
              <a:spLocks noChangeShapeType="1"/>
            </p:cNvSpPr>
            <p:nvPr/>
          </p:nvSpPr>
          <p:spPr bwMode="auto">
            <a:xfrm flipV="1">
              <a:off x="2017078" y="4097338"/>
              <a:ext cx="0" cy="395605"/>
            </a:xfrm>
            <a:prstGeom prst="line">
              <a:avLst/>
            </a:prstGeom>
            <a:noFill/>
            <a:ln w="4762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65" name="Oval 74">
              <a:extLst>
                <a:ext uri="{FF2B5EF4-FFF2-40B4-BE49-F238E27FC236}">
                  <a16:creationId xmlns:a16="http://schemas.microsoft.com/office/drawing/2014/main" id="{A203760A-57E7-4826-975C-0CA4B1C0F9C6}"/>
                </a:ext>
              </a:extLst>
            </p:cNvPr>
            <p:cNvSpPr>
              <a:spLocks noChangeArrowheads="1"/>
            </p:cNvSpPr>
            <p:nvPr/>
          </p:nvSpPr>
          <p:spPr bwMode="auto">
            <a:xfrm>
              <a:off x="1929448" y="4497388"/>
              <a:ext cx="165100" cy="167005"/>
            </a:xfrm>
            <a:prstGeom prst="ellipse">
              <a:avLst/>
            </a:prstGeom>
            <a:noFill/>
            <a:ln w="47625" cap="flat">
              <a:solidFill>
                <a:schemeClr val="accent3"/>
              </a:solidFill>
              <a:prstDash val="solid"/>
              <a:miter lim="800000"/>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66" name="Freeform 75">
              <a:extLst>
                <a:ext uri="{FF2B5EF4-FFF2-40B4-BE49-F238E27FC236}">
                  <a16:creationId xmlns:a16="http://schemas.microsoft.com/office/drawing/2014/main" id="{DED8EC86-CF3D-412E-A8A5-5368ABBE1BA0}"/>
                </a:ext>
              </a:extLst>
            </p:cNvPr>
            <p:cNvSpPr/>
            <p:nvPr/>
          </p:nvSpPr>
          <p:spPr bwMode="auto">
            <a:xfrm>
              <a:off x="2223" y="2798763"/>
              <a:ext cx="3205480" cy="1266825"/>
            </a:xfrm>
            <a:custGeom>
              <a:avLst/>
              <a:gdLst>
                <a:gd name="T0" fmla="*/ 0 w 813"/>
                <a:gd name="T1" fmla="*/ 0 h 320"/>
                <a:gd name="T2" fmla="*/ 515 w 813"/>
                <a:gd name="T3" fmla="*/ 320 h 320"/>
                <a:gd name="T4" fmla="*/ 813 w 813"/>
                <a:gd name="T5" fmla="*/ 112 h 320"/>
              </a:gdLst>
              <a:ahLst/>
              <a:cxnLst>
                <a:cxn ang="0">
                  <a:pos x="T0" y="T1"/>
                </a:cxn>
                <a:cxn ang="0">
                  <a:pos x="T2" y="T3"/>
                </a:cxn>
                <a:cxn ang="0">
                  <a:pos x="T4" y="T5"/>
                </a:cxn>
              </a:cxnLst>
              <a:rect l="0" t="0" r="r" b="b"/>
              <a:pathLst>
                <a:path w="813" h="320">
                  <a:moveTo>
                    <a:pt x="0" y="0"/>
                  </a:moveTo>
                  <a:cubicBezTo>
                    <a:pt x="258" y="0"/>
                    <a:pt x="258" y="320"/>
                    <a:pt x="515" y="320"/>
                  </a:cubicBezTo>
                  <a:cubicBezTo>
                    <a:pt x="670" y="320"/>
                    <a:pt x="732" y="204"/>
                    <a:pt x="813" y="112"/>
                  </a:cubicBezTo>
                </a:path>
              </a:pathLst>
            </a:custGeom>
            <a:noFill/>
            <a:ln w="47625" cap="flat">
              <a:solidFill>
                <a:schemeClr val="accent3"/>
              </a:solidFill>
              <a:prstDash val="solid"/>
              <a:miter lim="800000"/>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67" name="Oval 76">
              <a:extLst>
                <a:ext uri="{FF2B5EF4-FFF2-40B4-BE49-F238E27FC236}">
                  <a16:creationId xmlns:a16="http://schemas.microsoft.com/office/drawing/2014/main" id="{060C7CE5-7397-4B7F-BC86-B72D7830A696}"/>
                </a:ext>
              </a:extLst>
            </p:cNvPr>
            <p:cNvSpPr>
              <a:spLocks noChangeArrowheads="1"/>
            </p:cNvSpPr>
            <p:nvPr/>
          </p:nvSpPr>
          <p:spPr bwMode="auto">
            <a:xfrm>
              <a:off x="1224598" y="2170477"/>
              <a:ext cx="1568450" cy="1574800"/>
            </a:xfrm>
            <a:prstGeom prst="ellipse">
              <a:avLst/>
            </a:pr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68" name="Oval 77">
              <a:extLst>
                <a:ext uri="{FF2B5EF4-FFF2-40B4-BE49-F238E27FC236}">
                  <a16:creationId xmlns:a16="http://schemas.microsoft.com/office/drawing/2014/main" id="{748C5EE4-8734-4F07-8860-ED3493FF8083}"/>
                </a:ext>
              </a:extLst>
            </p:cNvPr>
            <p:cNvSpPr>
              <a:spLocks noChangeArrowheads="1"/>
            </p:cNvSpPr>
            <p:nvPr/>
          </p:nvSpPr>
          <p:spPr bwMode="auto">
            <a:xfrm>
              <a:off x="1417003" y="2359707"/>
              <a:ext cx="1187450" cy="119570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69" name="Line 78">
              <a:extLst>
                <a:ext uri="{FF2B5EF4-FFF2-40B4-BE49-F238E27FC236}">
                  <a16:creationId xmlns:a16="http://schemas.microsoft.com/office/drawing/2014/main" id="{038A61CD-2B08-419D-9845-F57052C8414A}"/>
                </a:ext>
              </a:extLst>
            </p:cNvPr>
            <p:cNvSpPr>
              <a:spLocks noChangeShapeType="1"/>
            </p:cNvSpPr>
            <p:nvPr/>
          </p:nvSpPr>
          <p:spPr bwMode="auto">
            <a:xfrm flipV="1">
              <a:off x="10089198" y="4097338"/>
              <a:ext cx="0" cy="395605"/>
            </a:xfrm>
            <a:prstGeom prst="line">
              <a:avLst/>
            </a:prstGeom>
            <a:noFill/>
            <a:ln w="47625" cap="flat">
              <a:solidFill>
                <a:schemeClr val="accent3"/>
              </a:solidFill>
              <a:prstDash val="solid"/>
              <a:miter lim="800000"/>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cs typeface="+mn-ea"/>
                <a:sym typeface="+mn-lt"/>
              </a:endParaRPr>
            </a:p>
          </p:txBody>
        </p:sp>
        <p:sp>
          <p:nvSpPr>
            <p:cNvPr id="170" name="Oval 79">
              <a:extLst>
                <a:ext uri="{FF2B5EF4-FFF2-40B4-BE49-F238E27FC236}">
                  <a16:creationId xmlns:a16="http://schemas.microsoft.com/office/drawing/2014/main" id="{CA021B79-8F68-4243-AE19-C3D9795E3332}"/>
                </a:ext>
              </a:extLst>
            </p:cNvPr>
            <p:cNvSpPr>
              <a:spLocks noChangeArrowheads="1"/>
            </p:cNvSpPr>
            <p:nvPr/>
          </p:nvSpPr>
          <p:spPr bwMode="auto">
            <a:xfrm>
              <a:off x="10009823" y="4497388"/>
              <a:ext cx="165100" cy="167005"/>
            </a:xfrm>
            <a:prstGeom prst="ellipse">
              <a:avLst/>
            </a:prstGeom>
            <a:noFill/>
            <a:ln w="47625" cap="flat">
              <a:solidFill>
                <a:schemeClr val="accent3"/>
              </a:solidFill>
              <a:prstDash val="solid"/>
              <a:miter lim="800000"/>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71" name="Freeform 80">
              <a:extLst>
                <a:ext uri="{FF2B5EF4-FFF2-40B4-BE49-F238E27FC236}">
                  <a16:creationId xmlns:a16="http://schemas.microsoft.com/office/drawing/2014/main" id="{CA2F2370-4A88-4C6C-9D91-3A564793E26B}"/>
                </a:ext>
              </a:extLst>
            </p:cNvPr>
            <p:cNvSpPr/>
            <p:nvPr/>
          </p:nvSpPr>
          <p:spPr bwMode="auto">
            <a:xfrm>
              <a:off x="9217978" y="2798763"/>
              <a:ext cx="2971800" cy="1266825"/>
            </a:xfrm>
            <a:custGeom>
              <a:avLst/>
              <a:gdLst>
                <a:gd name="T0" fmla="*/ 0 w 754"/>
                <a:gd name="T1" fmla="*/ 184 h 320"/>
                <a:gd name="T2" fmla="*/ 238 w 754"/>
                <a:gd name="T3" fmla="*/ 320 h 320"/>
                <a:gd name="T4" fmla="*/ 754 w 754"/>
                <a:gd name="T5" fmla="*/ 0 h 320"/>
              </a:gdLst>
              <a:ahLst/>
              <a:cxnLst>
                <a:cxn ang="0">
                  <a:pos x="T0" y="T1"/>
                </a:cxn>
                <a:cxn ang="0">
                  <a:pos x="T2" y="T3"/>
                </a:cxn>
                <a:cxn ang="0">
                  <a:pos x="T4" y="T5"/>
                </a:cxn>
              </a:cxnLst>
              <a:rect l="0" t="0" r="r" b="b"/>
              <a:pathLst>
                <a:path w="754" h="320">
                  <a:moveTo>
                    <a:pt x="0" y="184"/>
                  </a:moveTo>
                  <a:cubicBezTo>
                    <a:pt x="59" y="255"/>
                    <a:pt x="123" y="320"/>
                    <a:pt x="238" y="320"/>
                  </a:cubicBezTo>
                  <a:cubicBezTo>
                    <a:pt x="496" y="320"/>
                    <a:pt x="496" y="0"/>
                    <a:pt x="754" y="0"/>
                  </a:cubicBezTo>
                </a:path>
              </a:pathLst>
            </a:custGeom>
            <a:noFill/>
            <a:ln w="47625" cap="flat">
              <a:solidFill>
                <a:schemeClr val="accent3"/>
              </a:solidFill>
              <a:prstDash val="solid"/>
              <a:miter lim="800000"/>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72" name="Oval 81">
              <a:extLst>
                <a:ext uri="{FF2B5EF4-FFF2-40B4-BE49-F238E27FC236}">
                  <a16:creationId xmlns:a16="http://schemas.microsoft.com/office/drawing/2014/main" id="{89F4A9EF-E3D4-4742-9821-B6C1FCC5F0B1}"/>
                </a:ext>
              </a:extLst>
            </p:cNvPr>
            <p:cNvSpPr>
              <a:spLocks noChangeArrowheads="1"/>
            </p:cNvSpPr>
            <p:nvPr/>
          </p:nvSpPr>
          <p:spPr bwMode="auto">
            <a:xfrm>
              <a:off x="9371648" y="2236788"/>
              <a:ext cx="1568450" cy="1576705"/>
            </a:xfrm>
            <a:prstGeom prst="ellipse">
              <a:avLst/>
            </a:pr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73" name="Oval 82">
              <a:extLst>
                <a:ext uri="{FF2B5EF4-FFF2-40B4-BE49-F238E27FC236}">
                  <a16:creationId xmlns:a16="http://schemas.microsoft.com/office/drawing/2014/main" id="{294E3855-5C2E-496F-8FD4-79119A80098F}"/>
                </a:ext>
              </a:extLst>
            </p:cNvPr>
            <p:cNvSpPr>
              <a:spLocks noChangeArrowheads="1"/>
            </p:cNvSpPr>
            <p:nvPr/>
          </p:nvSpPr>
          <p:spPr bwMode="auto">
            <a:xfrm>
              <a:off x="9560878" y="2427288"/>
              <a:ext cx="1187450" cy="1195705"/>
            </a:xfrm>
            <a:prstGeom prst="ellipse">
              <a:avLst/>
            </a:prstGeom>
            <a:solidFill>
              <a:srgbClr val="FFFFFF"/>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endParaRPr lang="zh-CN" altLang="en-US">
                <a:solidFill>
                  <a:srgbClr val="0052A4"/>
                </a:solidFill>
                <a:cs typeface="+mn-ea"/>
                <a:sym typeface="+mn-lt"/>
              </a:endParaRPr>
            </a:p>
          </p:txBody>
        </p:sp>
        <p:sp>
          <p:nvSpPr>
            <p:cNvPr id="174" name="文本框 7">
              <a:extLst>
                <a:ext uri="{FF2B5EF4-FFF2-40B4-BE49-F238E27FC236}">
                  <a16:creationId xmlns:a16="http://schemas.microsoft.com/office/drawing/2014/main" id="{E657A0B0-9098-441F-9EF1-2A1BEEEA7EA9}"/>
                </a:ext>
              </a:extLst>
            </p:cNvPr>
            <p:cNvSpPr txBox="1"/>
            <p:nvPr/>
          </p:nvSpPr>
          <p:spPr bwMode="auto">
            <a:xfrm>
              <a:off x="1531620" y="2794665"/>
              <a:ext cx="970915" cy="369332"/>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solidFill>
                    <a:schemeClr val="accent3"/>
                  </a:solidFill>
                  <a:latin typeface="+mj-ea"/>
                  <a:ea typeface="+mj-ea"/>
                  <a:cs typeface="+mn-ea"/>
                  <a:sym typeface="+mn-lt"/>
                </a:rPr>
                <a:t>关键词</a:t>
              </a:r>
            </a:p>
          </p:txBody>
        </p:sp>
        <p:sp>
          <p:nvSpPr>
            <p:cNvPr id="179" name="文本框 7">
              <a:extLst>
                <a:ext uri="{FF2B5EF4-FFF2-40B4-BE49-F238E27FC236}">
                  <a16:creationId xmlns:a16="http://schemas.microsoft.com/office/drawing/2014/main" id="{3D499F6F-3747-4B50-AB09-133F5647F3DC}"/>
                </a:ext>
              </a:extLst>
            </p:cNvPr>
            <p:cNvSpPr txBox="1"/>
            <p:nvPr/>
          </p:nvSpPr>
          <p:spPr bwMode="auto">
            <a:xfrm>
              <a:off x="5623924" y="2849093"/>
              <a:ext cx="970915" cy="369332"/>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solidFill>
                    <a:schemeClr val="accent3"/>
                  </a:solidFill>
                  <a:latin typeface="+mj-ea"/>
                  <a:ea typeface="+mj-ea"/>
                  <a:cs typeface="+mn-ea"/>
                  <a:sym typeface="+mn-lt"/>
                </a:rPr>
                <a:t>关键词</a:t>
              </a:r>
            </a:p>
          </p:txBody>
        </p:sp>
        <p:sp>
          <p:nvSpPr>
            <p:cNvPr id="180" name="文本框 7">
              <a:extLst>
                <a:ext uri="{FF2B5EF4-FFF2-40B4-BE49-F238E27FC236}">
                  <a16:creationId xmlns:a16="http://schemas.microsoft.com/office/drawing/2014/main" id="{3B5F2074-44CC-4191-B514-CE53FE7E1EEE}"/>
                </a:ext>
              </a:extLst>
            </p:cNvPr>
            <p:cNvSpPr txBox="1"/>
            <p:nvPr/>
          </p:nvSpPr>
          <p:spPr bwMode="auto">
            <a:xfrm>
              <a:off x="9669145" y="2849093"/>
              <a:ext cx="970915" cy="369332"/>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solidFill>
                    <a:schemeClr val="accent3"/>
                  </a:solidFill>
                  <a:latin typeface="+mj-ea"/>
                  <a:ea typeface="+mj-ea"/>
                  <a:cs typeface="+mn-ea"/>
                  <a:sym typeface="+mn-lt"/>
                </a:rPr>
                <a:t>关键词</a:t>
              </a:r>
            </a:p>
          </p:txBody>
        </p:sp>
        <p:sp>
          <p:nvSpPr>
            <p:cNvPr id="181" name="文本框 7">
              <a:extLst>
                <a:ext uri="{FF2B5EF4-FFF2-40B4-BE49-F238E27FC236}">
                  <a16:creationId xmlns:a16="http://schemas.microsoft.com/office/drawing/2014/main" id="{9B7D4276-D36B-4222-87CB-DD9B18CF241B}"/>
                </a:ext>
              </a:extLst>
            </p:cNvPr>
            <p:cNvSpPr txBox="1"/>
            <p:nvPr/>
          </p:nvSpPr>
          <p:spPr bwMode="auto">
            <a:xfrm>
              <a:off x="3579178" y="3677420"/>
              <a:ext cx="970915" cy="369332"/>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solidFill>
                    <a:schemeClr val="accent3"/>
                  </a:solidFill>
                  <a:latin typeface="+mj-ea"/>
                  <a:ea typeface="+mj-ea"/>
                  <a:cs typeface="+mn-ea"/>
                  <a:sym typeface="+mn-lt"/>
                </a:rPr>
                <a:t>关键词</a:t>
              </a:r>
            </a:p>
          </p:txBody>
        </p:sp>
        <p:sp>
          <p:nvSpPr>
            <p:cNvPr id="182" name="文本框 7">
              <a:extLst>
                <a:ext uri="{FF2B5EF4-FFF2-40B4-BE49-F238E27FC236}">
                  <a16:creationId xmlns:a16="http://schemas.microsoft.com/office/drawing/2014/main" id="{06832133-4AA8-4C6A-96D7-B62EC44659BC}"/>
                </a:ext>
              </a:extLst>
            </p:cNvPr>
            <p:cNvSpPr txBox="1"/>
            <p:nvPr/>
          </p:nvSpPr>
          <p:spPr bwMode="auto">
            <a:xfrm>
              <a:off x="7668895" y="3677420"/>
              <a:ext cx="970915" cy="369332"/>
            </a:xfrm>
            <a:prstGeom prst="rect">
              <a:avLst/>
            </a:prstGeom>
            <a:noFill/>
          </p:spPr>
          <p:txBody>
            <a:bodyPr wrap="square">
              <a:sp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defTabSz="914400" fontAlgn="auto">
                <a:spcBef>
                  <a:spcPts val="0"/>
                </a:spcBef>
                <a:spcAft>
                  <a:spcPts val="0"/>
                </a:spcAft>
                <a:defRPr/>
              </a:pPr>
              <a:r>
                <a:rPr lang="zh-CN" altLang="en-US" kern="0" dirty="0">
                  <a:solidFill>
                    <a:schemeClr val="accent3"/>
                  </a:solidFill>
                  <a:latin typeface="+mj-ea"/>
                  <a:ea typeface="+mj-ea"/>
                  <a:cs typeface="+mn-ea"/>
                  <a:sym typeface="+mn-lt"/>
                </a:rPr>
                <a:t>关键词</a:t>
              </a:r>
            </a:p>
          </p:txBody>
        </p:sp>
        <p:sp>
          <p:nvSpPr>
            <p:cNvPr id="183" name="文本框 3">
              <a:extLst>
                <a:ext uri="{FF2B5EF4-FFF2-40B4-BE49-F238E27FC236}">
                  <a16:creationId xmlns:a16="http://schemas.microsoft.com/office/drawing/2014/main" id="{9E51CE19-3E4C-4DAD-B514-966136F119B4}"/>
                </a:ext>
              </a:extLst>
            </p:cNvPr>
            <p:cNvSpPr txBox="1"/>
            <p:nvPr/>
          </p:nvSpPr>
          <p:spPr>
            <a:xfrm>
              <a:off x="631692" y="4794568"/>
              <a:ext cx="2754262" cy="634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p>
          </p:txBody>
        </p:sp>
        <p:sp>
          <p:nvSpPr>
            <p:cNvPr id="184" name="文本框 3">
              <a:extLst>
                <a:ext uri="{FF2B5EF4-FFF2-40B4-BE49-F238E27FC236}">
                  <a16:creationId xmlns:a16="http://schemas.microsoft.com/office/drawing/2014/main" id="{604696BE-D127-4869-86E2-191DAC00961C}"/>
                </a:ext>
              </a:extLst>
            </p:cNvPr>
            <p:cNvSpPr txBox="1"/>
            <p:nvPr/>
          </p:nvSpPr>
          <p:spPr>
            <a:xfrm>
              <a:off x="4663942" y="4794568"/>
              <a:ext cx="2754262" cy="634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p>
          </p:txBody>
        </p:sp>
        <p:sp>
          <p:nvSpPr>
            <p:cNvPr id="185" name="文本框 3">
              <a:extLst>
                <a:ext uri="{FF2B5EF4-FFF2-40B4-BE49-F238E27FC236}">
                  <a16:creationId xmlns:a16="http://schemas.microsoft.com/office/drawing/2014/main" id="{D96A35DE-613C-434C-ACF1-079ECEEA0866}"/>
                </a:ext>
              </a:extLst>
            </p:cNvPr>
            <p:cNvSpPr txBox="1"/>
            <p:nvPr/>
          </p:nvSpPr>
          <p:spPr>
            <a:xfrm>
              <a:off x="8777471" y="4794568"/>
              <a:ext cx="2754262" cy="634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p>
          </p:txBody>
        </p:sp>
        <p:sp>
          <p:nvSpPr>
            <p:cNvPr id="186" name="文本框 3">
              <a:extLst>
                <a:ext uri="{FF2B5EF4-FFF2-40B4-BE49-F238E27FC236}">
                  <a16:creationId xmlns:a16="http://schemas.microsoft.com/office/drawing/2014/main" id="{93328680-7502-464C-A0AB-C905F9A23E51}"/>
                </a:ext>
              </a:extLst>
            </p:cNvPr>
            <p:cNvSpPr txBox="1"/>
            <p:nvPr/>
          </p:nvSpPr>
          <p:spPr>
            <a:xfrm>
              <a:off x="6794367" y="1320186"/>
              <a:ext cx="2754262" cy="634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p>
          </p:txBody>
        </p:sp>
        <p:sp>
          <p:nvSpPr>
            <p:cNvPr id="187" name="文本框 3">
              <a:extLst>
                <a:ext uri="{FF2B5EF4-FFF2-40B4-BE49-F238E27FC236}">
                  <a16:creationId xmlns:a16="http://schemas.microsoft.com/office/drawing/2014/main" id="{62F347AC-E8FF-49F5-9C25-B95096948B14}"/>
                </a:ext>
              </a:extLst>
            </p:cNvPr>
            <p:cNvSpPr txBox="1"/>
            <p:nvPr/>
          </p:nvSpPr>
          <p:spPr>
            <a:xfrm>
              <a:off x="2687504" y="1320186"/>
              <a:ext cx="2754262" cy="634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p>
          </p:txBody>
        </p:sp>
      </p:grpSp>
    </p:spTree>
    <p:extLst>
      <p:ext uri="{BB962C8B-B14F-4D97-AF65-F5344CB8AC3E}">
        <p14:creationId xmlns:p14="http://schemas.microsoft.com/office/powerpoint/2010/main" val="39806688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研究方法</a:t>
            </a:r>
          </a:p>
        </p:txBody>
      </p:sp>
      <p:grpSp>
        <p:nvGrpSpPr>
          <p:cNvPr id="40" name="组合 39">
            <a:extLst>
              <a:ext uri="{FF2B5EF4-FFF2-40B4-BE49-F238E27FC236}">
                <a16:creationId xmlns:a16="http://schemas.microsoft.com/office/drawing/2014/main" id="{613D006E-74DE-4FD4-B823-1086690E855A}"/>
              </a:ext>
            </a:extLst>
          </p:cNvPr>
          <p:cNvGrpSpPr/>
          <p:nvPr/>
        </p:nvGrpSpPr>
        <p:grpSpPr>
          <a:xfrm>
            <a:off x="849421" y="1752600"/>
            <a:ext cx="10493158" cy="931444"/>
            <a:chOff x="1321647" y="1989138"/>
            <a:chExt cx="9548706" cy="847608"/>
          </a:xfrm>
        </p:grpSpPr>
        <p:sp>
          <p:nvSpPr>
            <p:cNvPr id="62" name="išļiḓé">
              <a:extLst>
                <a:ext uri="{FF2B5EF4-FFF2-40B4-BE49-F238E27FC236}">
                  <a16:creationId xmlns:a16="http://schemas.microsoft.com/office/drawing/2014/main" id="{7760D204-33BB-4B44-BCCB-45006B3AA269}"/>
                </a:ext>
              </a:extLst>
            </p:cNvPr>
            <p:cNvSpPr/>
            <p:nvPr/>
          </p:nvSpPr>
          <p:spPr bwMode="auto">
            <a:xfrm>
              <a:off x="1321647" y="1989138"/>
              <a:ext cx="535245" cy="847605"/>
            </a:xfrm>
            <a:custGeom>
              <a:avLst/>
              <a:gdLst>
                <a:gd name="T0" fmla="*/ 139 w 139"/>
                <a:gd name="T1" fmla="*/ 218 h 218"/>
                <a:gd name="T2" fmla="*/ 139 w 139"/>
                <a:gd name="T3" fmla="*/ 0 h 218"/>
                <a:gd name="T4" fmla="*/ 109 w 139"/>
                <a:gd name="T5" fmla="*/ 0 h 218"/>
                <a:gd name="T6" fmla="*/ 0 w 139"/>
                <a:gd name="T7" fmla="*/ 109 h 218"/>
                <a:gd name="T8" fmla="*/ 0 w 139"/>
                <a:gd name="T9" fmla="*/ 109 h 218"/>
                <a:gd name="T10" fmla="*/ 109 w 139"/>
                <a:gd name="T11" fmla="*/ 218 h 218"/>
                <a:gd name="T12" fmla="*/ 139 w 139"/>
                <a:gd name="T13" fmla="*/ 218 h 218"/>
              </a:gdLst>
              <a:ahLst/>
              <a:cxnLst>
                <a:cxn ang="0">
                  <a:pos x="T0" y="T1"/>
                </a:cxn>
                <a:cxn ang="0">
                  <a:pos x="T2" y="T3"/>
                </a:cxn>
                <a:cxn ang="0">
                  <a:pos x="T4" y="T5"/>
                </a:cxn>
                <a:cxn ang="0">
                  <a:pos x="T6" y="T7"/>
                </a:cxn>
                <a:cxn ang="0">
                  <a:pos x="T8" y="T9"/>
                </a:cxn>
                <a:cxn ang="0">
                  <a:pos x="T10" y="T11"/>
                </a:cxn>
                <a:cxn ang="0">
                  <a:pos x="T12" y="T13"/>
                </a:cxn>
              </a:cxnLst>
              <a:rect l="0" t="0" r="r" b="b"/>
              <a:pathLst>
                <a:path w="139" h="218">
                  <a:moveTo>
                    <a:pt x="139" y="218"/>
                  </a:moveTo>
                  <a:cubicBezTo>
                    <a:pt x="139" y="0"/>
                    <a:pt x="139" y="0"/>
                    <a:pt x="139" y="0"/>
                  </a:cubicBezTo>
                  <a:cubicBezTo>
                    <a:pt x="109" y="0"/>
                    <a:pt x="109" y="0"/>
                    <a:pt x="109" y="0"/>
                  </a:cubicBezTo>
                  <a:cubicBezTo>
                    <a:pt x="49" y="0"/>
                    <a:pt x="0" y="49"/>
                    <a:pt x="0" y="109"/>
                  </a:cubicBezTo>
                  <a:cubicBezTo>
                    <a:pt x="0" y="109"/>
                    <a:pt x="0" y="109"/>
                    <a:pt x="0" y="109"/>
                  </a:cubicBezTo>
                  <a:cubicBezTo>
                    <a:pt x="0" y="169"/>
                    <a:pt x="49" y="218"/>
                    <a:pt x="109" y="218"/>
                  </a:cubicBezTo>
                  <a:lnTo>
                    <a:pt x="139" y="218"/>
                  </a:lnTo>
                  <a:close/>
                </a:path>
              </a:pathLst>
            </a:custGeom>
            <a:solidFill>
              <a:schemeClr val="accent2"/>
            </a:solidFill>
            <a:ln>
              <a:noFill/>
            </a:ln>
          </p:spPr>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63" name="îŝlidê">
              <a:extLst>
                <a:ext uri="{FF2B5EF4-FFF2-40B4-BE49-F238E27FC236}">
                  <a16:creationId xmlns:a16="http://schemas.microsoft.com/office/drawing/2014/main" id="{EB431BF6-C629-4F44-B94E-96889F5231F3}"/>
                </a:ext>
              </a:extLst>
            </p:cNvPr>
            <p:cNvSpPr/>
            <p:nvPr/>
          </p:nvSpPr>
          <p:spPr bwMode="auto">
            <a:xfrm>
              <a:off x="1814593" y="1989138"/>
              <a:ext cx="193599" cy="847605"/>
            </a:xfrm>
            <a:prstGeom prst="rect">
              <a:avLst/>
            </a:prstGeom>
            <a:solidFill>
              <a:schemeClr val="accent2"/>
            </a:solidFill>
            <a:ln>
              <a:noFill/>
            </a:ln>
          </p:spPr>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64" name="îSľíḋé">
              <a:extLst>
                <a:ext uri="{FF2B5EF4-FFF2-40B4-BE49-F238E27FC236}">
                  <a16:creationId xmlns:a16="http://schemas.microsoft.com/office/drawing/2014/main" id="{BBFF0F1F-FE88-40DF-9A72-D4EADCADFF74}"/>
                </a:ext>
              </a:extLst>
            </p:cNvPr>
            <p:cNvSpPr/>
            <p:nvPr/>
          </p:nvSpPr>
          <p:spPr bwMode="auto">
            <a:xfrm>
              <a:off x="1321647" y="2413754"/>
              <a:ext cx="681664" cy="422989"/>
            </a:xfrm>
            <a:custGeom>
              <a:avLst/>
              <a:gdLst>
                <a:gd name="T0" fmla="*/ 0 w 177"/>
                <a:gd name="T1" fmla="*/ 0 h 109"/>
                <a:gd name="T2" fmla="*/ 177 w 177"/>
                <a:gd name="T3" fmla="*/ 0 h 109"/>
                <a:gd name="T4" fmla="*/ 177 w 177"/>
                <a:gd name="T5" fmla="*/ 109 h 109"/>
                <a:gd name="T6" fmla="*/ 139 w 177"/>
                <a:gd name="T7" fmla="*/ 109 h 109"/>
                <a:gd name="T8" fmla="*/ 128 w 177"/>
                <a:gd name="T9" fmla="*/ 109 h 109"/>
                <a:gd name="T10" fmla="*/ 109 w 177"/>
                <a:gd name="T11" fmla="*/ 109 h 109"/>
                <a:gd name="T12" fmla="*/ 0 w 177"/>
                <a:gd name="T13" fmla="*/ 0 h 109"/>
              </a:gdLst>
              <a:ahLst/>
              <a:cxnLst>
                <a:cxn ang="0">
                  <a:pos x="T0" y="T1"/>
                </a:cxn>
                <a:cxn ang="0">
                  <a:pos x="T2" y="T3"/>
                </a:cxn>
                <a:cxn ang="0">
                  <a:pos x="T4" y="T5"/>
                </a:cxn>
                <a:cxn ang="0">
                  <a:pos x="T6" y="T7"/>
                </a:cxn>
                <a:cxn ang="0">
                  <a:pos x="T8" y="T9"/>
                </a:cxn>
                <a:cxn ang="0">
                  <a:pos x="T10" y="T11"/>
                </a:cxn>
                <a:cxn ang="0">
                  <a:pos x="T12" y="T13"/>
                </a:cxn>
              </a:cxnLst>
              <a:rect l="0" t="0" r="r" b="b"/>
              <a:pathLst>
                <a:path w="177" h="109">
                  <a:moveTo>
                    <a:pt x="0" y="0"/>
                  </a:moveTo>
                  <a:cubicBezTo>
                    <a:pt x="177" y="0"/>
                    <a:pt x="177" y="0"/>
                    <a:pt x="177" y="0"/>
                  </a:cubicBezTo>
                  <a:cubicBezTo>
                    <a:pt x="177" y="109"/>
                    <a:pt x="177" y="109"/>
                    <a:pt x="177" y="109"/>
                  </a:cubicBezTo>
                  <a:cubicBezTo>
                    <a:pt x="139" y="109"/>
                    <a:pt x="139" y="109"/>
                    <a:pt x="139" y="109"/>
                  </a:cubicBezTo>
                  <a:cubicBezTo>
                    <a:pt x="128" y="109"/>
                    <a:pt x="128" y="109"/>
                    <a:pt x="128" y="109"/>
                  </a:cubicBezTo>
                  <a:cubicBezTo>
                    <a:pt x="109" y="109"/>
                    <a:pt x="109" y="109"/>
                    <a:pt x="109" y="109"/>
                  </a:cubicBezTo>
                  <a:cubicBezTo>
                    <a:pt x="49" y="109"/>
                    <a:pt x="0" y="60"/>
                    <a:pt x="0" y="0"/>
                  </a:cubicBezTo>
                  <a:close/>
                </a:path>
              </a:pathLst>
            </a:custGeom>
            <a:solidFill>
              <a:srgbClr val="004386">
                <a:alpha val="10000"/>
              </a:srgbClr>
            </a:solidFill>
            <a:ln>
              <a:noFill/>
            </a:ln>
          </p:spPr>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65" name="ï$ḻïḍé">
              <a:extLst>
                <a:ext uri="{FF2B5EF4-FFF2-40B4-BE49-F238E27FC236}">
                  <a16:creationId xmlns:a16="http://schemas.microsoft.com/office/drawing/2014/main" id="{7D98EAF8-3083-4994-AB4D-10C639C3DDEF}"/>
                </a:ext>
              </a:extLst>
            </p:cNvPr>
            <p:cNvSpPr/>
            <p:nvPr/>
          </p:nvSpPr>
          <p:spPr bwMode="auto">
            <a:xfrm>
              <a:off x="2008189" y="1989138"/>
              <a:ext cx="1179617" cy="847605"/>
            </a:xfrm>
            <a:prstGeom prst="rect">
              <a:avLst/>
            </a:prstGeom>
            <a:solidFill>
              <a:schemeClr val="accent3"/>
            </a:solidFill>
            <a:ln>
              <a:noFill/>
            </a:ln>
          </p:spPr>
          <p:txBody>
            <a:bodyPr vert="horz" wrap="square" lIns="91440" tIns="45720" rIns="91440" bIns="45720" anchor="ctr" anchorCtr="0" compatLnSpc="1">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mj-ea"/>
                  <a:ea typeface="+mj-ea"/>
                  <a:cs typeface="+mn-ea"/>
                  <a:sym typeface="+mn-lt"/>
                </a:rPr>
                <a:t>关键词</a:t>
              </a:r>
              <a:endParaRPr lang="en-US" dirty="0">
                <a:solidFill>
                  <a:schemeClr val="bg1"/>
                </a:solidFill>
                <a:latin typeface="+mj-ea"/>
                <a:ea typeface="+mj-ea"/>
                <a:cs typeface="+mn-ea"/>
                <a:sym typeface="+mn-lt"/>
              </a:endParaRPr>
            </a:p>
          </p:txBody>
        </p:sp>
        <p:sp>
          <p:nvSpPr>
            <p:cNvPr id="66" name="ïS1iḍê">
              <a:extLst>
                <a:ext uri="{FF2B5EF4-FFF2-40B4-BE49-F238E27FC236}">
                  <a16:creationId xmlns:a16="http://schemas.microsoft.com/office/drawing/2014/main" id="{6DE1AA64-8C88-4C46-A641-9E4E316900C6}"/>
                </a:ext>
              </a:extLst>
            </p:cNvPr>
            <p:cNvSpPr/>
            <p:nvPr/>
          </p:nvSpPr>
          <p:spPr bwMode="auto">
            <a:xfrm>
              <a:off x="2008189" y="2413754"/>
              <a:ext cx="1179617" cy="422989"/>
            </a:xfrm>
            <a:prstGeom prst="rect">
              <a:avLst/>
            </a:prstGeom>
            <a:solidFill>
              <a:srgbClr val="001932">
                <a:alpha val="23922"/>
              </a:srgbClr>
            </a:solidFill>
            <a:ln>
              <a:noFill/>
            </a:ln>
          </p:spPr>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67" name="isḷíḑê">
              <a:extLst>
                <a:ext uri="{FF2B5EF4-FFF2-40B4-BE49-F238E27FC236}">
                  <a16:creationId xmlns:a16="http://schemas.microsoft.com/office/drawing/2014/main" id="{75D61CF0-A796-43AB-A1F0-6287F69C638A}"/>
                </a:ext>
              </a:extLst>
            </p:cNvPr>
            <p:cNvSpPr/>
            <p:nvPr/>
          </p:nvSpPr>
          <p:spPr bwMode="auto">
            <a:xfrm>
              <a:off x="3187806" y="1989138"/>
              <a:ext cx="1657033" cy="847605"/>
            </a:xfrm>
            <a:prstGeom prst="rect">
              <a:avLst/>
            </a:prstGeom>
            <a:solidFill>
              <a:schemeClr val="accent2"/>
            </a:solidFill>
            <a:ln>
              <a:noFill/>
            </a:ln>
          </p:spPr>
          <p:txBody>
            <a:bodyPr vert="horz" wrap="square" lIns="91440" tIns="45720" rIns="91440" bIns="45720" anchor="ctr" anchorCtr="0" compatLnSpc="1">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mj-ea"/>
                  <a:ea typeface="+mj-ea"/>
                  <a:cs typeface="+mn-ea"/>
                  <a:sym typeface="+mn-lt"/>
                </a:rPr>
                <a:t>关键词</a:t>
              </a:r>
              <a:endParaRPr lang="en-US" altLang="zh-CN" dirty="0">
                <a:solidFill>
                  <a:schemeClr val="bg1"/>
                </a:solidFill>
                <a:latin typeface="+mj-ea"/>
                <a:ea typeface="+mj-ea"/>
                <a:cs typeface="+mn-ea"/>
                <a:sym typeface="+mn-lt"/>
              </a:endParaRPr>
            </a:p>
          </p:txBody>
        </p:sp>
        <p:sp>
          <p:nvSpPr>
            <p:cNvPr id="68" name="ïşlîḍè">
              <a:extLst>
                <a:ext uri="{FF2B5EF4-FFF2-40B4-BE49-F238E27FC236}">
                  <a16:creationId xmlns:a16="http://schemas.microsoft.com/office/drawing/2014/main" id="{61457D19-6D98-449A-8AC5-C2AA5DB5E9D6}"/>
                </a:ext>
              </a:extLst>
            </p:cNvPr>
            <p:cNvSpPr/>
            <p:nvPr/>
          </p:nvSpPr>
          <p:spPr bwMode="auto">
            <a:xfrm>
              <a:off x="3187806" y="2413754"/>
              <a:ext cx="1657033" cy="422989"/>
            </a:xfrm>
            <a:prstGeom prst="rect">
              <a:avLst/>
            </a:prstGeom>
            <a:solidFill>
              <a:schemeClr val="tx1">
                <a:lumMod val="75000"/>
                <a:lumOff val="25000"/>
                <a:alpha val="10000"/>
              </a:schemeClr>
            </a:solidFill>
            <a:ln>
              <a:noFill/>
            </a:ln>
          </p:spPr>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69" name="îS1iḓè">
              <a:extLst>
                <a:ext uri="{FF2B5EF4-FFF2-40B4-BE49-F238E27FC236}">
                  <a16:creationId xmlns:a16="http://schemas.microsoft.com/office/drawing/2014/main" id="{A5006C1A-A760-4754-8A13-1238E3F5621D}"/>
                </a:ext>
              </a:extLst>
            </p:cNvPr>
            <p:cNvSpPr/>
            <p:nvPr/>
          </p:nvSpPr>
          <p:spPr bwMode="auto">
            <a:xfrm>
              <a:off x="4844840" y="1989138"/>
              <a:ext cx="2434082" cy="847605"/>
            </a:xfrm>
            <a:prstGeom prst="rect">
              <a:avLst/>
            </a:prstGeom>
            <a:solidFill>
              <a:schemeClr val="accent3"/>
            </a:solidFill>
            <a:ln>
              <a:noFill/>
            </a:ln>
          </p:spPr>
          <p:txBody>
            <a:bodyPr vert="horz" wrap="square" lIns="91440" tIns="45720" rIns="91440" bIns="45720" anchor="ctr" anchorCtr="0" compatLnSpc="1">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mj-ea"/>
                  <a:ea typeface="+mj-ea"/>
                  <a:cs typeface="+mn-ea"/>
                  <a:sym typeface="+mn-lt"/>
                </a:rPr>
                <a:t>关键词</a:t>
              </a:r>
              <a:endParaRPr lang="en-US" altLang="zh-CN" dirty="0">
                <a:solidFill>
                  <a:schemeClr val="bg1"/>
                </a:solidFill>
                <a:latin typeface="+mj-ea"/>
                <a:ea typeface="+mj-ea"/>
                <a:cs typeface="+mn-ea"/>
                <a:sym typeface="+mn-lt"/>
              </a:endParaRPr>
            </a:p>
          </p:txBody>
        </p:sp>
        <p:sp>
          <p:nvSpPr>
            <p:cNvPr id="70" name="îṥḷïḑe">
              <a:extLst>
                <a:ext uri="{FF2B5EF4-FFF2-40B4-BE49-F238E27FC236}">
                  <a16:creationId xmlns:a16="http://schemas.microsoft.com/office/drawing/2014/main" id="{D4622A8B-CB81-4CB8-96B9-CEAC1B6EA5A6}"/>
                </a:ext>
              </a:extLst>
            </p:cNvPr>
            <p:cNvSpPr/>
            <p:nvPr/>
          </p:nvSpPr>
          <p:spPr bwMode="auto">
            <a:xfrm>
              <a:off x="4844840" y="2413754"/>
              <a:ext cx="2434082" cy="422989"/>
            </a:xfrm>
            <a:prstGeom prst="rect">
              <a:avLst/>
            </a:prstGeom>
            <a:solidFill>
              <a:srgbClr val="001932">
                <a:alpha val="23922"/>
              </a:srgbClr>
            </a:solidFill>
            <a:ln>
              <a:noFill/>
            </a:ln>
          </p:spPr>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71" name="iśļiḋé">
              <a:extLst>
                <a:ext uri="{FF2B5EF4-FFF2-40B4-BE49-F238E27FC236}">
                  <a16:creationId xmlns:a16="http://schemas.microsoft.com/office/drawing/2014/main" id="{DC4DB7FE-D628-42C0-8296-42C1A14063AF}"/>
                </a:ext>
              </a:extLst>
            </p:cNvPr>
            <p:cNvSpPr/>
            <p:nvPr/>
          </p:nvSpPr>
          <p:spPr bwMode="auto">
            <a:xfrm>
              <a:off x="7278921" y="1989138"/>
              <a:ext cx="1641539" cy="847605"/>
            </a:xfrm>
            <a:prstGeom prst="rect">
              <a:avLst/>
            </a:prstGeom>
            <a:solidFill>
              <a:schemeClr val="accent2"/>
            </a:solidFill>
            <a:ln>
              <a:noFill/>
            </a:ln>
          </p:spPr>
          <p:txBody>
            <a:bodyPr vert="horz" wrap="square" lIns="91440" tIns="45720" rIns="91440" bIns="45720" anchor="ctr" anchorCtr="0" compatLnSpc="1">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mj-ea"/>
                  <a:ea typeface="+mj-ea"/>
                  <a:cs typeface="+mn-ea"/>
                  <a:sym typeface="+mn-lt"/>
                </a:rPr>
                <a:t>关键词</a:t>
              </a:r>
              <a:endParaRPr lang="en-US" altLang="zh-CN" dirty="0">
                <a:solidFill>
                  <a:schemeClr val="bg1"/>
                </a:solidFill>
                <a:latin typeface="+mj-ea"/>
                <a:ea typeface="+mj-ea"/>
                <a:cs typeface="+mn-ea"/>
                <a:sym typeface="+mn-lt"/>
              </a:endParaRPr>
            </a:p>
          </p:txBody>
        </p:sp>
        <p:sp>
          <p:nvSpPr>
            <p:cNvPr id="72" name="îṩlídê">
              <a:extLst>
                <a:ext uri="{FF2B5EF4-FFF2-40B4-BE49-F238E27FC236}">
                  <a16:creationId xmlns:a16="http://schemas.microsoft.com/office/drawing/2014/main" id="{F4D5392F-2B72-43CE-9F0B-641E32E9C5D0}"/>
                </a:ext>
              </a:extLst>
            </p:cNvPr>
            <p:cNvSpPr/>
            <p:nvPr/>
          </p:nvSpPr>
          <p:spPr bwMode="auto">
            <a:xfrm>
              <a:off x="7278921" y="2413754"/>
              <a:ext cx="1641539" cy="422989"/>
            </a:xfrm>
            <a:prstGeom prst="rect">
              <a:avLst/>
            </a:prstGeom>
            <a:solidFill>
              <a:schemeClr val="tx1">
                <a:lumMod val="75000"/>
                <a:lumOff val="25000"/>
                <a:alpha val="10000"/>
              </a:schemeClr>
            </a:solidFill>
            <a:ln>
              <a:noFill/>
            </a:ln>
          </p:spPr>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73" name="iSľíḓè">
              <a:extLst>
                <a:ext uri="{FF2B5EF4-FFF2-40B4-BE49-F238E27FC236}">
                  <a16:creationId xmlns:a16="http://schemas.microsoft.com/office/drawing/2014/main" id="{55526484-B8C3-41A1-A97A-D43562ACEAB8}"/>
                </a:ext>
              </a:extLst>
            </p:cNvPr>
            <p:cNvSpPr/>
            <p:nvPr/>
          </p:nvSpPr>
          <p:spPr bwMode="auto">
            <a:xfrm>
              <a:off x="8920460" y="1989138"/>
              <a:ext cx="1179617" cy="847605"/>
            </a:xfrm>
            <a:prstGeom prst="rect">
              <a:avLst/>
            </a:prstGeom>
            <a:solidFill>
              <a:schemeClr val="accent3"/>
            </a:solidFill>
            <a:ln>
              <a:noFill/>
            </a:ln>
          </p:spPr>
          <p:txBody>
            <a:bodyPr vert="horz" wrap="square" lIns="91440" tIns="45720" rIns="91440" bIns="45720" anchor="ctr" anchorCtr="0" compatLnSpc="1">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zh-CN" altLang="en-US" dirty="0">
                  <a:solidFill>
                    <a:schemeClr val="bg1"/>
                  </a:solidFill>
                  <a:latin typeface="+mj-ea"/>
                  <a:ea typeface="+mj-ea"/>
                  <a:cs typeface="+mn-ea"/>
                  <a:sym typeface="+mn-lt"/>
                </a:rPr>
                <a:t>关键词</a:t>
              </a:r>
              <a:endParaRPr lang="en-US" altLang="zh-CN" dirty="0">
                <a:solidFill>
                  <a:schemeClr val="bg1"/>
                </a:solidFill>
                <a:latin typeface="+mj-ea"/>
                <a:ea typeface="+mj-ea"/>
                <a:cs typeface="+mn-ea"/>
                <a:sym typeface="+mn-lt"/>
              </a:endParaRPr>
            </a:p>
          </p:txBody>
        </p:sp>
        <p:sp>
          <p:nvSpPr>
            <p:cNvPr id="74" name="íśḷîḋè">
              <a:extLst>
                <a:ext uri="{FF2B5EF4-FFF2-40B4-BE49-F238E27FC236}">
                  <a16:creationId xmlns:a16="http://schemas.microsoft.com/office/drawing/2014/main" id="{96E16FD2-2A3F-4A81-9EBA-10DB7C2EBE60}"/>
                </a:ext>
              </a:extLst>
            </p:cNvPr>
            <p:cNvSpPr/>
            <p:nvPr/>
          </p:nvSpPr>
          <p:spPr bwMode="auto">
            <a:xfrm>
              <a:off x="8920460" y="2413754"/>
              <a:ext cx="1179617" cy="422989"/>
            </a:xfrm>
            <a:prstGeom prst="rect">
              <a:avLst/>
            </a:prstGeom>
            <a:solidFill>
              <a:srgbClr val="001932">
                <a:alpha val="23922"/>
              </a:srgbClr>
            </a:solidFill>
            <a:ln>
              <a:noFill/>
            </a:ln>
          </p:spPr>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75" name="íṥlîḑê">
              <a:extLst>
                <a:ext uri="{FF2B5EF4-FFF2-40B4-BE49-F238E27FC236}">
                  <a16:creationId xmlns:a16="http://schemas.microsoft.com/office/drawing/2014/main" id="{AE845CC3-9489-4531-B9BE-7B09309308D6}"/>
                </a:ext>
              </a:extLst>
            </p:cNvPr>
            <p:cNvSpPr/>
            <p:nvPr/>
          </p:nvSpPr>
          <p:spPr bwMode="auto">
            <a:xfrm>
              <a:off x="10100078" y="1989141"/>
              <a:ext cx="770273" cy="847605"/>
            </a:xfrm>
            <a:custGeom>
              <a:avLst/>
              <a:gdLst>
                <a:gd name="T0" fmla="*/ 261 w 261"/>
                <a:gd name="T1" fmla="*/ 261 h 521"/>
                <a:gd name="T2" fmla="*/ 0 w 261"/>
                <a:gd name="T3" fmla="*/ 0 h 521"/>
                <a:gd name="T4" fmla="*/ 0 w 261"/>
                <a:gd name="T5" fmla="*/ 521 h 521"/>
                <a:gd name="T6" fmla="*/ 261 w 261"/>
                <a:gd name="T7" fmla="*/ 261 h 521"/>
              </a:gdLst>
              <a:ahLst/>
              <a:cxnLst>
                <a:cxn ang="0">
                  <a:pos x="T0" y="T1"/>
                </a:cxn>
                <a:cxn ang="0">
                  <a:pos x="T2" y="T3"/>
                </a:cxn>
                <a:cxn ang="0">
                  <a:pos x="T4" y="T5"/>
                </a:cxn>
                <a:cxn ang="0">
                  <a:pos x="T6" y="T7"/>
                </a:cxn>
              </a:cxnLst>
              <a:rect l="0" t="0" r="r" b="b"/>
              <a:pathLst>
                <a:path w="261" h="521">
                  <a:moveTo>
                    <a:pt x="261" y="261"/>
                  </a:moveTo>
                  <a:lnTo>
                    <a:pt x="0" y="0"/>
                  </a:lnTo>
                  <a:lnTo>
                    <a:pt x="0" y="521"/>
                  </a:lnTo>
                  <a:lnTo>
                    <a:pt x="261" y="261"/>
                  </a:lnTo>
                  <a:close/>
                </a:path>
              </a:pathLst>
            </a:custGeom>
            <a:solidFill>
              <a:schemeClr val="accent2"/>
            </a:solidFill>
            <a:ln>
              <a:noFill/>
            </a:ln>
          </p:spPr>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76" name="i$ļíḋè">
              <a:extLst>
                <a:ext uri="{FF2B5EF4-FFF2-40B4-BE49-F238E27FC236}">
                  <a16:creationId xmlns:a16="http://schemas.microsoft.com/office/drawing/2014/main" id="{027FF0EA-FA0E-464C-AE78-06357F0D660A}"/>
                </a:ext>
              </a:extLst>
            </p:cNvPr>
            <p:cNvSpPr/>
            <p:nvPr/>
          </p:nvSpPr>
          <p:spPr bwMode="auto">
            <a:xfrm>
              <a:off x="10637205" y="2288484"/>
              <a:ext cx="233148" cy="248913"/>
            </a:xfrm>
            <a:custGeom>
              <a:avLst/>
              <a:gdLst>
                <a:gd name="T0" fmla="*/ 79 w 79"/>
                <a:gd name="T1" fmla="*/ 77 h 153"/>
                <a:gd name="T2" fmla="*/ 0 w 79"/>
                <a:gd name="T3" fmla="*/ 153 h 153"/>
                <a:gd name="T4" fmla="*/ 0 w 79"/>
                <a:gd name="T5" fmla="*/ 0 h 153"/>
                <a:gd name="T6" fmla="*/ 0 w 79"/>
                <a:gd name="T7" fmla="*/ 0 h 153"/>
                <a:gd name="T8" fmla="*/ 79 w 79"/>
                <a:gd name="T9" fmla="*/ 77 h 153"/>
              </a:gdLst>
              <a:ahLst/>
              <a:cxnLst>
                <a:cxn ang="0">
                  <a:pos x="T0" y="T1"/>
                </a:cxn>
                <a:cxn ang="0">
                  <a:pos x="T2" y="T3"/>
                </a:cxn>
                <a:cxn ang="0">
                  <a:pos x="T4" y="T5"/>
                </a:cxn>
                <a:cxn ang="0">
                  <a:pos x="T6" y="T7"/>
                </a:cxn>
                <a:cxn ang="0">
                  <a:pos x="T8" y="T9"/>
                </a:cxn>
              </a:cxnLst>
              <a:rect l="0" t="0" r="r" b="b"/>
              <a:pathLst>
                <a:path w="79" h="153">
                  <a:moveTo>
                    <a:pt x="79" y="77"/>
                  </a:moveTo>
                  <a:lnTo>
                    <a:pt x="0" y="153"/>
                  </a:lnTo>
                  <a:lnTo>
                    <a:pt x="0" y="0"/>
                  </a:lnTo>
                  <a:lnTo>
                    <a:pt x="0" y="0"/>
                  </a:lnTo>
                  <a:lnTo>
                    <a:pt x="79" y="77"/>
                  </a:lnTo>
                  <a:close/>
                </a:path>
              </a:pathLst>
            </a:custGeom>
            <a:solidFill>
              <a:schemeClr val="accent2"/>
            </a:solidFill>
            <a:ln>
              <a:noFill/>
            </a:ln>
          </p:spPr>
          <p:txBody>
            <a:bodyPr wrap="square" lIns="91440" tIns="45720" rIns="91440" bIns="45720" anchor="ctr">
              <a:normAutofit fontScale="77500" lnSpcReduction="20000"/>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sp>
          <p:nvSpPr>
            <p:cNvPr id="77" name="íṣļîde">
              <a:extLst>
                <a:ext uri="{FF2B5EF4-FFF2-40B4-BE49-F238E27FC236}">
                  <a16:creationId xmlns:a16="http://schemas.microsoft.com/office/drawing/2014/main" id="{EA20D758-26EC-40D5-87F7-B959CE6B0E19}"/>
                </a:ext>
              </a:extLst>
            </p:cNvPr>
            <p:cNvSpPr/>
            <p:nvPr/>
          </p:nvSpPr>
          <p:spPr bwMode="auto">
            <a:xfrm>
              <a:off x="10100080" y="2413754"/>
              <a:ext cx="770273" cy="422989"/>
            </a:xfrm>
            <a:custGeom>
              <a:avLst/>
              <a:gdLst>
                <a:gd name="T0" fmla="*/ 261 w 261"/>
                <a:gd name="T1" fmla="*/ 0 h 260"/>
                <a:gd name="T2" fmla="*/ 0 w 261"/>
                <a:gd name="T3" fmla="*/ 260 h 260"/>
                <a:gd name="T4" fmla="*/ 0 w 261"/>
                <a:gd name="T5" fmla="*/ 0 h 260"/>
                <a:gd name="T6" fmla="*/ 261 w 261"/>
                <a:gd name="T7" fmla="*/ 0 h 260"/>
              </a:gdLst>
              <a:ahLst/>
              <a:cxnLst>
                <a:cxn ang="0">
                  <a:pos x="T0" y="T1"/>
                </a:cxn>
                <a:cxn ang="0">
                  <a:pos x="T2" y="T3"/>
                </a:cxn>
                <a:cxn ang="0">
                  <a:pos x="T4" y="T5"/>
                </a:cxn>
                <a:cxn ang="0">
                  <a:pos x="T6" y="T7"/>
                </a:cxn>
              </a:cxnLst>
              <a:rect l="0" t="0" r="r" b="b"/>
              <a:pathLst>
                <a:path w="261" h="260">
                  <a:moveTo>
                    <a:pt x="261" y="0"/>
                  </a:moveTo>
                  <a:lnTo>
                    <a:pt x="0" y="260"/>
                  </a:lnTo>
                  <a:lnTo>
                    <a:pt x="0" y="0"/>
                  </a:lnTo>
                  <a:lnTo>
                    <a:pt x="261" y="0"/>
                  </a:lnTo>
                  <a:close/>
                </a:path>
              </a:pathLst>
            </a:custGeom>
            <a:solidFill>
              <a:schemeClr val="accent2"/>
            </a:solidFill>
            <a:ln>
              <a:noFill/>
            </a:ln>
          </p:spPr>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cs typeface="+mn-ea"/>
                <a:sym typeface="+mn-lt"/>
              </a:endParaRPr>
            </a:p>
          </p:txBody>
        </p:sp>
      </p:grpSp>
      <p:cxnSp>
        <p:nvCxnSpPr>
          <p:cNvPr id="42" name="直接连接符 41">
            <a:extLst>
              <a:ext uri="{FF2B5EF4-FFF2-40B4-BE49-F238E27FC236}">
                <a16:creationId xmlns:a16="http://schemas.microsoft.com/office/drawing/2014/main" id="{19AE80FC-3CD9-4182-A02D-CDA9EDBF8ADC}"/>
              </a:ext>
            </a:extLst>
          </p:cNvPr>
          <p:cNvCxnSpPr/>
          <p:nvPr/>
        </p:nvCxnSpPr>
        <p:spPr>
          <a:xfrm rot="10800000">
            <a:off x="8340446" y="2667291"/>
            <a:ext cx="0" cy="46074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3" name="直接连接符 42">
            <a:extLst>
              <a:ext uri="{FF2B5EF4-FFF2-40B4-BE49-F238E27FC236}">
                <a16:creationId xmlns:a16="http://schemas.microsoft.com/office/drawing/2014/main" id="{B57FB9B6-C3C7-43E5-B187-E4191E134EE9}"/>
              </a:ext>
            </a:extLst>
          </p:cNvPr>
          <p:cNvCxnSpPr/>
          <p:nvPr/>
        </p:nvCxnSpPr>
        <p:spPr>
          <a:xfrm flipV="1">
            <a:off x="2206782" y="2667291"/>
            <a:ext cx="0" cy="236460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20349D7D-CE7F-4A78-A6B4-059FA07BE993}"/>
              </a:ext>
            </a:extLst>
          </p:cNvPr>
          <p:cNvCxnSpPr/>
          <p:nvPr/>
        </p:nvCxnSpPr>
        <p:spPr>
          <a:xfrm rot="10800000">
            <a:off x="3780555" y="2667290"/>
            <a:ext cx="0" cy="460740"/>
          </a:xfrm>
          <a:prstGeom prst="line">
            <a:avLst/>
          </a:prstGeom>
          <a:ln>
            <a:solidFill>
              <a:schemeClr val="accent3"/>
            </a:solidFill>
            <a:tailEnd type="oval"/>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34D641EF-DB68-49B2-BD60-FA6C45103775}"/>
              </a:ext>
            </a:extLst>
          </p:cNvPr>
          <p:cNvCxnSpPr/>
          <p:nvPr/>
        </p:nvCxnSpPr>
        <p:spPr>
          <a:xfrm flipV="1">
            <a:off x="6040926" y="2667291"/>
            <a:ext cx="0" cy="236460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6B9CA698-4530-4C25-9ED5-08AD9F351CCF}"/>
              </a:ext>
            </a:extLst>
          </p:cNvPr>
          <p:cNvCxnSpPr/>
          <p:nvPr/>
        </p:nvCxnSpPr>
        <p:spPr>
          <a:xfrm flipV="1">
            <a:off x="9831982" y="2667290"/>
            <a:ext cx="0" cy="2364600"/>
          </a:xfrm>
          <a:prstGeom prst="line">
            <a:avLst/>
          </a:prstGeom>
          <a:ln>
            <a:solidFill>
              <a:schemeClr val="accent2"/>
            </a:solidFill>
            <a:tailEnd type="oval"/>
          </a:ln>
        </p:spPr>
        <p:style>
          <a:lnRef idx="1">
            <a:schemeClr val="accent1"/>
          </a:lnRef>
          <a:fillRef idx="0">
            <a:schemeClr val="accent1"/>
          </a:fillRef>
          <a:effectRef idx="0">
            <a:schemeClr val="accent1"/>
          </a:effectRef>
          <a:fontRef idx="minor">
            <a:schemeClr val="tx1"/>
          </a:fontRef>
        </p:style>
      </p:cxnSp>
      <p:sp>
        <p:nvSpPr>
          <p:cNvPr id="47" name="îṥ1iḓé">
            <a:extLst>
              <a:ext uri="{FF2B5EF4-FFF2-40B4-BE49-F238E27FC236}">
                <a16:creationId xmlns:a16="http://schemas.microsoft.com/office/drawing/2014/main" id="{97FA343A-A34D-4A85-99FD-6D2495FBC1A4}"/>
              </a:ext>
            </a:extLst>
          </p:cNvPr>
          <p:cNvSpPr/>
          <p:nvPr/>
        </p:nvSpPr>
        <p:spPr>
          <a:xfrm>
            <a:off x="1913243" y="4485971"/>
            <a:ext cx="593411" cy="5934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a:solidFill>
                <a:srgbClr val="0052A4"/>
              </a:solidFill>
              <a:cs typeface="+mn-ea"/>
              <a:sym typeface="+mn-lt"/>
            </a:endParaRPr>
          </a:p>
        </p:txBody>
      </p:sp>
      <p:sp>
        <p:nvSpPr>
          <p:cNvPr id="49" name="íŝḷide">
            <a:extLst>
              <a:ext uri="{FF2B5EF4-FFF2-40B4-BE49-F238E27FC236}">
                <a16:creationId xmlns:a16="http://schemas.microsoft.com/office/drawing/2014/main" id="{CAEFE478-8AFF-4177-91C6-2EA6FCEE61BA}"/>
              </a:ext>
            </a:extLst>
          </p:cNvPr>
          <p:cNvSpPr/>
          <p:nvPr/>
        </p:nvSpPr>
        <p:spPr>
          <a:xfrm>
            <a:off x="3477259" y="2997198"/>
            <a:ext cx="593411" cy="5934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a:solidFill>
                <a:srgbClr val="0052A4"/>
              </a:solidFill>
              <a:cs typeface="+mn-ea"/>
              <a:sym typeface="+mn-lt"/>
            </a:endParaRPr>
          </a:p>
        </p:txBody>
      </p:sp>
      <p:sp>
        <p:nvSpPr>
          <p:cNvPr id="50" name="îşlîḑê">
            <a:extLst>
              <a:ext uri="{FF2B5EF4-FFF2-40B4-BE49-F238E27FC236}">
                <a16:creationId xmlns:a16="http://schemas.microsoft.com/office/drawing/2014/main" id="{C6C5F623-49C6-4746-8353-D82DDE0DBAC5}"/>
              </a:ext>
            </a:extLst>
          </p:cNvPr>
          <p:cNvSpPr/>
          <p:nvPr/>
        </p:nvSpPr>
        <p:spPr>
          <a:xfrm rot="10800000" flipV="1">
            <a:off x="3622691" y="3128032"/>
            <a:ext cx="302547" cy="331743"/>
          </a:xfrm>
          <a:custGeom>
            <a:avLst/>
            <a:gdLst>
              <a:gd name="connsiteX0" fmla="*/ 130776 w 510187"/>
              <a:gd name="connsiteY0" fmla="*/ 398252 h 559418"/>
              <a:gd name="connsiteX1" fmla="*/ 180826 w 510187"/>
              <a:gd name="connsiteY1" fmla="*/ 398252 h 559418"/>
              <a:gd name="connsiteX2" fmla="*/ 195356 w 510187"/>
              <a:gd name="connsiteY2" fmla="*/ 420815 h 559418"/>
              <a:gd name="connsiteX3" fmla="*/ 140463 w 510187"/>
              <a:gd name="connsiteY3" fmla="*/ 420815 h 559418"/>
              <a:gd name="connsiteX4" fmla="*/ 48435 w 510187"/>
              <a:gd name="connsiteY4" fmla="*/ 535243 h 559418"/>
              <a:gd name="connsiteX5" fmla="*/ 461752 w 510187"/>
              <a:gd name="connsiteY5" fmla="*/ 535243 h 559418"/>
              <a:gd name="connsiteX6" fmla="*/ 369724 w 510187"/>
              <a:gd name="connsiteY6" fmla="*/ 420815 h 559418"/>
              <a:gd name="connsiteX7" fmla="*/ 316445 w 510187"/>
              <a:gd name="connsiteY7" fmla="*/ 420815 h 559418"/>
              <a:gd name="connsiteX8" fmla="*/ 329361 w 510187"/>
              <a:gd name="connsiteY8" fmla="*/ 398252 h 559418"/>
              <a:gd name="connsiteX9" fmla="*/ 381026 w 510187"/>
              <a:gd name="connsiteY9" fmla="*/ 398252 h 559418"/>
              <a:gd name="connsiteX10" fmla="*/ 510187 w 510187"/>
              <a:gd name="connsiteY10" fmla="*/ 559418 h 559418"/>
              <a:gd name="connsiteX11" fmla="*/ 0 w 510187"/>
              <a:gd name="connsiteY11" fmla="*/ 559418 h 559418"/>
              <a:gd name="connsiteX12" fmla="*/ 254964 w 510187"/>
              <a:gd name="connsiteY12" fmla="*/ 79000 h 559418"/>
              <a:gd name="connsiteX13" fmla="*/ 175836 w 510187"/>
              <a:gd name="connsiteY13" fmla="*/ 159612 h 559418"/>
              <a:gd name="connsiteX14" fmla="*/ 254964 w 510187"/>
              <a:gd name="connsiteY14" fmla="*/ 238611 h 559418"/>
              <a:gd name="connsiteX15" fmla="*/ 335706 w 510187"/>
              <a:gd name="connsiteY15" fmla="*/ 159612 h 559418"/>
              <a:gd name="connsiteX16" fmla="*/ 254964 w 510187"/>
              <a:gd name="connsiteY16" fmla="*/ 79000 h 559418"/>
              <a:gd name="connsiteX17" fmla="*/ 254964 w 510187"/>
              <a:gd name="connsiteY17" fmla="*/ 0 h 559418"/>
              <a:gd name="connsiteX18" fmla="*/ 414834 w 510187"/>
              <a:gd name="connsiteY18" fmla="*/ 159612 h 559418"/>
              <a:gd name="connsiteX19" fmla="*/ 254964 w 510187"/>
              <a:gd name="connsiteY19" fmla="*/ 478835 h 559418"/>
              <a:gd name="connsiteX20" fmla="*/ 95093 w 510187"/>
              <a:gd name="connsiteY20" fmla="*/ 159612 h 559418"/>
              <a:gd name="connsiteX21" fmla="*/ 254964 w 510187"/>
              <a:gd name="connsiteY21" fmla="*/ 0 h 55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10187" h="559418">
                <a:moveTo>
                  <a:pt x="130776" y="398252"/>
                </a:moveTo>
                <a:lnTo>
                  <a:pt x="180826" y="398252"/>
                </a:lnTo>
                <a:cubicBezTo>
                  <a:pt x="185669" y="404699"/>
                  <a:pt x="190513" y="412757"/>
                  <a:pt x="195356" y="420815"/>
                </a:cubicBezTo>
                <a:lnTo>
                  <a:pt x="140463" y="420815"/>
                </a:lnTo>
                <a:lnTo>
                  <a:pt x="48435" y="535243"/>
                </a:lnTo>
                <a:lnTo>
                  <a:pt x="461752" y="535243"/>
                </a:lnTo>
                <a:lnTo>
                  <a:pt x="369724" y="420815"/>
                </a:lnTo>
                <a:lnTo>
                  <a:pt x="316445" y="420815"/>
                </a:lnTo>
                <a:cubicBezTo>
                  <a:pt x="319674" y="412757"/>
                  <a:pt x="324518" y="404699"/>
                  <a:pt x="329361" y="398252"/>
                </a:cubicBezTo>
                <a:lnTo>
                  <a:pt x="381026" y="398252"/>
                </a:lnTo>
                <a:lnTo>
                  <a:pt x="510187" y="559418"/>
                </a:lnTo>
                <a:lnTo>
                  <a:pt x="0" y="559418"/>
                </a:lnTo>
                <a:close/>
                <a:moveTo>
                  <a:pt x="254964" y="79000"/>
                </a:moveTo>
                <a:cubicBezTo>
                  <a:pt x="211363" y="79000"/>
                  <a:pt x="175836" y="116081"/>
                  <a:pt x="175836" y="159612"/>
                </a:cubicBezTo>
                <a:cubicBezTo>
                  <a:pt x="175836" y="203142"/>
                  <a:pt x="211363" y="238611"/>
                  <a:pt x="254964" y="238611"/>
                </a:cubicBezTo>
                <a:cubicBezTo>
                  <a:pt x="300179" y="238611"/>
                  <a:pt x="335706" y="203142"/>
                  <a:pt x="335706" y="159612"/>
                </a:cubicBezTo>
                <a:cubicBezTo>
                  <a:pt x="335706" y="116081"/>
                  <a:pt x="300179" y="79000"/>
                  <a:pt x="254964" y="79000"/>
                </a:cubicBezTo>
                <a:close/>
                <a:moveTo>
                  <a:pt x="254964" y="0"/>
                </a:moveTo>
                <a:cubicBezTo>
                  <a:pt x="343781" y="0"/>
                  <a:pt x="414834" y="70939"/>
                  <a:pt x="414834" y="159612"/>
                </a:cubicBezTo>
                <a:cubicBezTo>
                  <a:pt x="414834" y="246673"/>
                  <a:pt x="254964" y="478835"/>
                  <a:pt x="254964" y="478835"/>
                </a:cubicBezTo>
                <a:cubicBezTo>
                  <a:pt x="254964" y="478835"/>
                  <a:pt x="95093" y="246673"/>
                  <a:pt x="95093" y="159612"/>
                </a:cubicBezTo>
                <a:cubicBezTo>
                  <a:pt x="95093" y="70939"/>
                  <a:pt x="167761" y="0"/>
                  <a:pt x="254964" y="0"/>
                </a:cubicBezTo>
                <a:close/>
              </a:path>
            </a:pathLst>
          </a:custGeom>
          <a:solidFill>
            <a:schemeClr val="bg1"/>
          </a:solidFill>
          <a:ln w="12700">
            <a:miter lim="400000"/>
          </a:ln>
        </p:spPr>
        <p:txBody>
          <a:bodyPr wrap="square" lIns="91440" tIns="45720" rIns="91440" bIns="45720" anchor="ctr">
            <a:normAutofit fontScale="92500" lnSpcReduction="10000"/>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dirty="0">
              <a:solidFill>
                <a:srgbClr val="0052A4"/>
              </a:solidFill>
              <a:cs typeface="+mn-ea"/>
              <a:sym typeface="+mn-lt"/>
            </a:endParaRPr>
          </a:p>
        </p:txBody>
      </p:sp>
      <p:sp>
        <p:nvSpPr>
          <p:cNvPr id="51" name="íśľîḑè">
            <a:extLst>
              <a:ext uri="{FF2B5EF4-FFF2-40B4-BE49-F238E27FC236}">
                <a16:creationId xmlns:a16="http://schemas.microsoft.com/office/drawing/2014/main" id="{D6E439B8-46B6-4E9F-A5CD-6F525DFBB71E}"/>
              </a:ext>
            </a:extLst>
          </p:cNvPr>
          <p:cNvSpPr/>
          <p:nvPr/>
        </p:nvSpPr>
        <p:spPr>
          <a:xfrm>
            <a:off x="8043741" y="2997198"/>
            <a:ext cx="593411" cy="59341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a:solidFill>
                <a:srgbClr val="0052A4"/>
              </a:solidFill>
              <a:cs typeface="+mn-ea"/>
              <a:sym typeface="+mn-lt"/>
            </a:endParaRPr>
          </a:p>
        </p:txBody>
      </p:sp>
      <p:sp>
        <p:nvSpPr>
          <p:cNvPr id="52" name="iṣḻiďé">
            <a:extLst>
              <a:ext uri="{FF2B5EF4-FFF2-40B4-BE49-F238E27FC236}">
                <a16:creationId xmlns:a16="http://schemas.microsoft.com/office/drawing/2014/main" id="{FC24B4C0-12BA-42D5-9416-358E3FBA9316}"/>
              </a:ext>
            </a:extLst>
          </p:cNvPr>
          <p:cNvSpPr/>
          <p:nvPr/>
        </p:nvSpPr>
        <p:spPr>
          <a:xfrm>
            <a:off x="8158922" y="3148395"/>
            <a:ext cx="327037" cy="327031"/>
          </a:xfrm>
          <a:custGeom>
            <a:avLst/>
            <a:gdLst/>
            <a:ahLst/>
            <a:cxnLst>
              <a:cxn ang="0">
                <a:pos x="wd2" y="hd2"/>
              </a:cxn>
              <a:cxn ang="5400000">
                <a:pos x="wd2" y="hd2"/>
              </a:cxn>
              <a:cxn ang="10800000">
                <a:pos x="wd2" y="hd2"/>
              </a:cxn>
              <a:cxn ang="16200000">
                <a:pos x="wd2" y="hd2"/>
              </a:cxn>
            </a:cxnLst>
            <a:rect l="0" t="0" r="r" b="b"/>
            <a:pathLst>
              <a:path w="21176" h="21176" extrusionOk="0">
                <a:moveTo>
                  <a:pt x="18635" y="2703"/>
                </a:moveTo>
                <a:lnTo>
                  <a:pt x="11841" y="15322"/>
                </a:lnTo>
                <a:lnTo>
                  <a:pt x="11150" y="9587"/>
                </a:lnTo>
                <a:cubicBezTo>
                  <a:pt x="11150" y="9587"/>
                  <a:pt x="18635" y="2703"/>
                  <a:pt x="18635" y="2703"/>
                </a:cubicBezTo>
                <a:close/>
                <a:moveTo>
                  <a:pt x="20880" y="297"/>
                </a:moveTo>
                <a:cubicBezTo>
                  <a:pt x="20158" y="-424"/>
                  <a:pt x="19471" y="257"/>
                  <a:pt x="17135" y="1379"/>
                </a:cubicBezTo>
                <a:cubicBezTo>
                  <a:pt x="10889" y="4382"/>
                  <a:pt x="0" y="10484"/>
                  <a:pt x="0" y="10484"/>
                </a:cubicBezTo>
                <a:lnTo>
                  <a:pt x="9356" y="11821"/>
                </a:lnTo>
                <a:lnTo>
                  <a:pt x="10692" y="21176"/>
                </a:lnTo>
                <a:cubicBezTo>
                  <a:pt x="10692" y="21176"/>
                  <a:pt x="16794" y="10288"/>
                  <a:pt x="19796" y="4041"/>
                </a:cubicBezTo>
                <a:cubicBezTo>
                  <a:pt x="20920" y="1706"/>
                  <a:pt x="21600" y="1018"/>
                  <a:pt x="20880" y="297"/>
                </a:cubicBezTo>
                <a:close/>
              </a:path>
            </a:pathLst>
          </a:custGeom>
          <a:solidFill>
            <a:schemeClr val="bg1"/>
          </a:solidFill>
          <a:ln w="12700">
            <a:miter lim="400000"/>
          </a:ln>
        </p:spPr>
        <p:txBody>
          <a:bodyPr wrap="square" lIns="91440" tIns="45720" rIns="91440" bIns="45720" anchor="ctr">
            <a:normAutofit fontScale="92500" lnSpcReduction="10000"/>
            <a:scene3d>
              <a:camera prst="orthographicFront"/>
              <a:lightRig rig="threePt" dir="t"/>
            </a:scene3d>
            <a:sp3d contourW="12700"/>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a:solidFill>
                <a:srgbClr val="0052A4"/>
              </a:solidFill>
              <a:cs typeface="+mn-ea"/>
              <a:sym typeface="+mn-lt"/>
            </a:endParaRPr>
          </a:p>
        </p:txBody>
      </p:sp>
      <p:sp>
        <p:nvSpPr>
          <p:cNvPr id="53" name="ísḻïde">
            <a:extLst>
              <a:ext uri="{FF2B5EF4-FFF2-40B4-BE49-F238E27FC236}">
                <a16:creationId xmlns:a16="http://schemas.microsoft.com/office/drawing/2014/main" id="{30F844F8-64D9-42DF-86A3-D30ED043A349}"/>
              </a:ext>
            </a:extLst>
          </p:cNvPr>
          <p:cNvSpPr/>
          <p:nvPr/>
        </p:nvSpPr>
        <p:spPr>
          <a:xfrm>
            <a:off x="5737630" y="4485971"/>
            <a:ext cx="593411" cy="5934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a:solidFill>
                <a:srgbClr val="0052A4"/>
              </a:solidFill>
              <a:cs typeface="+mn-ea"/>
              <a:sym typeface="+mn-lt"/>
            </a:endParaRPr>
          </a:p>
        </p:txBody>
      </p:sp>
      <p:sp>
        <p:nvSpPr>
          <p:cNvPr id="55" name="ïš1ïďè">
            <a:extLst>
              <a:ext uri="{FF2B5EF4-FFF2-40B4-BE49-F238E27FC236}">
                <a16:creationId xmlns:a16="http://schemas.microsoft.com/office/drawing/2014/main" id="{DF046763-3AE7-49B3-9811-93FA0049477E}"/>
              </a:ext>
            </a:extLst>
          </p:cNvPr>
          <p:cNvSpPr/>
          <p:nvPr/>
        </p:nvSpPr>
        <p:spPr>
          <a:xfrm>
            <a:off x="9537338" y="4485971"/>
            <a:ext cx="593411" cy="593411"/>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anchor="ctr">
            <a:normAutofit/>
            <a:scene3d>
              <a:camera prst="orthographicFront"/>
              <a:lightRig rig="threePt" dir="t"/>
            </a:scene3d>
            <a:sp3d contourW="12700"/>
          </a:bodyP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a:solidFill>
                <a:srgbClr val="0052A4"/>
              </a:solidFill>
              <a:cs typeface="+mn-ea"/>
              <a:sym typeface="+mn-lt"/>
            </a:endParaRPr>
          </a:p>
        </p:txBody>
      </p:sp>
      <p:sp>
        <p:nvSpPr>
          <p:cNvPr id="78" name="文本框 3">
            <a:extLst>
              <a:ext uri="{FF2B5EF4-FFF2-40B4-BE49-F238E27FC236}">
                <a16:creationId xmlns:a16="http://schemas.microsoft.com/office/drawing/2014/main" id="{76FF9D29-7A24-4573-A3AB-081AB9079E84}"/>
              </a:ext>
            </a:extLst>
          </p:cNvPr>
          <p:cNvSpPr txBox="1"/>
          <p:nvPr/>
        </p:nvSpPr>
        <p:spPr>
          <a:xfrm>
            <a:off x="1093962" y="5201398"/>
            <a:ext cx="2225640" cy="5571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200" dirty="0">
                <a:solidFill>
                  <a:schemeClr val="bg1"/>
                </a:solidFill>
                <a:latin typeface="+mn-ea"/>
                <a:cs typeface="+mn-ea"/>
                <a:sym typeface="+mn-lt"/>
              </a:rPr>
              <a:t>在这里输入你的正文阐述与关键词标题相关的具体内容</a:t>
            </a:r>
          </a:p>
        </p:txBody>
      </p:sp>
      <p:sp>
        <p:nvSpPr>
          <p:cNvPr id="79" name="文本框 3">
            <a:extLst>
              <a:ext uri="{FF2B5EF4-FFF2-40B4-BE49-F238E27FC236}">
                <a16:creationId xmlns:a16="http://schemas.microsoft.com/office/drawing/2014/main" id="{704F57BC-6FE3-4080-B0F4-E300DF4149C3}"/>
              </a:ext>
            </a:extLst>
          </p:cNvPr>
          <p:cNvSpPr txBox="1"/>
          <p:nvPr/>
        </p:nvSpPr>
        <p:spPr>
          <a:xfrm>
            <a:off x="4921515" y="5201398"/>
            <a:ext cx="2225640" cy="5571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200" dirty="0">
                <a:solidFill>
                  <a:schemeClr val="bg1"/>
                </a:solidFill>
                <a:latin typeface="+mn-ea"/>
                <a:cs typeface="+mn-ea"/>
                <a:sym typeface="+mn-lt"/>
              </a:rPr>
              <a:t>在这里输入你的正文阐述与关键词标题相关的具体内容</a:t>
            </a:r>
          </a:p>
        </p:txBody>
      </p:sp>
      <p:sp>
        <p:nvSpPr>
          <p:cNvPr id="80" name="文本框 3">
            <a:extLst>
              <a:ext uri="{FF2B5EF4-FFF2-40B4-BE49-F238E27FC236}">
                <a16:creationId xmlns:a16="http://schemas.microsoft.com/office/drawing/2014/main" id="{F5ED7102-11D7-4C87-9549-A0D881C4A211}"/>
              </a:ext>
            </a:extLst>
          </p:cNvPr>
          <p:cNvSpPr txBox="1"/>
          <p:nvPr/>
        </p:nvSpPr>
        <p:spPr>
          <a:xfrm>
            <a:off x="8719162" y="5201398"/>
            <a:ext cx="2225640" cy="5571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200" dirty="0">
                <a:solidFill>
                  <a:schemeClr val="bg1"/>
                </a:solidFill>
                <a:latin typeface="+mn-ea"/>
                <a:cs typeface="+mn-ea"/>
                <a:sym typeface="+mn-lt"/>
              </a:rPr>
              <a:t>在这里输入你的正文阐述与关键词标题相关的具体内容</a:t>
            </a:r>
          </a:p>
        </p:txBody>
      </p:sp>
      <p:sp>
        <p:nvSpPr>
          <p:cNvPr id="81" name="文本框 3">
            <a:extLst>
              <a:ext uri="{FF2B5EF4-FFF2-40B4-BE49-F238E27FC236}">
                <a16:creationId xmlns:a16="http://schemas.microsoft.com/office/drawing/2014/main" id="{C8DF5812-01E9-4313-A6C0-44425B563F18}"/>
              </a:ext>
            </a:extLst>
          </p:cNvPr>
          <p:cNvSpPr txBox="1"/>
          <p:nvPr/>
        </p:nvSpPr>
        <p:spPr>
          <a:xfrm>
            <a:off x="2661144" y="3706931"/>
            <a:ext cx="2225640" cy="5571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200" dirty="0">
                <a:solidFill>
                  <a:schemeClr val="bg1"/>
                </a:solidFill>
                <a:latin typeface="+mn-ea"/>
                <a:cs typeface="+mn-ea"/>
                <a:sym typeface="+mn-lt"/>
              </a:rPr>
              <a:t>在这里输入你的正文阐述与关键词标题相关的具体内容</a:t>
            </a:r>
          </a:p>
        </p:txBody>
      </p:sp>
      <p:sp>
        <p:nvSpPr>
          <p:cNvPr id="82" name="文本框 3">
            <a:extLst>
              <a:ext uri="{FF2B5EF4-FFF2-40B4-BE49-F238E27FC236}">
                <a16:creationId xmlns:a16="http://schemas.microsoft.com/office/drawing/2014/main" id="{6AD8D50C-F16C-48E8-8110-5CE69DA19D11}"/>
              </a:ext>
            </a:extLst>
          </p:cNvPr>
          <p:cNvSpPr txBox="1"/>
          <p:nvPr/>
        </p:nvSpPr>
        <p:spPr>
          <a:xfrm>
            <a:off x="7204234" y="3706931"/>
            <a:ext cx="2225640" cy="55714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200" dirty="0">
                <a:solidFill>
                  <a:schemeClr val="bg1"/>
                </a:solidFill>
                <a:latin typeface="+mn-ea"/>
                <a:cs typeface="+mn-ea"/>
                <a:sym typeface="+mn-lt"/>
              </a:rPr>
              <a:t>在这里输入你的正文阐述与关键词标题相关的具体内容</a:t>
            </a:r>
          </a:p>
        </p:txBody>
      </p:sp>
      <p:sp>
        <p:nvSpPr>
          <p:cNvPr id="83" name="任意多边形: 形状 82">
            <a:extLst>
              <a:ext uri="{FF2B5EF4-FFF2-40B4-BE49-F238E27FC236}">
                <a16:creationId xmlns:a16="http://schemas.microsoft.com/office/drawing/2014/main" id="{5A1527C7-9FF0-4C8E-973B-B5A7E7645081}"/>
              </a:ext>
            </a:extLst>
          </p:cNvPr>
          <p:cNvSpPr/>
          <p:nvPr/>
        </p:nvSpPr>
        <p:spPr>
          <a:xfrm>
            <a:off x="2080301" y="4627848"/>
            <a:ext cx="241615" cy="301918"/>
          </a:xfrm>
          <a:custGeom>
            <a:avLst/>
            <a:gdLst>
              <a:gd name="connsiteX0" fmla="*/ 316382 w 355445"/>
              <a:gd name="connsiteY0" fmla="*/ 178804 h 444157"/>
              <a:gd name="connsiteX1" fmla="*/ 305837 w 355445"/>
              <a:gd name="connsiteY1" fmla="*/ 178804 h 444157"/>
              <a:gd name="connsiteX2" fmla="*/ 305837 w 355445"/>
              <a:gd name="connsiteY2" fmla="*/ 131108 h 444157"/>
              <a:gd name="connsiteX3" fmla="*/ 180642 w 355445"/>
              <a:gd name="connsiteY3" fmla="*/ -28 h 444157"/>
              <a:gd name="connsiteX4" fmla="*/ 49506 w 355445"/>
              <a:gd name="connsiteY4" fmla="*/ 125166 h 444157"/>
              <a:gd name="connsiteX5" fmla="*/ 49506 w 355445"/>
              <a:gd name="connsiteY5" fmla="*/ 131108 h 444157"/>
              <a:gd name="connsiteX6" fmla="*/ 49506 w 355445"/>
              <a:gd name="connsiteY6" fmla="*/ 178804 h 444157"/>
              <a:gd name="connsiteX7" fmla="*/ 38961 w 355445"/>
              <a:gd name="connsiteY7" fmla="*/ 178804 h 444157"/>
              <a:gd name="connsiteX8" fmla="*/ -51 w 355445"/>
              <a:gd name="connsiteY8" fmla="*/ 218091 h 444157"/>
              <a:gd name="connsiteX9" fmla="*/ -51 w 355445"/>
              <a:gd name="connsiteY9" fmla="*/ 218159 h 444157"/>
              <a:gd name="connsiteX10" fmla="*/ -51 w 355445"/>
              <a:gd name="connsiteY10" fmla="*/ 404807 h 444157"/>
              <a:gd name="connsiteX11" fmla="*/ 38961 w 355445"/>
              <a:gd name="connsiteY11" fmla="*/ 444094 h 444157"/>
              <a:gd name="connsiteX12" fmla="*/ 38961 w 355445"/>
              <a:gd name="connsiteY12" fmla="*/ 444094 h 444157"/>
              <a:gd name="connsiteX13" fmla="*/ 316382 w 355445"/>
              <a:gd name="connsiteY13" fmla="*/ 444094 h 444157"/>
              <a:gd name="connsiteX14" fmla="*/ 355394 w 355445"/>
              <a:gd name="connsiteY14" fmla="*/ 404807 h 444157"/>
              <a:gd name="connsiteX15" fmla="*/ 355394 w 355445"/>
              <a:gd name="connsiteY15" fmla="*/ 404807 h 444157"/>
              <a:gd name="connsiteX16" fmla="*/ 355394 w 355445"/>
              <a:gd name="connsiteY16" fmla="*/ 218159 h 444157"/>
              <a:gd name="connsiteX17" fmla="*/ 316451 w 355445"/>
              <a:gd name="connsiteY17" fmla="*/ 178804 h 444157"/>
              <a:gd name="connsiteX18" fmla="*/ 316382 w 355445"/>
              <a:gd name="connsiteY18" fmla="*/ 178804 h 444157"/>
              <a:gd name="connsiteX19" fmla="*/ 194041 w 355445"/>
              <a:gd name="connsiteY19" fmla="*/ 314034 h 444157"/>
              <a:gd name="connsiteX20" fmla="*/ 194041 w 355445"/>
              <a:gd name="connsiteY20" fmla="*/ 338433 h 444157"/>
              <a:gd name="connsiteX21" fmla="*/ 187148 w 355445"/>
              <a:gd name="connsiteY21" fmla="*/ 344981 h 444157"/>
              <a:gd name="connsiteX22" fmla="*/ 167505 w 355445"/>
              <a:gd name="connsiteY22" fmla="*/ 344981 h 444157"/>
              <a:gd name="connsiteX23" fmla="*/ 160957 w 355445"/>
              <a:gd name="connsiteY23" fmla="*/ 338433 h 444157"/>
              <a:gd name="connsiteX24" fmla="*/ 160957 w 355445"/>
              <a:gd name="connsiteY24" fmla="*/ 314034 h 444157"/>
              <a:gd name="connsiteX25" fmla="*/ 150577 w 355445"/>
              <a:gd name="connsiteY25" fmla="*/ 270914 h 444157"/>
              <a:gd name="connsiteX26" fmla="*/ 193696 w 355445"/>
              <a:gd name="connsiteY26" fmla="*/ 260534 h 444157"/>
              <a:gd name="connsiteX27" fmla="*/ 204076 w 355445"/>
              <a:gd name="connsiteY27" fmla="*/ 303654 h 444157"/>
              <a:gd name="connsiteX28" fmla="*/ 193696 w 355445"/>
              <a:gd name="connsiteY28" fmla="*/ 314034 h 444157"/>
              <a:gd name="connsiteX29" fmla="*/ 249663 w 355445"/>
              <a:gd name="connsiteY29" fmla="*/ 178804 h 444157"/>
              <a:gd name="connsiteX30" fmla="*/ 105680 w 355445"/>
              <a:gd name="connsiteY30" fmla="*/ 178804 h 444157"/>
              <a:gd name="connsiteX31" fmla="*/ 105680 w 355445"/>
              <a:gd name="connsiteY31" fmla="*/ 131108 h 444157"/>
              <a:gd name="connsiteX32" fmla="*/ 175445 w 355445"/>
              <a:gd name="connsiteY32" fmla="*/ 56890 h 444157"/>
              <a:gd name="connsiteX33" fmla="*/ 249663 w 355445"/>
              <a:gd name="connsiteY33" fmla="*/ 126655 h 444157"/>
              <a:gd name="connsiteX34" fmla="*/ 249663 w 355445"/>
              <a:gd name="connsiteY34" fmla="*/ 131108 h 44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5445" h="444157">
                <a:moveTo>
                  <a:pt x="316382" y="178804"/>
                </a:moveTo>
                <a:lnTo>
                  <a:pt x="305837" y="178804"/>
                </a:lnTo>
                <a:lnTo>
                  <a:pt x="305837" y="131108"/>
                </a:lnTo>
                <a:cubicBezTo>
                  <a:pt x="307477" y="60322"/>
                  <a:pt x="251428" y="1612"/>
                  <a:pt x="180642" y="-28"/>
                </a:cubicBezTo>
                <a:cubicBezTo>
                  <a:pt x="109863" y="-1669"/>
                  <a:pt x="51146" y="54381"/>
                  <a:pt x="49506" y="125166"/>
                </a:cubicBezTo>
                <a:cubicBezTo>
                  <a:pt x="49458" y="127145"/>
                  <a:pt x="49458" y="129129"/>
                  <a:pt x="49506" y="131108"/>
                </a:cubicBezTo>
                <a:lnTo>
                  <a:pt x="49506" y="178804"/>
                </a:lnTo>
                <a:lnTo>
                  <a:pt x="38961" y="178804"/>
                </a:lnTo>
                <a:cubicBezTo>
                  <a:pt x="17339" y="178879"/>
                  <a:pt x="-127" y="196469"/>
                  <a:pt x="-51" y="218091"/>
                </a:cubicBezTo>
                <a:cubicBezTo>
                  <a:pt x="-51" y="218111"/>
                  <a:pt x="-51" y="218139"/>
                  <a:pt x="-51" y="218159"/>
                </a:cubicBezTo>
                <a:lnTo>
                  <a:pt x="-51" y="404807"/>
                </a:lnTo>
                <a:cubicBezTo>
                  <a:pt x="-127" y="426429"/>
                  <a:pt x="17339" y="444019"/>
                  <a:pt x="38961" y="444094"/>
                </a:cubicBezTo>
                <a:cubicBezTo>
                  <a:pt x="38961" y="444094"/>
                  <a:pt x="38961" y="444094"/>
                  <a:pt x="38961" y="444094"/>
                </a:cubicBezTo>
                <a:lnTo>
                  <a:pt x="316382" y="444094"/>
                </a:lnTo>
                <a:cubicBezTo>
                  <a:pt x="338004" y="444019"/>
                  <a:pt x="355469" y="426429"/>
                  <a:pt x="355394" y="404807"/>
                </a:cubicBezTo>
                <a:cubicBezTo>
                  <a:pt x="355394" y="404807"/>
                  <a:pt x="355394" y="404807"/>
                  <a:pt x="355394" y="404807"/>
                </a:cubicBezTo>
                <a:lnTo>
                  <a:pt x="355394" y="218159"/>
                </a:lnTo>
                <a:cubicBezTo>
                  <a:pt x="355511" y="196538"/>
                  <a:pt x="338073" y="178920"/>
                  <a:pt x="316451" y="178804"/>
                </a:cubicBezTo>
                <a:cubicBezTo>
                  <a:pt x="316430" y="178804"/>
                  <a:pt x="316403" y="178804"/>
                  <a:pt x="316382" y="178804"/>
                </a:cubicBezTo>
                <a:close/>
                <a:moveTo>
                  <a:pt x="194041" y="314034"/>
                </a:moveTo>
                <a:lnTo>
                  <a:pt x="194041" y="338433"/>
                </a:lnTo>
                <a:cubicBezTo>
                  <a:pt x="193855" y="342107"/>
                  <a:pt x="190822" y="344987"/>
                  <a:pt x="187148" y="344981"/>
                </a:cubicBezTo>
                <a:lnTo>
                  <a:pt x="167505" y="344981"/>
                </a:lnTo>
                <a:cubicBezTo>
                  <a:pt x="163962" y="344808"/>
                  <a:pt x="161129" y="341976"/>
                  <a:pt x="160957" y="338433"/>
                </a:cubicBezTo>
                <a:lnTo>
                  <a:pt x="160957" y="314034"/>
                </a:lnTo>
                <a:cubicBezTo>
                  <a:pt x="146187" y="304991"/>
                  <a:pt x="141534" y="285685"/>
                  <a:pt x="150577" y="270914"/>
                </a:cubicBezTo>
                <a:cubicBezTo>
                  <a:pt x="159620" y="256144"/>
                  <a:pt x="178926" y="251491"/>
                  <a:pt x="193696" y="260534"/>
                </a:cubicBezTo>
                <a:cubicBezTo>
                  <a:pt x="208467" y="269577"/>
                  <a:pt x="213119" y="288883"/>
                  <a:pt x="204076" y="303654"/>
                </a:cubicBezTo>
                <a:cubicBezTo>
                  <a:pt x="201485" y="307885"/>
                  <a:pt x="197928" y="311442"/>
                  <a:pt x="193696" y="314034"/>
                </a:cubicBezTo>
                <a:close/>
                <a:moveTo>
                  <a:pt x="249663" y="178804"/>
                </a:moveTo>
                <a:lnTo>
                  <a:pt x="105680" y="178804"/>
                </a:lnTo>
                <a:lnTo>
                  <a:pt x="105680" y="131108"/>
                </a:lnTo>
                <a:cubicBezTo>
                  <a:pt x="104446" y="91345"/>
                  <a:pt x="135682" y="58116"/>
                  <a:pt x="175445" y="56890"/>
                </a:cubicBezTo>
                <a:cubicBezTo>
                  <a:pt x="215201" y="55656"/>
                  <a:pt x="248429" y="86892"/>
                  <a:pt x="249663" y="126655"/>
                </a:cubicBezTo>
                <a:cubicBezTo>
                  <a:pt x="249711" y="128137"/>
                  <a:pt x="249711" y="129626"/>
                  <a:pt x="249663" y="131108"/>
                </a:cubicBezTo>
                <a:close/>
              </a:path>
            </a:pathLst>
          </a:custGeom>
          <a:solidFill>
            <a:schemeClr val="bg1"/>
          </a:solid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4" name="组合 3">
            <a:extLst>
              <a:ext uri="{FF2B5EF4-FFF2-40B4-BE49-F238E27FC236}">
                <a16:creationId xmlns:a16="http://schemas.microsoft.com/office/drawing/2014/main" id="{00EEB0D1-474E-4AA2-92E3-6F941A57DCD7}"/>
              </a:ext>
            </a:extLst>
          </p:cNvPr>
          <p:cNvGrpSpPr/>
          <p:nvPr/>
        </p:nvGrpSpPr>
        <p:grpSpPr>
          <a:xfrm>
            <a:off x="5918791" y="4637130"/>
            <a:ext cx="247978" cy="321211"/>
            <a:chOff x="5871165" y="4608555"/>
            <a:chExt cx="327191" cy="423817"/>
          </a:xfrm>
        </p:grpSpPr>
        <p:sp>
          <p:nvSpPr>
            <p:cNvPr id="84" name="任意多边形: 形状 83">
              <a:extLst>
                <a:ext uri="{FF2B5EF4-FFF2-40B4-BE49-F238E27FC236}">
                  <a16:creationId xmlns:a16="http://schemas.microsoft.com/office/drawing/2014/main" id="{DC1D9E48-5D4E-4500-85F1-E3837343B3F0}"/>
                </a:ext>
              </a:extLst>
            </p:cNvPr>
            <p:cNvSpPr/>
            <p:nvPr/>
          </p:nvSpPr>
          <p:spPr>
            <a:xfrm>
              <a:off x="5871165" y="4608762"/>
              <a:ext cx="159009" cy="423610"/>
            </a:xfrm>
            <a:custGeom>
              <a:avLst/>
              <a:gdLst>
                <a:gd name="connsiteX0" fmla="*/ 136971 w 159009"/>
                <a:gd name="connsiteY0" fmla="*/ 26817 h 423610"/>
                <a:gd name="connsiteX1" fmla="*/ 13803 w 159009"/>
                <a:gd name="connsiteY1" fmla="*/ 128757 h 423610"/>
                <a:gd name="connsiteX2" fmla="*/ 137040 w 159009"/>
                <a:gd name="connsiteY2" fmla="*/ 242620 h 423610"/>
                <a:gd name="connsiteX3" fmla="*/ 137040 w 159009"/>
                <a:gd name="connsiteY3" fmla="*/ 327260 h 423610"/>
                <a:gd name="connsiteX4" fmla="*/ 105128 w 159009"/>
                <a:gd name="connsiteY4" fmla="*/ 277703 h 423610"/>
                <a:gd name="connsiteX5" fmla="*/ -51 w 159009"/>
                <a:gd name="connsiteY5" fmla="*/ 289834 h 423610"/>
                <a:gd name="connsiteX6" fmla="*/ 137040 w 159009"/>
                <a:gd name="connsiteY6" fmla="*/ 395288 h 423610"/>
                <a:gd name="connsiteX7" fmla="*/ 137040 w 159009"/>
                <a:gd name="connsiteY7" fmla="*/ 423548 h 423610"/>
                <a:gd name="connsiteX8" fmla="*/ 158958 w 159009"/>
                <a:gd name="connsiteY8" fmla="*/ 423548 h 423610"/>
                <a:gd name="connsiteX9" fmla="*/ 158958 w 159009"/>
                <a:gd name="connsiteY9" fmla="*/ -63 h 423610"/>
                <a:gd name="connsiteX10" fmla="*/ 136971 w 159009"/>
                <a:gd name="connsiteY10" fmla="*/ -63 h 423610"/>
                <a:gd name="connsiteX11" fmla="*/ 136971 w 159009"/>
                <a:gd name="connsiteY11" fmla="*/ 150330 h 423610"/>
                <a:gd name="connsiteX12" fmla="*/ 130906 w 159009"/>
                <a:gd name="connsiteY12" fmla="*/ 147642 h 423610"/>
                <a:gd name="connsiteX13" fmla="*/ 136902 w 159009"/>
                <a:gd name="connsiteY13" fmla="*/ 94708 h 423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9009" h="423610">
                  <a:moveTo>
                    <a:pt x="136971" y="26817"/>
                  </a:moveTo>
                  <a:cubicBezTo>
                    <a:pt x="74939" y="32814"/>
                    <a:pt x="16422" y="60935"/>
                    <a:pt x="13803" y="128757"/>
                  </a:cubicBezTo>
                  <a:cubicBezTo>
                    <a:pt x="10839" y="205056"/>
                    <a:pt x="74388" y="227388"/>
                    <a:pt x="137040" y="242620"/>
                  </a:cubicBezTo>
                  <a:lnTo>
                    <a:pt x="137040" y="327260"/>
                  </a:lnTo>
                  <a:cubicBezTo>
                    <a:pt x="106162" y="313475"/>
                    <a:pt x="105128" y="277703"/>
                    <a:pt x="105128" y="277703"/>
                  </a:cubicBezTo>
                  <a:lnTo>
                    <a:pt x="-51" y="289834"/>
                  </a:lnTo>
                  <a:cubicBezTo>
                    <a:pt x="8013" y="363721"/>
                    <a:pt x="71768" y="391015"/>
                    <a:pt x="137040" y="395288"/>
                  </a:cubicBezTo>
                  <a:lnTo>
                    <a:pt x="137040" y="423548"/>
                  </a:lnTo>
                  <a:lnTo>
                    <a:pt x="158958" y="423548"/>
                  </a:lnTo>
                  <a:lnTo>
                    <a:pt x="158958" y="-63"/>
                  </a:lnTo>
                  <a:lnTo>
                    <a:pt x="136971" y="-63"/>
                  </a:lnTo>
                  <a:close/>
                  <a:moveTo>
                    <a:pt x="136971" y="150330"/>
                  </a:moveTo>
                  <a:cubicBezTo>
                    <a:pt x="134766" y="149503"/>
                    <a:pt x="132767" y="148538"/>
                    <a:pt x="130906" y="147642"/>
                  </a:cubicBezTo>
                  <a:cubicBezTo>
                    <a:pt x="103336" y="133857"/>
                    <a:pt x="107334" y="104978"/>
                    <a:pt x="136902" y="94708"/>
                  </a:cubicBezTo>
                  <a:close/>
                </a:path>
              </a:pathLst>
            </a:custGeom>
            <a:solidFill>
              <a:schemeClr val="bg1"/>
            </a:solid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5" name="任意多边形: 形状 84">
              <a:extLst>
                <a:ext uri="{FF2B5EF4-FFF2-40B4-BE49-F238E27FC236}">
                  <a16:creationId xmlns:a16="http://schemas.microsoft.com/office/drawing/2014/main" id="{9AD85ED0-D4AA-46BA-9164-DD77251CE519}"/>
                </a:ext>
              </a:extLst>
            </p:cNvPr>
            <p:cNvSpPr/>
            <p:nvPr/>
          </p:nvSpPr>
          <p:spPr>
            <a:xfrm>
              <a:off x="6040926" y="4608555"/>
              <a:ext cx="157430" cy="423335"/>
            </a:xfrm>
            <a:custGeom>
              <a:avLst/>
              <a:gdLst>
                <a:gd name="connsiteX0" fmla="*/ 127942 w 157430"/>
                <a:gd name="connsiteY0" fmla="*/ 214224 h 423335"/>
                <a:gd name="connsiteX1" fmla="*/ 17663 w 157430"/>
                <a:gd name="connsiteY1" fmla="*/ 164874 h 423335"/>
                <a:gd name="connsiteX2" fmla="*/ 17663 w 157430"/>
                <a:gd name="connsiteY2" fmla="*/ 96500 h 423335"/>
                <a:gd name="connsiteX3" fmla="*/ 43578 w 157430"/>
                <a:gd name="connsiteY3" fmla="*/ 127861 h 423335"/>
                <a:gd name="connsiteX4" fmla="*/ 145863 w 157430"/>
                <a:gd name="connsiteY4" fmla="*/ 110837 h 423335"/>
                <a:gd name="connsiteX5" fmla="*/ 17663 w 157430"/>
                <a:gd name="connsiteY5" fmla="*/ 26542 h 423335"/>
                <a:gd name="connsiteX6" fmla="*/ 17663 w 157430"/>
                <a:gd name="connsiteY6" fmla="*/ -63 h 423335"/>
                <a:gd name="connsiteX7" fmla="*/ -51 w 157430"/>
                <a:gd name="connsiteY7" fmla="*/ -63 h 423335"/>
                <a:gd name="connsiteX8" fmla="*/ -51 w 157430"/>
                <a:gd name="connsiteY8" fmla="*/ 423272 h 423335"/>
                <a:gd name="connsiteX9" fmla="*/ 17663 w 157430"/>
                <a:gd name="connsiteY9" fmla="*/ 423272 h 423335"/>
                <a:gd name="connsiteX10" fmla="*/ 17663 w 157430"/>
                <a:gd name="connsiteY10" fmla="*/ 394117 h 423335"/>
                <a:gd name="connsiteX11" fmla="*/ 103198 w 157430"/>
                <a:gd name="connsiteY11" fmla="*/ 370958 h 423335"/>
                <a:gd name="connsiteX12" fmla="*/ 127942 w 157430"/>
                <a:gd name="connsiteY12" fmla="*/ 214224 h 423335"/>
                <a:gd name="connsiteX13" fmla="*/ 17663 w 157430"/>
                <a:gd name="connsiteY13" fmla="*/ 330086 h 423335"/>
                <a:gd name="connsiteX14" fmla="*/ 17663 w 157430"/>
                <a:gd name="connsiteY14" fmla="*/ 256612 h 423335"/>
                <a:gd name="connsiteX15" fmla="*/ 55502 w 157430"/>
                <a:gd name="connsiteY15" fmla="*/ 287766 h 423335"/>
                <a:gd name="connsiteX16" fmla="*/ 17663 w 157430"/>
                <a:gd name="connsiteY16" fmla="*/ 330155 h 423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7430" h="423335">
                  <a:moveTo>
                    <a:pt x="127942" y="214224"/>
                  </a:moveTo>
                  <a:cubicBezTo>
                    <a:pt x="96581" y="186654"/>
                    <a:pt x="53779" y="174109"/>
                    <a:pt x="17663" y="164874"/>
                  </a:cubicBezTo>
                  <a:lnTo>
                    <a:pt x="17663" y="96500"/>
                  </a:lnTo>
                  <a:cubicBezTo>
                    <a:pt x="30503" y="102621"/>
                    <a:pt x="39987" y="114097"/>
                    <a:pt x="43578" y="127861"/>
                  </a:cubicBezTo>
                  <a:lnTo>
                    <a:pt x="145863" y="110837"/>
                  </a:lnTo>
                  <a:cubicBezTo>
                    <a:pt x="134283" y="63692"/>
                    <a:pt x="84451" y="32400"/>
                    <a:pt x="17663" y="26542"/>
                  </a:cubicBezTo>
                  <a:lnTo>
                    <a:pt x="17663" y="-63"/>
                  </a:lnTo>
                  <a:lnTo>
                    <a:pt x="-51" y="-63"/>
                  </a:lnTo>
                  <a:lnTo>
                    <a:pt x="-51" y="423272"/>
                  </a:lnTo>
                  <a:lnTo>
                    <a:pt x="17663" y="423272"/>
                  </a:lnTo>
                  <a:lnTo>
                    <a:pt x="17663" y="394117"/>
                  </a:lnTo>
                  <a:cubicBezTo>
                    <a:pt x="53917" y="390533"/>
                    <a:pt x="85967" y="381297"/>
                    <a:pt x="103198" y="370958"/>
                  </a:cubicBezTo>
                  <a:cubicBezTo>
                    <a:pt x="157786" y="338288"/>
                    <a:pt x="179842" y="259990"/>
                    <a:pt x="127942" y="214224"/>
                  </a:cubicBezTo>
                  <a:close/>
                  <a:moveTo>
                    <a:pt x="17663" y="330086"/>
                  </a:moveTo>
                  <a:lnTo>
                    <a:pt x="17663" y="256612"/>
                  </a:lnTo>
                  <a:cubicBezTo>
                    <a:pt x="42820" y="265296"/>
                    <a:pt x="51436" y="273637"/>
                    <a:pt x="55502" y="287766"/>
                  </a:cubicBezTo>
                  <a:cubicBezTo>
                    <a:pt x="60396" y="304722"/>
                    <a:pt x="48127" y="323676"/>
                    <a:pt x="17663" y="330155"/>
                  </a:cubicBezTo>
                  <a:close/>
                </a:path>
              </a:pathLst>
            </a:custGeom>
            <a:solidFill>
              <a:schemeClr val="bg1"/>
            </a:solid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87" name="组合 86">
            <a:extLst>
              <a:ext uri="{FF2B5EF4-FFF2-40B4-BE49-F238E27FC236}">
                <a16:creationId xmlns:a16="http://schemas.microsoft.com/office/drawing/2014/main" id="{0BFF3F64-7A1F-40A7-80CB-791A34ABEE76}"/>
              </a:ext>
            </a:extLst>
          </p:cNvPr>
          <p:cNvGrpSpPr/>
          <p:nvPr/>
        </p:nvGrpSpPr>
        <p:grpSpPr>
          <a:xfrm>
            <a:off x="9668900" y="4626627"/>
            <a:ext cx="341680" cy="341239"/>
            <a:chOff x="7052" y="6723"/>
            <a:chExt cx="774" cy="773"/>
          </a:xfrm>
          <a:solidFill>
            <a:schemeClr val="bg1"/>
          </a:solidFill>
        </p:grpSpPr>
        <p:sp>
          <p:nvSpPr>
            <p:cNvPr id="88" name="任意多边形: 形状 87">
              <a:extLst>
                <a:ext uri="{FF2B5EF4-FFF2-40B4-BE49-F238E27FC236}">
                  <a16:creationId xmlns:a16="http://schemas.microsoft.com/office/drawing/2014/main" id="{4D61DC28-B2D4-4062-A955-03E7CBC23A4A}"/>
                </a:ext>
              </a:extLst>
            </p:cNvPr>
            <p:cNvSpPr/>
            <p:nvPr/>
          </p:nvSpPr>
          <p:spPr>
            <a:xfrm>
              <a:off x="7209" y="6880"/>
              <a:ext cx="461" cy="461"/>
            </a:xfrm>
            <a:custGeom>
              <a:avLst/>
              <a:gdLst>
                <a:gd name="connsiteX0" fmla="*/ -51 w 292653"/>
                <a:gd name="connsiteY0" fmla="*/ 146264 h 292653"/>
                <a:gd name="connsiteX1" fmla="*/ 146276 w 292653"/>
                <a:gd name="connsiteY1" fmla="*/ 292590 h 292653"/>
                <a:gd name="connsiteX2" fmla="*/ 292603 w 292653"/>
                <a:gd name="connsiteY2" fmla="*/ 146264 h 292653"/>
                <a:gd name="connsiteX3" fmla="*/ 146276 w 292653"/>
                <a:gd name="connsiteY3" fmla="*/ -63 h 292653"/>
                <a:gd name="connsiteX4" fmla="*/ -51 w 292653"/>
                <a:gd name="connsiteY4" fmla="*/ 146264 h 292653"/>
                <a:gd name="connsiteX5" fmla="*/ 248078 w 292653"/>
                <a:gd name="connsiteY5" fmla="*/ 137372 h 292653"/>
                <a:gd name="connsiteX6" fmla="*/ 155036 w 292653"/>
                <a:gd name="connsiteY6" fmla="*/ 248258 h 292653"/>
                <a:gd name="connsiteX7" fmla="*/ 44150 w 292653"/>
                <a:gd name="connsiteY7" fmla="*/ 155210 h 292653"/>
                <a:gd name="connsiteX8" fmla="*/ 137192 w 292653"/>
                <a:gd name="connsiteY8" fmla="*/ 44331 h 292653"/>
                <a:gd name="connsiteX9" fmla="*/ 137247 w 292653"/>
                <a:gd name="connsiteY9" fmla="*/ 44324 h 292653"/>
                <a:gd name="connsiteX10" fmla="*/ 248195 w 292653"/>
                <a:gd name="connsiteY10" fmla="*/ 137138 h 292653"/>
                <a:gd name="connsiteX11" fmla="*/ 248215 w 292653"/>
                <a:gd name="connsiteY11" fmla="*/ 137372 h 29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53" h="292653">
                  <a:moveTo>
                    <a:pt x="-51" y="146264"/>
                  </a:moveTo>
                  <a:cubicBezTo>
                    <a:pt x="-51" y="227077"/>
                    <a:pt x="65462" y="292590"/>
                    <a:pt x="146276" y="292590"/>
                  </a:cubicBezTo>
                  <a:cubicBezTo>
                    <a:pt x="227090" y="292590"/>
                    <a:pt x="292603" y="227077"/>
                    <a:pt x="292603" y="146264"/>
                  </a:cubicBezTo>
                  <a:cubicBezTo>
                    <a:pt x="292603" y="65450"/>
                    <a:pt x="227090" y="-63"/>
                    <a:pt x="146276" y="-63"/>
                  </a:cubicBezTo>
                  <a:cubicBezTo>
                    <a:pt x="65510" y="54"/>
                    <a:pt x="66" y="65498"/>
                    <a:pt x="-51" y="146264"/>
                  </a:cubicBezTo>
                  <a:close/>
                  <a:moveTo>
                    <a:pt x="248078" y="137372"/>
                  </a:moveTo>
                  <a:cubicBezTo>
                    <a:pt x="253006" y="193684"/>
                    <a:pt x="211348" y="243330"/>
                    <a:pt x="155036" y="248258"/>
                  </a:cubicBezTo>
                  <a:cubicBezTo>
                    <a:pt x="98718" y="253180"/>
                    <a:pt x="49078" y="211528"/>
                    <a:pt x="44150" y="155210"/>
                  </a:cubicBezTo>
                  <a:cubicBezTo>
                    <a:pt x="39222" y="98898"/>
                    <a:pt x="80880" y="49252"/>
                    <a:pt x="137192" y="44331"/>
                  </a:cubicBezTo>
                  <a:cubicBezTo>
                    <a:pt x="137212" y="44324"/>
                    <a:pt x="137226" y="44324"/>
                    <a:pt x="137247" y="44324"/>
                  </a:cubicBezTo>
                  <a:cubicBezTo>
                    <a:pt x="193517" y="39320"/>
                    <a:pt x="243191" y="80875"/>
                    <a:pt x="248195" y="137138"/>
                  </a:cubicBezTo>
                  <a:cubicBezTo>
                    <a:pt x="248202" y="137214"/>
                    <a:pt x="248209" y="137296"/>
                    <a:pt x="248215" y="137372"/>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9" name="任意多边形: 形状 88">
              <a:extLst>
                <a:ext uri="{FF2B5EF4-FFF2-40B4-BE49-F238E27FC236}">
                  <a16:creationId xmlns:a16="http://schemas.microsoft.com/office/drawing/2014/main" id="{96FBABAB-358C-474D-9F4F-DF921AE6DF58}"/>
                </a:ext>
              </a:extLst>
            </p:cNvPr>
            <p:cNvSpPr/>
            <p:nvPr/>
          </p:nvSpPr>
          <p:spPr>
            <a:xfrm>
              <a:off x="7052" y="6723"/>
              <a:ext cx="774" cy="773"/>
            </a:xfrm>
            <a:custGeom>
              <a:avLst/>
              <a:gdLst>
                <a:gd name="connsiteX0" fmla="*/ 446172 w 491377"/>
                <a:gd name="connsiteY0" fmla="*/ 326442 h 491101"/>
                <a:gd name="connsiteX1" fmla="*/ 470364 w 491377"/>
                <a:gd name="connsiteY1" fmla="*/ 325545 h 491101"/>
                <a:gd name="connsiteX2" fmla="*/ 483253 w 491377"/>
                <a:gd name="connsiteY2" fmla="*/ 315207 h 491101"/>
                <a:gd name="connsiteX3" fmla="*/ 491248 w 491377"/>
                <a:gd name="connsiteY3" fmla="*/ 276954 h 491101"/>
                <a:gd name="connsiteX4" fmla="*/ 483529 w 491377"/>
                <a:gd name="connsiteY4" fmla="*/ 262342 h 491101"/>
                <a:gd name="connsiteX5" fmla="*/ 461749 w 491377"/>
                <a:gd name="connsiteY5" fmla="*/ 251727 h 491101"/>
                <a:gd name="connsiteX6" fmla="*/ 452375 w 491377"/>
                <a:gd name="connsiteY6" fmla="*/ 237047 h 491101"/>
                <a:gd name="connsiteX7" fmla="*/ 451754 w 491377"/>
                <a:gd name="connsiteY7" fmla="*/ 227604 h 491101"/>
                <a:gd name="connsiteX8" fmla="*/ 451754 w 491377"/>
                <a:gd name="connsiteY8" fmla="*/ 225329 h 491101"/>
                <a:gd name="connsiteX9" fmla="*/ 459887 w 491377"/>
                <a:gd name="connsiteY9" fmla="*/ 215335 h 491101"/>
                <a:gd name="connsiteX10" fmla="*/ 480565 w 491377"/>
                <a:gd name="connsiteY10" fmla="*/ 202377 h 491101"/>
                <a:gd name="connsiteX11" fmla="*/ 486630 w 491377"/>
                <a:gd name="connsiteY11" fmla="*/ 187007 h 491101"/>
                <a:gd name="connsiteX12" fmla="*/ 474499 w 491377"/>
                <a:gd name="connsiteY12" fmla="*/ 149857 h 491101"/>
                <a:gd name="connsiteX13" fmla="*/ 460715 w 491377"/>
                <a:gd name="connsiteY13" fmla="*/ 141103 h 491101"/>
                <a:gd name="connsiteX14" fmla="*/ 436453 w 491377"/>
                <a:gd name="connsiteY14" fmla="*/ 142826 h 491101"/>
                <a:gd name="connsiteX15" fmla="*/ 421634 w 491377"/>
                <a:gd name="connsiteY15" fmla="*/ 135934 h 491101"/>
                <a:gd name="connsiteX16" fmla="*/ 416465 w 491377"/>
                <a:gd name="connsiteY16" fmla="*/ 112224 h 491101"/>
                <a:gd name="connsiteX17" fmla="*/ 427769 w 491377"/>
                <a:gd name="connsiteY17" fmla="*/ 90788 h 491101"/>
                <a:gd name="connsiteX18" fmla="*/ 425287 w 491377"/>
                <a:gd name="connsiteY18" fmla="*/ 74453 h 491101"/>
                <a:gd name="connsiteX19" fmla="*/ 396201 w 491377"/>
                <a:gd name="connsiteY19" fmla="*/ 48400 h 491101"/>
                <a:gd name="connsiteX20" fmla="*/ 379659 w 491377"/>
                <a:gd name="connsiteY20" fmla="*/ 47779 h 491101"/>
                <a:gd name="connsiteX21" fmla="*/ 359602 w 491377"/>
                <a:gd name="connsiteY21" fmla="*/ 61564 h 491101"/>
                <a:gd name="connsiteX22" fmla="*/ 343336 w 491377"/>
                <a:gd name="connsiteY22" fmla="*/ 63081 h 491101"/>
                <a:gd name="connsiteX23" fmla="*/ 327001 w 491377"/>
                <a:gd name="connsiteY23" fmla="*/ 45091 h 491101"/>
                <a:gd name="connsiteX24" fmla="*/ 326036 w 491377"/>
                <a:gd name="connsiteY24" fmla="*/ 20899 h 491101"/>
                <a:gd name="connsiteX25" fmla="*/ 315766 w 491377"/>
                <a:gd name="connsiteY25" fmla="*/ 7941 h 491101"/>
                <a:gd name="connsiteX26" fmla="*/ 277513 w 491377"/>
                <a:gd name="connsiteY26" fmla="*/ 15 h 491101"/>
                <a:gd name="connsiteX27" fmla="*/ 262901 w 491377"/>
                <a:gd name="connsiteY27" fmla="*/ 7734 h 491101"/>
                <a:gd name="connsiteX28" fmla="*/ 251804 w 491377"/>
                <a:gd name="connsiteY28" fmla="*/ 29308 h 491101"/>
                <a:gd name="connsiteX29" fmla="*/ 237054 w 491377"/>
                <a:gd name="connsiteY29" fmla="*/ 38681 h 491101"/>
                <a:gd name="connsiteX30" fmla="*/ 227680 w 491377"/>
                <a:gd name="connsiteY30" fmla="*/ 39302 h 491101"/>
                <a:gd name="connsiteX31" fmla="*/ 225337 w 491377"/>
                <a:gd name="connsiteY31" fmla="*/ 39302 h 491101"/>
                <a:gd name="connsiteX32" fmla="*/ 215412 w 491377"/>
                <a:gd name="connsiteY32" fmla="*/ 31169 h 491101"/>
                <a:gd name="connsiteX33" fmla="*/ 202454 w 491377"/>
                <a:gd name="connsiteY33" fmla="*/ 10491 h 491101"/>
                <a:gd name="connsiteX34" fmla="*/ 187084 w 491377"/>
                <a:gd name="connsiteY34" fmla="*/ 4426 h 491101"/>
                <a:gd name="connsiteX35" fmla="*/ 149865 w 491377"/>
                <a:gd name="connsiteY35" fmla="*/ 16557 h 491101"/>
                <a:gd name="connsiteX36" fmla="*/ 141111 w 491377"/>
                <a:gd name="connsiteY36" fmla="*/ 30342 h 491101"/>
                <a:gd name="connsiteX37" fmla="*/ 142834 w 491377"/>
                <a:gd name="connsiteY37" fmla="*/ 54603 h 491101"/>
                <a:gd name="connsiteX38" fmla="*/ 135942 w 491377"/>
                <a:gd name="connsiteY38" fmla="*/ 69491 h 491101"/>
                <a:gd name="connsiteX39" fmla="*/ 112232 w 491377"/>
                <a:gd name="connsiteY39" fmla="*/ 74591 h 491101"/>
                <a:gd name="connsiteX40" fmla="*/ 90865 w 491377"/>
                <a:gd name="connsiteY40" fmla="*/ 63770 h 491101"/>
                <a:gd name="connsiteX41" fmla="*/ 74530 w 491377"/>
                <a:gd name="connsiteY41" fmla="*/ 66182 h 491101"/>
                <a:gd name="connsiteX42" fmla="*/ 48476 w 491377"/>
                <a:gd name="connsiteY42" fmla="*/ 95337 h 491101"/>
                <a:gd name="connsiteX43" fmla="*/ 47856 w 491377"/>
                <a:gd name="connsiteY43" fmla="*/ 111879 h 491101"/>
                <a:gd name="connsiteX44" fmla="*/ 61641 w 491377"/>
                <a:gd name="connsiteY44" fmla="*/ 131936 h 491101"/>
                <a:gd name="connsiteX45" fmla="*/ 63089 w 491377"/>
                <a:gd name="connsiteY45" fmla="*/ 148203 h 491101"/>
                <a:gd name="connsiteX46" fmla="*/ 45099 w 491377"/>
                <a:gd name="connsiteY46" fmla="*/ 164469 h 491101"/>
                <a:gd name="connsiteX47" fmla="*/ 20906 w 491377"/>
                <a:gd name="connsiteY47" fmla="*/ 165434 h 491101"/>
                <a:gd name="connsiteX48" fmla="*/ 7949 w 491377"/>
                <a:gd name="connsiteY48" fmla="*/ 175703 h 491101"/>
                <a:gd name="connsiteX49" fmla="*/ 22 w 491377"/>
                <a:gd name="connsiteY49" fmla="*/ 214025 h 491101"/>
                <a:gd name="connsiteX50" fmla="*/ 7742 w 491377"/>
                <a:gd name="connsiteY50" fmla="*/ 228637 h 491101"/>
                <a:gd name="connsiteX51" fmla="*/ 29591 w 491377"/>
                <a:gd name="connsiteY51" fmla="*/ 239183 h 491101"/>
                <a:gd name="connsiteX52" fmla="*/ 38896 w 491377"/>
                <a:gd name="connsiteY52" fmla="*/ 253864 h 491101"/>
                <a:gd name="connsiteX53" fmla="*/ 39516 w 491377"/>
                <a:gd name="connsiteY53" fmla="*/ 263307 h 491101"/>
                <a:gd name="connsiteX54" fmla="*/ 39516 w 491377"/>
                <a:gd name="connsiteY54" fmla="*/ 265650 h 491101"/>
                <a:gd name="connsiteX55" fmla="*/ 31452 w 491377"/>
                <a:gd name="connsiteY55" fmla="*/ 275575 h 491101"/>
                <a:gd name="connsiteX56" fmla="*/ 10775 w 491377"/>
                <a:gd name="connsiteY56" fmla="*/ 288533 h 491101"/>
                <a:gd name="connsiteX57" fmla="*/ 4709 w 491377"/>
                <a:gd name="connsiteY57" fmla="*/ 303903 h 491101"/>
                <a:gd name="connsiteX58" fmla="*/ 16840 w 491377"/>
                <a:gd name="connsiteY58" fmla="*/ 341054 h 491101"/>
                <a:gd name="connsiteX59" fmla="*/ 30625 w 491377"/>
                <a:gd name="connsiteY59" fmla="*/ 349876 h 491101"/>
                <a:gd name="connsiteX60" fmla="*/ 54818 w 491377"/>
                <a:gd name="connsiteY60" fmla="*/ 348084 h 491101"/>
                <a:gd name="connsiteX61" fmla="*/ 69705 w 491377"/>
                <a:gd name="connsiteY61" fmla="*/ 354976 h 491101"/>
                <a:gd name="connsiteX62" fmla="*/ 74806 w 491377"/>
                <a:gd name="connsiteY62" fmla="*/ 378687 h 491101"/>
                <a:gd name="connsiteX63" fmla="*/ 63571 w 491377"/>
                <a:gd name="connsiteY63" fmla="*/ 400122 h 491101"/>
                <a:gd name="connsiteX64" fmla="*/ 65983 w 491377"/>
                <a:gd name="connsiteY64" fmla="*/ 416457 h 491101"/>
                <a:gd name="connsiteX65" fmla="*/ 95138 w 491377"/>
                <a:gd name="connsiteY65" fmla="*/ 442580 h 491101"/>
                <a:gd name="connsiteX66" fmla="*/ 111680 w 491377"/>
                <a:gd name="connsiteY66" fmla="*/ 443131 h 491101"/>
                <a:gd name="connsiteX67" fmla="*/ 131737 w 491377"/>
                <a:gd name="connsiteY67" fmla="*/ 429346 h 491101"/>
                <a:gd name="connsiteX68" fmla="*/ 148004 w 491377"/>
                <a:gd name="connsiteY68" fmla="*/ 427830 h 491101"/>
                <a:gd name="connsiteX69" fmla="*/ 164270 w 491377"/>
                <a:gd name="connsiteY69" fmla="*/ 445888 h 491101"/>
                <a:gd name="connsiteX70" fmla="*/ 165235 w 491377"/>
                <a:gd name="connsiteY70" fmla="*/ 470081 h 491101"/>
                <a:gd name="connsiteX71" fmla="*/ 175505 w 491377"/>
                <a:gd name="connsiteY71" fmla="*/ 483039 h 491101"/>
                <a:gd name="connsiteX72" fmla="*/ 213827 w 491377"/>
                <a:gd name="connsiteY72" fmla="*/ 490965 h 491101"/>
                <a:gd name="connsiteX73" fmla="*/ 228439 w 491377"/>
                <a:gd name="connsiteY73" fmla="*/ 483245 h 491101"/>
                <a:gd name="connsiteX74" fmla="*/ 238984 w 491377"/>
                <a:gd name="connsiteY74" fmla="*/ 461396 h 491101"/>
                <a:gd name="connsiteX75" fmla="*/ 253734 w 491377"/>
                <a:gd name="connsiteY75" fmla="*/ 452022 h 491101"/>
                <a:gd name="connsiteX76" fmla="*/ 263177 w 491377"/>
                <a:gd name="connsiteY76" fmla="*/ 451471 h 491101"/>
                <a:gd name="connsiteX77" fmla="*/ 265451 w 491377"/>
                <a:gd name="connsiteY77" fmla="*/ 451471 h 491101"/>
                <a:gd name="connsiteX78" fmla="*/ 275376 w 491377"/>
                <a:gd name="connsiteY78" fmla="*/ 459535 h 491101"/>
                <a:gd name="connsiteX79" fmla="*/ 288334 w 491377"/>
                <a:gd name="connsiteY79" fmla="*/ 480212 h 491101"/>
                <a:gd name="connsiteX80" fmla="*/ 303704 w 491377"/>
                <a:gd name="connsiteY80" fmla="*/ 486278 h 491101"/>
                <a:gd name="connsiteX81" fmla="*/ 340924 w 491377"/>
                <a:gd name="connsiteY81" fmla="*/ 474147 h 491101"/>
                <a:gd name="connsiteX82" fmla="*/ 349677 w 491377"/>
                <a:gd name="connsiteY82" fmla="*/ 460362 h 491101"/>
                <a:gd name="connsiteX83" fmla="*/ 347954 w 491377"/>
                <a:gd name="connsiteY83" fmla="*/ 436101 h 491101"/>
                <a:gd name="connsiteX84" fmla="*/ 354846 w 491377"/>
                <a:gd name="connsiteY84" fmla="*/ 421282 h 491101"/>
                <a:gd name="connsiteX85" fmla="*/ 378556 w 491377"/>
                <a:gd name="connsiteY85" fmla="*/ 416113 h 491101"/>
                <a:gd name="connsiteX86" fmla="*/ 399992 w 491377"/>
                <a:gd name="connsiteY86" fmla="*/ 427416 h 491101"/>
                <a:gd name="connsiteX87" fmla="*/ 416327 w 491377"/>
                <a:gd name="connsiteY87" fmla="*/ 424935 h 491101"/>
                <a:gd name="connsiteX88" fmla="*/ 442381 w 491377"/>
                <a:gd name="connsiteY88" fmla="*/ 395780 h 491101"/>
                <a:gd name="connsiteX89" fmla="*/ 443001 w 491377"/>
                <a:gd name="connsiteY89" fmla="*/ 379307 h 491101"/>
                <a:gd name="connsiteX90" fmla="*/ 429216 w 491377"/>
                <a:gd name="connsiteY90" fmla="*/ 359181 h 491101"/>
                <a:gd name="connsiteX91" fmla="*/ 427769 w 491377"/>
                <a:gd name="connsiteY91" fmla="*/ 342984 h 491101"/>
                <a:gd name="connsiteX92" fmla="*/ 446172 w 491377"/>
                <a:gd name="connsiteY92" fmla="*/ 326442 h 491101"/>
                <a:gd name="connsiteX93" fmla="*/ 245601 w 491377"/>
                <a:gd name="connsiteY93" fmla="*/ 412322 h 491101"/>
                <a:gd name="connsiteX94" fmla="*/ 78872 w 491377"/>
                <a:gd name="connsiteY94" fmla="*/ 245593 h 491101"/>
                <a:gd name="connsiteX95" fmla="*/ 245601 w 491377"/>
                <a:gd name="connsiteY95" fmla="*/ 78864 h 491101"/>
                <a:gd name="connsiteX96" fmla="*/ 412330 w 491377"/>
                <a:gd name="connsiteY96" fmla="*/ 245593 h 491101"/>
                <a:gd name="connsiteX97" fmla="*/ 245601 w 491377"/>
                <a:gd name="connsiteY97" fmla="*/ 412322 h 49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91377" h="491101">
                  <a:moveTo>
                    <a:pt x="446172" y="326442"/>
                  </a:moveTo>
                  <a:lnTo>
                    <a:pt x="470364" y="325545"/>
                  </a:lnTo>
                  <a:cubicBezTo>
                    <a:pt x="476347" y="325001"/>
                    <a:pt x="481426" y="320928"/>
                    <a:pt x="483253" y="315207"/>
                  </a:cubicBezTo>
                  <a:lnTo>
                    <a:pt x="491248" y="276954"/>
                  </a:lnTo>
                  <a:cubicBezTo>
                    <a:pt x="491862" y="270971"/>
                    <a:pt x="488815" y="265209"/>
                    <a:pt x="483529" y="262342"/>
                  </a:cubicBezTo>
                  <a:lnTo>
                    <a:pt x="461749" y="251727"/>
                  </a:lnTo>
                  <a:cubicBezTo>
                    <a:pt x="456303" y="248771"/>
                    <a:pt x="452761" y="243229"/>
                    <a:pt x="452375" y="237047"/>
                  </a:cubicBezTo>
                  <a:cubicBezTo>
                    <a:pt x="452375" y="237047"/>
                    <a:pt x="452375" y="234220"/>
                    <a:pt x="451754" y="227604"/>
                  </a:cubicBezTo>
                  <a:lnTo>
                    <a:pt x="451754" y="225329"/>
                  </a:lnTo>
                  <a:cubicBezTo>
                    <a:pt x="451754" y="222848"/>
                    <a:pt x="455063" y="218437"/>
                    <a:pt x="459887" y="215335"/>
                  </a:cubicBezTo>
                  <a:lnTo>
                    <a:pt x="480565" y="202377"/>
                  </a:lnTo>
                  <a:cubicBezTo>
                    <a:pt x="485507" y="198952"/>
                    <a:pt x="487899" y="192886"/>
                    <a:pt x="486630" y="187007"/>
                  </a:cubicBezTo>
                  <a:lnTo>
                    <a:pt x="474499" y="149857"/>
                  </a:lnTo>
                  <a:cubicBezTo>
                    <a:pt x="472073" y="144439"/>
                    <a:pt x="466649" y="141000"/>
                    <a:pt x="460715" y="141103"/>
                  </a:cubicBezTo>
                  <a:lnTo>
                    <a:pt x="436453" y="142826"/>
                  </a:lnTo>
                  <a:cubicBezTo>
                    <a:pt x="430670" y="143157"/>
                    <a:pt x="425108" y="140566"/>
                    <a:pt x="421634" y="135934"/>
                  </a:cubicBezTo>
                  <a:cubicBezTo>
                    <a:pt x="419084" y="131729"/>
                    <a:pt x="413846" y="117186"/>
                    <a:pt x="416465" y="112224"/>
                  </a:cubicBezTo>
                  <a:lnTo>
                    <a:pt x="427769" y="90788"/>
                  </a:lnTo>
                  <a:cubicBezTo>
                    <a:pt x="430319" y="85343"/>
                    <a:pt x="429340" y="78899"/>
                    <a:pt x="425287" y="74453"/>
                  </a:cubicBezTo>
                  <a:lnTo>
                    <a:pt x="396201" y="48400"/>
                  </a:lnTo>
                  <a:cubicBezTo>
                    <a:pt x="391321" y="44864"/>
                    <a:pt x="384787" y="44616"/>
                    <a:pt x="379659" y="47779"/>
                  </a:cubicBezTo>
                  <a:lnTo>
                    <a:pt x="359602" y="61564"/>
                  </a:lnTo>
                  <a:cubicBezTo>
                    <a:pt x="354777" y="64762"/>
                    <a:pt x="348671" y="65328"/>
                    <a:pt x="343336" y="63081"/>
                  </a:cubicBezTo>
                  <a:cubicBezTo>
                    <a:pt x="339063" y="60737"/>
                    <a:pt x="327277" y="50743"/>
                    <a:pt x="327001" y="45091"/>
                  </a:cubicBezTo>
                  <a:lnTo>
                    <a:pt x="326036" y="20899"/>
                  </a:lnTo>
                  <a:cubicBezTo>
                    <a:pt x="325547" y="14902"/>
                    <a:pt x="321494" y="9788"/>
                    <a:pt x="315766" y="7941"/>
                  </a:cubicBezTo>
                  <a:lnTo>
                    <a:pt x="277513" y="15"/>
                  </a:lnTo>
                  <a:cubicBezTo>
                    <a:pt x="271530" y="-599"/>
                    <a:pt x="265768" y="2448"/>
                    <a:pt x="262901" y="7734"/>
                  </a:cubicBezTo>
                  <a:lnTo>
                    <a:pt x="251804" y="29308"/>
                  </a:lnTo>
                  <a:cubicBezTo>
                    <a:pt x="248799" y="34732"/>
                    <a:pt x="243244" y="38261"/>
                    <a:pt x="237054" y="38681"/>
                  </a:cubicBezTo>
                  <a:cubicBezTo>
                    <a:pt x="237054" y="38681"/>
                    <a:pt x="234228" y="38681"/>
                    <a:pt x="227680" y="39302"/>
                  </a:cubicBezTo>
                  <a:lnTo>
                    <a:pt x="225337" y="39302"/>
                  </a:lnTo>
                  <a:cubicBezTo>
                    <a:pt x="222856" y="39302"/>
                    <a:pt x="218445" y="35925"/>
                    <a:pt x="215412" y="31169"/>
                  </a:cubicBezTo>
                  <a:lnTo>
                    <a:pt x="202454" y="10491"/>
                  </a:lnTo>
                  <a:cubicBezTo>
                    <a:pt x="199001" y="5584"/>
                    <a:pt x="192956" y="3199"/>
                    <a:pt x="187084" y="4426"/>
                  </a:cubicBezTo>
                  <a:lnTo>
                    <a:pt x="149865" y="16557"/>
                  </a:lnTo>
                  <a:cubicBezTo>
                    <a:pt x="144475" y="19010"/>
                    <a:pt x="141042" y="24421"/>
                    <a:pt x="141111" y="30342"/>
                  </a:cubicBezTo>
                  <a:lnTo>
                    <a:pt x="142834" y="54603"/>
                  </a:lnTo>
                  <a:cubicBezTo>
                    <a:pt x="143186" y="60407"/>
                    <a:pt x="140594" y="66003"/>
                    <a:pt x="135942" y="69491"/>
                  </a:cubicBezTo>
                  <a:cubicBezTo>
                    <a:pt x="131806" y="72041"/>
                    <a:pt x="117263" y="77279"/>
                    <a:pt x="112232" y="74591"/>
                  </a:cubicBezTo>
                  <a:lnTo>
                    <a:pt x="90865" y="63770"/>
                  </a:lnTo>
                  <a:cubicBezTo>
                    <a:pt x="85427" y="61220"/>
                    <a:pt x="78996" y="62171"/>
                    <a:pt x="74530" y="66182"/>
                  </a:cubicBezTo>
                  <a:lnTo>
                    <a:pt x="48476" y="95337"/>
                  </a:lnTo>
                  <a:cubicBezTo>
                    <a:pt x="44941" y="100217"/>
                    <a:pt x="44693" y="106751"/>
                    <a:pt x="47856" y="111879"/>
                  </a:cubicBezTo>
                  <a:lnTo>
                    <a:pt x="61641" y="131936"/>
                  </a:lnTo>
                  <a:cubicBezTo>
                    <a:pt x="64812" y="136775"/>
                    <a:pt x="65356" y="142882"/>
                    <a:pt x="63089" y="148203"/>
                  </a:cubicBezTo>
                  <a:cubicBezTo>
                    <a:pt x="60745" y="152407"/>
                    <a:pt x="50751" y="164262"/>
                    <a:pt x="45099" y="164469"/>
                  </a:cubicBezTo>
                  <a:lnTo>
                    <a:pt x="20906" y="165434"/>
                  </a:lnTo>
                  <a:cubicBezTo>
                    <a:pt x="14910" y="165923"/>
                    <a:pt x="9796" y="169976"/>
                    <a:pt x="7949" y="175703"/>
                  </a:cubicBezTo>
                  <a:lnTo>
                    <a:pt x="22" y="214025"/>
                  </a:lnTo>
                  <a:cubicBezTo>
                    <a:pt x="-570" y="220001"/>
                    <a:pt x="2469" y="225757"/>
                    <a:pt x="7742" y="228637"/>
                  </a:cubicBezTo>
                  <a:lnTo>
                    <a:pt x="29591" y="239183"/>
                  </a:lnTo>
                  <a:cubicBezTo>
                    <a:pt x="34960" y="242202"/>
                    <a:pt x="38462" y="247716"/>
                    <a:pt x="38896" y="253864"/>
                  </a:cubicBezTo>
                  <a:cubicBezTo>
                    <a:pt x="38896" y="253864"/>
                    <a:pt x="38896" y="256759"/>
                    <a:pt x="39516" y="263307"/>
                  </a:cubicBezTo>
                  <a:lnTo>
                    <a:pt x="39516" y="265650"/>
                  </a:lnTo>
                  <a:cubicBezTo>
                    <a:pt x="39861" y="268132"/>
                    <a:pt x="36208" y="272542"/>
                    <a:pt x="31452" y="275575"/>
                  </a:cubicBezTo>
                  <a:lnTo>
                    <a:pt x="10775" y="288533"/>
                  </a:lnTo>
                  <a:cubicBezTo>
                    <a:pt x="5819" y="291952"/>
                    <a:pt x="3420" y="298024"/>
                    <a:pt x="4709" y="303903"/>
                  </a:cubicBezTo>
                  <a:lnTo>
                    <a:pt x="16840" y="341054"/>
                  </a:lnTo>
                  <a:cubicBezTo>
                    <a:pt x="19259" y="346485"/>
                    <a:pt x="24684" y="349952"/>
                    <a:pt x="30625" y="349876"/>
                  </a:cubicBezTo>
                  <a:lnTo>
                    <a:pt x="54818" y="348084"/>
                  </a:lnTo>
                  <a:cubicBezTo>
                    <a:pt x="60621" y="347760"/>
                    <a:pt x="66204" y="350345"/>
                    <a:pt x="69705" y="354976"/>
                  </a:cubicBezTo>
                  <a:cubicBezTo>
                    <a:pt x="72255" y="359181"/>
                    <a:pt x="77425" y="373724"/>
                    <a:pt x="74806" y="378687"/>
                  </a:cubicBezTo>
                  <a:lnTo>
                    <a:pt x="63571" y="400122"/>
                  </a:lnTo>
                  <a:cubicBezTo>
                    <a:pt x="61021" y="405560"/>
                    <a:pt x="61972" y="411991"/>
                    <a:pt x="65983" y="416457"/>
                  </a:cubicBezTo>
                  <a:lnTo>
                    <a:pt x="95138" y="442580"/>
                  </a:lnTo>
                  <a:cubicBezTo>
                    <a:pt x="100046" y="446061"/>
                    <a:pt x="106552" y="446274"/>
                    <a:pt x="111680" y="443131"/>
                  </a:cubicBezTo>
                  <a:lnTo>
                    <a:pt x="131737" y="429346"/>
                  </a:lnTo>
                  <a:cubicBezTo>
                    <a:pt x="136562" y="426148"/>
                    <a:pt x="142669" y="425583"/>
                    <a:pt x="148004" y="427830"/>
                  </a:cubicBezTo>
                  <a:cubicBezTo>
                    <a:pt x="152277" y="430173"/>
                    <a:pt x="164063" y="440236"/>
                    <a:pt x="164270" y="445888"/>
                  </a:cubicBezTo>
                  <a:lnTo>
                    <a:pt x="165235" y="470081"/>
                  </a:lnTo>
                  <a:cubicBezTo>
                    <a:pt x="165779" y="476056"/>
                    <a:pt x="169811" y="481143"/>
                    <a:pt x="175505" y="483039"/>
                  </a:cubicBezTo>
                  <a:lnTo>
                    <a:pt x="213827" y="490965"/>
                  </a:lnTo>
                  <a:cubicBezTo>
                    <a:pt x="219809" y="491557"/>
                    <a:pt x="225558" y="488518"/>
                    <a:pt x="228439" y="483245"/>
                  </a:cubicBezTo>
                  <a:lnTo>
                    <a:pt x="238984" y="461396"/>
                  </a:lnTo>
                  <a:cubicBezTo>
                    <a:pt x="242030" y="456006"/>
                    <a:pt x="247558" y="452491"/>
                    <a:pt x="253734" y="452022"/>
                  </a:cubicBezTo>
                  <a:cubicBezTo>
                    <a:pt x="253734" y="452022"/>
                    <a:pt x="256560" y="452022"/>
                    <a:pt x="263177" y="451471"/>
                  </a:cubicBezTo>
                  <a:lnTo>
                    <a:pt x="265451" y="451471"/>
                  </a:lnTo>
                  <a:cubicBezTo>
                    <a:pt x="267933" y="451471"/>
                    <a:pt x="272344" y="454779"/>
                    <a:pt x="275376" y="459535"/>
                  </a:cubicBezTo>
                  <a:lnTo>
                    <a:pt x="288334" y="480212"/>
                  </a:lnTo>
                  <a:cubicBezTo>
                    <a:pt x="291753" y="485168"/>
                    <a:pt x="297825" y="487567"/>
                    <a:pt x="303704" y="486278"/>
                  </a:cubicBezTo>
                  <a:lnTo>
                    <a:pt x="340924" y="474147"/>
                  </a:lnTo>
                  <a:cubicBezTo>
                    <a:pt x="346341" y="471721"/>
                    <a:pt x="349781" y="466297"/>
                    <a:pt x="349677" y="460362"/>
                  </a:cubicBezTo>
                  <a:lnTo>
                    <a:pt x="347954" y="436101"/>
                  </a:lnTo>
                  <a:cubicBezTo>
                    <a:pt x="347616" y="430318"/>
                    <a:pt x="350201" y="424749"/>
                    <a:pt x="354846" y="421282"/>
                  </a:cubicBezTo>
                  <a:cubicBezTo>
                    <a:pt x="358982" y="418732"/>
                    <a:pt x="373525" y="413493"/>
                    <a:pt x="378556" y="416113"/>
                  </a:cubicBezTo>
                  <a:lnTo>
                    <a:pt x="399992" y="427416"/>
                  </a:lnTo>
                  <a:cubicBezTo>
                    <a:pt x="405437" y="429966"/>
                    <a:pt x="411881" y="428988"/>
                    <a:pt x="416327" y="424935"/>
                  </a:cubicBezTo>
                  <a:lnTo>
                    <a:pt x="442381" y="395780"/>
                  </a:lnTo>
                  <a:cubicBezTo>
                    <a:pt x="445903" y="390921"/>
                    <a:pt x="446151" y="384414"/>
                    <a:pt x="443001" y="379307"/>
                  </a:cubicBezTo>
                  <a:lnTo>
                    <a:pt x="429216" y="359181"/>
                  </a:lnTo>
                  <a:cubicBezTo>
                    <a:pt x="426080" y="354356"/>
                    <a:pt x="425536" y="348291"/>
                    <a:pt x="427769" y="342984"/>
                  </a:cubicBezTo>
                  <a:cubicBezTo>
                    <a:pt x="430595" y="338503"/>
                    <a:pt x="440589" y="326649"/>
                    <a:pt x="446172" y="326442"/>
                  </a:cubicBezTo>
                  <a:close/>
                  <a:moveTo>
                    <a:pt x="245601" y="412322"/>
                  </a:moveTo>
                  <a:cubicBezTo>
                    <a:pt x="153518" y="412322"/>
                    <a:pt x="78872" y="337676"/>
                    <a:pt x="78872" y="245593"/>
                  </a:cubicBezTo>
                  <a:cubicBezTo>
                    <a:pt x="78872" y="153510"/>
                    <a:pt x="153518" y="78864"/>
                    <a:pt x="245601" y="78864"/>
                  </a:cubicBezTo>
                  <a:cubicBezTo>
                    <a:pt x="337684" y="78864"/>
                    <a:pt x="412330" y="153510"/>
                    <a:pt x="412330" y="245593"/>
                  </a:cubicBezTo>
                  <a:cubicBezTo>
                    <a:pt x="412212" y="337628"/>
                    <a:pt x="337636" y="412204"/>
                    <a:pt x="245601" y="412322"/>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911595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研究方法</a:t>
            </a:r>
          </a:p>
        </p:txBody>
      </p:sp>
      <p:grpSp>
        <p:nvGrpSpPr>
          <p:cNvPr id="13" name="组合 12">
            <a:extLst>
              <a:ext uri="{FF2B5EF4-FFF2-40B4-BE49-F238E27FC236}">
                <a16:creationId xmlns:a16="http://schemas.microsoft.com/office/drawing/2014/main" id="{333377DF-A244-40AE-8EF7-D1D678F6CC16}"/>
              </a:ext>
            </a:extLst>
          </p:cNvPr>
          <p:cNvGrpSpPr/>
          <p:nvPr/>
        </p:nvGrpSpPr>
        <p:grpSpPr>
          <a:xfrm>
            <a:off x="1083367" y="1590434"/>
            <a:ext cx="10025265" cy="4180061"/>
            <a:chOff x="1123752" y="1409459"/>
            <a:chExt cx="10025265" cy="4180061"/>
          </a:xfrm>
        </p:grpSpPr>
        <p:grpSp>
          <p:nvGrpSpPr>
            <p:cNvPr id="12" name="组合 11">
              <a:extLst>
                <a:ext uri="{FF2B5EF4-FFF2-40B4-BE49-F238E27FC236}">
                  <a16:creationId xmlns:a16="http://schemas.microsoft.com/office/drawing/2014/main" id="{30DAC553-AD6C-427D-84CA-8AD71B40E7EE}"/>
                </a:ext>
              </a:extLst>
            </p:cNvPr>
            <p:cNvGrpSpPr/>
            <p:nvPr/>
          </p:nvGrpSpPr>
          <p:grpSpPr>
            <a:xfrm>
              <a:off x="1123752" y="1409459"/>
              <a:ext cx="4581919" cy="4180061"/>
              <a:chOff x="1123752" y="1409459"/>
              <a:chExt cx="4581919" cy="4180061"/>
            </a:xfrm>
          </p:grpSpPr>
          <p:sp>
            <p:nvSpPr>
              <p:cNvPr id="10" name="矩形 9">
                <a:extLst>
                  <a:ext uri="{FF2B5EF4-FFF2-40B4-BE49-F238E27FC236}">
                    <a16:creationId xmlns:a16="http://schemas.microsoft.com/office/drawing/2014/main" id="{A9F29A8F-1DE0-42F0-B82F-37388F007EE4}"/>
                  </a:ext>
                </a:extLst>
              </p:cNvPr>
              <p:cNvSpPr/>
              <p:nvPr/>
            </p:nvSpPr>
            <p:spPr bwMode="auto">
              <a:xfrm>
                <a:off x="1290244" y="1409459"/>
                <a:ext cx="4415427" cy="212407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5" name="图片 4">
                <a:extLst>
                  <a:ext uri="{FF2B5EF4-FFF2-40B4-BE49-F238E27FC236}">
                    <a16:creationId xmlns:a16="http://schemas.microsoft.com/office/drawing/2014/main" id="{D897E86C-158A-4E55-9DBD-57EF36E70849}"/>
                  </a:ext>
                </a:extLst>
              </p:cNvPr>
              <p:cNvPicPr>
                <a:picLocks noChangeAspect="1"/>
              </p:cNvPicPr>
              <p:nvPr/>
            </p:nvPicPr>
            <p:blipFill rotWithShape="1">
              <a:blip r:embed="rId2"/>
              <a:srcRect t="10882" b="13106"/>
              <a:stretch/>
            </p:blipFill>
            <p:spPr>
              <a:xfrm>
                <a:off x="1123752" y="1466850"/>
                <a:ext cx="4534293" cy="2276475"/>
              </a:xfrm>
              <a:prstGeom prst="rect">
                <a:avLst/>
              </a:prstGeom>
            </p:spPr>
          </p:pic>
          <p:sp>
            <p:nvSpPr>
              <p:cNvPr id="8" name="矩形 7">
                <a:extLst>
                  <a:ext uri="{FF2B5EF4-FFF2-40B4-BE49-F238E27FC236}">
                    <a16:creationId xmlns:a16="http://schemas.microsoft.com/office/drawing/2014/main" id="{E18CD77A-1D3A-4F24-AFF0-A300CE69A8E0}"/>
                  </a:ext>
                </a:extLst>
              </p:cNvPr>
              <p:cNvSpPr/>
              <p:nvPr/>
            </p:nvSpPr>
            <p:spPr bwMode="auto">
              <a:xfrm>
                <a:off x="1280719" y="3313045"/>
                <a:ext cx="447675" cy="105727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9" name="文本框 8">
                <a:extLst>
                  <a:ext uri="{FF2B5EF4-FFF2-40B4-BE49-F238E27FC236}">
                    <a16:creationId xmlns:a16="http://schemas.microsoft.com/office/drawing/2014/main" id="{BDB31D1E-92E9-4A9C-B464-4BD3180B44FE}"/>
                  </a:ext>
                </a:extLst>
              </p:cNvPr>
              <p:cNvSpPr txBox="1"/>
              <p:nvPr/>
            </p:nvSpPr>
            <p:spPr>
              <a:xfrm>
                <a:off x="1271194" y="3968234"/>
                <a:ext cx="771525" cy="369332"/>
              </a:xfrm>
              <a:prstGeom prst="rect">
                <a:avLst/>
              </a:prstGeom>
              <a:noFill/>
            </p:spPr>
            <p:txBody>
              <a:bodyPr wrap="square" rtlCol="0">
                <a:spAutoFit/>
              </a:bodyPr>
              <a:lstStyle/>
              <a:p>
                <a:r>
                  <a:rPr lang="en-US" altLang="zh-CN" dirty="0">
                    <a:solidFill>
                      <a:schemeClr val="bg1"/>
                    </a:solidFill>
                    <a:latin typeface="+mj-ea"/>
                    <a:ea typeface="+mj-ea"/>
                  </a:rPr>
                  <a:t>01</a:t>
                </a:r>
                <a:endParaRPr lang="zh-CN" altLang="en-US" dirty="0">
                  <a:solidFill>
                    <a:schemeClr val="bg1"/>
                  </a:solidFill>
                  <a:latin typeface="+mj-ea"/>
                  <a:ea typeface="+mj-ea"/>
                </a:endParaRPr>
              </a:p>
            </p:txBody>
          </p:sp>
          <p:sp>
            <p:nvSpPr>
              <p:cNvPr id="58" name="文本框 227">
                <a:extLst>
                  <a:ext uri="{FF2B5EF4-FFF2-40B4-BE49-F238E27FC236}">
                    <a16:creationId xmlns:a16="http://schemas.microsoft.com/office/drawing/2014/main" id="{AD52E365-1EAC-4B9C-87F8-EC3FAB349BCC}"/>
                  </a:ext>
                </a:extLst>
              </p:cNvPr>
              <p:cNvSpPr txBox="1"/>
              <p:nvPr/>
            </p:nvSpPr>
            <p:spPr>
              <a:xfrm>
                <a:off x="1790079" y="3954105"/>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60" name="矩形 59">
                <a:extLst>
                  <a:ext uri="{FF2B5EF4-FFF2-40B4-BE49-F238E27FC236}">
                    <a16:creationId xmlns:a16="http://schemas.microsoft.com/office/drawing/2014/main" id="{B8F88933-C870-4BDE-87BC-794FF71DB483}"/>
                  </a:ext>
                </a:extLst>
              </p:cNvPr>
              <p:cNvSpPr>
                <a:spLocks noChangeArrowheads="1"/>
              </p:cNvSpPr>
              <p:nvPr/>
            </p:nvSpPr>
            <p:spPr bwMode="auto">
              <a:xfrm>
                <a:off x="1123753" y="4734166"/>
                <a:ext cx="4534293"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在这里输入你的正文阐述与关键词标题相关的具体内容若字数太多酌情先删减文案，再缩小字号，在这里输入你的正文，阐述与关键词标题相关的具体内容</a:t>
                </a:r>
              </a:p>
            </p:txBody>
          </p:sp>
        </p:grpSp>
        <p:grpSp>
          <p:nvGrpSpPr>
            <p:cNvPr id="11" name="组合 10">
              <a:extLst>
                <a:ext uri="{FF2B5EF4-FFF2-40B4-BE49-F238E27FC236}">
                  <a16:creationId xmlns:a16="http://schemas.microsoft.com/office/drawing/2014/main" id="{5C71704A-DFDA-475C-92CA-1558171E69E3}"/>
                </a:ext>
              </a:extLst>
            </p:cNvPr>
            <p:cNvGrpSpPr/>
            <p:nvPr/>
          </p:nvGrpSpPr>
          <p:grpSpPr>
            <a:xfrm>
              <a:off x="6486331" y="1409459"/>
              <a:ext cx="4662686" cy="4180061"/>
              <a:chOff x="6153150" y="1409459"/>
              <a:chExt cx="4662686" cy="4180061"/>
            </a:xfrm>
          </p:grpSpPr>
          <p:sp>
            <p:nvSpPr>
              <p:cNvPr id="93" name="矩形 92">
                <a:extLst>
                  <a:ext uri="{FF2B5EF4-FFF2-40B4-BE49-F238E27FC236}">
                    <a16:creationId xmlns:a16="http://schemas.microsoft.com/office/drawing/2014/main" id="{1229EEF8-A288-4D8A-8116-11E61958C3B3}"/>
                  </a:ext>
                </a:extLst>
              </p:cNvPr>
              <p:cNvSpPr/>
              <p:nvPr/>
            </p:nvSpPr>
            <p:spPr bwMode="auto">
              <a:xfrm>
                <a:off x="6331450" y="1409459"/>
                <a:ext cx="4415427" cy="212407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7" name="图片 6">
                <a:extLst>
                  <a:ext uri="{FF2B5EF4-FFF2-40B4-BE49-F238E27FC236}">
                    <a16:creationId xmlns:a16="http://schemas.microsoft.com/office/drawing/2014/main" id="{9E9B49AA-D9D9-40EE-A01E-D5A57DBFD2F9}"/>
                  </a:ext>
                </a:extLst>
              </p:cNvPr>
              <p:cNvPicPr>
                <a:picLocks noChangeAspect="1"/>
              </p:cNvPicPr>
              <p:nvPr/>
            </p:nvPicPr>
            <p:blipFill rotWithShape="1">
              <a:blip r:embed="rId3"/>
              <a:srcRect b="23531"/>
              <a:stretch/>
            </p:blipFill>
            <p:spPr>
              <a:xfrm>
                <a:off x="6153150" y="1466850"/>
                <a:ext cx="4534293" cy="2276475"/>
              </a:xfrm>
              <a:prstGeom prst="rect">
                <a:avLst/>
              </a:prstGeom>
            </p:spPr>
          </p:pic>
          <p:sp>
            <p:nvSpPr>
              <p:cNvPr id="54" name="矩形 53">
                <a:extLst>
                  <a:ext uri="{FF2B5EF4-FFF2-40B4-BE49-F238E27FC236}">
                    <a16:creationId xmlns:a16="http://schemas.microsoft.com/office/drawing/2014/main" id="{1059339E-F919-47E0-8A4A-1E3D39CF17E8}"/>
                  </a:ext>
                </a:extLst>
              </p:cNvPr>
              <p:cNvSpPr/>
              <p:nvPr/>
            </p:nvSpPr>
            <p:spPr bwMode="auto">
              <a:xfrm>
                <a:off x="6310118" y="3313045"/>
                <a:ext cx="447675" cy="1057275"/>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6" name="文本框 55">
                <a:extLst>
                  <a:ext uri="{FF2B5EF4-FFF2-40B4-BE49-F238E27FC236}">
                    <a16:creationId xmlns:a16="http://schemas.microsoft.com/office/drawing/2014/main" id="{EBE73095-C776-4927-86BD-BB6743072DAB}"/>
                  </a:ext>
                </a:extLst>
              </p:cNvPr>
              <p:cNvSpPr txBox="1"/>
              <p:nvPr/>
            </p:nvSpPr>
            <p:spPr>
              <a:xfrm>
                <a:off x="6281543" y="3968234"/>
                <a:ext cx="771525" cy="369332"/>
              </a:xfrm>
              <a:prstGeom prst="rect">
                <a:avLst/>
              </a:prstGeom>
              <a:noFill/>
            </p:spPr>
            <p:txBody>
              <a:bodyPr wrap="square" rtlCol="0">
                <a:spAutoFit/>
              </a:bodyPr>
              <a:lstStyle/>
              <a:p>
                <a:r>
                  <a:rPr lang="en-US" altLang="zh-CN" dirty="0">
                    <a:solidFill>
                      <a:schemeClr val="bg1"/>
                    </a:solidFill>
                    <a:latin typeface="+mj-ea"/>
                    <a:ea typeface="+mj-ea"/>
                  </a:rPr>
                  <a:t>02</a:t>
                </a:r>
                <a:endParaRPr lang="zh-CN" altLang="en-US" dirty="0">
                  <a:solidFill>
                    <a:schemeClr val="bg1"/>
                  </a:solidFill>
                  <a:latin typeface="+mj-ea"/>
                  <a:ea typeface="+mj-ea"/>
                </a:endParaRPr>
              </a:p>
            </p:txBody>
          </p:sp>
          <p:sp>
            <p:nvSpPr>
              <p:cNvPr id="91" name="文本框 227">
                <a:extLst>
                  <a:ext uri="{FF2B5EF4-FFF2-40B4-BE49-F238E27FC236}">
                    <a16:creationId xmlns:a16="http://schemas.microsoft.com/office/drawing/2014/main" id="{3B76E8CC-CBB7-4CFD-9CD1-894AA9D88574}"/>
                  </a:ext>
                </a:extLst>
              </p:cNvPr>
              <p:cNvSpPr txBox="1"/>
              <p:nvPr/>
            </p:nvSpPr>
            <p:spPr>
              <a:xfrm>
                <a:off x="6947869" y="3954105"/>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92" name="矩形 91">
                <a:extLst>
                  <a:ext uri="{FF2B5EF4-FFF2-40B4-BE49-F238E27FC236}">
                    <a16:creationId xmlns:a16="http://schemas.microsoft.com/office/drawing/2014/main" id="{B07D2BD3-4D09-4CAE-8B30-815F3D20FFCD}"/>
                  </a:ext>
                </a:extLst>
              </p:cNvPr>
              <p:cNvSpPr>
                <a:spLocks noChangeArrowheads="1"/>
              </p:cNvSpPr>
              <p:nvPr/>
            </p:nvSpPr>
            <p:spPr bwMode="auto">
              <a:xfrm>
                <a:off x="6281543" y="4734166"/>
                <a:ext cx="4534293"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在这里输入你的正文阐述与关键词标题相关的具体内容若字数太多酌情先删减文案，再缩小字号，在这里输入你的正文，阐述与关键词标题相关的具体内容</a:t>
                </a:r>
              </a:p>
            </p:txBody>
          </p:sp>
        </p:grpSp>
      </p:grpSp>
    </p:spTree>
    <p:extLst>
      <p:ext uri="{BB962C8B-B14F-4D97-AF65-F5344CB8AC3E}">
        <p14:creationId xmlns:p14="http://schemas.microsoft.com/office/powerpoint/2010/main" val="18311200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2000">
              <a:schemeClr val="accent1"/>
            </a:gs>
            <a:gs pos="100000">
              <a:schemeClr val="accent1">
                <a:lumMod val="60000"/>
              </a:schemeClr>
            </a:gs>
          </a:gsLst>
          <a:lin ang="3000000" scaled="0"/>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6D8938F-90C9-4C44-9E24-1A3DCC0A8DD0}"/>
              </a:ext>
            </a:extLst>
          </p:cNvPr>
          <p:cNvSpPr txBox="1"/>
          <p:nvPr/>
        </p:nvSpPr>
        <p:spPr>
          <a:xfrm>
            <a:off x="5228540" y="1862351"/>
            <a:ext cx="3729029" cy="1015663"/>
          </a:xfrm>
          <a:prstGeom prst="rect">
            <a:avLst/>
          </a:prstGeom>
          <a:noFill/>
        </p:spPr>
        <p:txBody>
          <a:bodyPr wrap="square" rtlCol="0">
            <a:spAutoFit/>
          </a:bodyPr>
          <a:lstStyle/>
          <a:p>
            <a:r>
              <a:rPr lang="en-US" altLang="zh-CN" sz="6000" dirty="0">
                <a:solidFill>
                  <a:schemeClr val="bg1"/>
                </a:solidFill>
                <a:latin typeface="+mj-ea"/>
                <a:ea typeface="+mj-ea"/>
              </a:rPr>
              <a:t>PART 03</a:t>
            </a:r>
            <a:endParaRPr lang="zh-CN" altLang="en-US" sz="6000" dirty="0">
              <a:solidFill>
                <a:schemeClr val="bg1"/>
              </a:solidFill>
              <a:latin typeface="+mj-ea"/>
              <a:ea typeface="+mj-ea"/>
            </a:endParaRPr>
          </a:p>
        </p:txBody>
      </p:sp>
      <p:sp>
        <p:nvSpPr>
          <p:cNvPr id="5" name="文本框 4">
            <a:extLst>
              <a:ext uri="{FF2B5EF4-FFF2-40B4-BE49-F238E27FC236}">
                <a16:creationId xmlns:a16="http://schemas.microsoft.com/office/drawing/2014/main" id="{3869CF9C-83B0-4AD0-84EE-B04D5EFDA152}"/>
              </a:ext>
            </a:extLst>
          </p:cNvPr>
          <p:cNvSpPr txBox="1"/>
          <p:nvPr/>
        </p:nvSpPr>
        <p:spPr>
          <a:xfrm>
            <a:off x="5214571" y="3007175"/>
            <a:ext cx="4940107" cy="1323439"/>
          </a:xfrm>
          <a:prstGeom prst="rect">
            <a:avLst/>
          </a:prstGeom>
          <a:noFill/>
        </p:spPr>
        <p:txBody>
          <a:bodyPr wrap="square" rtlCol="0">
            <a:spAutoFit/>
          </a:bodyPr>
          <a:lstStyle/>
          <a:p>
            <a:pPr algn="dist"/>
            <a:r>
              <a:rPr lang="zh-CN" altLang="en-US" sz="8000" dirty="0">
                <a:gradFill>
                  <a:gsLst>
                    <a:gs pos="73000">
                      <a:schemeClr val="accent2"/>
                    </a:gs>
                    <a:gs pos="24000">
                      <a:schemeClr val="bg1"/>
                    </a:gs>
                  </a:gsLst>
                  <a:lin ang="5400000" scaled="0"/>
                </a:gradFill>
                <a:latin typeface="+mj-ea"/>
                <a:ea typeface="+mj-ea"/>
              </a:rPr>
              <a:t>课题结论</a:t>
            </a:r>
            <a:endParaRPr lang="zh-CN" altLang="en-US" sz="8000" dirty="0">
              <a:gradFill>
                <a:gsLst>
                  <a:gs pos="73000">
                    <a:schemeClr val="accent2"/>
                  </a:gs>
                  <a:gs pos="24000">
                    <a:schemeClr val="bg1"/>
                  </a:gs>
                </a:gsLst>
                <a:lin ang="5400000" scaled="0"/>
              </a:gradFill>
            </a:endParaRPr>
          </a:p>
        </p:txBody>
      </p:sp>
      <p:cxnSp>
        <p:nvCxnSpPr>
          <p:cNvPr id="635" name="直接连接符 634">
            <a:extLst>
              <a:ext uri="{FF2B5EF4-FFF2-40B4-BE49-F238E27FC236}">
                <a16:creationId xmlns:a16="http://schemas.microsoft.com/office/drawing/2014/main" id="{D2BD2AF7-01F9-4BCA-9B09-564139D3DC38}"/>
              </a:ext>
            </a:extLst>
          </p:cNvPr>
          <p:cNvCxnSpPr>
            <a:cxnSpLocks/>
          </p:cNvCxnSpPr>
          <p:nvPr/>
        </p:nvCxnSpPr>
        <p:spPr>
          <a:xfrm>
            <a:off x="5406499" y="2936315"/>
            <a:ext cx="32847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8" name="文本框 637">
            <a:extLst>
              <a:ext uri="{FF2B5EF4-FFF2-40B4-BE49-F238E27FC236}">
                <a16:creationId xmlns:a16="http://schemas.microsoft.com/office/drawing/2014/main" id="{E03100D2-225B-4309-B1A8-C13849EC013C}"/>
              </a:ext>
            </a:extLst>
          </p:cNvPr>
          <p:cNvSpPr txBox="1"/>
          <p:nvPr/>
        </p:nvSpPr>
        <p:spPr>
          <a:xfrm>
            <a:off x="5293253" y="4191308"/>
            <a:ext cx="4658615" cy="276999"/>
          </a:xfrm>
          <a:prstGeom prst="rect">
            <a:avLst/>
          </a:prstGeom>
          <a:noFill/>
        </p:spPr>
        <p:txBody>
          <a:bodyPr wrap="square" rtlCol="0">
            <a:spAutoFit/>
          </a:bodyPr>
          <a:lstStyle/>
          <a:p>
            <a:pPr algn="dist"/>
            <a:r>
              <a:rPr lang="en-US" altLang="zh-CN" sz="1200" dirty="0">
                <a:solidFill>
                  <a:schemeClr val="bg1">
                    <a:alpha val="30000"/>
                  </a:schemeClr>
                </a:solidFill>
              </a:rPr>
              <a:t>SUBJECT CONCLUSION</a:t>
            </a:r>
            <a:endParaRPr lang="zh-CN" altLang="en-US" sz="1200" dirty="0">
              <a:solidFill>
                <a:schemeClr val="bg1">
                  <a:alpha val="30000"/>
                </a:schemeClr>
              </a:solidFill>
            </a:endParaRPr>
          </a:p>
        </p:txBody>
      </p:sp>
    </p:spTree>
    <p:extLst>
      <p:ext uri="{BB962C8B-B14F-4D97-AF65-F5344CB8AC3E}">
        <p14:creationId xmlns:p14="http://schemas.microsoft.com/office/powerpoint/2010/main" val="39517535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课题结论</a:t>
            </a:r>
          </a:p>
        </p:txBody>
      </p:sp>
      <p:grpSp>
        <p:nvGrpSpPr>
          <p:cNvPr id="117" name="组合 116">
            <a:extLst>
              <a:ext uri="{FF2B5EF4-FFF2-40B4-BE49-F238E27FC236}">
                <a16:creationId xmlns:a16="http://schemas.microsoft.com/office/drawing/2014/main" id="{B5C2AA66-3A73-4FD4-B13B-F0470897530D}"/>
              </a:ext>
            </a:extLst>
          </p:cNvPr>
          <p:cNvGrpSpPr/>
          <p:nvPr/>
        </p:nvGrpSpPr>
        <p:grpSpPr>
          <a:xfrm>
            <a:off x="1076831" y="1713433"/>
            <a:ext cx="10038338" cy="4071109"/>
            <a:chOff x="1009131" y="1751533"/>
            <a:chExt cx="10038338" cy="4071109"/>
          </a:xfrm>
        </p:grpSpPr>
        <p:grpSp>
          <p:nvGrpSpPr>
            <p:cNvPr id="108" name="组合 107">
              <a:extLst>
                <a:ext uri="{FF2B5EF4-FFF2-40B4-BE49-F238E27FC236}">
                  <a16:creationId xmlns:a16="http://schemas.microsoft.com/office/drawing/2014/main" id="{A768991C-9161-4058-963E-00B3D3AFAF80}"/>
                </a:ext>
              </a:extLst>
            </p:cNvPr>
            <p:cNvGrpSpPr/>
            <p:nvPr/>
          </p:nvGrpSpPr>
          <p:grpSpPr>
            <a:xfrm>
              <a:off x="1009131" y="1751533"/>
              <a:ext cx="10038338" cy="4071109"/>
              <a:chOff x="1032568" y="1160983"/>
              <a:chExt cx="10038338" cy="4071109"/>
            </a:xfrm>
          </p:grpSpPr>
          <p:cxnSp>
            <p:nvCxnSpPr>
              <p:cNvPr id="104" name="直接连接符 103">
                <a:extLst>
                  <a:ext uri="{FF2B5EF4-FFF2-40B4-BE49-F238E27FC236}">
                    <a16:creationId xmlns:a16="http://schemas.microsoft.com/office/drawing/2014/main" id="{DE5C94FA-F974-4C9E-A2E5-A2E9E25D4B69}"/>
                  </a:ext>
                </a:extLst>
              </p:cNvPr>
              <p:cNvCxnSpPr>
                <a:cxnSpLocks/>
              </p:cNvCxnSpPr>
              <p:nvPr/>
            </p:nvCxnSpPr>
            <p:spPr>
              <a:xfrm flipH="1" flipV="1">
                <a:off x="9653627" y="3188666"/>
                <a:ext cx="12744" cy="776645"/>
              </a:xfrm>
              <a:prstGeom prst="line">
                <a:avLst/>
              </a:prstGeom>
              <a:ln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cxnSp>
            <p:nvCxnSpPr>
              <p:cNvPr id="98" name="直接连接符 97">
                <a:extLst>
                  <a:ext uri="{FF2B5EF4-FFF2-40B4-BE49-F238E27FC236}">
                    <a16:creationId xmlns:a16="http://schemas.microsoft.com/office/drawing/2014/main" id="{BCB7EDF2-7540-4446-99CA-05EF8D431DB4}"/>
                  </a:ext>
                </a:extLst>
              </p:cNvPr>
              <p:cNvCxnSpPr>
                <a:cxnSpLocks/>
              </p:cNvCxnSpPr>
              <p:nvPr/>
            </p:nvCxnSpPr>
            <p:spPr>
              <a:xfrm flipH="1" flipV="1">
                <a:off x="4786853" y="3188666"/>
                <a:ext cx="12744" cy="776645"/>
              </a:xfrm>
              <a:prstGeom prst="line">
                <a:avLst/>
              </a:prstGeom>
              <a:ln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38" name="1" descr="本素材由iSlide™ 提供&#10;iSlide™尊重知识产权并注重保护用户享有的各项权利。郑重提醒您：&#10;iSlide™插件中提供的任何信息内容的所有权、知识产权归其原始权利人或权利受让人所有，您免费/购买获得的是信息内容的使用权，并受下述条款的约束；&#10;1. 您仅可以个人非商业用途使用该等信息内容，不可将信息内容的全部或部分用于出售，或以出租、出借、转让、分销、发布等其他任何方式供他人使用；&#10;2. 禁止在接入互联网或移动互联网的任何网站、平台、应用或程序上以任何方式为他人提供iSlide™插件资源内容的下载。&#10;The resource is supplied by iSlide™.&#10;iSlide™ respects all intellectual property rights and protects all the rights its users acquired.Solemnly remind you:&#10;The ownership and intellectual property of the resources supplied in iSlide Add-in belongs to its owner or the assignee of this ownership.you only acquired the usage of the resources supplied in iSlide Add-in, as well as respected the following restrain terms:&#10;1.You are only allowed to use such resource for personal and non-commercial aim, not allowed to use such resource or part of it for the sale; or rent, lend, transfer to others; or distribution or release it in any way.&#10;2.You are not permitted to provide the resource of iSlide Add-in in any website, platform, application access to the Internet or mobile Internet." title="iSlide™ 版权声明  COPYRIGHT NOTICE">
                <a:extLst>
                  <a:ext uri="{FF2B5EF4-FFF2-40B4-BE49-F238E27FC236}">
                    <a16:creationId xmlns:a16="http://schemas.microsoft.com/office/drawing/2014/main" id="{AD1B3F05-9804-4C66-AF0E-C3B2323370F2}"/>
                  </a:ext>
                </a:extLst>
              </p:cNvPr>
              <p:cNvGrpSpPr>
                <a:grpSpLocks noChangeAspect="1"/>
              </p:cNvGrpSpPr>
              <p:nvPr/>
            </p:nvGrpSpPr>
            <p:grpSpPr>
              <a:xfrm>
                <a:off x="1231107" y="3666897"/>
                <a:ext cx="9729784" cy="1565195"/>
                <a:chOff x="669926" y="3939977"/>
                <a:chExt cx="10850562" cy="1745488"/>
              </a:xfrm>
            </p:grpSpPr>
            <p:grpSp>
              <p:nvGrpSpPr>
                <p:cNvPr id="54" name="iṩlïḋè">
                  <a:extLst>
                    <a:ext uri="{FF2B5EF4-FFF2-40B4-BE49-F238E27FC236}">
                      <a16:creationId xmlns:a16="http://schemas.microsoft.com/office/drawing/2014/main" id="{D4EC9776-1CA2-463A-A698-104E4DDBB788}"/>
                    </a:ext>
                  </a:extLst>
                </p:cNvPr>
                <p:cNvGrpSpPr/>
                <p:nvPr/>
              </p:nvGrpSpPr>
              <p:grpSpPr>
                <a:xfrm>
                  <a:off x="669926" y="4914577"/>
                  <a:ext cx="2870820" cy="770888"/>
                  <a:chOff x="649288" y="4222750"/>
                  <a:chExt cx="1744663" cy="612775"/>
                </a:xfrm>
              </p:grpSpPr>
              <p:sp>
                <p:nvSpPr>
                  <p:cNvPr id="85" name="ïṩḻïḓe">
                    <a:extLst>
                      <a:ext uri="{FF2B5EF4-FFF2-40B4-BE49-F238E27FC236}">
                        <a16:creationId xmlns:a16="http://schemas.microsoft.com/office/drawing/2014/main" id="{EFF4974B-54FA-49DE-9504-5C0429C64DCC}"/>
                      </a:ext>
                    </a:extLst>
                  </p:cNvPr>
                  <p:cNvSpPr/>
                  <p:nvPr/>
                </p:nvSpPr>
                <p:spPr bwMode="auto">
                  <a:xfrm>
                    <a:off x="649288" y="4365625"/>
                    <a:ext cx="1744663" cy="469900"/>
                  </a:xfrm>
                  <a:custGeom>
                    <a:avLst/>
                    <a:gdLst>
                      <a:gd name="T0" fmla="*/ 1099 w 1099"/>
                      <a:gd name="T1" fmla="*/ 148 h 296"/>
                      <a:gd name="T2" fmla="*/ 952 w 1099"/>
                      <a:gd name="T3" fmla="*/ 296 h 296"/>
                      <a:gd name="T4" fmla="*/ 0 w 1099"/>
                      <a:gd name="T5" fmla="*/ 296 h 296"/>
                      <a:gd name="T6" fmla="*/ 148 w 1099"/>
                      <a:gd name="T7" fmla="*/ 148 h 296"/>
                      <a:gd name="T8" fmla="*/ 0 w 1099"/>
                      <a:gd name="T9" fmla="*/ 0 h 296"/>
                      <a:gd name="T10" fmla="*/ 952 w 1099"/>
                      <a:gd name="T11" fmla="*/ 0 h 296"/>
                      <a:gd name="T12" fmla="*/ 1099 w 1099"/>
                      <a:gd name="T13" fmla="*/ 148 h 296"/>
                    </a:gdLst>
                    <a:ahLst/>
                    <a:cxnLst>
                      <a:cxn ang="0">
                        <a:pos x="T0" y="T1"/>
                      </a:cxn>
                      <a:cxn ang="0">
                        <a:pos x="T2" y="T3"/>
                      </a:cxn>
                      <a:cxn ang="0">
                        <a:pos x="T4" y="T5"/>
                      </a:cxn>
                      <a:cxn ang="0">
                        <a:pos x="T6" y="T7"/>
                      </a:cxn>
                      <a:cxn ang="0">
                        <a:pos x="T8" y="T9"/>
                      </a:cxn>
                      <a:cxn ang="0">
                        <a:pos x="T10" y="T11"/>
                      </a:cxn>
                      <a:cxn ang="0">
                        <a:pos x="T12" y="T13"/>
                      </a:cxn>
                    </a:cxnLst>
                    <a:rect l="0" t="0" r="r" b="b"/>
                    <a:pathLst>
                      <a:path w="1099" h="296">
                        <a:moveTo>
                          <a:pt x="1099" y="148"/>
                        </a:moveTo>
                        <a:lnTo>
                          <a:pt x="952" y="296"/>
                        </a:lnTo>
                        <a:lnTo>
                          <a:pt x="0" y="296"/>
                        </a:lnTo>
                        <a:lnTo>
                          <a:pt x="148" y="148"/>
                        </a:lnTo>
                        <a:lnTo>
                          <a:pt x="0" y="0"/>
                        </a:lnTo>
                        <a:lnTo>
                          <a:pt x="952" y="0"/>
                        </a:lnTo>
                        <a:lnTo>
                          <a:pt x="1099" y="148"/>
                        </a:lnTo>
                        <a:close/>
                      </a:path>
                    </a:pathLst>
                  </a:custGeom>
                  <a:solidFill>
                    <a:schemeClr val="bg2">
                      <a:alpha val="1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86" name="îşlîḓe">
                    <a:extLst>
                      <a:ext uri="{FF2B5EF4-FFF2-40B4-BE49-F238E27FC236}">
                        <a16:creationId xmlns:a16="http://schemas.microsoft.com/office/drawing/2014/main" id="{0EF79597-38F2-4AB5-8848-832637923373}"/>
                      </a:ext>
                    </a:extLst>
                  </p:cNvPr>
                  <p:cNvSpPr/>
                  <p:nvPr/>
                </p:nvSpPr>
                <p:spPr bwMode="auto">
                  <a:xfrm>
                    <a:off x="649288" y="4222750"/>
                    <a:ext cx="1744663" cy="539750"/>
                  </a:xfrm>
                  <a:custGeom>
                    <a:avLst/>
                    <a:gdLst>
                      <a:gd name="T0" fmla="*/ 1099 w 1099"/>
                      <a:gd name="T1" fmla="*/ 148 h 340"/>
                      <a:gd name="T2" fmla="*/ 1099 w 1099"/>
                      <a:gd name="T3" fmla="*/ 192 h 340"/>
                      <a:gd name="T4" fmla="*/ 952 w 1099"/>
                      <a:gd name="T5" fmla="*/ 340 h 340"/>
                      <a:gd name="T6" fmla="*/ 0 w 1099"/>
                      <a:gd name="T7" fmla="*/ 340 h 340"/>
                      <a:gd name="T8" fmla="*/ 0 w 1099"/>
                      <a:gd name="T9" fmla="*/ 294 h 340"/>
                      <a:gd name="T10" fmla="*/ 148 w 1099"/>
                      <a:gd name="T11" fmla="*/ 148 h 340"/>
                      <a:gd name="T12" fmla="*/ 124 w 1099"/>
                      <a:gd name="T13" fmla="*/ 170 h 340"/>
                      <a:gd name="T14" fmla="*/ 0 w 1099"/>
                      <a:gd name="T15" fmla="*/ 46 h 340"/>
                      <a:gd name="T16" fmla="*/ 0 w 1099"/>
                      <a:gd name="T17" fmla="*/ 0 h 340"/>
                      <a:gd name="T18" fmla="*/ 952 w 1099"/>
                      <a:gd name="T19" fmla="*/ 0 h 340"/>
                      <a:gd name="T20" fmla="*/ 1099 w 1099"/>
                      <a:gd name="T21"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99" h="340">
                        <a:moveTo>
                          <a:pt x="1099" y="148"/>
                        </a:moveTo>
                        <a:lnTo>
                          <a:pt x="1099" y="192"/>
                        </a:lnTo>
                        <a:lnTo>
                          <a:pt x="952" y="340"/>
                        </a:lnTo>
                        <a:lnTo>
                          <a:pt x="0" y="340"/>
                        </a:lnTo>
                        <a:lnTo>
                          <a:pt x="0" y="294"/>
                        </a:lnTo>
                        <a:lnTo>
                          <a:pt x="148" y="148"/>
                        </a:lnTo>
                        <a:lnTo>
                          <a:pt x="124" y="170"/>
                        </a:lnTo>
                        <a:lnTo>
                          <a:pt x="0" y="46"/>
                        </a:lnTo>
                        <a:lnTo>
                          <a:pt x="0" y="0"/>
                        </a:lnTo>
                        <a:lnTo>
                          <a:pt x="952" y="0"/>
                        </a:lnTo>
                        <a:lnTo>
                          <a:pt x="1099" y="148"/>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87" name="îś1îḍê">
                    <a:extLst>
                      <a:ext uri="{FF2B5EF4-FFF2-40B4-BE49-F238E27FC236}">
                        <a16:creationId xmlns:a16="http://schemas.microsoft.com/office/drawing/2014/main" id="{B06C7434-C91E-4504-890A-2F14C642EE61}"/>
                      </a:ext>
                    </a:extLst>
                  </p:cNvPr>
                  <p:cNvSpPr/>
                  <p:nvPr/>
                </p:nvSpPr>
                <p:spPr bwMode="auto">
                  <a:xfrm>
                    <a:off x="649288" y="4689475"/>
                    <a:ext cx="1511300" cy="73025"/>
                  </a:xfrm>
                  <a:prstGeom prst="rect">
                    <a:avLst/>
                  </a:prstGeom>
                  <a:solidFill>
                    <a:schemeClr val="tx1">
                      <a:alpha val="15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88" name="íS1iďe">
                    <a:extLst>
                      <a:ext uri="{FF2B5EF4-FFF2-40B4-BE49-F238E27FC236}">
                        <a16:creationId xmlns:a16="http://schemas.microsoft.com/office/drawing/2014/main" id="{1CF172B9-BA91-4B59-81DC-92EC8CD1A321}"/>
                      </a:ext>
                    </a:extLst>
                  </p:cNvPr>
                  <p:cNvSpPr/>
                  <p:nvPr/>
                </p:nvSpPr>
                <p:spPr bwMode="auto">
                  <a:xfrm>
                    <a:off x="2160588" y="4457700"/>
                    <a:ext cx="233363" cy="304800"/>
                  </a:xfrm>
                  <a:custGeom>
                    <a:avLst/>
                    <a:gdLst>
                      <a:gd name="T0" fmla="*/ 0 w 147"/>
                      <a:gd name="T1" fmla="*/ 192 h 192"/>
                      <a:gd name="T2" fmla="*/ 0 w 147"/>
                      <a:gd name="T3" fmla="*/ 146 h 192"/>
                      <a:gd name="T4" fmla="*/ 147 w 147"/>
                      <a:gd name="T5" fmla="*/ 0 h 192"/>
                      <a:gd name="T6" fmla="*/ 147 w 147"/>
                      <a:gd name="T7" fmla="*/ 44 h 192"/>
                      <a:gd name="T8" fmla="*/ 0 w 147"/>
                      <a:gd name="T9" fmla="*/ 192 h 192"/>
                    </a:gdLst>
                    <a:ahLst/>
                    <a:cxnLst>
                      <a:cxn ang="0">
                        <a:pos x="T0" y="T1"/>
                      </a:cxn>
                      <a:cxn ang="0">
                        <a:pos x="T2" y="T3"/>
                      </a:cxn>
                      <a:cxn ang="0">
                        <a:pos x="T4" y="T5"/>
                      </a:cxn>
                      <a:cxn ang="0">
                        <a:pos x="T6" y="T7"/>
                      </a:cxn>
                      <a:cxn ang="0">
                        <a:pos x="T8" y="T9"/>
                      </a:cxn>
                    </a:cxnLst>
                    <a:rect l="0" t="0" r="r" b="b"/>
                    <a:pathLst>
                      <a:path w="147" h="192">
                        <a:moveTo>
                          <a:pt x="0" y="192"/>
                        </a:moveTo>
                        <a:lnTo>
                          <a:pt x="0" y="146"/>
                        </a:lnTo>
                        <a:lnTo>
                          <a:pt x="147" y="0"/>
                        </a:lnTo>
                        <a:lnTo>
                          <a:pt x="147" y="44"/>
                        </a:lnTo>
                        <a:lnTo>
                          <a:pt x="0" y="192"/>
                        </a:lnTo>
                        <a:close/>
                      </a:path>
                    </a:pathLst>
                  </a:custGeom>
                  <a:solidFill>
                    <a:schemeClr val="tx1">
                      <a:alpha val="3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89" name="íSḷíḍè">
                    <a:extLst>
                      <a:ext uri="{FF2B5EF4-FFF2-40B4-BE49-F238E27FC236}">
                        <a16:creationId xmlns:a16="http://schemas.microsoft.com/office/drawing/2014/main" id="{B1793FB7-815F-4EDF-AB28-D8CE4767C4B6}"/>
                      </a:ext>
                    </a:extLst>
                  </p:cNvPr>
                  <p:cNvSpPr/>
                  <p:nvPr/>
                </p:nvSpPr>
                <p:spPr bwMode="auto">
                  <a:xfrm>
                    <a:off x="649288" y="4222750"/>
                    <a:ext cx="234950" cy="269875"/>
                  </a:xfrm>
                  <a:custGeom>
                    <a:avLst/>
                    <a:gdLst>
                      <a:gd name="T0" fmla="*/ 0 w 148"/>
                      <a:gd name="T1" fmla="*/ 46 h 170"/>
                      <a:gd name="T2" fmla="*/ 0 w 148"/>
                      <a:gd name="T3" fmla="*/ 0 h 170"/>
                      <a:gd name="T4" fmla="*/ 148 w 148"/>
                      <a:gd name="T5" fmla="*/ 148 h 170"/>
                      <a:gd name="T6" fmla="*/ 124 w 148"/>
                      <a:gd name="T7" fmla="*/ 170 h 170"/>
                      <a:gd name="T8" fmla="*/ 0 w 148"/>
                      <a:gd name="T9" fmla="*/ 46 h 170"/>
                    </a:gdLst>
                    <a:ahLst/>
                    <a:cxnLst>
                      <a:cxn ang="0">
                        <a:pos x="T0" y="T1"/>
                      </a:cxn>
                      <a:cxn ang="0">
                        <a:pos x="T2" y="T3"/>
                      </a:cxn>
                      <a:cxn ang="0">
                        <a:pos x="T4" y="T5"/>
                      </a:cxn>
                      <a:cxn ang="0">
                        <a:pos x="T6" y="T7"/>
                      </a:cxn>
                      <a:cxn ang="0">
                        <a:pos x="T8" y="T9"/>
                      </a:cxn>
                    </a:cxnLst>
                    <a:rect l="0" t="0" r="r" b="b"/>
                    <a:pathLst>
                      <a:path w="148" h="170">
                        <a:moveTo>
                          <a:pt x="0" y="46"/>
                        </a:moveTo>
                        <a:lnTo>
                          <a:pt x="0" y="0"/>
                        </a:lnTo>
                        <a:lnTo>
                          <a:pt x="148" y="148"/>
                        </a:lnTo>
                        <a:lnTo>
                          <a:pt x="124" y="170"/>
                        </a:lnTo>
                        <a:lnTo>
                          <a:pt x="0" y="46"/>
                        </a:lnTo>
                        <a:close/>
                      </a:path>
                    </a:pathLst>
                  </a:custGeom>
                  <a:solidFill>
                    <a:schemeClr val="tx1">
                      <a:alpha val="3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grpSp>
            <p:grpSp>
              <p:nvGrpSpPr>
                <p:cNvPr id="55" name="îṣľîḋé">
                  <a:extLst>
                    <a:ext uri="{FF2B5EF4-FFF2-40B4-BE49-F238E27FC236}">
                      <a16:creationId xmlns:a16="http://schemas.microsoft.com/office/drawing/2014/main" id="{253163C9-B04C-406B-9DE3-61F5788E4DA3}"/>
                    </a:ext>
                  </a:extLst>
                </p:cNvPr>
                <p:cNvGrpSpPr/>
                <p:nvPr/>
              </p:nvGrpSpPr>
              <p:grpSpPr>
                <a:xfrm>
                  <a:off x="3329840" y="4916970"/>
                  <a:ext cx="2873431" cy="766892"/>
                  <a:chOff x="2682876" y="3638550"/>
                  <a:chExt cx="1746250" cy="609600"/>
                </a:xfrm>
              </p:grpSpPr>
              <p:sp>
                <p:nvSpPr>
                  <p:cNvPr id="80" name="ïšḷïḋé">
                    <a:extLst>
                      <a:ext uri="{FF2B5EF4-FFF2-40B4-BE49-F238E27FC236}">
                        <a16:creationId xmlns:a16="http://schemas.microsoft.com/office/drawing/2014/main" id="{6C6058DA-AC8A-4F6C-8152-87AEE69FB81B}"/>
                      </a:ext>
                    </a:extLst>
                  </p:cNvPr>
                  <p:cNvSpPr/>
                  <p:nvPr/>
                </p:nvSpPr>
                <p:spPr bwMode="auto">
                  <a:xfrm>
                    <a:off x="2682876" y="3781425"/>
                    <a:ext cx="1746250" cy="466725"/>
                  </a:xfrm>
                  <a:custGeom>
                    <a:avLst/>
                    <a:gdLst>
                      <a:gd name="T0" fmla="*/ 1100 w 1100"/>
                      <a:gd name="T1" fmla="*/ 148 h 294"/>
                      <a:gd name="T2" fmla="*/ 952 w 1100"/>
                      <a:gd name="T3" fmla="*/ 294 h 294"/>
                      <a:gd name="T4" fmla="*/ 0 w 1100"/>
                      <a:gd name="T5" fmla="*/ 294 h 294"/>
                      <a:gd name="T6" fmla="*/ 146 w 1100"/>
                      <a:gd name="T7" fmla="*/ 148 h 294"/>
                      <a:gd name="T8" fmla="*/ 0 w 1100"/>
                      <a:gd name="T9" fmla="*/ 0 h 294"/>
                      <a:gd name="T10" fmla="*/ 952 w 1100"/>
                      <a:gd name="T11" fmla="*/ 0 h 294"/>
                      <a:gd name="T12" fmla="*/ 1100 w 1100"/>
                      <a:gd name="T13" fmla="*/ 148 h 294"/>
                    </a:gdLst>
                    <a:ahLst/>
                    <a:cxnLst>
                      <a:cxn ang="0">
                        <a:pos x="T0" y="T1"/>
                      </a:cxn>
                      <a:cxn ang="0">
                        <a:pos x="T2" y="T3"/>
                      </a:cxn>
                      <a:cxn ang="0">
                        <a:pos x="T4" y="T5"/>
                      </a:cxn>
                      <a:cxn ang="0">
                        <a:pos x="T6" y="T7"/>
                      </a:cxn>
                      <a:cxn ang="0">
                        <a:pos x="T8" y="T9"/>
                      </a:cxn>
                      <a:cxn ang="0">
                        <a:pos x="T10" y="T11"/>
                      </a:cxn>
                      <a:cxn ang="0">
                        <a:pos x="T12" y="T13"/>
                      </a:cxn>
                    </a:cxnLst>
                    <a:rect l="0" t="0" r="r" b="b"/>
                    <a:pathLst>
                      <a:path w="1100" h="294">
                        <a:moveTo>
                          <a:pt x="1100" y="148"/>
                        </a:moveTo>
                        <a:lnTo>
                          <a:pt x="952" y="294"/>
                        </a:lnTo>
                        <a:lnTo>
                          <a:pt x="0" y="294"/>
                        </a:lnTo>
                        <a:lnTo>
                          <a:pt x="146" y="148"/>
                        </a:lnTo>
                        <a:lnTo>
                          <a:pt x="0" y="0"/>
                        </a:lnTo>
                        <a:lnTo>
                          <a:pt x="952" y="0"/>
                        </a:lnTo>
                        <a:lnTo>
                          <a:pt x="1100" y="148"/>
                        </a:lnTo>
                        <a:close/>
                      </a:path>
                    </a:pathLst>
                  </a:custGeom>
                  <a:solidFill>
                    <a:schemeClr val="accent2">
                      <a:lumMod val="75000"/>
                      <a:alpha val="1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81" name="îsḷïďê">
                    <a:extLst>
                      <a:ext uri="{FF2B5EF4-FFF2-40B4-BE49-F238E27FC236}">
                        <a16:creationId xmlns:a16="http://schemas.microsoft.com/office/drawing/2014/main" id="{6E8E9D15-F594-421D-8D34-0F6A3CE9C29F}"/>
                      </a:ext>
                    </a:extLst>
                  </p:cNvPr>
                  <p:cNvSpPr/>
                  <p:nvPr/>
                </p:nvSpPr>
                <p:spPr bwMode="auto">
                  <a:xfrm>
                    <a:off x="2682876" y="3638550"/>
                    <a:ext cx="1746250" cy="539750"/>
                  </a:xfrm>
                  <a:custGeom>
                    <a:avLst/>
                    <a:gdLst>
                      <a:gd name="T0" fmla="*/ 1100 w 1100"/>
                      <a:gd name="T1" fmla="*/ 146 h 340"/>
                      <a:gd name="T2" fmla="*/ 1100 w 1100"/>
                      <a:gd name="T3" fmla="*/ 192 h 340"/>
                      <a:gd name="T4" fmla="*/ 952 w 1100"/>
                      <a:gd name="T5" fmla="*/ 340 h 340"/>
                      <a:gd name="T6" fmla="*/ 0 w 1100"/>
                      <a:gd name="T7" fmla="*/ 340 h 340"/>
                      <a:gd name="T8" fmla="*/ 0 w 1100"/>
                      <a:gd name="T9" fmla="*/ 294 h 340"/>
                      <a:gd name="T10" fmla="*/ 124 w 1100"/>
                      <a:gd name="T11" fmla="*/ 170 h 340"/>
                      <a:gd name="T12" fmla="*/ 0 w 1100"/>
                      <a:gd name="T13" fmla="*/ 44 h 340"/>
                      <a:gd name="T14" fmla="*/ 0 w 1100"/>
                      <a:gd name="T15" fmla="*/ 0 h 340"/>
                      <a:gd name="T16" fmla="*/ 952 w 1100"/>
                      <a:gd name="T17" fmla="*/ 0 h 340"/>
                      <a:gd name="T18" fmla="*/ 1100 w 1100"/>
                      <a:gd name="T19" fmla="*/ 14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0" h="340">
                        <a:moveTo>
                          <a:pt x="1100" y="146"/>
                        </a:moveTo>
                        <a:lnTo>
                          <a:pt x="1100" y="192"/>
                        </a:lnTo>
                        <a:lnTo>
                          <a:pt x="952" y="340"/>
                        </a:lnTo>
                        <a:lnTo>
                          <a:pt x="0" y="340"/>
                        </a:lnTo>
                        <a:lnTo>
                          <a:pt x="0" y="294"/>
                        </a:lnTo>
                        <a:lnTo>
                          <a:pt x="124" y="170"/>
                        </a:lnTo>
                        <a:lnTo>
                          <a:pt x="0" y="44"/>
                        </a:lnTo>
                        <a:lnTo>
                          <a:pt x="0" y="0"/>
                        </a:lnTo>
                        <a:lnTo>
                          <a:pt x="952" y="0"/>
                        </a:lnTo>
                        <a:lnTo>
                          <a:pt x="1100" y="146"/>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82" name="îṧļïḓé">
                    <a:extLst>
                      <a:ext uri="{FF2B5EF4-FFF2-40B4-BE49-F238E27FC236}">
                        <a16:creationId xmlns:a16="http://schemas.microsoft.com/office/drawing/2014/main" id="{11CAD9FA-0B87-49FE-ABC1-6C93B9848C2D}"/>
                      </a:ext>
                    </a:extLst>
                  </p:cNvPr>
                  <p:cNvSpPr/>
                  <p:nvPr/>
                </p:nvSpPr>
                <p:spPr bwMode="auto">
                  <a:xfrm>
                    <a:off x="2682876" y="4105275"/>
                    <a:ext cx="1511300" cy="73025"/>
                  </a:xfrm>
                  <a:prstGeom prst="rect">
                    <a:avLst/>
                  </a:prstGeom>
                  <a:solidFill>
                    <a:schemeClr val="tx1">
                      <a:alpha val="15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83" name="ïśļiďê">
                    <a:extLst>
                      <a:ext uri="{FF2B5EF4-FFF2-40B4-BE49-F238E27FC236}">
                        <a16:creationId xmlns:a16="http://schemas.microsoft.com/office/drawing/2014/main" id="{B91E54EB-AF77-4333-BD70-83C81CD4BB2E}"/>
                      </a:ext>
                    </a:extLst>
                  </p:cNvPr>
                  <p:cNvSpPr/>
                  <p:nvPr/>
                </p:nvSpPr>
                <p:spPr bwMode="auto">
                  <a:xfrm>
                    <a:off x="4194176" y="3870325"/>
                    <a:ext cx="234950" cy="307975"/>
                  </a:xfrm>
                  <a:custGeom>
                    <a:avLst/>
                    <a:gdLst>
                      <a:gd name="T0" fmla="*/ 0 w 148"/>
                      <a:gd name="T1" fmla="*/ 194 h 194"/>
                      <a:gd name="T2" fmla="*/ 0 w 148"/>
                      <a:gd name="T3" fmla="*/ 148 h 194"/>
                      <a:gd name="T4" fmla="*/ 148 w 148"/>
                      <a:gd name="T5" fmla="*/ 0 h 194"/>
                      <a:gd name="T6" fmla="*/ 148 w 148"/>
                      <a:gd name="T7" fmla="*/ 46 h 194"/>
                      <a:gd name="T8" fmla="*/ 0 w 148"/>
                      <a:gd name="T9" fmla="*/ 194 h 194"/>
                    </a:gdLst>
                    <a:ahLst/>
                    <a:cxnLst>
                      <a:cxn ang="0">
                        <a:pos x="T0" y="T1"/>
                      </a:cxn>
                      <a:cxn ang="0">
                        <a:pos x="T2" y="T3"/>
                      </a:cxn>
                      <a:cxn ang="0">
                        <a:pos x="T4" y="T5"/>
                      </a:cxn>
                      <a:cxn ang="0">
                        <a:pos x="T6" y="T7"/>
                      </a:cxn>
                      <a:cxn ang="0">
                        <a:pos x="T8" y="T9"/>
                      </a:cxn>
                    </a:cxnLst>
                    <a:rect l="0" t="0" r="r" b="b"/>
                    <a:pathLst>
                      <a:path w="148" h="194">
                        <a:moveTo>
                          <a:pt x="0" y="194"/>
                        </a:moveTo>
                        <a:lnTo>
                          <a:pt x="0" y="148"/>
                        </a:lnTo>
                        <a:lnTo>
                          <a:pt x="148" y="0"/>
                        </a:lnTo>
                        <a:lnTo>
                          <a:pt x="148" y="46"/>
                        </a:lnTo>
                        <a:lnTo>
                          <a:pt x="0" y="194"/>
                        </a:lnTo>
                        <a:close/>
                      </a:path>
                    </a:pathLst>
                  </a:custGeom>
                  <a:solidFill>
                    <a:schemeClr val="tx1">
                      <a:alpha val="3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84" name="íšļïḍé">
                    <a:extLst>
                      <a:ext uri="{FF2B5EF4-FFF2-40B4-BE49-F238E27FC236}">
                        <a16:creationId xmlns:a16="http://schemas.microsoft.com/office/drawing/2014/main" id="{6F34F1EE-C936-4B78-9E96-D788641C2188}"/>
                      </a:ext>
                    </a:extLst>
                  </p:cNvPr>
                  <p:cNvSpPr/>
                  <p:nvPr/>
                </p:nvSpPr>
                <p:spPr bwMode="auto">
                  <a:xfrm>
                    <a:off x="2682876" y="3638550"/>
                    <a:ext cx="231775" cy="269875"/>
                  </a:xfrm>
                  <a:custGeom>
                    <a:avLst/>
                    <a:gdLst>
                      <a:gd name="T0" fmla="*/ 0 w 146"/>
                      <a:gd name="T1" fmla="*/ 44 h 170"/>
                      <a:gd name="T2" fmla="*/ 0 w 146"/>
                      <a:gd name="T3" fmla="*/ 0 h 170"/>
                      <a:gd name="T4" fmla="*/ 146 w 146"/>
                      <a:gd name="T5" fmla="*/ 146 h 170"/>
                      <a:gd name="T6" fmla="*/ 124 w 146"/>
                      <a:gd name="T7" fmla="*/ 170 h 170"/>
                      <a:gd name="T8" fmla="*/ 0 w 146"/>
                      <a:gd name="T9" fmla="*/ 44 h 170"/>
                    </a:gdLst>
                    <a:ahLst/>
                    <a:cxnLst>
                      <a:cxn ang="0">
                        <a:pos x="T0" y="T1"/>
                      </a:cxn>
                      <a:cxn ang="0">
                        <a:pos x="T2" y="T3"/>
                      </a:cxn>
                      <a:cxn ang="0">
                        <a:pos x="T4" y="T5"/>
                      </a:cxn>
                      <a:cxn ang="0">
                        <a:pos x="T6" y="T7"/>
                      </a:cxn>
                      <a:cxn ang="0">
                        <a:pos x="T8" y="T9"/>
                      </a:cxn>
                    </a:cxnLst>
                    <a:rect l="0" t="0" r="r" b="b"/>
                    <a:pathLst>
                      <a:path w="146" h="170">
                        <a:moveTo>
                          <a:pt x="0" y="44"/>
                        </a:moveTo>
                        <a:lnTo>
                          <a:pt x="0" y="0"/>
                        </a:lnTo>
                        <a:lnTo>
                          <a:pt x="146" y="146"/>
                        </a:lnTo>
                        <a:lnTo>
                          <a:pt x="124" y="170"/>
                        </a:lnTo>
                        <a:lnTo>
                          <a:pt x="0" y="44"/>
                        </a:lnTo>
                        <a:close/>
                      </a:path>
                    </a:pathLst>
                  </a:custGeom>
                  <a:solidFill>
                    <a:schemeClr val="tx1">
                      <a:alpha val="3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grpSp>
            <p:grpSp>
              <p:nvGrpSpPr>
                <p:cNvPr id="56" name="ísḻiḋè">
                  <a:extLst>
                    <a:ext uri="{FF2B5EF4-FFF2-40B4-BE49-F238E27FC236}">
                      <a16:creationId xmlns:a16="http://schemas.microsoft.com/office/drawing/2014/main" id="{1A348452-6A5A-4628-8395-7E97AA1C0089}"/>
                    </a:ext>
                  </a:extLst>
                </p:cNvPr>
                <p:cNvGrpSpPr/>
                <p:nvPr/>
              </p:nvGrpSpPr>
              <p:grpSpPr>
                <a:xfrm>
                  <a:off x="5987678" y="4914575"/>
                  <a:ext cx="2873431" cy="770888"/>
                  <a:chOff x="4714876" y="3051175"/>
                  <a:chExt cx="1746250" cy="612775"/>
                </a:xfrm>
              </p:grpSpPr>
              <p:sp>
                <p:nvSpPr>
                  <p:cNvPr id="75" name="íSļïḑê">
                    <a:extLst>
                      <a:ext uri="{FF2B5EF4-FFF2-40B4-BE49-F238E27FC236}">
                        <a16:creationId xmlns:a16="http://schemas.microsoft.com/office/drawing/2014/main" id="{37E01CD7-3041-427A-9593-3DAC190332B9}"/>
                      </a:ext>
                    </a:extLst>
                  </p:cNvPr>
                  <p:cNvSpPr/>
                  <p:nvPr/>
                </p:nvSpPr>
                <p:spPr bwMode="auto">
                  <a:xfrm>
                    <a:off x="4714876" y="3194050"/>
                    <a:ext cx="1746250" cy="469900"/>
                  </a:xfrm>
                  <a:custGeom>
                    <a:avLst/>
                    <a:gdLst>
                      <a:gd name="T0" fmla="*/ 1100 w 1100"/>
                      <a:gd name="T1" fmla="*/ 148 h 296"/>
                      <a:gd name="T2" fmla="*/ 954 w 1100"/>
                      <a:gd name="T3" fmla="*/ 296 h 296"/>
                      <a:gd name="T4" fmla="*/ 0 w 1100"/>
                      <a:gd name="T5" fmla="*/ 296 h 296"/>
                      <a:gd name="T6" fmla="*/ 148 w 1100"/>
                      <a:gd name="T7" fmla="*/ 148 h 296"/>
                      <a:gd name="T8" fmla="*/ 0 w 1100"/>
                      <a:gd name="T9" fmla="*/ 0 h 296"/>
                      <a:gd name="T10" fmla="*/ 954 w 1100"/>
                      <a:gd name="T11" fmla="*/ 0 h 296"/>
                      <a:gd name="T12" fmla="*/ 1100 w 1100"/>
                      <a:gd name="T13" fmla="*/ 148 h 296"/>
                    </a:gdLst>
                    <a:ahLst/>
                    <a:cxnLst>
                      <a:cxn ang="0">
                        <a:pos x="T0" y="T1"/>
                      </a:cxn>
                      <a:cxn ang="0">
                        <a:pos x="T2" y="T3"/>
                      </a:cxn>
                      <a:cxn ang="0">
                        <a:pos x="T4" y="T5"/>
                      </a:cxn>
                      <a:cxn ang="0">
                        <a:pos x="T6" y="T7"/>
                      </a:cxn>
                      <a:cxn ang="0">
                        <a:pos x="T8" y="T9"/>
                      </a:cxn>
                      <a:cxn ang="0">
                        <a:pos x="T10" y="T11"/>
                      </a:cxn>
                      <a:cxn ang="0">
                        <a:pos x="T12" y="T13"/>
                      </a:cxn>
                    </a:cxnLst>
                    <a:rect l="0" t="0" r="r" b="b"/>
                    <a:pathLst>
                      <a:path w="1100" h="296">
                        <a:moveTo>
                          <a:pt x="1100" y="148"/>
                        </a:moveTo>
                        <a:lnTo>
                          <a:pt x="954" y="296"/>
                        </a:lnTo>
                        <a:lnTo>
                          <a:pt x="0" y="296"/>
                        </a:lnTo>
                        <a:lnTo>
                          <a:pt x="148" y="148"/>
                        </a:lnTo>
                        <a:lnTo>
                          <a:pt x="0" y="0"/>
                        </a:lnTo>
                        <a:lnTo>
                          <a:pt x="954" y="0"/>
                        </a:lnTo>
                        <a:lnTo>
                          <a:pt x="1100" y="148"/>
                        </a:lnTo>
                        <a:close/>
                      </a:path>
                    </a:pathLst>
                  </a:custGeom>
                  <a:solidFill>
                    <a:schemeClr val="bg2">
                      <a:alpha val="1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76" name="íṧḻíḓè">
                    <a:extLst>
                      <a:ext uri="{FF2B5EF4-FFF2-40B4-BE49-F238E27FC236}">
                        <a16:creationId xmlns:a16="http://schemas.microsoft.com/office/drawing/2014/main" id="{23E05C6E-79A8-4AA1-A8CB-14527CA4599E}"/>
                      </a:ext>
                    </a:extLst>
                  </p:cNvPr>
                  <p:cNvSpPr/>
                  <p:nvPr/>
                </p:nvSpPr>
                <p:spPr bwMode="auto">
                  <a:xfrm>
                    <a:off x="4714876" y="3051175"/>
                    <a:ext cx="1746250" cy="539750"/>
                  </a:xfrm>
                  <a:custGeom>
                    <a:avLst/>
                    <a:gdLst>
                      <a:gd name="T0" fmla="*/ 1100 w 1100"/>
                      <a:gd name="T1" fmla="*/ 148 h 340"/>
                      <a:gd name="T2" fmla="*/ 1100 w 1100"/>
                      <a:gd name="T3" fmla="*/ 194 h 340"/>
                      <a:gd name="T4" fmla="*/ 954 w 1100"/>
                      <a:gd name="T5" fmla="*/ 340 h 340"/>
                      <a:gd name="T6" fmla="*/ 0 w 1100"/>
                      <a:gd name="T7" fmla="*/ 340 h 340"/>
                      <a:gd name="T8" fmla="*/ 0 w 1100"/>
                      <a:gd name="T9" fmla="*/ 296 h 340"/>
                      <a:gd name="T10" fmla="*/ 126 w 1100"/>
                      <a:gd name="T11" fmla="*/ 170 h 340"/>
                      <a:gd name="T12" fmla="*/ 0 w 1100"/>
                      <a:gd name="T13" fmla="*/ 46 h 340"/>
                      <a:gd name="T14" fmla="*/ 0 w 1100"/>
                      <a:gd name="T15" fmla="*/ 0 h 340"/>
                      <a:gd name="T16" fmla="*/ 954 w 1100"/>
                      <a:gd name="T17" fmla="*/ 0 h 340"/>
                      <a:gd name="T18" fmla="*/ 1100 w 1100"/>
                      <a:gd name="T19" fmla="*/ 148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00" h="340">
                        <a:moveTo>
                          <a:pt x="1100" y="148"/>
                        </a:moveTo>
                        <a:lnTo>
                          <a:pt x="1100" y="194"/>
                        </a:lnTo>
                        <a:lnTo>
                          <a:pt x="954" y="340"/>
                        </a:lnTo>
                        <a:lnTo>
                          <a:pt x="0" y="340"/>
                        </a:lnTo>
                        <a:lnTo>
                          <a:pt x="0" y="296"/>
                        </a:lnTo>
                        <a:lnTo>
                          <a:pt x="126" y="170"/>
                        </a:lnTo>
                        <a:lnTo>
                          <a:pt x="0" y="46"/>
                        </a:lnTo>
                        <a:lnTo>
                          <a:pt x="0" y="0"/>
                        </a:lnTo>
                        <a:lnTo>
                          <a:pt x="954" y="0"/>
                        </a:lnTo>
                        <a:lnTo>
                          <a:pt x="1100" y="148"/>
                        </a:lnTo>
                        <a:close/>
                      </a:path>
                    </a:pathLst>
                  </a:cu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77" name="iṥ1íḑe">
                    <a:extLst>
                      <a:ext uri="{FF2B5EF4-FFF2-40B4-BE49-F238E27FC236}">
                        <a16:creationId xmlns:a16="http://schemas.microsoft.com/office/drawing/2014/main" id="{83E6C849-E65A-4E4A-BCA7-7E356BF4D271}"/>
                      </a:ext>
                    </a:extLst>
                  </p:cNvPr>
                  <p:cNvSpPr/>
                  <p:nvPr/>
                </p:nvSpPr>
                <p:spPr bwMode="auto">
                  <a:xfrm>
                    <a:off x="4714876" y="3521075"/>
                    <a:ext cx="1514475" cy="69850"/>
                  </a:xfrm>
                  <a:prstGeom prst="rect">
                    <a:avLst/>
                  </a:prstGeom>
                  <a:solidFill>
                    <a:schemeClr val="accent3"/>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78" name="îṩliḑe">
                    <a:extLst>
                      <a:ext uri="{FF2B5EF4-FFF2-40B4-BE49-F238E27FC236}">
                        <a16:creationId xmlns:a16="http://schemas.microsoft.com/office/drawing/2014/main" id="{BB525D88-930D-4AE8-8A79-4608B388CEA9}"/>
                      </a:ext>
                    </a:extLst>
                  </p:cNvPr>
                  <p:cNvSpPr/>
                  <p:nvPr/>
                </p:nvSpPr>
                <p:spPr bwMode="auto">
                  <a:xfrm>
                    <a:off x="6229351" y="3286125"/>
                    <a:ext cx="231775" cy="304800"/>
                  </a:xfrm>
                  <a:custGeom>
                    <a:avLst/>
                    <a:gdLst>
                      <a:gd name="T0" fmla="*/ 0 w 146"/>
                      <a:gd name="T1" fmla="*/ 192 h 192"/>
                      <a:gd name="T2" fmla="*/ 0 w 146"/>
                      <a:gd name="T3" fmla="*/ 148 h 192"/>
                      <a:gd name="T4" fmla="*/ 146 w 146"/>
                      <a:gd name="T5" fmla="*/ 0 h 192"/>
                      <a:gd name="T6" fmla="*/ 146 w 146"/>
                      <a:gd name="T7" fmla="*/ 46 h 192"/>
                      <a:gd name="T8" fmla="*/ 0 w 146"/>
                      <a:gd name="T9" fmla="*/ 192 h 192"/>
                    </a:gdLst>
                    <a:ahLst/>
                    <a:cxnLst>
                      <a:cxn ang="0">
                        <a:pos x="T0" y="T1"/>
                      </a:cxn>
                      <a:cxn ang="0">
                        <a:pos x="T2" y="T3"/>
                      </a:cxn>
                      <a:cxn ang="0">
                        <a:pos x="T4" y="T5"/>
                      </a:cxn>
                      <a:cxn ang="0">
                        <a:pos x="T6" y="T7"/>
                      </a:cxn>
                      <a:cxn ang="0">
                        <a:pos x="T8" y="T9"/>
                      </a:cxn>
                    </a:cxnLst>
                    <a:rect l="0" t="0" r="r" b="b"/>
                    <a:pathLst>
                      <a:path w="146" h="192">
                        <a:moveTo>
                          <a:pt x="0" y="192"/>
                        </a:moveTo>
                        <a:lnTo>
                          <a:pt x="0" y="148"/>
                        </a:lnTo>
                        <a:lnTo>
                          <a:pt x="146" y="0"/>
                        </a:lnTo>
                        <a:lnTo>
                          <a:pt x="146" y="46"/>
                        </a:lnTo>
                        <a:lnTo>
                          <a:pt x="0" y="192"/>
                        </a:lnTo>
                        <a:close/>
                      </a:path>
                    </a:pathLst>
                  </a:custGeom>
                  <a:solidFill>
                    <a:schemeClr val="tx1">
                      <a:alpha val="3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79" name="ïŝ1ïḑè">
                    <a:extLst>
                      <a:ext uri="{FF2B5EF4-FFF2-40B4-BE49-F238E27FC236}">
                        <a16:creationId xmlns:a16="http://schemas.microsoft.com/office/drawing/2014/main" id="{5523740E-B581-4DE7-BA0D-BF7E9D0B62FE}"/>
                      </a:ext>
                    </a:extLst>
                  </p:cNvPr>
                  <p:cNvSpPr/>
                  <p:nvPr/>
                </p:nvSpPr>
                <p:spPr bwMode="auto">
                  <a:xfrm>
                    <a:off x="4714876" y="3051175"/>
                    <a:ext cx="234950" cy="269875"/>
                  </a:xfrm>
                  <a:custGeom>
                    <a:avLst/>
                    <a:gdLst>
                      <a:gd name="T0" fmla="*/ 0 w 148"/>
                      <a:gd name="T1" fmla="*/ 46 h 170"/>
                      <a:gd name="T2" fmla="*/ 0 w 148"/>
                      <a:gd name="T3" fmla="*/ 0 h 170"/>
                      <a:gd name="T4" fmla="*/ 148 w 148"/>
                      <a:gd name="T5" fmla="*/ 148 h 170"/>
                      <a:gd name="T6" fmla="*/ 126 w 148"/>
                      <a:gd name="T7" fmla="*/ 170 h 170"/>
                      <a:gd name="T8" fmla="*/ 0 w 148"/>
                      <a:gd name="T9" fmla="*/ 46 h 170"/>
                    </a:gdLst>
                    <a:ahLst/>
                    <a:cxnLst>
                      <a:cxn ang="0">
                        <a:pos x="T0" y="T1"/>
                      </a:cxn>
                      <a:cxn ang="0">
                        <a:pos x="T2" y="T3"/>
                      </a:cxn>
                      <a:cxn ang="0">
                        <a:pos x="T4" y="T5"/>
                      </a:cxn>
                      <a:cxn ang="0">
                        <a:pos x="T6" y="T7"/>
                      </a:cxn>
                      <a:cxn ang="0">
                        <a:pos x="T8" y="T9"/>
                      </a:cxn>
                    </a:cxnLst>
                    <a:rect l="0" t="0" r="r" b="b"/>
                    <a:pathLst>
                      <a:path w="148" h="170">
                        <a:moveTo>
                          <a:pt x="0" y="46"/>
                        </a:moveTo>
                        <a:lnTo>
                          <a:pt x="0" y="0"/>
                        </a:lnTo>
                        <a:lnTo>
                          <a:pt x="148" y="148"/>
                        </a:lnTo>
                        <a:lnTo>
                          <a:pt x="126" y="170"/>
                        </a:lnTo>
                        <a:lnTo>
                          <a:pt x="0" y="46"/>
                        </a:lnTo>
                        <a:close/>
                      </a:path>
                    </a:pathLst>
                  </a:custGeom>
                  <a:solidFill>
                    <a:schemeClr val="tx1">
                      <a:alpha val="3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grpSp>
            <p:grpSp>
              <p:nvGrpSpPr>
                <p:cNvPr id="57" name="îsḻïḍè">
                  <a:extLst>
                    <a:ext uri="{FF2B5EF4-FFF2-40B4-BE49-F238E27FC236}">
                      <a16:creationId xmlns:a16="http://schemas.microsoft.com/office/drawing/2014/main" id="{49862C75-A39F-4A2B-B81E-4507B7F82746}"/>
                    </a:ext>
                  </a:extLst>
                </p:cNvPr>
                <p:cNvGrpSpPr/>
                <p:nvPr/>
              </p:nvGrpSpPr>
              <p:grpSpPr>
                <a:xfrm>
                  <a:off x="8649668" y="4916972"/>
                  <a:ext cx="2870820" cy="766892"/>
                  <a:chOff x="6750051" y="2466975"/>
                  <a:chExt cx="1744663" cy="609600"/>
                </a:xfrm>
              </p:grpSpPr>
              <p:sp>
                <p:nvSpPr>
                  <p:cNvPr id="70" name="işḷiḍê">
                    <a:extLst>
                      <a:ext uri="{FF2B5EF4-FFF2-40B4-BE49-F238E27FC236}">
                        <a16:creationId xmlns:a16="http://schemas.microsoft.com/office/drawing/2014/main" id="{1EB205EF-EC5E-43E7-838D-A83F833FE6D3}"/>
                      </a:ext>
                    </a:extLst>
                  </p:cNvPr>
                  <p:cNvSpPr/>
                  <p:nvPr/>
                </p:nvSpPr>
                <p:spPr bwMode="auto">
                  <a:xfrm>
                    <a:off x="6750051" y="2609850"/>
                    <a:ext cx="1744663" cy="466725"/>
                  </a:xfrm>
                  <a:custGeom>
                    <a:avLst/>
                    <a:gdLst>
                      <a:gd name="T0" fmla="*/ 1099 w 1099"/>
                      <a:gd name="T1" fmla="*/ 148 h 294"/>
                      <a:gd name="T2" fmla="*/ 951 w 1099"/>
                      <a:gd name="T3" fmla="*/ 294 h 294"/>
                      <a:gd name="T4" fmla="*/ 0 w 1099"/>
                      <a:gd name="T5" fmla="*/ 294 h 294"/>
                      <a:gd name="T6" fmla="*/ 147 w 1099"/>
                      <a:gd name="T7" fmla="*/ 148 h 294"/>
                      <a:gd name="T8" fmla="*/ 0 w 1099"/>
                      <a:gd name="T9" fmla="*/ 0 h 294"/>
                      <a:gd name="T10" fmla="*/ 951 w 1099"/>
                      <a:gd name="T11" fmla="*/ 0 h 294"/>
                      <a:gd name="T12" fmla="*/ 1099 w 1099"/>
                      <a:gd name="T13" fmla="*/ 148 h 294"/>
                    </a:gdLst>
                    <a:ahLst/>
                    <a:cxnLst>
                      <a:cxn ang="0">
                        <a:pos x="T0" y="T1"/>
                      </a:cxn>
                      <a:cxn ang="0">
                        <a:pos x="T2" y="T3"/>
                      </a:cxn>
                      <a:cxn ang="0">
                        <a:pos x="T4" y="T5"/>
                      </a:cxn>
                      <a:cxn ang="0">
                        <a:pos x="T6" y="T7"/>
                      </a:cxn>
                      <a:cxn ang="0">
                        <a:pos x="T8" y="T9"/>
                      </a:cxn>
                      <a:cxn ang="0">
                        <a:pos x="T10" y="T11"/>
                      </a:cxn>
                      <a:cxn ang="0">
                        <a:pos x="T12" y="T13"/>
                      </a:cxn>
                    </a:cxnLst>
                    <a:rect l="0" t="0" r="r" b="b"/>
                    <a:pathLst>
                      <a:path w="1099" h="294">
                        <a:moveTo>
                          <a:pt x="1099" y="148"/>
                        </a:moveTo>
                        <a:lnTo>
                          <a:pt x="951" y="294"/>
                        </a:lnTo>
                        <a:lnTo>
                          <a:pt x="0" y="294"/>
                        </a:lnTo>
                        <a:lnTo>
                          <a:pt x="147" y="148"/>
                        </a:lnTo>
                        <a:lnTo>
                          <a:pt x="0" y="0"/>
                        </a:lnTo>
                        <a:lnTo>
                          <a:pt x="951" y="0"/>
                        </a:lnTo>
                        <a:lnTo>
                          <a:pt x="1099" y="148"/>
                        </a:lnTo>
                        <a:close/>
                      </a:path>
                    </a:pathLst>
                  </a:custGeom>
                  <a:solidFill>
                    <a:schemeClr val="accent2">
                      <a:lumMod val="75000"/>
                      <a:alpha val="1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71" name="íŝ1îḑê">
                    <a:extLst>
                      <a:ext uri="{FF2B5EF4-FFF2-40B4-BE49-F238E27FC236}">
                        <a16:creationId xmlns:a16="http://schemas.microsoft.com/office/drawing/2014/main" id="{85EC6D29-9A06-47BA-8C18-4CFA10FEE73C}"/>
                      </a:ext>
                    </a:extLst>
                  </p:cNvPr>
                  <p:cNvSpPr/>
                  <p:nvPr/>
                </p:nvSpPr>
                <p:spPr bwMode="auto">
                  <a:xfrm>
                    <a:off x="6750051" y="2466975"/>
                    <a:ext cx="1744663" cy="539750"/>
                  </a:xfrm>
                  <a:custGeom>
                    <a:avLst/>
                    <a:gdLst>
                      <a:gd name="T0" fmla="*/ 1099 w 1099"/>
                      <a:gd name="T1" fmla="*/ 146 h 340"/>
                      <a:gd name="T2" fmla="*/ 1099 w 1099"/>
                      <a:gd name="T3" fmla="*/ 192 h 340"/>
                      <a:gd name="T4" fmla="*/ 951 w 1099"/>
                      <a:gd name="T5" fmla="*/ 340 h 340"/>
                      <a:gd name="T6" fmla="*/ 0 w 1099"/>
                      <a:gd name="T7" fmla="*/ 340 h 340"/>
                      <a:gd name="T8" fmla="*/ 0 w 1099"/>
                      <a:gd name="T9" fmla="*/ 294 h 340"/>
                      <a:gd name="T10" fmla="*/ 123 w 1099"/>
                      <a:gd name="T11" fmla="*/ 170 h 340"/>
                      <a:gd name="T12" fmla="*/ 0 w 1099"/>
                      <a:gd name="T13" fmla="*/ 44 h 340"/>
                      <a:gd name="T14" fmla="*/ 0 w 1099"/>
                      <a:gd name="T15" fmla="*/ 0 h 340"/>
                      <a:gd name="T16" fmla="*/ 951 w 1099"/>
                      <a:gd name="T17" fmla="*/ 0 h 340"/>
                      <a:gd name="T18" fmla="*/ 1099 w 1099"/>
                      <a:gd name="T19" fmla="*/ 14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9" h="340">
                        <a:moveTo>
                          <a:pt x="1099" y="146"/>
                        </a:moveTo>
                        <a:lnTo>
                          <a:pt x="1099" y="192"/>
                        </a:lnTo>
                        <a:lnTo>
                          <a:pt x="951" y="340"/>
                        </a:lnTo>
                        <a:lnTo>
                          <a:pt x="0" y="340"/>
                        </a:lnTo>
                        <a:lnTo>
                          <a:pt x="0" y="294"/>
                        </a:lnTo>
                        <a:lnTo>
                          <a:pt x="123" y="170"/>
                        </a:lnTo>
                        <a:lnTo>
                          <a:pt x="0" y="44"/>
                        </a:lnTo>
                        <a:lnTo>
                          <a:pt x="0" y="0"/>
                        </a:lnTo>
                        <a:lnTo>
                          <a:pt x="951" y="0"/>
                        </a:lnTo>
                        <a:lnTo>
                          <a:pt x="1099" y="146"/>
                        </a:lnTo>
                        <a:close/>
                      </a:path>
                    </a:pathLst>
                  </a:custGeom>
                  <a:solidFill>
                    <a:schemeClr val="accent2"/>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72" name="îṣľiďè">
                    <a:extLst>
                      <a:ext uri="{FF2B5EF4-FFF2-40B4-BE49-F238E27FC236}">
                        <a16:creationId xmlns:a16="http://schemas.microsoft.com/office/drawing/2014/main" id="{6B212D6F-4ECE-4086-A69D-C32343B1C949}"/>
                      </a:ext>
                    </a:extLst>
                  </p:cNvPr>
                  <p:cNvSpPr/>
                  <p:nvPr/>
                </p:nvSpPr>
                <p:spPr bwMode="auto">
                  <a:xfrm>
                    <a:off x="6750051" y="2933700"/>
                    <a:ext cx="1509713" cy="73025"/>
                  </a:xfrm>
                  <a:prstGeom prst="rect">
                    <a:avLst/>
                  </a:prstGeom>
                  <a:solidFill>
                    <a:schemeClr val="tx1">
                      <a:alpha val="15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73" name="îSlídê">
                    <a:extLst>
                      <a:ext uri="{FF2B5EF4-FFF2-40B4-BE49-F238E27FC236}">
                        <a16:creationId xmlns:a16="http://schemas.microsoft.com/office/drawing/2014/main" id="{8F26E9A9-977F-4218-A699-B4799BC0A7E1}"/>
                      </a:ext>
                    </a:extLst>
                  </p:cNvPr>
                  <p:cNvSpPr/>
                  <p:nvPr/>
                </p:nvSpPr>
                <p:spPr bwMode="auto">
                  <a:xfrm>
                    <a:off x="8259763" y="2698750"/>
                    <a:ext cx="234950" cy="307975"/>
                  </a:xfrm>
                  <a:custGeom>
                    <a:avLst/>
                    <a:gdLst>
                      <a:gd name="T0" fmla="*/ 0 w 148"/>
                      <a:gd name="T1" fmla="*/ 194 h 194"/>
                      <a:gd name="T2" fmla="*/ 0 w 148"/>
                      <a:gd name="T3" fmla="*/ 148 h 194"/>
                      <a:gd name="T4" fmla="*/ 148 w 148"/>
                      <a:gd name="T5" fmla="*/ 0 h 194"/>
                      <a:gd name="T6" fmla="*/ 148 w 148"/>
                      <a:gd name="T7" fmla="*/ 46 h 194"/>
                      <a:gd name="T8" fmla="*/ 0 w 148"/>
                      <a:gd name="T9" fmla="*/ 194 h 194"/>
                    </a:gdLst>
                    <a:ahLst/>
                    <a:cxnLst>
                      <a:cxn ang="0">
                        <a:pos x="T0" y="T1"/>
                      </a:cxn>
                      <a:cxn ang="0">
                        <a:pos x="T2" y="T3"/>
                      </a:cxn>
                      <a:cxn ang="0">
                        <a:pos x="T4" y="T5"/>
                      </a:cxn>
                      <a:cxn ang="0">
                        <a:pos x="T6" y="T7"/>
                      </a:cxn>
                      <a:cxn ang="0">
                        <a:pos x="T8" y="T9"/>
                      </a:cxn>
                    </a:cxnLst>
                    <a:rect l="0" t="0" r="r" b="b"/>
                    <a:pathLst>
                      <a:path w="148" h="194">
                        <a:moveTo>
                          <a:pt x="0" y="194"/>
                        </a:moveTo>
                        <a:lnTo>
                          <a:pt x="0" y="148"/>
                        </a:lnTo>
                        <a:lnTo>
                          <a:pt x="148" y="0"/>
                        </a:lnTo>
                        <a:lnTo>
                          <a:pt x="148" y="46"/>
                        </a:lnTo>
                        <a:lnTo>
                          <a:pt x="0" y="194"/>
                        </a:lnTo>
                        <a:close/>
                      </a:path>
                    </a:pathLst>
                  </a:custGeom>
                  <a:solidFill>
                    <a:schemeClr val="tx1">
                      <a:alpha val="3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74" name="í$ļíďê">
                    <a:extLst>
                      <a:ext uri="{FF2B5EF4-FFF2-40B4-BE49-F238E27FC236}">
                        <a16:creationId xmlns:a16="http://schemas.microsoft.com/office/drawing/2014/main" id="{228B38C2-7B99-4569-8190-90959E3B1A82}"/>
                      </a:ext>
                    </a:extLst>
                  </p:cNvPr>
                  <p:cNvSpPr/>
                  <p:nvPr/>
                </p:nvSpPr>
                <p:spPr bwMode="auto">
                  <a:xfrm>
                    <a:off x="6750051" y="2466975"/>
                    <a:ext cx="233363" cy="269875"/>
                  </a:xfrm>
                  <a:custGeom>
                    <a:avLst/>
                    <a:gdLst>
                      <a:gd name="T0" fmla="*/ 0 w 147"/>
                      <a:gd name="T1" fmla="*/ 44 h 170"/>
                      <a:gd name="T2" fmla="*/ 0 w 147"/>
                      <a:gd name="T3" fmla="*/ 0 h 170"/>
                      <a:gd name="T4" fmla="*/ 147 w 147"/>
                      <a:gd name="T5" fmla="*/ 146 h 170"/>
                      <a:gd name="T6" fmla="*/ 123 w 147"/>
                      <a:gd name="T7" fmla="*/ 170 h 170"/>
                      <a:gd name="T8" fmla="*/ 0 w 147"/>
                      <a:gd name="T9" fmla="*/ 44 h 170"/>
                    </a:gdLst>
                    <a:ahLst/>
                    <a:cxnLst>
                      <a:cxn ang="0">
                        <a:pos x="T0" y="T1"/>
                      </a:cxn>
                      <a:cxn ang="0">
                        <a:pos x="T2" y="T3"/>
                      </a:cxn>
                      <a:cxn ang="0">
                        <a:pos x="T4" y="T5"/>
                      </a:cxn>
                      <a:cxn ang="0">
                        <a:pos x="T6" y="T7"/>
                      </a:cxn>
                      <a:cxn ang="0">
                        <a:pos x="T8" y="T9"/>
                      </a:cxn>
                    </a:cxnLst>
                    <a:rect l="0" t="0" r="r" b="b"/>
                    <a:pathLst>
                      <a:path w="147" h="170">
                        <a:moveTo>
                          <a:pt x="0" y="44"/>
                        </a:moveTo>
                        <a:lnTo>
                          <a:pt x="0" y="0"/>
                        </a:lnTo>
                        <a:lnTo>
                          <a:pt x="147" y="146"/>
                        </a:lnTo>
                        <a:lnTo>
                          <a:pt x="123" y="170"/>
                        </a:lnTo>
                        <a:lnTo>
                          <a:pt x="0" y="44"/>
                        </a:lnTo>
                        <a:close/>
                      </a:path>
                    </a:pathLst>
                  </a:custGeom>
                  <a:solidFill>
                    <a:schemeClr val="tx1">
                      <a:alpha val="3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grpSp>
            <p:grpSp>
              <p:nvGrpSpPr>
                <p:cNvPr id="58" name="iṥḷïḍé">
                  <a:extLst>
                    <a:ext uri="{FF2B5EF4-FFF2-40B4-BE49-F238E27FC236}">
                      <a16:creationId xmlns:a16="http://schemas.microsoft.com/office/drawing/2014/main" id="{8D678D39-B402-4442-BE61-850B922A0882}"/>
                    </a:ext>
                  </a:extLst>
                </p:cNvPr>
                <p:cNvGrpSpPr/>
                <p:nvPr/>
              </p:nvGrpSpPr>
              <p:grpSpPr>
                <a:xfrm>
                  <a:off x="1302608" y="3939977"/>
                  <a:ext cx="1270166" cy="1409965"/>
                  <a:chOff x="1648756" y="3939977"/>
                  <a:chExt cx="1270166" cy="1409965"/>
                </a:xfrm>
              </p:grpSpPr>
              <p:sp>
                <p:nvSpPr>
                  <p:cNvPr id="68" name="ïṡlîdê">
                    <a:extLst>
                      <a:ext uri="{FF2B5EF4-FFF2-40B4-BE49-F238E27FC236}">
                        <a16:creationId xmlns:a16="http://schemas.microsoft.com/office/drawing/2014/main" id="{6FF078F2-D7B8-4221-B934-BA7C11898F37}"/>
                      </a:ext>
                    </a:extLst>
                  </p:cNvPr>
                  <p:cNvSpPr/>
                  <p:nvPr/>
                </p:nvSpPr>
                <p:spPr bwMode="auto">
                  <a:xfrm>
                    <a:off x="1648756" y="5066351"/>
                    <a:ext cx="1270166" cy="283591"/>
                  </a:xfrm>
                  <a:prstGeom prst="ellipse">
                    <a:avLst/>
                  </a:prstGeom>
                  <a:solidFill>
                    <a:schemeClr val="tx1">
                      <a:alpha val="1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69" name="î$1ídê">
                    <a:extLst>
                      <a:ext uri="{FF2B5EF4-FFF2-40B4-BE49-F238E27FC236}">
                        <a16:creationId xmlns:a16="http://schemas.microsoft.com/office/drawing/2014/main" id="{026C249B-3905-4336-9015-06FCFD5DE1D8}"/>
                      </a:ext>
                    </a:extLst>
                  </p:cNvPr>
                  <p:cNvSpPr/>
                  <p:nvPr/>
                </p:nvSpPr>
                <p:spPr bwMode="auto">
                  <a:xfrm>
                    <a:off x="1648756" y="3939977"/>
                    <a:ext cx="1270166" cy="1270166"/>
                  </a:xfrm>
                  <a:prstGeom prst="ellipse">
                    <a:avLst/>
                  </a:prstGeom>
                  <a:solidFill>
                    <a:schemeClr val="accent3"/>
                  </a:solidFill>
                  <a:ln w="76200" cap="flat" cmpd="sng" algn="ctr">
                    <a:solidFill>
                      <a:schemeClr val="tx2">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lt1"/>
                      </a:solidFill>
                      <a:cs typeface="+mn-ea"/>
                      <a:sym typeface="+mn-lt"/>
                    </a:endParaRPr>
                  </a:p>
                </p:txBody>
              </p:sp>
            </p:grpSp>
            <p:grpSp>
              <p:nvGrpSpPr>
                <p:cNvPr id="59" name="íSļïḓê">
                  <a:extLst>
                    <a:ext uri="{FF2B5EF4-FFF2-40B4-BE49-F238E27FC236}">
                      <a16:creationId xmlns:a16="http://schemas.microsoft.com/office/drawing/2014/main" id="{FC1B421F-379F-4EFA-884F-014FC7F6A75A}"/>
                    </a:ext>
                  </a:extLst>
                </p:cNvPr>
                <p:cNvGrpSpPr/>
                <p:nvPr/>
              </p:nvGrpSpPr>
              <p:grpSpPr>
                <a:xfrm>
                  <a:off x="4018404" y="3939977"/>
                  <a:ext cx="1270166" cy="1409965"/>
                  <a:chOff x="1648756" y="3939977"/>
                  <a:chExt cx="1270166" cy="1409965"/>
                </a:xfrm>
              </p:grpSpPr>
              <p:sp>
                <p:nvSpPr>
                  <p:cNvPr id="66" name="išḻïḓè">
                    <a:extLst>
                      <a:ext uri="{FF2B5EF4-FFF2-40B4-BE49-F238E27FC236}">
                        <a16:creationId xmlns:a16="http://schemas.microsoft.com/office/drawing/2014/main" id="{7B043747-8B71-4231-943E-8363E14C97B4}"/>
                      </a:ext>
                    </a:extLst>
                  </p:cNvPr>
                  <p:cNvSpPr/>
                  <p:nvPr/>
                </p:nvSpPr>
                <p:spPr bwMode="auto">
                  <a:xfrm>
                    <a:off x="1648756" y="5066351"/>
                    <a:ext cx="1270166" cy="283591"/>
                  </a:xfrm>
                  <a:prstGeom prst="ellipse">
                    <a:avLst/>
                  </a:prstGeom>
                  <a:solidFill>
                    <a:schemeClr val="tx1">
                      <a:alpha val="1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67" name="íšḷiḓè">
                    <a:extLst>
                      <a:ext uri="{FF2B5EF4-FFF2-40B4-BE49-F238E27FC236}">
                        <a16:creationId xmlns:a16="http://schemas.microsoft.com/office/drawing/2014/main" id="{FDF0EFA4-7746-448F-AE09-DD30A0DE7D0C}"/>
                      </a:ext>
                    </a:extLst>
                  </p:cNvPr>
                  <p:cNvSpPr/>
                  <p:nvPr/>
                </p:nvSpPr>
                <p:spPr bwMode="auto">
                  <a:xfrm>
                    <a:off x="1648756" y="3939977"/>
                    <a:ext cx="1270166" cy="1270166"/>
                  </a:xfrm>
                  <a:prstGeom prst="ellipse">
                    <a:avLst/>
                  </a:prstGeom>
                  <a:solidFill>
                    <a:schemeClr val="accent2"/>
                  </a:solidFill>
                  <a:ln w="76200" cap="flat" cmpd="sng" algn="ctr">
                    <a:solidFill>
                      <a:schemeClr val="tx2">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lt1"/>
                      </a:solidFill>
                      <a:cs typeface="+mn-ea"/>
                      <a:sym typeface="+mn-lt"/>
                    </a:endParaRPr>
                  </a:p>
                </p:txBody>
              </p:sp>
            </p:grpSp>
            <p:grpSp>
              <p:nvGrpSpPr>
                <p:cNvPr id="60" name="îṧḷiḋe">
                  <a:extLst>
                    <a:ext uri="{FF2B5EF4-FFF2-40B4-BE49-F238E27FC236}">
                      <a16:creationId xmlns:a16="http://schemas.microsoft.com/office/drawing/2014/main" id="{861853DE-A411-4964-8022-DF1806806F4D}"/>
                    </a:ext>
                  </a:extLst>
                </p:cNvPr>
                <p:cNvGrpSpPr/>
                <p:nvPr/>
              </p:nvGrpSpPr>
              <p:grpSpPr>
                <a:xfrm>
                  <a:off x="6734200" y="3939977"/>
                  <a:ext cx="1270166" cy="1409965"/>
                  <a:chOff x="1648756" y="3939977"/>
                  <a:chExt cx="1270166" cy="1409965"/>
                </a:xfrm>
              </p:grpSpPr>
              <p:sp>
                <p:nvSpPr>
                  <p:cNvPr id="64" name="iSḻîḓè">
                    <a:extLst>
                      <a:ext uri="{FF2B5EF4-FFF2-40B4-BE49-F238E27FC236}">
                        <a16:creationId xmlns:a16="http://schemas.microsoft.com/office/drawing/2014/main" id="{5479DE74-6E18-4242-A294-D9793FF44E8F}"/>
                      </a:ext>
                    </a:extLst>
                  </p:cNvPr>
                  <p:cNvSpPr/>
                  <p:nvPr/>
                </p:nvSpPr>
                <p:spPr bwMode="auto">
                  <a:xfrm>
                    <a:off x="1648756" y="5066351"/>
                    <a:ext cx="1270166" cy="283591"/>
                  </a:xfrm>
                  <a:prstGeom prst="ellipse">
                    <a:avLst/>
                  </a:prstGeom>
                  <a:solidFill>
                    <a:schemeClr val="tx1">
                      <a:alpha val="1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65" name="i$1ïḍe">
                    <a:extLst>
                      <a:ext uri="{FF2B5EF4-FFF2-40B4-BE49-F238E27FC236}">
                        <a16:creationId xmlns:a16="http://schemas.microsoft.com/office/drawing/2014/main" id="{A6D3817F-84E6-4173-927E-E6E1C4C9A01F}"/>
                      </a:ext>
                    </a:extLst>
                  </p:cNvPr>
                  <p:cNvSpPr/>
                  <p:nvPr/>
                </p:nvSpPr>
                <p:spPr bwMode="auto">
                  <a:xfrm>
                    <a:off x="1648756" y="3939977"/>
                    <a:ext cx="1270166" cy="1270166"/>
                  </a:xfrm>
                  <a:prstGeom prst="ellipse">
                    <a:avLst/>
                  </a:prstGeom>
                  <a:solidFill>
                    <a:schemeClr val="accent3"/>
                  </a:solidFill>
                  <a:ln w="76200" cap="flat" cmpd="sng" algn="ctr">
                    <a:solidFill>
                      <a:schemeClr val="tx2">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lt1"/>
                      </a:solidFill>
                      <a:cs typeface="+mn-ea"/>
                      <a:sym typeface="+mn-lt"/>
                    </a:endParaRPr>
                  </a:p>
                </p:txBody>
              </p:sp>
            </p:grpSp>
            <p:grpSp>
              <p:nvGrpSpPr>
                <p:cNvPr id="61" name="íŝľíḋê">
                  <a:extLst>
                    <a:ext uri="{FF2B5EF4-FFF2-40B4-BE49-F238E27FC236}">
                      <a16:creationId xmlns:a16="http://schemas.microsoft.com/office/drawing/2014/main" id="{46E982C7-467F-4D15-9FDD-3576F7FF7C7E}"/>
                    </a:ext>
                  </a:extLst>
                </p:cNvPr>
                <p:cNvGrpSpPr/>
                <p:nvPr/>
              </p:nvGrpSpPr>
              <p:grpSpPr>
                <a:xfrm>
                  <a:off x="9449995" y="3939977"/>
                  <a:ext cx="1270166" cy="1409965"/>
                  <a:chOff x="1648756" y="3939977"/>
                  <a:chExt cx="1270166" cy="1409965"/>
                </a:xfrm>
              </p:grpSpPr>
              <p:sp>
                <p:nvSpPr>
                  <p:cNvPr id="62" name="ísḻiḍê">
                    <a:extLst>
                      <a:ext uri="{FF2B5EF4-FFF2-40B4-BE49-F238E27FC236}">
                        <a16:creationId xmlns:a16="http://schemas.microsoft.com/office/drawing/2014/main" id="{A9097B43-1654-458A-A27D-F53AD219461B}"/>
                      </a:ext>
                    </a:extLst>
                  </p:cNvPr>
                  <p:cNvSpPr/>
                  <p:nvPr/>
                </p:nvSpPr>
                <p:spPr bwMode="auto">
                  <a:xfrm>
                    <a:off x="1648756" y="5066351"/>
                    <a:ext cx="1270166" cy="283591"/>
                  </a:xfrm>
                  <a:prstGeom prst="ellipse">
                    <a:avLst/>
                  </a:prstGeom>
                  <a:solidFill>
                    <a:schemeClr val="tx1">
                      <a:alpha val="10000"/>
                    </a:schemeClr>
                  </a:solidFill>
                  <a:ln>
                    <a:noFill/>
                  </a:ln>
                </p:spPr>
                <p:txBody>
                  <a:bodyPr vert="horz" wrap="square" lIns="91440" tIns="45720" rIns="91440" bIns="45720" numCol="1" anchor="t" anchorCtr="0" compatLnSpc="1"/>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US" sz="1800" b="0" i="0" u="none" strike="noStrike" kern="1200" cap="none" spc="0" normalizeH="0" baseline="0" noProof="0">
                      <a:ln>
                        <a:noFill/>
                      </a:ln>
                      <a:solidFill>
                        <a:srgbClr val="444444"/>
                      </a:solidFill>
                      <a:effectLst/>
                      <a:uLnTx/>
                      <a:uFillTx/>
                      <a:cs typeface="+mn-ea"/>
                      <a:sym typeface="+mn-lt"/>
                    </a:endParaRPr>
                  </a:p>
                </p:txBody>
              </p:sp>
              <p:sp>
                <p:nvSpPr>
                  <p:cNvPr id="63" name="îšļïḓé">
                    <a:extLst>
                      <a:ext uri="{FF2B5EF4-FFF2-40B4-BE49-F238E27FC236}">
                        <a16:creationId xmlns:a16="http://schemas.microsoft.com/office/drawing/2014/main" id="{22391B30-095C-4EA5-A402-250DE62FB157}"/>
                      </a:ext>
                    </a:extLst>
                  </p:cNvPr>
                  <p:cNvSpPr/>
                  <p:nvPr/>
                </p:nvSpPr>
                <p:spPr bwMode="auto">
                  <a:xfrm>
                    <a:off x="1648756" y="3939977"/>
                    <a:ext cx="1270166" cy="1270166"/>
                  </a:xfrm>
                  <a:prstGeom prst="ellipse">
                    <a:avLst/>
                  </a:prstGeom>
                  <a:solidFill>
                    <a:schemeClr val="accent2"/>
                  </a:solidFill>
                  <a:ln w="76200" cap="flat" cmpd="sng" algn="ctr">
                    <a:solidFill>
                      <a:schemeClr val="tx2">
                        <a:lumMod val="20000"/>
                        <a:lumOff val="80000"/>
                      </a:schemeClr>
                    </a:solid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defPPr>
                      <a:defRPr lang="en-US">
                        <a:solidFill>
                          <a:schemeClr val="lt1"/>
                        </a:solidFill>
                      </a:defRPr>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en-US">
                      <a:solidFill>
                        <a:schemeClr val="lt1"/>
                      </a:solidFill>
                      <a:cs typeface="+mn-ea"/>
                      <a:sym typeface="+mn-lt"/>
                    </a:endParaRPr>
                  </a:p>
                </p:txBody>
              </p:sp>
            </p:grpSp>
          </p:grpSp>
          <p:grpSp>
            <p:nvGrpSpPr>
              <p:cNvPr id="92" name="组合 91">
                <a:extLst>
                  <a:ext uri="{FF2B5EF4-FFF2-40B4-BE49-F238E27FC236}">
                    <a16:creationId xmlns:a16="http://schemas.microsoft.com/office/drawing/2014/main" id="{C51D6AB0-D5C4-446E-88DF-3FE92EE9324F}"/>
                  </a:ext>
                </a:extLst>
              </p:cNvPr>
              <p:cNvGrpSpPr/>
              <p:nvPr/>
            </p:nvGrpSpPr>
            <p:grpSpPr>
              <a:xfrm>
                <a:off x="1032568" y="1160983"/>
                <a:ext cx="2743070" cy="957272"/>
                <a:chOff x="1009131" y="1652904"/>
                <a:chExt cx="2743070" cy="957272"/>
              </a:xfrm>
            </p:grpSpPr>
            <p:sp>
              <p:nvSpPr>
                <p:cNvPr id="90" name="文本框 3">
                  <a:extLst>
                    <a:ext uri="{FF2B5EF4-FFF2-40B4-BE49-F238E27FC236}">
                      <a16:creationId xmlns:a16="http://schemas.microsoft.com/office/drawing/2014/main" id="{0427858E-023C-45C8-BAF1-CCC30DA50ED4}"/>
                    </a:ext>
                  </a:extLst>
                </p:cNvPr>
                <p:cNvSpPr txBox="1"/>
                <p:nvPr/>
              </p:nvSpPr>
              <p:spPr>
                <a:xfrm>
                  <a:off x="1009131" y="1975643"/>
                  <a:ext cx="2743070" cy="634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p>
              </p:txBody>
            </p:sp>
            <p:sp>
              <p:nvSpPr>
                <p:cNvPr id="91" name="文本框 227">
                  <a:extLst>
                    <a:ext uri="{FF2B5EF4-FFF2-40B4-BE49-F238E27FC236}">
                      <a16:creationId xmlns:a16="http://schemas.microsoft.com/office/drawing/2014/main" id="{90F026ED-2782-46CD-9D06-87EF86A35DAB}"/>
                    </a:ext>
                  </a:extLst>
                </p:cNvPr>
                <p:cNvSpPr txBox="1"/>
                <p:nvPr/>
              </p:nvSpPr>
              <p:spPr>
                <a:xfrm>
                  <a:off x="1647132" y="1652904"/>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cxnSp>
            <p:nvCxnSpPr>
              <p:cNvPr id="94" name="直接连接符 93">
                <a:extLst>
                  <a:ext uri="{FF2B5EF4-FFF2-40B4-BE49-F238E27FC236}">
                    <a16:creationId xmlns:a16="http://schemas.microsoft.com/office/drawing/2014/main" id="{257F07D3-6E03-4157-AEF5-AABA35314F0C}"/>
                  </a:ext>
                </a:extLst>
              </p:cNvPr>
              <p:cNvCxnSpPr>
                <a:cxnSpLocks/>
                <a:endCxn id="90" idx="2"/>
              </p:cNvCxnSpPr>
              <p:nvPr/>
            </p:nvCxnSpPr>
            <p:spPr>
              <a:xfrm flipV="1">
                <a:off x="2380666" y="2118255"/>
                <a:ext cx="23437" cy="1494760"/>
              </a:xfrm>
              <a:prstGeom prst="line">
                <a:avLst/>
              </a:prstGeom>
              <a:ln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95" name="组合 94">
                <a:extLst>
                  <a:ext uri="{FF2B5EF4-FFF2-40B4-BE49-F238E27FC236}">
                    <a16:creationId xmlns:a16="http://schemas.microsoft.com/office/drawing/2014/main" id="{744BCBCE-57C5-4867-A1A9-156EC402D572}"/>
                  </a:ext>
                </a:extLst>
              </p:cNvPr>
              <p:cNvGrpSpPr/>
              <p:nvPr/>
            </p:nvGrpSpPr>
            <p:grpSpPr>
              <a:xfrm>
                <a:off x="3461062" y="1890689"/>
                <a:ext cx="2743070" cy="957272"/>
                <a:chOff x="1009131" y="1652904"/>
                <a:chExt cx="2743070" cy="957272"/>
              </a:xfrm>
            </p:grpSpPr>
            <p:sp>
              <p:nvSpPr>
                <p:cNvPr id="96" name="文本框 3">
                  <a:extLst>
                    <a:ext uri="{FF2B5EF4-FFF2-40B4-BE49-F238E27FC236}">
                      <a16:creationId xmlns:a16="http://schemas.microsoft.com/office/drawing/2014/main" id="{AE03EE59-EBDC-49D4-BAAA-3A714D9C07F1}"/>
                    </a:ext>
                  </a:extLst>
                </p:cNvPr>
                <p:cNvSpPr txBox="1"/>
                <p:nvPr/>
              </p:nvSpPr>
              <p:spPr>
                <a:xfrm>
                  <a:off x="1009131" y="1975643"/>
                  <a:ext cx="2743070" cy="634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p>
              </p:txBody>
            </p:sp>
            <p:sp>
              <p:nvSpPr>
                <p:cNvPr id="97" name="文本框 227">
                  <a:extLst>
                    <a:ext uri="{FF2B5EF4-FFF2-40B4-BE49-F238E27FC236}">
                      <a16:creationId xmlns:a16="http://schemas.microsoft.com/office/drawing/2014/main" id="{C377001C-A15F-46A1-9E3F-987BAE3C0FBE}"/>
                    </a:ext>
                  </a:extLst>
                </p:cNvPr>
                <p:cNvSpPr txBox="1"/>
                <p:nvPr/>
              </p:nvSpPr>
              <p:spPr>
                <a:xfrm>
                  <a:off x="1647132" y="1652904"/>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grpSp>
            <p:nvGrpSpPr>
              <p:cNvPr id="100" name="组合 99">
                <a:extLst>
                  <a:ext uri="{FF2B5EF4-FFF2-40B4-BE49-F238E27FC236}">
                    <a16:creationId xmlns:a16="http://schemas.microsoft.com/office/drawing/2014/main" id="{BE7864F9-3ACC-471D-8109-F5A10B5528C3}"/>
                  </a:ext>
                </a:extLst>
              </p:cNvPr>
              <p:cNvGrpSpPr/>
              <p:nvPr/>
            </p:nvGrpSpPr>
            <p:grpSpPr>
              <a:xfrm>
                <a:off x="5889556" y="1160983"/>
                <a:ext cx="2743070" cy="957272"/>
                <a:chOff x="1009131" y="1652904"/>
                <a:chExt cx="2743070" cy="957272"/>
              </a:xfrm>
            </p:grpSpPr>
            <p:sp>
              <p:nvSpPr>
                <p:cNvPr id="101" name="文本框 3">
                  <a:extLst>
                    <a:ext uri="{FF2B5EF4-FFF2-40B4-BE49-F238E27FC236}">
                      <a16:creationId xmlns:a16="http://schemas.microsoft.com/office/drawing/2014/main" id="{D69AC525-06D2-4888-AAF7-F7BCC9E3C3DB}"/>
                    </a:ext>
                  </a:extLst>
                </p:cNvPr>
                <p:cNvSpPr txBox="1"/>
                <p:nvPr/>
              </p:nvSpPr>
              <p:spPr>
                <a:xfrm>
                  <a:off x="1009131" y="1975643"/>
                  <a:ext cx="2743070" cy="634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p>
              </p:txBody>
            </p:sp>
            <p:sp>
              <p:nvSpPr>
                <p:cNvPr id="102" name="文本框 227">
                  <a:extLst>
                    <a:ext uri="{FF2B5EF4-FFF2-40B4-BE49-F238E27FC236}">
                      <a16:creationId xmlns:a16="http://schemas.microsoft.com/office/drawing/2014/main" id="{6EC44811-665C-481A-BEC0-C2647F834E2A}"/>
                    </a:ext>
                  </a:extLst>
                </p:cNvPr>
                <p:cNvSpPr txBox="1"/>
                <p:nvPr/>
              </p:nvSpPr>
              <p:spPr>
                <a:xfrm>
                  <a:off x="1647132" y="1652904"/>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cxnSp>
            <p:nvCxnSpPr>
              <p:cNvPr id="103" name="直接连接符 102">
                <a:extLst>
                  <a:ext uri="{FF2B5EF4-FFF2-40B4-BE49-F238E27FC236}">
                    <a16:creationId xmlns:a16="http://schemas.microsoft.com/office/drawing/2014/main" id="{23061E5A-B839-4378-9F24-5720B4135AFE}"/>
                  </a:ext>
                </a:extLst>
              </p:cNvPr>
              <p:cNvCxnSpPr>
                <a:cxnSpLocks/>
                <a:endCxn id="101" idx="2"/>
              </p:cNvCxnSpPr>
              <p:nvPr/>
            </p:nvCxnSpPr>
            <p:spPr>
              <a:xfrm flipV="1">
                <a:off x="7237654" y="2118255"/>
                <a:ext cx="23437" cy="1494760"/>
              </a:xfrm>
              <a:prstGeom prst="line">
                <a:avLst/>
              </a:prstGeom>
              <a:ln cap="rnd">
                <a:solidFill>
                  <a:schemeClr val="accent2"/>
                </a:solidFill>
                <a:tailEnd type="oval"/>
              </a:ln>
            </p:spPr>
            <p:style>
              <a:lnRef idx="1">
                <a:schemeClr val="accent1"/>
              </a:lnRef>
              <a:fillRef idx="0">
                <a:schemeClr val="accent1"/>
              </a:fillRef>
              <a:effectRef idx="0">
                <a:schemeClr val="accent1"/>
              </a:effectRef>
              <a:fontRef idx="minor">
                <a:schemeClr val="tx1"/>
              </a:fontRef>
            </p:style>
          </p:cxnSp>
          <p:grpSp>
            <p:nvGrpSpPr>
              <p:cNvPr id="105" name="组合 104">
                <a:extLst>
                  <a:ext uri="{FF2B5EF4-FFF2-40B4-BE49-F238E27FC236}">
                    <a16:creationId xmlns:a16="http://schemas.microsoft.com/office/drawing/2014/main" id="{F5755A88-78FF-4017-9894-2DF02DB220BB}"/>
                  </a:ext>
                </a:extLst>
              </p:cNvPr>
              <p:cNvGrpSpPr/>
              <p:nvPr/>
            </p:nvGrpSpPr>
            <p:grpSpPr>
              <a:xfrm>
                <a:off x="8327836" y="1890689"/>
                <a:ext cx="2743070" cy="957272"/>
                <a:chOff x="1009131" y="1652904"/>
                <a:chExt cx="2743070" cy="957272"/>
              </a:xfrm>
            </p:grpSpPr>
            <p:sp>
              <p:nvSpPr>
                <p:cNvPr id="106" name="文本框 3">
                  <a:extLst>
                    <a:ext uri="{FF2B5EF4-FFF2-40B4-BE49-F238E27FC236}">
                      <a16:creationId xmlns:a16="http://schemas.microsoft.com/office/drawing/2014/main" id="{0640F4D9-016F-4E71-91A7-7A8FCF1EE5BA}"/>
                    </a:ext>
                  </a:extLst>
                </p:cNvPr>
                <p:cNvSpPr txBox="1"/>
                <p:nvPr/>
              </p:nvSpPr>
              <p:spPr>
                <a:xfrm>
                  <a:off x="1009131" y="1975643"/>
                  <a:ext cx="2743070" cy="634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p>
              </p:txBody>
            </p:sp>
            <p:sp>
              <p:nvSpPr>
                <p:cNvPr id="107" name="文本框 227">
                  <a:extLst>
                    <a:ext uri="{FF2B5EF4-FFF2-40B4-BE49-F238E27FC236}">
                      <a16:creationId xmlns:a16="http://schemas.microsoft.com/office/drawing/2014/main" id="{A766B951-8EC5-4792-A73B-436C37043E95}"/>
                    </a:ext>
                  </a:extLst>
                </p:cNvPr>
                <p:cNvSpPr txBox="1"/>
                <p:nvPr/>
              </p:nvSpPr>
              <p:spPr>
                <a:xfrm>
                  <a:off x="1647132" y="1652904"/>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grpSp>
        <p:sp>
          <p:nvSpPr>
            <p:cNvPr id="109" name="任意多边形: 形状 108">
              <a:extLst>
                <a:ext uri="{FF2B5EF4-FFF2-40B4-BE49-F238E27FC236}">
                  <a16:creationId xmlns:a16="http://schemas.microsoft.com/office/drawing/2014/main" id="{60382CDB-9DD5-4C92-9420-B0634FC75228}"/>
                </a:ext>
              </a:extLst>
            </p:cNvPr>
            <p:cNvSpPr/>
            <p:nvPr/>
          </p:nvSpPr>
          <p:spPr>
            <a:xfrm>
              <a:off x="2179506" y="4593607"/>
              <a:ext cx="355445" cy="444157"/>
            </a:xfrm>
            <a:custGeom>
              <a:avLst/>
              <a:gdLst>
                <a:gd name="connsiteX0" fmla="*/ 316382 w 355445"/>
                <a:gd name="connsiteY0" fmla="*/ 178804 h 444157"/>
                <a:gd name="connsiteX1" fmla="*/ 305837 w 355445"/>
                <a:gd name="connsiteY1" fmla="*/ 178804 h 444157"/>
                <a:gd name="connsiteX2" fmla="*/ 305837 w 355445"/>
                <a:gd name="connsiteY2" fmla="*/ 131108 h 444157"/>
                <a:gd name="connsiteX3" fmla="*/ 180642 w 355445"/>
                <a:gd name="connsiteY3" fmla="*/ -28 h 444157"/>
                <a:gd name="connsiteX4" fmla="*/ 49506 w 355445"/>
                <a:gd name="connsiteY4" fmla="*/ 125166 h 444157"/>
                <a:gd name="connsiteX5" fmla="*/ 49506 w 355445"/>
                <a:gd name="connsiteY5" fmla="*/ 131108 h 444157"/>
                <a:gd name="connsiteX6" fmla="*/ 49506 w 355445"/>
                <a:gd name="connsiteY6" fmla="*/ 178804 h 444157"/>
                <a:gd name="connsiteX7" fmla="*/ 38961 w 355445"/>
                <a:gd name="connsiteY7" fmla="*/ 178804 h 444157"/>
                <a:gd name="connsiteX8" fmla="*/ -51 w 355445"/>
                <a:gd name="connsiteY8" fmla="*/ 218091 h 444157"/>
                <a:gd name="connsiteX9" fmla="*/ -51 w 355445"/>
                <a:gd name="connsiteY9" fmla="*/ 218159 h 444157"/>
                <a:gd name="connsiteX10" fmla="*/ -51 w 355445"/>
                <a:gd name="connsiteY10" fmla="*/ 404807 h 444157"/>
                <a:gd name="connsiteX11" fmla="*/ 38961 w 355445"/>
                <a:gd name="connsiteY11" fmla="*/ 444094 h 444157"/>
                <a:gd name="connsiteX12" fmla="*/ 38961 w 355445"/>
                <a:gd name="connsiteY12" fmla="*/ 444094 h 444157"/>
                <a:gd name="connsiteX13" fmla="*/ 316382 w 355445"/>
                <a:gd name="connsiteY13" fmla="*/ 444094 h 444157"/>
                <a:gd name="connsiteX14" fmla="*/ 355394 w 355445"/>
                <a:gd name="connsiteY14" fmla="*/ 404807 h 444157"/>
                <a:gd name="connsiteX15" fmla="*/ 355394 w 355445"/>
                <a:gd name="connsiteY15" fmla="*/ 404807 h 444157"/>
                <a:gd name="connsiteX16" fmla="*/ 355394 w 355445"/>
                <a:gd name="connsiteY16" fmla="*/ 218159 h 444157"/>
                <a:gd name="connsiteX17" fmla="*/ 316451 w 355445"/>
                <a:gd name="connsiteY17" fmla="*/ 178804 h 444157"/>
                <a:gd name="connsiteX18" fmla="*/ 316382 w 355445"/>
                <a:gd name="connsiteY18" fmla="*/ 178804 h 444157"/>
                <a:gd name="connsiteX19" fmla="*/ 194041 w 355445"/>
                <a:gd name="connsiteY19" fmla="*/ 314034 h 444157"/>
                <a:gd name="connsiteX20" fmla="*/ 194041 w 355445"/>
                <a:gd name="connsiteY20" fmla="*/ 338433 h 444157"/>
                <a:gd name="connsiteX21" fmla="*/ 187148 w 355445"/>
                <a:gd name="connsiteY21" fmla="*/ 344981 h 444157"/>
                <a:gd name="connsiteX22" fmla="*/ 167505 w 355445"/>
                <a:gd name="connsiteY22" fmla="*/ 344981 h 444157"/>
                <a:gd name="connsiteX23" fmla="*/ 160957 w 355445"/>
                <a:gd name="connsiteY23" fmla="*/ 338433 h 444157"/>
                <a:gd name="connsiteX24" fmla="*/ 160957 w 355445"/>
                <a:gd name="connsiteY24" fmla="*/ 314034 h 444157"/>
                <a:gd name="connsiteX25" fmla="*/ 150577 w 355445"/>
                <a:gd name="connsiteY25" fmla="*/ 270914 h 444157"/>
                <a:gd name="connsiteX26" fmla="*/ 193696 w 355445"/>
                <a:gd name="connsiteY26" fmla="*/ 260534 h 444157"/>
                <a:gd name="connsiteX27" fmla="*/ 204076 w 355445"/>
                <a:gd name="connsiteY27" fmla="*/ 303654 h 444157"/>
                <a:gd name="connsiteX28" fmla="*/ 193696 w 355445"/>
                <a:gd name="connsiteY28" fmla="*/ 314034 h 444157"/>
                <a:gd name="connsiteX29" fmla="*/ 249663 w 355445"/>
                <a:gd name="connsiteY29" fmla="*/ 178804 h 444157"/>
                <a:gd name="connsiteX30" fmla="*/ 105680 w 355445"/>
                <a:gd name="connsiteY30" fmla="*/ 178804 h 444157"/>
                <a:gd name="connsiteX31" fmla="*/ 105680 w 355445"/>
                <a:gd name="connsiteY31" fmla="*/ 131108 h 444157"/>
                <a:gd name="connsiteX32" fmla="*/ 175445 w 355445"/>
                <a:gd name="connsiteY32" fmla="*/ 56890 h 444157"/>
                <a:gd name="connsiteX33" fmla="*/ 249663 w 355445"/>
                <a:gd name="connsiteY33" fmla="*/ 126655 h 444157"/>
                <a:gd name="connsiteX34" fmla="*/ 249663 w 355445"/>
                <a:gd name="connsiteY34" fmla="*/ 131108 h 44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5445" h="444157">
                  <a:moveTo>
                    <a:pt x="316382" y="178804"/>
                  </a:moveTo>
                  <a:lnTo>
                    <a:pt x="305837" y="178804"/>
                  </a:lnTo>
                  <a:lnTo>
                    <a:pt x="305837" y="131108"/>
                  </a:lnTo>
                  <a:cubicBezTo>
                    <a:pt x="307477" y="60322"/>
                    <a:pt x="251428" y="1612"/>
                    <a:pt x="180642" y="-28"/>
                  </a:cubicBezTo>
                  <a:cubicBezTo>
                    <a:pt x="109863" y="-1669"/>
                    <a:pt x="51146" y="54381"/>
                    <a:pt x="49506" y="125166"/>
                  </a:cubicBezTo>
                  <a:cubicBezTo>
                    <a:pt x="49458" y="127145"/>
                    <a:pt x="49458" y="129129"/>
                    <a:pt x="49506" y="131108"/>
                  </a:cubicBezTo>
                  <a:lnTo>
                    <a:pt x="49506" y="178804"/>
                  </a:lnTo>
                  <a:lnTo>
                    <a:pt x="38961" y="178804"/>
                  </a:lnTo>
                  <a:cubicBezTo>
                    <a:pt x="17339" y="178879"/>
                    <a:pt x="-127" y="196469"/>
                    <a:pt x="-51" y="218091"/>
                  </a:cubicBezTo>
                  <a:cubicBezTo>
                    <a:pt x="-51" y="218111"/>
                    <a:pt x="-51" y="218139"/>
                    <a:pt x="-51" y="218159"/>
                  </a:cubicBezTo>
                  <a:lnTo>
                    <a:pt x="-51" y="404807"/>
                  </a:lnTo>
                  <a:cubicBezTo>
                    <a:pt x="-127" y="426429"/>
                    <a:pt x="17339" y="444019"/>
                    <a:pt x="38961" y="444094"/>
                  </a:cubicBezTo>
                  <a:cubicBezTo>
                    <a:pt x="38961" y="444094"/>
                    <a:pt x="38961" y="444094"/>
                    <a:pt x="38961" y="444094"/>
                  </a:cubicBezTo>
                  <a:lnTo>
                    <a:pt x="316382" y="444094"/>
                  </a:lnTo>
                  <a:cubicBezTo>
                    <a:pt x="338004" y="444019"/>
                    <a:pt x="355469" y="426429"/>
                    <a:pt x="355394" y="404807"/>
                  </a:cubicBezTo>
                  <a:cubicBezTo>
                    <a:pt x="355394" y="404807"/>
                    <a:pt x="355394" y="404807"/>
                    <a:pt x="355394" y="404807"/>
                  </a:cubicBezTo>
                  <a:lnTo>
                    <a:pt x="355394" y="218159"/>
                  </a:lnTo>
                  <a:cubicBezTo>
                    <a:pt x="355511" y="196538"/>
                    <a:pt x="338073" y="178920"/>
                    <a:pt x="316451" y="178804"/>
                  </a:cubicBezTo>
                  <a:cubicBezTo>
                    <a:pt x="316430" y="178804"/>
                    <a:pt x="316403" y="178804"/>
                    <a:pt x="316382" y="178804"/>
                  </a:cubicBezTo>
                  <a:close/>
                  <a:moveTo>
                    <a:pt x="194041" y="314034"/>
                  </a:moveTo>
                  <a:lnTo>
                    <a:pt x="194041" y="338433"/>
                  </a:lnTo>
                  <a:cubicBezTo>
                    <a:pt x="193855" y="342107"/>
                    <a:pt x="190822" y="344987"/>
                    <a:pt x="187148" y="344981"/>
                  </a:cubicBezTo>
                  <a:lnTo>
                    <a:pt x="167505" y="344981"/>
                  </a:lnTo>
                  <a:cubicBezTo>
                    <a:pt x="163962" y="344808"/>
                    <a:pt x="161129" y="341976"/>
                    <a:pt x="160957" y="338433"/>
                  </a:cubicBezTo>
                  <a:lnTo>
                    <a:pt x="160957" y="314034"/>
                  </a:lnTo>
                  <a:cubicBezTo>
                    <a:pt x="146187" y="304991"/>
                    <a:pt x="141534" y="285685"/>
                    <a:pt x="150577" y="270914"/>
                  </a:cubicBezTo>
                  <a:cubicBezTo>
                    <a:pt x="159620" y="256144"/>
                    <a:pt x="178926" y="251491"/>
                    <a:pt x="193696" y="260534"/>
                  </a:cubicBezTo>
                  <a:cubicBezTo>
                    <a:pt x="208467" y="269577"/>
                    <a:pt x="213119" y="288883"/>
                    <a:pt x="204076" y="303654"/>
                  </a:cubicBezTo>
                  <a:cubicBezTo>
                    <a:pt x="201485" y="307885"/>
                    <a:pt x="197928" y="311442"/>
                    <a:pt x="193696" y="314034"/>
                  </a:cubicBezTo>
                  <a:close/>
                  <a:moveTo>
                    <a:pt x="249663" y="178804"/>
                  </a:moveTo>
                  <a:lnTo>
                    <a:pt x="105680" y="178804"/>
                  </a:lnTo>
                  <a:lnTo>
                    <a:pt x="105680" y="131108"/>
                  </a:lnTo>
                  <a:cubicBezTo>
                    <a:pt x="104446" y="91345"/>
                    <a:pt x="135682" y="58116"/>
                    <a:pt x="175445" y="56890"/>
                  </a:cubicBezTo>
                  <a:cubicBezTo>
                    <a:pt x="215201" y="55656"/>
                    <a:pt x="248429" y="86892"/>
                    <a:pt x="249663" y="126655"/>
                  </a:cubicBezTo>
                  <a:cubicBezTo>
                    <a:pt x="249711" y="128137"/>
                    <a:pt x="249711" y="129626"/>
                    <a:pt x="249663" y="131108"/>
                  </a:cubicBezTo>
                  <a:close/>
                </a:path>
              </a:pathLst>
            </a:custGeom>
            <a:solidFill>
              <a:schemeClr val="bg1"/>
            </a:solid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10" name="组合 109">
              <a:extLst>
                <a:ext uri="{FF2B5EF4-FFF2-40B4-BE49-F238E27FC236}">
                  <a16:creationId xmlns:a16="http://schemas.microsoft.com/office/drawing/2014/main" id="{38BBB814-6CFB-4084-99A5-403556F170E9}"/>
                </a:ext>
              </a:extLst>
            </p:cNvPr>
            <p:cNvGrpSpPr/>
            <p:nvPr/>
          </p:nvGrpSpPr>
          <p:grpSpPr>
            <a:xfrm>
              <a:off x="4591692" y="4565893"/>
              <a:ext cx="387985" cy="487045"/>
              <a:chOff x="14241" y="8383"/>
              <a:chExt cx="611" cy="767"/>
            </a:xfrm>
            <a:solidFill>
              <a:schemeClr val="bg1"/>
            </a:solidFill>
          </p:grpSpPr>
          <p:sp>
            <p:nvSpPr>
              <p:cNvPr id="111" name="任意多边形: 形状 110">
                <a:extLst>
                  <a:ext uri="{FF2B5EF4-FFF2-40B4-BE49-F238E27FC236}">
                    <a16:creationId xmlns:a16="http://schemas.microsoft.com/office/drawing/2014/main" id="{456B62A9-C655-4B61-9923-B7A08028BAF8}"/>
                  </a:ext>
                </a:extLst>
              </p:cNvPr>
              <p:cNvSpPr/>
              <p:nvPr/>
            </p:nvSpPr>
            <p:spPr>
              <a:xfrm>
                <a:off x="14241" y="8792"/>
                <a:ext cx="611" cy="358"/>
              </a:xfrm>
              <a:custGeom>
                <a:avLst/>
                <a:gdLst>
                  <a:gd name="connsiteX0" fmla="*/ 302460 w 388183"/>
                  <a:gd name="connsiteY0" fmla="*/ 695 h 227520"/>
                  <a:gd name="connsiteX1" fmla="*/ 298600 w 388183"/>
                  <a:gd name="connsiteY1" fmla="*/ 4141 h 227520"/>
                  <a:gd name="connsiteX2" fmla="*/ 294533 w 388183"/>
                  <a:gd name="connsiteY2" fmla="*/ 7450 h 227520"/>
                  <a:gd name="connsiteX3" fmla="*/ 285849 w 388183"/>
                  <a:gd name="connsiteY3" fmla="*/ 13929 h 227520"/>
                  <a:gd name="connsiteX4" fmla="*/ 224713 w 388183"/>
                  <a:gd name="connsiteY4" fmla="*/ 139578 h 227520"/>
                  <a:gd name="connsiteX5" fmla="*/ 212513 w 388183"/>
                  <a:gd name="connsiteY5" fmla="*/ 67207 h 227520"/>
                  <a:gd name="connsiteX6" fmla="*/ 230640 w 388183"/>
                  <a:gd name="connsiteY6" fmla="*/ 38190 h 227520"/>
                  <a:gd name="connsiteX7" fmla="*/ 223748 w 388183"/>
                  <a:gd name="connsiteY7" fmla="*/ 39500 h 227520"/>
                  <a:gd name="connsiteX8" fmla="*/ 206379 w 388183"/>
                  <a:gd name="connsiteY8" fmla="*/ 41567 h 227520"/>
                  <a:gd name="connsiteX9" fmla="*/ 196592 w 388183"/>
                  <a:gd name="connsiteY9" fmla="*/ 41912 h 227520"/>
                  <a:gd name="connsiteX10" fmla="*/ 160130 w 388183"/>
                  <a:gd name="connsiteY10" fmla="*/ 37570 h 227520"/>
                  <a:gd name="connsiteX11" fmla="*/ 178534 w 388183"/>
                  <a:gd name="connsiteY11" fmla="*/ 67276 h 227520"/>
                  <a:gd name="connsiteX12" fmla="*/ 167023 w 388183"/>
                  <a:gd name="connsiteY12" fmla="*/ 140888 h 227520"/>
                  <a:gd name="connsiteX13" fmla="*/ 99821 w 388183"/>
                  <a:gd name="connsiteY13" fmla="*/ 7794 h 227520"/>
                  <a:gd name="connsiteX14" fmla="*/ 90792 w 388183"/>
                  <a:gd name="connsiteY14" fmla="*/ -63 h 227520"/>
                  <a:gd name="connsiteX15" fmla="*/ 89552 w 388183"/>
                  <a:gd name="connsiteY15" fmla="*/ 1040 h 227520"/>
                  <a:gd name="connsiteX16" fmla="*/ -50 w 388183"/>
                  <a:gd name="connsiteY16" fmla="*/ 222564 h 227520"/>
                  <a:gd name="connsiteX17" fmla="*/ -50 w 388183"/>
                  <a:gd name="connsiteY17" fmla="*/ 227457 h 227520"/>
                  <a:gd name="connsiteX18" fmla="*/ 388133 w 388183"/>
                  <a:gd name="connsiteY18" fmla="*/ 227457 h 227520"/>
                  <a:gd name="connsiteX19" fmla="*/ 388133 w 388183"/>
                  <a:gd name="connsiteY19" fmla="*/ 222288 h 227520"/>
                  <a:gd name="connsiteX20" fmla="*/ 302460 w 388183"/>
                  <a:gd name="connsiteY20" fmla="*/ 695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183" h="227520">
                    <a:moveTo>
                      <a:pt x="302460" y="695"/>
                    </a:moveTo>
                    <a:lnTo>
                      <a:pt x="298600" y="4141"/>
                    </a:lnTo>
                    <a:lnTo>
                      <a:pt x="294533" y="7450"/>
                    </a:lnTo>
                    <a:cubicBezTo>
                      <a:pt x="291707" y="9724"/>
                      <a:pt x="288813" y="11861"/>
                      <a:pt x="285849" y="13929"/>
                    </a:cubicBezTo>
                    <a:lnTo>
                      <a:pt x="224713" y="139578"/>
                    </a:lnTo>
                    <a:lnTo>
                      <a:pt x="212513" y="67207"/>
                    </a:lnTo>
                    <a:lnTo>
                      <a:pt x="230640" y="38190"/>
                    </a:lnTo>
                    <a:lnTo>
                      <a:pt x="223748" y="39500"/>
                    </a:lnTo>
                    <a:cubicBezTo>
                      <a:pt x="218027" y="40499"/>
                      <a:pt x="212169" y="41195"/>
                      <a:pt x="206379" y="41567"/>
                    </a:cubicBezTo>
                    <a:cubicBezTo>
                      <a:pt x="203139" y="41567"/>
                      <a:pt x="199900" y="41912"/>
                      <a:pt x="196592" y="41912"/>
                    </a:cubicBezTo>
                    <a:cubicBezTo>
                      <a:pt x="184323" y="41877"/>
                      <a:pt x="172054" y="40423"/>
                      <a:pt x="160130" y="37570"/>
                    </a:cubicBezTo>
                    <a:lnTo>
                      <a:pt x="178534" y="67276"/>
                    </a:lnTo>
                    <a:lnTo>
                      <a:pt x="167023" y="140888"/>
                    </a:lnTo>
                    <a:lnTo>
                      <a:pt x="99821" y="7794"/>
                    </a:lnTo>
                    <a:cubicBezTo>
                      <a:pt x="96720" y="5313"/>
                      <a:pt x="93687" y="2694"/>
                      <a:pt x="90792" y="-63"/>
                    </a:cubicBezTo>
                    <a:lnTo>
                      <a:pt x="89552" y="1040"/>
                    </a:lnTo>
                    <a:cubicBezTo>
                      <a:pt x="-1153" y="79476"/>
                      <a:pt x="-50" y="216774"/>
                      <a:pt x="-50" y="222564"/>
                    </a:cubicBezTo>
                    <a:lnTo>
                      <a:pt x="-50" y="227457"/>
                    </a:lnTo>
                    <a:lnTo>
                      <a:pt x="388133" y="227457"/>
                    </a:lnTo>
                    <a:lnTo>
                      <a:pt x="388133" y="222288"/>
                    </a:lnTo>
                    <a:cubicBezTo>
                      <a:pt x="381447" y="63692"/>
                      <a:pt x="318037" y="11309"/>
                      <a:pt x="302460" y="695"/>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111">
                <a:extLst>
                  <a:ext uri="{FF2B5EF4-FFF2-40B4-BE49-F238E27FC236}">
                    <a16:creationId xmlns:a16="http://schemas.microsoft.com/office/drawing/2014/main" id="{7D1818F1-4BEC-4B86-9BD5-FBB137961492}"/>
                  </a:ext>
                </a:extLst>
              </p:cNvPr>
              <p:cNvSpPr/>
              <p:nvPr/>
            </p:nvSpPr>
            <p:spPr>
              <a:xfrm>
                <a:off x="14321" y="8383"/>
                <a:ext cx="459" cy="459"/>
              </a:xfrm>
              <a:custGeom>
                <a:avLst/>
                <a:gdLst>
                  <a:gd name="connsiteX0" fmla="*/ 145655 w 291412"/>
                  <a:gd name="connsiteY0" fmla="*/ -63 h 291413"/>
                  <a:gd name="connsiteX1" fmla="*/ -51 w 291412"/>
                  <a:gd name="connsiteY1" fmla="*/ 145643 h 291413"/>
                  <a:gd name="connsiteX2" fmla="*/ 145655 w 291412"/>
                  <a:gd name="connsiteY2" fmla="*/ 291350 h 291413"/>
                  <a:gd name="connsiteX3" fmla="*/ 291362 w 291412"/>
                  <a:gd name="connsiteY3" fmla="*/ 145643 h 291413"/>
                  <a:gd name="connsiteX4" fmla="*/ 145655 w 291412"/>
                  <a:gd name="connsiteY4" fmla="*/ -63 h 29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12" h="291413">
                    <a:moveTo>
                      <a:pt x="145655" y="-63"/>
                    </a:moveTo>
                    <a:cubicBezTo>
                      <a:pt x="65151" y="-63"/>
                      <a:pt x="-51" y="65174"/>
                      <a:pt x="-51" y="145643"/>
                    </a:cubicBezTo>
                    <a:cubicBezTo>
                      <a:pt x="-51" y="226113"/>
                      <a:pt x="65151" y="291350"/>
                      <a:pt x="145655" y="291350"/>
                    </a:cubicBezTo>
                    <a:cubicBezTo>
                      <a:pt x="226159" y="291350"/>
                      <a:pt x="291362" y="226113"/>
                      <a:pt x="291362" y="145643"/>
                    </a:cubicBezTo>
                    <a:cubicBezTo>
                      <a:pt x="291224" y="65222"/>
                      <a:pt x="226090" y="54"/>
                      <a:pt x="145655" y="-63"/>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13" name="任意多边形: 形状 112">
              <a:extLst>
                <a:ext uri="{FF2B5EF4-FFF2-40B4-BE49-F238E27FC236}">
                  <a16:creationId xmlns:a16="http://schemas.microsoft.com/office/drawing/2014/main" id="{2AC0B9E8-42FD-406C-8D7D-351417B14793}"/>
                </a:ext>
              </a:extLst>
            </p:cNvPr>
            <p:cNvSpPr/>
            <p:nvPr/>
          </p:nvSpPr>
          <p:spPr>
            <a:xfrm>
              <a:off x="6972531" y="4575418"/>
              <a:ext cx="487758" cy="427501"/>
            </a:xfrm>
            <a:custGeom>
              <a:avLst/>
              <a:gdLst>
                <a:gd name="connsiteX0" fmla="*/ 403341 w 487758"/>
                <a:gd name="connsiteY0" fmla="*/ 427231 h 427501"/>
                <a:gd name="connsiteX1" fmla="*/ 419125 w 487758"/>
                <a:gd name="connsiteY1" fmla="*/ 411448 h 427501"/>
                <a:gd name="connsiteX2" fmla="*/ 419125 w 487758"/>
                <a:gd name="connsiteY2" fmla="*/ 242582 h 427501"/>
                <a:gd name="connsiteX3" fmla="*/ 460480 w 487758"/>
                <a:gd name="connsiteY3" fmla="*/ 242582 h 427501"/>
                <a:gd name="connsiteX4" fmla="*/ 487705 w 487758"/>
                <a:gd name="connsiteY4" fmla="*/ 214675 h 427501"/>
                <a:gd name="connsiteX5" fmla="*/ 477642 w 487758"/>
                <a:gd name="connsiteY5" fmla="*/ 193715 h 427501"/>
                <a:gd name="connsiteX6" fmla="*/ 423949 w 487758"/>
                <a:gd name="connsiteY6" fmla="*/ 147191 h 427501"/>
                <a:gd name="connsiteX7" fmla="*/ 423949 w 487758"/>
                <a:gd name="connsiteY7" fmla="*/ 69719 h 427501"/>
                <a:gd name="connsiteX8" fmla="*/ 407614 w 487758"/>
                <a:gd name="connsiteY8" fmla="*/ 53315 h 427501"/>
                <a:gd name="connsiteX9" fmla="*/ 373634 w 487758"/>
                <a:gd name="connsiteY9" fmla="*/ 53315 h 427501"/>
                <a:gd name="connsiteX10" fmla="*/ 357230 w 487758"/>
                <a:gd name="connsiteY10" fmla="*/ 69719 h 427501"/>
                <a:gd name="connsiteX11" fmla="*/ 357230 w 487758"/>
                <a:gd name="connsiteY11" fmla="*/ 89294 h 427501"/>
                <a:gd name="connsiteX12" fmla="*/ 261838 w 487758"/>
                <a:gd name="connsiteY12" fmla="*/ 6584 h 427501"/>
                <a:gd name="connsiteX13" fmla="*/ 225929 w 487758"/>
                <a:gd name="connsiteY13" fmla="*/ 6584 h 427501"/>
                <a:gd name="connsiteX14" fmla="*/ 9298 w 487758"/>
                <a:gd name="connsiteY14" fmla="*/ 194542 h 427501"/>
                <a:gd name="connsiteX15" fmla="*/ 6886 w 487758"/>
                <a:gd name="connsiteY15" fmla="*/ 233457 h 427501"/>
                <a:gd name="connsiteX16" fmla="*/ 27288 w 487758"/>
                <a:gd name="connsiteY16" fmla="*/ 242789 h 427501"/>
                <a:gd name="connsiteX17" fmla="*/ 68642 w 487758"/>
                <a:gd name="connsiteY17" fmla="*/ 242789 h 427501"/>
                <a:gd name="connsiteX18" fmla="*/ 68642 w 487758"/>
                <a:gd name="connsiteY18" fmla="*/ 411654 h 427501"/>
                <a:gd name="connsiteX19" fmla="*/ 84289 w 487758"/>
                <a:gd name="connsiteY19" fmla="*/ 427438 h 427501"/>
                <a:gd name="connsiteX20" fmla="*/ 84426 w 487758"/>
                <a:gd name="connsiteY20" fmla="*/ 427438 h 427501"/>
                <a:gd name="connsiteX21" fmla="*/ 177751 w 487758"/>
                <a:gd name="connsiteY21" fmla="*/ 427438 h 427501"/>
                <a:gd name="connsiteX22" fmla="*/ 177751 w 487758"/>
                <a:gd name="connsiteY22" fmla="*/ 304477 h 427501"/>
                <a:gd name="connsiteX23" fmla="*/ 209111 w 487758"/>
                <a:gd name="connsiteY23" fmla="*/ 273047 h 427501"/>
                <a:gd name="connsiteX24" fmla="*/ 278036 w 487758"/>
                <a:gd name="connsiteY24" fmla="*/ 273047 h 427501"/>
                <a:gd name="connsiteX25" fmla="*/ 309466 w 487758"/>
                <a:gd name="connsiteY25" fmla="*/ 304477 h 427501"/>
                <a:gd name="connsiteX26" fmla="*/ 309466 w 487758"/>
                <a:gd name="connsiteY26" fmla="*/ 427231 h 4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7758" h="427501">
                  <a:moveTo>
                    <a:pt x="403341" y="427231"/>
                  </a:moveTo>
                  <a:cubicBezTo>
                    <a:pt x="412025" y="427231"/>
                    <a:pt x="419125" y="420166"/>
                    <a:pt x="419125" y="411448"/>
                  </a:cubicBezTo>
                  <a:lnTo>
                    <a:pt x="419125" y="242582"/>
                  </a:lnTo>
                  <a:lnTo>
                    <a:pt x="460480" y="242582"/>
                  </a:lnTo>
                  <a:cubicBezTo>
                    <a:pt x="475712" y="242396"/>
                    <a:pt x="487912" y="229900"/>
                    <a:pt x="487705" y="214675"/>
                  </a:cubicBezTo>
                  <a:cubicBezTo>
                    <a:pt x="487636" y="206542"/>
                    <a:pt x="483913" y="198877"/>
                    <a:pt x="477642" y="193715"/>
                  </a:cubicBezTo>
                  <a:lnTo>
                    <a:pt x="423949" y="147191"/>
                  </a:lnTo>
                  <a:lnTo>
                    <a:pt x="423949" y="69719"/>
                  </a:lnTo>
                  <a:cubicBezTo>
                    <a:pt x="423949" y="60683"/>
                    <a:pt x="416643" y="53350"/>
                    <a:pt x="407614" y="53315"/>
                  </a:cubicBezTo>
                  <a:lnTo>
                    <a:pt x="373634" y="53315"/>
                  </a:lnTo>
                  <a:cubicBezTo>
                    <a:pt x="364605" y="53350"/>
                    <a:pt x="357299" y="60676"/>
                    <a:pt x="357230" y="69719"/>
                  </a:cubicBezTo>
                  <a:lnTo>
                    <a:pt x="357230" y="89294"/>
                  </a:lnTo>
                  <a:lnTo>
                    <a:pt x="261838" y="6584"/>
                  </a:lnTo>
                  <a:cubicBezTo>
                    <a:pt x="251500" y="-2279"/>
                    <a:pt x="236268" y="-2279"/>
                    <a:pt x="225929" y="6584"/>
                  </a:cubicBezTo>
                  <a:lnTo>
                    <a:pt x="9298" y="194542"/>
                  </a:lnTo>
                  <a:cubicBezTo>
                    <a:pt x="-2142" y="204612"/>
                    <a:pt x="-3245" y="222036"/>
                    <a:pt x="6886" y="233457"/>
                  </a:cubicBezTo>
                  <a:cubicBezTo>
                    <a:pt x="12056" y="239329"/>
                    <a:pt x="19431" y="242720"/>
                    <a:pt x="27288" y="242789"/>
                  </a:cubicBezTo>
                  <a:lnTo>
                    <a:pt x="68642" y="242789"/>
                  </a:lnTo>
                  <a:lnTo>
                    <a:pt x="68642" y="411654"/>
                  </a:lnTo>
                  <a:cubicBezTo>
                    <a:pt x="68573" y="420332"/>
                    <a:pt x="75604" y="427397"/>
                    <a:pt x="84289" y="427438"/>
                  </a:cubicBezTo>
                  <a:cubicBezTo>
                    <a:pt x="84358" y="427438"/>
                    <a:pt x="84358" y="427438"/>
                    <a:pt x="84426" y="427438"/>
                  </a:cubicBezTo>
                  <a:lnTo>
                    <a:pt x="177751" y="427438"/>
                  </a:lnTo>
                  <a:lnTo>
                    <a:pt x="177751" y="304477"/>
                  </a:lnTo>
                  <a:cubicBezTo>
                    <a:pt x="177751" y="287142"/>
                    <a:pt x="191811" y="273088"/>
                    <a:pt x="209111" y="273047"/>
                  </a:cubicBezTo>
                  <a:lnTo>
                    <a:pt x="278036" y="273047"/>
                  </a:lnTo>
                  <a:cubicBezTo>
                    <a:pt x="295405" y="273047"/>
                    <a:pt x="309466" y="287121"/>
                    <a:pt x="309466" y="304477"/>
                  </a:cubicBezTo>
                  <a:lnTo>
                    <a:pt x="309466" y="427231"/>
                  </a:lnTo>
                  <a:close/>
                </a:path>
              </a:pathLst>
            </a:custGeom>
            <a:solidFill>
              <a:schemeClr val="bg1"/>
            </a:solid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14" name="组合 113">
              <a:extLst>
                <a:ext uri="{FF2B5EF4-FFF2-40B4-BE49-F238E27FC236}">
                  <a16:creationId xmlns:a16="http://schemas.microsoft.com/office/drawing/2014/main" id="{24890D55-3191-40AB-B2FF-99C7299EC886}"/>
                </a:ext>
              </a:extLst>
            </p:cNvPr>
            <p:cNvGrpSpPr/>
            <p:nvPr/>
          </p:nvGrpSpPr>
          <p:grpSpPr>
            <a:xfrm>
              <a:off x="9377777" y="4554512"/>
              <a:ext cx="542925" cy="488950"/>
              <a:chOff x="11276" y="9982"/>
              <a:chExt cx="855" cy="770"/>
            </a:xfrm>
            <a:solidFill>
              <a:schemeClr val="bg1"/>
            </a:solidFill>
          </p:grpSpPr>
          <p:sp>
            <p:nvSpPr>
              <p:cNvPr id="115" name="任意多边形: 形状 114">
                <a:extLst>
                  <a:ext uri="{FF2B5EF4-FFF2-40B4-BE49-F238E27FC236}">
                    <a16:creationId xmlns:a16="http://schemas.microsoft.com/office/drawing/2014/main" id="{908115B4-28AF-4C97-8844-C5100CDFEAD2}"/>
                  </a:ext>
                </a:extLst>
              </p:cNvPr>
              <p:cNvSpPr/>
              <p:nvPr/>
            </p:nvSpPr>
            <p:spPr>
              <a:xfrm>
                <a:off x="11276" y="10307"/>
                <a:ext cx="318" cy="445"/>
              </a:xfrm>
              <a:custGeom>
                <a:avLst/>
                <a:gdLst>
                  <a:gd name="connsiteX0" fmla="*/ 140194 w 202244"/>
                  <a:gd name="connsiteY0" fmla="*/ -51 h 282542"/>
                  <a:gd name="connsiteX1" fmla="*/ 25020 w 202244"/>
                  <a:gd name="connsiteY1" fmla="*/ -51 h 282542"/>
                  <a:gd name="connsiteX2" fmla="*/ 1069 w 202244"/>
                  <a:gd name="connsiteY2" fmla="*/ 22418 h 282542"/>
                  <a:gd name="connsiteX3" fmla="*/ 1241 w 202244"/>
                  <a:gd name="connsiteY3" fmla="*/ 26071 h 282542"/>
                  <a:gd name="connsiteX4" fmla="*/ 1 w 202244"/>
                  <a:gd name="connsiteY4" fmla="*/ 252971 h 282542"/>
                  <a:gd name="connsiteX5" fmla="*/ 1 w 202244"/>
                  <a:gd name="connsiteY5" fmla="*/ 254901 h 282542"/>
                  <a:gd name="connsiteX6" fmla="*/ 31017 w 202244"/>
                  <a:gd name="connsiteY6" fmla="*/ 282471 h 282542"/>
                  <a:gd name="connsiteX7" fmla="*/ 178378 w 202244"/>
                  <a:gd name="connsiteY7" fmla="*/ 282471 h 282542"/>
                  <a:gd name="connsiteX8" fmla="*/ 202184 w 202244"/>
                  <a:gd name="connsiteY8" fmla="*/ 259863 h 282542"/>
                  <a:gd name="connsiteX9" fmla="*/ 202088 w 202244"/>
                  <a:gd name="connsiteY9" fmla="*/ 257037 h 282542"/>
                  <a:gd name="connsiteX10" fmla="*/ 169762 w 202244"/>
                  <a:gd name="connsiteY10" fmla="*/ 20557 h 282542"/>
                  <a:gd name="connsiteX11" fmla="*/ 169349 w 202244"/>
                  <a:gd name="connsiteY11" fmla="*/ 20557 h 282542"/>
                  <a:gd name="connsiteX12" fmla="*/ 140194 w 202244"/>
                  <a:gd name="connsiteY12" fmla="*/ -51 h 282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2244" h="282542">
                    <a:moveTo>
                      <a:pt x="140194" y="-51"/>
                    </a:moveTo>
                    <a:lnTo>
                      <a:pt x="25020" y="-51"/>
                    </a:lnTo>
                    <a:cubicBezTo>
                      <a:pt x="12201" y="-465"/>
                      <a:pt x="1476" y="9598"/>
                      <a:pt x="1069" y="22418"/>
                    </a:cubicBezTo>
                    <a:cubicBezTo>
                      <a:pt x="1035" y="23659"/>
                      <a:pt x="1090" y="24831"/>
                      <a:pt x="1241" y="26071"/>
                    </a:cubicBezTo>
                    <a:lnTo>
                      <a:pt x="1" y="252971"/>
                    </a:lnTo>
                    <a:cubicBezTo>
                      <a:pt x="-68" y="253591"/>
                      <a:pt x="-68" y="254281"/>
                      <a:pt x="1" y="254901"/>
                    </a:cubicBezTo>
                    <a:cubicBezTo>
                      <a:pt x="2268" y="270409"/>
                      <a:pt x="15357" y="282057"/>
                      <a:pt x="31017" y="282471"/>
                    </a:cubicBezTo>
                    <a:lnTo>
                      <a:pt x="178378" y="282471"/>
                    </a:lnTo>
                    <a:cubicBezTo>
                      <a:pt x="191205" y="282815"/>
                      <a:pt x="201860" y="272683"/>
                      <a:pt x="202184" y="259863"/>
                    </a:cubicBezTo>
                    <a:cubicBezTo>
                      <a:pt x="202212" y="258898"/>
                      <a:pt x="202177" y="258002"/>
                      <a:pt x="202088" y="257037"/>
                    </a:cubicBezTo>
                    <a:lnTo>
                      <a:pt x="169762" y="20557"/>
                    </a:lnTo>
                    <a:lnTo>
                      <a:pt x="169349" y="20557"/>
                    </a:lnTo>
                    <a:cubicBezTo>
                      <a:pt x="164607" y="8496"/>
                      <a:pt x="153152" y="363"/>
                      <a:pt x="140194" y="-51"/>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6" name="任意多边形: 形状 115">
                <a:extLst>
                  <a:ext uri="{FF2B5EF4-FFF2-40B4-BE49-F238E27FC236}">
                    <a16:creationId xmlns:a16="http://schemas.microsoft.com/office/drawing/2014/main" id="{F6552ADD-28D4-451C-9F3D-CE53A652C86B}"/>
                  </a:ext>
                </a:extLst>
              </p:cNvPr>
              <p:cNvSpPr/>
              <p:nvPr/>
            </p:nvSpPr>
            <p:spPr>
              <a:xfrm>
                <a:off x="11572" y="9982"/>
                <a:ext cx="559" cy="766"/>
              </a:xfrm>
              <a:custGeom>
                <a:avLst/>
                <a:gdLst>
                  <a:gd name="connsiteX0" fmla="*/ 354566 w 354855"/>
                  <a:gd name="connsiteY0" fmla="*/ 303825 h 486125"/>
                  <a:gd name="connsiteX1" fmla="*/ 333131 w 354855"/>
                  <a:gd name="connsiteY1" fmla="*/ 265090 h 486125"/>
                  <a:gd name="connsiteX2" fmla="*/ 347811 w 354855"/>
                  <a:gd name="connsiteY2" fmla="*/ 239105 h 486125"/>
                  <a:gd name="connsiteX3" fmla="*/ 329753 w 354855"/>
                  <a:gd name="connsiteY3" fmla="*/ 183966 h 486125"/>
                  <a:gd name="connsiteX4" fmla="*/ 285021 w 354855"/>
                  <a:gd name="connsiteY4" fmla="*/ 165356 h 486125"/>
                  <a:gd name="connsiteX5" fmla="*/ 179911 w 354855"/>
                  <a:gd name="connsiteY5" fmla="*/ 165356 h 486125"/>
                  <a:gd name="connsiteX6" fmla="*/ 180807 w 354855"/>
                  <a:gd name="connsiteY6" fmla="*/ 105047 h 486125"/>
                  <a:gd name="connsiteX7" fmla="*/ 148413 w 354855"/>
                  <a:gd name="connsiteY7" fmla="*/ 17650 h 486125"/>
                  <a:gd name="connsiteX8" fmla="*/ 121601 w 354855"/>
                  <a:gd name="connsiteY8" fmla="*/ 488 h 486125"/>
                  <a:gd name="connsiteX9" fmla="*/ 112779 w 354855"/>
                  <a:gd name="connsiteY9" fmla="*/ -63 h 486125"/>
                  <a:gd name="connsiteX10" fmla="*/ 65979 w 354855"/>
                  <a:gd name="connsiteY10" fmla="*/ 24680 h 486125"/>
                  <a:gd name="connsiteX11" fmla="*/ 67840 w 354855"/>
                  <a:gd name="connsiteY11" fmla="*/ 48115 h 486125"/>
                  <a:gd name="connsiteX12" fmla="*/ 70252 w 354855"/>
                  <a:gd name="connsiteY12" fmla="*/ 91675 h 486125"/>
                  <a:gd name="connsiteX13" fmla="*/ -51 w 354855"/>
                  <a:gd name="connsiteY13" fmla="*/ 216291 h 486125"/>
                  <a:gd name="connsiteX14" fmla="*/ 32826 w 354855"/>
                  <a:gd name="connsiteY14" fmla="*/ 459388 h 486125"/>
                  <a:gd name="connsiteX15" fmla="*/ 130837 w 354855"/>
                  <a:gd name="connsiteY15" fmla="*/ 486062 h 486125"/>
                  <a:gd name="connsiteX16" fmla="*/ 262276 w 354855"/>
                  <a:gd name="connsiteY16" fmla="*/ 486062 h 486125"/>
                  <a:gd name="connsiteX17" fmla="*/ 310110 w 354855"/>
                  <a:gd name="connsiteY17" fmla="*/ 458975 h 486125"/>
                  <a:gd name="connsiteX18" fmla="*/ 308593 w 354855"/>
                  <a:gd name="connsiteY18" fmla="*/ 425684 h 486125"/>
                  <a:gd name="connsiteX19" fmla="*/ 308593 w 354855"/>
                  <a:gd name="connsiteY19" fmla="*/ 423409 h 486125"/>
                  <a:gd name="connsiteX20" fmla="*/ 308593 w 354855"/>
                  <a:gd name="connsiteY20" fmla="*/ 422720 h 486125"/>
                  <a:gd name="connsiteX21" fmla="*/ 338438 w 354855"/>
                  <a:gd name="connsiteY21" fmla="*/ 391222 h 486125"/>
                  <a:gd name="connsiteX22" fmla="*/ 330098 w 354855"/>
                  <a:gd name="connsiteY22" fmla="*/ 349867 h 486125"/>
                  <a:gd name="connsiteX23" fmla="*/ 354566 w 354855"/>
                  <a:gd name="connsiteY23" fmla="*/ 303825 h 486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54855" h="486125">
                    <a:moveTo>
                      <a:pt x="354566" y="303825"/>
                    </a:moveTo>
                    <a:cubicBezTo>
                      <a:pt x="353250" y="288455"/>
                      <a:pt x="345454" y="274395"/>
                      <a:pt x="333131" y="265090"/>
                    </a:cubicBezTo>
                    <a:cubicBezTo>
                      <a:pt x="341677" y="259093"/>
                      <a:pt x="347067" y="249512"/>
                      <a:pt x="347811" y="239105"/>
                    </a:cubicBezTo>
                    <a:cubicBezTo>
                      <a:pt x="349542" y="219048"/>
                      <a:pt x="343022" y="199129"/>
                      <a:pt x="329753" y="183966"/>
                    </a:cubicBezTo>
                    <a:cubicBezTo>
                      <a:pt x="318174" y="171697"/>
                      <a:pt x="301901" y="164873"/>
                      <a:pt x="285021" y="165356"/>
                    </a:cubicBezTo>
                    <a:lnTo>
                      <a:pt x="179911" y="165356"/>
                    </a:lnTo>
                    <a:cubicBezTo>
                      <a:pt x="179911" y="150123"/>
                      <a:pt x="179911" y="126276"/>
                      <a:pt x="180807" y="105047"/>
                    </a:cubicBezTo>
                    <a:cubicBezTo>
                      <a:pt x="182392" y="74513"/>
                      <a:pt x="165299" y="37225"/>
                      <a:pt x="148413" y="17650"/>
                    </a:cubicBezTo>
                    <a:cubicBezTo>
                      <a:pt x="141886" y="8828"/>
                      <a:pt x="132340" y="2721"/>
                      <a:pt x="121601" y="488"/>
                    </a:cubicBezTo>
                    <a:cubicBezTo>
                      <a:pt x="118672" y="130"/>
                      <a:pt x="115728" y="-57"/>
                      <a:pt x="112779" y="-63"/>
                    </a:cubicBezTo>
                    <a:cubicBezTo>
                      <a:pt x="93342" y="-63"/>
                      <a:pt x="70459" y="7725"/>
                      <a:pt x="65979" y="24680"/>
                    </a:cubicBezTo>
                    <a:cubicBezTo>
                      <a:pt x="64655" y="32524"/>
                      <a:pt x="65297" y="40575"/>
                      <a:pt x="67840" y="48115"/>
                    </a:cubicBezTo>
                    <a:cubicBezTo>
                      <a:pt x="71872" y="62272"/>
                      <a:pt x="72699" y="77160"/>
                      <a:pt x="70252" y="91675"/>
                    </a:cubicBezTo>
                    <a:cubicBezTo>
                      <a:pt x="64531" y="123932"/>
                      <a:pt x="15733" y="201955"/>
                      <a:pt x="-51" y="216291"/>
                    </a:cubicBezTo>
                    <a:lnTo>
                      <a:pt x="32826" y="459388"/>
                    </a:lnTo>
                    <a:cubicBezTo>
                      <a:pt x="54468" y="467797"/>
                      <a:pt x="104508" y="486062"/>
                      <a:pt x="130837" y="486062"/>
                    </a:cubicBezTo>
                    <a:lnTo>
                      <a:pt x="262276" y="486062"/>
                    </a:lnTo>
                    <a:cubicBezTo>
                      <a:pt x="271236" y="486062"/>
                      <a:pt x="301150" y="484132"/>
                      <a:pt x="310110" y="458975"/>
                    </a:cubicBezTo>
                    <a:cubicBezTo>
                      <a:pt x="313949" y="448085"/>
                      <a:pt x="313405" y="436161"/>
                      <a:pt x="308593" y="425684"/>
                    </a:cubicBezTo>
                    <a:cubicBezTo>
                      <a:pt x="308593" y="424719"/>
                      <a:pt x="308593" y="423961"/>
                      <a:pt x="308593" y="423409"/>
                    </a:cubicBezTo>
                    <a:cubicBezTo>
                      <a:pt x="308593" y="422858"/>
                      <a:pt x="308593" y="422927"/>
                      <a:pt x="308593" y="422720"/>
                    </a:cubicBezTo>
                    <a:cubicBezTo>
                      <a:pt x="324101" y="419412"/>
                      <a:pt x="335963" y="406868"/>
                      <a:pt x="338438" y="391222"/>
                    </a:cubicBezTo>
                    <a:cubicBezTo>
                      <a:pt x="341533" y="376885"/>
                      <a:pt x="338513" y="361860"/>
                      <a:pt x="330098" y="349867"/>
                    </a:cubicBezTo>
                    <a:cubicBezTo>
                      <a:pt x="347329" y="342010"/>
                      <a:pt x="356427" y="325813"/>
                      <a:pt x="354566" y="303825"/>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Tree>
    <p:extLst>
      <p:ext uri="{BB962C8B-B14F-4D97-AF65-F5344CB8AC3E}">
        <p14:creationId xmlns:p14="http://schemas.microsoft.com/office/powerpoint/2010/main" val="2621048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课题结论</a:t>
            </a:r>
          </a:p>
        </p:txBody>
      </p:sp>
      <p:graphicFrame>
        <p:nvGraphicFramePr>
          <p:cNvPr id="99" name="Chart 183">
            <a:extLst>
              <a:ext uri="{FF2B5EF4-FFF2-40B4-BE49-F238E27FC236}">
                <a16:creationId xmlns:a16="http://schemas.microsoft.com/office/drawing/2014/main" id="{CD61F65D-D4C9-4C28-8518-56E8B494874D}"/>
              </a:ext>
            </a:extLst>
          </p:cNvPr>
          <p:cNvGraphicFramePr/>
          <p:nvPr>
            <p:extLst>
              <p:ext uri="{D42A27DB-BD31-4B8C-83A1-F6EECF244321}">
                <p14:modId xmlns:p14="http://schemas.microsoft.com/office/powerpoint/2010/main" val="2756307496"/>
              </p:ext>
            </p:extLst>
          </p:nvPr>
        </p:nvGraphicFramePr>
        <p:xfrm>
          <a:off x="580506" y="1657350"/>
          <a:ext cx="6229870" cy="4286249"/>
        </p:xfrm>
        <a:graphic>
          <a:graphicData uri="http://schemas.openxmlformats.org/drawingml/2006/chart">
            <c:chart xmlns:c="http://schemas.openxmlformats.org/drawingml/2006/chart" xmlns:r="http://schemas.openxmlformats.org/officeDocument/2006/relationships" r:id="rId2"/>
          </a:graphicData>
        </a:graphic>
      </p:graphicFrame>
      <p:grpSp>
        <p:nvGrpSpPr>
          <p:cNvPr id="3" name="组合 2">
            <a:extLst>
              <a:ext uri="{FF2B5EF4-FFF2-40B4-BE49-F238E27FC236}">
                <a16:creationId xmlns:a16="http://schemas.microsoft.com/office/drawing/2014/main" id="{AC90112C-D9AF-4655-81A2-7F7BD5471389}"/>
              </a:ext>
            </a:extLst>
          </p:cNvPr>
          <p:cNvGrpSpPr/>
          <p:nvPr/>
        </p:nvGrpSpPr>
        <p:grpSpPr>
          <a:xfrm>
            <a:off x="7088790" y="1657350"/>
            <a:ext cx="4340691" cy="1333500"/>
            <a:chOff x="7184040" y="1962150"/>
            <a:chExt cx="4340691" cy="1333500"/>
          </a:xfrm>
        </p:grpSpPr>
        <p:sp>
          <p:nvSpPr>
            <p:cNvPr id="118" name="Rectangle 4">
              <a:extLst>
                <a:ext uri="{FF2B5EF4-FFF2-40B4-BE49-F238E27FC236}">
                  <a16:creationId xmlns:a16="http://schemas.microsoft.com/office/drawing/2014/main" id="{BA497A67-AED3-4CC9-9565-7DB700C3DB36}"/>
                </a:ext>
              </a:extLst>
            </p:cNvPr>
            <p:cNvSpPr/>
            <p:nvPr/>
          </p:nvSpPr>
          <p:spPr>
            <a:xfrm>
              <a:off x="7596536" y="1962150"/>
              <a:ext cx="3928195" cy="1333500"/>
            </a:xfrm>
            <a:prstGeom prst="rect">
              <a:avLst/>
            </a:prstGeom>
            <a:gradFill>
              <a:gsLst>
                <a:gs pos="1000">
                  <a:schemeClr val="accent3"/>
                </a:gs>
                <a:gs pos="100000">
                  <a:schemeClr val="accent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119" name="TextBox 33">
              <a:extLst>
                <a:ext uri="{FF2B5EF4-FFF2-40B4-BE49-F238E27FC236}">
                  <a16:creationId xmlns:a16="http://schemas.microsoft.com/office/drawing/2014/main" id="{B6AF17EA-7CEE-4200-B37B-263DA66ECA43}"/>
                </a:ext>
              </a:extLst>
            </p:cNvPr>
            <p:cNvSpPr>
              <a:spLocks noChangeArrowheads="1"/>
            </p:cNvSpPr>
            <p:nvPr/>
          </p:nvSpPr>
          <p:spPr bwMode="auto">
            <a:xfrm>
              <a:off x="7184040" y="2216404"/>
              <a:ext cx="824992" cy="824992"/>
            </a:xfrm>
            <a:prstGeom prst="roundRect">
              <a:avLst/>
            </a:prstGeom>
            <a:gradFill flip="none" rotWithShape="1">
              <a:gsLst>
                <a:gs pos="100000">
                  <a:schemeClr val="accent2">
                    <a:lumMod val="75000"/>
                  </a:schemeClr>
                </a:gs>
                <a:gs pos="0">
                  <a:schemeClr val="accent2"/>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latin typeface="+mj-ea"/>
                  <a:ea typeface="+mj-ea"/>
                </a:rPr>
                <a:t>关键</a:t>
              </a:r>
              <a:endParaRPr lang="en-US" altLang="zh-CN" dirty="0">
                <a:latin typeface="+mj-ea"/>
                <a:ea typeface="+mj-ea"/>
              </a:endParaRPr>
            </a:p>
            <a:p>
              <a:pPr algn="ctr"/>
              <a:r>
                <a:rPr lang="zh-CN" altLang="en-US" dirty="0">
                  <a:latin typeface="+mj-ea"/>
                  <a:ea typeface="+mj-ea"/>
                </a:rPr>
                <a:t>标题</a:t>
              </a:r>
            </a:p>
          </p:txBody>
        </p:sp>
        <p:sp>
          <p:nvSpPr>
            <p:cNvPr id="120" name="矩形 119">
              <a:extLst>
                <a:ext uri="{FF2B5EF4-FFF2-40B4-BE49-F238E27FC236}">
                  <a16:creationId xmlns:a16="http://schemas.microsoft.com/office/drawing/2014/main" id="{FCE01C49-FC6E-4413-88CE-B66D79B6A51D}"/>
                </a:ext>
              </a:extLst>
            </p:cNvPr>
            <p:cNvSpPr>
              <a:spLocks noChangeArrowheads="1"/>
            </p:cNvSpPr>
            <p:nvPr/>
          </p:nvSpPr>
          <p:spPr bwMode="auto">
            <a:xfrm>
              <a:off x="8137360" y="2201223"/>
              <a:ext cx="3297143"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a:t>
              </a:r>
            </a:p>
          </p:txBody>
        </p:sp>
      </p:grpSp>
      <p:grpSp>
        <p:nvGrpSpPr>
          <p:cNvPr id="121" name="组合 120">
            <a:extLst>
              <a:ext uri="{FF2B5EF4-FFF2-40B4-BE49-F238E27FC236}">
                <a16:creationId xmlns:a16="http://schemas.microsoft.com/office/drawing/2014/main" id="{03CD1968-4AD3-4B69-A60D-B026B6EE07C3}"/>
              </a:ext>
            </a:extLst>
          </p:cNvPr>
          <p:cNvGrpSpPr/>
          <p:nvPr/>
        </p:nvGrpSpPr>
        <p:grpSpPr>
          <a:xfrm>
            <a:off x="7088790" y="3133725"/>
            <a:ext cx="4340691" cy="1333500"/>
            <a:chOff x="7184040" y="1962150"/>
            <a:chExt cx="4340691" cy="1333500"/>
          </a:xfrm>
        </p:grpSpPr>
        <p:sp>
          <p:nvSpPr>
            <p:cNvPr id="122" name="Rectangle 4">
              <a:extLst>
                <a:ext uri="{FF2B5EF4-FFF2-40B4-BE49-F238E27FC236}">
                  <a16:creationId xmlns:a16="http://schemas.microsoft.com/office/drawing/2014/main" id="{62F5709A-C8CC-4DC9-9845-26C3B74ED490}"/>
                </a:ext>
              </a:extLst>
            </p:cNvPr>
            <p:cNvSpPr/>
            <p:nvPr/>
          </p:nvSpPr>
          <p:spPr>
            <a:xfrm>
              <a:off x="7596536" y="1962150"/>
              <a:ext cx="3928195" cy="1333500"/>
            </a:xfrm>
            <a:prstGeom prst="rect">
              <a:avLst/>
            </a:prstGeom>
            <a:gradFill>
              <a:gsLst>
                <a:gs pos="1000">
                  <a:schemeClr val="accent3"/>
                </a:gs>
                <a:gs pos="100000">
                  <a:schemeClr val="accent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123" name="TextBox 33">
              <a:extLst>
                <a:ext uri="{FF2B5EF4-FFF2-40B4-BE49-F238E27FC236}">
                  <a16:creationId xmlns:a16="http://schemas.microsoft.com/office/drawing/2014/main" id="{50255098-7EA2-4F6D-ADB4-2A6AED8F6FC6}"/>
                </a:ext>
              </a:extLst>
            </p:cNvPr>
            <p:cNvSpPr>
              <a:spLocks noChangeArrowheads="1"/>
            </p:cNvSpPr>
            <p:nvPr/>
          </p:nvSpPr>
          <p:spPr bwMode="auto">
            <a:xfrm>
              <a:off x="7184040" y="2216404"/>
              <a:ext cx="824992" cy="824992"/>
            </a:xfrm>
            <a:prstGeom prst="roundRect">
              <a:avLst/>
            </a:prstGeom>
            <a:gradFill flip="none" rotWithShape="1">
              <a:gsLst>
                <a:gs pos="100000">
                  <a:schemeClr val="accent2">
                    <a:lumMod val="75000"/>
                  </a:schemeClr>
                </a:gs>
                <a:gs pos="0">
                  <a:schemeClr val="accent2"/>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latin typeface="+mj-ea"/>
                  <a:ea typeface="+mj-ea"/>
                </a:rPr>
                <a:t>关键</a:t>
              </a:r>
              <a:endParaRPr lang="en-US" altLang="zh-CN" dirty="0">
                <a:latin typeface="+mj-ea"/>
                <a:ea typeface="+mj-ea"/>
              </a:endParaRPr>
            </a:p>
            <a:p>
              <a:pPr algn="ctr"/>
              <a:r>
                <a:rPr lang="zh-CN" altLang="en-US" dirty="0">
                  <a:latin typeface="+mj-ea"/>
                  <a:ea typeface="+mj-ea"/>
                </a:rPr>
                <a:t>标题</a:t>
              </a:r>
            </a:p>
          </p:txBody>
        </p:sp>
        <p:sp>
          <p:nvSpPr>
            <p:cNvPr id="124" name="矩形 123">
              <a:extLst>
                <a:ext uri="{FF2B5EF4-FFF2-40B4-BE49-F238E27FC236}">
                  <a16:creationId xmlns:a16="http://schemas.microsoft.com/office/drawing/2014/main" id="{90785BB6-F8D4-4ABC-90D1-CED90F715D47}"/>
                </a:ext>
              </a:extLst>
            </p:cNvPr>
            <p:cNvSpPr>
              <a:spLocks noChangeArrowheads="1"/>
            </p:cNvSpPr>
            <p:nvPr/>
          </p:nvSpPr>
          <p:spPr bwMode="auto">
            <a:xfrm>
              <a:off x="8137360" y="2201223"/>
              <a:ext cx="3297143"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a:t>
              </a:r>
            </a:p>
          </p:txBody>
        </p:sp>
      </p:grpSp>
      <p:grpSp>
        <p:nvGrpSpPr>
          <p:cNvPr id="125" name="组合 124">
            <a:extLst>
              <a:ext uri="{FF2B5EF4-FFF2-40B4-BE49-F238E27FC236}">
                <a16:creationId xmlns:a16="http://schemas.microsoft.com/office/drawing/2014/main" id="{E4D3370D-71A2-481B-8F3F-BA407F0647DB}"/>
              </a:ext>
            </a:extLst>
          </p:cNvPr>
          <p:cNvGrpSpPr/>
          <p:nvPr/>
        </p:nvGrpSpPr>
        <p:grpSpPr>
          <a:xfrm>
            <a:off x="7088790" y="4610100"/>
            <a:ext cx="4340691" cy="1333500"/>
            <a:chOff x="7184040" y="1962150"/>
            <a:chExt cx="4340691" cy="1333500"/>
          </a:xfrm>
        </p:grpSpPr>
        <p:sp>
          <p:nvSpPr>
            <p:cNvPr id="126" name="Rectangle 4">
              <a:extLst>
                <a:ext uri="{FF2B5EF4-FFF2-40B4-BE49-F238E27FC236}">
                  <a16:creationId xmlns:a16="http://schemas.microsoft.com/office/drawing/2014/main" id="{3B60AED9-57EB-4D4A-9480-F791EFC4CBAC}"/>
                </a:ext>
              </a:extLst>
            </p:cNvPr>
            <p:cNvSpPr/>
            <p:nvPr/>
          </p:nvSpPr>
          <p:spPr>
            <a:xfrm>
              <a:off x="7596536" y="1962150"/>
              <a:ext cx="3928195" cy="1333500"/>
            </a:xfrm>
            <a:prstGeom prst="rect">
              <a:avLst/>
            </a:prstGeom>
            <a:gradFill>
              <a:gsLst>
                <a:gs pos="1000">
                  <a:schemeClr val="accent3"/>
                </a:gs>
                <a:gs pos="100000">
                  <a:schemeClr val="accent1"/>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127" name="TextBox 33">
              <a:extLst>
                <a:ext uri="{FF2B5EF4-FFF2-40B4-BE49-F238E27FC236}">
                  <a16:creationId xmlns:a16="http://schemas.microsoft.com/office/drawing/2014/main" id="{2AA5B552-104B-431E-B52D-C56A5EAD0C24}"/>
                </a:ext>
              </a:extLst>
            </p:cNvPr>
            <p:cNvSpPr>
              <a:spLocks noChangeArrowheads="1"/>
            </p:cNvSpPr>
            <p:nvPr/>
          </p:nvSpPr>
          <p:spPr bwMode="auto">
            <a:xfrm>
              <a:off x="7184040" y="2216404"/>
              <a:ext cx="824992" cy="824992"/>
            </a:xfrm>
            <a:prstGeom prst="roundRect">
              <a:avLst/>
            </a:prstGeom>
            <a:gradFill flip="none" rotWithShape="1">
              <a:gsLst>
                <a:gs pos="100000">
                  <a:schemeClr val="accent2">
                    <a:lumMod val="75000"/>
                  </a:schemeClr>
                </a:gs>
                <a:gs pos="0">
                  <a:schemeClr val="accent2"/>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latin typeface="+mj-ea"/>
                  <a:ea typeface="+mj-ea"/>
                </a:rPr>
                <a:t>关键</a:t>
              </a:r>
              <a:endParaRPr lang="en-US" altLang="zh-CN" dirty="0">
                <a:latin typeface="+mj-ea"/>
                <a:ea typeface="+mj-ea"/>
              </a:endParaRPr>
            </a:p>
            <a:p>
              <a:pPr algn="ctr"/>
              <a:r>
                <a:rPr lang="zh-CN" altLang="en-US" dirty="0">
                  <a:latin typeface="+mj-ea"/>
                  <a:ea typeface="+mj-ea"/>
                </a:rPr>
                <a:t>标题</a:t>
              </a:r>
            </a:p>
          </p:txBody>
        </p:sp>
        <p:sp>
          <p:nvSpPr>
            <p:cNvPr id="128" name="矩形 127">
              <a:extLst>
                <a:ext uri="{FF2B5EF4-FFF2-40B4-BE49-F238E27FC236}">
                  <a16:creationId xmlns:a16="http://schemas.microsoft.com/office/drawing/2014/main" id="{4BB9A801-D2F1-4D2E-AEB0-E0AC550800FB}"/>
                </a:ext>
              </a:extLst>
            </p:cNvPr>
            <p:cNvSpPr>
              <a:spLocks noChangeArrowheads="1"/>
            </p:cNvSpPr>
            <p:nvPr/>
          </p:nvSpPr>
          <p:spPr bwMode="auto">
            <a:xfrm>
              <a:off x="8137360" y="2201223"/>
              <a:ext cx="3297143"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a:t>
              </a:r>
            </a:p>
          </p:txBody>
        </p:sp>
      </p:grpSp>
    </p:spTree>
    <p:extLst>
      <p:ext uri="{BB962C8B-B14F-4D97-AF65-F5344CB8AC3E}">
        <p14:creationId xmlns:p14="http://schemas.microsoft.com/office/powerpoint/2010/main" val="14873251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课题结论</a:t>
            </a:r>
          </a:p>
        </p:txBody>
      </p:sp>
      <p:graphicFrame>
        <p:nvGraphicFramePr>
          <p:cNvPr id="16" name="Chart 93">
            <a:extLst>
              <a:ext uri="{FF2B5EF4-FFF2-40B4-BE49-F238E27FC236}">
                <a16:creationId xmlns:a16="http://schemas.microsoft.com/office/drawing/2014/main" id="{E7F4125F-1F7A-495B-930C-CB31A49FC812}"/>
              </a:ext>
            </a:extLst>
          </p:cNvPr>
          <p:cNvGraphicFramePr/>
          <p:nvPr>
            <p:extLst>
              <p:ext uri="{D42A27DB-BD31-4B8C-83A1-F6EECF244321}">
                <p14:modId xmlns:p14="http://schemas.microsoft.com/office/powerpoint/2010/main" val="2761682266"/>
              </p:ext>
            </p:extLst>
          </p:nvPr>
        </p:nvGraphicFramePr>
        <p:xfrm>
          <a:off x="1028181" y="1171192"/>
          <a:ext cx="10353157" cy="2538228"/>
        </p:xfrm>
        <a:graphic>
          <a:graphicData uri="http://schemas.openxmlformats.org/drawingml/2006/chart">
            <c:chart xmlns:c="http://schemas.openxmlformats.org/drawingml/2006/chart" xmlns:r="http://schemas.openxmlformats.org/officeDocument/2006/relationships" r:id="rId2"/>
          </a:graphicData>
        </a:graphic>
      </p:graphicFrame>
      <p:grpSp>
        <p:nvGrpSpPr>
          <p:cNvPr id="4" name="组合 3">
            <a:extLst>
              <a:ext uri="{FF2B5EF4-FFF2-40B4-BE49-F238E27FC236}">
                <a16:creationId xmlns:a16="http://schemas.microsoft.com/office/drawing/2014/main" id="{B886E4C7-B6CD-4020-AFF3-2241A581A205}"/>
              </a:ext>
            </a:extLst>
          </p:cNvPr>
          <p:cNvGrpSpPr/>
          <p:nvPr/>
        </p:nvGrpSpPr>
        <p:grpSpPr>
          <a:xfrm>
            <a:off x="1357094" y="4094631"/>
            <a:ext cx="9921019" cy="951507"/>
            <a:chOff x="1357095" y="4344913"/>
            <a:chExt cx="9921019" cy="951507"/>
          </a:xfrm>
        </p:grpSpPr>
        <p:sp>
          <p:nvSpPr>
            <p:cNvPr id="18" name="文本框 227">
              <a:extLst>
                <a:ext uri="{FF2B5EF4-FFF2-40B4-BE49-F238E27FC236}">
                  <a16:creationId xmlns:a16="http://schemas.microsoft.com/office/drawing/2014/main" id="{934ADDF1-ED51-4BA3-96DF-BB938C8D548A}"/>
                </a:ext>
              </a:extLst>
            </p:cNvPr>
            <p:cNvSpPr txBox="1"/>
            <p:nvPr/>
          </p:nvSpPr>
          <p:spPr>
            <a:xfrm>
              <a:off x="1357095" y="4344913"/>
              <a:ext cx="1338828"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cap="all" dirty="0">
                  <a:solidFill>
                    <a:schemeClr val="accent2"/>
                  </a:solidFill>
                  <a:latin typeface="+mj-ea"/>
                  <a:ea typeface="+mj-ea"/>
                  <a:cs typeface="+mj-cs"/>
                </a:rPr>
                <a:t>关键词标题</a:t>
              </a:r>
              <a:endParaRPr lang="en-US" altLang="zh-CN" cap="all" dirty="0">
                <a:solidFill>
                  <a:schemeClr val="accent2"/>
                </a:solidFill>
                <a:latin typeface="+mj-ea"/>
                <a:ea typeface="+mj-ea"/>
                <a:cs typeface="+mj-cs"/>
              </a:endParaRPr>
            </a:p>
          </p:txBody>
        </p:sp>
        <p:sp>
          <p:nvSpPr>
            <p:cNvPr id="20" name="矩形 19">
              <a:extLst>
                <a:ext uri="{FF2B5EF4-FFF2-40B4-BE49-F238E27FC236}">
                  <a16:creationId xmlns:a16="http://schemas.microsoft.com/office/drawing/2014/main" id="{A746F9C0-EAD7-480A-BDAB-19A86280EFF2}"/>
                </a:ext>
              </a:extLst>
            </p:cNvPr>
            <p:cNvSpPr>
              <a:spLocks noChangeArrowheads="1"/>
            </p:cNvSpPr>
            <p:nvPr/>
          </p:nvSpPr>
          <p:spPr bwMode="auto">
            <a:xfrm>
              <a:off x="1366996" y="4699598"/>
              <a:ext cx="9911118" cy="5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在这里输入你的正文阐述与关键词标题相关的具体内容，若字数太多酌情先删减文案，再缩小字号，在这里输入你的正文阐述与关键词标题相关的具体内容</a:t>
              </a:r>
            </a:p>
          </p:txBody>
        </p:sp>
      </p:grpSp>
      <p:grpSp>
        <p:nvGrpSpPr>
          <p:cNvPr id="25" name="组合 24">
            <a:extLst>
              <a:ext uri="{FF2B5EF4-FFF2-40B4-BE49-F238E27FC236}">
                <a16:creationId xmlns:a16="http://schemas.microsoft.com/office/drawing/2014/main" id="{0D8752C2-A26E-40B3-8578-FAC7686F906D}"/>
              </a:ext>
            </a:extLst>
          </p:cNvPr>
          <p:cNvGrpSpPr/>
          <p:nvPr/>
        </p:nvGrpSpPr>
        <p:grpSpPr>
          <a:xfrm>
            <a:off x="1357094" y="5221124"/>
            <a:ext cx="9921019" cy="941982"/>
            <a:chOff x="1357095" y="4354438"/>
            <a:chExt cx="9921019" cy="941982"/>
          </a:xfrm>
        </p:grpSpPr>
        <p:sp>
          <p:nvSpPr>
            <p:cNvPr id="26" name="文本框 227">
              <a:extLst>
                <a:ext uri="{FF2B5EF4-FFF2-40B4-BE49-F238E27FC236}">
                  <a16:creationId xmlns:a16="http://schemas.microsoft.com/office/drawing/2014/main" id="{C8191BF6-4BD4-4A8F-A017-6882F9C9A44A}"/>
                </a:ext>
              </a:extLst>
            </p:cNvPr>
            <p:cNvSpPr txBox="1"/>
            <p:nvPr/>
          </p:nvSpPr>
          <p:spPr>
            <a:xfrm>
              <a:off x="1357095" y="4354438"/>
              <a:ext cx="1338828"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cap="all" dirty="0">
                  <a:solidFill>
                    <a:schemeClr val="accent2"/>
                  </a:solidFill>
                  <a:latin typeface="+mj-ea"/>
                  <a:ea typeface="+mj-ea"/>
                  <a:cs typeface="+mj-cs"/>
                </a:rPr>
                <a:t>关键词标题</a:t>
              </a:r>
              <a:endParaRPr lang="en-US" altLang="zh-CN" cap="all" dirty="0">
                <a:solidFill>
                  <a:schemeClr val="accent2"/>
                </a:solidFill>
                <a:latin typeface="+mj-ea"/>
                <a:ea typeface="+mj-ea"/>
                <a:cs typeface="+mj-cs"/>
              </a:endParaRPr>
            </a:p>
          </p:txBody>
        </p:sp>
        <p:sp>
          <p:nvSpPr>
            <p:cNvPr id="28" name="矩形 27">
              <a:extLst>
                <a:ext uri="{FF2B5EF4-FFF2-40B4-BE49-F238E27FC236}">
                  <a16:creationId xmlns:a16="http://schemas.microsoft.com/office/drawing/2014/main" id="{F3AAB5F7-8A6A-4F6F-AD2C-0871759C9A40}"/>
                </a:ext>
              </a:extLst>
            </p:cNvPr>
            <p:cNvSpPr>
              <a:spLocks noChangeArrowheads="1"/>
            </p:cNvSpPr>
            <p:nvPr/>
          </p:nvSpPr>
          <p:spPr bwMode="auto">
            <a:xfrm>
              <a:off x="1366996" y="4699598"/>
              <a:ext cx="9911118" cy="5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在这里输入你的正文阐述与关键词标题相关的具体内容，若字数太多酌情先删减文案，再缩小字号，在这里输入你的正文阐述与关键词标题相关的具体内容</a:t>
              </a:r>
            </a:p>
          </p:txBody>
        </p:sp>
      </p:grpSp>
      <p:sp>
        <p:nvSpPr>
          <p:cNvPr id="5" name="矩形 4">
            <a:extLst>
              <a:ext uri="{FF2B5EF4-FFF2-40B4-BE49-F238E27FC236}">
                <a16:creationId xmlns:a16="http://schemas.microsoft.com/office/drawing/2014/main" id="{961DBFE5-59B8-476F-8293-1F795A075E35}"/>
              </a:ext>
            </a:extLst>
          </p:cNvPr>
          <p:cNvSpPr/>
          <p:nvPr/>
        </p:nvSpPr>
        <p:spPr bwMode="auto">
          <a:xfrm>
            <a:off x="1104900" y="4162423"/>
            <a:ext cx="85725" cy="80962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4" name="矩形 33">
            <a:extLst>
              <a:ext uri="{FF2B5EF4-FFF2-40B4-BE49-F238E27FC236}">
                <a16:creationId xmlns:a16="http://schemas.microsoft.com/office/drawing/2014/main" id="{56B5BF6F-D7DB-4E9B-9053-791D6A4B7476}"/>
              </a:ext>
            </a:extLst>
          </p:cNvPr>
          <p:cNvSpPr/>
          <p:nvPr/>
        </p:nvSpPr>
        <p:spPr bwMode="auto">
          <a:xfrm>
            <a:off x="1104900" y="5315379"/>
            <a:ext cx="85725" cy="809627"/>
          </a:xfrm>
          <a:prstGeom prst="rect">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Tree>
    <p:extLst>
      <p:ext uri="{BB962C8B-B14F-4D97-AF65-F5344CB8AC3E}">
        <p14:creationId xmlns:p14="http://schemas.microsoft.com/office/powerpoint/2010/main" val="1722309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课题结论</a:t>
            </a:r>
          </a:p>
        </p:txBody>
      </p:sp>
      <p:grpSp>
        <p:nvGrpSpPr>
          <p:cNvPr id="10" name="组合 9">
            <a:extLst>
              <a:ext uri="{FF2B5EF4-FFF2-40B4-BE49-F238E27FC236}">
                <a16:creationId xmlns:a16="http://schemas.microsoft.com/office/drawing/2014/main" id="{CCBE37F7-A1AE-4615-8F75-0576A96C670C}"/>
              </a:ext>
            </a:extLst>
          </p:cNvPr>
          <p:cNvGrpSpPr/>
          <p:nvPr/>
        </p:nvGrpSpPr>
        <p:grpSpPr>
          <a:xfrm>
            <a:off x="1027185" y="1293048"/>
            <a:ext cx="10137630" cy="4605946"/>
            <a:chOff x="635520" y="1150173"/>
            <a:chExt cx="10137630" cy="4605946"/>
          </a:xfrm>
        </p:grpSpPr>
        <p:sp>
          <p:nvSpPr>
            <p:cNvPr id="3" name="椭圆 2">
              <a:extLst>
                <a:ext uri="{FF2B5EF4-FFF2-40B4-BE49-F238E27FC236}">
                  <a16:creationId xmlns:a16="http://schemas.microsoft.com/office/drawing/2014/main" id="{043C4B7B-05E0-42E4-AB02-DC3105CA1629}"/>
                </a:ext>
              </a:extLst>
            </p:cNvPr>
            <p:cNvSpPr/>
            <p:nvPr/>
          </p:nvSpPr>
          <p:spPr bwMode="auto">
            <a:xfrm>
              <a:off x="635520" y="1192037"/>
              <a:ext cx="4564082" cy="4564082"/>
            </a:xfrm>
            <a:prstGeom prst="ellipse">
              <a:avLst/>
            </a:prstGeom>
            <a:noFill/>
            <a:ln>
              <a:gradFill>
                <a:gsLst>
                  <a:gs pos="42000">
                    <a:schemeClr val="accent2">
                      <a:alpha val="0"/>
                    </a:schemeClr>
                  </a:gs>
                  <a:gs pos="100000">
                    <a:schemeClr val="accent2"/>
                  </a:gs>
                </a:gsLst>
                <a:lin ang="0" scaled="0"/>
              </a:gra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4" name="图片 13">
              <a:extLst>
                <a:ext uri="{FF2B5EF4-FFF2-40B4-BE49-F238E27FC236}">
                  <a16:creationId xmlns:a16="http://schemas.microsoft.com/office/drawing/2014/main" id="{79AFF3ED-808F-496A-8BA5-425BF17CDC91}"/>
                </a:ext>
              </a:extLst>
            </p:cNvPr>
            <p:cNvPicPr>
              <a:picLocks noChangeAspect="1"/>
            </p:cNvPicPr>
            <p:nvPr/>
          </p:nvPicPr>
          <p:blipFill>
            <a:blip r:embed="rId2">
              <a:extLst>
                <a:ext uri="{28A0092B-C50C-407E-A947-70E740481C1C}">
                  <a14:useLocalDpi xmlns:a14="http://schemas.microsoft.com/office/drawing/2010/main" val="0"/>
                </a:ext>
              </a:extLst>
            </a:blip>
            <a:srcRect l="16644" r="16644"/>
            <a:stretch>
              <a:fillRect/>
            </a:stretch>
          </p:blipFill>
          <p:spPr>
            <a:xfrm>
              <a:off x="1274281" y="1878208"/>
              <a:ext cx="3214032" cy="3214032"/>
            </a:xfrm>
            <a:prstGeom prst="ellipse">
              <a:avLst/>
            </a:prstGeom>
          </p:spPr>
        </p:pic>
        <p:grpSp>
          <p:nvGrpSpPr>
            <p:cNvPr id="9" name="组合 8">
              <a:extLst>
                <a:ext uri="{FF2B5EF4-FFF2-40B4-BE49-F238E27FC236}">
                  <a16:creationId xmlns:a16="http://schemas.microsoft.com/office/drawing/2014/main" id="{1566B65B-0571-4AD4-9701-BD408B2768C9}"/>
                </a:ext>
              </a:extLst>
            </p:cNvPr>
            <p:cNvGrpSpPr/>
            <p:nvPr/>
          </p:nvGrpSpPr>
          <p:grpSpPr>
            <a:xfrm>
              <a:off x="4062521" y="1340131"/>
              <a:ext cx="617396" cy="617396"/>
              <a:chOff x="4130049" y="1415086"/>
              <a:chExt cx="617396" cy="617396"/>
            </a:xfrm>
          </p:grpSpPr>
          <p:sp>
            <p:nvSpPr>
              <p:cNvPr id="38" name="Oval 45">
                <a:extLst>
                  <a:ext uri="{FF2B5EF4-FFF2-40B4-BE49-F238E27FC236}">
                    <a16:creationId xmlns:a16="http://schemas.microsoft.com/office/drawing/2014/main" id="{D39F79F2-A641-4F92-B1EE-FA7E8FA15E84}"/>
                  </a:ext>
                </a:extLst>
              </p:cNvPr>
              <p:cNvSpPr/>
              <p:nvPr/>
            </p:nvSpPr>
            <p:spPr bwMode="auto">
              <a:xfrm rot="18199285">
                <a:off x="4130049" y="1415086"/>
                <a:ext cx="617396" cy="617396"/>
              </a:xfrm>
              <a:prstGeom prst="ellipse">
                <a:avLst/>
              </a:prstGeom>
              <a:solidFill>
                <a:schemeClr val="accent3"/>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sp>
            <p:nvSpPr>
              <p:cNvPr id="39" name="Freeform 101">
                <a:extLst>
                  <a:ext uri="{FF2B5EF4-FFF2-40B4-BE49-F238E27FC236}">
                    <a16:creationId xmlns:a16="http://schemas.microsoft.com/office/drawing/2014/main" id="{035A1E1A-AE85-4C99-8F9C-CD7E885B345A}"/>
                  </a:ext>
                </a:extLst>
              </p:cNvPr>
              <p:cNvSpPr>
                <a:spLocks noEditPoints="1"/>
              </p:cNvSpPr>
              <p:nvPr/>
            </p:nvSpPr>
            <p:spPr bwMode="auto">
              <a:xfrm>
                <a:off x="4248894" y="1543765"/>
                <a:ext cx="361780" cy="334443"/>
              </a:xfrm>
              <a:custGeom>
                <a:avLst/>
                <a:gdLst>
                  <a:gd name="T0" fmla="*/ 2147483646 w 68"/>
                  <a:gd name="T1" fmla="*/ 2147483646 h 63"/>
                  <a:gd name="T2" fmla="*/ 2147483646 w 68"/>
                  <a:gd name="T3" fmla="*/ 2147483646 h 63"/>
                  <a:gd name="T4" fmla="*/ 2147483646 w 68"/>
                  <a:gd name="T5" fmla="*/ 2147483646 h 63"/>
                  <a:gd name="T6" fmla="*/ 2147483646 w 68"/>
                  <a:gd name="T7" fmla="*/ 2147483646 h 63"/>
                  <a:gd name="T8" fmla="*/ 2147483646 w 68"/>
                  <a:gd name="T9" fmla="*/ 2147483646 h 63"/>
                  <a:gd name="T10" fmla="*/ 2147483646 w 68"/>
                  <a:gd name="T11" fmla="*/ 2147483646 h 63"/>
                  <a:gd name="T12" fmla="*/ 2147483646 w 68"/>
                  <a:gd name="T13" fmla="*/ 2147483646 h 63"/>
                  <a:gd name="T14" fmla="*/ 2147483646 w 68"/>
                  <a:gd name="T15" fmla="*/ 2147483646 h 63"/>
                  <a:gd name="T16" fmla="*/ 0 w 68"/>
                  <a:gd name="T17" fmla="*/ 2147483646 h 63"/>
                  <a:gd name="T18" fmla="*/ 2147483646 w 68"/>
                  <a:gd name="T19" fmla="*/ 2147483646 h 63"/>
                  <a:gd name="T20" fmla="*/ 2147483646 w 68"/>
                  <a:gd name="T21" fmla="*/ 2147483646 h 63"/>
                  <a:gd name="T22" fmla="*/ 2147483646 w 68"/>
                  <a:gd name="T23" fmla="*/ 2147483646 h 63"/>
                  <a:gd name="T24" fmla="*/ 2147483646 w 68"/>
                  <a:gd name="T25" fmla="*/ 2147483646 h 63"/>
                  <a:gd name="T26" fmla="*/ 2147483646 w 68"/>
                  <a:gd name="T27" fmla="*/ 2147483646 h 63"/>
                  <a:gd name="T28" fmla="*/ 2147483646 w 68"/>
                  <a:gd name="T29" fmla="*/ 2147483646 h 63"/>
                  <a:gd name="T30" fmla="*/ 2147483646 w 68"/>
                  <a:gd name="T31" fmla="*/ 2147483646 h 63"/>
                  <a:gd name="T32" fmla="*/ 2147483646 w 68"/>
                  <a:gd name="T33" fmla="*/ 2147483646 h 63"/>
                  <a:gd name="T34" fmla="*/ 2147483646 w 68"/>
                  <a:gd name="T35" fmla="*/ 2147483646 h 63"/>
                  <a:gd name="T36" fmla="*/ 2147483646 w 68"/>
                  <a:gd name="T37" fmla="*/ 2147483646 h 63"/>
                  <a:gd name="T38" fmla="*/ 2147483646 w 68"/>
                  <a:gd name="T39" fmla="*/ 2147483646 h 63"/>
                  <a:gd name="T40" fmla="*/ 2147483646 w 68"/>
                  <a:gd name="T41" fmla="*/ 2147483646 h 63"/>
                  <a:gd name="T42" fmla="*/ 2147483646 w 68"/>
                  <a:gd name="T43" fmla="*/ 2147483646 h 63"/>
                  <a:gd name="T44" fmla="*/ 2147483646 w 68"/>
                  <a:gd name="T45" fmla="*/ 2147483646 h 63"/>
                  <a:gd name="T46" fmla="*/ 2147483646 w 68"/>
                  <a:gd name="T47" fmla="*/ 2147483646 h 63"/>
                  <a:gd name="T48" fmla="*/ 2147483646 w 68"/>
                  <a:gd name="T49" fmla="*/ 2147483646 h 63"/>
                  <a:gd name="T50" fmla="*/ 2147483646 w 68"/>
                  <a:gd name="T51" fmla="*/ 2147483646 h 63"/>
                  <a:gd name="T52" fmla="*/ 2147483646 w 68"/>
                  <a:gd name="T53" fmla="*/ 2147483646 h 63"/>
                  <a:gd name="T54" fmla="*/ 2147483646 w 68"/>
                  <a:gd name="T55" fmla="*/ 0 h 63"/>
                  <a:gd name="T56" fmla="*/ 2147483646 w 68"/>
                  <a:gd name="T57" fmla="*/ 2147483646 h 63"/>
                  <a:gd name="T58" fmla="*/ 2147483646 w 68"/>
                  <a:gd name="T59" fmla="*/ 2147483646 h 63"/>
                  <a:gd name="T60" fmla="*/ 2147483646 w 68"/>
                  <a:gd name="T61" fmla="*/ 2147483646 h 63"/>
                  <a:gd name="T62" fmla="*/ 2147483646 w 68"/>
                  <a:gd name="T63" fmla="*/ 2147483646 h 63"/>
                  <a:gd name="T64" fmla="*/ 2147483646 w 68"/>
                  <a:gd name="T65" fmla="*/ 2147483646 h 63"/>
                  <a:gd name="T66" fmla="*/ 2147483646 w 68"/>
                  <a:gd name="T67" fmla="*/ 2147483646 h 63"/>
                  <a:gd name="T68" fmla="*/ 2147483646 w 68"/>
                  <a:gd name="T69" fmla="*/ 2147483646 h 63"/>
                  <a:gd name="T70" fmla="*/ 2147483646 w 68"/>
                  <a:gd name="T71" fmla="*/ 2147483646 h 63"/>
                  <a:gd name="T72" fmla="*/ 2147483646 w 68"/>
                  <a:gd name="T73" fmla="*/ 2147483646 h 63"/>
                  <a:gd name="T74" fmla="*/ 2147483646 w 68"/>
                  <a:gd name="T75" fmla="*/ 2147483646 h 63"/>
                  <a:gd name="T76" fmla="*/ 2147483646 w 68"/>
                  <a:gd name="T77" fmla="*/ 2147483646 h 63"/>
                  <a:gd name="T78" fmla="*/ 2147483646 w 68"/>
                  <a:gd name="T79" fmla="*/ 2147483646 h 63"/>
                  <a:gd name="T80" fmla="*/ 2147483646 w 68"/>
                  <a:gd name="T81" fmla="*/ 2147483646 h 63"/>
                  <a:gd name="T82" fmla="*/ 2147483646 w 68"/>
                  <a:gd name="T83" fmla="*/ 2147483646 h 63"/>
                  <a:gd name="T84" fmla="*/ 2147483646 w 68"/>
                  <a:gd name="T85" fmla="*/ 2147483646 h 63"/>
                  <a:gd name="T86" fmla="*/ 2147483646 w 68"/>
                  <a:gd name="T87" fmla="*/ 2147483646 h 6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ysClr val="window" lastClr="FFFFFF"/>
              </a:solid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eaLnBrk="0" fontAlgn="base" latinLnBrk="0" hangingPunct="0">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grpSp>
          <p:nvGrpSpPr>
            <p:cNvPr id="8" name="组合 7">
              <a:extLst>
                <a:ext uri="{FF2B5EF4-FFF2-40B4-BE49-F238E27FC236}">
                  <a16:creationId xmlns:a16="http://schemas.microsoft.com/office/drawing/2014/main" id="{4747E74F-2A1C-41C2-9888-FE04B9F5090B}"/>
                </a:ext>
              </a:extLst>
            </p:cNvPr>
            <p:cNvGrpSpPr/>
            <p:nvPr/>
          </p:nvGrpSpPr>
          <p:grpSpPr>
            <a:xfrm>
              <a:off x="4755687" y="2499890"/>
              <a:ext cx="617396" cy="617396"/>
              <a:chOff x="4755687" y="2499890"/>
              <a:chExt cx="617396" cy="617396"/>
            </a:xfrm>
          </p:grpSpPr>
          <p:sp>
            <p:nvSpPr>
              <p:cNvPr id="33" name="Oval 44">
                <a:extLst>
                  <a:ext uri="{FF2B5EF4-FFF2-40B4-BE49-F238E27FC236}">
                    <a16:creationId xmlns:a16="http://schemas.microsoft.com/office/drawing/2014/main" id="{BEF4E2DC-32D6-47F7-97E3-8F9C9C110999}"/>
                  </a:ext>
                </a:extLst>
              </p:cNvPr>
              <p:cNvSpPr/>
              <p:nvPr/>
            </p:nvSpPr>
            <p:spPr bwMode="auto">
              <a:xfrm rot="18199285">
                <a:off x="4755687" y="2499890"/>
                <a:ext cx="617396" cy="617396"/>
              </a:xfrm>
              <a:prstGeom prst="ellipse">
                <a:avLst/>
              </a:prstGeom>
              <a:solidFill>
                <a:schemeClr val="accent2"/>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42" name="组合 41">
                <a:extLst>
                  <a:ext uri="{FF2B5EF4-FFF2-40B4-BE49-F238E27FC236}">
                    <a16:creationId xmlns:a16="http://schemas.microsoft.com/office/drawing/2014/main" id="{F0951393-1965-497F-BB2E-BF01CDD9BFCF}"/>
                  </a:ext>
                </a:extLst>
              </p:cNvPr>
              <p:cNvGrpSpPr/>
              <p:nvPr/>
            </p:nvGrpSpPr>
            <p:grpSpPr>
              <a:xfrm>
                <a:off x="4935869" y="2624907"/>
                <a:ext cx="282784" cy="354984"/>
                <a:chOff x="14241" y="8383"/>
                <a:chExt cx="611" cy="767"/>
              </a:xfrm>
              <a:solidFill>
                <a:schemeClr val="bg1"/>
              </a:solidFill>
            </p:grpSpPr>
            <p:sp>
              <p:nvSpPr>
                <p:cNvPr id="43" name="任意多边形: 形状 42">
                  <a:extLst>
                    <a:ext uri="{FF2B5EF4-FFF2-40B4-BE49-F238E27FC236}">
                      <a16:creationId xmlns:a16="http://schemas.microsoft.com/office/drawing/2014/main" id="{FFF08905-6B57-43A2-B275-4F724D87A3CC}"/>
                    </a:ext>
                  </a:extLst>
                </p:cNvPr>
                <p:cNvSpPr/>
                <p:nvPr/>
              </p:nvSpPr>
              <p:spPr>
                <a:xfrm>
                  <a:off x="14241" y="8792"/>
                  <a:ext cx="611" cy="358"/>
                </a:xfrm>
                <a:custGeom>
                  <a:avLst/>
                  <a:gdLst>
                    <a:gd name="connsiteX0" fmla="*/ 302460 w 388183"/>
                    <a:gd name="connsiteY0" fmla="*/ 695 h 227520"/>
                    <a:gd name="connsiteX1" fmla="*/ 298600 w 388183"/>
                    <a:gd name="connsiteY1" fmla="*/ 4141 h 227520"/>
                    <a:gd name="connsiteX2" fmla="*/ 294533 w 388183"/>
                    <a:gd name="connsiteY2" fmla="*/ 7450 h 227520"/>
                    <a:gd name="connsiteX3" fmla="*/ 285849 w 388183"/>
                    <a:gd name="connsiteY3" fmla="*/ 13929 h 227520"/>
                    <a:gd name="connsiteX4" fmla="*/ 224713 w 388183"/>
                    <a:gd name="connsiteY4" fmla="*/ 139578 h 227520"/>
                    <a:gd name="connsiteX5" fmla="*/ 212513 w 388183"/>
                    <a:gd name="connsiteY5" fmla="*/ 67207 h 227520"/>
                    <a:gd name="connsiteX6" fmla="*/ 230640 w 388183"/>
                    <a:gd name="connsiteY6" fmla="*/ 38190 h 227520"/>
                    <a:gd name="connsiteX7" fmla="*/ 223748 w 388183"/>
                    <a:gd name="connsiteY7" fmla="*/ 39500 h 227520"/>
                    <a:gd name="connsiteX8" fmla="*/ 206379 w 388183"/>
                    <a:gd name="connsiteY8" fmla="*/ 41567 h 227520"/>
                    <a:gd name="connsiteX9" fmla="*/ 196592 w 388183"/>
                    <a:gd name="connsiteY9" fmla="*/ 41912 h 227520"/>
                    <a:gd name="connsiteX10" fmla="*/ 160130 w 388183"/>
                    <a:gd name="connsiteY10" fmla="*/ 37570 h 227520"/>
                    <a:gd name="connsiteX11" fmla="*/ 178534 w 388183"/>
                    <a:gd name="connsiteY11" fmla="*/ 67276 h 227520"/>
                    <a:gd name="connsiteX12" fmla="*/ 167023 w 388183"/>
                    <a:gd name="connsiteY12" fmla="*/ 140888 h 227520"/>
                    <a:gd name="connsiteX13" fmla="*/ 99821 w 388183"/>
                    <a:gd name="connsiteY13" fmla="*/ 7794 h 227520"/>
                    <a:gd name="connsiteX14" fmla="*/ 90792 w 388183"/>
                    <a:gd name="connsiteY14" fmla="*/ -63 h 227520"/>
                    <a:gd name="connsiteX15" fmla="*/ 89552 w 388183"/>
                    <a:gd name="connsiteY15" fmla="*/ 1040 h 227520"/>
                    <a:gd name="connsiteX16" fmla="*/ -50 w 388183"/>
                    <a:gd name="connsiteY16" fmla="*/ 222564 h 227520"/>
                    <a:gd name="connsiteX17" fmla="*/ -50 w 388183"/>
                    <a:gd name="connsiteY17" fmla="*/ 227457 h 227520"/>
                    <a:gd name="connsiteX18" fmla="*/ 388133 w 388183"/>
                    <a:gd name="connsiteY18" fmla="*/ 227457 h 227520"/>
                    <a:gd name="connsiteX19" fmla="*/ 388133 w 388183"/>
                    <a:gd name="connsiteY19" fmla="*/ 222288 h 227520"/>
                    <a:gd name="connsiteX20" fmla="*/ 302460 w 388183"/>
                    <a:gd name="connsiteY20" fmla="*/ 695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183" h="227520">
                      <a:moveTo>
                        <a:pt x="302460" y="695"/>
                      </a:moveTo>
                      <a:lnTo>
                        <a:pt x="298600" y="4141"/>
                      </a:lnTo>
                      <a:lnTo>
                        <a:pt x="294533" y="7450"/>
                      </a:lnTo>
                      <a:cubicBezTo>
                        <a:pt x="291707" y="9724"/>
                        <a:pt x="288813" y="11861"/>
                        <a:pt x="285849" y="13929"/>
                      </a:cubicBezTo>
                      <a:lnTo>
                        <a:pt x="224713" y="139578"/>
                      </a:lnTo>
                      <a:lnTo>
                        <a:pt x="212513" y="67207"/>
                      </a:lnTo>
                      <a:lnTo>
                        <a:pt x="230640" y="38190"/>
                      </a:lnTo>
                      <a:lnTo>
                        <a:pt x="223748" y="39500"/>
                      </a:lnTo>
                      <a:cubicBezTo>
                        <a:pt x="218027" y="40499"/>
                        <a:pt x="212169" y="41195"/>
                        <a:pt x="206379" y="41567"/>
                      </a:cubicBezTo>
                      <a:cubicBezTo>
                        <a:pt x="203139" y="41567"/>
                        <a:pt x="199900" y="41912"/>
                        <a:pt x="196592" y="41912"/>
                      </a:cubicBezTo>
                      <a:cubicBezTo>
                        <a:pt x="184323" y="41877"/>
                        <a:pt x="172054" y="40423"/>
                        <a:pt x="160130" y="37570"/>
                      </a:cubicBezTo>
                      <a:lnTo>
                        <a:pt x="178534" y="67276"/>
                      </a:lnTo>
                      <a:lnTo>
                        <a:pt x="167023" y="140888"/>
                      </a:lnTo>
                      <a:lnTo>
                        <a:pt x="99821" y="7794"/>
                      </a:lnTo>
                      <a:cubicBezTo>
                        <a:pt x="96720" y="5313"/>
                        <a:pt x="93687" y="2694"/>
                        <a:pt x="90792" y="-63"/>
                      </a:cubicBezTo>
                      <a:lnTo>
                        <a:pt x="89552" y="1040"/>
                      </a:lnTo>
                      <a:cubicBezTo>
                        <a:pt x="-1153" y="79476"/>
                        <a:pt x="-50" y="216774"/>
                        <a:pt x="-50" y="222564"/>
                      </a:cubicBezTo>
                      <a:lnTo>
                        <a:pt x="-50" y="227457"/>
                      </a:lnTo>
                      <a:lnTo>
                        <a:pt x="388133" y="227457"/>
                      </a:lnTo>
                      <a:lnTo>
                        <a:pt x="388133" y="222288"/>
                      </a:lnTo>
                      <a:cubicBezTo>
                        <a:pt x="381447" y="63692"/>
                        <a:pt x="318037" y="11309"/>
                        <a:pt x="302460" y="695"/>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4" name="任意多边形: 形状 43">
                  <a:extLst>
                    <a:ext uri="{FF2B5EF4-FFF2-40B4-BE49-F238E27FC236}">
                      <a16:creationId xmlns:a16="http://schemas.microsoft.com/office/drawing/2014/main" id="{C5C02C32-34F5-40B8-8DAE-2358B9DF5451}"/>
                    </a:ext>
                  </a:extLst>
                </p:cNvPr>
                <p:cNvSpPr/>
                <p:nvPr/>
              </p:nvSpPr>
              <p:spPr>
                <a:xfrm>
                  <a:off x="14321" y="8383"/>
                  <a:ext cx="459" cy="459"/>
                </a:xfrm>
                <a:custGeom>
                  <a:avLst/>
                  <a:gdLst>
                    <a:gd name="connsiteX0" fmla="*/ 145655 w 291412"/>
                    <a:gd name="connsiteY0" fmla="*/ -63 h 291413"/>
                    <a:gd name="connsiteX1" fmla="*/ -51 w 291412"/>
                    <a:gd name="connsiteY1" fmla="*/ 145643 h 291413"/>
                    <a:gd name="connsiteX2" fmla="*/ 145655 w 291412"/>
                    <a:gd name="connsiteY2" fmla="*/ 291350 h 291413"/>
                    <a:gd name="connsiteX3" fmla="*/ 291362 w 291412"/>
                    <a:gd name="connsiteY3" fmla="*/ 145643 h 291413"/>
                    <a:gd name="connsiteX4" fmla="*/ 145655 w 291412"/>
                    <a:gd name="connsiteY4" fmla="*/ -63 h 29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12" h="291413">
                      <a:moveTo>
                        <a:pt x="145655" y="-63"/>
                      </a:moveTo>
                      <a:cubicBezTo>
                        <a:pt x="65151" y="-63"/>
                        <a:pt x="-51" y="65174"/>
                        <a:pt x="-51" y="145643"/>
                      </a:cubicBezTo>
                      <a:cubicBezTo>
                        <a:pt x="-51" y="226113"/>
                        <a:pt x="65151" y="291350"/>
                        <a:pt x="145655" y="291350"/>
                      </a:cubicBezTo>
                      <a:cubicBezTo>
                        <a:pt x="226159" y="291350"/>
                        <a:pt x="291362" y="226113"/>
                        <a:pt x="291362" y="145643"/>
                      </a:cubicBezTo>
                      <a:cubicBezTo>
                        <a:pt x="291224" y="65222"/>
                        <a:pt x="226090" y="54"/>
                        <a:pt x="145655" y="-63"/>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7" name="组合 6">
              <a:extLst>
                <a:ext uri="{FF2B5EF4-FFF2-40B4-BE49-F238E27FC236}">
                  <a16:creationId xmlns:a16="http://schemas.microsoft.com/office/drawing/2014/main" id="{BA600967-A6FA-41BE-805A-2DBF3CF16A38}"/>
                </a:ext>
              </a:extLst>
            </p:cNvPr>
            <p:cNvGrpSpPr/>
            <p:nvPr/>
          </p:nvGrpSpPr>
          <p:grpSpPr>
            <a:xfrm>
              <a:off x="4755470" y="3699157"/>
              <a:ext cx="617830" cy="617350"/>
              <a:chOff x="4755524" y="3584740"/>
              <a:chExt cx="617830" cy="617350"/>
            </a:xfrm>
          </p:grpSpPr>
          <p:sp>
            <p:nvSpPr>
              <p:cNvPr id="36" name="Oval 46">
                <a:extLst>
                  <a:ext uri="{FF2B5EF4-FFF2-40B4-BE49-F238E27FC236}">
                    <a16:creationId xmlns:a16="http://schemas.microsoft.com/office/drawing/2014/main" id="{BB1254CE-0EBE-4B18-BB93-7F4D9BB5C60F}"/>
                  </a:ext>
                </a:extLst>
              </p:cNvPr>
              <p:cNvSpPr/>
              <p:nvPr/>
            </p:nvSpPr>
            <p:spPr bwMode="auto">
              <a:xfrm rot="18199285">
                <a:off x="4755764" y="3584500"/>
                <a:ext cx="617350" cy="617830"/>
              </a:xfrm>
              <a:prstGeom prst="ellipse">
                <a:avLst/>
              </a:prstGeom>
              <a:solidFill>
                <a:schemeClr val="accent3"/>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45" name="组合 44">
                <a:extLst>
                  <a:ext uri="{FF2B5EF4-FFF2-40B4-BE49-F238E27FC236}">
                    <a16:creationId xmlns:a16="http://schemas.microsoft.com/office/drawing/2014/main" id="{E833AC42-BFC9-4D91-BC7D-70F87ACB1148}"/>
                  </a:ext>
                </a:extLst>
              </p:cNvPr>
              <p:cNvGrpSpPr/>
              <p:nvPr/>
            </p:nvGrpSpPr>
            <p:grpSpPr>
              <a:xfrm>
                <a:off x="4916057" y="3707236"/>
                <a:ext cx="321188" cy="325242"/>
                <a:chOff x="15610" y="81"/>
                <a:chExt cx="713" cy="722"/>
              </a:xfrm>
              <a:solidFill>
                <a:schemeClr val="bg1"/>
              </a:solidFill>
            </p:grpSpPr>
            <p:sp>
              <p:nvSpPr>
                <p:cNvPr id="46" name="任意多边形: 形状 45">
                  <a:extLst>
                    <a:ext uri="{FF2B5EF4-FFF2-40B4-BE49-F238E27FC236}">
                      <a16:creationId xmlns:a16="http://schemas.microsoft.com/office/drawing/2014/main" id="{BAF568EF-37C5-4095-B5DB-5DCFC1AFCF64}"/>
                    </a:ext>
                  </a:extLst>
                </p:cNvPr>
                <p:cNvSpPr/>
                <p:nvPr/>
              </p:nvSpPr>
              <p:spPr>
                <a:xfrm>
                  <a:off x="15610" y="605"/>
                  <a:ext cx="713" cy="198"/>
                </a:xfrm>
                <a:custGeom>
                  <a:avLst/>
                  <a:gdLst>
                    <a:gd name="connsiteX0" fmla="*/ 7188 w 452974"/>
                    <a:gd name="connsiteY0" fmla="*/ 6 h 125580"/>
                    <a:gd name="connsiteX1" fmla="*/ 50265 w 452974"/>
                    <a:gd name="connsiteY1" fmla="*/ 6 h 125580"/>
                    <a:gd name="connsiteX2" fmla="*/ 57158 w 452974"/>
                    <a:gd name="connsiteY2" fmla="*/ 6898 h 125580"/>
                    <a:gd name="connsiteX3" fmla="*/ 57158 w 452974"/>
                    <a:gd name="connsiteY3" fmla="*/ 68310 h 125580"/>
                    <a:gd name="connsiteX4" fmla="*/ 395923 w 452974"/>
                    <a:gd name="connsiteY4" fmla="*/ 68310 h 125580"/>
                    <a:gd name="connsiteX5" fmla="*/ 395923 w 452974"/>
                    <a:gd name="connsiteY5" fmla="*/ 6829 h 125580"/>
                    <a:gd name="connsiteX6" fmla="*/ 402815 w 452974"/>
                    <a:gd name="connsiteY6" fmla="*/ -63 h 125580"/>
                    <a:gd name="connsiteX7" fmla="*/ 446031 w 452974"/>
                    <a:gd name="connsiteY7" fmla="*/ -63 h 125580"/>
                    <a:gd name="connsiteX8" fmla="*/ 452923 w 452974"/>
                    <a:gd name="connsiteY8" fmla="*/ 6829 h 125580"/>
                    <a:gd name="connsiteX9" fmla="*/ 452923 w 452974"/>
                    <a:gd name="connsiteY9" fmla="*/ 118625 h 125580"/>
                    <a:gd name="connsiteX10" fmla="*/ 446031 w 452974"/>
                    <a:gd name="connsiteY10" fmla="*/ 125517 h 125580"/>
                    <a:gd name="connsiteX11" fmla="*/ 6843 w 452974"/>
                    <a:gd name="connsiteY11" fmla="*/ 125517 h 125580"/>
                    <a:gd name="connsiteX12" fmla="*/ -50 w 452974"/>
                    <a:gd name="connsiteY12" fmla="*/ 118625 h 125580"/>
                    <a:gd name="connsiteX13" fmla="*/ -50 w 452974"/>
                    <a:gd name="connsiteY13" fmla="*/ 7036 h 125580"/>
                    <a:gd name="connsiteX14" fmla="*/ 6705 w 452974"/>
                    <a:gd name="connsiteY14" fmla="*/ -1 h 125580"/>
                    <a:gd name="connsiteX15" fmla="*/ 7188 w 452974"/>
                    <a:gd name="connsiteY15" fmla="*/ 6 h 1255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52974" h="125580">
                      <a:moveTo>
                        <a:pt x="7188" y="6"/>
                      </a:moveTo>
                      <a:lnTo>
                        <a:pt x="50265" y="6"/>
                      </a:lnTo>
                      <a:cubicBezTo>
                        <a:pt x="54057" y="6"/>
                        <a:pt x="57158" y="3093"/>
                        <a:pt x="57158" y="6898"/>
                      </a:cubicBezTo>
                      <a:lnTo>
                        <a:pt x="57158" y="68310"/>
                      </a:lnTo>
                      <a:lnTo>
                        <a:pt x="395923" y="68310"/>
                      </a:lnTo>
                      <a:lnTo>
                        <a:pt x="395923" y="6829"/>
                      </a:lnTo>
                      <a:cubicBezTo>
                        <a:pt x="395923" y="3024"/>
                        <a:pt x="399024" y="-63"/>
                        <a:pt x="402815" y="-63"/>
                      </a:cubicBezTo>
                      <a:lnTo>
                        <a:pt x="446031" y="-63"/>
                      </a:lnTo>
                      <a:cubicBezTo>
                        <a:pt x="449821" y="-63"/>
                        <a:pt x="452923" y="3024"/>
                        <a:pt x="452923" y="6829"/>
                      </a:cubicBezTo>
                      <a:lnTo>
                        <a:pt x="452923" y="118625"/>
                      </a:lnTo>
                      <a:cubicBezTo>
                        <a:pt x="452923" y="122430"/>
                        <a:pt x="449821" y="125517"/>
                        <a:pt x="446031" y="125517"/>
                      </a:cubicBezTo>
                      <a:lnTo>
                        <a:pt x="6843" y="125517"/>
                      </a:lnTo>
                      <a:cubicBezTo>
                        <a:pt x="3052" y="125517"/>
                        <a:pt x="-50" y="122430"/>
                        <a:pt x="-50" y="118625"/>
                      </a:cubicBezTo>
                      <a:lnTo>
                        <a:pt x="-50" y="7036"/>
                      </a:lnTo>
                      <a:cubicBezTo>
                        <a:pt x="-119" y="3231"/>
                        <a:pt x="2914" y="81"/>
                        <a:pt x="6705" y="-1"/>
                      </a:cubicBezTo>
                      <a:cubicBezTo>
                        <a:pt x="6843" y="-8"/>
                        <a:pt x="7050" y="-1"/>
                        <a:pt x="7188" y="6"/>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7" name="任意多边形: 形状 46">
                  <a:extLst>
                    <a:ext uri="{FF2B5EF4-FFF2-40B4-BE49-F238E27FC236}">
                      <a16:creationId xmlns:a16="http://schemas.microsoft.com/office/drawing/2014/main" id="{192A8FA0-9B97-440B-958D-4F16115A15A1}"/>
                    </a:ext>
                  </a:extLst>
                </p:cNvPr>
                <p:cNvSpPr/>
                <p:nvPr/>
              </p:nvSpPr>
              <p:spPr>
                <a:xfrm>
                  <a:off x="15848" y="557"/>
                  <a:ext cx="239" cy="84"/>
                </a:xfrm>
                <a:custGeom>
                  <a:avLst/>
                  <a:gdLst>
                    <a:gd name="connsiteX0" fmla="*/ 143777 w 151978"/>
                    <a:gd name="connsiteY0" fmla="*/ 0 h 53209"/>
                    <a:gd name="connsiteX1" fmla="*/ 151978 w 151978"/>
                    <a:gd name="connsiteY1" fmla="*/ 0 h 53209"/>
                    <a:gd name="connsiteX2" fmla="*/ 151978 w 151978"/>
                    <a:gd name="connsiteY2" fmla="*/ 53210 h 53209"/>
                    <a:gd name="connsiteX3" fmla="*/ 143777 w 151978"/>
                    <a:gd name="connsiteY3" fmla="*/ 53210 h 53209"/>
                    <a:gd name="connsiteX4" fmla="*/ 8201 w 151978"/>
                    <a:gd name="connsiteY4" fmla="*/ 53210 h 53209"/>
                    <a:gd name="connsiteX5" fmla="*/ 0 w 151978"/>
                    <a:gd name="connsiteY5" fmla="*/ 53210 h 53209"/>
                    <a:gd name="connsiteX6" fmla="*/ 0 w 151978"/>
                    <a:gd name="connsiteY6" fmla="*/ 0 h 53209"/>
                    <a:gd name="connsiteX7" fmla="*/ 8201 w 151978"/>
                    <a:gd name="connsiteY7" fmla="*/ 0 h 532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1978" h="53209">
                      <a:moveTo>
                        <a:pt x="143777" y="0"/>
                      </a:moveTo>
                      <a:cubicBezTo>
                        <a:pt x="148306" y="0"/>
                        <a:pt x="151978" y="0"/>
                        <a:pt x="151978" y="0"/>
                      </a:cubicBezTo>
                      <a:lnTo>
                        <a:pt x="151978" y="53210"/>
                      </a:lnTo>
                      <a:cubicBezTo>
                        <a:pt x="151978" y="53210"/>
                        <a:pt x="148306" y="53210"/>
                        <a:pt x="143777" y="53210"/>
                      </a:cubicBezTo>
                      <a:lnTo>
                        <a:pt x="8201" y="53210"/>
                      </a:lnTo>
                      <a:cubicBezTo>
                        <a:pt x="3672" y="53210"/>
                        <a:pt x="0" y="53210"/>
                        <a:pt x="0" y="53210"/>
                      </a:cubicBezTo>
                      <a:lnTo>
                        <a:pt x="0" y="0"/>
                      </a:lnTo>
                      <a:cubicBezTo>
                        <a:pt x="0" y="0"/>
                        <a:pt x="3672" y="0"/>
                        <a:pt x="8201" y="0"/>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48" name="任意多边形: 形状 47">
                  <a:extLst>
                    <a:ext uri="{FF2B5EF4-FFF2-40B4-BE49-F238E27FC236}">
                      <a16:creationId xmlns:a16="http://schemas.microsoft.com/office/drawing/2014/main" id="{542FE4FE-F055-41E8-8B2D-6044DC106F10}"/>
                    </a:ext>
                  </a:extLst>
                </p:cNvPr>
                <p:cNvSpPr/>
                <p:nvPr/>
              </p:nvSpPr>
              <p:spPr>
                <a:xfrm>
                  <a:off x="15695" y="81"/>
                  <a:ext cx="546" cy="455"/>
                </a:xfrm>
                <a:custGeom>
                  <a:avLst/>
                  <a:gdLst>
                    <a:gd name="connsiteX0" fmla="*/ 80559 w 346603"/>
                    <a:gd name="connsiteY0" fmla="*/ 97500 h 288897"/>
                    <a:gd name="connsiteX1" fmla="*/ 159064 w 346603"/>
                    <a:gd name="connsiteY1" fmla="*/ 5485 h 288897"/>
                    <a:gd name="connsiteX2" fmla="*/ 187254 w 346603"/>
                    <a:gd name="connsiteY2" fmla="*/ 5485 h 288897"/>
                    <a:gd name="connsiteX3" fmla="*/ 265829 w 346603"/>
                    <a:gd name="connsiteY3" fmla="*/ 97500 h 288897"/>
                    <a:gd name="connsiteX4" fmla="*/ 344333 w 346603"/>
                    <a:gd name="connsiteY4" fmla="*/ 189583 h 288897"/>
                    <a:gd name="connsiteX5" fmla="*/ 330548 w 346603"/>
                    <a:gd name="connsiteY5" fmla="*/ 206125 h 288897"/>
                    <a:gd name="connsiteX6" fmla="*/ 247838 w 346603"/>
                    <a:gd name="connsiteY6" fmla="*/ 206125 h 288897"/>
                    <a:gd name="connsiteX7" fmla="*/ 247838 w 346603"/>
                    <a:gd name="connsiteY7" fmla="*/ 281942 h 288897"/>
                    <a:gd name="connsiteX8" fmla="*/ 240946 w 346603"/>
                    <a:gd name="connsiteY8" fmla="*/ 288835 h 288897"/>
                    <a:gd name="connsiteX9" fmla="*/ 103097 w 346603"/>
                    <a:gd name="connsiteY9" fmla="*/ 288835 h 288897"/>
                    <a:gd name="connsiteX10" fmla="*/ 96204 w 346603"/>
                    <a:gd name="connsiteY10" fmla="*/ 281942 h 288897"/>
                    <a:gd name="connsiteX11" fmla="*/ 96204 w 346603"/>
                    <a:gd name="connsiteY11" fmla="*/ 206125 h 288897"/>
                    <a:gd name="connsiteX12" fmla="*/ 16252 w 346603"/>
                    <a:gd name="connsiteY12" fmla="*/ 206125 h 288897"/>
                    <a:gd name="connsiteX13" fmla="*/ 2467 w 346603"/>
                    <a:gd name="connsiteY13" fmla="*/ 189583 h 288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46603" h="288897">
                      <a:moveTo>
                        <a:pt x="80559" y="97500"/>
                      </a:moveTo>
                      <a:lnTo>
                        <a:pt x="159064" y="5485"/>
                      </a:lnTo>
                      <a:cubicBezTo>
                        <a:pt x="166990" y="-1913"/>
                        <a:pt x="179328" y="-1913"/>
                        <a:pt x="187254" y="5485"/>
                      </a:cubicBezTo>
                      <a:lnTo>
                        <a:pt x="265829" y="97500"/>
                      </a:lnTo>
                      <a:lnTo>
                        <a:pt x="344333" y="189583"/>
                      </a:lnTo>
                      <a:cubicBezTo>
                        <a:pt x="350605" y="196889"/>
                        <a:pt x="342817" y="206125"/>
                        <a:pt x="330548" y="206125"/>
                      </a:cubicBezTo>
                      <a:lnTo>
                        <a:pt x="247838" y="206125"/>
                      </a:lnTo>
                      <a:lnTo>
                        <a:pt x="247838" y="281942"/>
                      </a:lnTo>
                      <a:cubicBezTo>
                        <a:pt x="247838" y="285747"/>
                        <a:pt x="244737" y="288835"/>
                        <a:pt x="240946" y="288835"/>
                      </a:cubicBezTo>
                      <a:lnTo>
                        <a:pt x="103097" y="288835"/>
                      </a:lnTo>
                      <a:cubicBezTo>
                        <a:pt x="99306" y="288835"/>
                        <a:pt x="96204" y="285747"/>
                        <a:pt x="96204" y="281942"/>
                      </a:cubicBezTo>
                      <a:lnTo>
                        <a:pt x="96204" y="206125"/>
                      </a:lnTo>
                      <a:lnTo>
                        <a:pt x="16252" y="206125"/>
                      </a:lnTo>
                      <a:cubicBezTo>
                        <a:pt x="3708" y="206125"/>
                        <a:pt x="-4425" y="196889"/>
                        <a:pt x="2467" y="189583"/>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6" name="组合 5">
              <a:extLst>
                <a:ext uri="{FF2B5EF4-FFF2-40B4-BE49-F238E27FC236}">
                  <a16:creationId xmlns:a16="http://schemas.microsoft.com/office/drawing/2014/main" id="{CFB73CFF-42AE-4F02-B9EC-768C5F41D9C7}"/>
                </a:ext>
              </a:extLst>
            </p:cNvPr>
            <p:cNvGrpSpPr/>
            <p:nvPr/>
          </p:nvGrpSpPr>
          <p:grpSpPr>
            <a:xfrm>
              <a:off x="4017073" y="4898378"/>
              <a:ext cx="617396" cy="617396"/>
              <a:chOff x="4198437" y="4669420"/>
              <a:chExt cx="617396" cy="617396"/>
            </a:xfrm>
          </p:grpSpPr>
          <p:sp>
            <p:nvSpPr>
              <p:cNvPr id="40" name="Oval 43">
                <a:extLst>
                  <a:ext uri="{FF2B5EF4-FFF2-40B4-BE49-F238E27FC236}">
                    <a16:creationId xmlns:a16="http://schemas.microsoft.com/office/drawing/2014/main" id="{FFDC81E1-61A9-49A3-8DEF-E2AE527D0D21}"/>
                  </a:ext>
                </a:extLst>
              </p:cNvPr>
              <p:cNvSpPr/>
              <p:nvPr/>
            </p:nvSpPr>
            <p:spPr bwMode="auto">
              <a:xfrm rot="18199285">
                <a:off x="4198437" y="4669420"/>
                <a:ext cx="617396" cy="617396"/>
              </a:xfrm>
              <a:prstGeom prst="ellipse">
                <a:avLst/>
              </a:prstGeom>
              <a:solidFill>
                <a:schemeClr val="accent2"/>
              </a:solidFill>
              <a:ln w="12700" cap="flat" cmpd="sng" algn="ctr">
                <a:noFill/>
                <a:prstDash val="solid"/>
                <a:miter lim="800000"/>
              </a:ln>
              <a:effectLst/>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eaLnBrk="0" fontAlgn="base" latinLnBrk="0" hangingPunct="0">
                  <a:lnSpc>
                    <a:spcPct val="100000"/>
                  </a:lnSpc>
                  <a:spcBef>
                    <a:spcPct val="0"/>
                  </a:spcBef>
                  <a:spcAft>
                    <a:spcPct val="0"/>
                  </a:spcAft>
                  <a:buClrTx/>
                  <a:buSzTx/>
                  <a:buFontTx/>
                  <a:buNone/>
                  <a:defRPr/>
                </a:pPr>
                <a:endParaRPr kumimoji="0" lang="en-US" sz="2400" b="0" i="0" u="none" strike="noStrike" kern="0" cap="none" spc="0" normalizeH="0" baseline="0" noProof="0" dirty="0">
                  <a:ln>
                    <a:noFill/>
                  </a:ln>
                  <a:solidFill>
                    <a:prstClr val="white"/>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grpSp>
            <p:nvGrpSpPr>
              <p:cNvPr id="49" name="组合 48">
                <a:extLst>
                  <a:ext uri="{FF2B5EF4-FFF2-40B4-BE49-F238E27FC236}">
                    <a16:creationId xmlns:a16="http://schemas.microsoft.com/office/drawing/2014/main" id="{E43CD282-2AC0-4C72-A60F-F0B746D1623A}"/>
                  </a:ext>
                </a:extLst>
              </p:cNvPr>
              <p:cNvGrpSpPr/>
              <p:nvPr/>
            </p:nvGrpSpPr>
            <p:grpSpPr>
              <a:xfrm>
                <a:off x="4337197" y="4835766"/>
                <a:ext cx="341646" cy="310081"/>
                <a:chOff x="9914" y="8483"/>
                <a:chExt cx="736" cy="668"/>
              </a:xfrm>
              <a:solidFill>
                <a:schemeClr val="bg1"/>
              </a:solidFill>
            </p:grpSpPr>
            <p:sp>
              <p:nvSpPr>
                <p:cNvPr id="50" name="任意多边形: 形状 49">
                  <a:extLst>
                    <a:ext uri="{FF2B5EF4-FFF2-40B4-BE49-F238E27FC236}">
                      <a16:creationId xmlns:a16="http://schemas.microsoft.com/office/drawing/2014/main" id="{EE5E8F7C-D874-44C7-AC8D-13AD8F4AB0C1}"/>
                    </a:ext>
                  </a:extLst>
                </p:cNvPr>
                <p:cNvSpPr/>
                <p:nvPr/>
              </p:nvSpPr>
              <p:spPr>
                <a:xfrm>
                  <a:off x="9953" y="8636"/>
                  <a:ext cx="196" cy="448"/>
                </a:xfrm>
                <a:custGeom>
                  <a:avLst/>
                  <a:gdLst>
                    <a:gd name="connsiteX0" fmla="*/ 0 w 124271"/>
                    <a:gd name="connsiteY0" fmla="*/ 0 h 284658"/>
                    <a:gd name="connsiteX1" fmla="*/ 124271 w 124271"/>
                    <a:gd name="connsiteY1" fmla="*/ 0 h 284658"/>
                    <a:gd name="connsiteX2" fmla="*/ 124271 w 124271"/>
                    <a:gd name="connsiteY2" fmla="*/ 284659 h 284658"/>
                    <a:gd name="connsiteX3" fmla="*/ 0 w 124271"/>
                    <a:gd name="connsiteY3" fmla="*/ 284659 h 284658"/>
                  </a:gdLst>
                  <a:ahLst/>
                  <a:cxnLst>
                    <a:cxn ang="0">
                      <a:pos x="connsiteX0" y="connsiteY0"/>
                    </a:cxn>
                    <a:cxn ang="0">
                      <a:pos x="connsiteX1" y="connsiteY1"/>
                    </a:cxn>
                    <a:cxn ang="0">
                      <a:pos x="connsiteX2" y="connsiteY2"/>
                    </a:cxn>
                    <a:cxn ang="0">
                      <a:pos x="connsiteX3" y="connsiteY3"/>
                    </a:cxn>
                  </a:cxnLst>
                  <a:rect l="l" t="t" r="r" b="b"/>
                  <a:pathLst>
                    <a:path w="124271" h="284658">
                      <a:moveTo>
                        <a:pt x="0" y="0"/>
                      </a:moveTo>
                      <a:lnTo>
                        <a:pt x="124271" y="0"/>
                      </a:lnTo>
                      <a:lnTo>
                        <a:pt x="124271" y="284659"/>
                      </a:lnTo>
                      <a:lnTo>
                        <a:pt x="0" y="284659"/>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1" name="任意多边形: 形状 50">
                  <a:extLst>
                    <a:ext uri="{FF2B5EF4-FFF2-40B4-BE49-F238E27FC236}">
                      <a16:creationId xmlns:a16="http://schemas.microsoft.com/office/drawing/2014/main" id="{FD31A917-89A4-4E7B-92D6-7A742DF6220B}"/>
                    </a:ext>
                  </a:extLst>
                </p:cNvPr>
                <p:cNvSpPr/>
                <p:nvPr/>
              </p:nvSpPr>
              <p:spPr>
                <a:xfrm>
                  <a:off x="10182" y="8789"/>
                  <a:ext cx="196" cy="295"/>
                </a:xfrm>
                <a:custGeom>
                  <a:avLst/>
                  <a:gdLst>
                    <a:gd name="connsiteX0" fmla="*/ 0 w 124271"/>
                    <a:gd name="connsiteY0" fmla="*/ 0 h 187474"/>
                    <a:gd name="connsiteX1" fmla="*/ 124271 w 124271"/>
                    <a:gd name="connsiteY1" fmla="*/ 0 h 187474"/>
                    <a:gd name="connsiteX2" fmla="*/ 124271 w 124271"/>
                    <a:gd name="connsiteY2" fmla="*/ 187475 h 187474"/>
                    <a:gd name="connsiteX3" fmla="*/ 0 w 124271"/>
                    <a:gd name="connsiteY3" fmla="*/ 187475 h 187474"/>
                  </a:gdLst>
                  <a:ahLst/>
                  <a:cxnLst>
                    <a:cxn ang="0">
                      <a:pos x="connsiteX0" y="connsiteY0"/>
                    </a:cxn>
                    <a:cxn ang="0">
                      <a:pos x="connsiteX1" y="connsiteY1"/>
                    </a:cxn>
                    <a:cxn ang="0">
                      <a:pos x="connsiteX2" y="connsiteY2"/>
                    </a:cxn>
                    <a:cxn ang="0">
                      <a:pos x="connsiteX3" y="connsiteY3"/>
                    </a:cxn>
                  </a:cxnLst>
                  <a:rect l="l" t="t" r="r" b="b"/>
                  <a:pathLst>
                    <a:path w="124271" h="187474">
                      <a:moveTo>
                        <a:pt x="0" y="0"/>
                      </a:moveTo>
                      <a:lnTo>
                        <a:pt x="124271" y="0"/>
                      </a:lnTo>
                      <a:lnTo>
                        <a:pt x="124271" y="187475"/>
                      </a:lnTo>
                      <a:lnTo>
                        <a:pt x="0" y="187475"/>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2" name="任意多边形: 形状 51">
                  <a:extLst>
                    <a:ext uri="{FF2B5EF4-FFF2-40B4-BE49-F238E27FC236}">
                      <a16:creationId xmlns:a16="http://schemas.microsoft.com/office/drawing/2014/main" id="{4A369A88-8065-4FC4-BA13-75368B79D58F}"/>
                    </a:ext>
                  </a:extLst>
                </p:cNvPr>
                <p:cNvSpPr/>
                <p:nvPr/>
              </p:nvSpPr>
              <p:spPr>
                <a:xfrm>
                  <a:off x="10412" y="8483"/>
                  <a:ext cx="196" cy="601"/>
                </a:xfrm>
                <a:custGeom>
                  <a:avLst/>
                  <a:gdLst>
                    <a:gd name="connsiteX0" fmla="*/ 0 w 124271"/>
                    <a:gd name="connsiteY0" fmla="*/ 0 h 381773"/>
                    <a:gd name="connsiteX1" fmla="*/ 124272 w 124271"/>
                    <a:gd name="connsiteY1" fmla="*/ 0 h 381773"/>
                    <a:gd name="connsiteX2" fmla="*/ 124272 w 124271"/>
                    <a:gd name="connsiteY2" fmla="*/ 381774 h 381773"/>
                    <a:gd name="connsiteX3" fmla="*/ 0 w 124271"/>
                    <a:gd name="connsiteY3" fmla="*/ 381774 h 381773"/>
                  </a:gdLst>
                  <a:ahLst/>
                  <a:cxnLst>
                    <a:cxn ang="0">
                      <a:pos x="connsiteX0" y="connsiteY0"/>
                    </a:cxn>
                    <a:cxn ang="0">
                      <a:pos x="connsiteX1" y="connsiteY1"/>
                    </a:cxn>
                    <a:cxn ang="0">
                      <a:pos x="connsiteX2" y="connsiteY2"/>
                    </a:cxn>
                    <a:cxn ang="0">
                      <a:pos x="connsiteX3" y="connsiteY3"/>
                    </a:cxn>
                  </a:cxnLst>
                  <a:rect l="l" t="t" r="r" b="b"/>
                  <a:pathLst>
                    <a:path w="124271" h="381773">
                      <a:moveTo>
                        <a:pt x="0" y="0"/>
                      </a:moveTo>
                      <a:lnTo>
                        <a:pt x="124272" y="0"/>
                      </a:lnTo>
                      <a:lnTo>
                        <a:pt x="124272" y="381774"/>
                      </a:lnTo>
                      <a:lnTo>
                        <a:pt x="0" y="381774"/>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53" name="任意多边形: 形状 52">
                  <a:extLst>
                    <a:ext uri="{FF2B5EF4-FFF2-40B4-BE49-F238E27FC236}">
                      <a16:creationId xmlns:a16="http://schemas.microsoft.com/office/drawing/2014/main" id="{03D22BB3-8536-488B-A6E9-0B413B365451}"/>
                    </a:ext>
                  </a:extLst>
                </p:cNvPr>
                <p:cNvSpPr/>
                <p:nvPr/>
              </p:nvSpPr>
              <p:spPr>
                <a:xfrm>
                  <a:off x="9914" y="9115"/>
                  <a:ext cx="736" cy="36"/>
                </a:xfrm>
                <a:custGeom>
                  <a:avLst/>
                  <a:gdLst>
                    <a:gd name="connsiteX0" fmla="*/ 0 w 467584"/>
                    <a:gd name="connsiteY0" fmla="*/ 0 h 22607"/>
                    <a:gd name="connsiteX1" fmla="*/ 467585 w 467584"/>
                    <a:gd name="connsiteY1" fmla="*/ 0 h 22607"/>
                    <a:gd name="connsiteX2" fmla="*/ 467585 w 467584"/>
                    <a:gd name="connsiteY2" fmla="*/ 22607 h 22607"/>
                    <a:gd name="connsiteX3" fmla="*/ 0 w 467584"/>
                    <a:gd name="connsiteY3" fmla="*/ 22607 h 22607"/>
                  </a:gdLst>
                  <a:ahLst/>
                  <a:cxnLst>
                    <a:cxn ang="0">
                      <a:pos x="connsiteX0" y="connsiteY0"/>
                    </a:cxn>
                    <a:cxn ang="0">
                      <a:pos x="connsiteX1" y="connsiteY1"/>
                    </a:cxn>
                    <a:cxn ang="0">
                      <a:pos x="connsiteX2" y="connsiteY2"/>
                    </a:cxn>
                    <a:cxn ang="0">
                      <a:pos x="connsiteX3" y="connsiteY3"/>
                    </a:cxn>
                  </a:cxnLst>
                  <a:rect l="l" t="t" r="r" b="b"/>
                  <a:pathLst>
                    <a:path w="467584" h="22607">
                      <a:moveTo>
                        <a:pt x="0" y="0"/>
                      </a:moveTo>
                      <a:lnTo>
                        <a:pt x="467585" y="0"/>
                      </a:lnTo>
                      <a:lnTo>
                        <a:pt x="467585" y="22607"/>
                      </a:lnTo>
                      <a:lnTo>
                        <a:pt x="0" y="22607"/>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54" name="组合 53">
              <a:extLst>
                <a:ext uri="{FF2B5EF4-FFF2-40B4-BE49-F238E27FC236}">
                  <a16:creationId xmlns:a16="http://schemas.microsoft.com/office/drawing/2014/main" id="{CB465041-E713-42E1-9D53-48AC5B99A24D}"/>
                </a:ext>
              </a:extLst>
            </p:cNvPr>
            <p:cNvGrpSpPr/>
            <p:nvPr/>
          </p:nvGrpSpPr>
          <p:grpSpPr>
            <a:xfrm>
              <a:off x="4780821" y="1150173"/>
              <a:ext cx="5982429" cy="913407"/>
              <a:chOff x="1357095" y="4344913"/>
              <a:chExt cx="5982429" cy="913407"/>
            </a:xfrm>
          </p:grpSpPr>
          <p:sp>
            <p:nvSpPr>
              <p:cNvPr id="55" name="文本框 227">
                <a:extLst>
                  <a:ext uri="{FF2B5EF4-FFF2-40B4-BE49-F238E27FC236}">
                    <a16:creationId xmlns:a16="http://schemas.microsoft.com/office/drawing/2014/main" id="{87628C8A-22DC-4B38-A978-373C60493908}"/>
                  </a:ext>
                </a:extLst>
              </p:cNvPr>
              <p:cNvSpPr txBox="1"/>
              <p:nvPr/>
            </p:nvSpPr>
            <p:spPr>
              <a:xfrm>
                <a:off x="1357095" y="4344913"/>
                <a:ext cx="1338828"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cap="all" dirty="0">
                    <a:solidFill>
                      <a:schemeClr val="accent2"/>
                    </a:solidFill>
                    <a:latin typeface="+mj-ea"/>
                    <a:ea typeface="+mj-ea"/>
                    <a:cs typeface="+mj-cs"/>
                  </a:rPr>
                  <a:t>关键词标题</a:t>
                </a:r>
                <a:endParaRPr lang="en-US" altLang="zh-CN" cap="all" dirty="0">
                  <a:solidFill>
                    <a:schemeClr val="accent2"/>
                  </a:solidFill>
                  <a:latin typeface="+mj-ea"/>
                  <a:ea typeface="+mj-ea"/>
                  <a:cs typeface="+mj-cs"/>
                </a:endParaRPr>
              </a:p>
            </p:txBody>
          </p:sp>
          <p:sp>
            <p:nvSpPr>
              <p:cNvPr id="56" name="矩形 55">
                <a:extLst>
                  <a:ext uri="{FF2B5EF4-FFF2-40B4-BE49-F238E27FC236}">
                    <a16:creationId xmlns:a16="http://schemas.microsoft.com/office/drawing/2014/main" id="{EE19D93A-5CE8-4687-A1B8-1AAEFCD4A4AC}"/>
                  </a:ext>
                </a:extLst>
              </p:cNvPr>
              <p:cNvSpPr>
                <a:spLocks noChangeArrowheads="1"/>
              </p:cNvSpPr>
              <p:nvPr/>
            </p:nvSpPr>
            <p:spPr bwMode="auto">
              <a:xfrm>
                <a:off x="1366996" y="4661498"/>
                <a:ext cx="5972528" cy="5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a:t>
                </a:r>
              </a:p>
            </p:txBody>
          </p:sp>
        </p:grpSp>
        <p:grpSp>
          <p:nvGrpSpPr>
            <p:cNvPr id="57" name="组合 56">
              <a:extLst>
                <a:ext uri="{FF2B5EF4-FFF2-40B4-BE49-F238E27FC236}">
                  <a16:creationId xmlns:a16="http://schemas.microsoft.com/office/drawing/2014/main" id="{BF8D47F2-3AA1-47BE-944C-22CF0B03B63F}"/>
                </a:ext>
              </a:extLst>
            </p:cNvPr>
            <p:cNvGrpSpPr/>
            <p:nvPr/>
          </p:nvGrpSpPr>
          <p:grpSpPr>
            <a:xfrm>
              <a:off x="5516888" y="2357497"/>
              <a:ext cx="5246361" cy="913407"/>
              <a:chOff x="1357095" y="4344913"/>
              <a:chExt cx="5246361" cy="913407"/>
            </a:xfrm>
          </p:grpSpPr>
          <p:sp>
            <p:nvSpPr>
              <p:cNvPr id="58" name="文本框 227">
                <a:extLst>
                  <a:ext uri="{FF2B5EF4-FFF2-40B4-BE49-F238E27FC236}">
                    <a16:creationId xmlns:a16="http://schemas.microsoft.com/office/drawing/2014/main" id="{07B78570-D5C7-416F-BDDA-19ECFA24F5F3}"/>
                  </a:ext>
                </a:extLst>
              </p:cNvPr>
              <p:cNvSpPr txBox="1"/>
              <p:nvPr/>
            </p:nvSpPr>
            <p:spPr>
              <a:xfrm>
                <a:off x="1357095" y="4344913"/>
                <a:ext cx="1338828"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cap="all" dirty="0">
                    <a:solidFill>
                      <a:schemeClr val="accent2"/>
                    </a:solidFill>
                    <a:latin typeface="+mj-ea"/>
                    <a:ea typeface="+mj-ea"/>
                    <a:cs typeface="+mj-cs"/>
                  </a:rPr>
                  <a:t>关键词标题</a:t>
                </a:r>
                <a:endParaRPr lang="en-US" altLang="zh-CN" cap="all" dirty="0">
                  <a:solidFill>
                    <a:schemeClr val="accent2"/>
                  </a:solidFill>
                  <a:latin typeface="+mj-ea"/>
                  <a:ea typeface="+mj-ea"/>
                  <a:cs typeface="+mj-cs"/>
                </a:endParaRPr>
              </a:p>
            </p:txBody>
          </p:sp>
          <p:sp>
            <p:nvSpPr>
              <p:cNvPr id="59" name="矩形 58">
                <a:extLst>
                  <a:ext uri="{FF2B5EF4-FFF2-40B4-BE49-F238E27FC236}">
                    <a16:creationId xmlns:a16="http://schemas.microsoft.com/office/drawing/2014/main" id="{C8F3D3EE-E079-4974-948E-1E9CEDA778D9}"/>
                  </a:ext>
                </a:extLst>
              </p:cNvPr>
              <p:cNvSpPr>
                <a:spLocks noChangeArrowheads="1"/>
              </p:cNvSpPr>
              <p:nvPr/>
            </p:nvSpPr>
            <p:spPr bwMode="auto">
              <a:xfrm>
                <a:off x="1366995" y="4661498"/>
                <a:ext cx="5236461" cy="5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a:t>
                </a:r>
              </a:p>
            </p:txBody>
          </p:sp>
        </p:grpSp>
        <p:grpSp>
          <p:nvGrpSpPr>
            <p:cNvPr id="60" name="组合 59">
              <a:extLst>
                <a:ext uri="{FF2B5EF4-FFF2-40B4-BE49-F238E27FC236}">
                  <a16:creationId xmlns:a16="http://schemas.microsoft.com/office/drawing/2014/main" id="{EFDDC260-3385-4907-9C5B-22AEB371525F}"/>
                </a:ext>
              </a:extLst>
            </p:cNvPr>
            <p:cNvGrpSpPr/>
            <p:nvPr/>
          </p:nvGrpSpPr>
          <p:grpSpPr>
            <a:xfrm>
              <a:off x="5526789" y="3598294"/>
              <a:ext cx="5246361" cy="913407"/>
              <a:chOff x="1357095" y="4344913"/>
              <a:chExt cx="5246361" cy="913407"/>
            </a:xfrm>
          </p:grpSpPr>
          <p:sp>
            <p:nvSpPr>
              <p:cNvPr id="61" name="文本框 227">
                <a:extLst>
                  <a:ext uri="{FF2B5EF4-FFF2-40B4-BE49-F238E27FC236}">
                    <a16:creationId xmlns:a16="http://schemas.microsoft.com/office/drawing/2014/main" id="{A8F3136B-740B-4EBF-8F61-870D839FD7E9}"/>
                  </a:ext>
                </a:extLst>
              </p:cNvPr>
              <p:cNvSpPr txBox="1"/>
              <p:nvPr/>
            </p:nvSpPr>
            <p:spPr>
              <a:xfrm>
                <a:off x="1357095" y="4344913"/>
                <a:ext cx="1338828"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cap="all" dirty="0">
                    <a:solidFill>
                      <a:schemeClr val="accent2"/>
                    </a:solidFill>
                    <a:latin typeface="+mj-ea"/>
                    <a:ea typeface="+mj-ea"/>
                    <a:cs typeface="+mj-cs"/>
                  </a:rPr>
                  <a:t>关键词标题</a:t>
                </a:r>
                <a:endParaRPr lang="en-US" altLang="zh-CN" cap="all" dirty="0">
                  <a:solidFill>
                    <a:schemeClr val="accent2"/>
                  </a:solidFill>
                  <a:latin typeface="+mj-ea"/>
                  <a:ea typeface="+mj-ea"/>
                  <a:cs typeface="+mj-cs"/>
                </a:endParaRPr>
              </a:p>
            </p:txBody>
          </p:sp>
          <p:sp>
            <p:nvSpPr>
              <p:cNvPr id="62" name="矩形 61">
                <a:extLst>
                  <a:ext uri="{FF2B5EF4-FFF2-40B4-BE49-F238E27FC236}">
                    <a16:creationId xmlns:a16="http://schemas.microsoft.com/office/drawing/2014/main" id="{5984675F-807A-4631-AE85-952CCD4A6280}"/>
                  </a:ext>
                </a:extLst>
              </p:cNvPr>
              <p:cNvSpPr>
                <a:spLocks noChangeArrowheads="1"/>
              </p:cNvSpPr>
              <p:nvPr/>
            </p:nvSpPr>
            <p:spPr bwMode="auto">
              <a:xfrm>
                <a:off x="1366995" y="4661498"/>
                <a:ext cx="5236461" cy="5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a:t>
                </a:r>
              </a:p>
            </p:txBody>
          </p:sp>
        </p:grpSp>
        <p:grpSp>
          <p:nvGrpSpPr>
            <p:cNvPr id="63" name="组合 62">
              <a:extLst>
                <a:ext uri="{FF2B5EF4-FFF2-40B4-BE49-F238E27FC236}">
                  <a16:creationId xmlns:a16="http://schemas.microsoft.com/office/drawing/2014/main" id="{C80DDC9F-F6F1-4E2A-AB11-59DB59D7571F}"/>
                </a:ext>
              </a:extLst>
            </p:cNvPr>
            <p:cNvGrpSpPr/>
            <p:nvPr/>
          </p:nvGrpSpPr>
          <p:grpSpPr>
            <a:xfrm>
              <a:off x="4745903" y="4809843"/>
              <a:ext cx="6027247" cy="913407"/>
              <a:chOff x="1357095" y="4344913"/>
              <a:chExt cx="6027247" cy="913407"/>
            </a:xfrm>
          </p:grpSpPr>
          <p:sp>
            <p:nvSpPr>
              <p:cNvPr id="64" name="文本框 227">
                <a:extLst>
                  <a:ext uri="{FF2B5EF4-FFF2-40B4-BE49-F238E27FC236}">
                    <a16:creationId xmlns:a16="http://schemas.microsoft.com/office/drawing/2014/main" id="{4789AEC2-9BFA-40F2-8D4C-74E5792ECB55}"/>
                  </a:ext>
                </a:extLst>
              </p:cNvPr>
              <p:cNvSpPr txBox="1"/>
              <p:nvPr/>
            </p:nvSpPr>
            <p:spPr>
              <a:xfrm>
                <a:off x="1357095" y="4344913"/>
                <a:ext cx="1338828" cy="369332"/>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cap="all" dirty="0">
                    <a:solidFill>
                      <a:schemeClr val="accent2"/>
                    </a:solidFill>
                    <a:latin typeface="+mj-ea"/>
                    <a:ea typeface="+mj-ea"/>
                    <a:cs typeface="+mj-cs"/>
                  </a:rPr>
                  <a:t>关键词标题</a:t>
                </a:r>
                <a:endParaRPr lang="en-US" altLang="zh-CN" cap="all" dirty="0">
                  <a:solidFill>
                    <a:schemeClr val="accent2"/>
                  </a:solidFill>
                  <a:latin typeface="+mj-ea"/>
                  <a:ea typeface="+mj-ea"/>
                  <a:cs typeface="+mj-cs"/>
                </a:endParaRPr>
              </a:p>
            </p:txBody>
          </p:sp>
          <p:sp>
            <p:nvSpPr>
              <p:cNvPr id="65" name="矩形 64">
                <a:extLst>
                  <a:ext uri="{FF2B5EF4-FFF2-40B4-BE49-F238E27FC236}">
                    <a16:creationId xmlns:a16="http://schemas.microsoft.com/office/drawing/2014/main" id="{F7160B92-80F1-4B83-BDA4-2D0A12CC7FE0}"/>
                  </a:ext>
                </a:extLst>
              </p:cNvPr>
              <p:cNvSpPr>
                <a:spLocks noChangeArrowheads="1"/>
              </p:cNvSpPr>
              <p:nvPr/>
            </p:nvSpPr>
            <p:spPr bwMode="auto">
              <a:xfrm>
                <a:off x="1366996" y="4661498"/>
                <a:ext cx="6017346" cy="5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a:t>
                </a:r>
              </a:p>
            </p:txBody>
          </p:sp>
        </p:grpSp>
      </p:grpSp>
    </p:spTree>
    <p:extLst>
      <p:ext uri="{BB962C8B-B14F-4D97-AF65-F5344CB8AC3E}">
        <p14:creationId xmlns:p14="http://schemas.microsoft.com/office/powerpoint/2010/main" val="3353472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2000">
              <a:schemeClr val="accent1"/>
            </a:gs>
            <a:gs pos="100000">
              <a:schemeClr val="accent1">
                <a:lumMod val="60000"/>
              </a:schemeClr>
            </a:gs>
          </a:gsLst>
          <a:lin ang="3000000" scaled="0"/>
        </a:gra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52A89FBF-BE13-4EF5-A01C-9E834337BAFF}"/>
              </a:ext>
            </a:extLst>
          </p:cNvPr>
          <p:cNvGrpSpPr/>
          <p:nvPr/>
        </p:nvGrpSpPr>
        <p:grpSpPr>
          <a:xfrm>
            <a:off x="804863" y="2586952"/>
            <a:ext cx="10582275" cy="3256048"/>
            <a:chOff x="885825" y="2367877"/>
            <a:chExt cx="10582275" cy="3256048"/>
          </a:xfrm>
        </p:grpSpPr>
        <p:grpSp>
          <p:nvGrpSpPr>
            <p:cNvPr id="2" name="组合 1">
              <a:extLst>
                <a:ext uri="{FF2B5EF4-FFF2-40B4-BE49-F238E27FC236}">
                  <a16:creationId xmlns:a16="http://schemas.microsoft.com/office/drawing/2014/main" id="{1373CBAA-835C-4B91-B282-20295F411358}"/>
                </a:ext>
              </a:extLst>
            </p:cNvPr>
            <p:cNvGrpSpPr/>
            <p:nvPr/>
          </p:nvGrpSpPr>
          <p:grpSpPr>
            <a:xfrm>
              <a:off x="885825" y="2367877"/>
              <a:ext cx="2438400" cy="3256048"/>
              <a:chOff x="1133475" y="2339302"/>
              <a:chExt cx="2438400" cy="3256048"/>
            </a:xfrm>
          </p:grpSpPr>
          <p:sp>
            <p:nvSpPr>
              <p:cNvPr id="85" name="矩形: 圆角 84">
                <a:extLst>
                  <a:ext uri="{FF2B5EF4-FFF2-40B4-BE49-F238E27FC236}">
                    <a16:creationId xmlns:a16="http://schemas.microsoft.com/office/drawing/2014/main" id="{50C1491F-E1AB-4DBC-B59B-97F9C3137584}"/>
                  </a:ext>
                </a:extLst>
              </p:cNvPr>
              <p:cNvSpPr/>
              <p:nvPr/>
            </p:nvSpPr>
            <p:spPr>
              <a:xfrm>
                <a:off x="1133475" y="2339302"/>
                <a:ext cx="2438400" cy="3256048"/>
              </a:xfrm>
              <a:prstGeom prst="roundRect">
                <a:avLst>
                  <a:gd name="adj" fmla="val 18038"/>
                </a:avLst>
              </a:prstGeom>
              <a:gradFill flip="none" rotWithShape="1">
                <a:gsLst>
                  <a:gs pos="0">
                    <a:schemeClr val="accent3"/>
                  </a:gs>
                  <a:gs pos="84000">
                    <a:schemeClr val="accent1"/>
                  </a:gs>
                </a:gsLst>
                <a:lin ang="3600000" scaled="0"/>
                <a:tileRect/>
              </a:gradFill>
              <a:ln>
                <a:noFill/>
              </a:ln>
              <a:effectLst>
                <a:outerShdw blurRad="901700" dist="342900" dir="2700000" sx="96000" sy="96000" algn="tl" rotWithShape="0">
                  <a:schemeClr val="accent1">
                    <a:alpha val="40000"/>
                  </a:schemeClr>
                </a:outerShdw>
              </a:effectLst>
              <a:scene3d>
                <a:camera prst="orthographicFront"/>
                <a:lightRig rig="contrasting" dir="t">
                  <a:rot lat="0" lon="0" rev="3600000"/>
                </a:lightRig>
              </a:scene3d>
              <a:sp3d>
                <a:bevelT w="1651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文本框 87">
                <a:extLst>
                  <a:ext uri="{FF2B5EF4-FFF2-40B4-BE49-F238E27FC236}">
                    <a16:creationId xmlns:a16="http://schemas.microsoft.com/office/drawing/2014/main" id="{9D892EBE-FBE2-4E3B-9BCB-11F97A3AEA6D}"/>
                  </a:ext>
                </a:extLst>
              </p:cNvPr>
              <p:cNvSpPr txBox="1"/>
              <p:nvPr/>
            </p:nvSpPr>
            <p:spPr>
              <a:xfrm>
                <a:off x="1433259" y="2339302"/>
                <a:ext cx="1838832" cy="3154710"/>
              </a:xfrm>
              <a:prstGeom prst="rect">
                <a:avLst/>
              </a:prstGeom>
              <a:noFill/>
            </p:spPr>
            <p:txBody>
              <a:bodyPr wrap="square" rtlCol="0">
                <a:spAutoFit/>
              </a:bodyPr>
              <a:lstStyle/>
              <a:p>
                <a:pPr algn="ctr"/>
                <a:r>
                  <a:rPr lang="en-US" altLang="zh-CN" sz="19900" dirty="0">
                    <a:gradFill flip="none" rotWithShape="1">
                      <a:gsLst>
                        <a:gs pos="0">
                          <a:schemeClr val="accent2"/>
                        </a:gs>
                        <a:gs pos="66000">
                          <a:schemeClr val="accent2">
                            <a:alpha val="0"/>
                          </a:schemeClr>
                        </a:gs>
                      </a:gsLst>
                      <a:lin ang="5400000" scaled="1"/>
                      <a:tileRect/>
                    </a:gradFill>
                    <a:latin typeface="Bebas Neue" panose="020B0606020202050201" pitchFamily="34" charset="0"/>
                  </a:rPr>
                  <a:t>1</a:t>
                </a:r>
                <a:endParaRPr lang="zh-CN" altLang="en-US" sz="19900" dirty="0">
                  <a:gradFill flip="none" rotWithShape="1">
                    <a:gsLst>
                      <a:gs pos="0">
                        <a:schemeClr val="accent2"/>
                      </a:gs>
                      <a:gs pos="66000">
                        <a:schemeClr val="accent2">
                          <a:alpha val="0"/>
                        </a:schemeClr>
                      </a:gs>
                    </a:gsLst>
                    <a:lin ang="5400000" scaled="1"/>
                    <a:tileRect/>
                  </a:gradFill>
                  <a:latin typeface="Bebas Neue" panose="020B0606020202050201" pitchFamily="34" charset="0"/>
                </a:endParaRPr>
              </a:p>
            </p:txBody>
          </p:sp>
          <p:sp>
            <p:nvSpPr>
              <p:cNvPr id="91" name="文本框 90">
                <a:extLst>
                  <a:ext uri="{FF2B5EF4-FFF2-40B4-BE49-F238E27FC236}">
                    <a16:creationId xmlns:a16="http://schemas.microsoft.com/office/drawing/2014/main" id="{88386A61-7F07-47BC-B1C5-4421FB909E2D}"/>
                  </a:ext>
                </a:extLst>
              </p:cNvPr>
              <p:cNvSpPr txBox="1"/>
              <p:nvPr/>
            </p:nvSpPr>
            <p:spPr>
              <a:xfrm>
                <a:off x="1278739" y="4230186"/>
                <a:ext cx="2147872" cy="523220"/>
              </a:xfrm>
              <a:prstGeom prst="rect">
                <a:avLst/>
              </a:prstGeom>
              <a:noFill/>
            </p:spPr>
            <p:txBody>
              <a:bodyPr wrap="square" rtlCol="0">
                <a:spAutoFit/>
              </a:bodyPr>
              <a:lstStyle/>
              <a:p>
                <a:pPr algn="ctr"/>
                <a:r>
                  <a:rPr lang="zh-CN" altLang="en-US" sz="2800" dirty="0">
                    <a:solidFill>
                      <a:schemeClr val="bg1"/>
                    </a:solidFill>
                    <a:latin typeface="+mj-ea"/>
                    <a:ea typeface="+mj-ea"/>
                  </a:rPr>
                  <a:t>课题背景</a:t>
                </a:r>
              </a:p>
            </p:txBody>
          </p:sp>
        </p:grpSp>
        <p:grpSp>
          <p:nvGrpSpPr>
            <p:cNvPr id="94" name="组合 93">
              <a:extLst>
                <a:ext uri="{FF2B5EF4-FFF2-40B4-BE49-F238E27FC236}">
                  <a16:creationId xmlns:a16="http://schemas.microsoft.com/office/drawing/2014/main" id="{2CB4037F-94DB-498F-8B38-B139731B1B39}"/>
                </a:ext>
              </a:extLst>
            </p:cNvPr>
            <p:cNvGrpSpPr/>
            <p:nvPr/>
          </p:nvGrpSpPr>
          <p:grpSpPr>
            <a:xfrm>
              <a:off x="3600450" y="2367877"/>
              <a:ext cx="2438400" cy="3256048"/>
              <a:chOff x="1133475" y="2339302"/>
              <a:chExt cx="2438400" cy="3256048"/>
            </a:xfrm>
          </p:grpSpPr>
          <p:sp>
            <p:nvSpPr>
              <p:cNvPr id="95" name="矩形: 圆角 94">
                <a:extLst>
                  <a:ext uri="{FF2B5EF4-FFF2-40B4-BE49-F238E27FC236}">
                    <a16:creationId xmlns:a16="http://schemas.microsoft.com/office/drawing/2014/main" id="{0370C7C0-E69B-4A4A-918F-7C5F204B43A8}"/>
                  </a:ext>
                </a:extLst>
              </p:cNvPr>
              <p:cNvSpPr/>
              <p:nvPr/>
            </p:nvSpPr>
            <p:spPr>
              <a:xfrm>
                <a:off x="1133475" y="2339302"/>
                <a:ext cx="2438400" cy="3256048"/>
              </a:xfrm>
              <a:prstGeom prst="roundRect">
                <a:avLst>
                  <a:gd name="adj" fmla="val 18038"/>
                </a:avLst>
              </a:prstGeom>
              <a:gradFill flip="none" rotWithShape="1">
                <a:gsLst>
                  <a:gs pos="0">
                    <a:schemeClr val="accent3"/>
                  </a:gs>
                  <a:gs pos="84000">
                    <a:schemeClr val="accent1"/>
                  </a:gs>
                </a:gsLst>
                <a:lin ang="3600000" scaled="0"/>
                <a:tileRect/>
              </a:gradFill>
              <a:ln>
                <a:noFill/>
              </a:ln>
              <a:effectLst>
                <a:outerShdw blurRad="901700" dist="342900" dir="2700000" sx="96000" sy="96000" algn="tl" rotWithShape="0">
                  <a:schemeClr val="accent1">
                    <a:alpha val="40000"/>
                  </a:schemeClr>
                </a:outerShdw>
              </a:effectLst>
              <a:scene3d>
                <a:camera prst="orthographicFront"/>
                <a:lightRig rig="contrasting" dir="t">
                  <a:rot lat="0" lon="0" rev="3600000"/>
                </a:lightRig>
              </a:scene3d>
              <a:sp3d>
                <a:bevelT w="1651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文本框 95">
                <a:extLst>
                  <a:ext uri="{FF2B5EF4-FFF2-40B4-BE49-F238E27FC236}">
                    <a16:creationId xmlns:a16="http://schemas.microsoft.com/office/drawing/2014/main" id="{03A29002-BF44-457F-BA13-E8F5AEADC814}"/>
                  </a:ext>
                </a:extLst>
              </p:cNvPr>
              <p:cNvSpPr txBox="1"/>
              <p:nvPr/>
            </p:nvSpPr>
            <p:spPr>
              <a:xfrm>
                <a:off x="1433259" y="2339302"/>
                <a:ext cx="1838832" cy="3154710"/>
              </a:xfrm>
              <a:prstGeom prst="rect">
                <a:avLst/>
              </a:prstGeom>
              <a:noFill/>
            </p:spPr>
            <p:txBody>
              <a:bodyPr wrap="square" rtlCol="0">
                <a:spAutoFit/>
              </a:bodyPr>
              <a:lstStyle/>
              <a:p>
                <a:pPr algn="ctr"/>
                <a:r>
                  <a:rPr lang="en-US" altLang="zh-CN" sz="19900" dirty="0">
                    <a:gradFill flip="none" rotWithShape="1">
                      <a:gsLst>
                        <a:gs pos="0">
                          <a:schemeClr val="accent2"/>
                        </a:gs>
                        <a:gs pos="66000">
                          <a:schemeClr val="accent2">
                            <a:alpha val="0"/>
                          </a:schemeClr>
                        </a:gs>
                      </a:gsLst>
                      <a:lin ang="5400000" scaled="1"/>
                      <a:tileRect/>
                    </a:gradFill>
                    <a:latin typeface="Bebas Neue" panose="020B0606020202050201" pitchFamily="34" charset="0"/>
                  </a:rPr>
                  <a:t>2</a:t>
                </a:r>
                <a:endParaRPr lang="zh-CN" altLang="en-US" sz="19900" dirty="0">
                  <a:gradFill flip="none" rotWithShape="1">
                    <a:gsLst>
                      <a:gs pos="0">
                        <a:schemeClr val="accent2"/>
                      </a:gs>
                      <a:gs pos="66000">
                        <a:schemeClr val="accent2">
                          <a:alpha val="0"/>
                        </a:schemeClr>
                      </a:gs>
                    </a:gsLst>
                    <a:lin ang="5400000" scaled="1"/>
                    <a:tileRect/>
                  </a:gradFill>
                  <a:latin typeface="Bebas Neue" panose="020B0606020202050201" pitchFamily="34" charset="0"/>
                </a:endParaRPr>
              </a:p>
            </p:txBody>
          </p:sp>
          <p:sp>
            <p:nvSpPr>
              <p:cNvPr id="97" name="文本框 96">
                <a:extLst>
                  <a:ext uri="{FF2B5EF4-FFF2-40B4-BE49-F238E27FC236}">
                    <a16:creationId xmlns:a16="http://schemas.microsoft.com/office/drawing/2014/main" id="{81755516-B121-427D-9582-3BB491246C8F}"/>
                  </a:ext>
                </a:extLst>
              </p:cNvPr>
              <p:cNvSpPr txBox="1"/>
              <p:nvPr/>
            </p:nvSpPr>
            <p:spPr>
              <a:xfrm>
                <a:off x="1278739" y="4230186"/>
                <a:ext cx="2147872" cy="523220"/>
              </a:xfrm>
              <a:prstGeom prst="rect">
                <a:avLst/>
              </a:prstGeom>
              <a:noFill/>
            </p:spPr>
            <p:txBody>
              <a:bodyPr wrap="square" rtlCol="0">
                <a:spAutoFit/>
              </a:bodyPr>
              <a:lstStyle/>
              <a:p>
                <a:pPr algn="ctr"/>
                <a:r>
                  <a:rPr lang="zh-CN" altLang="en-US" sz="2800" dirty="0">
                    <a:solidFill>
                      <a:schemeClr val="bg1"/>
                    </a:solidFill>
                    <a:latin typeface="+mj-ea"/>
                    <a:ea typeface="+mj-ea"/>
                  </a:rPr>
                  <a:t>研究方法</a:t>
                </a:r>
              </a:p>
            </p:txBody>
          </p:sp>
        </p:grpSp>
        <p:grpSp>
          <p:nvGrpSpPr>
            <p:cNvPr id="98" name="组合 97">
              <a:extLst>
                <a:ext uri="{FF2B5EF4-FFF2-40B4-BE49-F238E27FC236}">
                  <a16:creationId xmlns:a16="http://schemas.microsoft.com/office/drawing/2014/main" id="{8A96C673-DD72-4D1F-B3D0-E42E9BD01272}"/>
                </a:ext>
              </a:extLst>
            </p:cNvPr>
            <p:cNvGrpSpPr/>
            <p:nvPr/>
          </p:nvGrpSpPr>
          <p:grpSpPr>
            <a:xfrm>
              <a:off x="6315075" y="2367877"/>
              <a:ext cx="2438400" cy="3256048"/>
              <a:chOff x="1133475" y="2339302"/>
              <a:chExt cx="2438400" cy="3256048"/>
            </a:xfrm>
          </p:grpSpPr>
          <p:sp>
            <p:nvSpPr>
              <p:cNvPr id="99" name="矩形: 圆角 98">
                <a:extLst>
                  <a:ext uri="{FF2B5EF4-FFF2-40B4-BE49-F238E27FC236}">
                    <a16:creationId xmlns:a16="http://schemas.microsoft.com/office/drawing/2014/main" id="{06345A0A-A8CE-4598-847E-362DC9520B18}"/>
                  </a:ext>
                </a:extLst>
              </p:cNvPr>
              <p:cNvSpPr/>
              <p:nvPr/>
            </p:nvSpPr>
            <p:spPr>
              <a:xfrm>
                <a:off x="1133475" y="2339302"/>
                <a:ext cx="2438400" cy="3256048"/>
              </a:xfrm>
              <a:prstGeom prst="roundRect">
                <a:avLst>
                  <a:gd name="adj" fmla="val 18038"/>
                </a:avLst>
              </a:prstGeom>
              <a:gradFill flip="none" rotWithShape="1">
                <a:gsLst>
                  <a:gs pos="0">
                    <a:schemeClr val="accent3"/>
                  </a:gs>
                  <a:gs pos="84000">
                    <a:schemeClr val="accent1"/>
                  </a:gs>
                </a:gsLst>
                <a:lin ang="3600000" scaled="0"/>
                <a:tileRect/>
              </a:gradFill>
              <a:ln>
                <a:noFill/>
              </a:ln>
              <a:effectLst>
                <a:outerShdw blurRad="901700" dist="342900" dir="2700000" sx="96000" sy="96000" algn="tl" rotWithShape="0">
                  <a:schemeClr val="accent1">
                    <a:alpha val="40000"/>
                  </a:schemeClr>
                </a:outerShdw>
              </a:effectLst>
              <a:scene3d>
                <a:camera prst="orthographicFront"/>
                <a:lightRig rig="contrasting" dir="t">
                  <a:rot lat="0" lon="0" rev="3600000"/>
                </a:lightRig>
              </a:scene3d>
              <a:sp3d>
                <a:bevelT w="1651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0" name="文本框 99">
                <a:extLst>
                  <a:ext uri="{FF2B5EF4-FFF2-40B4-BE49-F238E27FC236}">
                    <a16:creationId xmlns:a16="http://schemas.microsoft.com/office/drawing/2014/main" id="{FCB0E16C-BA1B-4F88-B422-CC48962E3680}"/>
                  </a:ext>
                </a:extLst>
              </p:cNvPr>
              <p:cNvSpPr txBox="1"/>
              <p:nvPr/>
            </p:nvSpPr>
            <p:spPr>
              <a:xfrm>
                <a:off x="1433259" y="2339302"/>
                <a:ext cx="1838832" cy="3154710"/>
              </a:xfrm>
              <a:prstGeom prst="rect">
                <a:avLst/>
              </a:prstGeom>
              <a:noFill/>
            </p:spPr>
            <p:txBody>
              <a:bodyPr wrap="square" rtlCol="0">
                <a:spAutoFit/>
              </a:bodyPr>
              <a:lstStyle/>
              <a:p>
                <a:pPr algn="ctr"/>
                <a:r>
                  <a:rPr lang="en-US" altLang="zh-CN" sz="19900" dirty="0">
                    <a:gradFill flip="none" rotWithShape="1">
                      <a:gsLst>
                        <a:gs pos="0">
                          <a:schemeClr val="accent2"/>
                        </a:gs>
                        <a:gs pos="66000">
                          <a:schemeClr val="accent2">
                            <a:alpha val="0"/>
                          </a:schemeClr>
                        </a:gs>
                      </a:gsLst>
                      <a:lin ang="5400000" scaled="1"/>
                      <a:tileRect/>
                    </a:gradFill>
                    <a:latin typeface="Bebas Neue" panose="020B0606020202050201" pitchFamily="34" charset="0"/>
                  </a:rPr>
                  <a:t>3</a:t>
                </a:r>
                <a:endParaRPr lang="zh-CN" altLang="en-US" sz="19900" dirty="0">
                  <a:gradFill flip="none" rotWithShape="1">
                    <a:gsLst>
                      <a:gs pos="0">
                        <a:schemeClr val="accent2"/>
                      </a:gs>
                      <a:gs pos="66000">
                        <a:schemeClr val="accent2">
                          <a:alpha val="0"/>
                        </a:schemeClr>
                      </a:gs>
                    </a:gsLst>
                    <a:lin ang="5400000" scaled="1"/>
                    <a:tileRect/>
                  </a:gradFill>
                  <a:latin typeface="Bebas Neue" panose="020B0606020202050201" pitchFamily="34" charset="0"/>
                </a:endParaRPr>
              </a:p>
            </p:txBody>
          </p:sp>
          <p:sp>
            <p:nvSpPr>
              <p:cNvPr id="101" name="文本框 100">
                <a:extLst>
                  <a:ext uri="{FF2B5EF4-FFF2-40B4-BE49-F238E27FC236}">
                    <a16:creationId xmlns:a16="http://schemas.microsoft.com/office/drawing/2014/main" id="{D2146156-F862-47BA-8AF4-A65953BE86F4}"/>
                  </a:ext>
                </a:extLst>
              </p:cNvPr>
              <p:cNvSpPr txBox="1"/>
              <p:nvPr/>
            </p:nvSpPr>
            <p:spPr>
              <a:xfrm>
                <a:off x="1278739" y="4230186"/>
                <a:ext cx="2147872" cy="523220"/>
              </a:xfrm>
              <a:prstGeom prst="rect">
                <a:avLst/>
              </a:prstGeom>
              <a:noFill/>
            </p:spPr>
            <p:txBody>
              <a:bodyPr wrap="square" rtlCol="0">
                <a:spAutoFit/>
              </a:bodyPr>
              <a:lstStyle/>
              <a:p>
                <a:pPr algn="ctr"/>
                <a:r>
                  <a:rPr lang="zh-CN" altLang="en-US" sz="2800" dirty="0">
                    <a:solidFill>
                      <a:schemeClr val="bg1"/>
                    </a:solidFill>
                    <a:latin typeface="+mj-ea"/>
                    <a:ea typeface="+mj-ea"/>
                  </a:rPr>
                  <a:t>课题结论</a:t>
                </a:r>
              </a:p>
            </p:txBody>
          </p:sp>
        </p:grpSp>
        <p:grpSp>
          <p:nvGrpSpPr>
            <p:cNvPr id="102" name="组合 101">
              <a:extLst>
                <a:ext uri="{FF2B5EF4-FFF2-40B4-BE49-F238E27FC236}">
                  <a16:creationId xmlns:a16="http://schemas.microsoft.com/office/drawing/2014/main" id="{1AEAD964-CB9B-401E-AA20-00AC31261F76}"/>
                </a:ext>
              </a:extLst>
            </p:cNvPr>
            <p:cNvGrpSpPr/>
            <p:nvPr/>
          </p:nvGrpSpPr>
          <p:grpSpPr>
            <a:xfrm>
              <a:off x="9029700" y="2367877"/>
              <a:ext cx="2438400" cy="3256048"/>
              <a:chOff x="1133475" y="2339302"/>
              <a:chExt cx="2438400" cy="3256048"/>
            </a:xfrm>
          </p:grpSpPr>
          <p:sp>
            <p:nvSpPr>
              <p:cNvPr id="103" name="矩形: 圆角 102">
                <a:extLst>
                  <a:ext uri="{FF2B5EF4-FFF2-40B4-BE49-F238E27FC236}">
                    <a16:creationId xmlns:a16="http://schemas.microsoft.com/office/drawing/2014/main" id="{5670D0FA-7948-4CB3-B9D0-DAE0C1472203}"/>
                  </a:ext>
                </a:extLst>
              </p:cNvPr>
              <p:cNvSpPr/>
              <p:nvPr/>
            </p:nvSpPr>
            <p:spPr>
              <a:xfrm>
                <a:off x="1133475" y="2339302"/>
                <a:ext cx="2438400" cy="3256048"/>
              </a:xfrm>
              <a:prstGeom prst="roundRect">
                <a:avLst>
                  <a:gd name="adj" fmla="val 18038"/>
                </a:avLst>
              </a:prstGeom>
              <a:gradFill flip="none" rotWithShape="1">
                <a:gsLst>
                  <a:gs pos="0">
                    <a:schemeClr val="accent3"/>
                  </a:gs>
                  <a:gs pos="84000">
                    <a:schemeClr val="accent1"/>
                  </a:gs>
                </a:gsLst>
                <a:lin ang="3600000" scaled="0"/>
                <a:tileRect/>
              </a:gradFill>
              <a:ln>
                <a:noFill/>
              </a:ln>
              <a:effectLst>
                <a:outerShdw blurRad="901700" dist="342900" dir="2700000" sx="96000" sy="96000" algn="tl" rotWithShape="0">
                  <a:schemeClr val="accent1">
                    <a:alpha val="40000"/>
                  </a:schemeClr>
                </a:outerShdw>
              </a:effectLst>
              <a:scene3d>
                <a:camera prst="orthographicFront"/>
                <a:lightRig rig="contrasting" dir="t">
                  <a:rot lat="0" lon="0" rev="3600000"/>
                </a:lightRig>
              </a:scene3d>
              <a:sp3d>
                <a:bevelT w="1651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 name="文本框 103">
                <a:extLst>
                  <a:ext uri="{FF2B5EF4-FFF2-40B4-BE49-F238E27FC236}">
                    <a16:creationId xmlns:a16="http://schemas.microsoft.com/office/drawing/2014/main" id="{A4890F14-5B1D-4B85-A949-6395702594AD}"/>
                  </a:ext>
                </a:extLst>
              </p:cNvPr>
              <p:cNvSpPr txBox="1"/>
              <p:nvPr/>
            </p:nvSpPr>
            <p:spPr>
              <a:xfrm>
                <a:off x="1433259" y="2339302"/>
                <a:ext cx="1838832" cy="3154710"/>
              </a:xfrm>
              <a:prstGeom prst="rect">
                <a:avLst/>
              </a:prstGeom>
              <a:noFill/>
            </p:spPr>
            <p:txBody>
              <a:bodyPr wrap="square" rtlCol="0">
                <a:spAutoFit/>
              </a:bodyPr>
              <a:lstStyle/>
              <a:p>
                <a:pPr algn="ctr"/>
                <a:r>
                  <a:rPr lang="en-US" altLang="zh-CN" sz="19900" dirty="0">
                    <a:gradFill flip="none" rotWithShape="1">
                      <a:gsLst>
                        <a:gs pos="0">
                          <a:schemeClr val="accent2"/>
                        </a:gs>
                        <a:gs pos="66000">
                          <a:schemeClr val="accent2">
                            <a:alpha val="0"/>
                          </a:schemeClr>
                        </a:gs>
                      </a:gsLst>
                      <a:lin ang="5400000" scaled="1"/>
                      <a:tileRect/>
                    </a:gradFill>
                    <a:latin typeface="Bebas Neue" panose="020B0606020202050201" pitchFamily="34" charset="0"/>
                  </a:rPr>
                  <a:t>4</a:t>
                </a:r>
                <a:endParaRPr lang="zh-CN" altLang="en-US" sz="19900" dirty="0">
                  <a:gradFill flip="none" rotWithShape="1">
                    <a:gsLst>
                      <a:gs pos="0">
                        <a:schemeClr val="accent2"/>
                      </a:gs>
                      <a:gs pos="66000">
                        <a:schemeClr val="accent2">
                          <a:alpha val="0"/>
                        </a:schemeClr>
                      </a:gs>
                    </a:gsLst>
                    <a:lin ang="5400000" scaled="1"/>
                    <a:tileRect/>
                  </a:gradFill>
                  <a:latin typeface="Bebas Neue" panose="020B0606020202050201" pitchFamily="34" charset="0"/>
                </a:endParaRPr>
              </a:p>
            </p:txBody>
          </p:sp>
          <p:sp>
            <p:nvSpPr>
              <p:cNvPr id="105" name="文本框 104">
                <a:extLst>
                  <a:ext uri="{FF2B5EF4-FFF2-40B4-BE49-F238E27FC236}">
                    <a16:creationId xmlns:a16="http://schemas.microsoft.com/office/drawing/2014/main" id="{6CD02B1A-0509-4846-99CF-637BE98CFE9F}"/>
                  </a:ext>
                </a:extLst>
              </p:cNvPr>
              <p:cNvSpPr txBox="1"/>
              <p:nvPr/>
            </p:nvSpPr>
            <p:spPr>
              <a:xfrm>
                <a:off x="1278739" y="4230186"/>
                <a:ext cx="2147872" cy="523220"/>
              </a:xfrm>
              <a:prstGeom prst="rect">
                <a:avLst/>
              </a:prstGeom>
              <a:noFill/>
            </p:spPr>
            <p:txBody>
              <a:bodyPr wrap="square" rtlCol="0">
                <a:spAutoFit/>
              </a:bodyPr>
              <a:lstStyle/>
              <a:p>
                <a:pPr algn="ctr"/>
                <a:r>
                  <a:rPr lang="zh-CN" altLang="en-US" sz="2800" dirty="0">
                    <a:solidFill>
                      <a:schemeClr val="bg1"/>
                    </a:solidFill>
                    <a:latin typeface="+mj-ea"/>
                    <a:ea typeface="+mj-ea"/>
                  </a:rPr>
                  <a:t>讨论总结</a:t>
                </a:r>
              </a:p>
            </p:txBody>
          </p:sp>
        </p:grpSp>
      </p:grpSp>
      <p:grpSp>
        <p:nvGrpSpPr>
          <p:cNvPr id="5" name="组合 4">
            <a:extLst>
              <a:ext uri="{FF2B5EF4-FFF2-40B4-BE49-F238E27FC236}">
                <a16:creationId xmlns:a16="http://schemas.microsoft.com/office/drawing/2014/main" id="{513550C5-3DE6-4BFA-9FE2-FE84205ED5F7}"/>
              </a:ext>
            </a:extLst>
          </p:cNvPr>
          <p:cNvGrpSpPr/>
          <p:nvPr/>
        </p:nvGrpSpPr>
        <p:grpSpPr>
          <a:xfrm>
            <a:off x="3839201" y="746551"/>
            <a:ext cx="4513599" cy="1225187"/>
            <a:chOff x="4013650" y="660826"/>
            <a:chExt cx="4513599" cy="1225187"/>
          </a:xfrm>
        </p:grpSpPr>
        <p:sp>
          <p:nvSpPr>
            <p:cNvPr id="106" name="文本框 105">
              <a:extLst>
                <a:ext uri="{FF2B5EF4-FFF2-40B4-BE49-F238E27FC236}">
                  <a16:creationId xmlns:a16="http://schemas.microsoft.com/office/drawing/2014/main" id="{2774CD49-770B-4ACC-BBD8-1CE62D48A62D}"/>
                </a:ext>
              </a:extLst>
            </p:cNvPr>
            <p:cNvSpPr txBox="1"/>
            <p:nvPr/>
          </p:nvSpPr>
          <p:spPr>
            <a:xfrm>
              <a:off x="4013650" y="660826"/>
              <a:ext cx="4513599" cy="830997"/>
            </a:xfrm>
            <a:prstGeom prst="rect">
              <a:avLst/>
            </a:prstGeom>
            <a:noFill/>
          </p:spPr>
          <p:txBody>
            <a:bodyPr wrap="square" rtlCol="0">
              <a:spAutoFit/>
            </a:bodyPr>
            <a:lstStyle/>
            <a:p>
              <a:pPr algn="dist"/>
              <a:r>
                <a:rPr lang="en-US" altLang="zh-CN" sz="4800" dirty="0">
                  <a:solidFill>
                    <a:schemeClr val="bg1">
                      <a:alpha val="30000"/>
                    </a:schemeClr>
                  </a:solidFill>
                  <a:latin typeface="+mj-ea"/>
                  <a:ea typeface="+mj-ea"/>
                </a:rPr>
                <a:t>CONTENTS</a:t>
              </a:r>
            </a:p>
          </p:txBody>
        </p:sp>
        <p:sp>
          <p:nvSpPr>
            <p:cNvPr id="107" name="文本框 106">
              <a:extLst>
                <a:ext uri="{FF2B5EF4-FFF2-40B4-BE49-F238E27FC236}">
                  <a16:creationId xmlns:a16="http://schemas.microsoft.com/office/drawing/2014/main" id="{30F13ADA-6113-44FE-BDAE-9A8548A2DF38}"/>
                </a:ext>
              </a:extLst>
            </p:cNvPr>
            <p:cNvSpPr txBox="1"/>
            <p:nvPr/>
          </p:nvSpPr>
          <p:spPr>
            <a:xfrm>
              <a:off x="5485619" y="962683"/>
              <a:ext cx="1569660" cy="923330"/>
            </a:xfrm>
            <a:prstGeom prst="rect">
              <a:avLst/>
            </a:prstGeom>
            <a:noFill/>
          </p:spPr>
          <p:txBody>
            <a:bodyPr wrap="none" rtlCol="0">
              <a:spAutoFit/>
            </a:bodyPr>
            <a:lstStyle/>
            <a:p>
              <a:r>
                <a:rPr lang="zh-CN" altLang="en-US" sz="5400" dirty="0">
                  <a:gradFill>
                    <a:gsLst>
                      <a:gs pos="73000">
                        <a:schemeClr val="accent2"/>
                      </a:gs>
                      <a:gs pos="24000">
                        <a:schemeClr val="bg1"/>
                      </a:gs>
                    </a:gsLst>
                    <a:lin ang="5400000" scaled="0"/>
                  </a:gradFill>
                  <a:latin typeface="+mj-ea"/>
                  <a:ea typeface="+mj-ea"/>
                </a:rPr>
                <a:t>目录</a:t>
              </a:r>
              <a:endParaRPr lang="zh-CN" altLang="en-US" sz="5400" dirty="0">
                <a:gradFill>
                  <a:gsLst>
                    <a:gs pos="73000">
                      <a:schemeClr val="accent2"/>
                    </a:gs>
                    <a:gs pos="24000">
                      <a:schemeClr val="bg1"/>
                    </a:gs>
                  </a:gsLst>
                  <a:lin ang="5400000" scaled="0"/>
                </a:gradFill>
              </a:endParaRPr>
            </a:p>
          </p:txBody>
        </p:sp>
      </p:grpSp>
    </p:spTree>
    <p:extLst>
      <p:ext uri="{BB962C8B-B14F-4D97-AF65-F5344CB8AC3E}">
        <p14:creationId xmlns:p14="http://schemas.microsoft.com/office/powerpoint/2010/main" val="2547511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课题结论</a:t>
            </a:r>
          </a:p>
        </p:txBody>
      </p:sp>
      <p:grpSp>
        <p:nvGrpSpPr>
          <p:cNvPr id="15" name="组合 14">
            <a:extLst>
              <a:ext uri="{FF2B5EF4-FFF2-40B4-BE49-F238E27FC236}">
                <a16:creationId xmlns:a16="http://schemas.microsoft.com/office/drawing/2014/main" id="{09537A17-EA6E-49D1-B28B-1DAA0DB0C6C5}"/>
              </a:ext>
            </a:extLst>
          </p:cNvPr>
          <p:cNvGrpSpPr/>
          <p:nvPr/>
        </p:nvGrpSpPr>
        <p:grpSpPr>
          <a:xfrm>
            <a:off x="754773" y="1554735"/>
            <a:ext cx="10682454" cy="4379337"/>
            <a:chOff x="1215749" y="1554735"/>
            <a:chExt cx="10682454" cy="4379337"/>
          </a:xfrm>
        </p:grpSpPr>
        <p:grpSp>
          <p:nvGrpSpPr>
            <p:cNvPr id="5" name="组合 4">
              <a:extLst>
                <a:ext uri="{FF2B5EF4-FFF2-40B4-BE49-F238E27FC236}">
                  <a16:creationId xmlns:a16="http://schemas.microsoft.com/office/drawing/2014/main" id="{8228B759-0C8F-48B1-850E-A9A12659E09A}"/>
                </a:ext>
              </a:extLst>
            </p:cNvPr>
            <p:cNvGrpSpPr/>
            <p:nvPr/>
          </p:nvGrpSpPr>
          <p:grpSpPr>
            <a:xfrm>
              <a:off x="1215749" y="1554735"/>
              <a:ext cx="2965725" cy="4379337"/>
              <a:chOff x="1215749" y="1554735"/>
              <a:chExt cx="2965725" cy="4379337"/>
            </a:xfrm>
          </p:grpSpPr>
          <p:grpSp>
            <p:nvGrpSpPr>
              <p:cNvPr id="183" name="组合 182">
                <a:extLst>
                  <a:ext uri="{FF2B5EF4-FFF2-40B4-BE49-F238E27FC236}">
                    <a16:creationId xmlns:a16="http://schemas.microsoft.com/office/drawing/2014/main" id="{9E2AD193-7F01-4D63-96BB-8E5899372D01}"/>
                  </a:ext>
                </a:extLst>
              </p:cNvPr>
              <p:cNvGrpSpPr/>
              <p:nvPr/>
            </p:nvGrpSpPr>
            <p:grpSpPr>
              <a:xfrm>
                <a:off x="1215749" y="1554735"/>
                <a:ext cx="2965725" cy="4379337"/>
                <a:chOff x="4082775" y="1811911"/>
                <a:chExt cx="2151201" cy="3176570"/>
              </a:xfrm>
            </p:grpSpPr>
            <p:grpSp>
              <p:nvGrpSpPr>
                <p:cNvPr id="184" name="Group 34">
                  <a:extLst>
                    <a:ext uri="{FF2B5EF4-FFF2-40B4-BE49-F238E27FC236}">
                      <a16:creationId xmlns:a16="http://schemas.microsoft.com/office/drawing/2014/main" id="{5CC14FAF-C098-47AF-91CF-11157BA7C6F6}"/>
                    </a:ext>
                  </a:extLst>
                </p:cNvPr>
                <p:cNvGrpSpPr/>
                <p:nvPr/>
              </p:nvGrpSpPr>
              <p:grpSpPr>
                <a:xfrm>
                  <a:off x="4082775" y="1811911"/>
                  <a:ext cx="2151201" cy="2557262"/>
                  <a:chOff x="1208671" y="1659213"/>
                  <a:chExt cx="2151201" cy="2557262"/>
                </a:xfrm>
                <a:solidFill>
                  <a:schemeClr val="accent2"/>
                </a:solidFill>
              </p:grpSpPr>
              <p:sp>
                <p:nvSpPr>
                  <p:cNvPr id="192" name="Oval 35">
                    <a:extLst>
                      <a:ext uri="{FF2B5EF4-FFF2-40B4-BE49-F238E27FC236}">
                        <a16:creationId xmlns:a16="http://schemas.microsoft.com/office/drawing/2014/main" id="{FACA7290-8E98-4CFC-9AEF-D2E0BD435316}"/>
                      </a:ext>
                    </a:extLst>
                  </p:cNvPr>
                  <p:cNvSpPr/>
                  <p:nvPr/>
                </p:nvSpPr>
                <p:spPr>
                  <a:xfrm>
                    <a:off x="1208671" y="1659213"/>
                    <a:ext cx="2151201" cy="21512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193" name="Isosceles Triangle 40">
                    <a:extLst>
                      <a:ext uri="{FF2B5EF4-FFF2-40B4-BE49-F238E27FC236}">
                        <a16:creationId xmlns:a16="http://schemas.microsoft.com/office/drawing/2014/main" id="{85B2DBA6-A850-4B6C-AE36-423D5F63DA01}"/>
                      </a:ext>
                    </a:extLst>
                  </p:cNvPr>
                  <p:cNvSpPr/>
                  <p:nvPr/>
                </p:nvSpPr>
                <p:spPr>
                  <a:xfrm rot="10800000">
                    <a:off x="2007871" y="3662024"/>
                    <a:ext cx="552799" cy="5544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grpSp>
            <p:grpSp>
              <p:nvGrpSpPr>
                <p:cNvPr id="187" name="Group 36">
                  <a:extLst>
                    <a:ext uri="{FF2B5EF4-FFF2-40B4-BE49-F238E27FC236}">
                      <a16:creationId xmlns:a16="http://schemas.microsoft.com/office/drawing/2014/main" id="{17F98734-4C27-4F5A-8A31-8715AEE51605}"/>
                    </a:ext>
                  </a:extLst>
                </p:cNvPr>
                <p:cNvGrpSpPr/>
                <p:nvPr/>
              </p:nvGrpSpPr>
              <p:grpSpPr>
                <a:xfrm>
                  <a:off x="4773120" y="4217971"/>
                  <a:ext cx="770510" cy="770510"/>
                  <a:chOff x="2786183" y="1189182"/>
                  <a:chExt cx="921712" cy="921712"/>
                </a:xfrm>
              </p:grpSpPr>
              <p:sp>
                <p:nvSpPr>
                  <p:cNvPr id="188" name="Oval 41">
                    <a:extLst>
                      <a:ext uri="{FF2B5EF4-FFF2-40B4-BE49-F238E27FC236}">
                        <a16:creationId xmlns:a16="http://schemas.microsoft.com/office/drawing/2014/main" id="{5D03AFB5-D1BA-4D9E-B8BC-3E16564EC4B9}"/>
                      </a:ext>
                    </a:extLst>
                  </p:cNvPr>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189" name="Oval 42">
                    <a:extLst>
                      <a:ext uri="{FF2B5EF4-FFF2-40B4-BE49-F238E27FC236}">
                        <a16:creationId xmlns:a16="http://schemas.microsoft.com/office/drawing/2014/main" id="{A0FDC9AA-3DD1-42CF-94E7-9DD97E83B98B}"/>
                      </a:ext>
                    </a:extLst>
                  </p:cNvPr>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sz="1600" b="1" dirty="0">
                      <a:solidFill>
                        <a:schemeClr val="accent2"/>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grpSp>
          </p:grpSp>
          <p:sp>
            <p:nvSpPr>
              <p:cNvPr id="194" name="任意多边形: 形状 193">
                <a:extLst>
                  <a:ext uri="{FF2B5EF4-FFF2-40B4-BE49-F238E27FC236}">
                    <a16:creationId xmlns:a16="http://schemas.microsoft.com/office/drawing/2014/main" id="{983BB9E4-CB56-4AFC-8C09-B24AB305D08F}"/>
                  </a:ext>
                </a:extLst>
              </p:cNvPr>
              <p:cNvSpPr/>
              <p:nvPr/>
            </p:nvSpPr>
            <p:spPr>
              <a:xfrm>
                <a:off x="2526237" y="5180023"/>
                <a:ext cx="355445" cy="444157"/>
              </a:xfrm>
              <a:custGeom>
                <a:avLst/>
                <a:gdLst>
                  <a:gd name="connsiteX0" fmla="*/ 316382 w 355445"/>
                  <a:gd name="connsiteY0" fmla="*/ 178804 h 444157"/>
                  <a:gd name="connsiteX1" fmla="*/ 305837 w 355445"/>
                  <a:gd name="connsiteY1" fmla="*/ 178804 h 444157"/>
                  <a:gd name="connsiteX2" fmla="*/ 305837 w 355445"/>
                  <a:gd name="connsiteY2" fmla="*/ 131108 h 444157"/>
                  <a:gd name="connsiteX3" fmla="*/ 180642 w 355445"/>
                  <a:gd name="connsiteY3" fmla="*/ -28 h 444157"/>
                  <a:gd name="connsiteX4" fmla="*/ 49506 w 355445"/>
                  <a:gd name="connsiteY4" fmla="*/ 125166 h 444157"/>
                  <a:gd name="connsiteX5" fmla="*/ 49506 w 355445"/>
                  <a:gd name="connsiteY5" fmla="*/ 131108 h 444157"/>
                  <a:gd name="connsiteX6" fmla="*/ 49506 w 355445"/>
                  <a:gd name="connsiteY6" fmla="*/ 178804 h 444157"/>
                  <a:gd name="connsiteX7" fmla="*/ 38961 w 355445"/>
                  <a:gd name="connsiteY7" fmla="*/ 178804 h 444157"/>
                  <a:gd name="connsiteX8" fmla="*/ -51 w 355445"/>
                  <a:gd name="connsiteY8" fmla="*/ 218091 h 444157"/>
                  <a:gd name="connsiteX9" fmla="*/ -51 w 355445"/>
                  <a:gd name="connsiteY9" fmla="*/ 218159 h 444157"/>
                  <a:gd name="connsiteX10" fmla="*/ -51 w 355445"/>
                  <a:gd name="connsiteY10" fmla="*/ 404807 h 444157"/>
                  <a:gd name="connsiteX11" fmla="*/ 38961 w 355445"/>
                  <a:gd name="connsiteY11" fmla="*/ 444094 h 444157"/>
                  <a:gd name="connsiteX12" fmla="*/ 38961 w 355445"/>
                  <a:gd name="connsiteY12" fmla="*/ 444094 h 444157"/>
                  <a:gd name="connsiteX13" fmla="*/ 316382 w 355445"/>
                  <a:gd name="connsiteY13" fmla="*/ 444094 h 444157"/>
                  <a:gd name="connsiteX14" fmla="*/ 355394 w 355445"/>
                  <a:gd name="connsiteY14" fmla="*/ 404807 h 444157"/>
                  <a:gd name="connsiteX15" fmla="*/ 355394 w 355445"/>
                  <a:gd name="connsiteY15" fmla="*/ 404807 h 444157"/>
                  <a:gd name="connsiteX16" fmla="*/ 355394 w 355445"/>
                  <a:gd name="connsiteY16" fmla="*/ 218159 h 444157"/>
                  <a:gd name="connsiteX17" fmla="*/ 316451 w 355445"/>
                  <a:gd name="connsiteY17" fmla="*/ 178804 h 444157"/>
                  <a:gd name="connsiteX18" fmla="*/ 316382 w 355445"/>
                  <a:gd name="connsiteY18" fmla="*/ 178804 h 444157"/>
                  <a:gd name="connsiteX19" fmla="*/ 194041 w 355445"/>
                  <a:gd name="connsiteY19" fmla="*/ 314034 h 444157"/>
                  <a:gd name="connsiteX20" fmla="*/ 194041 w 355445"/>
                  <a:gd name="connsiteY20" fmla="*/ 338433 h 444157"/>
                  <a:gd name="connsiteX21" fmla="*/ 187148 w 355445"/>
                  <a:gd name="connsiteY21" fmla="*/ 344981 h 444157"/>
                  <a:gd name="connsiteX22" fmla="*/ 167505 w 355445"/>
                  <a:gd name="connsiteY22" fmla="*/ 344981 h 444157"/>
                  <a:gd name="connsiteX23" fmla="*/ 160957 w 355445"/>
                  <a:gd name="connsiteY23" fmla="*/ 338433 h 444157"/>
                  <a:gd name="connsiteX24" fmla="*/ 160957 w 355445"/>
                  <a:gd name="connsiteY24" fmla="*/ 314034 h 444157"/>
                  <a:gd name="connsiteX25" fmla="*/ 150577 w 355445"/>
                  <a:gd name="connsiteY25" fmla="*/ 270914 h 444157"/>
                  <a:gd name="connsiteX26" fmla="*/ 193696 w 355445"/>
                  <a:gd name="connsiteY26" fmla="*/ 260534 h 444157"/>
                  <a:gd name="connsiteX27" fmla="*/ 204076 w 355445"/>
                  <a:gd name="connsiteY27" fmla="*/ 303654 h 444157"/>
                  <a:gd name="connsiteX28" fmla="*/ 193696 w 355445"/>
                  <a:gd name="connsiteY28" fmla="*/ 314034 h 444157"/>
                  <a:gd name="connsiteX29" fmla="*/ 249663 w 355445"/>
                  <a:gd name="connsiteY29" fmla="*/ 178804 h 444157"/>
                  <a:gd name="connsiteX30" fmla="*/ 105680 w 355445"/>
                  <a:gd name="connsiteY30" fmla="*/ 178804 h 444157"/>
                  <a:gd name="connsiteX31" fmla="*/ 105680 w 355445"/>
                  <a:gd name="connsiteY31" fmla="*/ 131108 h 444157"/>
                  <a:gd name="connsiteX32" fmla="*/ 175445 w 355445"/>
                  <a:gd name="connsiteY32" fmla="*/ 56890 h 444157"/>
                  <a:gd name="connsiteX33" fmla="*/ 249663 w 355445"/>
                  <a:gd name="connsiteY33" fmla="*/ 126655 h 444157"/>
                  <a:gd name="connsiteX34" fmla="*/ 249663 w 355445"/>
                  <a:gd name="connsiteY34" fmla="*/ 131108 h 44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5445" h="444157">
                    <a:moveTo>
                      <a:pt x="316382" y="178804"/>
                    </a:moveTo>
                    <a:lnTo>
                      <a:pt x="305837" y="178804"/>
                    </a:lnTo>
                    <a:lnTo>
                      <a:pt x="305837" y="131108"/>
                    </a:lnTo>
                    <a:cubicBezTo>
                      <a:pt x="307477" y="60322"/>
                      <a:pt x="251428" y="1612"/>
                      <a:pt x="180642" y="-28"/>
                    </a:cubicBezTo>
                    <a:cubicBezTo>
                      <a:pt x="109863" y="-1669"/>
                      <a:pt x="51146" y="54381"/>
                      <a:pt x="49506" y="125166"/>
                    </a:cubicBezTo>
                    <a:cubicBezTo>
                      <a:pt x="49458" y="127145"/>
                      <a:pt x="49458" y="129129"/>
                      <a:pt x="49506" y="131108"/>
                    </a:cubicBezTo>
                    <a:lnTo>
                      <a:pt x="49506" y="178804"/>
                    </a:lnTo>
                    <a:lnTo>
                      <a:pt x="38961" y="178804"/>
                    </a:lnTo>
                    <a:cubicBezTo>
                      <a:pt x="17339" y="178879"/>
                      <a:pt x="-127" y="196469"/>
                      <a:pt x="-51" y="218091"/>
                    </a:cubicBezTo>
                    <a:cubicBezTo>
                      <a:pt x="-51" y="218111"/>
                      <a:pt x="-51" y="218139"/>
                      <a:pt x="-51" y="218159"/>
                    </a:cubicBezTo>
                    <a:lnTo>
                      <a:pt x="-51" y="404807"/>
                    </a:lnTo>
                    <a:cubicBezTo>
                      <a:pt x="-127" y="426429"/>
                      <a:pt x="17339" y="444019"/>
                      <a:pt x="38961" y="444094"/>
                    </a:cubicBezTo>
                    <a:cubicBezTo>
                      <a:pt x="38961" y="444094"/>
                      <a:pt x="38961" y="444094"/>
                      <a:pt x="38961" y="444094"/>
                    </a:cubicBezTo>
                    <a:lnTo>
                      <a:pt x="316382" y="444094"/>
                    </a:lnTo>
                    <a:cubicBezTo>
                      <a:pt x="338004" y="444019"/>
                      <a:pt x="355469" y="426429"/>
                      <a:pt x="355394" y="404807"/>
                    </a:cubicBezTo>
                    <a:cubicBezTo>
                      <a:pt x="355394" y="404807"/>
                      <a:pt x="355394" y="404807"/>
                      <a:pt x="355394" y="404807"/>
                    </a:cubicBezTo>
                    <a:lnTo>
                      <a:pt x="355394" y="218159"/>
                    </a:lnTo>
                    <a:cubicBezTo>
                      <a:pt x="355511" y="196538"/>
                      <a:pt x="338073" y="178920"/>
                      <a:pt x="316451" y="178804"/>
                    </a:cubicBezTo>
                    <a:cubicBezTo>
                      <a:pt x="316430" y="178804"/>
                      <a:pt x="316403" y="178804"/>
                      <a:pt x="316382" y="178804"/>
                    </a:cubicBezTo>
                    <a:close/>
                    <a:moveTo>
                      <a:pt x="194041" y="314034"/>
                    </a:moveTo>
                    <a:lnTo>
                      <a:pt x="194041" y="338433"/>
                    </a:lnTo>
                    <a:cubicBezTo>
                      <a:pt x="193855" y="342107"/>
                      <a:pt x="190822" y="344987"/>
                      <a:pt x="187148" y="344981"/>
                    </a:cubicBezTo>
                    <a:lnTo>
                      <a:pt x="167505" y="344981"/>
                    </a:lnTo>
                    <a:cubicBezTo>
                      <a:pt x="163962" y="344808"/>
                      <a:pt x="161129" y="341976"/>
                      <a:pt x="160957" y="338433"/>
                    </a:cubicBezTo>
                    <a:lnTo>
                      <a:pt x="160957" y="314034"/>
                    </a:lnTo>
                    <a:cubicBezTo>
                      <a:pt x="146187" y="304991"/>
                      <a:pt x="141534" y="285685"/>
                      <a:pt x="150577" y="270914"/>
                    </a:cubicBezTo>
                    <a:cubicBezTo>
                      <a:pt x="159620" y="256144"/>
                      <a:pt x="178926" y="251491"/>
                      <a:pt x="193696" y="260534"/>
                    </a:cubicBezTo>
                    <a:cubicBezTo>
                      <a:pt x="208467" y="269577"/>
                      <a:pt x="213119" y="288883"/>
                      <a:pt x="204076" y="303654"/>
                    </a:cubicBezTo>
                    <a:cubicBezTo>
                      <a:pt x="201485" y="307885"/>
                      <a:pt x="197928" y="311442"/>
                      <a:pt x="193696" y="314034"/>
                    </a:cubicBezTo>
                    <a:close/>
                    <a:moveTo>
                      <a:pt x="249663" y="178804"/>
                    </a:moveTo>
                    <a:lnTo>
                      <a:pt x="105680" y="178804"/>
                    </a:lnTo>
                    <a:lnTo>
                      <a:pt x="105680" y="131108"/>
                    </a:lnTo>
                    <a:cubicBezTo>
                      <a:pt x="104446" y="91345"/>
                      <a:pt x="135682" y="58116"/>
                      <a:pt x="175445" y="56890"/>
                    </a:cubicBezTo>
                    <a:cubicBezTo>
                      <a:pt x="215201" y="55656"/>
                      <a:pt x="248429" y="86892"/>
                      <a:pt x="249663" y="126655"/>
                    </a:cubicBezTo>
                    <a:cubicBezTo>
                      <a:pt x="249711" y="128137"/>
                      <a:pt x="249711" y="129626"/>
                      <a:pt x="249663" y="131108"/>
                    </a:cubicBezTo>
                    <a:close/>
                  </a:path>
                </a:pathLst>
              </a:custGeom>
              <a:solidFill>
                <a:schemeClr val="accent3"/>
              </a:solid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96" name="文本框 227">
                <a:extLst>
                  <a:ext uri="{FF2B5EF4-FFF2-40B4-BE49-F238E27FC236}">
                    <a16:creationId xmlns:a16="http://schemas.microsoft.com/office/drawing/2014/main" id="{41BA53D1-5F9D-4FA6-9A1B-04B857D60F7F}"/>
                  </a:ext>
                </a:extLst>
              </p:cNvPr>
              <p:cNvSpPr txBox="1"/>
              <p:nvPr/>
            </p:nvSpPr>
            <p:spPr>
              <a:xfrm>
                <a:off x="1927732" y="2079826"/>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197" name="矩形 196">
                <a:extLst>
                  <a:ext uri="{FF2B5EF4-FFF2-40B4-BE49-F238E27FC236}">
                    <a16:creationId xmlns:a16="http://schemas.microsoft.com/office/drawing/2014/main" id="{514EBFFD-CD65-448A-B018-D4E00FE610AC}"/>
                  </a:ext>
                </a:extLst>
              </p:cNvPr>
              <p:cNvSpPr>
                <a:spLocks noChangeArrowheads="1"/>
              </p:cNvSpPr>
              <p:nvPr/>
            </p:nvSpPr>
            <p:spPr bwMode="auto">
              <a:xfrm>
                <a:off x="1714679" y="2491661"/>
                <a:ext cx="1893174" cy="163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a:t>
                </a:r>
              </a:p>
            </p:txBody>
          </p:sp>
        </p:grpSp>
        <p:grpSp>
          <p:nvGrpSpPr>
            <p:cNvPr id="11" name="组合 10">
              <a:extLst>
                <a:ext uri="{FF2B5EF4-FFF2-40B4-BE49-F238E27FC236}">
                  <a16:creationId xmlns:a16="http://schemas.microsoft.com/office/drawing/2014/main" id="{21EB819C-F8E4-4B35-87AE-27E6D2616CC9}"/>
                </a:ext>
              </a:extLst>
            </p:cNvPr>
            <p:cNvGrpSpPr/>
            <p:nvPr/>
          </p:nvGrpSpPr>
          <p:grpSpPr>
            <a:xfrm>
              <a:off x="3787992" y="1554735"/>
              <a:ext cx="2965725" cy="4379337"/>
              <a:chOff x="3825599" y="1554735"/>
              <a:chExt cx="2965725" cy="4379337"/>
            </a:xfrm>
          </p:grpSpPr>
          <p:grpSp>
            <p:nvGrpSpPr>
              <p:cNvPr id="4" name="组合 3">
                <a:extLst>
                  <a:ext uri="{FF2B5EF4-FFF2-40B4-BE49-F238E27FC236}">
                    <a16:creationId xmlns:a16="http://schemas.microsoft.com/office/drawing/2014/main" id="{60FCA032-1F4C-41E6-BCA0-772C4FD27226}"/>
                  </a:ext>
                </a:extLst>
              </p:cNvPr>
              <p:cNvGrpSpPr/>
              <p:nvPr/>
            </p:nvGrpSpPr>
            <p:grpSpPr>
              <a:xfrm>
                <a:off x="3825599" y="1554735"/>
                <a:ext cx="2965725" cy="4379337"/>
                <a:chOff x="4082775" y="1811911"/>
                <a:chExt cx="2151201" cy="3176570"/>
              </a:xfrm>
            </p:grpSpPr>
            <p:grpSp>
              <p:nvGrpSpPr>
                <p:cNvPr id="145" name="Group 34">
                  <a:extLst>
                    <a:ext uri="{FF2B5EF4-FFF2-40B4-BE49-F238E27FC236}">
                      <a16:creationId xmlns:a16="http://schemas.microsoft.com/office/drawing/2014/main" id="{EA401634-83DC-4CF7-B296-B177CF1A1314}"/>
                    </a:ext>
                  </a:extLst>
                </p:cNvPr>
                <p:cNvGrpSpPr/>
                <p:nvPr/>
              </p:nvGrpSpPr>
              <p:grpSpPr>
                <a:xfrm>
                  <a:off x="4082775" y="1811911"/>
                  <a:ext cx="2151201" cy="2557262"/>
                  <a:chOff x="1208671" y="1659213"/>
                  <a:chExt cx="2151201" cy="2557262"/>
                </a:xfrm>
                <a:solidFill>
                  <a:schemeClr val="accent2"/>
                </a:solidFill>
              </p:grpSpPr>
              <p:sp>
                <p:nvSpPr>
                  <p:cNvPr id="177" name="Oval 35">
                    <a:extLst>
                      <a:ext uri="{FF2B5EF4-FFF2-40B4-BE49-F238E27FC236}">
                        <a16:creationId xmlns:a16="http://schemas.microsoft.com/office/drawing/2014/main" id="{F898F3B3-73AF-464A-BC14-16830FDA0F0B}"/>
                      </a:ext>
                    </a:extLst>
                  </p:cNvPr>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178" name="Isosceles Triangle 40">
                    <a:extLst>
                      <a:ext uri="{FF2B5EF4-FFF2-40B4-BE49-F238E27FC236}">
                        <a16:creationId xmlns:a16="http://schemas.microsoft.com/office/drawing/2014/main" id="{7C834A15-FB8E-4DC1-ADF8-AA7A9041D1F2}"/>
                      </a:ext>
                    </a:extLst>
                  </p:cNvPr>
                  <p:cNvSpPr/>
                  <p:nvPr/>
                </p:nvSpPr>
                <p:spPr>
                  <a:xfrm rot="10800000">
                    <a:off x="2007871" y="3662024"/>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grpSp>
            <p:grpSp>
              <p:nvGrpSpPr>
                <p:cNvPr id="156" name="Group 36">
                  <a:extLst>
                    <a:ext uri="{FF2B5EF4-FFF2-40B4-BE49-F238E27FC236}">
                      <a16:creationId xmlns:a16="http://schemas.microsoft.com/office/drawing/2014/main" id="{45674CE9-E101-45D9-9A94-40329CC8585E}"/>
                    </a:ext>
                  </a:extLst>
                </p:cNvPr>
                <p:cNvGrpSpPr/>
                <p:nvPr/>
              </p:nvGrpSpPr>
              <p:grpSpPr>
                <a:xfrm>
                  <a:off x="4773120" y="4217971"/>
                  <a:ext cx="770510" cy="770510"/>
                  <a:chOff x="2786183" y="1189182"/>
                  <a:chExt cx="921712" cy="921712"/>
                </a:xfrm>
              </p:grpSpPr>
              <p:sp>
                <p:nvSpPr>
                  <p:cNvPr id="163" name="Oval 41">
                    <a:extLst>
                      <a:ext uri="{FF2B5EF4-FFF2-40B4-BE49-F238E27FC236}">
                        <a16:creationId xmlns:a16="http://schemas.microsoft.com/office/drawing/2014/main" id="{D4993EB4-FEDB-4C6A-9572-431528A74924}"/>
                      </a:ext>
                    </a:extLst>
                  </p:cNvPr>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164" name="Oval 42">
                    <a:extLst>
                      <a:ext uri="{FF2B5EF4-FFF2-40B4-BE49-F238E27FC236}">
                        <a16:creationId xmlns:a16="http://schemas.microsoft.com/office/drawing/2014/main" id="{8B3D806C-AB4B-47B5-9E2D-5347D0AD4F26}"/>
                      </a:ext>
                    </a:extLst>
                  </p:cNvPr>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sz="1600" b="1" dirty="0">
                      <a:solidFill>
                        <a:schemeClr val="accent2"/>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grpSp>
          </p:grpSp>
          <p:sp>
            <p:nvSpPr>
              <p:cNvPr id="198" name="文本框 227">
                <a:extLst>
                  <a:ext uri="{FF2B5EF4-FFF2-40B4-BE49-F238E27FC236}">
                    <a16:creationId xmlns:a16="http://schemas.microsoft.com/office/drawing/2014/main" id="{87E7B986-EEF7-4E97-802A-BB6B27A2B10A}"/>
                  </a:ext>
                </a:extLst>
              </p:cNvPr>
              <p:cNvSpPr txBox="1"/>
              <p:nvPr/>
            </p:nvSpPr>
            <p:spPr>
              <a:xfrm>
                <a:off x="4561464" y="2079826"/>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cap="all" dirty="0">
                    <a:solidFill>
                      <a:schemeClr val="bg1"/>
                    </a:solidFill>
                    <a:latin typeface="+mj-ea"/>
                    <a:ea typeface="+mj-ea"/>
                    <a:cs typeface="+mj-cs"/>
                  </a:rPr>
                  <a:t>关键词标题</a:t>
                </a:r>
                <a:endParaRPr lang="en-US" altLang="zh-CN" sz="2000" cap="all" dirty="0">
                  <a:solidFill>
                    <a:schemeClr val="bg1"/>
                  </a:solidFill>
                  <a:latin typeface="+mj-ea"/>
                  <a:ea typeface="+mj-ea"/>
                  <a:cs typeface="+mj-cs"/>
                </a:endParaRPr>
              </a:p>
            </p:txBody>
          </p:sp>
          <p:sp>
            <p:nvSpPr>
              <p:cNvPr id="199" name="矩形 198">
                <a:extLst>
                  <a:ext uri="{FF2B5EF4-FFF2-40B4-BE49-F238E27FC236}">
                    <a16:creationId xmlns:a16="http://schemas.microsoft.com/office/drawing/2014/main" id="{0521B01D-707E-4E2F-A36D-0371E5D85A96}"/>
                  </a:ext>
                </a:extLst>
              </p:cNvPr>
              <p:cNvSpPr>
                <a:spLocks noChangeArrowheads="1"/>
              </p:cNvSpPr>
              <p:nvPr/>
            </p:nvSpPr>
            <p:spPr bwMode="auto">
              <a:xfrm>
                <a:off x="4348411" y="2491661"/>
                <a:ext cx="1893174" cy="163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a:t>
                </a:r>
              </a:p>
            </p:txBody>
          </p:sp>
          <p:grpSp>
            <p:nvGrpSpPr>
              <p:cNvPr id="200" name="组合 199">
                <a:extLst>
                  <a:ext uri="{FF2B5EF4-FFF2-40B4-BE49-F238E27FC236}">
                    <a16:creationId xmlns:a16="http://schemas.microsoft.com/office/drawing/2014/main" id="{77A64833-2543-4365-BD2B-383E19B81B99}"/>
                  </a:ext>
                </a:extLst>
              </p:cNvPr>
              <p:cNvGrpSpPr/>
              <p:nvPr/>
            </p:nvGrpSpPr>
            <p:grpSpPr>
              <a:xfrm>
                <a:off x="5127802" y="5143021"/>
                <a:ext cx="380365" cy="556260"/>
                <a:chOff x="8561" y="6621"/>
                <a:chExt cx="599" cy="876"/>
              </a:xfrm>
              <a:solidFill>
                <a:schemeClr val="accent2"/>
              </a:solidFill>
            </p:grpSpPr>
            <p:sp>
              <p:nvSpPr>
                <p:cNvPr id="201" name="任意多边形: 形状 200">
                  <a:extLst>
                    <a:ext uri="{FF2B5EF4-FFF2-40B4-BE49-F238E27FC236}">
                      <a16:creationId xmlns:a16="http://schemas.microsoft.com/office/drawing/2014/main" id="{41C17036-7E7A-4BDC-9169-E5C398E946EA}"/>
                    </a:ext>
                  </a:extLst>
                </p:cNvPr>
                <p:cNvSpPr/>
                <p:nvPr/>
              </p:nvSpPr>
              <p:spPr>
                <a:xfrm>
                  <a:off x="8759" y="7273"/>
                  <a:ext cx="209" cy="68"/>
                </a:xfrm>
                <a:custGeom>
                  <a:avLst/>
                  <a:gdLst>
                    <a:gd name="connsiteX0" fmla="*/ 689 w 132542"/>
                    <a:gd name="connsiteY0" fmla="*/ 43216 h 43215"/>
                    <a:gd name="connsiteX1" fmla="*/ 131922 w 132542"/>
                    <a:gd name="connsiteY1" fmla="*/ 17921 h 43215"/>
                    <a:gd name="connsiteX2" fmla="*/ 132542 w 132542"/>
                    <a:gd name="connsiteY2" fmla="*/ 0 h 43215"/>
                    <a:gd name="connsiteX3" fmla="*/ 0 w 132542"/>
                    <a:gd name="connsiteY3" fmla="*/ 25502 h 43215"/>
                    <a:gd name="connsiteX4" fmla="*/ 689 w 132542"/>
                    <a:gd name="connsiteY4" fmla="*/ 43216 h 43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42" h="43215">
                      <a:moveTo>
                        <a:pt x="689" y="43216"/>
                      </a:moveTo>
                      <a:lnTo>
                        <a:pt x="131922" y="17921"/>
                      </a:lnTo>
                      <a:lnTo>
                        <a:pt x="132542" y="0"/>
                      </a:lnTo>
                      <a:lnTo>
                        <a:pt x="0" y="25502"/>
                      </a:lnTo>
                      <a:lnTo>
                        <a:pt x="689" y="43216"/>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2" name="任意多边形: 形状 201">
                  <a:extLst>
                    <a:ext uri="{FF2B5EF4-FFF2-40B4-BE49-F238E27FC236}">
                      <a16:creationId xmlns:a16="http://schemas.microsoft.com/office/drawing/2014/main" id="{9FDEA503-F48E-4CC3-9A38-BD1FEDB90D13}"/>
                    </a:ext>
                  </a:extLst>
                </p:cNvPr>
                <p:cNvSpPr/>
                <p:nvPr/>
              </p:nvSpPr>
              <p:spPr>
                <a:xfrm>
                  <a:off x="8761" y="7321"/>
                  <a:ext cx="205" cy="67"/>
                </a:xfrm>
                <a:custGeom>
                  <a:avLst/>
                  <a:gdLst>
                    <a:gd name="connsiteX0" fmla="*/ 689 w 130405"/>
                    <a:gd name="connsiteY0" fmla="*/ 42802 h 42801"/>
                    <a:gd name="connsiteX1" fmla="*/ 129785 w 130405"/>
                    <a:gd name="connsiteY1" fmla="*/ 17989 h 42801"/>
                    <a:gd name="connsiteX2" fmla="*/ 130405 w 130405"/>
                    <a:gd name="connsiteY2" fmla="*/ 0 h 42801"/>
                    <a:gd name="connsiteX3" fmla="*/ 0 w 130405"/>
                    <a:gd name="connsiteY3" fmla="*/ 25157 h 42801"/>
                    <a:gd name="connsiteX4" fmla="*/ 689 w 130405"/>
                    <a:gd name="connsiteY4" fmla="*/ 42802 h 4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5" h="42801">
                      <a:moveTo>
                        <a:pt x="689" y="42802"/>
                      </a:moveTo>
                      <a:lnTo>
                        <a:pt x="129785" y="17989"/>
                      </a:lnTo>
                      <a:lnTo>
                        <a:pt x="130405" y="0"/>
                      </a:lnTo>
                      <a:lnTo>
                        <a:pt x="0" y="25157"/>
                      </a:lnTo>
                      <a:lnTo>
                        <a:pt x="689" y="42802"/>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3" name="任意多边形: 形状 202">
                  <a:extLst>
                    <a:ext uri="{FF2B5EF4-FFF2-40B4-BE49-F238E27FC236}">
                      <a16:creationId xmlns:a16="http://schemas.microsoft.com/office/drawing/2014/main" id="{087DE9F8-0F91-4233-A31C-6A09F94AEB0F}"/>
                    </a:ext>
                  </a:extLst>
                </p:cNvPr>
                <p:cNvSpPr/>
                <p:nvPr/>
              </p:nvSpPr>
              <p:spPr>
                <a:xfrm>
                  <a:off x="8763" y="7368"/>
                  <a:ext cx="202" cy="41"/>
                </a:xfrm>
                <a:custGeom>
                  <a:avLst/>
                  <a:gdLst>
                    <a:gd name="connsiteX0" fmla="*/ -51 w 128200"/>
                    <a:gd name="connsiteY0" fmla="*/ 25439 h 26122"/>
                    <a:gd name="connsiteX1" fmla="*/ 707 w 128200"/>
                    <a:gd name="connsiteY1" fmla="*/ 26059 h 26122"/>
                    <a:gd name="connsiteX2" fmla="*/ 126633 w 128200"/>
                    <a:gd name="connsiteY2" fmla="*/ 26059 h 26122"/>
                    <a:gd name="connsiteX3" fmla="*/ 127322 w 128200"/>
                    <a:gd name="connsiteY3" fmla="*/ 25508 h 26122"/>
                    <a:gd name="connsiteX4" fmla="*/ 128149 w 128200"/>
                    <a:gd name="connsiteY4" fmla="*/ -63 h 26122"/>
                    <a:gd name="connsiteX5" fmla="*/ -51 w 128200"/>
                    <a:gd name="connsiteY5" fmla="*/ 24681 h 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00" h="26122">
                      <a:moveTo>
                        <a:pt x="-51" y="25439"/>
                      </a:moveTo>
                      <a:cubicBezTo>
                        <a:pt x="80" y="25763"/>
                        <a:pt x="370" y="25990"/>
                        <a:pt x="707" y="26059"/>
                      </a:cubicBezTo>
                      <a:lnTo>
                        <a:pt x="126633" y="26059"/>
                      </a:lnTo>
                      <a:cubicBezTo>
                        <a:pt x="126950" y="26025"/>
                        <a:pt x="127219" y="25811"/>
                        <a:pt x="127322" y="25508"/>
                      </a:cubicBezTo>
                      <a:lnTo>
                        <a:pt x="128149" y="-63"/>
                      </a:lnTo>
                      <a:lnTo>
                        <a:pt x="-51" y="24681"/>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4" name="任意多边形: 形状 203">
                  <a:extLst>
                    <a:ext uri="{FF2B5EF4-FFF2-40B4-BE49-F238E27FC236}">
                      <a16:creationId xmlns:a16="http://schemas.microsoft.com/office/drawing/2014/main" id="{C3C27CEF-0972-4A61-B49E-30FB02BE15AC}"/>
                    </a:ext>
                  </a:extLst>
                </p:cNvPr>
                <p:cNvSpPr/>
                <p:nvPr/>
              </p:nvSpPr>
              <p:spPr>
                <a:xfrm>
                  <a:off x="8757" y="7250"/>
                  <a:ext cx="212" cy="44"/>
                </a:xfrm>
                <a:custGeom>
                  <a:avLst/>
                  <a:gdLst>
                    <a:gd name="connsiteX0" fmla="*/ 90222 w 134541"/>
                    <a:gd name="connsiteY0" fmla="*/ 4136 h 27914"/>
                    <a:gd name="connsiteX1" fmla="*/ 90360 w 134541"/>
                    <a:gd name="connsiteY1" fmla="*/ 0 h 27914"/>
                    <a:gd name="connsiteX2" fmla="*/ 41217 w 134541"/>
                    <a:gd name="connsiteY2" fmla="*/ 0 h 27914"/>
                    <a:gd name="connsiteX3" fmla="*/ 27639 w 134541"/>
                    <a:gd name="connsiteY3" fmla="*/ 0 h 27914"/>
                    <a:gd name="connsiteX4" fmla="*/ 0 w 134541"/>
                    <a:gd name="connsiteY4" fmla="*/ 0 h 27914"/>
                    <a:gd name="connsiteX5" fmla="*/ 1034 w 134541"/>
                    <a:gd name="connsiteY5" fmla="*/ 27914 h 27914"/>
                    <a:gd name="connsiteX6" fmla="*/ 134472 w 134541"/>
                    <a:gd name="connsiteY6" fmla="*/ 2206 h 27914"/>
                    <a:gd name="connsiteX7" fmla="*/ 134541 w 134541"/>
                    <a:gd name="connsiteY7" fmla="*/ 0 h 27914"/>
                    <a:gd name="connsiteX8" fmla="*/ 103938 w 134541"/>
                    <a:gd name="connsiteY8" fmla="*/ 0 h 27914"/>
                    <a:gd name="connsiteX9" fmla="*/ 103800 w 134541"/>
                    <a:gd name="connsiteY9" fmla="*/ 4136 h 27914"/>
                    <a:gd name="connsiteX10" fmla="*/ 90222 w 134541"/>
                    <a:gd name="connsiteY10" fmla="*/ 4136 h 2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541" h="27914">
                      <a:moveTo>
                        <a:pt x="90222" y="4136"/>
                      </a:moveTo>
                      <a:lnTo>
                        <a:pt x="90360" y="0"/>
                      </a:lnTo>
                      <a:lnTo>
                        <a:pt x="41217" y="0"/>
                      </a:lnTo>
                      <a:lnTo>
                        <a:pt x="27639" y="0"/>
                      </a:lnTo>
                      <a:lnTo>
                        <a:pt x="0" y="0"/>
                      </a:lnTo>
                      <a:lnTo>
                        <a:pt x="1034" y="27914"/>
                      </a:lnTo>
                      <a:lnTo>
                        <a:pt x="134472" y="2206"/>
                      </a:lnTo>
                      <a:lnTo>
                        <a:pt x="134541" y="0"/>
                      </a:lnTo>
                      <a:lnTo>
                        <a:pt x="103938" y="0"/>
                      </a:lnTo>
                      <a:lnTo>
                        <a:pt x="103800" y="4136"/>
                      </a:lnTo>
                      <a:lnTo>
                        <a:pt x="90222" y="4136"/>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5" name="任意多边形: 形状 204">
                  <a:extLst>
                    <a:ext uri="{FF2B5EF4-FFF2-40B4-BE49-F238E27FC236}">
                      <a16:creationId xmlns:a16="http://schemas.microsoft.com/office/drawing/2014/main" id="{84CC35C4-C267-40BC-8392-E3974C022AEE}"/>
                    </a:ext>
                  </a:extLst>
                </p:cNvPr>
                <p:cNvSpPr/>
                <p:nvPr/>
              </p:nvSpPr>
              <p:spPr>
                <a:xfrm>
                  <a:off x="8561" y="6621"/>
                  <a:ext cx="599" cy="876"/>
                </a:xfrm>
                <a:custGeom>
                  <a:avLst/>
                  <a:gdLst>
                    <a:gd name="connsiteX0" fmla="*/ 190029 w 380172"/>
                    <a:gd name="connsiteY0" fmla="*/ -63 h 556221"/>
                    <a:gd name="connsiteX1" fmla="*/ -51 w 380172"/>
                    <a:gd name="connsiteY1" fmla="*/ 190045 h 556221"/>
                    <a:gd name="connsiteX2" fmla="*/ 91330 w 380172"/>
                    <a:gd name="connsiteY2" fmla="*/ 352486 h 556221"/>
                    <a:gd name="connsiteX3" fmla="*/ 96981 w 380172"/>
                    <a:gd name="connsiteY3" fmla="*/ 492955 h 556221"/>
                    <a:gd name="connsiteX4" fmla="*/ 125654 w 380172"/>
                    <a:gd name="connsiteY4" fmla="*/ 525142 h 556221"/>
                    <a:gd name="connsiteX5" fmla="*/ 190029 w 380172"/>
                    <a:gd name="connsiteY5" fmla="*/ 556158 h 556221"/>
                    <a:gd name="connsiteX6" fmla="*/ 254267 w 380172"/>
                    <a:gd name="connsiteY6" fmla="*/ 525487 h 556221"/>
                    <a:gd name="connsiteX7" fmla="*/ 286386 w 380172"/>
                    <a:gd name="connsiteY7" fmla="*/ 492886 h 556221"/>
                    <a:gd name="connsiteX8" fmla="*/ 291280 w 380172"/>
                    <a:gd name="connsiteY8" fmla="*/ 350901 h 556221"/>
                    <a:gd name="connsiteX9" fmla="*/ 350872 w 380172"/>
                    <a:gd name="connsiteY9" fmla="*/ 88753 h 556221"/>
                    <a:gd name="connsiteX10" fmla="*/ 190029 w 380172"/>
                    <a:gd name="connsiteY10" fmla="*/ -63 h 556221"/>
                    <a:gd name="connsiteX11" fmla="*/ 255439 w 380172"/>
                    <a:gd name="connsiteY11" fmla="*/ 499916 h 556221"/>
                    <a:gd name="connsiteX12" fmla="*/ 254750 w 380172"/>
                    <a:gd name="connsiteY12" fmla="*/ 500467 h 556221"/>
                    <a:gd name="connsiteX13" fmla="*/ 129031 w 380172"/>
                    <a:gd name="connsiteY13" fmla="*/ 500467 h 556221"/>
                    <a:gd name="connsiteX14" fmla="*/ 128273 w 380172"/>
                    <a:gd name="connsiteY14" fmla="*/ 499847 h 556221"/>
                    <a:gd name="connsiteX15" fmla="*/ 128273 w 380172"/>
                    <a:gd name="connsiteY15" fmla="*/ 499089 h 556221"/>
                    <a:gd name="connsiteX16" fmla="*/ 256473 w 380172"/>
                    <a:gd name="connsiteY16" fmla="*/ 474345 h 556221"/>
                    <a:gd name="connsiteX17" fmla="*/ 256680 w 380172"/>
                    <a:gd name="connsiteY17" fmla="*/ 462008 h 556221"/>
                    <a:gd name="connsiteX18" fmla="*/ 127584 w 380172"/>
                    <a:gd name="connsiteY18" fmla="*/ 486889 h 556221"/>
                    <a:gd name="connsiteX19" fmla="*/ 126895 w 380172"/>
                    <a:gd name="connsiteY19" fmla="*/ 469176 h 556221"/>
                    <a:gd name="connsiteX20" fmla="*/ 257300 w 380172"/>
                    <a:gd name="connsiteY20" fmla="*/ 444018 h 556221"/>
                    <a:gd name="connsiteX21" fmla="*/ 257713 w 380172"/>
                    <a:gd name="connsiteY21" fmla="*/ 431681 h 556221"/>
                    <a:gd name="connsiteX22" fmla="*/ 126757 w 380172"/>
                    <a:gd name="connsiteY22" fmla="*/ 456976 h 556221"/>
                    <a:gd name="connsiteX23" fmla="*/ 126068 w 380172"/>
                    <a:gd name="connsiteY23" fmla="*/ 439194 h 556221"/>
                    <a:gd name="connsiteX24" fmla="*/ 258609 w 380172"/>
                    <a:gd name="connsiteY24" fmla="*/ 413691 h 556221"/>
                    <a:gd name="connsiteX25" fmla="*/ 288661 w 380172"/>
                    <a:gd name="connsiteY25" fmla="*/ 210019 h 556221"/>
                    <a:gd name="connsiteX26" fmla="*/ 231384 w 380172"/>
                    <a:gd name="connsiteY26" fmla="*/ 312579 h 556221"/>
                    <a:gd name="connsiteX27" fmla="*/ 228145 w 380172"/>
                    <a:gd name="connsiteY27" fmla="*/ 399079 h 556221"/>
                    <a:gd name="connsiteX28" fmla="*/ 258747 w 380172"/>
                    <a:gd name="connsiteY28" fmla="*/ 399079 h 556221"/>
                    <a:gd name="connsiteX29" fmla="*/ 258747 w 380172"/>
                    <a:gd name="connsiteY29" fmla="*/ 401285 h 556221"/>
                    <a:gd name="connsiteX30" fmla="*/ 125309 w 380172"/>
                    <a:gd name="connsiteY30" fmla="*/ 426994 h 556221"/>
                    <a:gd name="connsiteX31" fmla="*/ 124275 w 380172"/>
                    <a:gd name="connsiteY31" fmla="*/ 399424 h 556221"/>
                    <a:gd name="connsiteX32" fmla="*/ 151845 w 380172"/>
                    <a:gd name="connsiteY32" fmla="*/ 399424 h 556221"/>
                    <a:gd name="connsiteX33" fmla="*/ 148606 w 380172"/>
                    <a:gd name="connsiteY33" fmla="*/ 312924 h 556221"/>
                    <a:gd name="connsiteX34" fmla="*/ 91330 w 380172"/>
                    <a:gd name="connsiteY34" fmla="*/ 210364 h 556221"/>
                    <a:gd name="connsiteX35" fmla="*/ 92501 w 380172"/>
                    <a:gd name="connsiteY35" fmla="*/ 202368 h 556221"/>
                    <a:gd name="connsiteX36" fmla="*/ 93811 w 380172"/>
                    <a:gd name="connsiteY36" fmla="*/ 201197 h 556221"/>
                    <a:gd name="connsiteX37" fmla="*/ 93811 w 380172"/>
                    <a:gd name="connsiteY37" fmla="*/ 201197 h 556221"/>
                    <a:gd name="connsiteX38" fmla="*/ 97257 w 380172"/>
                    <a:gd name="connsiteY38" fmla="*/ 200094 h 556221"/>
                    <a:gd name="connsiteX39" fmla="*/ 280665 w 380172"/>
                    <a:gd name="connsiteY39" fmla="*/ 200094 h 556221"/>
                    <a:gd name="connsiteX40" fmla="*/ 282527 w 380172"/>
                    <a:gd name="connsiteY40" fmla="*/ 200508 h 556221"/>
                    <a:gd name="connsiteX41" fmla="*/ 285835 w 380172"/>
                    <a:gd name="connsiteY41" fmla="*/ 201266 h 556221"/>
                    <a:gd name="connsiteX42" fmla="*/ 288661 w 380172"/>
                    <a:gd name="connsiteY42" fmla="*/ 210019 h 55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0172" h="556221">
                      <a:moveTo>
                        <a:pt x="190029" y="-63"/>
                      </a:moveTo>
                      <a:cubicBezTo>
                        <a:pt x="85043" y="-56"/>
                        <a:pt x="-58" y="85059"/>
                        <a:pt x="-51" y="190045"/>
                      </a:cubicBezTo>
                      <a:cubicBezTo>
                        <a:pt x="-51" y="256433"/>
                        <a:pt x="34591" y="318010"/>
                        <a:pt x="91330" y="352486"/>
                      </a:cubicBezTo>
                      <a:lnTo>
                        <a:pt x="96981" y="492955"/>
                      </a:lnTo>
                      <a:cubicBezTo>
                        <a:pt x="97822" y="509076"/>
                        <a:pt x="109739" y="522454"/>
                        <a:pt x="125654" y="525142"/>
                      </a:cubicBezTo>
                      <a:cubicBezTo>
                        <a:pt x="131581" y="542787"/>
                        <a:pt x="158117" y="556158"/>
                        <a:pt x="190029" y="556158"/>
                      </a:cubicBezTo>
                      <a:cubicBezTo>
                        <a:pt x="221942" y="556158"/>
                        <a:pt x="248133" y="542994"/>
                        <a:pt x="254267" y="525487"/>
                      </a:cubicBezTo>
                      <a:cubicBezTo>
                        <a:pt x="271767" y="524508"/>
                        <a:pt x="285669" y="510400"/>
                        <a:pt x="286386" y="492886"/>
                      </a:cubicBezTo>
                      <a:lnTo>
                        <a:pt x="291280" y="350901"/>
                      </a:lnTo>
                      <a:cubicBezTo>
                        <a:pt x="380124" y="294969"/>
                        <a:pt x="406805" y="177604"/>
                        <a:pt x="350872" y="88753"/>
                      </a:cubicBezTo>
                      <a:cubicBezTo>
                        <a:pt x="316079" y="33482"/>
                        <a:pt x="255342" y="-56"/>
                        <a:pt x="190029" y="-63"/>
                      </a:cubicBezTo>
                      <a:close/>
                      <a:moveTo>
                        <a:pt x="255439" y="499916"/>
                      </a:moveTo>
                      <a:cubicBezTo>
                        <a:pt x="255336" y="500219"/>
                        <a:pt x="255067" y="500433"/>
                        <a:pt x="254750" y="500467"/>
                      </a:cubicBezTo>
                      <a:lnTo>
                        <a:pt x="129031" y="500467"/>
                      </a:lnTo>
                      <a:cubicBezTo>
                        <a:pt x="128693" y="500399"/>
                        <a:pt x="128404" y="500171"/>
                        <a:pt x="128273" y="499847"/>
                      </a:cubicBezTo>
                      <a:lnTo>
                        <a:pt x="128273" y="499089"/>
                      </a:lnTo>
                      <a:lnTo>
                        <a:pt x="256473" y="474345"/>
                      </a:lnTo>
                      <a:close/>
                      <a:moveTo>
                        <a:pt x="256680" y="462008"/>
                      </a:moveTo>
                      <a:lnTo>
                        <a:pt x="127584" y="486889"/>
                      </a:lnTo>
                      <a:lnTo>
                        <a:pt x="126895" y="469176"/>
                      </a:lnTo>
                      <a:lnTo>
                        <a:pt x="257300" y="444018"/>
                      </a:lnTo>
                      <a:close/>
                      <a:moveTo>
                        <a:pt x="257713" y="431681"/>
                      </a:moveTo>
                      <a:lnTo>
                        <a:pt x="126757" y="456976"/>
                      </a:lnTo>
                      <a:lnTo>
                        <a:pt x="126068" y="439194"/>
                      </a:lnTo>
                      <a:lnTo>
                        <a:pt x="258609" y="413691"/>
                      </a:lnTo>
                      <a:close/>
                      <a:moveTo>
                        <a:pt x="288661" y="210019"/>
                      </a:moveTo>
                      <a:lnTo>
                        <a:pt x="231384" y="312579"/>
                      </a:lnTo>
                      <a:lnTo>
                        <a:pt x="228145" y="399079"/>
                      </a:lnTo>
                      <a:lnTo>
                        <a:pt x="258747" y="399079"/>
                      </a:lnTo>
                      <a:lnTo>
                        <a:pt x="258747" y="401285"/>
                      </a:lnTo>
                      <a:lnTo>
                        <a:pt x="125309" y="426994"/>
                      </a:lnTo>
                      <a:lnTo>
                        <a:pt x="124275" y="399424"/>
                      </a:lnTo>
                      <a:lnTo>
                        <a:pt x="151845" y="399424"/>
                      </a:lnTo>
                      <a:lnTo>
                        <a:pt x="148606" y="312924"/>
                      </a:lnTo>
                      <a:lnTo>
                        <a:pt x="91330" y="210364"/>
                      </a:lnTo>
                      <a:cubicBezTo>
                        <a:pt x="89951" y="207724"/>
                        <a:pt x="90426" y="204498"/>
                        <a:pt x="92501" y="202368"/>
                      </a:cubicBezTo>
                      <a:lnTo>
                        <a:pt x="93811" y="201197"/>
                      </a:lnTo>
                      <a:lnTo>
                        <a:pt x="93811" y="201197"/>
                      </a:lnTo>
                      <a:cubicBezTo>
                        <a:pt x="94838" y="200528"/>
                        <a:pt x="96030" y="200149"/>
                        <a:pt x="97257" y="200094"/>
                      </a:cubicBezTo>
                      <a:lnTo>
                        <a:pt x="280665" y="200094"/>
                      </a:lnTo>
                      <a:cubicBezTo>
                        <a:pt x="281307" y="200135"/>
                        <a:pt x="281934" y="200273"/>
                        <a:pt x="282527" y="200508"/>
                      </a:cubicBezTo>
                      <a:cubicBezTo>
                        <a:pt x="283678" y="200445"/>
                        <a:pt x="284829" y="200707"/>
                        <a:pt x="285835" y="201266"/>
                      </a:cubicBezTo>
                      <a:cubicBezTo>
                        <a:pt x="288867" y="203037"/>
                        <a:pt x="290087" y="206807"/>
                        <a:pt x="288661" y="210019"/>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06" name="任意多边形: 形状 205">
                  <a:extLst>
                    <a:ext uri="{FF2B5EF4-FFF2-40B4-BE49-F238E27FC236}">
                      <a16:creationId xmlns:a16="http://schemas.microsoft.com/office/drawing/2014/main" id="{9291F91B-14A1-447E-92AD-4CF5DACDF7AC}"/>
                    </a:ext>
                  </a:extLst>
                </p:cNvPr>
                <p:cNvSpPr/>
                <p:nvPr/>
              </p:nvSpPr>
              <p:spPr>
                <a:xfrm>
                  <a:off x="8732" y="6957"/>
                  <a:ext cx="257" cy="293"/>
                </a:xfrm>
                <a:custGeom>
                  <a:avLst/>
                  <a:gdLst>
                    <a:gd name="connsiteX0" fmla="*/ 109539 w 163006"/>
                    <a:gd name="connsiteY0" fmla="*/ 97052 h 186027"/>
                    <a:gd name="connsiteX1" fmla="*/ 110228 w 163006"/>
                    <a:gd name="connsiteY1" fmla="*/ 94294 h 186027"/>
                    <a:gd name="connsiteX2" fmla="*/ 147585 w 163006"/>
                    <a:gd name="connsiteY2" fmla="*/ 27438 h 186027"/>
                    <a:gd name="connsiteX3" fmla="*/ 147585 w 163006"/>
                    <a:gd name="connsiteY3" fmla="*/ 27438 h 186027"/>
                    <a:gd name="connsiteX4" fmla="*/ 151859 w 163006"/>
                    <a:gd name="connsiteY4" fmla="*/ 19856 h 186027"/>
                    <a:gd name="connsiteX5" fmla="*/ 162956 w 163006"/>
                    <a:gd name="connsiteY5" fmla="*/ -63 h 186027"/>
                    <a:gd name="connsiteX6" fmla="*/ -51 w 163006"/>
                    <a:gd name="connsiteY6" fmla="*/ -63 h 186027"/>
                    <a:gd name="connsiteX7" fmla="*/ 11046 w 163006"/>
                    <a:gd name="connsiteY7" fmla="*/ 19925 h 186027"/>
                    <a:gd name="connsiteX8" fmla="*/ 11046 w 163006"/>
                    <a:gd name="connsiteY8" fmla="*/ 19925 h 186027"/>
                    <a:gd name="connsiteX9" fmla="*/ 15250 w 163006"/>
                    <a:gd name="connsiteY9" fmla="*/ 27231 h 186027"/>
                    <a:gd name="connsiteX10" fmla="*/ 15250 w 163006"/>
                    <a:gd name="connsiteY10" fmla="*/ 27231 h 186027"/>
                    <a:gd name="connsiteX11" fmla="*/ 52677 w 163006"/>
                    <a:gd name="connsiteY11" fmla="*/ 94294 h 186027"/>
                    <a:gd name="connsiteX12" fmla="*/ 53504 w 163006"/>
                    <a:gd name="connsiteY12" fmla="*/ 97327 h 186027"/>
                    <a:gd name="connsiteX13" fmla="*/ 56812 w 163006"/>
                    <a:gd name="connsiteY13" fmla="*/ 185964 h 186027"/>
                    <a:gd name="connsiteX14" fmla="*/ 105955 w 163006"/>
                    <a:gd name="connsiteY14" fmla="*/ 185964 h 18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06" h="186027">
                      <a:moveTo>
                        <a:pt x="109539" y="97052"/>
                      </a:moveTo>
                      <a:cubicBezTo>
                        <a:pt x="109546" y="96093"/>
                        <a:pt x="109780" y="95149"/>
                        <a:pt x="110228" y="94294"/>
                      </a:cubicBezTo>
                      <a:lnTo>
                        <a:pt x="147585" y="27438"/>
                      </a:lnTo>
                      <a:lnTo>
                        <a:pt x="147585" y="27438"/>
                      </a:lnTo>
                      <a:lnTo>
                        <a:pt x="151859" y="19856"/>
                      </a:lnTo>
                      <a:lnTo>
                        <a:pt x="162956" y="-63"/>
                      </a:lnTo>
                      <a:lnTo>
                        <a:pt x="-51" y="-63"/>
                      </a:lnTo>
                      <a:lnTo>
                        <a:pt x="11046" y="19925"/>
                      </a:lnTo>
                      <a:lnTo>
                        <a:pt x="11046" y="19925"/>
                      </a:lnTo>
                      <a:lnTo>
                        <a:pt x="15250" y="27231"/>
                      </a:lnTo>
                      <a:lnTo>
                        <a:pt x="15250" y="27231"/>
                      </a:lnTo>
                      <a:lnTo>
                        <a:pt x="52677" y="94294"/>
                      </a:lnTo>
                      <a:cubicBezTo>
                        <a:pt x="53152" y="95239"/>
                        <a:pt x="53435" y="96273"/>
                        <a:pt x="53504" y="97327"/>
                      </a:cubicBezTo>
                      <a:lnTo>
                        <a:pt x="56812" y="185964"/>
                      </a:lnTo>
                      <a:lnTo>
                        <a:pt x="105955" y="185964"/>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3" name="组合 12">
              <a:extLst>
                <a:ext uri="{FF2B5EF4-FFF2-40B4-BE49-F238E27FC236}">
                  <a16:creationId xmlns:a16="http://schemas.microsoft.com/office/drawing/2014/main" id="{A63B8D01-23CE-419D-BDF2-EB181D0FD547}"/>
                </a:ext>
              </a:extLst>
            </p:cNvPr>
            <p:cNvGrpSpPr/>
            <p:nvPr/>
          </p:nvGrpSpPr>
          <p:grpSpPr>
            <a:xfrm>
              <a:off x="6360235" y="1554735"/>
              <a:ext cx="2965725" cy="4379337"/>
              <a:chOff x="6347810" y="1554735"/>
              <a:chExt cx="2965725" cy="4379337"/>
            </a:xfrm>
          </p:grpSpPr>
          <p:grpSp>
            <p:nvGrpSpPr>
              <p:cNvPr id="207" name="组合 206">
                <a:extLst>
                  <a:ext uri="{FF2B5EF4-FFF2-40B4-BE49-F238E27FC236}">
                    <a16:creationId xmlns:a16="http://schemas.microsoft.com/office/drawing/2014/main" id="{5595AAEB-58C9-4F4F-B1E3-5A5B04ECE6C1}"/>
                  </a:ext>
                </a:extLst>
              </p:cNvPr>
              <p:cNvGrpSpPr/>
              <p:nvPr/>
            </p:nvGrpSpPr>
            <p:grpSpPr>
              <a:xfrm>
                <a:off x="6347810" y="1554735"/>
                <a:ext cx="2965725" cy="4379337"/>
                <a:chOff x="1215749" y="1554735"/>
                <a:chExt cx="2965725" cy="4379337"/>
              </a:xfrm>
            </p:grpSpPr>
            <p:grpSp>
              <p:nvGrpSpPr>
                <p:cNvPr id="208" name="组合 207">
                  <a:extLst>
                    <a:ext uri="{FF2B5EF4-FFF2-40B4-BE49-F238E27FC236}">
                      <a16:creationId xmlns:a16="http://schemas.microsoft.com/office/drawing/2014/main" id="{87FEC604-F742-4928-BE0C-9581E5FE15E5}"/>
                    </a:ext>
                  </a:extLst>
                </p:cNvPr>
                <p:cNvGrpSpPr/>
                <p:nvPr/>
              </p:nvGrpSpPr>
              <p:grpSpPr>
                <a:xfrm>
                  <a:off x="1215749" y="1554735"/>
                  <a:ext cx="2965725" cy="4379337"/>
                  <a:chOff x="4082775" y="1811911"/>
                  <a:chExt cx="2151201" cy="3176570"/>
                </a:xfrm>
              </p:grpSpPr>
              <p:grpSp>
                <p:nvGrpSpPr>
                  <p:cNvPr id="212" name="Group 34">
                    <a:extLst>
                      <a:ext uri="{FF2B5EF4-FFF2-40B4-BE49-F238E27FC236}">
                        <a16:creationId xmlns:a16="http://schemas.microsoft.com/office/drawing/2014/main" id="{78D786A3-8C96-4EE3-A218-4DB9CB30754B}"/>
                      </a:ext>
                    </a:extLst>
                  </p:cNvPr>
                  <p:cNvGrpSpPr/>
                  <p:nvPr/>
                </p:nvGrpSpPr>
                <p:grpSpPr>
                  <a:xfrm>
                    <a:off x="4082775" y="1811911"/>
                    <a:ext cx="2151201" cy="2557262"/>
                    <a:chOff x="1208671" y="1659213"/>
                    <a:chExt cx="2151201" cy="2557262"/>
                  </a:xfrm>
                  <a:solidFill>
                    <a:schemeClr val="accent2"/>
                  </a:solidFill>
                </p:grpSpPr>
                <p:sp>
                  <p:nvSpPr>
                    <p:cNvPr id="216" name="Oval 35">
                      <a:extLst>
                        <a:ext uri="{FF2B5EF4-FFF2-40B4-BE49-F238E27FC236}">
                          <a16:creationId xmlns:a16="http://schemas.microsoft.com/office/drawing/2014/main" id="{9BE06942-36F8-4096-9898-B7280993FA7D}"/>
                        </a:ext>
                      </a:extLst>
                    </p:cNvPr>
                    <p:cNvSpPr/>
                    <p:nvPr/>
                  </p:nvSpPr>
                  <p:spPr>
                    <a:xfrm>
                      <a:off x="1208671" y="1659213"/>
                      <a:ext cx="2151201" cy="2151201"/>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217" name="Isosceles Triangle 40">
                      <a:extLst>
                        <a:ext uri="{FF2B5EF4-FFF2-40B4-BE49-F238E27FC236}">
                          <a16:creationId xmlns:a16="http://schemas.microsoft.com/office/drawing/2014/main" id="{D8B8F0AC-B409-4C9B-ADE0-ACED47714245}"/>
                        </a:ext>
                      </a:extLst>
                    </p:cNvPr>
                    <p:cNvSpPr/>
                    <p:nvPr/>
                  </p:nvSpPr>
                  <p:spPr>
                    <a:xfrm rot="10800000">
                      <a:off x="2007871" y="3662024"/>
                      <a:ext cx="552799" cy="55445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grpSp>
              <p:grpSp>
                <p:nvGrpSpPr>
                  <p:cNvPr id="213" name="Group 36">
                    <a:extLst>
                      <a:ext uri="{FF2B5EF4-FFF2-40B4-BE49-F238E27FC236}">
                        <a16:creationId xmlns:a16="http://schemas.microsoft.com/office/drawing/2014/main" id="{64C4EF59-12F4-476D-BC3E-D24DB24C81B7}"/>
                      </a:ext>
                    </a:extLst>
                  </p:cNvPr>
                  <p:cNvGrpSpPr/>
                  <p:nvPr/>
                </p:nvGrpSpPr>
                <p:grpSpPr>
                  <a:xfrm>
                    <a:off x="4773120" y="4217971"/>
                    <a:ext cx="770510" cy="770510"/>
                    <a:chOff x="2786183" y="1189182"/>
                    <a:chExt cx="921712" cy="921712"/>
                  </a:xfrm>
                </p:grpSpPr>
                <p:sp>
                  <p:nvSpPr>
                    <p:cNvPr id="214" name="Oval 41">
                      <a:extLst>
                        <a:ext uri="{FF2B5EF4-FFF2-40B4-BE49-F238E27FC236}">
                          <a16:creationId xmlns:a16="http://schemas.microsoft.com/office/drawing/2014/main" id="{EC819441-642B-4CBD-8439-5474D5509A5D}"/>
                        </a:ext>
                      </a:extLst>
                    </p:cNvPr>
                    <p:cNvSpPr/>
                    <p:nvPr/>
                  </p:nvSpPr>
                  <p:spPr>
                    <a:xfrm>
                      <a:off x="2786183" y="1189182"/>
                      <a:ext cx="921712" cy="92171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215" name="Oval 42">
                      <a:extLst>
                        <a:ext uri="{FF2B5EF4-FFF2-40B4-BE49-F238E27FC236}">
                          <a16:creationId xmlns:a16="http://schemas.microsoft.com/office/drawing/2014/main" id="{1F3273E7-5A5F-4E09-BE55-B277FF418A2A}"/>
                        </a:ext>
                      </a:extLst>
                    </p:cNvPr>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sz="1600" b="1" dirty="0">
                        <a:solidFill>
                          <a:schemeClr val="accent2"/>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grpSp>
            </p:grpSp>
            <p:sp>
              <p:nvSpPr>
                <p:cNvPr id="210" name="文本框 227">
                  <a:extLst>
                    <a:ext uri="{FF2B5EF4-FFF2-40B4-BE49-F238E27FC236}">
                      <a16:creationId xmlns:a16="http://schemas.microsoft.com/office/drawing/2014/main" id="{E9D710D1-DE2B-4FBB-9DCC-91D9948E3625}"/>
                    </a:ext>
                  </a:extLst>
                </p:cNvPr>
                <p:cNvSpPr txBox="1"/>
                <p:nvPr/>
              </p:nvSpPr>
              <p:spPr>
                <a:xfrm>
                  <a:off x="1927732" y="2079826"/>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211" name="矩形 210">
                  <a:extLst>
                    <a:ext uri="{FF2B5EF4-FFF2-40B4-BE49-F238E27FC236}">
                      <a16:creationId xmlns:a16="http://schemas.microsoft.com/office/drawing/2014/main" id="{E67B1D8D-0E12-418A-90AF-5F287A2C3793}"/>
                    </a:ext>
                  </a:extLst>
                </p:cNvPr>
                <p:cNvSpPr>
                  <a:spLocks noChangeArrowheads="1"/>
                </p:cNvSpPr>
                <p:nvPr/>
              </p:nvSpPr>
              <p:spPr bwMode="auto">
                <a:xfrm>
                  <a:off x="1714679" y="2491661"/>
                  <a:ext cx="1893174" cy="163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a:t>
                  </a:r>
                </a:p>
              </p:txBody>
            </p:sp>
          </p:grpSp>
          <p:grpSp>
            <p:nvGrpSpPr>
              <p:cNvPr id="235" name="组合 234">
                <a:extLst>
                  <a:ext uri="{FF2B5EF4-FFF2-40B4-BE49-F238E27FC236}">
                    <a16:creationId xmlns:a16="http://schemas.microsoft.com/office/drawing/2014/main" id="{61185A12-5540-4BAB-AF0D-6687CE1B644A}"/>
                  </a:ext>
                </a:extLst>
              </p:cNvPr>
              <p:cNvGrpSpPr/>
              <p:nvPr/>
            </p:nvGrpSpPr>
            <p:grpSpPr>
              <a:xfrm>
                <a:off x="7624791" y="5176972"/>
                <a:ext cx="443488" cy="468390"/>
                <a:chOff x="7065" y="8360"/>
                <a:chExt cx="748" cy="790"/>
              </a:xfrm>
              <a:solidFill>
                <a:schemeClr val="accent3"/>
              </a:solidFill>
            </p:grpSpPr>
            <p:sp>
              <p:nvSpPr>
                <p:cNvPr id="236" name="任意多边形: 形状 235">
                  <a:extLst>
                    <a:ext uri="{FF2B5EF4-FFF2-40B4-BE49-F238E27FC236}">
                      <a16:creationId xmlns:a16="http://schemas.microsoft.com/office/drawing/2014/main" id="{E4A002DA-5BBF-4469-AB4C-ECD830DE0AEA}"/>
                    </a:ext>
                  </a:extLst>
                </p:cNvPr>
                <p:cNvSpPr/>
                <p:nvPr/>
              </p:nvSpPr>
              <p:spPr>
                <a:xfrm>
                  <a:off x="7238" y="8360"/>
                  <a:ext cx="473" cy="204"/>
                </a:xfrm>
                <a:custGeom>
                  <a:avLst/>
                  <a:gdLst>
                    <a:gd name="connsiteX0" fmla="*/ 290535 w 300454"/>
                    <a:gd name="connsiteY0" fmla="*/ 93743 h 129372"/>
                    <a:gd name="connsiteX1" fmla="*/ 225746 w 300454"/>
                    <a:gd name="connsiteY1" fmla="*/ 117316 h 129372"/>
                    <a:gd name="connsiteX2" fmla="*/ 289501 w 300454"/>
                    <a:gd name="connsiteY2" fmla="*/ 56386 h 129372"/>
                    <a:gd name="connsiteX3" fmla="*/ 279232 w 300454"/>
                    <a:gd name="connsiteY3" fmla="*/ 48322 h 129372"/>
                    <a:gd name="connsiteX4" fmla="*/ 271926 w 300454"/>
                    <a:gd name="connsiteY4" fmla="*/ 51286 h 129372"/>
                    <a:gd name="connsiteX5" fmla="*/ 228779 w 300454"/>
                    <a:gd name="connsiteY5" fmla="*/ 103324 h 129372"/>
                    <a:gd name="connsiteX6" fmla="*/ 254970 w 300454"/>
                    <a:gd name="connsiteY6" fmla="*/ -63 h 129372"/>
                    <a:gd name="connsiteX7" fmla="*/ -51 w 300454"/>
                    <a:gd name="connsiteY7" fmla="*/ -63 h 129372"/>
                    <a:gd name="connsiteX8" fmla="*/ 41924 w 300454"/>
                    <a:gd name="connsiteY8" fmla="*/ 125655 h 129372"/>
                    <a:gd name="connsiteX9" fmla="*/ 213133 w 300454"/>
                    <a:gd name="connsiteY9" fmla="*/ 125655 h 129372"/>
                    <a:gd name="connsiteX10" fmla="*/ 213133 w 300454"/>
                    <a:gd name="connsiteY10" fmla="*/ 125655 h 129372"/>
                    <a:gd name="connsiteX11" fmla="*/ 238773 w 300454"/>
                    <a:gd name="connsiteY11" fmla="*/ 129308 h 129372"/>
                    <a:gd name="connsiteX12" fmla="*/ 299082 w 300454"/>
                    <a:gd name="connsiteY12" fmla="*/ 111733 h 129372"/>
                    <a:gd name="connsiteX13" fmla="*/ 298255 w 300454"/>
                    <a:gd name="connsiteY13" fmla="*/ 95673 h 129372"/>
                    <a:gd name="connsiteX14" fmla="*/ 290535 w 300454"/>
                    <a:gd name="connsiteY14" fmla="*/ 93743 h 129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00454" h="129372">
                      <a:moveTo>
                        <a:pt x="290535" y="93743"/>
                      </a:moveTo>
                      <a:cubicBezTo>
                        <a:pt x="262138" y="109941"/>
                        <a:pt x="241875" y="119866"/>
                        <a:pt x="225746" y="117316"/>
                      </a:cubicBezTo>
                      <a:cubicBezTo>
                        <a:pt x="254198" y="106205"/>
                        <a:pt x="277109" y="84307"/>
                        <a:pt x="289501" y="56386"/>
                      </a:cubicBezTo>
                      <a:cubicBezTo>
                        <a:pt x="290742" y="53560"/>
                        <a:pt x="282057" y="49493"/>
                        <a:pt x="279232" y="48322"/>
                      </a:cubicBezTo>
                      <a:cubicBezTo>
                        <a:pt x="276399" y="47129"/>
                        <a:pt x="273125" y="48453"/>
                        <a:pt x="271926" y="51286"/>
                      </a:cubicBezTo>
                      <a:cubicBezTo>
                        <a:pt x="263779" y="72976"/>
                        <a:pt x="248588" y="91303"/>
                        <a:pt x="228779" y="103324"/>
                      </a:cubicBezTo>
                      <a:cubicBezTo>
                        <a:pt x="245286" y="71308"/>
                        <a:pt x="254246" y="35943"/>
                        <a:pt x="254970" y="-63"/>
                      </a:cubicBezTo>
                      <a:lnTo>
                        <a:pt x="-51" y="-63"/>
                      </a:lnTo>
                      <a:cubicBezTo>
                        <a:pt x="-51" y="40189"/>
                        <a:pt x="16146" y="98154"/>
                        <a:pt x="41924" y="125655"/>
                      </a:cubicBezTo>
                      <a:lnTo>
                        <a:pt x="213133" y="125655"/>
                      </a:lnTo>
                      <a:lnTo>
                        <a:pt x="213133" y="125655"/>
                      </a:lnTo>
                      <a:cubicBezTo>
                        <a:pt x="221459" y="128116"/>
                        <a:pt x="230095" y="129343"/>
                        <a:pt x="238773" y="129308"/>
                      </a:cubicBezTo>
                      <a:cubicBezTo>
                        <a:pt x="260071" y="128860"/>
                        <a:pt x="280879" y="122795"/>
                        <a:pt x="299082" y="111733"/>
                      </a:cubicBezTo>
                      <a:cubicBezTo>
                        <a:pt x="301770" y="110216"/>
                        <a:pt x="299771" y="98361"/>
                        <a:pt x="298255" y="95673"/>
                      </a:cubicBezTo>
                      <a:cubicBezTo>
                        <a:pt x="296649" y="93019"/>
                        <a:pt x="293203" y="92158"/>
                        <a:pt x="290535" y="93743"/>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37" name="任意多边形: 形状 236">
                  <a:extLst>
                    <a:ext uri="{FF2B5EF4-FFF2-40B4-BE49-F238E27FC236}">
                      <a16:creationId xmlns:a16="http://schemas.microsoft.com/office/drawing/2014/main" id="{4E57F024-C894-4BF7-B64D-15CE9741C86F}"/>
                    </a:ext>
                  </a:extLst>
                </p:cNvPr>
                <p:cNvSpPr/>
                <p:nvPr/>
              </p:nvSpPr>
              <p:spPr>
                <a:xfrm>
                  <a:off x="7065" y="8578"/>
                  <a:ext cx="748" cy="572"/>
                </a:xfrm>
                <a:custGeom>
                  <a:avLst/>
                  <a:gdLst>
                    <a:gd name="connsiteX0" fmla="*/ 325066 w 475028"/>
                    <a:gd name="connsiteY0" fmla="*/ -63 h 363095"/>
                    <a:gd name="connsiteX1" fmla="*/ 149860 w 475028"/>
                    <a:gd name="connsiteY1" fmla="*/ -63 h 363095"/>
                    <a:gd name="connsiteX2" fmla="*/ -51 w 475028"/>
                    <a:gd name="connsiteY2" fmla="*/ 220495 h 363095"/>
                    <a:gd name="connsiteX3" fmla="*/ 237463 w 475028"/>
                    <a:gd name="connsiteY3" fmla="*/ 363032 h 363095"/>
                    <a:gd name="connsiteX4" fmla="*/ 474977 w 475028"/>
                    <a:gd name="connsiteY4" fmla="*/ 220495 h 363095"/>
                    <a:gd name="connsiteX5" fmla="*/ 325066 w 475028"/>
                    <a:gd name="connsiteY5" fmla="*/ -63 h 363095"/>
                    <a:gd name="connsiteX6" fmla="*/ 302459 w 475028"/>
                    <a:gd name="connsiteY6" fmla="*/ 215189 h 363095"/>
                    <a:gd name="connsiteX7" fmla="*/ 253592 w 475028"/>
                    <a:gd name="connsiteY7" fmla="*/ 263436 h 363095"/>
                    <a:gd name="connsiteX8" fmla="*/ 253592 w 475028"/>
                    <a:gd name="connsiteY8" fmla="*/ 293831 h 363095"/>
                    <a:gd name="connsiteX9" fmla="*/ 224368 w 475028"/>
                    <a:gd name="connsiteY9" fmla="*/ 293831 h 363095"/>
                    <a:gd name="connsiteX10" fmla="*/ 224368 w 475028"/>
                    <a:gd name="connsiteY10" fmla="*/ 265848 h 363095"/>
                    <a:gd name="connsiteX11" fmla="*/ 172123 w 475028"/>
                    <a:gd name="connsiteY11" fmla="*/ 252063 h 363095"/>
                    <a:gd name="connsiteX12" fmla="*/ 183151 w 475028"/>
                    <a:gd name="connsiteY12" fmla="*/ 217601 h 363095"/>
                    <a:gd name="connsiteX13" fmla="*/ 211685 w 475028"/>
                    <a:gd name="connsiteY13" fmla="*/ 227939 h 363095"/>
                    <a:gd name="connsiteX14" fmla="*/ 256900 w 475028"/>
                    <a:gd name="connsiteY14" fmla="*/ 215809 h 363095"/>
                    <a:gd name="connsiteX15" fmla="*/ 232018 w 475028"/>
                    <a:gd name="connsiteY15" fmla="*/ 190927 h 363095"/>
                    <a:gd name="connsiteX16" fmla="*/ 176878 w 475028"/>
                    <a:gd name="connsiteY16" fmla="*/ 144472 h 363095"/>
                    <a:gd name="connsiteX17" fmla="*/ 223816 w 475028"/>
                    <a:gd name="connsiteY17" fmla="*/ 87195 h 363095"/>
                    <a:gd name="connsiteX18" fmla="*/ 223816 w 475028"/>
                    <a:gd name="connsiteY18" fmla="*/ 57834 h 363095"/>
                    <a:gd name="connsiteX19" fmla="*/ 253178 w 475028"/>
                    <a:gd name="connsiteY19" fmla="*/ 57834 h 363095"/>
                    <a:gd name="connsiteX20" fmla="*/ 253178 w 475028"/>
                    <a:gd name="connsiteY20" fmla="*/ 83542 h 363095"/>
                    <a:gd name="connsiteX21" fmla="*/ 294533 w 475028"/>
                    <a:gd name="connsiteY21" fmla="*/ 93123 h 363095"/>
                    <a:gd name="connsiteX22" fmla="*/ 287640 w 475028"/>
                    <a:gd name="connsiteY22" fmla="*/ 124622 h 363095"/>
                    <a:gd name="connsiteX23" fmla="*/ 239807 w 475028"/>
                    <a:gd name="connsiteY23" fmla="*/ 116488 h 363095"/>
                    <a:gd name="connsiteX24" fmla="*/ 232914 w 475028"/>
                    <a:gd name="connsiteY24" fmla="*/ 146333 h 363095"/>
                    <a:gd name="connsiteX25" fmla="*/ 281161 w 475028"/>
                    <a:gd name="connsiteY25" fmla="*/ 168388 h 363095"/>
                    <a:gd name="connsiteX26" fmla="*/ 302459 w 475028"/>
                    <a:gd name="connsiteY26" fmla="*/ 215189 h 363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75028" h="363095">
                      <a:moveTo>
                        <a:pt x="325066" y="-63"/>
                      </a:moveTo>
                      <a:lnTo>
                        <a:pt x="149860" y="-63"/>
                      </a:lnTo>
                      <a:cubicBezTo>
                        <a:pt x="59424" y="35805"/>
                        <a:pt x="18" y="123208"/>
                        <a:pt x="-51" y="220495"/>
                      </a:cubicBezTo>
                      <a:cubicBezTo>
                        <a:pt x="-51" y="351452"/>
                        <a:pt x="106300" y="363032"/>
                        <a:pt x="237463" y="363032"/>
                      </a:cubicBezTo>
                      <a:cubicBezTo>
                        <a:pt x="368627" y="363032"/>
                        <a:pt x="474977" y="351659"/>
                        <a:pt x="474977" y="220495"/>
                      </a:cubicBezTo>
                      <a:cubicBezTo>
                        <a:pt x="474908" y="123208"/>
                        <a:pt x="415502" y="35805"/>
                        <a:pt x="325066" y="-63"/>
                      </a:cubicBezTo>
                      <a:close/>
                      <a:moveTo>
                        <a:pt x="302459" y="215189"/>
                      </a:moveTo>
                      <a:cubicBezTo>
                        <a:pt x="299799" y="240883"/>
                        <a:pt x="279321" y="261099"/>
                        <a:pt x="253592" y="263436"/>
                      </a:cubicBezTo>
                      <a:lnTo>
                        <a:pt x="253592" y="293831"/>
                      </a:lnTo>
                      <a:lnTo>
                        <a:pt x="224368" y="293831"/>
                      </a:lnTo>
                      <a:lnTo>
                        <a:pt x="224368" y="265848"/>
                      </a:lnTo>
                      <a:cubicBezTo>
                        <a:pt x="224368" y="265848"/>
                        <a:pt x="191008" y="264125"/>
                        <a:pt x="172123" y="252063"/>
                      </a:cubicBezTo>
                      <a:lnTo>
                        <a:pt x="183151" y="217601"/>
                      </a:lnTo>
                      <a:cubicBezTo>
                        <a:pt x="192180" y="222260"/>
                        <a:pt x="201767" y="225734"/>
                        <a:pt x="211685" y="227939"/>
                      </a:cubicBezTo>
                      <a:cubicBezTo>
                        <a:pt x="227056" y="231110"/>
                        <a:pt x="253661" y="230214"/>
                        <a:pt x="256900" y="215809"/>
                      </a:cubicBezTo>
                      <a:cubicBezTo>
                        <a:pt x="260139" y="201404"/>
                        <a:pt x="250972" y="196372"/>
                        <a:pt x="232018" y="190927"/>
                      </a:cubicBezTo>
                      <a:cubicBezTo>
                        <a:pt x="213064" y="185482"/>
                        <a:pt x="179980" y="170250"/>
                        <a:pt x="176878" y="144472"/>
                      </a:cubicBezTo>
                      <a:cubicBezTo>
                        <a:pt x="173639" y="116902"/>
                        <a:pt x="186252" y="95122"/>
                        <a:pt x="223816" y="87195"/>
                      </a:cubicBezTo>
                      <a:lnTo>
                        <a:pt x="223816" y="57834"/>
                      </a:lnTo>
                      <a:lnTo>
                        <a:pt x="253178" y="57834"/>
                      </a:lnTo>
                      <a:lnTo>
                        <a:pt x="253178" y="83542"/>
                      </a:lnTo>
                      <a:cubicBezTo>
                        <a:pt x="253178" y="83542"/>
                        <a:pt x="283229" y="85886"/>
                        <a:pt x="294533" y="93123"/>
                      </a:cubicBezTo>
                      <a:lnTo>
                        <a:pt x="287640" y="124622"/>
                      </a:lnTo>
                      <a:cubicBezTo>
                        <a:pt x="272208" y="119473"/>
                        <a:pt x="256073" y="116729"/>
                        <a:pt x="239807" y="116488"/>
                      </a:cubicBezTo>
                      <a:cubicBezTo>
                        <a:pt x="220439" y="117867"/>
                        <a:pt x="219129" y="137579"/>
                        <a:pt x="232914" y="146333"/>
                      </a:cubicBezTo>
                      <a:cubicBezTo>
                        <a:pt x="249112" y="156740"/>
                        <a:pt x="273235" y="164322"/>
                        <a:pt x="281161" y="168388"/>
                      </a:cubicBezTo>
                      <a:cubicBezTo>
                        <a:pt x="289088" y="172455"/>
                        <a:pt x="305147" y="186309"/>
                        <a:pt x="302459" y="215189"/>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12" name="组合 11">
              <a:extLst>
                <a:ext uri="{FF2B5EF4-FFF2-40B4-BE49-F238E27FC236}">
                  <a16:creationId xmlns:a16="http://schemas.microsoft.com/office/drawing/2014/main" id="{DD593473-65E6-4D14-B3EF-4992EB517AED}"/>
                </a:ext>
              </a:extLst>
            </p:cNvPr>
            <p:cNvGrpSpPr/>
            <p:nvPr/>
          </p:nvGrpSpPr>
          <p:grpSpPr>
            <a:xfrm>
              <a:off x="8932478" y="1554735"/>
              <a:ext cx="2965725" cy="4379337"/>
              <a:chOff x="8932478" y="1554735"/>
              <a:chExt cx="2965725" cy="4379337"/>
            </a:xfrm>
          </p:grpSpPr>
          <p:grpSp>
            <p:nvGrpSpPr>
              <p:cNvPr id="218" name="组合 217">
                <a:extLst>
                  <a:ext uri="{FF2B5EF4-FFF2-40B4-BE49-F238E27FC236}">
                    <a16:creationId xmlns:a16="http://schemas.microsoft.com/office/drawing/2014/main" id="{1EF37878-0557-4E58-AF7E-E5C6394E83EF}"/>
                  </a:ext>
                </a:extLst>
              </p:cNvPr>
              <p:cNvGrpSpPr/>
              <p:nvPr/>
            </p:nvGrpSpPr>
            <p:grpSpPr>
              <a:xfrm>
                <a:off x="8932478" y="1554735"/>
                <a:ext cx="2965725" cy="4379337"/>
                <a:chOff x="3825599" y="1554735"/>
                <a:chExt cx="2965725" cy="4379337"/>
              </a:xfrm>
            </p:grpSpPr>
            <p:grpSp>
              <p:nvGrpSpPr>
                <p:cNvPr id="219" name="组合 218">
                  <a:extLst>
                    <a:ext uri="{FF2B5EF4-FFF2-40B4-BE49-F238E27FC236}">
                      <a16:creationId xmlns:a16="http://schemas.microsoft.com/office/drawing/2014/main" id="{49CB9924-7B42-448B-90F8-52FBCE711BF4}"/>
                    </a:ext>
                  </a:extLst>
                </p:cNvPr>
                <p:cNvGrpSpPr/>
                <p:nvPr/>
              </p:nvGrpSpPr>
              <p:grpSpPr>
                <a:xfrm>
                  <a:off x="3825599" y="1554735"/>
                  <a:ext cx="2965725" cy="4379337"/>
                  <a:chOff x="4082775" y="1811911"/>
                  <a:chExt cx="2151201" cy="3176570"/>
                </a:xfrm>
              </p:grpSpPr>
              <p:grpSp>
                <p:nvGrpSpPr>
                  <p:cNvPr id="229" name="Group 34">
                    <a:extLst>
                      <a:ext uri="{FF2B5EF4-FFF2-40B4-BE49-F238E27FC236}">
                        <a16:creationId xmlns:a16="http://schemas.microsoft.com/office/drawing/2014/main" id="{DA50A1FB-97F9-493A-A279-E941B9C04FF0}"/>
                      </a:ext>
                    </a:extLst>
                  </p:cNvPr>
                  <p:cNvGrpSpPr/>
                  <p:nvPr/>
                </p:nvGrpSpPr>
                <p:grpSpPr>
                  <a:xfrm>
                    <a:off x="4082775" y="1811911"/>
                    <a:ext cx="2151201" cy="2557262"/>
                    <a:chOff x="1208671" y="1659213"/>
                    <a:chExt cx="2151201" cy="2557262"/>
                  </a:xfrm>
                  <a:solidFill>
                    <a:schemeClr val="accent2"/>
                  </a:solidFill>
                </p:grpSpPr>
                <p:sp>
                  <p:nvSpPr>
                    <p:cNvPr id="233" name="Oval 35">
                      <a:extLst>
                        <a:ext uri="{FF2B5EF4-FFF2-40B4-BE49-F238E27FC236}">
                          <a16:creationId xmlns:a16="http://schemas.microsoft.com/office/drawing/2014/main" id="{8AB6A69F-15F1-4920-ACD2-58F0D5683ADE}"/>
                        </a:ext>
                      </a:extLst>
                    </p:cNvPr>
                    <p:cNvSpPr/>
                    <p:nvPr/>
                  </p:nvSpPr>
                  <p:spPr>
                    <a:xfrm>
                      <a:off x="1208671" y="1659213"/>
                      <a:ext cx="2151201" cy="215120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234" name="Isosceles Triangle 40">
                      <a:extLst>
                        <a:ext uri="{FF2B5EF4-FFF2-40B4-BE49-F238E27FC236}">
                          <a16:creationId xmlns:a16="http://schemas.microsoft.com/office/drawing/2014/main" id="{E29DD4F2-1F7C-493A-BA7F-F9DE981ED0FC}"/>
                        </a:ext>
                      </a:extLst>
                    </p:cNvPr>
                    <p:cNvSpPr/>
                    <p:nvPr/>
                  </p:nvSpPr>
                  <p:spPr>
                    <a:xfrm rot="10800000">
                      <a:off x="2007871" y="3662024"/>
                      <a:ext cx="552799" cy="55445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grpSp>
              <p:grpSp>
                <p:nvGrpSpPr>
                  <p:cNvPr id="230" name="Group 36">
                    <a:extLst>
                      <a:ext uri="{FF2B5EF4-FFF2-40B4-BE49-F238E27FC236}">
                        <a16:creationId xmlns:a16="http://schemas.microsoft.com/office/drawing/2014/main" id="{0EBFBDA2-251F-4264-8B3D-15AAC98DD560}"/>
                      </a:ext>
                    </a:extLst>
                  </p:cNvPr>
                  <p:cNvGrpSpPr/>
                  <p:nvPr/>
                </p:nvGrpSpPr>
                <p:grpSpPr>
                  <a:xfrm>
                    <a:off x="4773120" y="4217971"/>
                    <a:ext cx="770510" cy="770510"/>
                    <a:chOff x="2786183" y="1189182"/>
                    <a:chExt cx="921712" cy="921712"/>
                  </a:xfrm>
                </p:grpSpPr>
                <p:sp>
                  <p:nvSpPr>
                    <p:cNvPr id="231" name="Oval 41">
                      <a:extLst>
                        <a:ext uri="{FF2B5EF4-FFF2-40B4-BE49-F238E27FC236}">
                          <a16:creationId xmlns:a16="http://schemas.microsoft.com/office/drawing/2014/main" id="{D673EE71-C524-4996-8471-7AF433248FE0}"/>
                        </a:ext>
                      </a:extLst>
                    </p:cNvPr>
                    <p:cNvSpPr/>
                    <p:nvPr/>
                  </p:nvSpPr>
                  <p:spPr>
                    <a:xfrm>
                      <a:off x="2786183" y="1189182"/>
                      <a:ext cx="921712" cy="92171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dirty="0">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sp>
                  <p:nvSpPr>
                    <p:cNvPr id="232" name="Oval 42">
                      <a:extLst>
                        <a:ext uri="{FF2B5EF4-FFF2-40B4-BE49-F238E27FC236}">
                          <a16:creationId xmlns:a16="http://schemas.microsoft.com/office/drawing/2014/main" id="{5462E564-B60D-4364-9B2B-9C7B7FD006CB}"/>
                        </a:ext>
                      </a:extLst>
                    </p:cNvPr>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solidFill>
                            <a:schemeClr val="lt1"/>
                          </a:solidFill>
                        </a:defRPr>
                      </a:defPPr>
                      <a:lvl1pPr marL="0" algn="l" defTabSz="1031875" rtl="0" eaLnBrk="1" latinLnBrk="0" hangingPunct="1">
                        <a:defRPr sz="2000" kern="1200">
                          <a:solidFill>
                            <a:schemeClr val="lt1"/>
                          </a:solidFill>
                          <a:latin typeface="+mn-lt"/>
                          <a:ea typeface="+mn-ea"/>
                          <a:cs typeface="+mn-cs"/>
                        </a:defRPr>
                      </a:lvl1pPr>
                      <a:lvl2pPr marL="515620" algn="l" defTabSz="1031875" rtl="0" eaLnBrk="1" latinLnBrk="0" hangingPunct="1">
                        <a:defRPr sz="2000" kern="1200">
                          <a:solidFill>
                            <a:schemeClr val="lt1"/>
                          </a:solidFill>
                          <a:latin typeface="+mn-lt"/>
                          <a:ea typeface="+mn-ea"/>
                          <a:cs typeface="+mn-cs"/>
                        </a:defRPr>
                      </a:lvl2pPr>
                      <a:lvl3pPr marL="1031875" algn="l" defTabSz="1031875" rtl="0" eaLnBrk="1" latinLnBrk="0" hangingPunct="1">
                        <a:defRPr sz="2000" kern="1200">
                          <a:solidFill>
                            <a:schemeClr val="lt1"/>
                          </a:solidFill>
                          <a:latin typeface="+mn-lt"/>
                          <a:ea typeface="+mn-ea"/>
                          <a:cs typeface="+mn-cs"/>
                        </a:defRPr>
                      </a:lvl3pPr>
                      <a:lvl4pPr marL="1547495" algn="l" defTabSz="1031875" rtl="0" eaLnBrk="1" latinLnBrk="0" hangingPunct="1">
                        <a:defRPr sz="2000" kern="1200">
                          <a:solidFill>
                            <a:schemeClr val="lt1"/>
                          </a:solidFill>
                          <a:latin typeface="+mn-lt"/>
                          <a:ea typeface="+mn-ea"/>
                          <a:cs typeface="+mn-cs"/>
                        </a:defRPr>
                      </a:lvl4pPr>
                      <a:lvl5pPr marL="2063115" algn="l" defTabSz="1031875" rtl="0" eaLnBrk="1" latinLnBrk="0" hangingPunct="1">
                        <a:defRPr sz="2000" kern="1200">
                          <a:solidFill>
                            <a:schemeClr val="lt1"/>
                          </a:solidFill>
                          <a:latin typeface="+mn-lt"/>
                          <a:ea typeface="+mn-ea"/>
                          <a:cs typeface="+mn-cs"/>
                        </a:defRPr>
                      </a:lvl5pPr>
                      <a:lvl6pPr marL="2579370" algn="l" defTabSz="1031875" rtl="0" eaLnBrk="1" latinLnBrk="0" hangingPunct="1">
                        <a:defRPr sz="2000" kern="1200">
                          <a:solidFill>
                            <a:schemeClr val="lt1"/>
                          </a:solidFill>
                          <a:latin typeface="+mn-lt"/>
                          <a:ea typeface="+mn-ea"/>
                          <a:cs typeface="+mn-cs"/>
                        </a:defRPr>
                      </a:lvl6pPr>
                      <a:lvl7pPr marL="3094990" algn="l" defTabSz="1031875" rtl="0" eaLnBrk="1" latinLnBrk="0" hangingPunct="1">
                        <a:defRPr sz="2000" kern="1200">
                          <a:solidFill>
                            <a:schemeClr val="lt1"/>
                          </a:solidFill>
                          <a:latin typeface="+mn-lt"/>
                          <a:ea typeface="+mn-ea"/>
                          <a:cs typeface="+mn-cs"/>
                        </a:defRPr>
                      </a:lvl7pPr>
                      <a:lvl8pPr marL="3610610" algn="l" defTabSz="1031875" rtl="0" eaLnBrk="1" latinLnBrk="0" hangingPunct="1">
                        <a:defRPr sz="2000" kern="1200">
                          <a:solidFill>
                            <a:schemeClr val="lt1"/>
                          </a:solidFill>
                          <a:latin typeface="+mn-lt"/>
                          <a:ea typeface="+mn-ea"/>
                          <a:cs typeface="+mn-cs"/>
                        </a:defRPr>
                      </a:lvl8pPr>
                      <a:lvl9pPr marL="4126230" algn="l" defTabSz="1031875" rtl="0" eaLnBrk="1" latinLnBrk="0" hangingPunct="1">
                        <a:defRPr sz="2000" kern="1200">
                          <a:solidFill>
                            <a:schemeClr val="lt1"/>
                          </a:solidFill>
                          <a:latin typeface="+mn-lt"/>
                          <a:ea typeface="+mn-ea"/>
                          <a:cs typeface="+mn-cs"/>
                        </a:defRPr>
                      </a:lvl9pPr>
                    </a:lstStyle>
                    <a:p>
                      <a:pPr algn="ctr"/>
                      <a:endParaRPr lang="en-US" sz="1600" b="1" dirty="0">
                        <a:solidFill>
                          <a:schemeClr val="accent2"/>
                        </a:solidFill>
                        <a:latin typeface="zihun70hao-lingyueheiti" panose="00000500000000000000" pitchFamily="2" charset="-122"/>
                        <a:ea typeface="字魂58号-创中黑" panose="00000500000000000000" pitchFamily="2" charset="-122"/>
                        <a:sym typeface="zihun70hao-lingyueheiti" panose="00000500000000000000" pitchFamily="2" charset="-122"/>
                      </a:endParaRPr>
                    </a:p>
                  </p:txBody>
                </p:sp>
              </p:grpSp>
            </p:grpSp>
            <p:sp>
              <p:nvSpPr>
                <p:cNvPr id="220" name="文本框 227">
                  <a:extLst>
                    <a:ext uri="{FF2B5EF4-FFF2-40B4-BE49-F238E27FC236}">
                      <a16:creationId xmlns:a16="http://schemas.microsoft.com/office/drawing/2014/main" id="{77E7E563-0B40-4727-8EFF-DAEA34B02BB3}"/>
                    </a:ext>
                  </a:extLst>
                </p:cNvPr>
                <p:cNvSpPr txBox="1"/>
                <p:nvPr/>
              </p:nvSpPr>
              <p:spPr>
                <a:xfrm>
                  <a:off x="4561464" y="2079826"/>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cap="all" dirty="0">
                      <a:solidFill>
                        <a:schemeClr val="bg1"/>
                      </a:solidFill>
                      <a:latin typeface="+mj-ea"/>
                      <a:ea typeface="+mj-ea"/>
                      <a:cs typeface="+mj-cs"/>
                    </a:rPr>
                    <a:t>关键词标题</a:t>
                  </a:r>
                  <a:endParaRPr lang="en-US" altLang="zh-CN" sz="2000" cap="all" dirty="0">
                    <a:solidFill>
                      <a:schemeClr val="bg1"/>
                    </a:solidFill>
                    <a:latin typeface="+mj-ea"/>
                    <a:ea typeface="+mj-ea"/>
                    <a:cs typeface="+mj-cs"/>
                  </a:endParaRPr>
                </a:p>
              </p:txBody>
            </p:sp>
            <p:sp>
              <p:nvSpPr>
                <p:cNvPr id="221" name="矩形 220">
                  <a:extLst>
                    <a:ext uri="{FF2B5EF4-FFF2-40B4-BE49-F238E27FC236}">
                      <a16:creationId xmlns:a16="http://schemas.microsoft.com/office/drawing/2014/main" id="{BCDC4FB9-6071-4029-AB42-942D75A956F5}"/>
                    </a:ext>
                  </a:extLst>
                </p:cNvPr>
                <p:cNvSpPr>
                  <a:spLocks noChangeArrowheads="1"/>
                </p:cNvSpPr>
                <p:nvPr/>
              </p:nvSpPr>
              <p:spPr bwMode="auto">
                <a:xfrm>
                  <a:off x="4348411" y="2491661"/>
                  <a:ext cx="1893174" cy="163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a:t>
                  </a:r>
                </a:p>
              </p:txBody>
            </p:sp>
          </p:grpSp>
          <p:grpSp>
            <p:nvGrpSpPr>
              <p:cNvPr id="238" name="组合 237">
                <a:extLst>
                  <a:ext uri="{FF2B5EF4-FFF2-40B4-BE49-F238E27FC236}">
                    <a16:creationId xmlns:a16="http://schemas.microsoft.com/office/drawing/2014/main" id="{3E92C94A-06D5-4030-922A-BE09879CC8E5}"/>
                  </a:ext>
                </a:extLst>
              </p:cNvPr>
              <p:cNvGrpSpPr/>
              <p:nvPr/>
            </p:nvGrpSpPr>
            <p:grpSpPr>
              <a:xfrm>
                <a:off x="10217099" y="5226614"/>
                <a:ext cx="369556" cy="377498"/>
                <a:chOff x="2826" y="1749"/>
                <a:chExt cx="698" cy="713"/>
              </a:xfrm>
              <a:solidFill>
                <a:schemeClr val="accent2"/>
              </a:solidFill>
            </p:grpSpPr>
            <p:sp>
              <p:nvSpPr>
                <p:cNvPr id="239" name="任意多边形: 形状 238">
                  <a:extLst>
                    <a:ext uri="{FF2B5EF4-FFF2-40B4-BE49-F238E27FC236}">
                      <a16:creationId xmlns:a16="http://schemas.microsoft.com/office/drawing/2014/main" id="{EBEA383C-E006-4F1D-AE08-16D90328D601}"/>
                    </a:ext>
                  </a:extLst>
                </p:cNvPr>
                <p:cNvSpPr/>
                <p:nvPr/>
              </p:nvSpPr>
              <p:spPr>
                <a:xfrm>
                  <a:off x="2826" y="2268"/>
                  <a:ext cx="698" cy="194"/>
                </a:xfrm>
                <a:custGeom>
                  <a:avLst/>
                  <a:gdLst>
                    <a:gd name="connsiteX0" fmla="*/ 436449 w 443392"/>
                    <a:gd name="connsiteY0" fmla="*/ 6 h 123099"/>
                    <a:gd name="connsiteX1" fmla="*/ 394129 w 443392"/>
                    <a:gd name="connsiteY1" fmla="*/ 6 h 123099"/>
                    <a:gd name="connsiteX2" fmla="*/ 387237 w 443392"/>
                    <a:gd name="connsiteY2" fmla="*/ 6898 h 123099"/>
                    <a:gd name="connsiteX3" fmla="*/ 387237 w 443392"/>
                    <a:gd name="connsiteY3" fmla="*/ 66931 h 123099"/>
                    <a:gd name="connsiteX4" fmla="*/ 55916 w 443392"/>
                    <a:gd name="connsiteY4" fmla="*/ 66931 h 123099"/>
                    <a:gd name="connsiteX5" fmla="*/ 55916 w 443392"/>
                    <a:gd name="connsiteY5" fmla="*/ 6829 h 123099"/>
                    <a:gd name="connsiteX6" fmla="*/ 49023 w 443392"/>
                    <a:gd name="connsiteY6" fmla="*/ -63 h 123099"/>
                    <a:gd name="connsiteX7" fmla="*/ 6841 w 443392"/>
                    <a:gd name="connsiteY7" fmla="*/ -63 h 123099"/>
                    <a:gd name="connsiteX8" fmla="*/ -51 w 443392"/>
                    <a:gd name="connsiteY8" fmla="*/ 6829 h 123099"/>
                    <a:gd name="connsiteX9" fmla="*/ -51 w 443392"/>
                    <a:gd name="connsiteY9" fmla="*/ 116144 h 123099"/>
                    <a:gd name="connsiteX10" fmla="*/ 6841 w 443392"/>
                    <a:gd name="connsiteY10" fmla="*/ 123036 h 123099"/>
                    <a:gd name="connsiteX11" fmla="*/ 436449 w 443392"/>
                    <a:gd name="connsiteY11" fmla="*/ 123036 h 123099"/>
                    <a:gd name="connsiteX12" fmla="*/ 443341 w 443392"/>
                    <a:gd name="connsiteY12" fmla="*/ 116144 h 123099"/>
                    <a:gd name="connsiteX13" fmla="*/ 443341 w 443392"/>
                    <a:gd name="connsiteY13" fmla="*/ 6898 h 123099"/>
                    <a:gd name="connsiteX14" fmla="*/ 436449 w 443392"/>
                    <a:gd name="connsiteY14" fmla="*/ 6 h 123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43392" h="123099">
                      <a:moveTo>
                        <a:pt x="436449" y="6"/>
                      </a:moveTo>
                      <a:lnTo>
                        <a:pt x="394129" y="6"/>
                      </a:lnTo>
                      <a:cubicBezTo>
                        <a:pt x="390324" y="6"/>
                        <a:pt x="387237" y="3093"/>
                        <a:pt x="387237" y="6898"/>
                      </a:cubicBezTo>
                      <a:lnTo>
                        <a:pt x="387237" y="66931"/>
                      </a:lnTo>
                      <a:lnTo>
                        <a:pt x="55916" y="66931"/>
                      </a:lnTo>
                      <a:lnTo>
                        <a:pt x="55916" y="6829"/>
                      </a:lnTo>
                      <a:cubicBezTo>
                        <a:pt x="55916" y="3024"/>
                        <a:pt x="52830" y="-63"/>
                        <a:pt x="49023" y="-63"/>
                      </a:cubicBezTo>
                      <a:lnTo>
                        <a:pt x="6841" y="-63"/>
                      </a:lnTo>
                      <a:cubicBezTo>
                        <a:pt x="3035" y="-63"/>
                        <a:pt x="-51" y="3024"/>
                        <a:pt x="-51" y="6829"/>
                      </a:cubicBezTo>
                      <a:lnTo>
                        <a:pt x="-51" y="116144"/>
                      </a:lnTo>
                      <a:cubicBezTo>
                        <a:pt x="-51" y="119948"/>
                        <a:pt x="3035" y="123036"/>
                        <a:pt x="6841" y="123036"/>
                      </a:cubicBezTo>
                      <a:lnTo>
                        <a:pt x="436449" y="123036"/>
                      </a:lnTo>
                      <a:cubicBezTo>
                        <a:pt x="440253" y="123036"/>
                        <a:pt x="443341" y="119948"/>
                        <a:pt x="443341" y="116144"/>
                      </a:cubicBezTo>
                      <a:lnTo>
                        <a:pt x="443341" y="6898"/>
                      </a:lnTo>
                      <a:cubicBezTo>
                        <a:pt x="443341" y="3093"/>
                        <a:pt x="440253" y="6"/>
                        <a:pt x="436449" y="6"/>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0" name="任意多边形: 形状 239">
                  <a:extLst>
                    <a:ext uri="{FF2B5EF4-FFF2-40B4-BE49-F238E27FC236}">
                      <a16:creationId xmlns:a16="http://schemas.microsoft.com/office/drawing/2014/main" id="{F15B9F65-5C3D-46BA-9130-D8874066649E}"/>
                    </a:ext>
                  </a:extLst>
                </p:cNvPr>
                <p:cNvSpPr/>
                <p:nvPr/>
              </p:nvSpPr>
              <p:spPr>
                <a:xfrm>
                  <a:off x="3058" y="1749"/>
                  <a:ext cx="234" cy="82"/>
                </a:xfrm>
                <a:custGeom>
                  <a:avLst/>
                  <a:gdLst>
                    <a:gd name="connsiteX0" fmla="*/ 140675 w 148670"/>
                    <a:gd name="connsiteY0" fmla="*/ 0 h 52038"/>
                    <a:gd name="connsiteX1" fmla="*/ 148670 w 148670"/>
                    <a:gd name="connsiteY1" fmla="*/ 0 h 52038"/>
                    <a:gd name="connsiteX2" fmla="*/ 148670 w 148670"/>
                    <a:gd name="connsiteY2" fmla="*/ 52038 h 52038"/>
                    <a:gd name="connsiteX3" fmla="*/ 140675 w 148670"/>
                    <a:gd name="connsiteY3" fmla="*/ 52038 h 52038"/>
                    <a:gd name="connsiteX4" fmla="*/ 7995 w 148670"/>
                    <a:gd name="connsiteY4" fmla="*/ 52038 h 52038"/>
                    <a:gd name="connsiteX5" fmla="*/ 0 w 148670"/>
                    <a:gd name="connsiteY5" fmla="*/ 52038 h 52038"/>
                    <a:gd name="connsiteX6" fmla="*/ 0 w 148670"/>
                    <a:gd name="connsiteY6" fmla="*/ 0 h 52038"/>
                    <a:gd name="connsiteX7" fmla="*/ 7995 w 148670"/>
                    <a:gd name="connsiteY7" fmla="*/ 0 h 52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8670" h="52038">
                      <a:moveTo>
                        <a:pt x="140675" y="0"/>
                      </a:moveTo>
                      <a:cubicBezTo>
                        <a:pt x="145091" y="0"/>
                        <a:pt x="148670" y="0"/>
                        <a:pt x="148670" y="0"/>
                      </a:cubicBezTo>
                      <a:lnTo>
                        <a:pt x="148670" y="52038"/>
                      </a:lnTo>
                      <a:cubicBezTo>
                        <a:pt x="148670" y="52038"/>
                        <a:pt x="145091" y="52038"/>
                        <a:pt x="140675" y="52038"/>
                      </a:cubicBezTo>
                      <a:lnTo>
                        <a:pt x="7995" y="52038"/>
                      </a:lnTo>
                      <a:cubicBezTo>
                        <a:pt x="3580" y="52038"/>
                        <a:pt x="0" y="52038"/>
                        <a:pt x="0" y="52038"/>
                      </a:cubicBezTo>
                      <a:lnTo>
                        <a:pt x="0" y="0"/>
                      </a:lnTo>
                      <a:cubicBezTo>
                        <a:pt x="0" y="0"/>
                        <a:pt x="3580" y="0"/>
                        <a:pt x="7995" y="0"/>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241" name="任意多边形: 形状 240">
                  <a:extLst>
                    <a:ext uri="{FF2B5EF4-FFF2-40B4-BE49-F238E27FC236}">
                      <a16:creationId xmlns:a16="http://schemas.microsoft.com/office/drawing/2014/main" id="{80D7D93B-EA33-41BA-8144-6910EF9F4882}"/>
                    </a:ext>
                  </a:extLst>
                </p:cNvPr>
                <p:cNvSpPr/>
                <p:nvPr/>
              </p:nvSpPr>
              <p:spPr>
                <a:xfrm>
                  <a:off x="2908" y="1852"/>
                  <a:ext cx="534" cy="446"/>
                </a:xfrm>
                <a:custGeom>
                  <a:avLst/>
                  <a:gdLst>
                    <a:gd name="connsiteX0" fmla="*/ 78924 w 339189"/>
                    <a:gd name="connsiteY0" fmla="*/ 187412 h 282902"/>
                    <a:gd name="connsiteX1" fmla="*/ 155775 w 339189"/>
                    <a:gd name="connsiteY1" fmla="*/ 277427 h 282902"/>
                    <a:gd name="connsiteX2" fmla="*/ 183344 w 339189"/>
                    <a:gd name="connsiteY2" fmla="*/ 277427 h 282902"/>
                    <a:gd name="connsiteX3" fmla="*/ 260195 w 339189"/>
                    <a:gd name="connsiteY3" fmla="*/ 187412 h 282902"/>
                    <a:gd name="connsiteX4" fmla="*/ 336977 w 339189"/>
                    <a:gd name="connsiteY4" fmla="*/ 97327 h 282902"/>
                    <a:gd name="connsiteX5" fmla="*/ 323193 w 339189"/>
                    <a:gd name="connsiteY5" fmla="*/ 81199 h 282902"/>
                    <a:gd name="connsiteX6" fmla="*/ 242620 w 339189"/>
                    <a:gd name="connsiteY6" fmla="*/ 81199 h 282902"/>
                    <a:gd name="connsiteX7" fmla="*/ 242620 w 339189"/>
                    <a:gd name="connsiteY7" fmla="*/ 6829 h 282902"/>
                    <a:gd name="connsiteX8" fmla="*/ 235727 w 339189"/>
                    <a:gd name="connsiteY8" fmla="*/ -63 h 282902"/>
                    <a:gd name="connsiteX9" fmla="*/ 100980 w 339189"/>
                    <a:gd name="connsiteY9" fmla="*/ -63 h 282902"/>
                    <a:gd name="connsiteX10" fmla="*/ 94087 w 339189"/>
                    <a:gd name="connsiteY10" fmla="*/ 6829 h 282902"/>
                    <a:gd name="connsiteX11" fmla="*/ 94087 w 339189"/>
                    <a:gd name="connsiteY11" fmla="*/ 81199 h 282902"/>
                    <a:gd name="connsiteX12" fmla="*/ 15858 w 339189"/>
                    <a:gd name="connsiteY12" fmla="*/ 81199 h 282902"/>
                    <a:gd name="connsiteX13" fmla="*/ 2073 w 339189"/>
                    <a:gd name="connsiteY13" fmla="*/ 97327 h 282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9189" h="282902">
                      <a:moveTo>
                        <a:pt x="78924" y="187412"/>
                      </a:moveTo>
                      <a:lnTo>
                        <a:pt x="155775" y="277427"/>
                      </a:lnTo>
                      <a:cubicBezTo>
                        <a:pt x="163549" y="284644"/>
                        <a:pt x="175570" y="284644"/>
                        <a:pt x="183344" y="277427"/>
                      </a:cubicBezTo>
                      <a:lnTo>
                        <a:pt x="260195" y="187412"/>
                      </a:lnTo>
                      <a:lnTo>
                        <a:pt x="336977" y="97327"/>
                      </a:lnTo>
                      <a:cubicBezTo>
                        <a:pt x="343112" y="90435"/>
                        <a:pt x="335461" y="81199"/>
                        <a:pt x="323193" y="81199"/>
                      </a:cubicBezTo>
                      <a:lnTo>
                        <a:pt x="242620" y="81199"/>
                      </a:lnTo>
                      <a:lnTo>
                        <a:pt x="242620" y="6829"/>
                      </a:lnTo>
                      <a:cubicBezTo>
                        <a:pt x="242620" y="3024"/>
                        <a:pt x="239534" y="-63"/>
                        <a:pt x="235727" y="-63"/>
                      </a:cubicBezTo>
                      <a:lnTo>
                        <a:pt x="100980" y="-63"/>
                      </a:lnTo>
                      <a:cubicBezTo>
                        <a:pt x="97173" y="-63"/>
                        <a:pt x="94087" y="3024"/>
                        <a:pt x="94087" y="6829"/>
                      </a:cubicBezTo>
                      <a:lnTo>
                        <a:pt x="94087" y="81199"/>
                      </a:lnTo>
                      <a:lnTo>
                        <a:pt x="15858" y="81199"/>
                      </a:lnTo>
                      <a:cubicBezTo>
                        <a:pt x="3658" y="81199"/>
                        <a:pt x="-3993" y="90159"/>
                        <a:pt x="2073" y="97327"/>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spTree>
    <p:extLst>
      <p:ext uri="{BB962C8B-B14F-4D97-AF65-F5344CB8AC3E}">
        <p14:creationId xmlns:p14="http://schemas.microsoft.com/office/powerpoint/2010/main" val="31650855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gradFill>
          <a:gsLst>
            <a:gs pos="2000">
              <a:schemeClr val="accent1"/>
            </a:gs>
            <a:gs pos="100000">
              <a:schemeClr val="accent1">
                <a:lumMod val="60000"/>
              </a:schemeClr>
            </a:gs>
          </a:gsLst>
          <a:lin ang="3000000" scaled="0"/>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6D8938F-90C9-4C44-9E24-1A3DCC0A8DD0}"/>
              </a:ext>
            </a:extLst>
          </p:cNvPr>
          <p:cNvSpPr txBox="1"/>
          <p:nvPr/>
        </p:nvSpPr>
        <p:spPr>
          <a:xfrm>
            <a:off x="5228540" y="1862351"/>
            <a:ext cx="3729029" cy="1015663"/>
          </a:xfrm>
          <a:prstGeom prst="rect">
            <a:avLst/>
          </a:prstGeom>
          <a:noFill/>
        </p:spPr>
        <p:txBody>
          <a:bodyPr wrap="square" rtlCol="0">
            <a:spAutoFit/>
          </a:bodyPr>
          <a:lstStyle/>
          <a:p>
            <a:r>
              <a:rPr lang="en-US" altLang="zh-CN" sz="6000" dirty="0">
                <a:solidFill>
                  <a:schemeClr val="bg1"/>
                </a:solidFill>
                <a:latin typeface="+mj-ea"/>
                <a:ea typeface="+mj-ea"/>
              </a:rPr>
              <a:t>PART 04</a:t>
            </a:r>
            <a:endParaRPr lang="zh-CN" altLang="en-US" sz="6000" dirty="0">
              <a:solidFill>
                <a:schemeClr val="bg1"/>
              </a:solidFill>
              <a:latin typeface="+mj-ea"/>
              <a:ea typeface="+mj-ea"/>
            </a:endParaRPr>
          </a:p>
        </p:txBody>
      </p:sp>
      <p:sp>
        <p:nvSpPr>
          <p:cNvPr id="5" name="文本框 4">
            <a:extLst>
              <a:ext uri="{FF2B5EF4-FFF2-40B4-BE49-F238E27FC236}">
                <a16:creationId xmlns:a16="http://schemas.microsoft.com/office/drawing/2014/main" id="{3869CF9C-83B0-4AD0-84EE-B04D5EFDA152}"/>
              </a:ext>
            </a:extLst>
          </p:cNvPr>
          <p:cNvSpPr txBox="1"/>
          <p:nvPr/>
        </p:nvSpPr>
        <p:spPr>
          <a:xfrm>
            <a:off x="5214571" y="3007175"/>
            <a:ext cx="4940107" cy="1323439"/>
          </a:xfrm>
          <a:prstGeom prst="rect">
            <a:avLst/>
          </a:prstGeom>
          <a:noFill/>
        </p:spPr>
        <p:txBody>
          <a:bodyPr wrap="square" rtlCol="0">
            <a:spAutoFit/>
          </a:bodyPr>
          <a:lstStyle/>
          <a:p>
            <a:pPr algn="dist"/>
            <a:r>
              <a:rPr lang="zh-CN" altLang="en-US" sz="8000" dirty="0">
                <a:gradFill>
                  <a:gsLst>
                    <a:gs pos="73000">
                      <a:schemeClr val="accent2"/>
                    </a:gs>
                    <a:gs pos="24000">
                      <a:schemeClr val="bg1"/>
                    </a:gs>
                  </a:gsLst>
                  <a:lin ang="5400000" scaled="0"/>
                </a:gradFill>
                <a:latin typeface="+mj-ea"/>
                <a:ea typeface="+mj-ea"/>
              </a:rPr>
              <a:t>讨论总结</a:t>
            </a:r>
            <a:endParaRPr lang="zh-CN" altLang="en-US" sz="8000" dirty="0">
              <a:gradFill>
                <a:gsLst>
                  <a:gs pos="73000">
                    <a:schemeClr val="accent2"/>
                  </a:gs>
                  <a:gs pos="24000">
                    <a:schemeClr val="bg1"/>
                  </a:gs>
                </a:gsLst>
                <a:lin ang="5400000" scaled="0"/>
              </a:gradFill>
            </a:endParaRPr>
          </a:p>
        </p:txBody>
      </p:sp>
      <p:cxnSp>
        <p:nvCxnSpPr>
          <p:cNvPr id="635" name="直接连接符 634">
            <a:extLst>
              <a:ext uri="{FF2B5EF4-FFF2-40B4-BE49-F238E27FC236}">
                <a16:creationId xmlns:a16="http://schemas.microsoft.com/office/drawing/2014/main" id="{D2BD2AF7-01F9-4BCA-9B09-564139D3DC38}"/>
              </a:ext>
            </a:extLst>
          </p:cNvPr>
          <p:cNvCxnSpPr>
            <a:cxnSpLocks/>
          </p:cNvCxnSpPr>
          <p:nvPr/>
        </p:nvCxnSpPr>
        <p:spPr>
          <a:xfrm>
            <a:off x="5406499" y="2936315"/>
            <a:ext cx="32847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8" name="文本框 637">
            <a:extLst>
              <a:ext uri="{FF2B5EF4-FFF2-40B4-BE49-F238E27FC236}">
                <a16:creationId xmlns:a16="http://schemas.microsoft.com/office/drawing/2014/main" id="{E03100D2-225B-4309-B1A8-C13849EC013C}"/>
              </a:ext>
            </a:extLst>
          </p:cNvPr>
          <p:cNvSpPr txBox="1"/>
          <p:nvPr/>
        </p:nvSpPr>
        <p:spPr>
          <a:xfrm>
            <a:off x="5293253" y="4191308"/>
            <a:ext cx="4658615" cy="276999"/>
          </a:xfrm>
          <a:prstGeom prst="rect">
            <a:avLst/>
          </a:prstGeom>
          <a:noFill/>
        </p:spPr>
        <p:txBody>
          <a:bodyPr wrap="square" rtlCol="0">
            <a:spAutoFit/>
          </a:bodyPr>
          <a:lstStyle/>
          <a:p>
            <a:pPr algn="dist"/>
            <a:r>
              <a:rPr lang="en-US" altLang="zh-CN" sz="1200" dirty="0">
                <a:solidFill>
                  <a:schemeClr val="bg1">
                    <a:alpha val="30000"/>
                  </a:schemeClr>
                </a:solidFill>
              </a:rPr>
              <a:t>DISCUSSION SUMMARY</a:t>
            </a:r>
            <a:endParaRPr lang="zh-CN" altLang="en-US" sz="1200" dirty="0">
              <a:solidFill>
                <a:schemeClr val="bg1">
                  <a:alpha val="30000"/>
                </a:schemeClr>
              </a:solidFill>
            </a:endParaRPr>
          </a:p>
        </p:txBody>
      </p:sp>
    </p:spTree>
    <p:extLst>
      <p:ext uri="{BB962C8B-B14F-4D97-AF65-F5344CB8AC3E}">
        <p14:creationId xmlns:p14="http://schemas.microsoft.com/office/powerpoint/2010/main" val="20072453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讨论总结</a:t>
            </a:r>
          </a:p>
        </p:txBody>
      </p:sp>
      <p:grpSp>
        <p:nvGrpSpPr>
          <p:cNvPr id="76" name="组合 75">
            <a:extLst>
              <a:ext uri="{FF2B5EF4-FFF2-40B4-BE49-F238E27FC236}">
                <a16:creationId xmlns:a16="http://schemas.microsoft.com/office/drawing/2014/main" id="{9AFDF1BA-FA00-4DF4-B581-68D676CE26BE}"/>
              </a:ext>
            </a:extLst>
          </p:cNvPr>
          <p:cNvGrpSpPr/>
          <p:nvPr/>
        </p:nvGrpSpPr>
        <p:grpSpPr>
          <a:xfrm>
            <a:off x="838200" y="1578903"/>
            <a:ext cx="10515600" cy="4498047"/>
            <a:chOff x="1009131" y="1483653"/>
            <a:chExt cx="10515600" cy="4498047"/>
          </a:xfrm>
        </p:grpSpPr>
        <p:grpSp>
          <p:nvGrpSpPr>
            <p:cNvPr id="51" name="组合 50">
              <a:extLst>
                <a:ext uri="{FF2B5EF4-FFF2-40B4-BE49-F238E27FC236}">
                  <a16:creationId xmlns:a16="http://schemas.microsoft.com/office/drawing/2014/main" id="{E47B44DD-81DD-413A-954D-5F52FA87A533}"/>
                </a:ext>
              </a:extLst>
            </p:cNvPr>
            <p:cNvGrpSpPr/>
            <p:nvPr/>
          </p:nvGrpSpPr>
          <p:grpSpPr>
            <a:xfrm>
              <a:off x="1009131" y="1483653"/>
              <a:ext cx="2479675" cy="4498047"/>
              <a:chOff x="1009131" y="1483653"/>
              <a:chExt cx="2479675" cy="4498047"/>
            </a:xfrm>
          </p:grpSpPr>
          <p:grpSp>
            <p:nvGrpSpPr>
              <p:cNvPr id="44" name="组合 43">
                <a:extLst>
                  <a:ext uri="{FF2B5EF4-FFF2-40B4-BE49-F238E27FC236}">
                    <a16:creationId xmlns:a16="http://schemas.microsoft.com/office/drawing/2014/main" id="{7C90AE61-26D8-4D93-ADC1-31EE8BE5C652}"/>
                  </a:ext>
                </a:extLst>
              </p:cNvPr>
              <p:cNvGrpSpPr/>
              <p:nvPr/>
            </p:nvGrpSpPr>
            <p:grpSpPr>
              <a:xfrm>
                <a:off x="1009131" y="1483653"/>
                <a:ext cx="2479675" cy="4498047"/>
                <a:chOff x="492125" y="1245528"/>
                <a:chExt cx="2479675" cy="4498047"/>
              </a:xfrm>
            </p:grpSpPr>
            <p:sp>
              <p:nvSpPr>
                <p:cNvPr id="3" name="转弯箭头">
                  <a:extLst>
                    <a:ext uri="{FF2B5EF4-FFF2-40B4-BE49-F238E27FC236}">
                      <a16:creationId xmlns:a16="http://schemas.microsoft.com/office/drawing/2014/main" id="{EC2188E2-D1CA-4780-8F58-8032269819C0}"/>
                    </a:ext>
                  </a:extLst>
                </p:cNvPr>
                <p:cNvSpPr/>
                <p:nvPr/>
              </p:nvSpPr>
              <p:spPr>
                <a:xfrm rot="5400000">
                  <a:off x="818833" y="918820"/>
                  <a:ext cx="1826260" cy="2479675"/>
                </a:xfrm>
                <a:prstGeom prst="uturnArrow">
                  <a:avLst>
                    <a:gd name="adj1" fmla="val 25000"/>
                    <a:gd name="adj2" fmla="val 25000"/>
                    <a:gd name="adj3" fmla="val 25000"/>
                    <a:gd name="adj4" fmla="val 43750"/>
                    <a:gd name="adj5"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cxnSp>
              <p:nvCxnSpPr>
                <p:cNvPr id="7" name="直接连接符 6">
                  <a:extLst>
                    <a:ext uri="{FF2B5EF4-FFF2-40B4-BE49-F238E27FC236}">
                      <a16:creationId xmlns:a16="http://schemas.microsoft.com/office/drawing/2014/main" id="{71ED7FF9-9185-42A5-8380-A9F0DFFDE896}"/>
                    </a:ext>
                  </a:extLst>
                </p:cNvPr>
                <p:cNvCxnSpPr>
                  <a:cxnSpLocks/>
                </p:cNvCxnSpPr>
                <p:nvPr/>
              </p:nvCxnSpPr>
              <p:spPr>
                <a:xfrm>
                  <a:off x="492125" y="1840205"/>
                  <a:ext cx="0" cy="390337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45" name="文本框 227">
                <a:extLst>
                  <a:ext uri="{FF2B5EF4-FFF2-40B4-BE49-F238E27FC236}">
                    <a16:creationId xmlns:a16="http://schemas.microsoft.com/office/drawing/2014/main" id="{28EB48C1-1962-483C-A7AE-B81CB10BD20D}"/>
                  </a:ext>
                </a:extLst>
              </p:cNvPr>
              <p:cNvSpPr txBox="1"/>
              <p:nvPr/>
            </p:nvSpPr>
            <p:spPr>
              <a:xfrm>
                <a:off x="1225128" y="1521752"/>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46" name="矩形 45">
                <a:extLst>
                  <a:ext uri="{FF2B5EF4-FFF2-40B4-BE49-F238E27FC236}">
                    <a16:creationId xmlns:a16="http://schemas.microsoft.com/office/drawing/2014/main" id="{7DB69812-F24B-433B-BBA2-26558D78DEFF}"/>
                  </a:ext>
                </a:extLst>
              </p:cNvPr>
              <p:cNvSpPr>
                <a:spLocks noChangeArrowheads="1"/>
              </p:cNvSpPr>
              <p:nvPr/>
            </p:nvSpPr>
            <p:spPr bwMode="auto">
              <a:xfrm>
                <a:off x="1193173" y="3948197"/>
                <a:ext cx="2073895" cy="188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在这里输入你的正文阐述与关键词标题相关的具体内容，若字数太多酌情先删减文案，再缩小字号，在这里输入你的正文阐述与关键词标题相关的具体内容</a:t>
                </a:r>
              </a:p>
            </p:txBody>
          </p:sp>
          <p:sp>
            <p:nvSpPr>
              <p:cNvPr id="47" name="文本框 227">
                <a:extLst>
                  <a:ext uri="{FF2B5EF4-FFF2-40B4-BE49-F238E27FC236}">
                    <a16:creationId xmlns:a16="http://schemas.microsoft.com/office/drawing/2014/main" id="{867CEB14-923C-48EB-8334-E629BF7F8602}"/>
                  </a:ext>
                </a:extLst>
              </p:cNvPr>
              <p:cNvSpPr txBox="1"/>
              <p:nvPr/>
            </p:nvSpPr>
            <p:spPr>
              <a:xfrm>
                <a:off x="1193173" y="3429000"/>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cxnSp>
            <p:nvCxnSpPr>
              <p:cNvPr id="49" name="直接连接符 48">
                <a:extLst>
                  <a:ext uri="{FF2B5EF4-FFF2-40B4-BE49-F238E27FC236}">
                    <a16:creationId xmlns:a16="http://schemas.microsoft.com/office/drawing/2014/main" id="{1891DF7C-23AC-49E0-83FC-6E7678E7EC29}"/>
                  </a:ext>
                </a:extLst>
              </p:cNvPr>
              <p:cNvCxnSpPr>
                <a:cxnSpLocks/>
              </p:cNvCxnSpPr>
              <p:nvPr/>
            </p:nvCxnSpPr>
            <p:spPr>
              <a:xfrm>
                <a:off x="1278898" y="5981700"/>
                <a:ext cx="180720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52" name="组合 51">
              <a:extLst>
                <a:ext uri="{FF2B5EF4-FFF2-40B4-BE49-F238E27FC236}">
                  <a16:creationId xmlns:a16="http://schemas.microsoft.com/office/drawing/2014/main" id="{640495CD-5255-4221-B7FB-0C47C9B0C9C7}"/>
                </a:ext>
              </a:extLst>
            </p:cNvPr>
            <p:cNvGrpSpPr/>
            <p:nvPr/>
          </p:nvGrpSpPr>
          <p:grpSpPr>
            <a:xfrm>
              <a:off x="3687773" y="1483653"/>
              <a:ext cx="2479675" cy="4498047"/>
              <a:chOff x="1009131" y="1483653"/>
              <a:chExt cx="2479675" cy="4498047"/>
            </a:xfrm>
          </p:grpSpPr>
          <p:grpSp>
            <p:nvGrpSpPr>
              <p:cNvPr id="53" name="组合 52">
                <a:extLst>
                  <a:ext uri="{FF2B5EF4-FFF2-40B4-BE49-F238E27FC236}">
                    <a16:creationId xmlns:a16="http://schemas.microsoft.com/office/drawing/2014/main" id="{9662FD7D-030C-469B-AA58-AEC912DD7BDA}"/>
                  </a:ext>
                </a:extLst>
              </p:cNvPr>
              <p:cNvGrpSpPr/>
              <p:nvPr/>
            </p:nvGrpSpPr>
            <p:grpSpPr>
              <a:xfrm>
                <a:off x="1009131" y="1483653"/>
                <a:ext cx="2479675" cy="4498047"/>
                <a:chOff x="492125" y="1245528"/>
                <a:chExt cx="2479675" cy="4498047"/>
              </a:xfrm>
            </p:grpSpPr>
            <p:sp>
              <p:nvSpPr>
                <p:cNvPr id="58" name="转弯箭头">
                  <a:extLst>
                    <a:ext uri="{FF2B5EF4-FFF2-40B4-BE49-F238E27FC236}">
                      <a16:creationId xmlns:a16="http://schemas.microsoft.com/office/drawing/2014/main" id="{B1FF9E67-53B2-457A-9157-B09EA227FFDB}"/>
                    </a:ext>
                  </a:extLst>
                </p:cNvPr>
                <p:cNvSpPr/>
                <p:nvPr/>
              </p:nvSpPr>
              <p:spPr>
                <a:xfrm rot="5400000">
                  <a:off x="818833" y="918820"/>
                  <a:ext cx="1826260" cy="2479675"/>
                </a:xfrm>
                <a:prstGeom prst="uturnArrow">
                  <a:avLst>
                    <a:gd name="adj1" fmla="val 25000"/>
                    <a:gd name="adj2" fmla="val 25000"/>
                    <a:gd name="adj3" fmla="val 25000"/>
                    <a:gd name="adj4" fmla="val 43750"/>
                    <a:gd name="adj5"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cxnSp>
              <p:nvCxnSpPr>
                <p:cNvPr id="59" name="直接连接符 58">
                  <a:extLst>
                    <a:ext uri="{FF2B5EF4-FFF2-40B4-BE49-F238E27FC236}">
                      <a16:creationId xmlns:a16="http://schemas.microsoft.com/office/drawing/2014/main" id="{1FEBA121-B793-49F3-8FD6-971248FFD3EE}"/>
                    </a:ext>
                  </a:extLst>
                </p:cNvPr>
                <p:cNvCxnSpPr>
                  <a:cxnSpLocks/>
                </p:cNvCxnSpPr>
                <p:nvPr/>
              </p:nvCxnSpPr>
              <p:spPr>
                <a:xfrm>
                  <a:off x="492125" y="1840205"/>
                  <a:ext cx="0" cy="390337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54" name="文本框 227">
                <a:extLst>
                  <a:ext uri="{FF2B5EF4-FFF2-40B4-BE49-F238E27FC236}">
                    <a16:creationId xmlns:a16="http://schemas.microsoft.com/office/drawing/2014/main" id="{330CF82F-680D-4DF7-9FD0-90396F9BCDAA}"/>
                  </a:ext>
                </a:extLst>
              </p:cNvPr>
              <p:cNvSpPr txBox="1"/>
              <p:nvPr/>
            </p:nvSpPr>
            <p:spPr>
              <a:xfrm>
                <a:off x="1225128" y="1521752"/>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cap="all" dirty="0">
                    <a:solidFill>
                      <a:schemeClr val="bg1"/>
                    </a:solidFill>
                    <a:latin typeface="+mj-ea"/>
                    <a:ea typeface="+mj-ea"/>
                    <a:cs typeface="+mj-cs"/>
                  </a:rPr>
                  <a:t>关键词标题</a:t>
                </a:r>
                <a:endParaRPr lang="en-US" altLang="zh-CN" sz="2000" cap="all" dirty="0">
                  <a:solidFill>
                    <a:schemeClr val="bg1"/>
                  </a:solidFill>
                  <a:latin typeface="+mj-ea"/>
                  <a:ea typeface="+mj-ea"/>
                  <a:cs typeface="+mj-cs"/>
                </a:endParaRPr>
              </a:p>
            </p:txBody>
          </p:sp>
          <p:sp>
            <p:nvSpPr>
              <p:cNvPr id="55" name="矩形 54">
                <a:extLst>
                  <a:ext uri="{FF2B5EF4-FFF2-40B4-BE49-F238E27FC236}">
                    <a16:creationId xmlns:a16="http://schemas.microsoft.com/office/drawing/2014/main" id="{538B7175-5075-42F2-A537-D60D9E4F57C3}"/>
                  </a:ext>
                </a:extLst>
              </p:cNvPr>
              <p:cNvSpPr>
                <a:spLocks noChangeArrowheads="1"/>
              </p:cNvSpPr>
              <p:nvPr/>
            </p:nvSpPr>
            <p:spPr bwMode="auto">
              <a:xfrm>
                <a:off x="1193173" y="3948197"/>
                <a:ext cx="2073895" cy="188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在这里输入你的正文阐述与关键词标题相关的具体内容，若字数太多酌情先删减文案，再缩小字号，在这里输入你的正文阐述与关键词标题相关的具体内容</a:t>
                </a:r>
              </a:p>
            </p:txBody>
          </p:sp>
          <p:sp>
            <p:nvSpPr>
              <p:cNvPr id="56" name="文本框 227">
                <a:extLst>
                  <a:ext uri="{FF2B5EF4-FFF2-40B4-BE49-F238E27FC236}">
                    <a16:creationId xmlns:a16="http://schemas.microsoft.com/office/drawing/2014/main" id="{5FB5B2D9-DCBC-4280-AFF4-42B21A65AA92}"/>
                  </a:ext>
                </a:extLst>
              </p:cNvPr>
              <p:cNvSpPr txBox="1"/>
              <p:nvPr/>
            </p:nvSpPr>
            <p:spPr>
              <a:xfrm>
                <a:off x="1193173" y="3429000"/>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cxnSp>
            <p:nvCxnSpPr>
              <p:cNvPr id="57" name="直接连接符 56">
                <a:extLst>
                  <a:ext uri="{FF2B5EF4-FFF2-40B4-BE49-F238E27FC236}">
                    <a16:creationId xmlns:a16="http://schemas.microsoft.com/office/drawing/2014/main" id="{0C3025B2-27FC-4F80-A718-39B5AF7592F8}"/>
                  </a:ext>
                </a:extLst>
              </p:cNvPr>
              <p:cNvCxnSpPr>
                <a:cxnSpLocks/>
              </p:cNvCxnSpPr>
              <p:nvPr/>
            </p:nvCxnSpPr>
            <p:spPr>
              <a:xfrm>
                <a:off x="1278898" y="5981700"/>
                <a:ext cx="180720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0" name="组合 59">
              <a:extLst>
                <a:ext uri="{FF2B5EF4-FFF2-40B4-BE49-F238E27FC236}">
                  <a16:creationId xmlns:a16="http://schemas.microsoft.com/office/drawing/2014/main" id="{0E578350-C66E-4452-8E61-7B5ECF5C38A3}"/>
                </a:ext>
              </a:extLst>
            </p:cNvPr>
            <p:cNvGrpSpPr/>
            <p:nvPr/>
          </p:nvGrpSpPr>
          <p:grpSpPr>
            <a:xfrm>
              <a:off x="6366415" y="1483653"/>
              <a:ext cx="2479675" cy="4498047"/>
              <a:chOff x="1009131" y="1483653"/>
              <a:chExt cx="2479675" cy="4498047"/>
            </a:xfrm>
          </p:grpSpPr>
          <p:grpSp>
            <p:nvGrpSpPr>
              <p:cNvPr id="61" name="组合 60">
                <a:extLst>
                  <a:ext uri="{FF2B5EF4-FFF2-40B4-BE49-F238E27FC236}">
                    <a16:creationId xmlns:a16="http://schemas.microsoft.com/office/drawing/2014/main" id="{8F58E3F1-F620-46C6-ABFA-3585785166BA}"/>
                  </a:ext>
                </a:extLst>
              </p:cNvPr>
              <p:cNvGrpSpPr/>
              <p:nvPr/>
            </p:nvGrpSpPr>
            <p:grpSpPr>
              <a:xfrm>
                <a:off x="1009131" y="1483653"/>
                <a:ext cx="2479675" cy="4498047"/>
                <a:chOff x="492125" y="1245528"/>
                <a:chExt cx="2479675" cy="4498047"/>
              </a:xfrm>
            </p:grpSpPr>
            <p:sp>
              <p:nvSpPr>
                <p:cNvPr id="66" name="转弯箭头">
                  <a:extLst>
                    <a:ext uri="{FF2B5EF4-FFF2-40B4-BE49-F238E27FC236}">
                      <a16:creationId xmlns:a16="http://schemas.microsoft.com/office/drawing/2014/main" id="{8CD31592-856C-4EC3-BF7D-21360919BF6F}"/>
                    </a:ext>
                  </a:extLst>
                </p:cNvPr>
                <p:cNvSpPr/>
                <p:nvPr/>
              </p:nvSpPr>
              <p:spPr>
                <a:xfrm rot="5400000">
                  <a:off x="818833" y="918820"/>
                  <a:ext cx="1826260" cy="2479675"/>
                </a:xfrm>
                <a:prstGeom prst="uturnArrow">
                  <a:avLst>
                    <a:gd name="adj1" fmla="val 25000"/>
                    <a:gd name="adj2" fmla="val 25000"/>
                    <a:gd name="adj3" fmla="val 25000"/>
                    <a:gd name="adj4" fmla="val 43750"/>
                    <a:gd name="adj5" fmla="val 50000"/>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cxnSp>
              <p:nvCxnSpPr>
                <p:cNvPr id="67" name="直接连接符 66">
                  <a:extLst>
                    <a:ext uri="{FF2B5EF4-FFF2-40B4-BE49-F238E27FC236}">
                      <a16:creationId xmlns:a16="http://schemas.microsoft.com/office/drawing/2014/main" id="{CC79A8BF-12E8-4152-BF63-23299455E91A}"/>
                    </a:ext>
                  </a:extLst>
                </p:cNvPr>
                <p:cNvCxnSpPr>
                  <a:cxnSpLocks/>
                </p:cNvCxnSpPr>
                <p:nvPr/>
              </p:nvCxnSpPr>
              <p:spPr>
                <a:xfrm>
                  <a:off x="492125" y="1840205"/>
                  <a:ext cx="0" cy="390337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62" name="文本框 227">
                <a:extLst>
                  <a:ext uri="{FF2B5EF4-FFF2-40B4-BE49-F238E27FC236}">
                    <a16:creationId xmlns:a16="http://schemas.microsoft.com/office/drawing/2014/main" id="{E69FF5C1-4F7B-456B-8F47-9C4CE5C132FF}"/>
                  </a:ext>
                </a:extLst>
              </p:cNvPr>
              <p:cNvSpPr txBox="1"/>
              <p:nvPr/>
            </p:nvSpPr>
            <p:spPr>
              <a:xfrm>
                <a:off x="1225128" y="1521752"/>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63" name="矩形 62">
                <a:extLst>
                  <a:ext uri="{FF2B5EF4-FFF2-40B4-BE49-F238E27FC236}">
                    <a16:creationId xmlns:a16="http://schemas.microsoft.com/office/drawing/2014/main" id="{F292F8E0-4968-4288-B1E1-2BA85563DE02}"/>
                  </a:ext>
                </a:extLst>
              </p:cNvPr>
              <p:cNvSpPr>
                <a:spLocks noChangeArrowheads="1"/>
              </p:cNvSpPr>
              <p:nvPr/>
            </p:nvSpPr>
            <p:spPr bwMode="auto">
              <a:xfrm>
                <a:off x="1193173" y="3948197"/>
                <a:ext cx="2073895" cy="188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在这里输入你的正文阐述与关键词标题相关的具体内容，若字数太多酌情先删减文案，再缩小字号，在这里输入你的正文阐述与关键词标题相关的具体内容</a:t>
                </a:r>
              </a:p>
            </p:txBody>
          </p:sp>
          <p:sp>
            <p:nvSpPr>
              <p:cNvPr id="64" name="文本框 227">
                <a:extLst>
                  <a:ext uri="{FF2B5EF4-FFF2-40B4-BE49-F238E27FC236}">
                    <a16:creationId xmlns:a16="http://schemas.microsoft.com/office/drawing/2014/main" id="{E4EB5AE2-20D2-4360-95DA-2C398CC7E052}"/>
                  </a:ext>
                </a:extLst>
              </p:cNvPr>
              <p:cNvSpPr txBox="1"/>
              <p:nvPr/>
            </p:nvSpPr>
            <p:spPr>
              <a:xfrm>
                <a:off x="1193173" y="3429000"/>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cxnSp>
            <p:nvCxnSpPr>
              <p:cNvPr id="65" name="直接连接符 64">
                <a:extLst>
                  <a:ext uri="{FF2B5EF4-FFF2-40B4-BE49-F238E27FC236}">
                    <a16:creationId xmlns:a16="http://schemas.microsoft.com/office/drawing/2014/main" id="{91DB3C17-AA8A-422B-BD7A-9619DDE6C43B}"/>
                  </a:ext>
                </a:extLst>
              </p:cNvPr>
              <p:cNvCxnSpPr>
                <a:cxnSpLocks/>
              </p:cNvCxnSpPr>
              <p:nvPr/>
            </p:nvCxnSpPr>
            <p:spPr>
              <a:xfrm>
                <a:off x="1278898" y="5981700"/>
                <a:ext cx="180720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nvGrpSpPr>
            <p:cNvPr id="68" name="组合 67">
              <a:extLst>
                <a:ext uri="{FF2B5EF4-FFF2-40B4-BE49-F238E27FC236}">
                  <a16:creationId xmlns:a16="http://schemas.microsoft.com/office/drawing/2014/main" id="{AC001FCD-56F6-4DED-84B1-BC726AF5D183}"/>
                </a:ext>
              </a:extLst>
            </p:cNvPr>
            <p:cNvGrpSpPr/>
            <p:nvPr/>
          </p:nvGrpSpPr>
          <p:grpSpPr>
            <a:xfrm>
              <a:off x="9045056" y="1483653"/>
              <a:ext cx="2479675" cy="4498047"/>
              <a:chOff x="1009131" y="1483653"/>
              <a:chExt cx="2479675" cy="4498047"/>
            </a:xfrm>
          </p:grpSpPr>
          <p:grpSp>
            <p:nvGrpSpPr>
              <p:cNvPr id="69" name="组合 68">
                <a:extLst>
                  <a:ext uri="{FF2B5EF4-FFF2-40B4-BE49-F238E27FC236}">
                    <a16:creationId xmlns:a16="http://schemas.microsoft.com/office/drawing/2014/main" id="{8ED610AA-D2D7-49E3-9131-4D3A02A3BCBD}"/>
                  </a:ext>
                </a:extLst>
              </p:cNvPr>
              <p:cNvGrpSpPr/>
              <p:nvPr/>
            </p:nvGrpSpPr>
            <p:grpSpPr>
              <a:xfrm>
                <a:off x="1009131" y="1483653"/>
                <a:ext cx="2479675" cy="4498047"/>
                <a:chOff x="492125" y="1245528"/>
                <a:chExt cx="2479675" cy="4498047"/>
              </a:xfrm>
            </p:grpSpPr>
            <p:sp>
              <p:nvSpPr>
                <p:cNvPr id="74" name="转弯箭头">
                  <a:extLst>
                    <a:ext uri="{FF2B5EF4-FFF2-40B4-BE49-F238E27FC236}">
                      <a16:creationId xmlns:a16="http://schemas.microsoft.com/office/drawing/2014/main" id="{1334EF56-88DB-41EE-9DF7-748220264E81}"/>
                    </a:ext>
                  </a:extLst>
                </p:cNvPr>
                <p:cNvSpPr/>
                <p:nvPr/>
              </p:nvSpPr>
              <p:spPr>
                <a:xfrm rot="5400000">
                  <a:off x="818833" y="918820"/>
                  <a:ext cx="1826260" cy="2479675"/>
                </a:xfrm>
                <a:prstGeom prst="uturnArrow">
                  <a:avLst>
                    <a:gd name="adj1" fmla="val 25000"/>
                    <a:gd name="adj2" fmla="val 25000"/>
                    <a:gd name="adj3" fmla="val 25000"/>
                    <a:gd name="adj4" fmla="val 43750"/>
                    <a:gd name="adj5" fmla="val 50000"/>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endParaRPr lang="zh-CN" altLang="en-US">
                    <a:sym typeface="+mn-ea"/>
                  </a:endParaRPr>
                </a:p>
              </p:txBody>
            </p:sp>
            <p:cxnSp>
              <p:nvCxnSpPr>
                <p:cNvPr id="75" name="直接连接符 74">
                  <a:extLst>
                    <a:ext uri="{FF2B5EF4-FFF2-40B4-BE49-F238E27FC236}">
                      <a16:creationId xmlns:a16="http://schemas.microsoft.com/office/drawing/2014/main" id="{D7FDFB0A-2867-4882-810A-97178653936D}"/>
                    </a:ext>
                  </a:extLst>
                </p:cNvPr>
                <p:cNvCxnSpPr>
                  <a:cxnSpLocks/>
                </p:cNvCxnSpPr>
                <p:nvPr/>
              </p:nvCxnSpPr>
              <p:spPr>
                <a:xfrm>
                  <a:off x="492125" y="1840205"/>
                  <a:ext cx="0" cy="3903370"/>
                </a:xfrm>
                <a:prstGeom prst="line">
                  <a:avLst/>
                </a:prstGeom>
                <a:ln w="28575">
                  <a:solidFill>
                    <a:schemeClr val="accent3"/>
                  </a:solidFill>
                  <a:prstDash val="sysDot"/>
                </a:ln>
              </p:spPr>
              <p:style>
                <a:lnRef idx="1">
                  <a:schemeClr val="accent1"/>
                </a:lnRef>
                <a:fillRef idx="0">
                  <a:schemeClr val="accent1"/>
                </a:fillRef>
                <a:effectRef idx="0">
                  <a:schemeClr val="accent1"/>
                </a:effectRef>
                <a:fontRef idx="minor">
                  <a:schemeClr val="tx1"/>
                </a:fontRef>
              </p:style>
            </p:cxnSp>
          </p:grpSp>
          <p:sp>
            <p:nvSpPr>
              <p:cNvPr id="70" name="文本框 227">
                <a:extLst>
                  <a:ext uri="{FF2B5EF4-FFF2-40B4-BE49-F238E27FC236}">
                    <a16:creationId xmlns:a16="http://schemas.microsoft.com/office/drawing/2014/main" id="{0C7B87C1-22AD-4DCB-ABCC-F15C9F3CD9FD}"/>
                  </a:ext>
                </a:extLst>
              </p:cNvPr>
              <p:cNvSpPr txBox="1"/>
              <p:nvPr/>
            </p:nvSpPr>
            <p:spPr>
              <a:xfrm>
                <a:off x="1225128" y="1521752"/>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cap="all" dirty="0">
                    <a:solidFill>
                      <a:schemeClr val="bg1"/>
                    </a:solidFill>
                    <a:latin typeface="+mj-ea"/>
                    <a:ea typeface="+mj-ea"/>
                    <a:cs typeface="+mj-cs"/>
                  </a:rPr>
                  <a:t>关键词标题</a:t>
                </a:r>
                <a:endParaRPr lang="en-US" altLang="zh-CN" sz="2000" cap="all" dirty="0">
                  <a:solidFill>
                    <a:schemeClr val="bg1"/>
                  </a:solidFill>
                  <a:latin typeface="+mj-ea"/>
                  <a:ea typeface="+mj-ea"/>
                  <a:cs typeface="+mj-cs"/>
                </a:endParaRPr>
              </a:p>
            </p:txBody>
          </p:sp>
          <p:sp>
            <p:nvSpPr>
              <p:cNvPr id="71" name="矩形 70">
                <a:extLst>
                  <a:ext uri="{FF2B5EF4-FFF2-40B4-BE49-F238E27FC236}">
                    <a16:creationId xmlns:a16="http://schemas.microsoft.com/office/drawing/2014/main" id="{A55CD17C-CA57-4EA3-AB11-81608EBD96FD}"/>
                  </a:ext>
                </a:extLst>
              </p:cNvPr>
              <p:cNvSpPr>
                <a:spLocks noChangeArrowheads="1"/>
              </p:cNvSpPr>
              <p:nvPr/>
            </p:nvSpPr>
            <p:spPr bwMode="auto">
              <a:xfrm>
                <a:off x="1193173" y="3948197"/>
                <a:ext cx="2073895" cy="1889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在这里输入你的正文阐述与关键词标题相关的具体内容，若字数太多酌情先删减文案，再缩小字号，在这里输入你的正文阐述与关键词标题相关的具体内容</a:t>
                </a:r>
              </a:p>
            </p:txBody>
          </p:sp>
          <p:sp>
            <p:nvSpPr>
              <p:cNvPr id="72" name="文本框 227">
                <a:extLst>
                  <a:ext uri="{FF2B5EF4-FFF2-40B4-BE49-F238E27FC236}">
                    <a16:creationId xmlns:a16="http://schemas.microsoft.com/office/drawing/2014/main" id="{5B118F7E-F3DA-4C21-8F01-C36F15A958E6}"/>
                  </a:ext>
                </a:extLst>
              </p:cNvPr>
              <p:cNvSpPr txBox="1"/>
              <p:nvPr/>
            </p:nvSpPr>
            <p:spPr>
              <a:xfrm>
                <a:off x="1193173" y="3429000"/>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cxnSp>
            <p:nvCxnSpPr>
              <p:cNvPr id="73" name="直接连接符 72">
                <a:extLst>
                  <a:ext uri="{FF2B5EF4-FFF2-40B4-BE49-F238E27FC236}">
                    <a16:creationId xmlns:a16="http://schemas.microsoft.com/office/drawing/2014/main" id="{6001E1B2-EE69-497B-BBB8-CD50655FDB5B}"/>
                  </a:ext>
                </a:extLst>
              </p:cNvPr>
              <p:cNvCxnSpPr>
                <a:cxnSpLocks/>
              </p:cNvCxnSpPr>
              <p:nvPr/>
            </p:nvCxnSpPr>
            <p:spPr>
              <a:xfrm>
                <a:off x="1278898" y="5981700"/>
                <a:ext cx="1807202" cy="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5184029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讨论总结</a:t>
            </a:r>
          </a:p>
        </p:txBody>
      </p:sp>
      <p:grpSp>
        <p:nvGrpSpPr>
          <p:cNvPr id="12" name="组合 11">
            <a:extLst>
              <a:ext uri="{FF2B5EF4-FFF2-40B4-BE49-F238E27FC236}">
                <a16:creationId xmlns:a16="http://schemas.microsoft.com/office/drawing/2014/main" id="{8A1175D0-46D9-4735-9D23-2B2D3CF9A2AC}"/>
              </a:ext>
            </a:extLst>
          </p:cNvPr>
          <p:cNvGrpSpPr/>
          <p:nvPr/>
        </p:nvGrpSpPr>
        <p:grpSpPr>
          <a:xfrm>
            <a:off x="1386360" y="1872343"/>
            <a:ext cx="9419281" cy="3938572"/>
            <a:chOff x="1329209" y="1872343"/>
            <a:chExt cx="9419281" cy="3938572"/>
          </a:xfrm>
        </p:grpSpPr>
        <p:grpSp>
          <p:nvGrpSpPr>
            <p:cNvPr id="4" name="组合 3">
              <a:extLst>
                <a:ext uri="{FF2B5EF4-FFF2-40B4-BE49-F238E27FC236}">
                  <a16:creationId xmlns:a16="http://schemas.microsoft.com/office/drawing/2014/main" id="{AE81CA91-6F3B-4F96-AE3A-65C10837E297}"/>
                </a:ext>
              </a:extLst>
            </p:cNvPr>
            <p:cNvGrpSpPr/>
            <p:nvPr/>
          </p:nvGrpSpPr>
          <p:grpSpPr>
            <a:xfrm>
              <a:off x="1329209" y="1885612"/>
              <a:ext cx="2807853" cy="3925303"/>
              <a:chOff x="1329209" y="1885612"/>
              <a:chExt cx="2807853" cy="3925303"/>
            </a:xfrm>
          </p:grpSpPr>
          <p:sp>
            <p:nvSpPr>
              <p:cNvPr id="79" name="Rectangle: Rounded Corners 7">
                <a:extLst>
                  <a:ext uri="{FF2B5EF4-FFF2-40B4-BE49-F238E27FC236}">
                    <a16:creationId xmlns:a16="http://schemas.microsoft.com/office/drawing/2014/main" id="{C239F9FE-B110-4540-B9FD-F468F52C5D6C}"/>
                  </a:ext>
                </a:extLst>
              </p:cNvPr>
              <p:cNvSpPr/>
              <p:nvPr/>
            </p:nvSpPr>
            <p:spPr>
              <a:xfrm>
                <a:off x="1329209" y="1885612"/>
                <a:ext cx="2807853" cy="3925303"/>
              </a:xfrm>
              <a:prstGeom prst="roundRect">
                <a:avLst>
                  <a:gd name="adj" fmla="val 2536"/>
                </a:avLst>
              </a:prstGeom>
              <a:gradFill flip="none" rotWithShape="1">
                <a:gsLst>
                  <a:gs pos="100000">
                    <a:schemeClr val="accent1"/>
                  </a:gs>
                  <a:gs pos="0">
                    <a:schemeClr val="accent3"/>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id-ID" dirty="0">
                  <a:latin typeface="+mj-ea"/>
                  <a:ea typeface="+mj-ea"/>
                  <a:sym typeface="Arial" panose="020B0604020202020204" pitchFamily="34" charset="0"/>
                </a:endParaRPr>
              </a:p>
            </p:txBody>
          </p:sp>
          <p:sp>
            <p:nvSpPr>
              <p:cNvPr id="37" name="Rectangle: Rounded Corners 18">
                <a:extLst>
                  <a:ext uri="{FF2B5EF4-FFF2-40B4-BE49-F238E27FC236}">
                    <a16:creationId xmlns:a16="http://schemas.microsoft.com/office/drawing/2014/main" id="{E69C8CAC-9E41-4CC3-A448-13B2A6494407}"/>
                  </a:ext>
                </a:extLst>
              </p:cNvPr>
              <p:cNvSpPr/>
              <p:nvPr/>
            </p:nvSpPr>
            <p:spPr>
              <a:xfrm>
                <a:off x="2162940" y="4895268"/>
                <a:ext cx="1140390" cy="319223"/>
              </a:xfrm>
              <a:prstGeom prst="roundRect">
                <a:avLst>
                  <a:gd name="adj" fmla="val 25247"/>
                </a:avLst>
              </a:prstGeom>
              <a:solidFill>
                <a:schemeClr val="accent2"/>
              </a:solidFill>
              <a:ln>
                <a:noFill/>
              </a:ln>
              <a:effectLst>
                <a:outerShdw blurRad="254000" dist="63500" dir="5400000" algn="t" rotWithShape="0">
                  <a:schemeClr val="tx1">
                    <a:lumMod val="85000"/>
                    <a:lumOff val="15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85750" rtl="0" eaLnBrk="1" fontAlgn="auto" latinLnBrk="0" hangingPunct="1">
                  <a:lnSpc>
                    <a:spcPct val="100000"/>
                  </a:lnSpc>
                  <a:spcBef>
                    <a:spcPts val="0"/>
                  </a:spcBef>
                  <a:spcAft>
                    <a:spcPts val="0"/>
                  </a:spcAft>
                  <a:buClrTx/>
                  <a:buSzTx/>
                  <a:buFontTx/>
                  <a:buNone/>
                  <a:defRPr/>
                </a:pPr>
                <a:r>
                  <a:rPr lang="en-US" sz="1200" b="1" dirty="0">
                    <a:solidFill>
                      <a:schemeClr val="bg1"/>
                    </a:solidFill>
                    <a:latin typeface="Arial" panose="020B0604020202020204" pitchFamily="34" charset="0"/>
                    <a:ea typeface="思源黑体 CN Medium" panose="020B0600000000000000" pitchFamily="34" charset="-122"/>
                    <a:cs typeface="Segoe UI Light" panose="020B0502040204020203" pitchFamily="34" charset="0"/>
                    <a:sym typeface="Arial" panose="020B0604020202020204" pitchFamily="34" charset="0"/>
                  </a:rPr>
                  <a:t>Learn more </a:t>
                </a:r>
                <a:endParaRPr kumimoji="0" lang="id-ID" sz="1200" b="1" i="0" u="none" strike="noStrike" kern="1200" cap="none" spc="0" normalizeH="0" baseline="0" noProof="0" dirty="0">
                  <a:ln>
                    <a:noFill/>
                  </a:ln>
                  <a:solidFill>
                    <a:schemeClr val="bg1"/>
                  </a:solidFill>
                  <a:effectLst/>
                  <a:uLnTx/>
                  <a:uFillTx/>
                  <a:latin typeface="Arial" panose="020B0604020202020204" pitchFamily="34" charset="0"/>
                  <a:ea typeface="思源黑体 CN Medium" panose="020B0600000000000000" pitchFamily="34" charset="-122"/>
                  <a:cs typeface="Segoe UI Light" panose="020B0502040204020203" pitchFamily="34" charset="0"/>
                  <a:sym typeface="Arial" panose="020B0604020202020204" pitchFamily="34" charset="0"/>
                </a:endParaRPr>
              </a:p>
            </p:txBody>
          </p:sp>
          <p:sp>
            <p:nvSpPr>
              <p:cNvPr id="82" name="矩形 81">
                <a:extLst>
                  <a:ext uri="{FF2B5EF4-FFF2-40B4-BE49-F238E27FC236}">
                    <a16:creationId xmlns:a16="http://schemas.microsoft.com/office/drawing/2014/main" id="{81995E16-E548-464B-A7E3-85DF8F5CCF79}"/>
                  </a:ext>
                </a:extLst>
              </p:cNvPr>
              <p:cNvSpPr>
                <a:spLocks noChangeArrowheads="1"/>
              </p:cNvSpPr>
              <p:nvPr/>
            </p:nvSpPr>
            <p:spPr bwMode="auto">
              <a:xfrm>
                <a:off x="1556732" y="3032787"/>
                <a:ext cx="2352807" cy="163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在这里输入你的正文阐述与关键词标题相关的具体内容若字数太多酌情先删减文案再缩小字号，在这里输入你的正文阐述与关键词标题相关的具体内容</a:t>
                </a:r>
              </a:p>
            </p:txBody>
          </p:sp>
          <p:sp>
            <p:nvSpPr>
              <p:cNvPr id="83" name="文本框 227">
                <a:extLst>
                  <a:ext uri="{FF2B5EF4-FFF2-40B4-BE49-F238E27FC236}">
                    <a16:creationId xmlns:a16="http://schemas.microsoft.com/office/drawing/2014/main" id="{7BFB1A8B-114E-4A9F-981B-E2D318E087E5}"/>
                  </a:ext>
                </a:extLst>
              </p:cNvPr>
              <p:cNvSpPr txBox="1"/>
              <p:nvPr/>
            </p:nvSpPr>
            <p:spPr>
              <a:xfrm>
                <a:off x="1999601" y="2448772"/>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grpSp>
          <p:nvGrpSpPr>
            <p:cNvPr id="11" name="组合 10">
              <a:extLst>
                <a:ext uri="{FF2B5EF4-FFF2-40B4-BE49-F238E27FC236}">
                  <a16:creationId xmlns:a16="http://schemas.microsoft.com/office/drawing/2014/main" id="{0376B8F1-80A1-4094-A1D1-514AE8811884}"/>
                </a:ext>
              </a:extLst>
            </p:cNvPr>
            <p:cNvGrpSpPr/>
            <p:nvPr/>
          </p:nvGrpSpPr>
          <p:grpSpPr>
            <a:xfrm>
              <a:off x="4677580" y="1876593"/>
              <a:ext cx="2773798" cy="3934321"/>
              <a:chOff x="4646877" y="1876593"/>
              <a:chExt cx="2773798" cy="3934321"/>
            </a:xfrm>
          </p:grpSpPr>
          <p:grpSp>
            <p:nvGrpSpPr>
              <p:cNvPr id="38" name="组合 37">
                <a:extLst>
                  <a:ext uri="{FF2B5EF4-FFF2-40B4-BE49-F238E27FC236}">
                    <a16:creationId xmlns:a16="http://schemas.microsoft.com/office/drawing/2014/main" id="{D38363BD-62C4-46FF-8C07-8D5D83989A98}"/>
                  </a:ext>
                </a:extLst>
              </p:cNvPr>
              <p:cNvGrpSpPr/>
              <p:nvPr/>
            </p:nvGrpSpPr>
            <p:grpSpPr>
              <a:xfrm>
                <a:off x="4646877" y="1876593"/>
                <a:ext cx="2773798" cy="3934321"/>
                <a:chOff x="4691305" y="1885955"/>
                <a:chExt cx="2773798" cy="3934321"/>
              </a:xfrm>
            </p:grpSpPr>
            <p:sp>
              <p:nvSpPr>
                <p:cNvPr id="77" name="Rectangle: Rounded Corners 9">
                  <a:extLst>
                    <a:ext uri="{FF2B5EF4-FFF2-40B4-BE49-F238E27FC236}">
                      <a16:creationId xmlns:a16="http://schemas.microsoft.com/office/drawing/2014/main" id="{D876478C-2B09-4EB5-9184-8A73C2B3D71A}"/>
                    </a:ext>
                  </a:extLst>
                </p:cNvPr>
                <p:cNvSpPr/>
                <p:nvPr/>
              </p:nvSpPr>
              <p:spPr>
                <a:xfrm>
                  <a:off x="4692075" y="1894974"/>
                  <a:ext cx="2773028" cy="3925302"/>
                </a:xfrm>
                <a:prstGeom prst="roundRect">
                  <a:avLst>
                    <a:gd name="adj" fmla="val 2536"/>
                  </a:avLst>
                </a:prstGeom>
                <a:solidFill>
                  <a:schemeClr val="accent2"/>
                </a:solidFill>
                <a:ln>
                  <a:noFill/>
                </a:ln>
                <a:effectLst>
                  <a:outerShdw blurRad="762000" dist="812800" dir="5400000" sx="90000" sy="90000" algn="t" rotWithShape="0">
                    <a:schemeClr val="tx1">
                      <a:lumMod val="95000"/>
                      <a:lumOff val="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85750" rtl="0" eaLnBrk="1" fontAlgn="auto" latinLnBrk="0" hangingPunct="1">
                    <a:lnSpc>
                      <a:spcPct val="100000"/>
                    </a:lnSpc>
                    <a:spcBef>
                      <a:spcPts val="0"/>
                    </a:spcBef>
                    <a:spcAft>
                      <a:spcPts val="0"/>
                    </a:spcAft>
                    <a:buClrTx/>
                    <a:buSzTx/>
                    <a:buFontTx/>
                    <a:buNone/>
                    <a:defRPr/>
                  </a:pPr>
                  <a:endParaRPr kumimoji="0" lang="id-ID" sz="1125" b="0" i="0" u="none" strike="noStrike" kern="1200" cap="none" spc="0" normalizeH="0" baseline="0" noProof="0" dirty="0">
                    <a:ln>
                      <a:noFill/>
                    </a:ln>
                    <a:solidFill>
                      <a:srgbClr val="FFFFFF"/>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pic>
              <p:nvPicPr>
                <p:cNvPr id="50" name="图片占位符 6">
                  <a:extLst>
                    <a:ext uri="{FF2B5EF4-FFF2-40B4-BE49-F238E27FC236}">
                      <a16:creationId xmlns:a16="http://schemas.microsoft.com/office/drawing/2014/main" id="{0374ADC2-6AAD-4F12-84F0-D5FF337694C6}"/>
                    </a:ext>
                  </a:extLst>
                </p:cNvPr>
                <p:cNvPicPr>
                  <a:picLocks noChangeAspect="1"/>
                </p:cNvPicPr>
                <p:nvPr/>
              </p:nvPicPr>
              <p:blipFill>
                <a:blip r:embed="rId2">
                  <a:extLst>
                    <a:ext uri="{28A0092B-C50C-407E-A947-70E740481C1C}">
                      <a14:useLocalDpi xmlns:a14="http://schemas.microsoft.com/office/drawing/2010/main" val="0"/>
                    </a:ext>
                  </a:extLst>
                </a:blip>
                <a:srcRect t="3497" b="3497"/>
                <a:stretch/>
              </p:blipFill>
              <p:spPr>
                <a:xfrm>
                  <a:off x="4691305" y="1885955"/>
                  <a:ext cx="2773128" cy="1735545"/>
                </a:xfrm>
                <a:prstGeom prst="roundRect">
                  <a:avLst>
                    <a:gd name="adj" fmla="val 2802"/>
                  </a:avLst>
                </a:prstGeom>
                <a:blipFill>
                  <a:blip r:embed="rId3"/>
                  <a:stretch>
                    <a:fillRect/>
                  </a:stretch>
                </a:blipFill>
              </p:spPr>
            </p:pic>
          </p:grpSp>
          <p:sp>
            <p:nvSpPr>
              <p:cNvPr id="84" name="文本框 227">
                <a:extLst>
                  <a:ext uri="{FF2B5EF4-FFF2-40B4-BE49-F238E27FC236}">
                    <a16:creationId xmlns:a16="http://schemas.microsoft.com/office/drawing/2014/main" id="{7A3D2D7B-CA61-4FF5-A900-E1664A1FB53D}"/>
                  </a:ext>
                </a:extLst>
              </p:cNvPr>
              <p:cNvSpPr txBox="1"/>
              <p:nvPr/>
            </p:nvSpPr>
            <p:spPr>
              <a:xfrm>
                <a:off x="5292681" y="3851476"/>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cap="all" dirty="0">
                    <a:solidFill>
                      <a:schemeClr val="bg1"/>
                    </a:solidFill>
                    <a:latin typeface="+mj-ea"/>
                    <a:ea typeface="+mj-ea"/>
                    <a:cs typeface="+mj-cs"/>
                  </a:rPr>
                  <a:t>关键词标题</a:t>
                </a:r>
                <a:endParaRPr lang="en-US" altLang="zh-CN" sz="2000" cap="all" dirty="0">
                  <a:solidFill>
                    <a:schemeClr val="bg1"/>
                  </a:solidFill>
                  <a:latin typeface="+mj-ea"/>
                  <a:ea typeface="+mj-ea"/>
                  <a:cs typeface="+mj-cs"/>
                </a:endParaRPr>
              </a:p>
            </p:txBody>
          </p:sp>
          <p:sp>
            <p:nvSpPr>
              <p:cNvPr id="85" name="矩形 84">
                <a:extLst>
                  <a:ext uri="{FF2B5EF4-FFF2-40B4-BE49-F238E27FC236}">
                    <a16:creationId xmlns:a16="http://schemas.microsoft.com/office/drawing/2014/main" id="{974A5AB8-EAE9-4566-A7F2-AB73BD904906}"/>
                  </a:ext>
                </a:extLst>
              </p:cNvPr>
              <p:cNvSpPr>
                <a:spLocks noChangeArrowheads="1"/>
              </p:cNvSpPr>
              <p:nvPr/>
            </p:nvSpPr>
            <p:spPr bwMode="auto">
              <a:xfrm>
                <a:off x="4889379" y="4260605"/>
                <a:ext cx="2273672" cy="137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a:t>
                </a:r>
              </a:p>
            </p:txBody>
          </p:sp>
        </p:grpSp>
        <p:grpSp>
          <p:nvGrpSpPr>
            <p:cNvPr id="10" name="组合 9">
              <a:extLst>
                <a:ext uri="{FF2B5EF4-FFF2-40B4-BE49-F238E27FC236}">
                  <a16:creationId xmlns:a16="http://schemas.microsoft.com/office/drawing/2014/main" id="{A7EAAE02-1AF0-44EA-9783-6DAC6B4FA91A}"/>
                </a:ext>
              </a:extLst>
            </p:cNvPr>
            <p:cNvGrpSpPr/>
            <p:nvPr/>
          </p:nvGrpSpPr>
          <p:grpSpPr>
            <a:xfrm>
              <a:off x="7991896" y="1872343"/>
              <a:ext cx="2756594" cy="3938572"/>
              <a:chOff x="7991896" y="1872343"/>
              <a:chExt cx="2756594" cy="3938572"/>
            </a:xfrm>
          </p:grpSpPr>
          <p:grpSp>
            <p:nvGrpSpPr>
              <p:cNvPr id="39" name="组合 38">
                <a:extLst>
                  <a:ext uri="{FF2B5EF4-FFF2-40B4-BE49-F238E27FC236}">
                    <a16:creationId xmlns:a16="http://schemas.microsoft.com/office/drawing/2014/main" id="{0DC09049-F82D-4A62-B5A6-DAFC0B51E7AE}"/>
                  </a:ext>
                </a:extLst>
              </p:cNvPr>
              <p:cNvGrpSpPr/>
              <p:nvPr/>
            </p:nvGrpSpPr>
            <p:grpSpPr>
              <a:xfrm>
                <a:off x="7991896" y="1872343"/>
                <a:ext cx="2756594" cy="3938572"/>
                <a:chOff x="7795694" y="1881705"/>
                <a:chExt cx="2756594" cy="3938572"/>
              </a:xfrm>
            </p:grpSpPr>
            <p:sp>
              <p:nvSpPr>
                <p:cNvPr id="42" name="Rectangle: Rounded Corners 10">
                  <a:extLst>
                    <a:ext uri="{FF2B5EF4-FFF2-40B4-BE49-F238E27FC236}">
                      <a16:creationId xmlns:a16="http://schemas.microsoft.com/office/drawing/2014/main" id="{C544CF5A-9976-44DF-B44C-E0736694FE71}"/>
                    </a:ext>
                  </a:extLst>
                </p:cNvPr>
                <p:cNvSpPr/>
                <p:nvPr/>
              </p:nvSpPr>
              <p:spPr>
                <a:xfrm>
                  <a:off x="7796464" y="1894974"/>
                  <a:ext cx="2755824" cy="3925303"/>
                </a:xfrm>
                <a:prstGeom prst="roundRect">
                  <a:avLst>
                    <a:gd name="adj" fmla="val 2536"/>
                  </a:avLst>
                </a:prstGeom>
                <a:solidFill>
                  <a:schemeClr val="accent2"/>
                </a:solidFill>
                <a:ln>
                  <a:noFill/>
                </a:ln>
                <a:effectLst>
                  <a:outerShdw blurRad="762000" dist="812800" dir="5400000" sx="90000" sy="90000" algn="t" rotWithShape="0">
                    <a:schemeClr val="tx1">
                      <a:lumMod val="95000"/>
                      <a:lumOff val="5000"/>
                      <a:alpha val="1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285750" rtl="0" eaLnBrk="1" fontAlgn="auto" latinLnBrk="0" hangingPunct="1">
                    <a:lnSpc>
                      <a:spcPct val="100000"/>
                    </a:lnSpc>
                    <a:spcBef>
                      <a:spcPts val="0"/>
                    </a:spcBef>
                    <a:spcAft>
                      <a:spcPts val="0"/>
                    </a:spcAft>
                    <a:buClrTx/>
                    <a:buSzTx/>
                    <a:buFontTx/>
                    <a:buNone/>
                    <a:defRPr/>
                  </a:pPr>
                  <a:endParaRPr kumimoji="0" lang="id-ID" sz="1125" b="0" i="0" u="none" strike="noStrike" kern="1200" cap="none" spc="0" normalizeH="0" baseline="0" noProof="0" dirty="0">
                    <a:ln>
                      <a:noFill/>
                    </a:ln>
                    <a:solidFill>
                      <a:srgbClr val="FFFFFF"/>
                    </a:solidFill>
                    <a:effectLst/>
                    <a:uLnTx/>
                    <a:uFillTx/>
                    <a:latin typeface="Arial" panose="020B0604020202020204" pitchFamily="34" charset="0"/>
                    <a:ea typeface="思源黑体 CN Medium" panose="020B0600000000000000" pitchFamily="34" charset="-122"/>
                    <a:sym typeface="Arial" panose="020B0604020202020204" pitchFamily="34" charset="0"/>
                  </a:endParaRPr>
                </a:p>
              </p:txBody>
            </p:sp>
            <p:pic>
              <p:nvPicPr>
                <p:cNvPr id="41" name="图片占位符 12">
                  <a:extLst>
                    <a:ext uri="{FF2B5EF4-FFF2-40B4-BE49-F238E27FC236}">
                      <a16:creationId xmlns:a16="http://schemas.microsoft.com/office/drawing/2014/main" id="{2183E322-A814-4399-BA35-EE90A2B0FB8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795694" y="1881705"/>
                  <a:ext cx="2755824" cy="1750327"/>
                </a:xfrm>
                <a:custGeom>
                  <a:avLst/>
                  <a:gdLst>
                    <a:gd name="connsiteX0" fmla="*/ 102637 w 4492565"/>
                    <a:gd name="connsiteY0" fmla="*/ 0 h 2791326"/>
                    <a:gd name="connsiteX1" fmla="*/ 4389928 w 4492565"/>
                    <a:gd name="connsiteY1" fmla="*/ 0 h 2791326"/>
                    <a:gd name="connsiteX2" fmla="*/ 4492565 w 4492565"/>
                    <a:gd name="connsiteY2" fmla="*/ 102637 h 2791326"/>
                    <a:gd name="connsiteX3" fmla="*/ 4492565 w 4492565"/>
                    <a:gd name="connsiteY3" fmla="*/ 2791326 h 2791326"/>
                    <a:gd name="connsiteX4" fmla="*/ 0 w 4492565"/>
                    <a:gd name="connsiteY4" fmla="*/ 2791326 h 2791326"/>
                    <a:gd name="connsiteX5" fmla="*/ 0 w 4492565"/>
                    <a:gd name="connsiteY5" fmla="*/ 102637 h 2791326"/>
                    <a:gd name="connsiteX6" fmla="*/ 102637 w 4492565"/>
                    <a:gd name="connsiteY6" fmla="*/ 0 h 279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92565" h="2791326">
                      <a:moveTo>
                        <a:pt x="102637" y="0"/>
                      </a:moveTo>
                      <a:lnTo>
                        <a:pt x="4389928" y="0"/>
                      </a:lnTo>
                      <a:cubicBezTo>
                        <a:pt x="4446613" y="0"/>
                        <a:pt x="4492565" y="45952"/>
                        <a:pt x="4492565" y="102637"/>
                      </a:cubicBezTo>
                      <a:lnTo>
                        <a:pt x="4492565" y="2791326"/>
                      </a:lnTo>
                      <a:lnTo>
                        <a:pt x="0" y="2791326"/>
                      </a:lnTo>
                      <a:lnTo>
                        <a:pt x="0" y="102637"/>
                      </a:lnTo>
                      <a:cubicBezTo>
                        <a:pt x="0" y="45952"/>
                        <a:pt x="45952" y="0"/>
                        <a:pt x="102637" y="0"/>
                      </a:cubicBezTo>
                      <a:close/>
                    </a:path>
                  </a:pathLst>
                </a:custGeom>
              </p:spPr>
            </p:pic>
          </p:grpSp>
          <p:sp>
            <p:nvSpPr>
              <p:cNvPr id="86" name="文本框 227">
                <a:extLst>
                  <a:ext uri="{FF2B5EF4-FFF2-40B4-BE49-F238E27FC236}">
                    <a16:creationId xmlns:a16="http://schemas.microsoft.com/office/drawing/2014/main" id="{6D949E46-447E-4C35-8CEE-7ED90EE8AFFD}"/>
                  </a:ext>
                </a:extLst>
              </p:cNvPr>
              <p:cNvSpPr txBox="1"/>
              <p:nvPr/>
            </p:nvSpPr>
            <p:spPr>
              <a:xfrm>
                <a:off x="8626431" y="3851476"/>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cap="all" dirty="0">
                    <a:solidFill>
                      <a:schemeClr val="bg1"/>
                    </a:solidFill>
                    <a:latin typeface="+mj-ea"/>
                    <a:ea typeface="+mj-ea"/>
                    <a:cs typeface="+mj-cs"/>
                  </a:rPr>
                  <a:t>关键词标题</a:t>
                </a:r>
                <a:endParaRPr lang="en-US" altLang="zh-CN" sz="2000" cap="all" dirty="0">
                  <a:solidFill>
                    <a:schemeClr val="bg1"/>
                  </a:solidFill>
                  <a:latin typeface="+mj-ea"/>
                  <a:ea typeface="+mj-ea"/>
                  <a:cs typeface="+mj-cs"/>
                </a:endParaRPr>
              </a:p>
            </p:txBody>
          </p:sp>
          <p:sp>
            <p:nvSpPr>
              <p:cNvPr id="87" name="矩形 86">
                <a:extLst>
                  <a:ext uri="{FF2B5EF4-FFF2-40B4-BE49-F238E27FC236}">
                    <a16:creationId xmlns:a16="http://schemas.microsoft.com/office/drawing/2014/main" id="{05D01559-D8B6-4524-BB86-89E16926FB11}"/>
                  </a:ext>
                </a:extLst>
              </p:cNvPr>
              <p:cNvSpPr>
                <a:spLocks noChangeArrowheads="1"/>
              </p:cNvSpPr>
              <p:nvPr/>
            </p:nvSpPr>
            <p:spPr bwMode="auto">
              <a:xfrm>
                <a:off x="8223129" y="4260605"/>
                <a:ext cx="2273672" cy="1372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a:t>
                </a:r>
              </a:p>
            </p:txBody>
          </p:sp>
        </p:grpSp>
      </p:grpSp>
    </p:spTree>
    <p:extLst>
      <p:ext uri="{BB962C8B-B14F-4D97-AF65-F5344CB8AC3E}">
        <p14:creationId xmlns:p14="http://schemas.microsoft.com/office/powerpoint/2010/main" val="138889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讨论总结</a:t>
            </a:r>
          </a:p>
        </p:txBody>
      </p:sp>
      <p:grpSp>
        <p:nvGrpSpPr>
          <p:cNvPr id="8" name="组合 7">
            <a:extLst>
              <a:ext uri="{FF2B5EF4-FFF2-40B4-BE49-F238E27FC236}">
                <a16:creationId xmlns:a16="http://schemas.microsoft.com/office/drawing/2014/main" id="{BC0C27D2-9DB0-45AB-9D72-0D3BF6677A77}"/>
              </a:ext>
            </a:extLst>
          </p:cNvPr>
          <p:cNvGrpSpPr/>
          <p:nvPr/>
        </p:nvGrpSpPr>
        <p:grpSpPr>
          <a:xfrm>
            <a:off x="-333375" y="3850323"/>
            <a:ext cx="12923341" cy="2072005"/>
            <a:chOff x="-333375" y="4097973"/>
            <a:chExt cx="12923341" cy="2072005"/>
          </a:xfrm>
        </p:grpSpPr>
        <p:grpSp>
          <p:nvGrpSpPr>
            <p:cNvPr id="69" name="组合 68">
              <a:extLst>
                <a:ext uri="{FF2B5EF4-FFF2-40B4-BE49-F238E27FC236}">
                  <a16:creationId xmlns:a16="http://schemas.microsoft.com/office/drawing/2014/main" id="{BBB50859-E354-4C88-898D-5D6DD8453F35}"/>
                </a:ext>
              </a:extLst>
            </p:cNvPr>
            <p:cNvGrpSpPr/>
            <p:nvPr/>
          </p:nvGrpSpPr>
          <p:grpSpPr>
            <a:xfrm>
              <a:off x="9744192" y="4235133"/>
              <a:ext cx="2845774" cy="1142365"/>
              <a:chOff x="15267" y="5469"/>
              <a:chExt cx="4534" cy="1799"/>
            </a:xfrm>
            <a:solidFill>
              <a:schemeClr val="accent2"/>
            </a:solidFill>
          </p:grpSpPr>
          <p:sp>
            <p:nvSpPr>
              <p:cNvPr id="99" name="平行四边形 98">
                <a:extLst>
                  <a:ext uri="{FF2B5EF4-FFF2-40B4-BE49-F238E27FC236}">
                    <a16:creationId xmlns:a16="http://schemas.microsoft.com/office/drawing/2014/main" id="{2E8F0D50-A53C-4569-B088-612AC010B879}"/>
                  </a:ext>
                </a:extLst>
              </p:cNvPr>
              <p:cNvSpPr/>
              <p:nvPr/>
            </p:nvSpPr>
            <p:spPr>
              <a:xfrm rot="2100000" flipH="1">
                <a:off x="15267" y="5469"/>
                <a:ext cx="4534" cy="776"/>
              </a:xfrm>
              <a:prstGeom prst="parallelogram">
                <a:avLst>
                  <a:gd name="adj" fmla="val 67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100" name="平行四边形 99">
                <a:extLst>
                  <a:ext uri="{FF2B5EF4-FFF2-40B4-BE49-F238E27FC236}">
                    <a16:creationId xmlns:a16="http://schemas.microsoft.com/office/drawing/2014/main" id="{0D9604ED-A196-41B1-8060-FC48B64A2811}"/>
                  </a:ext>
                </a:extLst>
              </p:cNvPr>
              <p:cNvSpPr/>
              <p:nvPr/>
            </p:nvSpPr>
            <p:spPr>
              <a:xfrm rot="2100000" flipH="1">
                <a:off x="15267" y="6492"/>
                <a:ext cx="4534" cy="776"/>
              </a:xfrm>
              <a:prstGeom prst="parallelogram">
                <a:avLst>
                  <a:gd name="adj" fmla="val 67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0" name="组合 69">
              <a:extLst>
                <a:ext uri="{FF2B5EF4-FFF2-40B4-BE49-F238E27FC236}">
                  <a16:creationId xmlns:a16="http://schemas.microsoft.com/office/drawing/2014/main" id="{FDE2B113-CE13-4B23-91DD-45012C94689D}"/>
                </a:ext>
              </a:extLst>
            </p:cNvPr>
            <p:cNvGrpSpPr/>
            <p:nvPr/>
          </p:nvGrpSpPr>
          <p:grpSpPr>
            <a:xfrm>
              <a:off x="7628372" y="4235133"/>
              <a:ext cx="2845774" cy="1142365"/>
              <a:chOff x="11935" y="5469"/>
              <a:chExt cx="4534" cy="1799"/>
            </a:xfrm>
            <a:solidFill>
              <a:schemeClr val="accent3"/>
            </a:solidFill>
          </p:grpSpPr>
          <p:sp>
            <p:nvSpPr>
              <p:cNvPr id="97" name="平行四边形 96">
                <a:extLst>
                  <a:ext uri="{FF2B5EF4-FFF2-40B4-BE49-F238E27FC236}">
                    <a16:creationId xmlns:a16="http://schemas.microsoft.com/office/drawing/2014/main" id="{206F6AF4-A164-4977-8164-6FFD9712F1E3}"/>
                  </a:ext>
                </a:extLst>
              </p:cNvPr>
              <p:cNvSpPr/>
              <p:nvPr/>
            </p:nvSpPr>
            <p:spPr>
              <a:xfrm rot="19500000">
                <a:off x="11935" y="5469"/>
                <a:ext cx="4534" cy="776"/>
              </a:xfrm>
              <a:prstGeom prst="parallelogram">
                <a:avLst>
                  <a:gd name="adj" fmla="val 67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8" name="平行四边形 97">
                <a:extLst>
                  <a:ext uri="{FF2B5EF4-FFF2-40B4-BE49-F238E27FC236}">
                    <a16:creationId xmlns:a16="http://schemas.microsoft.com/office/drawing/2014/main" id="{DF1D06D8-014D-42F3-B340-E1E183C04788}"/>
                  </a:ext>
                </a:extLst>
              </p:cNvPr>
              <p:cNvSpPr/>
              <p:nvPr/>
            </p:nvSpPr>
            <p:spPr>
              <a:xfrm rot="19500000">
                <a:off x="11935" y="6492"/>
                <a:ext cx="4534" cy="776"/>
              </a:xfrm>
              <a:prstGeom prst="parallelogram">
                <a:avLst>
                  <a:gd name="adj" fmla="val 67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1" name="组合 70">
              <a:extLst>
                <a:ext uri="{FF2B5EF4-FFF2-40B4-BE49-F238E27FC236}">
                  <a16:creationId xmlns:a16="http://schemas.microsoft.com/office/drawing/2014/main" id="{586BDA08-1BB6-4E56-B16F-810278AD870D}"/>
                </a:ext>
              </a:extLst>
            </p:cNvPr>
            <p:cNvGrpSpPr/>
            <p:nvPr/>
          </p:nvGrpSpPr>
          <p:grpSpPr>
            <a:xfrm flipH="1">
              <a:off x="5502116" y="4235133"/>
              <a:ext cx="2845774" cy="1142365"/>
              <a:chOff x="11935" y="5469"/>
              <a:chExt cx="4534" cy="1799"/>
            </a:xfrm>
            <a:solidFill>
              <a:schemeClr val="accent2"/>
            </a:solidFill>
          </p:grpSpPr>
          <p:sp>
            <p:nvSpPr>
              <p:cNvPr id="95" name="平行四边形 94">
                <a:extLst>
                  <a:ext uri="{FF2B5EF4-FFF2-40B4-BE49-F238E27FC236}">
                    <a16:creationId xmlns:a16="http://schemas.microsoft.com/office/drawing/2014/main" id="{8DEA226C-F4D4-4905-844F-5E4F3C81C7F4}"/>
                  </a:ext>
                </a:extLst>
              </p:cNvPr>
              <p:cNvSpPr/>
              <p:nvPr/>
            </p:nvSpPr>
            <p:spPr>
              <a:xfrm rot="19500000">
                <a:off x="11935" y="5469"/>
                <a:ext cx="4534" cy="776"/>
              </a:xfrm>
              <a:prstGeom prst="parallelogram">
                <a:avLst>
                  <a:gd name="adj" fmla="val 67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6" name="平行四边形 95">
                <a:extLst>
                  <a:ext uri="{FF2B5EF4-FFF2-40B4-BE49-F238E27FC236}">
                    <a16:creationId xmlns:a16="http://schemas.microsoft.com/office/drawing/2014/main" id="{7605F16C-A5F4-4187-981C-63BB4A8ED8AD}"/>
                  </a:ext>
                </a:extLst>
              </p:cNvPr>
              <p:cNvSpPr/>
              <p:nvPr/>
            </p:nvSpPr>
            <p:spPr>
              <a:xfrm rot="19500000">
                <a:off x="11935" y="6492"/>
                <a:ext cx="4534" cy="776"/>
              </a:xfrm>
              <a:prstGeom prst="parallelogram">
                <a:avLst>
                  <a:gd name="adj" fmla="val 67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2" name="组合 71">
              <a:extLst>
                <a:ext uri="{FF2B5EF4-FFF2-40B4-BE49-F238E27FC236}">
                  <a16:creationId xmlns:a16="http://schemas.microsoft.com/office/drawing/2014/main" id="{E3BE6EEF-02C4-4F56-92C5-094D659805B8}"/>
                </a:ext>
              </a:extLst>
            </p:cNvPr>
            <p:cNvGrpSpPr/>
            <p:nvPr/>
          </p:nvGrpSpPr>
          <p:grpSpPr>
            <a:xfrm>
              <a:off x="3381216" y="4235133"/>
              <a:ext cx="2845774" cy="1142365"/>
              <a:chOff x="11935" y="5469"/>
              <a:chExt cx="4534" cy="1799"/>
            </a:xfrm>
            <a:solidFill>
              <a:schemeClr val="accent3"/>
            </a:solidFill>
          </p:grpSpPr>
          <p:sp>
            <p:nvSpPr>
              <p:cNvPr id="93" name="平行四边形 92">
                <a:extLst>
                  <a:ext uri="{FF2B5EF4-FFF2-40B4-BE49-F238E27FC236}">
                    <a16:creationId xmlns:a16="http://schemas.microsoft.com/office/drawing/2014/main" id="{22A4CE5B-C1AF-4D8D-B015-66B52CA3E31F}"/>
                  </a:ext>
                </a:extLst>
              </p:cNvPr>
              <p:cNvSpPr/>
              <p:nvPr/>
            </p:nvSpPr>
            <p:spPr>
              <a:xfrm rot="19500000">
                <a:off x="11935" y="5469"/>
                <a:ext cx="4534" cy="776"/>
              </a:xfrm>
              <a:prstGeom prst="parallelogram">
                <a:avLst>
                  <a:gd name="adj" fmla="val 67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4" name="平行四边形 93">
                <a:extLst>
                  <a:ext uri="{FF2B5EF4-FFF2-40B4-BE49-F238E27FC236}">
                    <a16:creationId xmlns:a16="http://schemas.microsoft.com/office/drawing/2014/main" id="{09E2267C-CB11-4C09-96B4-5111E5E611CB}"/>
                  </a:ext>
                </a:extLst>
              </p:cNvPr>
              <p:cNvSpPr/>
              <p:nvPr/>
            </p:nvSpPr>
            <p:spPr>
              <a:xfrm rot="19500000">
                <a:off x="11935" y="6492"/>
                <a:ext cx="4534" cy="776"/>
              </a:xfrm>
              <a:prstGeom prst="parallelogram">
                <a:avLst>
                  <a:gd name="adj" fmla="val 67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3" name="组合 72">
              <a:extLst>
                <a:ext uri="{FF2B5EF4-FFF2-40B4-BE49-F238E27FC236}">
                  <a16:creationId xmlns:a16="http://schemas.microsoft.com/office/drawing/2014/main" id="{012C4EF3-509B-498F-8380-6633A41AAF15}"/>
                </a:ext>
              </a:extLst>
            </p:cNvPr>
            <p:cNvGrpSpPr/>
            <p:nvPr/>
          </p:nvGrpSpPr>
          <p:grpSpPr>
            <a:xfrm flipH="1">
              <a:off x="1255236" y="4235133"/>
              <a:ext cx="2845774" cy="1142365"/>
              <a:chOff x="11935" y="5469"/>
              <a:chExt cx="4534" cy="1799"/>
            </a:xfrm>
            <a:solidFill>
              <a:schemeClr val="accent2"/>
            </a:solidFill>
          </p:grpSpPr>
          <p:sp>
            <p:nvSpPr>
              <p:cNvPr id="91" name="平行四边形 90">
                <a:extLst>
                  <a:ext uri="{FF2B5EF4-FFF2-40B4-BE49-F238E27FC236}">
                    <a16:creationId xmlns:a16="http://schemas.microsoft.com/office/drawing/2014/main" id="{1B43B46C-A0DC-4F2D-81C5-5BEB96469DB7}"/>
                  </a:ext>
                </a:extLst>
              </p:cNvPr>
              <p:cNvSpPr/>
              <p:nvPr/>
            </p:nvSpPr>
            <p:spPr>
              <a:xfrm rot="19500000">
                <a:off x="11935" y="5469"/>
                <a:ext cx="4534" cy="776"/>
              </a:xfrm>
              <a:prstGeom prst="parallelogram">
                <a:avLst>
                  <a:gd name="adj" fmla="val 67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2" name="平行四边形 91">
                <a:extLst>
                  <a:ext uri="{FF2B5EF4-FFF2-40B4-BE49-F238E27FC236}">
                    <a16:creationId xmlns:a16="http://schemas.microsoft.com/office/drawing/2014/main" id="{2236C9ED-C6E5-47F7-A098-788B41397F28}"/>
                  </a:ext>
                </a:extLst>
              </p:cNvPr>
              <p:cNvSpPr/>
              <p:nvPr/>
            </p:nvSpPr>
            <p:spPr>
              <a:xfrm rot="19500000">
                <a:off x="11935" y="6492"/>
                <a:ext cx="4534" cy="776"/>
              </a:xfrm>
              <a:prstGeom prst="parallelogram">
                <a:avLst>
                  <a:gd name="adj" fmla="val 67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grpSp>
          <p:nvGrpSpPr>
            <p:cNvPr id="74" name="组合 73">
              <a:extLst>
                <a:ext uri="{FF2B5EF4-FFF2-40B4-BE49-F238E27FC236}">
                  <a16:creationId xmlns:a16="http://schemas.microsoft.com/office/drawing/2014/main" id="{3C9FCFE6-84A5-4A67-8096-BC181A8ED7F9}"/>
                </a:ext>
              </a:extLst>
            </p:cNvPr>
            <p:cNvGrpSpPr/>
            <p:nvPr/>
          </p:nvGrpSpPr>
          <p:grpSpPr>
            <a:xfrm>
              <a:off x="-333375" y="4097973"/>
              <a:ext cx="2262685" cy="1142365"/>
              <a:chOff x="11935" y="5469"/>
              <a:chExt cx="4534" cy="1799"/>
            </a:xfrm>
            <a:solidFill>
              <a:schemeClr val="accent3"/>
            </a:solidFill>
          </p:grpSpPr>
          <p:sp>
            <p:nvSpPr>
              <p:cNvPr id="89" name="平行四边形 88">
                <a:extLst>
                  <a:ext uri="{FF2B5EF4-FFF2-40B4-BE49-F238E27FC236}">
                    <a16:creationId xmlns:a16="http://schemas.microsoft.com/office/drawing/2014/main" id="{0016BC57-9CD6-4F24-BC43-F38C34394CD5}"/>
                  </a:ext>
                </a:extLst>
              </p:cNvPr>
              <p:cNvSpPr/>
              <p:nvPr/>
            </p:nvSpPr>
            <p:spPr>
              <a:xfrm rot="19500000">
                <a:off x="11935" y="5469"/>
                <a:ext cx="4534" cy="776"/>
              </a:xfrm>
              <a:prstGeom prst="parallelogram">
                <a:avLst>
                  <a:gd name="adj" fmla="val 67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sp>
            <p:nvSpPr>
              <p:cNvPr id="90" name="平行四边形 89">
                <a:extLst>
                  <a:ext uri="{FF2B5EF4-FFF2-40B4-BE49-F238E27FC236}">
                    <a16:creationId xmlns:a16="http://schemas.microsoft.com/office/drawing/2014/main" id="{6DFFBD54-53B3-4A9C-B615-5DF9366B232D}"/>
                  </a:ext>
                </a:extLst>
              </p:cNvPr>
              <p:cNvSpPr/>
              <p:nvPr/>
            </p:nvSpPr>
            <p:spPr>
              <a:xfrm rot="19500000">
                <a:off x="11935" y="6492"/>
                <a:ext cx="4534" cy="776"/>
              </a:xfrm>
              <a:prstGeom prst="parallelogram">
                <a:avLst>
                  <a:gd name="adj" fmla="val 67783"/>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sp>
          <p:nvSpPr>
            <p:cNvPr id="75" name="椭圆 74">
              <a:extLst>
                <a:ext uri="{FF2B5EF4-FFF2-40B4-BE49-F238E27FC236}">
                  <a16:creationId xmlns:a16="http://schemas.microsoft.com/office/drawing/2014/main" id="{D98339A9-10FA-4FCD-AC3F-F164D13B2CC7}"/>
                </a:ext>
              </a:extLst>
            </p:cNvPr>
            <p:cNvSpPr/>
            <p:nvPr/>
          </p:nvSpPr>
          <p:spPr>
            <a:xfrm>
              <a:off x="1083807" y="5088573"/>
              <a:ext cx="1057593" cy="1069975"/>
            </a:xfrm>
            <a:prstGeom prst="ellipse">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78" name="椭圆 77">
              <a:extLst>
                <a:ext uri="{FF2B5EF4-FFF2-40B4-BE49-F238E27FC236}">
                  <a16:creationId xmlns:a16="http://schemas.microsoft.com/office/drawing/2014/main" id="{2AFEF8F3-8AA0-4FEF-BAF9-E177D69E9FBF}"/>
                </a:ext>
              </a:extLst>
            </p:cNvPr>
            <p:cNvSpPr/>
            <p:nvPr/>
          </p:nvSpPr>
          <p:spPr>
            <a:xfrm>
              <a:off x="5324972" y="5100003"/>
              <a:ext cx="1057593" cy="1069975"/>
            </a:xfrm>
            <a:prstGeom prst="ellipse">
              <a:avLst/>
            </a:prstGeom>
            <a:solidFill>
              <a:schemeClr val="accent2"/>
            </a:solidFill>
            <a:ln w="50800">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sp>
          <p:nvSpPr>
            <p:cNvPr id="80" name="椭圆 79">
              <a:extLst>
                <a:ext uri="{FF2B5EF4-FFF2-40B4-BE49-F238E27FC236}">
                  <a16:creationId xmlns:a16="http://schemas.microsoft.com/office/drawing/2014/main" id="{8DB2B5E8-ED73-4330-8F1C-97F9A21B27E3}"/>
                </a:ext>
              </a:extLst>
            </p:cNvPr>
            <p:cNvSpPr/>
            <p:nvPr/>
          </p:nvSpPr>
          <p:spPr>
            <a:xfrm>
              <a:off x="9606777" y="5088573"/>
              <a:ext cx="1057593" cy="1069975"/>
            </a:xfrm>
            <a:prstGeom prst="ellipse">
              <a:avLst/>
            </a:prstGeom>
            <a:solidFill>
              <a:schemeClr val="accent3"/>
            </a:solidFill>
            <a:ln w="50800">
              <a:noFill/>
            </a:ln>
          </p:spPr>
          <p:style>
            <a:lnRef idx="2">
              <a:schemeClr val="accent1">
                <a:shade val="50000"/>
              </a:schemeClr>
            </a:lnRef>
            <a:fillRef idx="1">
              <a:schemeClr val="accent1"/>
            </a:fillRef>
            <a:effectRef idx="0">
              <a:schemeClr val="accent1"/>
            </a:effectRef>
            <a:fontRef idx="minor">
              <a:schemeClr val="lt1"/>
            </a:fontRef>
          </p:style>
          <p:txBody>
            <a:bodyPr vert="horz" wrap="square" numCol="1" spcCol="0" rtlCol="0" fromWordArt="0" anchor="ctr" anchorCtr="0" forceAA="0" compatLnSpc="1">
              <a:noAutofit/>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lvl="0" algn="ctr" eaLnBrk="1" fontAlgn="auto" hangingPunct="1">
                <a:spcBef>
                  <a:spcPts val="0"/>
                </a:spcBef>
                <a:spcAft>
                  <a:spcPts val="0"/>
                </a:spcAft>
                <a:defRPr/>
              </a:pPr>
              <a:endParaRPr lang="zh-CN" altLang="en-US">
                <a:solidFill>
                  <a:srgbClr val="FFFFFF"/>
                </a:solidFill>
                <a:sym typeface="+mn-ea"/>
              </a:endParaRPr>
            </a:p>
          </p:txBody>
        </p:sp>
        <p:grpSp>
          <p:nvGrpSpPr>
            <p:cNvPr id="101" name="组合 100">
              <a:extLst>
                <a:ext uri="{FF2B5EF4-FFF2-40B4-BE49-F238E27FC236}">
                  <a16:creationId xmlns:a16="http://schemas.microsoft.com/office/drawing/2014/main" id="{021536B8-D7FA-4BEA-953E-2F718637248E}"/>
                </a:ext>
              </a:extLst>
            </p:cNvPr>
            <p:cNvGrpSpPr/>
            <p:nvPr/>
          </p:nvGrpSpPr>
          <p:grpSpPr>
            <a:xfrm>
              <a:off x="5648009" y="5337492"/>
              <a:ext cx="398780" cy="594995"/>
              <a:chOff x="2861" y="3254"/>
              <a:chExt cx="628" cy="937"/>
            </a:xfrm>
            <a:solidFill>
              <a:schemeClr val="bg1"/>
            </a:solidFill>
          </p:grpSpPr>
          <p:sp>
            <p:nvSpPr>
              <p:cNvPr id="102" name="任意多边形: 形状 101">
                <a:extLst>
                  <a:ext uri="{FF2B5EF4-FFF2-40B4-BE49-F238E27FC236}">
                    <a16:creationId xmlns:a16="http://schemas.microsoft.com/office/drawing/2014/main" id="{5A1A34CB-6625-440B-AC02-FCCB4F10BBF4}"/>
                  </a:ext>
                </a:extLst>
              </p:cNvPr>
              <p:cNvSpPr/>
              <p:nvPr/>
            </p:nvSpPr>
            <p:spPr>
              <a:xfrm>
                <a:off x="3004" y="3254"/>
                <a:ext cx="340" cy="268"/>
              </a:xfrm>
              <a:custGeom>
                <a:avLst/>
                <a:gdLst>
                  <a:gd name="connsiteX0" fmla="*/ 57846 w 215940"/>
                  <a:gd name="connsiteY0" fmla="*/ 74 h 170381"/>
                  <a:gd name="connsiteX1" fmla="*/ 57846 w 215940"/>
                  <a:gd name="connsiteY1" fmla="*/ 23509 h 170381"/>
                  <a:gd name="connsiteX2" fmla="*/ 10150 w 215940"/>
                  <a:gd name="connsiteY2" fmla="*/ 23509 h 170381"/>
                  <a:gd name="connsiteX3" fmla="*/ -51 w 215940"/>
                  <a:gd name="connsiteY3" fmla="*/ 33503 h 170381"/>
                  <a:gd name="connsiteX4" fmla="*/ -51 w 215940"/>
                  <a:gd name="connsiteY4" fmla="*/ 160255 h 170381"/>
                  <a:gd name="connsiteX5" fmla="*/ 10149 w 215940"/>
                  <a:gd name="connsiteY5" fmla="*/ 170318 h 170381"/>
                  <a:gd name="connsiteX6" fmla="*/ 10150 w 215940"/>
                  <a:gd name="connsiteY6" fmla="*/ 170318 h 170381"/>
                  <a:gd name="connsiteX7" fmla="*/ 205758 w 215940"/>
                  <a:gd name="connsiteY7" fmla="*/ 170318 h 170381"/>
                  <a:gd name="connsiteX8" fmla="*/ 215890 w 215940"/>
                  <a:gd name="connsiteY8" fmla="*/ 160324 h 170381"/>
                  <a:gd name="connsiteX9" fmla="*/ 215890 w 215940"/>
                  <a:gd name="connsiteY9" fmla="*/ 160255 h 170381"/>
                  <a:gd name="connsiteX10" fmla="*/ 215890 w 215940"/>
                  <a:gd name="connsiteY10" fmla="*/ 33503 h 170381"/>
                  <a:gd name="connsiteX11" fmla="*/ 205758 w 215940"/>
                  <a:gd name="connsiteY11" fmla="*/ 23371 h 170381"/>
                  <a:gd name="connsiteX12" fmla="*/ 157993 w 215940"/>
                  <a:gd name="connsiteY12" fmla="*/ 23371 h 170381"/>
                  <a:gd name="connsiteX13" fmla="*/ 157993 w 215940"/>
                  <a:gd name="connsiteY13" fmla="*/ -63 h 170381"/>
                  <a:gd name="connsiteX14" fmla="*/ 147655 w 215940"/>
                  <a:gd name="connsiteY14" fmla="*/ -63 h 170381"/>
                  <a:gd name="connsiteX15" fmla="*/ 147655 w 215940"/>
                  <a:gd name="connsiteY15" fmla="*/ 23371 h 170381"/>
                  <a:gd name="connsiteX16" fmla="*/ 68184 w 215940"/>
                  <a:gd name="connsiteY16" fmla="*/ 23371 h 170381"/>
                  <a:gd name="connsiteX17" fmla="*/ 68184 w 215940"/>
                  <a:gd name="connsiteY17" fmla="*/ -63 h 170381"/>
                  <a:gd name="connsiteX18" fmla="*/ 170744 w 215940"/>
                  <a:gd name="connsiteY18" fmla="*/ 144816 h 170381"/>
                  <a:gd name="connsiteX19" fmla="*/ 45232 w 215940"/>
                  <a:gd name="connsiteY19" fmla="*/ 144816 h 170381"/>
                  <a:gd name="connsiteX20" fmla="*/ 45232 w 215940"/>
                  <a:gd name="connsiteY20" fmla="*/ 131031 h 170381"/>
                  <a:gd name="connsiteX21" fmla="*/ 170744 w 215940"/>
                  <a:gd name="connsiteY21" fmla="*/ 131031 h 170381"/>
                  <a:gd name="connsiteX22" fmla="*/ 158062 w 215940"/>
                  <a:gd name="connsiteY22" fmla="*/ 55214 h 170381"/>
                  <a:gd name="connsiteX23" fmla="*/ 176741 w 215940"/>
                  <a:gd name="connsiteY23" fmla="*/ 73893 h 170381"/>
                  <a:gd name="connsiteX24" fmla="*/ 158062 w 215940"/>
                  <a:gd name="connsiteY24" fmla="*/ 92571 h 170381"/>
                  <a:gd name="connsiteX25" fmla="*/ 139384 w 215940"/>
                  <a:gd name="connsiteY25" fmla="*/ 73893 h 170381"/>
                  <a:gd name="connsiteX26" fmla="*/ 157855 w 215940"/>
                  <a:gd name="connsiteY26" fmla="*/ 55145 h 170381"/>
                  <a:gd name="connsiteX27" fmla="*/ 158062 w 215940"/>
                  <a:gd name="connsiteY27" fmla="*/ 55145 h 170381"/>
                  <a:gd name="connsiteX28" fmla="*/ 76455 w 215940"/>
                  <a:gd name="connsiteY28" fmla="*/ 73893 h 170381"/>
                  <a:gd name="connsiteX29" fmla="*/ 57777 w 215940"/>
                  <a:gd name="connsiteY29" fmla="*/ 92433 h 170381"/>
                  <a:gd name="connsiteX30" fmla="*/ 39236 w 215940"/>
                  <a:gd name="connsiteY30" fmla="*/ 73755 h 170381"/>
                  <a:gd name="connsiteX31" fmla="*/ 57846 w 215940"/>
                  <a:gd name="connsiteY31" fmla="*/ 55214 h 170381"/>
                  <a:gd name="connsiteX32" fmla="*/ 76455 w 215940"/>
                  <a:gd name="connsiteY32" fmla="*/ 73824 h 1703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15940" h="170381">
                    <a:moveTo>
                      <a:pt x="57846" y="74"/>
                    </a:moveTo>
                    <a:lnTo>
                      <a:pt x="57846" y="23509"/>
                    </a:lnTo>
                    <a:lnTo>
                      <a:pt x="10150" y="23509"/>
                    </a:lnTo>
                    <a:cubicBezTo>
                      <a:pt x="4596" y="23509"/>
                      <a:pt x="61" y="27948"/>
                      <a:pt x="-51" y="33503"/>
                    </a:cubicBezTo>
                    <a:lnTo>
                      <a:pt x="-51" y="160255"/>
                    </a:lnTo>
                    <a:cubicBezTo>
                      <a:pt x="-13" y="165852"/>
                      <a:pt x="4554" y="170360"/>
                      <a:pt x="10149" y="170318"/>
                    </a:cubicBezTo>
                    <a:cubicBezTo>
                      <a:pt x="10150" y="170318"/>
                      <a:pt x="10150" y="170318"/>
                      <a:pt x="10150" y="170318"/>
                    </a:cubicBezTo>
                    <a:lnTo>
                      <a:pt x="205758" y="170318"/>
                    </a:lnTo>
                    <a:cubicBezTo>
                      <a:pt x="211313" y="170360"/>
                      <a:pt x="215849" y="165880"/>
                      <a:pt x="215890" y="160324"/>
                    </a:cubicBezTo>
                    <a:cubicBezTo>
                      <a:pt x="215890" y="160304"/>
                      <a:pt x="215890" y="160276"/>
                      <a:pt x="215890" y="160255"/>
                    </a:cubicBezTo>
                    <a:lnTo>
                      <a:pt x="215890" y="33503"/>
                    </a:lnTo>
                    <a:cubicBezTo>
                      <a:pt x="215890" y="27906"/>
                      <a:pt x="211355" y="23371"/>
                      <a:pt x="205758" y="23371"/>
                    </a:cubicBezTo>
                    <a:lnTo>
                      <a:pt x="157993" y="23371"/>
                    </a:lnTo>
                    <a:lnTo>
                      <a:pt x="157993" y="-63"/>
                    </a:lnTo>
                    <a:lnTo>
                      <a:pt x="147655" y="-63"/>
                    </a:lnTo>
                    <a:lnTo>
                      <a:pt x="147655" y="23371"/>
                    </a:lnTo>
                    <a:lnTo>
                      <a:pt x="68184" y="23371"/>
                    </a:lnTo>
                    <a:lnTo>
                      <a:pt x="68184" y="-63"/>
                    </a:lnTo>
                    <a:close/>
                    <a:moveTo>
                      <a:pt x="170744" y="144816"/>
                    </a:moveTo>
                    <a:lnTo>
                      <a:pt x="45232" y="144816"/>
                    </a:lnTo>
                    <a:lnTo>
                      <a:pt x="45232" y="131031"/>
                    </a:lnTo>
                    <a:lnTo>
                      <a:pt x="170744" y="131031"/>
                    </a:lnTo>
                    <a:close/>
                    <a:moveTo>
                      <a:pt x="158062" y="55214"/>
                    </a:moveTo>
                    <a:cubicBezTo>
                      <a:pt x="168378" y="55214"/>
                      <a:pt x="176741" y="63575"/>
                      <a:pt x="176741" y="73893"/>
                    </a:cubicBezTo>
                    <a:cubicBezTo>
                      <a:pt x="176741" y="84211"/>
                      <a:pt x="168378" y="92571"/>
                      <a:pt x="158062" y="92571"/>
                    </a:cubicBezTo>
                    <a:cubicBezTo>
                      <a:pt x="147746" y="92571"/>
                      <a:pt x="139384" y="84211"/>
                      <a:pt x="139384" y="73893"/>
                    </a:cubicBezTo>
                    <a:cubicBezTo>
                      <a:pt x="139307" y="63616"/>
                      <a:pt x="147577" y="55221"/>
                      <a:pt x="157855" y="55145"/>
                    </a:cubicBezTo>
                    <a:cubicBezTo>
                      <a:pt x="157924" y="55145"/>
                      <a:pt x="157993" y="55145"/>
                      <a:pt x="158062" y="55145"/>
                    </a:cubicBezTo>
                    <a:close/>
                    <a:moveTo>
                      <a:pt x="76455" y="73893"/>
                    </a:moveTo>
                    <a:cubicBezTo>
                      <a:pt x="76417" y="84170"/>
                      <a:pt x="68055" y="92468"/>
                      <a:pt x="57777" y="92433"/>
                    </a:cubicBezTo>
                    <a:cubicBezTo>
                      <a:pt x="47499" y="92392"/>
                      <a:pt x="39198" y="84032"/>
                      <a:pt x="39236" y="73755"/>
                    </a:cubicBezTo>
                    <a:cubicBezTo>
                      <a:pt x="39274" y="63506"/>
                      <a:pt x="47595" y="55214"/>
                      <a:pt x="57846" y="55214"/>
                    </a:cubicBezTo>
                    <a:cubicBezTo>
                      <a:pt x="68108" y="55249"/>
                      <a:pt x="76417" y="63561"/>
                      <a:pt x="76455" y="73824"/>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3" name="任意多边形: 形状 102">
                <a:extLst>
                  <a:ext uri="{FF2B5EF4-FFF2-40B4-BE49-F238E27FC236}">
                    <a16:creationId xmlns:a16="http://schemas.microsoft.com/office/drawing/2014/main" id="{EC005CC2-D111-409D-A529-5A4C5E8446E8}"/>
                  </a:ext>
                </a:extLst>
              </p:cNvPr>
              <p:cNvSpPr/>
              <p:nvPr/>
            </p:nvSpPr>
            <p:spPr>
              <a:xfrm>
                <a:off x="2898" y="3543"/>
                <a:ext cx="61" cy="172"/>
              </a:xfrm>
              <a:custGeom>
                <a:avLst/>
                <a:gdLst>
                  <a:gd name="connsiteX0" fmla="*/ 0 w 38735"/>
                  <a:gd name="connsiteY0" fmla="*/ 0 h 109107"/>
                  <a:gd name="connsiteX1" fmla="*/ 38736 w 38735"/>
                  <a:gd name="connsiteY1" fmla="*/ 0 h 109107"/>
                  <a:gd name="connsiteX2" fmla="*/ 38736 w 38735"/>
                  <a:gd name="connsiteY2" fmla="*/ 109108 h 109107"/>
                  <a:gd name="connsiteX3" fmla="*/ 0 w 38735"/>
                  <a:gd name="connsiteY3" fmla="*/ 109108 h 109107"/>
                </a:gdLst>
                <a:ahLst/>
                <a:cxnLst>
                  <a:cxn ang="0">
                    <a:pos x="connsiteX0" y="connsiteY0"/>
                  </a:cxn>
                  <a:cxn ang="0">
                    <a:pos x="connsiteX1" y="connsiteY1"/>
                  </a:cxn>
                  <a:cxn ang="0">
                    <a:pos x="connsiteX2" y="connsiteY2"/>
                  </a:cxn>
                  <a:cxn ang="0">
                    <a:pos x="connsiteX3" y="connsiteY3"/>
                  </a:cxn>
                </a:cxnLst>
                <a:rect l="l" t="t" r="r" b="b"/>
                <a:pathLst>
                  <a:path w="38735" h="109107">
                    <a:moveTo>
                      <a:pt x="0" y="0"/>
                    </a:moveTo>
                    <a:lnTo>
                      <a:pt x="38736" y="0"/>
                    </a:lnTo>
                    <a:lnTo>
                      <a:pt x="38736" y="109108"/>
                    </a:lnTo>
                    <a:lnTo>
                      <a:pt x="0" y="109108"/>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4" name="任意多边形: 形状 103">
                <a:extLst>
                  <a:ext uri="{FF2B5EF4-FFF2-40B4-BE49-F238E27FC236}">
                    <a16:creationId xmlns:a16="http://schemas.microsoft.com/office/drawing/2014/main" id="{764ECCB9-8CD2-4198-A8B0-D4EEC84CA1D4}"/>
                  </a:ext>
                </a:extLst>
              </p:cNvPr>
              <p:cNvSpPr/>
              <p:nvPr/>
            </p:nvSpPr>
            <p:spPr>
              <a:xfrm>
                <a:off x="2898" y="3727"/>
                <a:ext cx="61" cy="172"/>
              </a:xfrm>
              <a:custGeom>
                <a:avLst/>
                <a:gdLst>
                  <a:gd name="connsiteX0" fmla="*/ 0 w 38735"/>
                  <a:gd name="connsiteY0" fmla="*/ 0 h 109176"/>
                  <a:gd name="connsiteX1" fmla="*/ 38736 w 38735"/>
                  <a:gd name="connsiteY1" fmla="*/ 0 h 109176"/>
                  <a:gd name="connsiteX2" fmla="*/ 38736 w 38735"/>
                  <a:gd name="connsiteY2" fmla="*/ 109177 h 109176"/>
                  <a:gd name="connsiteX3" fmla="*/ 0 w 38735"/>
                  <a:gd name="connsiteY3" fmla="*/ 109177 h 109176"/>
                </a:gdLst>
                <a:ahLst/>
                <a:cxnLst>
                  <a:cxn ang="0">
                    <a:pos x="connsiteX0" y="connsiteY0"/>
                  </a:cxn>
                  <a:cxn ang="0">
                    <a:pos x="connsiteX1" y="connsiteY1"/>
                  </a:cxn>
                  <a:cxn ang="0">
                    <a:pos x="connsiteX2" y="connsiteY2"/>
                  </a:cxn>
                  <a:cxn ang="0">
                    <a:pos x="connsiteX3" y="connsiteY3"/>
                  </a:cxn>
                </a:cxnLst>
                <a:rect l="l" t="t" r="r" b="b"/>
                <a:pathLst>
                  <a:path w="38735" h="109176">
                    <a:moveTo>
                      <a:pt x="0" y="0"/>
                    </a:moveTo>
                    <a:lnTo>
                      <a:pt x="38736" y="0"/>
                    </a:lnTo>
                    <a:lnTo>
                      <a:pt x="38736" y="109177"/>
                    </a:lnTo>
                    <a:lnTo>
                      <a:pt x="0" y="109177"/>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5" name="任意多边形: 形状 104">
                <a:extLst>
                  <a:ext uri="{FF2B5EF4-FFF2-40B4-BE49-F238E27FC236}">
                    <a16:creationId xmlns:a16="http://schemas.microsoft.com/office/drawing/2014/main" id="{B4D1AAC3-2AAA-4F46-A7CD-A636AB1C8CA0}"/>
                  </a:ext>
                </a:extLst>
              </p:cNvPr>
              <p:cNvSpPr/>
              <p:nvPr/>
            </p:nvSpPr>
            <p:spPr>
              <a:xfrm>
                <a:off x="2861" y="3903"/>
                <a:ext cx="135" cy="132"/>
              </a:xfrm>
              <a:custGeom>
                <a:avLst/>
                <a:gdLst>
                  <a:gd name="connsiteX0" fmla="*/ 56410 w 86041"/>
                  <a:gd name="connsiteY0" fmla="*/ 69132 h 83875"/>
                  <a:gd name="connsiteX1" fmla="*/ 56410 w 86041"/>
                  <a:gd name="connsiteY1" fmla="*/ 83812 h 83875"/>
                  <a:gd name="connsiteX2" fmla="*/ 83825 w 86041"/>
                  <a:gd name="connsiteY2" fmla="*/ 29520 h 83875"/>
                  <a:gd name="connsiteX3" fmla="*/ 29529 w 86041"/>
                  <a:gd name="connsiteY3" fmla="*/ 2102 h 83875"/>
                  <a:gd name="connsiteX4" fmla="*/ 2115 w 86041"/>
                  <a:gd name="connsiteY4" fmla="*/ 56401 h 83875"/>
                  <a:gd name="connsiteX5" fmla="*/ 29529 w 86041"/>
                  <a:gd name="connsiteY5" fmla="*/ 83812 h 83875"/>
                  <a:gd name="connsiteX6" fmla="*/ 29529 w 86041"/>
                  <a:gd name="connsiteY6" fmla="*/ 69132 h 83875"/>
                  <a:gd name="connsiteX7" fmla="*/ 16632 w 86041"/>
                  <a:gd name="connsiteY7" fmla="*/ 29355 h 83875"/>
                  <a:gd name="connsiteX8" fmla="*/ 56410 w 86041"/>
                  <a:gd name="connsiteY8" fmla="*/ 16459 h 83875"/>
                  <a:gd name="connsiteX9" fmla="*/ 69307 w 86041"/>
                  <a:gd name="connsiteY9" fmla="*/ 56236 h 83875"/>
                  <a:gd name="connsiteX10" fmla="*/ 56410 w 86041"/>
                  <a:gd name="connsiteY10" fmla="*/ 69132 h 83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041" h="83875">
                    <a:moveTo>
                      <a:pt x="56410" y="69132"/>
                    </a:moveTo>
                    <a:lnTo>
                      <a:pt x="56410" y="83812"/>
                    </a:lnTo>
                    <a:cubicBezTo>
                      <a:pt x="78974" y="76389"/>
                      <a:pt x="91247" y="52080"/>
                      <a:pt x="83825" y="29520"/>
                    </a:cubicBezTo>
                    <a:cubicBezTo>
                      <a:pt x="76401" y="6954"/>
                      <a:pt x="52093" y="-5321"/>
                      <a:pt x="29529" y="2102"/>
                    </a:cubicBezTo>
                    <a:cubicBezTo>
                      <a:pt x="6965" y="9525"/>
                      <a:pt x="-5308" y="33835"/>
                      <a:pt x="2115" y="56401"/>
                    </a:cubicBezTo>
                    <a:cubicBezTo>
                      <a:pt x="6382" y="69373"/>
                      <a:pt x="16557" y="79546"/>
                      <a:pt x="29529" y="83812"/>
                    </a:cubicBezTo>
                    <a:lnTo>
                      <a:pt x="29529" y="69132"/>
                    </a:lnTo>
                    <a:cubicBezTo>
                      <a:pt x="14983" y="61708"/>
                      <a:pt x="9209" y="43898"/>
                      <a:pt x="16632" y="29355"/>
                    </a:cubicBezTo>
                    <a:cubicBezTo>
                      <a:pt x="24055" y="14805"/>
                      <a:pt x="41864" y="9036"/>
                      <a:pt x="56410" y="16459"/>
                    </a:cubicBezTo>
                    <a:cubicBezTo>
                      <a:pt x="70956" y="23882"/>
                      <a:pt x="76730" y="41686"/>
                      <a:pt x="69307" y="56236"/>
                    </a:cubicBezTo>
                    <a:cubicBezTo>
                      <a:pt x="66474" y="61784"/>
                      <a:pt x="61960" y="66299"/>
                      <a:pt x="56410" y="69132"/>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6" name="任意多边形: 形状 105">
                <a:extLst>
                  <a:ext uri="{FF2B5EF4-FFF2-40B4-BE49-F238E27FC236}">
                    <a16:creationId xmlns:a16="http://schemas.microsoft.com/office/drawing/2014/main" id="{9D0BA350-31D6-4D92-BB06-39C7BEA338AC}"/>
                  </a:ext>
                </a:extLst>
              </p:cNvPr>
              <p:cNvSpPr/>
              <p:nvPr/>
            </p:nvSpPr>
            <p:spPr>
              <a:xfrm>
                <a:off x="3390" y="3543"/>
                <a:ext cx="61" cy="172"/>
              </a:xfrm>
              <a:custGeom>
                <a:avLst/>
                <a:gdLst>
                  <a:gd name="connsiteX0" fmla="*/ 0 w 38804"/>
                  <a:gd name="connsiteY0" fmla="*/ 0 h 109107"/>
                  <a:gd name="connsiteX1" fmla="*/ 38805 w 38804"/>
                  <a:gd name="connsiteY1" fmla="*/ 0 h 109107"/>
                  <a:gd name="connsiteX2" fmla="*/ 38805 w 38804"/>
                  <a:gd name="connsiteY2" fmla="*/ 109108 h 109107"/>
                  <a:gd name="connsiteX3" fmla="*/ 0 w 38804"/>
                  <a:gd name="connsiteY3" fmla="*/ 109108 h 109107"/>
                </a:gdLst>
                <a:ahLst/>
                <a:cxnLst>
                  <a:cxn ang="0">
                    <a:pos x="connsiteX0" y="connsiteY0"/>
                  </a:cxn>
                  <a:cxn ang="0">
                    <a:pos x="connsiteX1" y="connsiteY1"/>
                  </a:cxn>
                  <a:cxn ang="0">
                    <a:pos x="connsiteX2" y="connsiteY2"/>
                  </a:cxn>
                  <a:cxn ang="0">
                    <a:pos x="connsiteX3" y="connsiteY3"/>
                  </a:cxn>
                </a:cxnLst>
                <a:rect l="l" t="t" r="r" b="b"/>
                <a:pathLst>
                  <a:path w="38804" h="109107">
                    <a:moveTo>
                      <a:pt x="0" y="0"/>
                    </a:moveTo>
                    <a:lnTo>
                      <a:pt x="38805" y="0"/>
                    </a:lnTo>
                    <a:lnTo>
                      <a:pt x="38805" y="109108"/>
                    </a:lnTo>
                    <a:lnTo>
                      <a:pt x="0" y="109108"/>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7" name="任意多边形: 形状 106">
                <a:extLst>
                  <a:ext uri="{FF2B5EF4-FFF2-40B4-BE49-F238E27FC236}">
                    <a16:creationId xmlns:a16="http://schemas.microsoft.com/office/drawing/2014/main" id="{B90736CF-8909-4059-834B-E451B88434E9}"/>
                  </a:ext>
                </a:extLst>
              </p:cNvPr>
              <p:cNvSpPr/>
              <p:nvPr/>
            </p:nvSpPr>
            <p:spPr>
              <a:xfrm>
                <a:off x="3390" y="3727"/>
                <a:ext cx="61" cy="172"/>
              </a:xfrm>
              <a:custGeom>
                <a:avLst/>
                <a:gdLst>
                  <a:gd name="connsiteX0" fmla="*/ 0 w 38804"/>
                  <a:gd name="connsiteY0" fmla="*/ 0 h 109176"/>
                  <a:gd name="connsiteX1" fmla="*/ 38805 w 38804"/>
                  <a:gd name="connsiteY1" fmla="*/ 0 h 109176"/>
                  <a:gd name="connsiteX2" fmla="*/ 38805 w 38804"/>
                  <a:gd name="connsiteY2" fmla="*/ 109177 h 109176"/>
                  <a:gd name="connsiteX3" fmla="*/ 0 w 38804"/>
                  <a:gd name="connsiteY3" fmla="*/ 109177 h 109176"/>
                </a:gdLst>
                <a:ahLst/>
                <a:cxnLst>
                  <a:cxn ang="0">
                    <a:pos x="connsiteX0" y="connsiteY0"/>
                  </a:cxn>
                  <a:cxn ang="0">
                    <a:pos x="connsiteX1" y="connsiteY1"/>
                  </a:cxn>
                  <a:cxn ang="0">
                    <a:pos x="connsiteX2" y="connsiteY2"/>
                  </a:cxn>
                  <a:cxn ang="0">
                    <a:pos x="connsiteX3" y="connsiteY3"/>
                  </a:cxn>
                </a:cxnLst>
                <a:rect l="l" t="t" r="r" b="b"/>
                <a:pathLst>
                  <a:path w="38804" h="109176">
                    <a:moveTo>
                      <a:pt x="0" y="0"/>
                    </a:moveTo>
                    <a:lnTo>
                      <a:pt x="38805" y="0"/>
                    </a:lnTo>
                    <a:lnTo>
                      <a:pt x="38805" y="109177"/>
                    </a:lnTo>
                    <a:lnTo>
                      <a:pt x="0" y="109177"/>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8" name="任意多边形: 形状 107">
                <a:extLst>
                  <a:ext uri="{FF2B5EF4-FFF2-40B4-BE49-F238E27FC236}">
                    <a16:creationId xmlns:a16="http://schemas.microsoft.com/office/drawing/2014/main" id="{8B156C5A-0F39-4120-97C0-52E0211B1795}"/>
                  </a:ext>
                </a:extLst>
              </p:cNvPr>
              <p:cNvSpPr/>
              <p:nvPr/>
            </p:nvSpPr>
            <p:spPr>
              <a:xfrm>
                <a:off x="3353" y="3902"/>
                <a:ext cx="136" cy="132"/>
              </a:xfrm>
              <a:custGeom>
                <a:avLst/>
                <a:gdLst>
                  <a:gd name="connsiteX0" fmla="*/ 56512 w 86176"/>
                  <a:gd name="connsiteY0" fmla="*/ 69261 h 84005"/>
                  <a:gd name="connsiteX1" fmla="*/ 56512 w 86176"/>
                  <a:gd name="connsiteY1" fmla="*/ 83942 h 84005"/>
                  <a:gd name="connsiteX2" fmla="*/ 83951 w 86176"/>
                  <a:gd name="connsiteY2" fmla="*/ 29554 h 84005"/>
                  <a:gd name="connsiteX3" fmla="*/ 29563 w 86176"/>
                  <a:gd name="connsiteY3" fmla="*/ 2108 h 84005"/>
                  <a:gd name="connsiteX4" fmla="*/ 2124 w 86176"/>
                  <a:gd name="connsiteY4" fmla="*/ 56503 h 84005"/>
                  <a:gd name="connsiteX5" fmla="*/ 29563 w 86176"/>
                  <a:gd name="connsiteY5" fmla="*/ 83942 h 84005"/>
                  <a:gd name="connsiteX6" fmla="*/ 29563 w 86176"/>
                  <a:gd name="connsiteY6" fmla="*/ 69261 h 84005"/>
                  <a:gd name="connsiteX7" fmla="*/ 16639 w 86176"/>
                  <a:gd name="connsiteY7" fmla="*/ 29388 h 84005"/>
                  <a:gd name="connsiteX8" fmla="*/ 56512 w 86176"/>
                  <a:gd name="connsiteY8" fmla="*/ 16465 h 84005"/>
                  <a:gd name="connsiteX9" fmla="*/ 69435 w 86176"/>
                  <a:gd name="connsiteY9" fmla="*/ 56338 h 84005"/>
                  <a:gd name="connsiteX10" fmla="*/ 56512 w 86176"/>
                  <a:gd name="connsiteY10" fmla="*/ 69261 h 84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86176" h="84005">
                    <a:moveTo>
                      <a:pt x="56512" y="69261"/>
                    </a:moveTo>
                    <a:lnTo>
                      <a:pt x="56512" y="83942"/>
                    </a:lnTo>
                    <a:cubicBezTo>
                      <a:pt x="79112" y="76498"/>
                      <a:pt x="91395" y="52147"/>
                      <a:pt x="83951" y="29554"/>
                    </a:cubicBezTo>
                    <a:cubicBezTo>
                      <a:pt x="76514" y="6953"/>
                      <a:pt x="52163" y="-5329"/>
                      <a:pt x="29563" y="2108"/>
                    </a:cubicBezTo>
                    <a:cubicBezTo>
                      <a:pt x="6962" y="9552"/>
                      <a:pt x="-5320" y="33903"/>
                      <a:pt x="2124" y="56503"/>
                    </a:cubicBezTo>
                    <a:cubicBezTo>
                      <a:pt x="6397" y="69482"/>
                      <a:pt x="16577" y="79669"/>
                      <a:pt x="29563" y="83942"/>
                    </a:cubicBezTo>
                    <a:lnTo>
                      <a:pt x="29563" y="69261"/>
                    </a:lnTo>
                    <a:cubicBezTo>
                      <a:pt x="14985" y="61817"/>
                      <a:pt x="9195" y="43966"/>
                      <a:pt x="16639" y="29388"/>
                    </a:cubicBezTo>
                    <a:cubicBezTo>
                      <a:pt x="24083" y="14811"/>
                      <a:pt x="41935" y="9028"/>
                      <a:pt x="56512" y="16465"/>
                    </a:cubicBezTo>
                    <a:cubicBezTo>
                      <a:pt x="71090" y="23909"/>
                      <a:pt x="76879" y="41760"/>
                      <a:pt x="69435" y="56338"/>
                    </a:cubicBezTo>
                    <a:cubicBezTo>
                      <a:pt x="66596" y="61900"/>
                      <a:pt x="62074" y="66422"/>
                      <a:pt x="56512" y="69261"/>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09" name="任意多边形: 形状 108">
                <a:extLst>
                  <a:ext uri="{FF2B5EF4-FFF2-40B4-BE49-F238E27FC236}">
                    <a16:creationId xmlns:a16="http://schemas.microsoft.com/office/drawing/2014/main" id="{88296CB2-E169-417D-8084-7E4BFF683F21}"/>
                  </a:ext>
                </a:extLst>
              </p:cNvPr>
              <p:cNvSpPr/>
              <p:nvPr/>
            </p:nvSpPr>
            <p:spPr>
              <a:xfrm>
                <a:off x="2971" y="3533"/>
                <a:ext cx="407" cy="315"/>
              </a:xfrm>
              <a:custGeom>
                <a:avLst/>
                <a:gdLst>
                  <a:gd name="connsiteX0" fmla="*/ 10081 w 258467"/>
                  <a:gd name="connsiteY0" fmla="*/ -63 h 200225"/>
                  <a:gd name="connsiteX1" fmla="*/ -51 w 258467"/>
                  <a:gd name="connsiteY1" fmla="*/ 10069 h 200225"/>
                  <a:gd name="connsiteX2" fmla="*/ -51 w 258467"/>
                  <a:gd name="connsiteY2" fmla="*/ 190031 h 200225"/>
                  <a:gd name="connsiteX3" fmla="*/ 10081 w 258467"/>
                  <a:gd name="connsiteY3" fmla="*/ 200163 h 200225"/>
                  <a:gd name="connsiteX4" fmla="*/ 248284 w 258467"/>
                  <a:gd name="connsiteY4" fmla="*/ 200163 h 200225"/>
                  <a:gd name="connsiteX5" fmla="*/ 258416 w 258467"/>
                  <a:gd name="connsiteY5" fmla="*/ 190031 h 200225"/>
                  <a:gd name="connsiteX6" fmla="*/ 258416 w 258467"/>
                  <a:gd name="connsiteY6" fmla="*/ 10069 h 200225"/>
                  <a:gd name="connsiteX7" fmla="*/ 248284 w 258467"/>
                  <a:gd name="connsiteY7" fmla="*/ -63 h 200225"/>
                  <a:gd name="connsiteX8" fmla="*/ 209962 w 258467"/>
                  <a:gd name="connsiteY8" fmla="*/ 139923 h 200225"/>
                  <a:gd name="connsiteX9" fmla="*/ 194937 w 258467"/>
                  <a:gd name="connsiteY9" fmla="*/ 155017 h 200225"/>
                  <a:gd name="connsiteX10" fmla="*/ 147861 w 258467"/>
                  <a:gd name="connsiteY10" fmla="*/ 155017 h 200225"/>
                  <a:gd name="connsiteX11" fmla="*/ 179842 w 258467"/>
                  <a:gd name="connsiteY11" fmla="*/ 122967 h 200225"/>
                  <a:gd name="connsiteX12" fmla="*/ 179877 w 258467"/>
                  <a:gd name="connsiteY12" fmla="*/ 109699 h 200225"/>
                  <a:gd name="connsiteX13" fmla="*/ 166609 w 258467"/>
                  <a:gd name="connsiteY13" fmla="*/ 109665 h 200225"/>
                  <a:gd name="connsiteX14" fmla="*/ 121256 w 258467"/>
                  <a:gd name="connsiteY14" fmla="*/ 155017 h 200225"/>
                  <a:gd name="connsiteX15" fmla="*/ 63291 w 258467"/>
                  <a:gd name="connsiteY15" fmla="*/ 155017 h 200225"/>
                  <a:gd name="connsiteX16" fmla="*/ 48196 w 258467"/>
                  <a:gd name="connsiteY16" fmla="*/ 139923 h 200225"/>
                  <a:gd name="connsiteX17" fmla="*/ 48196 w 258467"/>
                  <a:gd name="connsiteY17" fmla="*/ 87264 h 200225"/>
                  <a:gd name="connsiteX18" fmla="*/ 63291 w 258467"/>
                  <a:gd name="connsiteY18" fmla="*/ 72101 h 200225"/>
                  <a:gd name="connsiteX19" fmla="*/ 195075 w 258467"/>
                  <a:gd name="connsiteY19" fmla="*/ 72101 h 200225"/>
                  <a:gd name="connsiteX20" fmla="*/ 210100 w 258467"/>
                  <a:gd name="connsiteY20" fmla="*/ 87264 h 20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8467" h="200225">
                    <a:moveTo>
                      <a:pt x="10081" y="-63"/>
                    </a:moveTo>
                    <a:cubicBezTo>
                      <a:pt x="4485" y="-63"/>
                      <a:pt x="-51" y="4472"/>
                      <a:pt x="-51" y="10069"/>
                    </a:cubicBezTo>
                    <a:lnTo>
                      <a:pt x="-51" y="190031"/>
                    </a:lnTo>
                    <a:cubicBezTo>
                      <a:pt x="-51" y="195627"/>
                      <a:pt x="4485" y="200163"/>
                      <a:pt x="10081" y="200163"/>
                    </a:cubicBezTo>
                    <a:lnTo>
                      <a:pt x="248284" y="200163"/>
                    </a:lnTo>
                    <a:cubicBezTo>
                      <a:pt x="253881" y="200163"/>
                      <a:pt x="258416" y="195627"/>
                      <a:pt x="258416" y="190031"/>
                    </a:cubicBezTo>
                    <a:lnTo>
                      <a:pt x="258416" y="10069"/>
                    </a:lnTo>
                    <a:cubicBezTo>
                      <a:pt x="258416" y="4472"/>
                      <a:pt x="253881" y="-63"/>
                      <a:pt x="248284" y="-63"/>
                    </a:cubicBezTo>
                    <a:close/>
                    <a:moveTo>
                      <a:pt x="209962" y="139923"/>
                    </a:moveTo>
                    <a:cubicBezTo>
                      <a:pt x="209962" y="148235"/>
                      <a:pt x="203246" y="154983"/>
                      <a:pt x="194937" y="155017"/>
                    </a:cubicBezTo>
                    <a:lnTo>
                      <a:pt x="147861" y="155017"/>
                    </a:lnTo>
                    <a:lnTo>
                      <a:pt x="179842" y="122967"/>
                    </a:lnTo>
                    <a:cubicBezTo>
                      <a:pt x="183515" y="119314"/>
                      <a:pt x="183531" y="113373"/>
                      <a:pt x="179877" y="109699"/>
                    </a:cubicBezTo>
                    <a:cubicBezTo>
                      <a:pt x="176222" y="106025"/>
                      <a:pt x="170282" y="106012"/>
                      <a:pt x="166609" y="109665"/>
                    </a:cubicBezTo>
                    <a:lnTo>
                      <a:pt x="121256" y="155017"/>
                    </a:lnTo>
                    <a:lnTo>
                      <a:pt x="63291" y="155017"/>
                    </a:lnTo>
                    <a:cubicBezTo>
                      <a:pt x="54954" y="155017"/>
                      <a:pt x="48196" y="148262"/>
                      <a:pt x="48196" y="139923"/>
                    </a:cubicBezTo>
                    <a:lnTo>
                      <a:pt x="48196" y="87264"/>
                    </a:lnTo>
                    <a:cubicBezTo>
                      <a:pt x="48196" y="78917"/>
                      <a:pt x="54943" y="72142"/>
                      <a:pt x="63291" y="72101"/>
                    </a:cubicBezTo>
                    <a:lnTo>
                      <a:pt x="195075" y="72101"/>
                    </a:lnTo>
                    <a:cubicBezTo>
                      <a:pt x="203395" y="72176"/>
                      <a:pt x="210100" y="78945"/>
                      <a:pt x="210100" y="87264"/>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0" name="任意多边形: 形状 109">
                <a:extLst>
                  <a:ext uri="{FF2B5EF4-FFF2-40B4-BE49-F238E27FC236}">
                    <a16:creationId xmlns:a16="http://schemas.microsoft.com/office/drawing/2014/main" id="{04B981B6-3E7F-46A3-AF71-6FD776B8AC66}"/>
                  </a:ext>
                </a:extLst>
              </p:cNvPr>
              <p:cNvSpPr/>
              <p:nvPr/>
            </p:nvSpPr>
            <p:spPr>
              <a:xfrm>
                <a:off x="3050" y="3866"/>
                <a:ext cx="101" cy="157"/>
              </a:xfrm>
              <a:custGeom>
                <a:avLst/>
                <a:gdLst>
                  <a:gd name="connsiteX0" fmla="*/ 0 w 63962"/>
                  <a:gd name="connsiteY0" fmla="*/ 0 h 99802"/>
                  <a:gd name="connsiteX1" fmla="*/ 63962 w 63962"/>
                  <a:gd name="connsiteY1" fmla="*/ 0 h 99802"/>
                  <a:gd name="connsiteX2" fmla="*/ 63962 w 63962"/>
                  <a:gd name="connsiteY2" fmla="*/ 99803 h 99802"/>
                  <a:gd name="connsiteX3" fmla="*/ 0 w 63962"/>
                  <a:gd name="connsiteY3" fmla="*/ 99803 h 99802"/>
                </a:gdLst>
                <a:ahLst/>
                <a:cxnLst>
                  <a:cxn ang="0">
                    <a:pos x="connsiteX0" y="connsiteY0"/>
                  </a:cxn>
                  <a:cxn ang="0">
                    <a:pos x="connsiteX1" y="connsiteY1"/>
                  </a:cxn>
                  <a:cxn ang="0">
                    <a:pos x="connsiteX2" y="connsiteY2"/>
                  </a:cxn>
                  <a:cxn ang="0">
                    <a:pos x="connsiteX3" y="connsiteY3"/>
                  </a:cxn>
                </a:cxnLst>
                <a:rect l="l" t="t" r="r" b="b"/>
                <a:pathLst>
                  <a:path w="63962" h="99802">
                    <a:moveTo>
                      <a:pt x="0" y="0"/>
                    </a:moveTo>
                    <a:lnTo>
                      <a:pt x="63962" y="0"/>
                    </a:lnTo>
                    <a:lnTo>
                      <a:pt x="63962" y="99803"/>
                    </a:lnTo>
                    <a:lnTo>
                      <a:pt x="0" y="99803"/>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1" name="任意多边形: 形状 110">
                <a:extLst>
                  <a:ext uri="{FF2B5EF4-FFF2-40B4-BE49-F238E27FC236}">
                    <a16:creationId xmlns:a16="http://schemas.microsoft.com/office/drawing/2014/main" id="{1A4CDB03-64B1-4DA1-BC15-9E9D763FA674}"/>
                  </a:ext>
                </a:extLst>
              </p:cNvPr>
              <p:cNvSpPr/>
              <p:nvPr/>
            </p:nvSpPr>
            <p:spPr>
              <a:xfrm>
                <a:off x="3050" y="4039"/>
                <a:ext cx="101" cy="74"/>
              </a:xfrm>
              <a:custGeom>
                <a:avLst/>
                <a:gdLst>
                  <a:gd name="connsiteX0" fmla="*/ 0 w 63962"/>
                  <a:gd name="connsiteY0" fmla="*/ 0 h 47282"/>
                  <a:gd name="connsiteX1" fmla="*/ 63962 w 63962"/>
                  <a:gd name="connsiteY1" fmla="*/ 0 h 47282"/>
                  <a:gd name="connsiteX2" fmla="*/ 63962 w 63962"/>
                  <a:gd name="connsiteY2" fmla="*/ 47282 h 47282"/>
                  <a:gd name="connsiteX3" fmla="*/ 0 w 63962"/>
                  <a:gd name="connsiteY3" fmla="*/ 47282 h 47282"/>
                </a:gdLst>
                <a:ahLst/>
                <a:cxnLst>
                  <a:cxn ang="0">
                    <a:pos x="connsiteX0" y="connsiteY0"/>
                  </a:cxn>
                  <a:cxn ang="0">
                    <a:pos x="connsiteX1" y="connsiteY1"/>
                  </a:cxn>
                  <a:cxn ang="0">
                    <a:pos x="connsiteX2" y="connsiteY2"/>
                  </a:cxn>
                  <a:cxn ang="0">
                    <a:pos x="connsiteX3" y="connsiteY3"/>
                  </a:cxn>
                </a:cxnLst>
                <a:rect l="l" t="t" r="r" b="b"/>
                <a:pathLst>
                  <a:path w="63962" h="47282">
                    <a:moveTo>
                      <a:pt x="0" y="0"/>
                    </a:moveTo>
                    <a:lnTo>
                      <a:pt x="63962" y="0"/>
                    </a:lnTo>
                    <a:lnTo>
                      <a:pt x="63962" y="47282"/>
                    </a:lnTo>
                    <a:lnTo>
                      <a:pt x="0" y="47282"/>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2" name="任意多边形: 形状 111">
                <a:extLst>
                  <a:ext uri="{FF2B5EF4-FFF2-40B4-BE49-F238E27FC236}">
                    <a16:creationId xmlns:a16="http://schemas.microsoft.com/office/drawing/2014/main" id="{9B9DA2B7-353C-4DFC-917F-85FCAB3B2A2E}"/>
                  </a:ext>
                </a:extLst>
              </p:cNvPr>
              <p:cNvSpPr/>
              <p:nvPr/>
            </p:nvSpPr>
            <p:spPr>
              <a:xfrm>
                <a:off x="2995" y="4124"/>
                <a:ext cx="172" cy="67"/>
              </a:xfrm>
              <a:custGeom>
                <a:avLst/>
                <a:gdLst>
                  <a:gd name="connsiteX0" fmla="*/ 18353 w 109316"/>
                  <a:gd name="connsiteY0" fmla="*/ -63 h 42319"/>
                  <a:gd name="connsiteX1" fmla="*/ 158 w 109316"/>
                  <a:gd name="connsiteY1" fmla="*/ 24060 h 42319"/>
                  <a:gd name="connsiteX2" fmla="*/ 18353 w 109316"/>
                  <a:gd name="connsiteY2" fmla="*/ 42256 h 42319"/>
                  <a:gd name="connsiteX3" fmla="*/ 90862 w 109316"/>
                  <a:gd name="connsiteY3" fmla="*/ 42256 h 42319"/>
                  <a:gd name="connsiteX4" fmla="*/ 109057 w 109316"/>
                  <a:gd name="connsiteY4" fmla="*/ 18133 h 42319"/>
                  <a:gd name="connsiteX5" fmla="*/ 90862 w 109316"/>
                  <a:gd name="connsiteY5" fmla="*/ -63 h 4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316" h="42319">
                    <a:moveTo>
                      <a:pt x="18353" y="-63"/>
                    </a:moveTo>
                    <a:cubicBezTo>
                      <a:pt x="6667" y="1577"/>
                      <a:pt x="-1479" y="12378"/>
                      <a:pt x="158" y="24060"/>
                    </a:cubicBezTo>
                    <a:cubicBezTo>
                      <a:pt x="1482" y="33510"/>
                      <a:pt x="8907" y="40933"/>
                      <a:pt x="18353" y="42256"/>
                    </a:cubicBezTo>
                    <a:lnTo>
                      <a:pt x="90862" y="42256"/>
                    </a:lnTo>
                    <a:cubicBezTo>
                      <a:pt x="102548" y="40616"/>
                      <a:pt x="110694" y="29815"/>
                      <a:pt x="109057" y="18133"/>
                    </a:cubicBezTo>
                    <a:cubicBezTo>
                      <a:pt x="107733" y="8683"/>
                      <a:pt x="100308" y="1260"/>
                      <a:pt x="90862" y="-63"/>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3" name="任意多边形: 形状 112">
                <a:extLst>
                  <a:ext uri="{FF2B5EF4-FFF2-40B4-BE49-F238E27FC236}">
                    <a16:creationId xmlns:a16="http://schemas.microsoft.com/office/drawing/2014/main" id="{A389B577-9D31-4AEB-B693-B16F519AF69A}"/>
                  </a:ext>
                </a:extLst>
              </p:cNvPr>
              <p:cNvSpPr/>
              <p:nvPr/>
            </p:nvSpPr>
            <p:spPr>
              <a:xfrm>
                <a:off x="3199" y="3866"/>
                <a:ext cx="101" cy="157"/>
              </a:xfrm>
              <a:custGeom>
                <a:avLst/>
                <a:gdLst>
                  <a:gd name="connsiteX0" fmla="*/ 0 w 63962"/>
                  <a:gd name="connsiteY0" fmla="*/ 0 h 99802"/>
                  <a:gd name="connsiteX1" fmla="*/ 63962 w 63962"/>
                  <a:gd name="connsiteY1" fmla="*/ 0 h 99802"/>
                  <a:gd name="connsiteX2" fmla="*/ 63962 w 63962"/>
                  <a:gd name="connsiteY2" fmla="*/ 99803 h 99802"/>
                  <a:gd name="connsiteX3" fmla="*/ 0 w 63962"/>
                  <a:gd name="connsiteY3" fmla="*/ 99803 h 99802"/>
                </a:gdLst>
                <a:ahLst/>
                <a:cxnLst>
                  <a:cxn ang="0">
                    <a:pos x="connsiteX0" y="connsiteY0"/>
                  </a:cxn>
                  <a:cxn ang="0">
                    <a:pos x="connsiteX1" y="connsiteY1"/>
                  </a:cxn>
                  <a:cxn ang="0">
                    <a:pos x="connsiteX2" y="connsiteY2"/>
                  </a:cxn>
                  <a:cxn ang="0">
                    <a:pos x="connsiteX3" y="connsiteY3"/>
                  </a:cxn>
                </a:cxnLst>
                <a:rect l="l" t="t" r="r" b="b"/>
                <a:pathLst>
                  <a:path w="63962" h="99802">
                    <a:moveTo>
                      <a:pt x="0" y="0"/>
                    </a:moveTo>
                    <a:lnTo>
                      <a:pt x="63962" y="0"/>
                    </a:lnTo>
                    <a:lnTo>
                      <a:pt x="63962" y="99803"/>
                    </a:lnTo>
                    <a:lnTo>
                      <a:pt x="0" y="99803"/>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4" name="任意多边形: 形状 113">
                <a:extLst>
                  <a:ext uri="{FF2B5EF4-FFF2-40B4-BE49-F238E27FC236}">
                    <a16:creationId xmlns:a16="http://schemas.microsoft.com/office/drawing/2014/main" id="{533683D5-4EDE-4FFE-8ED6-312DEBA9E9A0}"/>
                  </a:ext>
                </a:extLst>
              </p:cNvPr>
              <p:cNvSpPr/>
              <p:nvPr/>
            </p:nvSpPr>
            <p:spPr>
              <a:xfrm>
                <a:off x="3199" y="4039"/>
                <a:ext cx="101" cy="74"/>
              </a:xfrm>
              <a:custGeom>
                <a:avLst/>
                <a:gdLst>
                  <a:gd name="connsiteX0" fmla="*/ 0 w 63962"/>
                  <a:gd name="connsiteY0" fmla="*/ 0 h 47282"/>
                  <a:gd name="connsiteX1" fmla="*/ 63962 w 63962"/>
                  <a:gd name="connsiteY1" fmla="*/ 0 h 47282"/>
                  <a:gd name="connsiteX2" fmla="*/ 63962 w 63962"/>
                  <a:gd name="connsiteY2" fmla="*/ 47282 h 47282"/>
                  <a:gd name="connsiteX3" fmla="*/ 0 w 63962"/>
                  <a:gd name="connsiteY3" fmla="*/ 47282 h 47282"/>
                </a:gdLst>
                <a:ahLst/>
                <a:cxnLst>
                  <a:cxn ang="0">
                    <a:pos x="connsiteX0" y="connsiteY0"/>
                  </a:cxn>
                  <a:cxn ang="0">
                    <a:pos x="connsiteX1" y="connsiteY1"/>
                  </a:cxn>
                  <a:cxn ang="0">
                    <a:pos x="connsiteX2" y="connsiteY2"/>
                  </a:cxn>
                  <a:cxn ang="0">
                    <a:pos x="connsiteX3" y="connsiteY3"/>
                  </a:cxn>
                </a:cxnLst>
                <a:rect l="l" t="t" r="r" b="b"/>
                <a:pathLst>
                  <a:path w="63962" h="47282">
                    <a:moveTo>
                      <a:pt x="0" y="0"/>
                    </a:moveTo>
                    <a:lnTo>
                      <a:pt x="63962" y="0"/>
                    </a:lnTo>
                    <a:lnTo>
                      <a:pt x="63962" y="47282"/>
                    </a:lnTo>
                    <a:lnTo>
                      <a:pt x="0" y="47282"/>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5" name="任意多边形: 形状 114">
                <a:extLst>
                  <a:ext uri="{FF2B5EF4-FFF2-40B4-BE49-F238E27FC236}">
                    <a16:creationId xmlns:a16="http://schemas.microsoft.com/office/drawing/2014/main" id="{F1BF189B-BD99-446D-B33A-7A688970CDF3}"/>
                  </a:ext>
                </a:extLst>
              </p:cNvPr>
              <p:cNvSpPr/>
              <p:nvPr/>
            </p:nvSpPr>
            <p:spPr>
              <a:xfrm>
                <a:off x="3183" y="4124"/>
                <a:ext cx="172" cy="67"/>
              </a:xfrm>
              <a:custGeom>
                <a:avLst/>
                <a:gdLst>
                  <a:gd name="connsiteX0" fmla="*/ 18353 w 109248"/>
                  <a:gd name="connsiteY0" fmla="*/ -63 h 42319"/>
                  <a:gd name="connsiteX1" fmla="*/ 158 w 109248"/>
                  <a:gd name="connsiteY1" fmla="*/ 24060 h 42319"/>
                  <a:gd name="connsiteX2" fmla="*/ 18353 w 109248"/>
                  <a:gd name="connsiteY2" fmla="*/ 42256 h 42319"/>
                  <a:gd name="connsiteX3" fmla="*/ 90793 w 109248"/>
                  <a:gd name="connsiteY3" fmla="*/ 42256 h 42319"/>
                  <a:gd name="connsiteX4" fmla="*/ 108989 w 109248"/>
                  <a:gd name="connsiteY4" fmla="*/ 18133 h 42319"/>
                  <a:gd name="connsiteX5" fmla="*/ 90793 w 109248"/>
                  <a:gd name="connsiteY5" fmla="*/ -63 h 42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9248" h="42319">
                    <a:moveTo>
                      <a:pt x="18353" y="-63"/>
                    </a:moveTo>
                    <a:cubicBezTo>
                      <a:pt x="6667" y="1577"/>
                      <a:pt x="-1479" y="12378"/>
                      <a:pt x="158" y="24060"/>
                    </a:cubicBezTo>
                    <a:cubicBezTo>
                      <a:pt x="1482" y="33510"/>
                      <a:pt x="8907" y="40933"/>
                      <a:pt x="18353" y="42256"/>
                    </a:cubicBezTo>
                    <a:lnTo>
                      <a:pt x="90793" y="42256"/>
                    </a:lnTo>
                    <a:cubicBezTo>
                      <a:pt x="102483" y="40616"/>
                      <a:pt x="110623" y="29815"/>
                      <a:pt x="108989" y="18133"/>
                    </a:cubicBezTo>
                    <a:cubicBezTo>
                      <a:pt x="107666" y="8683"/>
                      <a:pt x="100242" y="1260"/>
                      <a:pt x="90793" y="-63"/>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6" name="组合 115">
              <a:extLst>
                <a:ext uri="{FF2B5EF4-FFF2-40B4-BE49-F238E27FC236}">
                  <a16:creationId xmlns:a16="http://schemas.microsoft.com/office/drawing/2014/main" id="{CB406F11-82BF-45B1-A6D6-160B3F178560}"/>
                </a:ext>
              </a:extLst>
            </p:cNvPr>
            <p:cNvGrpSpPr/>
            <p:nvPr/>
          </p:nvGrpSpPr>
          <p:grpSpPr>
            <a:xfrm>
              <a:off x="1313319" y="5382577"/>
              <a:ext cx="537210" cy="502285"/>
              <a:chOff x="4173" y="1710"/>
              <a:chExt cx="846" cy="791"/>
            </a:xfrm>
            <a:solidFill>
              <a:schemeClr val="bg1"/>
            </a:solidFill>
          </p:grpSpPr>
          <p:sp>
            <p:nvSpPr>
              <p:cNvPr id="117" name="任意多边形: 形状 116">
                <a:extLst>
                  <a:ext uri="{FF2B5EF4-FFF2-40B4-BE49-F238E27FC236}">
                    <a16:creationId xmlns:a16="http://schemas.microsoft.com/office/drawing/2014/main" id="{15567C32-D454-4CA8-8F86-F3C1BD9CD968}"/>
                  </a:ext>
                </a:extLst>
              </p:cNvPr>
              <p:cNvSpPr/>
              <p:nvPr/>
            </p:nvSpPr>
            <p:spPr>
              <a:xfrm>
                <a:off x="4173" y="1710"/>
                <a:ext cx="846" cy="791"/>
              </a:xfrm>
              <a:custGeom>
                <a:avLst/>
                <a:gdLst>
                  <a:gd name="connsiteX0" fmla="*/ 514125 w 536939"/>
                  <a:gd name="connsiteY0" fmla="*/ 135958 h 502401"/>
                  <a:gd name="connsiteX1" fmla="*/ 477871 w 536939"/>
                  <a:gd name="connsiteY1" fmla="*/ 158565 h 502401"/>
                  <a:gd name="connsiteX2" fmla="*/ 443064 w 536939"/>
                  <a:gd name="connsiteY2" fmla="*/ 310199 h 502401"/>
                  <a:gd name="connsiteX3" fmla="*/ 180047 w 536939"/>
                  <a:gd name="connsiteY3" fmla="*/ 307718 h 502401"/>
                  <a:gd name="connsiteX4" fmla="*/ 116981 w 536939"/>
                  <a:gd name="connsiteY4" fmla="*/ 54489 h 502401"/>
                  <a:gd name="connsiteX5" fmla="*/ 102231 w 536939"/>
                  <a:gd name="connsiteY5" fmla="*/ 35328 h 502401"/>
                  <a:gd name="connsiteX6" fmla="*/ 44748 w 536939"/>
                  <a:gd name="connsiteY6" fmla="*/ 3691 h 502401"/>
                  <a:gd name="connsiteX7" fmla="*/ 3704 w 536939"/>
                  <a:gd name="connsiteY7" fmla="*/ 15581 h 502401"/>
                  <a:gd name="connsiteX8" fmla="*/ 15593 w 536939"/>
                  <a:gd name="connsiteY8" fmla="*/ 56626 h 502401"/>
                  <a:gd name="connsiteX9" fmla="*/ 61635 w 536939"/>
                  <a:gd name="connsiteY9" fmla="*/ 81921 h 502401"/>
                  <a:gd name="connsiteX10" fmla="*/ 126148 w 536939"/>
                  <a:gd name="connsiteY10" fmla="*/ 340113 h 502401"/>
                  <a:gd name="connsiteX11" fmla="*/ 91686 w 536939"/>
                  <a:gd name="connsiteY11" fmla="*/ 367682 h 502401"/>
                  <a:gd name="connsiteX12" fmla="*/ 84794 w 536939"/>
                  <a:gd name="connsiteY12" fmla="*/ 381467 h 502401"/>
                  <a:gd name="connsiteX13" fmla="*/ 84794 w 536939"/>
                  <a:gd name="connsiteY13" fmla="*/ 424614 h 502401"/>
                  <a:gd name="connsiteX14" fmla="*/ 101749 w 536939"/>
                  <a:gd name="connsiteY14" fmla="*/ 441914 h 502401"/>
                  <a:gd name="connsiteX15" fmla="*/ 150479 w 536939"/>
                  <a:gd name="connsiteY15" fmla="*/ 442603 h 502401"/>
                  <a:gd name="connsiteX16" fmla="*/ 148749 w 536939"/>
                  <a:gd name="connsiteY16" fmla="*/ 491312 h 502401"/>
                  <a:gd name="connsiteX17" fmla="*/ 197458 w 536939"/>
                  <a:gd name="connsiteY17" fmla="*/ 493042 h 502401"/>
                  <a:gd name="connsiteX18" fmla="*/ 199188 w 536939"/>
                  <a:gd name="connsiteY18" fmla="*/ 444333 h 502401"/>
                  <a:gd name="connsiteX19" fmla="*/ 198175 w 536939"/>
                  <a:gd name="connsiteY19" fmla="*/ 443293 h 502401"/>
                  <a:gd name="connsiteX20" fmla="*/ 425626 w 536939"/>
                  <a:gd name="connsiteY20" fmla="*/ 446463 h 502401"/>
                  <a:gd name="connsiteX21" fmla="*/ 431216 w 536939"/>
                  <a:gd name="connsiteY21" fmla="*/ 494876 h 502401"/>
                  <a:gd name="connsiteX22" fmla="*/ 479628 w 536939"/>
                  <a:gd name="connsiteY22" fmla="*/ 489293 h 502401"/>
                  <a:gd name="connsiteX23" fmla="*/ 480214 w 536939"/>
                  <a:gd name="connsiteY23" fmla="*/ 447221 h 502401"/>
                  <a:gd name="connsiteX24" fmla="*/ 509921 w 536939"/>
                  <a:gd name="connsiteY24" fmla="*/ 447635 h 502401"/>
                  <a:gd name="connsiteX25" fmla="*/ 509921 w 536939"/>
                  <a:gd name="connsiteY25" fmla="*/ 447635 h 502401"/>
                  <a:gd name="connsiteX26" fmla="*/ 525608 w 536939"/>
                  <a:gd name="connsiteY26" fmla="*/ 428860 h 502401"/>
                  <a:gd name="connsiteX27" fmla="*/ 509921 w 536939"/>
                  <a:gd name="connsiteY27" fmla="*/ 413172 h 502401"/>
                  <a:gd name="connsiteX28" fmla="*/ 118429 w 536939"/>
                  <a:gd name="connsiteY28" fmla="*/ 407659 h 502401"/>
                  <a:gd name="connsiteX29" fmla="*/ 118429 w 536939"/>
                  <a:gd name="connsiteY29" fmla="*/ 389945 h 502401"/>
                  <a:gd name="connsiteX30" fmla="*/ 147170 w 536939"/>
                  <a:gd name="connsiteY30" fmla="*/ 367269 h 502401"/>
                  <a:gd name="connsiteX31" fmla="*/ 155579 w 536939"/>
                  <a:gd name="connsiteY31" fmla="*/ 368647 h 502401"/>
                  <a:gd name="connsiteX32" fmla="*/ 466222 w 536939"/>
                  <a:gd name="connsiteY32" fmla="*/ 371473 h 502401"/>
                  <a:gd name="connsiteX33" fmla="*/ 466222 w 536939"/>
                  <a:gd name="connsiteY33" fmla="*/ 371473 h 502401"/>
                  <a:gd name="connsiteX34" fmla="*/ 495653 w 536939"/>
                  <a:gd name="connsiteY34" fmla="*/ 348039 h 502401"/>
                  <a:gd name="connsiteX35" fmla="*/ 535974 w 536939"/>
                  <a:gd name="connsiteY35" fmla="*/ 172626 h 502401"/>
                  <a:gd name="connsiteX36" fmla="*/ 514125 w 536939"/>
                  <a:gd name="connsiteY36" fmla="*/ 135958 h 50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536939" h="502401">
                    <a:moveTo>
                      <a:pt x="514125" y="135958"/>
                    </a:moveTo>
                    <a:cubicBezTo>
                      <a:pt x="497879" y="132256"/>
                      <a:pt x="481696" y="142354"/>
                      <a:pt x="477871" y="158565"/>
                    </a:cubicBezTo>
                    <a:lnTo>
                      <a:pt x="443064" y="310199"/>
                    </a:lnTo>
                    <a:lnTo>
                      <a:pt x="180047" y="307718"/>
                    </a:lnTo>
                    <a:lnTo>
                      <a:pt x="116981" y="54489"/>
                    </a:lnTo>
                    <a:cubicBezTo>
                      <a:pt x="114948" y="46328"/>
                      <a:pt x="109606" y="39381"/>
                      <a:pt x="102231" y="35328"/>
                    </a:cubicBezTo>
                    <a:lnTo>
                      <a:pt x="44748" y="3691"/>
                    </a:lnTo>
                    <a:cubicBezTo>
                      <a:pt x="30129" y="-4359"/>
                      <a:pt x="11754" y="962"/>
                      <a:pt x="3704" y="15581"/>
                    </a:cubicBezTo>
                    <a:cubicBezTo>
                      <a:pt x="-4347" y="30200"/>
                      <a:pt x="974" y="48575"/>
                      <a:pt x="15593" y="56626"/>
                    </a:cubicBezTo>
                    <a:lnTo>
                      <a:pt x="61635" y="81921"/>
                    </a:lnTo>
                    <a:lnTo>
                      <a:pt x="126148" y="340113"/>
                    </a:lnTo>
                    <a:lnTo>
                      <a:pt x="91686" y="367682"/>
                    </a:lnTo>
                    <a:cubicBezTo>
                      <a:pt x="87344" y="370936"/>
                      <a:pt x="84794" y="376043"/>
                      <a:pt x="84794" y="381467"/>
                    </a:cubicBezTo>
                    <a:lnTo>
                      <a:pt x="84794" y="424614"/>
                    </a:lnTo>
                    <a:cubicBezTo>
                      <a:pt x="84752" y="434050"/>
                      <a:pt x="92313" y="441762"/>
                      <a:pt x="101749" y="441914"/>
                    </a:cubicBezTo>
                    <a:lnTo>
                      <a:pt x="150479" y="442603"/>
                    </a:lnTo>
                    <a:cubicBezTo>
                      <a:pt x="136549" y="455575"/>
                      <a:pt x="135777" y="477383"/>
                      <a:pt x="148749" y="491312"/>
                    </a:cubicBezTo>
                    <a:cubicBezTo>
                      <a:pt x="161720" y="505235"/>
                      <a:pt x="183528" y="506014"/>
                      <a:pt x="197458" y="493042"/>
                    </a:cubicBezTo>
                    <a:cubicBezTo>
                      <a:pt x="211380" y="480064"/>
                      <a:pt x="212159" y="458263"/>
                      <a:pt x="199188" y="444333"/>
                    </a:cubicBezTo>
                    <a:cubicBezTo>
                      <a:pt x="198857" y="443982"/>
                      <a:pt x="198519" y="443630"/>
                      <a:pt x="198175" y="443293"/>
                    </a:cubicBezTo>
                    <a:lnTo>
                      <a:pt x="425626" y="446463"/>
                    </a:lnTo>
                    <a:cubicBezTo>
                      <a:pt x="413798" y="461378"/>
                      <a:pt x="416300" y="483055"/>
                      <a:pt x="431216" y="494876"/>
                    </a:cubicBezTo>
                    <a:cubicBezTo>
                      <a:pt x="446124" y="506703"/>
                      <a:pt x="467801" y="504201"/>
                      <a:pt x="479628" y="489293"/>
                    </a:cubicBezTo>
                    <a:cubicBezTo>
                      <a:pt x="489354" y="477024"/>
                      <a:pt x="489595" y="459752"/>
                      <a:pt x="480214" y="447221"/>
                    </a:cubicBezTo>
                    <a:lnTo>
                      <a:pt x="509921" y="447635"/>
                    </a:lnTo>
                    <a:lnTo>
                      <a:pt x="509921" y="447635"/>
                    </a:lnTo>
                    <a:cubicBezTo>
                      <a:pt x="519439" y="446780"/>
                      <a:pt x="526463" y="438378"/>
                      <a:pt x="525608" y="428860"/>
                    </a:cubicBezTo>
                    <a:cubicBezTo>
                      <a:pt x="524864" y="420527"/>
                      <a:pt x="518254" y="413917"/>
                      <a:pt x="509921" y="413172"/>
                    </a:cubicBezTo>
                    <a:lnTo>
                      <a:pt x="118429" y="407659"/>
                    </a:lnTo>
                    <a:lnTo>
                      <a:pt x="118429" y="389945"/>
                    </a:lnTo>
                    <a:lnTo>
                      <a:pt x="147170" y="367269"/>
                    </a:lnTo>
                    <a:cubicBezTo>
                      <a:pt x="149893" y="368117"/>
                      <a:pt x="152726" y="368578"/>
                      <a:pt x="155579" y="368647"/>
                    </a:cubicBezTo>
                    <a:lnTo>
                      <a:pt x="466222" y="371473"/>
                    </a:lnTo>
                    <a:lnTo>
                      <a:pt x="466222" y="371473"/>
                    </a:lnTo>
                    <a:cubicBezTo>
                      <a:pt x="480297" y="371473"/>
                      <a:pt x="492503" y="361755"/>
                      <a:pt x="495653" y="348039"/>
                    </a:cubicBezTo>
                    <a:lnTo>
                      <a:pt x="535974" y="172626"/>
                    </a:lnTo>
                    <a:cubicBezTo>
                      <a:pt x="540020" y="156477"/>
                      <a:pt x="530260" y="140086"/>
                      <a:pt x="514125" y="135958"/>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18" name="任意多边形: 形状 117">
                <a:extLst>
                  <a:ext uri="{FF2B5EF4-FFF2-40B4-BE49-F238E27FC236}">
                    <a16:creationId xmlns:a16="http://schemas.microsoft.com/office/drawing/2014/main" id="{1A61A90D-5E7F-48DB-B5DF-0C3151CA0DB4}"/>
                  </a:ext>
                </a:extLst>
              </p:cNvPr>
              <p:cNvSpPr/>
              <p:nvPr/>
            </p:nvSpPr>
            <p:spPr>
              <a:xfrm>
                <a:off x="4527" y="1787"/>
                <a:ext cx="270" cy="342"/>
              </a:xfrm>
              <a:custGeom>
                <a:avLst/>
                <a:gdLst>
                  <a:gd name="connsiteX0" fmla="*/ 158806 w 171505"/>
                  <a:gd name="connsiteY0" fmla="*/ 99257 h 217242"/>
                  <a:gd name="connsiteX1" fmla="*/ 130684 w 171505"/>
                  <a:gd name="connsiteY1" fmla="*/ 99257 h 217242"/>
                  <a:gd name="connsiteX2" fmla="*/ 130684 w 171505"/>
                  <a:gd name="connsiteY2" fmla="*/ 17995 h 217242"/>
                  <a:gd name="connsiteX3" fmla="*/ 112971 w 171505"/>
                  <a:gd name="connsiteY3" fmla="*/ -63 h 217242"/>
                  <a:gd name="connsiteX4" fmla="*/ 58865 w 171505"/>
                  <a:gd name="connsiteY4" fmla="*/ -63 h 217242"/>
                  <a:gd name="connsiteX5" fmla="*/ 40875 w 171505"/>
                  <a:gd name="connsiteY5" fmla="*/ 17995 h 217242"/>
                  <a:gd name="connsiteX6" fmla="*/ 40875 w 171505"/>
                  <a:gd name="connsiteY6" fmla="*/ 99257 h 217242"/>
                  <a:gd name="connsiteX7" fmla="*/ 12754 w 171505"/>
                  <a:gd name="connsiteY7" fmla="*/ 99257 h 217242"/>
                  <a:gd name="connsiteX8" fmla="*/ 3656 w 171505"/>
                  <a:gd name="connsiteY8" fmla="*/ 117384 h 217242"/>
                  <a:gd name="connsiteX9" fmla="*/ 24334 w 171505"/>
                  <a:gd name="connsiteY9" fmla="*/ 145437 h 217242"/>
                  <a:gd name="connsiteX10" fmla="*/ 51352 w 171505"/>
                  <a:gd name="connsiteY10" fmla="*/ 181622 h 217242"/>
                  <a:gd name="connsiteX11" fmla="*/ 72029 w 171505"/>
                  <a:gd name="connsiteY11" fmla="*/ 209674 h 217242"/>
                  <a:gd name="connsiteX12" fmla="*/ 93858 w 171505"/>
                  <a:gd name="connsiteY12" fmla="*/ 214795 h 217242"/>
                  <a:gd name="connsiteX13" fmla="*/ 98979 w 171505"/>
                  <a:gd name="connsiteY13" fmla="*/ 209674 h 217242"/>
                  <a:gd name="connsiteX14" fmla="*/ 119656 w 171505"/>
                  <a:gd name="connsiteY14" fmla="*/ 181622 h 217242"/>
                  <a:gd name="connsiteX15" fmla="*/ 146675 w 171505"/>
                  <a:gd name="connsiteY15" fmla="*/ 145437 h 217242"/>
                  <a:gd name="connsiteX16" fmla="*/ 167352 w 171505"/>
                  <a:gd name="connsiteY16" fmla="*/ 117384 h 217242"/>
                  <a:gd name="connsiteX17" fmla="*/ 158806 w 171505"/>
                  <a:gd name="connsiteY17" fmla="*/ 99257 h 217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71505" h="217242">
                    <a:moveTo>
                      <a:pt x="158806" y="99257"/>
                    </a:moveTo>
                    <a:lnTo>
                      <a:pt x="130684" y="99257"/>
                    </a:lnTo>
                    <a:lnTo>
                      <a:pt x="130684" y="17995"/>
                    </a:lnTo>
                    <a:cubicBezTo>
                      <a:pt x="130684" y="8152"/>
                      <a:pt x="122806" y="123"/>
                      <a:pt x="112971" y="-63"/>
                    </a:cubicBezTo>
                    <a:lnTo>
                      <a:pt x="58865" y="-63"/>
                    </a:lnTo>
                    <a:cubicBezTo>
                      <a:pt x="48919" y="-22"/>
                      <a:pt x="40875" y="8049"/>
                      <a:pt x="40875" y="17995"/>
                    </a:cubicBezTo>
                    <a:lnTo>
                      <a:pt x="40875" y="99257"/>
                    </a:lnTo>
                    <a:lnTo>
                      <a:pt x="12754" y="99257"/>
                    </a:lnTo>
                    <a:cubicBezTo>
                      <a:pt x="348" y="99257"/>
                      <a:pt x="-3788" y="107390"/>
                      <a:pt x="3656" y="117384"/>
                    </a:cubicBezTo>
                    <a:lnTo>
                      <a:pt x="24334" y="145437"/>
                    </a:lnTo>
                    <a:lnTo>
                      <a:pt x="51352" y="181622"/>
                    </a:lnTo>
                    <a:lnTo>
                      <a:pt x="72029" y="209674"/>
                    </a:lnTo>
                    <a:cubicBezTo>
                      <a:pt x="76641" y="217118"/>
                      <a:pt x="86414" y="219413"/>
                      <a:pt x="93858" y="214795"/>
                    </a:cubicBezTo>
                    <a:cubicBezTo>
                      <a:pt x="95933" y="213506"/>
                      <a:pt x="97690" y="211756"/>
                      <a:pt x="98979" y="209674"/>
                    </a:cubicBezTo>
                    <a:lnTo>
                      <a:pt x="119656" y="181622"/>
                    </a:lnTo>
                    <a:lnTo>
                      <a:pt x="146675" y="145437"/>
                    </a:lnTo>
                    <a:lnTo>
                      <a:pt x="167352" y="117384"/>
                    </a:lnTo>
                    <a:cubicBezTo>
                      <a:pt x="175348" y="107390"/>
                      <a:pt x="171212" y="99257"/>
                      <a:pt x="158806" y="99257"/>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19" name="组合 118">
              <a:extLst>
                <a:ext uri="{FF2B5EF4-FFF2-40B4-BE49-F238E27FC236}">
                  <a16:creationId xmlns:a16="http://schemas.microsoft.com/office/drawing/2014/main" id="{411A37D0-06BD-4ADB-8AE0-E7D19BF5DAB0}"/>
                </a:ext>
              </a:extLst>
            </p:cNvPr>
            <p:cNvGrpSpPr/>
            <p:nvPr/>
          </p:nvGrpSpPr>
          <p:grpSpPr>
            <a:xfrm>
              <a:off x="9945903" y="5362468"/>
              <a:ext cx="414655" cy="532130"/>
              <a:chOff x="9955" y="6659"/>
              <a:chExt cx="653" cy="838"/>
            </a:xfrm>
            <a:solidFill>
              <a:schemeClr val="bg1"/>
            </a:solidFill>
          </p:grpSpPr>
          <p:sp>
            <p:nvSpPr>
              <p:cNvPr id="120" name="任意多边形: 形状 119">
                <a:extLst>
                  <a:ext uri="{FF2B5EF4-FFF2-40B4-BE49-F238E27FC236}">
                    <a16:creationId xmlns:a16="http://schemas.microsoft.com/office/drawing/2014/main" id="{015B8EFC-6FA4-4A11-AD0F-FF16DABC07C7}"/>
                  </a:ext>
                </a:extLst>
              </p:cNvPr>
              <p:cNvSpPr/>
              <p:nvPr/>
            </p:nvSpPr>
            <p:spPr>
              <a:xfrm>
                <a:off x="9957" y="6800"/>
                <a:ext cx="650" cy="697"/>
              </a:xfrm>
              <a:custGeom>
                <a:avLst/>
                <a:gdLst>
                  <a:gd name="connsiteX0" fmla="*/ -51 w 412789"/>
                  <a:gd name="connsiteY0" fmla="*/ 31573 h 442633"/>
                  <a:gd name="connsiteX1" fmla="*/ -51 w 412789"/>
                  <a:gd name="connsiteY1" fmla="*/ 31573 h 442633"/>
                  <a:gd name="connsiteX2" fmla="*/ 22556 w 412789"/>
                  <a:gd name="connsiteY2" fmla="*/ 50527 h 442633"/>
                  <a:gd name="connsiteX3" fmla="*/ 22556 w 412789"/>
                  <a:gd name="connsiteY3" fmla="*/ 410589 h 442633"/>
                  <a:gd name="connsiteX4" fmla="*/ 54537 w 412789"/>
                  <a:gd name="connsiteY4" fmla="*/ 442570 h 442633"/>
                  <a:gd name="connsiteX5" fmla="*/ 358150 w 412789"/>
                  <a:gd name="connsiteY5" fmla="*/ 442570 h 442633"/>
                  <a:gd name="connsiteX6" fmla="*/ 390062 w 412789"/>
                  <a:gd name="connsiteY6" fmla="*/ 410658 h 442633"/>
                  <a:gd name="connsiteX7" fmla="*/ 390062 w 412789"/>
                  <a:gd name="connsiteY7" fmla="*/ 410589 h 442633"/>
                  <a:gd name="connsiteX8" fmla="*/ 390062 w 412789"/>
                  <a:gd name="connsiteY8" fmla="*/ 50527 h 442633"/>
                  <a:gd name="connsiteX9" fmla="*/ 412738 w 412789"/>
                  <a:gd name="connsiteY9" fmla="*/ 31573 h 442633"/>
                  <a:gd name="connsiteX10" fmla="*/ 412738 w 412789"/>
                  <a:gd name="connsiteY10" fmla="*/ 31573 h 442633"/>
                  <a:gd name="connsiteX11" fmla="*/ 412738 w 412789"/>
                  <a:gd name="connsiteY11" fmla="*/ -63 h 442633"/>
                  <a:gd name="connsiteX12" fmla="*/ -51 w 412789"/>
                  <a:gd name="connsiteY12" fmla="*/ -63 h 442633"/>
                  <a:gd name="connsiteX13" fmla="*/ 278542 w 412789"/>
                  <a:gd name="connsiteY13" fmla="*/ 81474 h 442633"/>
                  <a:gd name="connsiteX14" fmla="*/ 317140 w 412789"/>
                  <a:gd name="connsiteY14" fmla="*/ 81474 h 442633"/>
                  <a:gd name="connsiteX15" fmla="*/ 317140 w 412789"/>
                  <a:gd name="connsiteY15" fmla="*/ 391153 h 442633"/>
                  <a:gd name="connsiteX16" fmla="*/ 278542 w 412789"/>
                  <a:gd name="connsiteY16" fmla="*/ 391153 h 442633"/>
                  <a:gd name="connsiteX17" fmla="*/ 187217 w 412789"/>
                  <a:gd name="connsiteY17" fmla="*/ 81474 h 442633"/>
                  <a:gd name="connsiteX18" fmla="*/ 225746 w 412789"/>
                  <a:gd name="connsiteY18" fmla="*/ 81474 h 442633"/>
                  <a:gd name="connsiteX19" fmla="*/ 225746 w 412789"/>
                  <a:gd name="connsiteY19" fmla="*/ 391153 h 442633"/>
                  <a:gd name="connsiteX20" fmla="*/ 187148 w 412789"/>
                  <a:gd name="connsiteY20" fmla="*/ 391153 h 442633"/>
                  <a:gd name="connsiteX21" fmla="*/ 95823 w 412789"/>
                  <a:gd name="connsiteY21" fmla="*/ 81474 h 442633"/>
                  <a:gd name="connsiteX22" fmla="*/ 134352 w 412789"/>
                  <a:gd name="connsiteY22" fmla="*/ 81474 h 442633"/>
                  <a:gd name="connsiteX23" fmla="*/ 134352 w 412789"/>
                  <a:gd name="connsiteY23" fmla="*/ 391153 h 442633"/>
                  <a:gd name="connsiteX24" fmla="*/ 95823 w 412789"/>
                  <a:gd name="connsiteY24" fmla="*/ 391153 h 442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12789" h="442633">
                    <a:moveTo>
                      <a:pt x="-51" y="31573"/>
                    </a:moveTo>
                    <a:lnTo>
                      <a:pt x="-51" y="31573"/>
                    </a:lnTo>
                    <a:lnTo>
                      <a:pt x="22556" y="50527"/>
                    </a:lnTo>
                    <a:lnTo>
                      <a:pt x="22556" y="410589"/>
                    </a:lnTo>
                    <a:cubicBezTo>
                      <a:pt x="22556" y="428255"/>
                      <a:pt x="36872" y="442570"/>
                      <a:pt x="54537" y="442570"/>
                    </a:cubicBezTo>
                    <a:lnTo>
                      <a:pt x="358150" y="442570"/>
                    </a:lnTo>
                    <a:cubicBezTo>
                      <a:pt x="375774" y="442570"/>
                      <a:pt x="390062" y="428282"/>
                      <a:pt x="390062" y="410658"/>
                    </a:cubicBezTo>
                    <a:cubicBezTo>
                      <a:pt x="390062" y="410638"/>
                      <a:pt x="390062" y="410610"/>
                      <a:pt x="390062" y="410589"/>
                    </a:cubicBezTo>
                    <a:lnTo>
                      <a:pt x="390062" y="50527"/>
                    </a:lnTo>
                    <a:lnTo>
                      <a:pt x="412738" y="31573"/>
                    </a:lnTo>
                    <a:lnTo>
                      <a:pt x="412738" y="31573"/>
                    </a:lnTo>
                    <a:lnTo>
                      <a:pt x="412738" y="-63"/>
                    </a:lnTo>
                    <a:lnTo>
                      <a:pt x="-51" y="-63"/>
                    </a:lnTo>
                    <a:close/>
                    <a:moveTo>
                      <a:pt x="278542" y="81474"/>
                    </a:moveTo>
                    <a:lnTo>
                      <a:pt x="317140" y="81474"/>
                    </a:lnTo>
                    <a:lnTo>
                      <a:pt x="317140" y="391153"/>
                    </a:lnTo>
                    <a:lnTo>
                      <a:pt x="278542" y="391153"/>
                    </a:lnTo>
                    <a:close/>
                    <a:moveTo>
                      <a:pt x="187217" y="81474"/>
                    </a:moveTo>
                    <a:lnTo>
                      <a:pt x="225746" y="81474"/>
                    </a:lnTo>
                    <a:lnTo>
                      <a:pt x="225746" y="391153"/>
                    </a:lnTo>
                    <a:lnTo>
                      <a:pt x="187148" y="391153"/>
                    </a:lnTo>
                    <a:close/>
                    <a:moveTo>
                      <a:pt x="95823" y="81474"/>
                    </a:moveTo>
                    <a:lnTo>
                      <a:pt x="134352" y="81474"/>
                    </a:lnTo>
                    <a:lnTo>
                      <a:pt x="134352" y="391153"/>
                    </a:lnTo>
                    <a:lnTo>
                      <a:pt x="95823" y="391153"/>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120">
                <a:extLst>
                  <a:ext uri="{FF2B5EF4-FFF2-40B4-BE49-F238E27FC236}">
                    <a16:creationId xmlns:a16="http://schemas.microsoft.com/office/drawing/2014/main" id="{1C771051-1E40-482A-BC3B-C0E13CDCB376}"/>
                  </a:ext>
                </a:extLst>
              </p:cNvPr>
              <p:cNvSpPr/>
              <p:nvPr/>
            </p:nvSpPr>
            <p:spPr>
              <a:xfrm>
                <a:off x="9955" y="6659"/>
                <a:ext cx="653" cy="122"/>
              </a:xfrm>
              <a:custGeom>
                <a:avLst/>
                <a:gdLst>
                  <a:gd name="connsiteX0" fmla="*/ 407087 w 414931"/>
                  <a:gd name="connsiteY0" fmla="*/ 44393 h 77264"/>
                  <a:gd name="connsiteX1" fmla="*/ 272615 w 414931"/>
                  <a:gd name="connsiteY1" fmla="*/ 44393 h 77264"/>
                  <a:gd name="connsiteX2" fmla="*/ 272615 w 414931"/>
                  <a:gd name="connsiteY2" fmla="*/ 12895 h 77264"/>
                  <a:gd name="connsiteX3" fmla="*/ 259657 w 414931"/>
                  <a:gd name="connsiteY3" fmla="*/ -63 h 77264"/>
                  <a:gd name="connsiteX4" fmla="*/ 155236 w 414931"/>
                  <a:gd name="connsiteY4" fmla="*/ -63 h 77264"/>
                  <a:gd name="connsiteX5" fmla="*/ 142210 w 414931"/>
                  <a:gd name="connsiteY5" fmla="*/ 12895 h 77264"/>
                  <a:gd name="connsiteX6" fmla="*/ 142210 w 414931"/>
                  <a:gd name="connsiteY6" fmla="*/ 44393 h 77264"/>
                  <a:gd name="connsiteX7" fmla="*/ 7738 w 414931"/>
                  <a:gd name="connsiteY7" fmla="*/ 44393 h 77264"/>
                  <a:gd name="connsiteX8" fmla="*/ -51 w 414931"/>
                  <a:gd name="connsiteY8" fmla="*/ 52182 h 77264"/>
                  <a:gd name="connsiteX9" fmla="*/ -51 w 414931"/>
                  <a:gd name="connsiteY9" fmla="*/ 77201 h 77264"/>
                  <a:gd name="connsiteX10" fmla="*/ 414875 w 414931"/>
                  <a:gd name="connsiteY10" fmla="*/ 77201 h 77264"/>
                  <a:gd name="connsiteX11" fmla="*/ 414875 w 414931"/>
                  <a:gd name="connsiteY11" fmla="*/ 52389 h 77264"/>
                  <a:gd name="connsiteX12" fmla="*/ 407438 w 414931"/>
                  <a:gd name="connsiteY12" fmla="*/ 44400 h 77264"/>
                  <a:gd name="connsiteX13" fmla="*/ 407087 w 414931"/>
                  <a:gd name="connsiteY13" fmla="*/ 44393 h 77264"/>
                  <a:gd name="connsiteX14" fmla="*/ 248905 w 414931"/>
                  <a:gd name="connsiteY14" fmla="*/ 36467 h 77264"/>
                  <a:gd name="connsiteX15" fmla="*/ 166195 w 414931"/>
                  <a:gd name="connsiteY15" fmla="*/ 36467 h 77264"/>
                  <a:gd name="connsiteX16" fmla="*/ 166195 w 414931"/>
                  <a:gd name="connsiteY16" fmla="*/ 27782 h 77264"/>
                  <a:gd name="connsiteX17" fmla="*/ 170331 w 414931"/>
                  <a:gd name="connsiteY17" fmla="*/ 23647 h 77264"/>
                  <a:gd name="connsiteX18" fmla="*/ 245045 w 414931"/>
                  <a:gd name="connsiteY18" fmla="*/ 23647 h 77264"/>
                  <a:gd name="connsiteX19" fmla="*/ 249180 w 414931"/>
                  <a:gd name="connsiteY19" fmla="*/ 27782 h 77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4931" h="77264">
                    <a:moveTo>
                      <a:pt x="407087" y="44393"/>
                    </a:moveTo>
                    <a:lnTo>
                      <a:pt x="272615" y="44393"/>
                    </a:lnTo>
                    <a:lnTo>
                      <a:pt x="272615" y="12895"/>
                    </a:lnTo>
                    <a:cubicBezTo>
                      <a:pt x="272615" y="5740"/>
                      <a:pt x="266812" y="-63"/>
                      <a:pt x="259657" y="-63"/>
                    </a:cubicBezTo>
                    <a:lnTo>
                      <a:pt x="155236" y="-63"/>
                    </a:lnTo>
                    <a:cubicBezTo>
                      <a:pt x="148068" y="-63"/>
                      <a:pt x="142244" y="5727"/>
                      <a:pt x="142210" y="12895"/>
                    </a:cubicBezTo>
                    <a:lnTo>
                      <a:pt x="142210" y="44393"/>
                    </a:lnTo>
                    <a:lnTo>
                      <a:pt x="7738" y="44393"/>
                    </a:lnTo>
                    <a:cubicBezTo>
                      <a:pt x="3436" y="44393"/>
                      <a:pt x="-51" y="47881"/>
                      <a:pt x="-51" y="52182"/>
                    </a:cubicBezTo>
                    <a:lnTo>
                      <a:pt x="-51" y="77201"/>
                    </a:lnTo>
                    <a:lnTo>
                      <a:pt x="414875" y="77201"/>
                    </a:lnTo>
                    <a:lnTo>
                      <a:pt x="414875" y="52389"/>
                    </a:lnTo>
                    <a:cubicBezTo>
                      <a:pt x="415027" y="48129"/>
                      <a:pt x="411698" y="44552"/>
                      <a:pt x="407438" y="44400"/>
                    </a:cubicBezTo>
                    <a:cubicBezTo>
                      <a:pt x="407321" y="44393"/>
                      <a:pt x="407204" y="44393"/>
                      <a:pt x="407087" y="44393"/>
                    </a:cubicBezTo>
                    <a:close/>
                    <a:moveTo>
                      <a:pt x="248905" y="36467"/>
                    </a:moveTo>
                    <a:lnTo>
                      <a:pt x="166195" y="36467"/>
                    </a:lnTo>
                    <a:lnTo>
                      <a:pt x="166195" y="27782"/>
                    </a:lnTo>
                    <a:cubicBezTo>
                      <a:pt x="166195" y="25501"/>
                      <a:pt x="168049" y="23647"/>
                      <a:pt x="170331" y="23647"/>
                    </a:cubicBezTo>
                    <a:lnTo>
                      <a:pt x="245045" y="23647"/>
                    </a:lnTo>
                    <a:cubicBezTo>
                      <a:pt x="247326" y="23647"/>
                      <a:pt x="249180" y="25501"/>
                      <a:pt x="249180" y="27782"/>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grpSp>
        <p:nvGrpSpPr>
          <p:cNvPr id="7" name="组合 6">
            <a:extLst>
              <a:ext uri="{FF2B5EF4-FFF2-40B4-BE49-F238E27FC236}">
                <a16:creationId xmlns:a16="http://schemas.microsoft.com/office/drawing/2014/main" id="{CD2FAE7B-49FD-4D93-993B-1A0635EAA52B}"/>
              </a:ext>
            </a:extLst>
          </p:cNvPr>
          <p:cNvGrpSpPr/>
          <p:nvPr/>
        </p:nvGrpSpPr>
        <p:grpSpPr>
          <a:xfrm>
            <a:off x="636478" y="1619371"/>
            <a:ext cx="2428101" cy="1486261"/>
            <a:chOff x="636478" y="1733671"/>
            <a:chExt cx="2428101" cy="1486261"/>
          </a:xfrm>
        </p:grpSpPr>
        <p:sp>
          <p:nvSpPr>
            <p:cNvPr id="122" name="Freeform 5">
              <a:extLst>
                <a:ext uri="{FF2B5EF4-FFF2-40B4-BE49-F238E27FC236}">
                  <a16:creationId xmlns:a16="http://schemas.microsoft.com/office/drawing/2014/main" id="{CD942B1C-696B-4935-A8A4-9B395E083987}"/>
                </a:ext>
              </a:extLst>
            </p:cNvPr>
            <p:cNvSpPr>
              <a:spLocks noEditPoints="1"/>
            </p:cNvSpPr>
            <p:nvPr/>
          </p:nvSpPr>
          <p:spPr>
            <a:xfrm>
              <a:off x="682198" y="1733671"/>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cxnSp>
          <p:nvCxnSpPr>
            <p:cNvPr id="125" name="直接连接符 124">
              <a:extLst>
                <a:ext uri="{FF2B5EF4-FFF2-40B4-BE49-F238E27FC236}">
                  <a16:creationId xmlns:a16="http://schemas.microsoft.com/office/drawing/2014/main" id="{DBE9CDA4-094D-44D0-AFF9-719C54BE4A1F}"/>
                </a:ext>
              </a:extLst>
            </p:cNvPr>
            <p:cNvCxnSpPr>
              <a:cxnSpLocks/>
            </p:cNvCxnSpPr>
            <p:nvPr/>
          </p:nvCxnSpPr>
          <p:spPr>
            <a:xfrm>
              <a:off x="636478" y="2301996"/>
              <a:ext cx="2228076" cy="0"/>
            </a:xfrm>
            <a:prstGeom prst="line">
              <a:avLst/>
            </a:prstGeom>
            <a:ln w="6350">
              <a:solidFill>
                <a:schemeClr val="bg1">
                  <a:alpha val="50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26" name="矩形 125">
              <a:extLst>
                <a:ext uri="{FF2B5EF4-FFF2-40B4-BE49-F238E27FC236}">
                  <a16:creationId xmlns:a16="http://schemas.microsoft.com/office/drawing/2014/main" id="{CA596C03-3E9C-437A-B821-1575F11561F3}"/>
                </a:ext>
              </a:extLst>
            </p:cNvPr>
            <p:cNvSpPr>
              <a:spLocks noChangeArrowheads="1"/>
            </p:cNvSpPr>
            <p:nvPr/>
          </p:nvSpPr>
          <p:spPr bwMode="auto">
            <a:xfrm>
              <a:off x="636478" y="2364578"/>
              <a:ext cx="2428101"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a:t>
              </a:r>
            </a:p>
          </p:txBody>
        </p:sp>
        <p:sp>
          <p:nvSpPr>
            <p:cNvPr id="127" name="文本框 227">
              <a:extLst>
                <a:ext uri="{FF2B5EF4-FFF2-40B4-BE49-F238E27FC236}">
                  <a16:creationId xmlns:a16="http://schemas.microsoft.com/office/drawing/2014/main" id="{E603C2C2-0D1A-41E3-A0FD-F6AACE115887}"/>
                </a:ext>
              </a:extLst>
            </p:cNvPr>
            <p:cNvSpPr txBox="1"/>
            <p:nvPr/>
          </p:nvSpPr>
          <p:spPr>
            <a:xfrm>
              <a:off x="1146871" y="1874799"/>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grpSp>
        <p:nvGrpSpPr>
          <p:cNvPr id="128" name="组合 127">
            <a:extLst>
              <a:ext uri="{FF2B5EF4-FFF2-40B4-BE49-F238E27FC236}">
                <a16:creationId xmlns:a16="http://schemas.microsoft.com/office/drawing/2014/main" id="{F7E4BE39-4118-49ED-981C-0AF41ECB9EC6}"/>
              </a:ext>
            </a:extLst>
          </p:cNvPr>
          <p:cNvGrpSpPr/>
          <p:nvPr/>
        </p:nvGrpSpPr>
        <p:grpSpPr>
          <a:xfrm>
            <a:off x="4638428" y="1619371"/>
            <a:ext cx="2428101" cy="1486261"/>
            <a:chOff x="636478" y="1733671"/>
            <a:chExt cx="2428101" cy="1486261"/>
          </a:xfrm>
        </p:grpSpPr>
        <p:sp>
          <p:nvSpPr>
            <p:cNvPr id="129" name="Freeform 5">
              <a:extLst>
                <a:ext uri="{FF2B5EF4-FFF2-40B4-BE49-F238E27FC236}">
                  <a16:creationId xmlns:a16="http://schemas.microsoft.com/office/drawing/2014/main" id="{6E8445AF-76A9-420F-8227-3B4C25F6B5B2}"/>
                </a:ext>
              </a:extLst>
            </p:cNvPr>
            <p:cNvSpPr>
              <a:spLocks noEditPoints="1"/>
            </p:cNvSpPr>
            <p:nvPr/>
          </p:nvSpPr>
          <p:spPr>
            <a:xfrm>
              <a:off x="682198" y="1733671"/>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cxnSp>
          <p:nvCxnSpPr>
            <p:cNvPr id="130" name="直接连接符 129">
              <a:extLst>
                <a:ext uri="{FF2B5EF4-FFF2-40B4-BE49-F238E27FC236}">
                  <a16:creationId xmlns:a16="http://schemas.microsoft.com/office/drawing/2014/main" id="{9744B3A8-9F99-49AD-BAF1-C4C7A6522A3E}"/>
                </a:ext>
              </a:extLst>
            </p:cNvPr>
            <p:cNvCxnSpPr>
              <a:cxnSpLocks/>
            </p:cNvCxnSpPr>
            <p:nvPr/>
          </p:nvCxnSpPr>
          <p:spPr>
            <a:xfrm>
              <a:off x="636478" y="2301996"/>
              <a:ext cx="2228076" cy="0"/>
            </a:xfrm>
            <a:prstGeom prst="line">
              <a:avLst/>
            </a:prstGeom>
            <a:ln w="6350">
              <a:solidFill>
                <a:schemeClr val="bg1">
                  <a:alpha val="50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31" name="矩形 130">
              <a:extLst>
                <a:ext uri="{FF2B5EF4-FFF2-40B4-BE49-F238E27FC236}">
                  <a16:creationId xmlns:a16="http://schemas.microsoft.com/office/drawing/2014/main" id="{4B3C1768-9AF1-4F39-A6FA-9298AD9FA984}"/>
                </a:ext>
              </a:extLst>
            </p:cNvPr>
            <p:cNvSpPr>
              <a:spLocks noChangeArrowheads="1"/>
            </p:cNvSpPr>
            <p:nvPr/>
          </p:nvSpPr>
          <p:spPr bwMode="auto">
            <a:xfrm>
              <a:off x="636478" y="2364578"/>
              <a:ext cx="2428101"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a:t>
              </a:r>
            </a:p>
          </p:txBody>
        </p:sp>
        <p:sp>
          <p:nvSpPr>
            <p:cNvPr id="132" name="文本框 227">
              <a:extLst>
                <a:ext uri="{FF2B5EF4-FFF2-40B4-BE49-F238E27FC236}">
                  <a16:creationId xmlns:a16="http://schemas.microsoft.com/office/drawing/2014/main" id="{6E381C12-ADA5-4814-AAF4-DBDB0D456BCA}"/>
                </a:ext>
              </a:extLst>
            </p:cNvPr>
            <p:cNvSpPr txBox="1"/>
            <p:nvPr/>
          </p:nvSpPr>
          <p:spPr>
            <a:xfrm>
              <a:off x="1146871" y="1874799"/>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grpSp>
        <p:nvGrpSpPr>
          <p:cNvPr id="133" name="组合 132">
            <a:extLst>
              <a:ext uri="{FF2B5EF4-FFF2-40B4-BE49-F238E27FC236}">
                <a16:creationId xmlns:a16="http://schemas.microsoft.com/office/drawing/2014/main" id="{03622227-F553-441D-8094-12AA64E5AC19}"/>
              </a:ext>
            </a:extLst>
          </p:cNvPr>
          <p:cNvGrpSpPr/>
          <p:nvPr/>
        </p:nvGrpSpPr>
        <p:grpSpPr>
          <a:xfrm>
            <a:off x="8921522" y="1619371"/>
            <a:ext cx="2428101" cy="1486261"/>
            <a:chOff x="636478" y="1733671"/>
            <a:chExt cx="2428101" cy="1486261"/>
          </a:xfrm>
        </p:grpSpPr>
        <p:sp>
          <p:nvSpPr>
            <p:cNvPr id="134" name="Freeform 5">
              <a:extLst>
                <a:ext uri="{FF2B5EF4-FFF2-40B4-BE49-F238E27FC236}">
                  <a16:creationId xmlns:a16="http://schemas.microsoft.com/office/drawing/2014/main" id="{31B6311E-2358-4A89-A2CD-EF0078E4E444}"/>
                </a:ext>
              </a:extLst>
            </p:cNvPr>
            <p:cNvSpPr>
              <a:spLocks noEditPoints="1"/>
            </p:cNvSpPr>
            <p:nvPr/>
          </p:nvSpPr>
          <p:spPr>
            <a:xfrm>
              <a:off x="682198" y="1733671"/>
              <a:ext cx="488950" cy="492125"/>
            </a:xfrm>
            <a:custGeom>
              <a:avLst/>
              <a:gdLst/>
              <a:ahLst/>
              <a:cxnLst>
                <a:cxn ang="0">
                  <a:pos x="482277" y="85269"/>
                </a:cxn>
                <a:cxn ang="0">
                  <a:pos x="457920" y="107195"/>
                </a:cxn>
                <a:cxn ang="0">
                  <a:pos x="382412" y="31671"/>
                </a:cxn>
                <a:cxn ang="0">
                  <a:pos x="406769" y="9745"/>
                </a:cxn>
                <a:cxn ang="0">
                  <a:pos x="435998" y="7308"/>
                </a:cxn>
                <a:cxn ang="0">
                  <a:pos x="482277" y="56034"/>
                </a:cxn>
                <a:cxn ang="0">
                  <a:pos x="482277" y="85269"/>
                </a:cxn>
                <a:cxn ang="0">
                  <a:pos x="280110" y="285042"/>
                </a:cxn>
                <a:cxn ang="0">
                  <a:pos x="204602" y="209518"/>
                </a:cxn>
                <a:cxn ang="0">
                  <a:pos x="372669" y="43852"/>
                </a:cxn>
                <a:cxn ang="0">
                  <a:pos x="448177" y="119376"/>
                </a:cxn>
                <a:cxn ang="0">
                  <a:pos x="280110" y="285042"/>
                </a:cxn>
                <a:cxn ang="0">
                  <a:pos x="270367" y="294787"/>
                </a:cxn>
                <a:cxn ang="0">
                  <a:pos x="163195" y="324022"/>
                </a:cxn>
                <a:cxn ang="0">
                  <a:pos x="194859" y="219263"/>
                </a:cxn>
                <a:cxn ang="0">
                  <a:pos x="270367" y="294787"/>
                </a:cxn>
                <a:cxn ang="0">
                  <a:pos x="94994" y="63342"/>
                </a:cxn>
                <a:cxn ang="0">
                  <a:pos x="48714" y="109631"/>
                </a:cxn>
                <a:cxn ang="0">
                  <a:pos x="48714" y="394674"/>
                </a:cxn>
                <a:cxn ang="0">
                  <a:pos x="94994" y="443399"/>
                </a:cxn>
                <a:cxn ang="0">
                  <a:pos x="379976" y="443399"/>
                </a:cxn>
                <a:cxn ang="0">
                  <a:pos x="428691" y="394674"/>
                </a:cxn>
                <a:cxn ang="0">
                  <a:pos x="428691" y="207082"/>
                </a:cxn>
                <a:cxn ang="0">
                  <a:pos x="477406" y="160793"/>
                </a:cxn>
                <a:cxn ang="0">
                  <a:pos x="477406" y="411728"/>
                </a:cxn>
                <a:cxn ang="0">
                  <a:pos x="397026" y="492125"/>
                </a:cxn>
                <a:cxn ang="0">
                  <a:pos x="77943" y="492125"/>
                </a:cxn>
                <a:cxn ang="0">
                  <a:pos x="0" y="411728"/>
                </a:cxn>
                <a:cxn ang="0">
                  <a:pos x="0" y="97450"/>
                </a:cxn>
                <a:cxn ang="0">
                  <a:pos x="77943" y="14617"/>
                </a:cxn>
                <a:cxn ang="0">
                  <a:pos x="331261" y="14617"/>
                </a:cxn>
                <a:cxn ang="0">
                  <a:pos x="282546" y="63342"/>
                </a:cxn>
                <a:cxn ang="0">
                  <a:pos x="94994" y="63342"/>
                </a:cxn>
              </a:cxnLst>
              <a:rect l="0" t="0" r="0" b="0"/>
              <a:pathLst>
                <a:path w="201" h="202">
                  <a:moveTo>
                    <a:pt x="198" y="35"/>
                  </a:moveTo>
                  <a:cubicBezTo>
                    <a:pt x="188" y="44"/>
                    <a:pt x="188" y="44"/>
                    <a:pt x="188" y="44"/>
                  </a:cubicBezTo>
                  <a:cubicBezTo>
                    <a:pt x="157" y="13"/>
                    <a:pt x="157" y="13"/>
                    <a:pt x="157" y="13"/>
                  </a:cubicBezTo>
                  <a:cubicBezTo>
                    <a:pt x="167" y="4"/>
                    <a:pt x="167" y="4"/>
                    <a:pt x="167" y="4"/>
                  </a:cubicBezTo>
                  <a:cubicBezTo>
                    <a:pt x="170" y="0"/>
                    <a:pt x="175" y="0"/>
                    <a:pt x="179" y="3"/>
                  </a:cubicBezTo>
                  <a:cubicBezTo>
                    <a:pt x="198" y="23"/>
                    <a:pt x="198" y="23"/>
                    <a:pt x="198" y="23"/>
                  </a:cubicBezTo>
                  <a:cubicBezTo>
                    <a:pt x="201" y="26"/>
                    <a:pt x="201" y="31"/>
                    <a:pt x="198" y="35"/>
                  </a:cubicBezTo>
                  <a:close/>
                  <a:moveTo>
                    <a:pt x="115" y="117"/>
                  </a:moveTo>
                  <a:cubicBezTo>
                    <a:pt x="84" y="86"/>
                    <a:pt x="84" y="86"/>
                    <a:pt x="84" y="86"/>
                  </a:cubicBezTo>
                  <a:cubicBezTo>
                    <a:pt x="153" y="18"/>
                    <a:pt x="153" y="18"/>
                    <a:pt x="153" y="18"/>
                  </a:cubicBezTo>
                  <a:cubicBezTo>
                    <a:pt x="184" y="49"/>
                    <a:pt x="184" y="49"/>
                    <a:pt x="184" y="49"/>
                  </a:cubicBezTo>
                  <a:lnTo>
                    <a:pt x="115" y="117"/>
                  </a:lnTo>
                  <a:close/>
                  <a:moveTo>
                    <a:pt x="111" y="121"/>
                  </a:moveTo>
                  <a:cubicBezTo>
                    <a:pt x="67" y="133"/>
                    <a:pt x="67" y="133"/>
                    <a:pt x="67" y="133"/>
                  </a:cubicBezTo>
                  <a:cubicBezTo>
                    <a:pt x="80" y="90"/>
                    <a:pt x="80" y="90"/>
                    <a:pt x="80" y="90"/>
                  </a:cubicBezTo>
                  <a:lnTo>
                    <a:pt x="111" y="121"/>
                  </a:lnTo>
                  <a:close/>
                  <a:moveTo>
                    <a:pt x="39" y="26"/>
                  </a:moveTo>
                  <a:cubicBezTo>
                    <a:pt x="28" y="26"/>
                    <a:pt x="20" y="34"/>
                    <a:pt x="20" y="45"/>
                  </a:cubicBezTo>
                  <a:cubicBezTo>
                    <a:pt x="20" y="162"/>
                    <a:pt x="20" y="162"/>
                    <a:pt x="20" y="162"/>
                  </a:cubicBezTo>
                  <a:cubicBezTo>
                    <a:pt x="20" y="173"/>
                    <a:pt x="28" y="182"/>
                    <a:pt x="39" y="182"/>
                  </a:cubicBezTo>
                  <a:cubicBezTo>
                    <a:pt x="156" y="182"/>
                    <a:pt x="156" y="182"/>
                    <a:pt x="156" y="182"/>
                  </a:cubicBezTo>
                  <a:cubicBezTo>
                    <a:pt x="167" y="182"/>
                    <a:pt x="176" y="173"/>
                    <a:pt x="176" y="162"/>
                  </a:cubicBezTo>
                  <a:cubicBezTo>
                    <a:pt x="176" y="85"/>
                    <a:pt x="176" y="85"/>
                    <a:pt x="176" y="85"/>
                  </a:cubicBezTo>
                  <a:cubicBezTo>
                    <a:pt x="196" y="66"/>
                    <a:pt x="196" y="66"/>
                    <a:pt x="196" y="66"/>
                  </a:cubicBezTo>
                  <a:cubicBezTo>
                    <a:pt x="196" y="169"/>
                    <a:pt x="196" y="169"/>
                    <a:pt x="196" y="169"/>
                  </a:cubicBezTo>
                  <a:cubicBezTo>
                    <a:pt x="196" y="187"/>
                    <a:pt x="181" y="202"/>
                    <a:pt x="163" y="202"/>
                  </a:cubicBezTo>
                  <a:cubicBezTo>
                    <a:pt x="32" y="202"/>
                    <a:pt x="32" y="202"/>
                    <a:pt x="32" y="202"/>
                  </a:cubicBezTo>
                  <a:cubicBezTo>
                    <a:pt x="14" y="202"/>
                    <a:pt x="0" y="187"/>
                    <a:pt x="0" y="169"/>
                  </a:cubicBezTo>
                  <a:cubicBezTo>
                    <a:pt x="0" y="40"/>
                    <a:pt x="0" y="40"/>
                    <a:pt x="0" y="40"/>
                  </a:cubicBezTo>
                  <a:cubicBezTo>
                    <a:pt x="0" y="22"/>
                    <a:pt x="14" y="6"/>
                    <a:pt x="32" y="6"/>
                  </a:cubicBezTo>
                  <a:cubicBezTo>
                    <a:pt x="136" y="6"/>
                    <a:pt x="136" y="6"/>
                    <a:pt x="136" y="6"/>
                  </a:cubicBezTo>
                  <a:cubicBezTo>
                    <a:pt x="116" y="26"/>
                    <a:pt x="116" y="26"/>
                    <a:pt x="116" y="26"/>
                  </a:cubicBezTo>
                  <a:lnTo>
                    <a:pt x="39" y="26"/>
                  </a:lnTo>
                  <a:close/>
                </a:path>
              </a:pathLst>
            </a:custGeom>
            <a:solidFill>
              <a:schemeClr val="bg1"/>
            </a:solidFill>
            <a:ln w="9525">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solidFill>
                  <a:schemeClr val="tx1">
                    <a:lumMod val="75000"/>
                    <a:lumOff val="25000"/>
                  </a:schemeClr>
                </a:solidFill>
              </a:endParaRPr>
            </a:p>
          </p:txBody>
        </p:sp>
        <p:cxnSp>
          <p:nvCxnSpPr>
            <p:cNvPr id="135" name="直接连接符 134">
              <a:extLst>
                <a:ext uri="{FF2B5EF4-FFF2-40B4-BE49-F238E27FC236}">
                  <a16:creationId xmlns:a16="http://schemas.microsoft.com/office/drawing/2014/main" id="{09FF9CB4-BD99-482B-BE62-F0FD8955DCB2}"/>
                </a:ext>
              </a:extLst>
            </p:cNvPr>
            <p:cNvCxnSpPr>
              <a:cxnSpLocks/>
            </p:cNvCxnSpPr>
            <p:nvPr/>
          </p:nvCxnSpPr>
          <p:spPr>
            <a:xfrm>
              <a:off x="636478" y="2301996"/>
              <a:ext cx="2228076" cy="0"/>
            </a:xfrm>
            <a:prstGeom prst="line">
              <a:avLst/>
            </a:prstGeom>
            <a:ln w="6350">
              <a:solidFill>
                <a:schemeClr val="bg1">
                  <a:alpha val="50000"/>
                </a:schemeClr>
              </a:solidFill>
              <a:prstDash val="solid"/>
            </a:ln>
            <a:effectLst/>
          </p:spPr>
          <p:style>
            <a:lnRef idx="1">
              <a:schemeClr val="accent1"/>
            </a:lnRef>
            <a:fillRef idx="0">
              <a:schemeClr val="accent1"/>
            </a:fillRef>
            <a:effectRef idx="0">
              <a:schemeClr val="accent1"/>
            </a:effectRef>
            <a:fontRef idx="minor">
              <a:schemeClr val="tx1"/>
            </a:fontRef>
          </p:style>
        </p:cxnSp>
        <p:sp>
          <p:nvSpPr>
            <p:cNvPr id="136" name="矩形 135">
              <a:extLst>
                <a:ext uri="{FF2B5EF4-FFF2-40B4-BE49-F238E27FC236}">
                  <a16:creationId xmlns:a16="http://schemas.microsoft.com/office/drawing/2014/main" id="{F96E41E0-ACFC-43F0-8E11-5106079CB38F}"/>
                </a:ext>
              </a:extLst>
            </p:cNvPr>
            <p:cNvSpPr>
              <a:spLocks noChangeArrowheads="1"/>
            </p:cNvSpPr>
            <p:nvPr/>
          </p:nvSpPr>
          <p:spPr bwMode="auto">
            <a:xfrm>
              <a:off x="636478" y="2364578"/>
              <a:ext cx="2428101"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a:t>
              </a:r>
            </a:p>
          </p:txBody>
        </p:sp>
        <p:sp>
          <p:nvSpPr>
            <p:cNvPr id="137" name="文本框 227">
              <a:extLst>
                <a:ext uri="{FF2B5EF4-FFF2-40B4-BE49-F238E27FC236}">
                  <a16:creationId xmlns:a16="http://schemas.microsoft.com/office/drawing/2014/main" id="{F4D6C7F9-2366-4706-AA38-02FEE36C98B2}"/>
                </a:ext>
              </a:extLst>
            </p:cNvPr>
            <p:cNvSpPr txBox="1"/>
            <p:nvPr/>
          </p:nvSpPr>
          <p:spPr>
            <a:xfrm>
              <a:off x="1146871" y="1874799"/>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spTree>
    <p:extLst>
      <p:ext uri="{BB962C8B-B14F-4D97-AF65-F5344CB8AC3E}">
        <p14:creationId xmlns:p14="http://schemas.microsoft.com/office/powerpoint/2010/main" val="27027604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讨论总结</a:t>
            </a:r>
          </a:p>
        </p:txBody>
      </p:sp>
      <p:grpSp>
        <p:nvGrpSpPr>
          <p:cNvPr id="3" name="组合 2">
            <a:extLst>
              <a:ext uri="{FF2B5EF4-FFF2-40B4-BE49-F238E27FC236}">
                <a16:creationId xmlns:a16="http://schemas.microsoft.com/office/drawing/2014/main" id="{B319AD5E-E5E3-41E4-9479-8E6CC129D903}"/>
              </a:ext>
            </a:extLst>
          </p:cNvPr>
          <p:cNvGrpSpPr/>
          <p:nvPr/>
        </p:nvGrpSpPr>
        <p:grpSpPr>
          <a:xfrm>
            <a:off x="713651" y="1751192"/>
            <a:ext cx="10764694" cy="4176670"/>
            <a:chOff x="713651" y="1617842"/>
            <a:chExt cx="10764694" cy="4176670"/>
          </a:xfrm>
        </p:grpSpPr>
        <p:sp>
          <p:nvSpPr>
            <p:cNvPr id="136" name="矩形 135">
              <a:extLst>
                <a:ext uri="{FF2B5EF4-FFF2-40B4-BE49-F238E27FC236}">
                  <a16:creationId xmlns:a16="http://schemas.microsoft.com/office/drawing/2014/main" id="{F96E41E0-ACFC-43F0-8E11-5106079CB38F}"/>
                </a:ext>
              </a:extLst>
            </p:cNvPr>
            <p:cNvSpPr>
              <a:spLocks noChangeArrowheads="1"/>
            </p:cNvSpPr>
            <p:nvPr/>
          </p:nvSpPr>
          <p:spPr bwMode="auto">
            <a:xfrm>
              <a:off x="713651" y="1617842"/>
              <a:ext cx="2720486"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a:t>
              </a:r>
            </a:p>
          </p:txBody>
        </p:sp>
        <p:sp>
          <p:nvSpPr>
            <p:cNvPr id="62" name="Rounded Rectangle 30">
              <a:extLst>
                <a:ext uri="{FF2B5EF4-FFF2-40B4-BE49-F238E27FC236}">
                  <a16:creationId xmlns:a16="http://schemas.microsoft.com/office/drawing/2014/main" id="{9C2630EB-B83C-4310-8C97-E44ADF059ACE}"/>
                </a:ext>
              </a:extLst>
            </p:cNvPr>
            <p:cNvSpPr/>
            <p:nvPr/>
          </p:nvSpPr>
          <p:spPr>
            <a:xfrm>
              <a:off x="8880877" y="2657121"/>
              <a:ext cx="463546" cy="2084232"/>
            </a:xfrm>
            <a:prstGeom prst="roundRect">
              <a:avLst>
                <a:gd name="adj" fmla="val 50000"/>
              </a:avLst>
            </a:prstGeom>
            <a:noFill/>
            <a:ln w="952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latin typeface="阿里巴巴普惠体 B" panose="00020600040101010101" pitchFamily="18" charset="-122"/>
                <a:ea typeface="Lantinghei SC Demibold" charset="-122"/>
                <a:cs typeface="Lantinghei SC Demibold" charset="-122"/>
              </a:endParaRPr>
            </a:p>
          </p:txBody>
        </p:sp>
        <p:sp>
          <p:nvSpPr>
            <p:cNvPr id="63" name="Rounded Rectangle 29">
              <a:extLst>
                <a:ext uri="{FF2B5EF4-FFF2-40B4-BE49-F238E27FC236}">
                  <a16:creationId xmlns:a16="http://schemas.microsoft.com/office/drawing/2014/main" id="{FB56FC85-C5B5-473E-92F6-A22E630BB9E8}"/>
                </a:ext>
              </a:extLst>
            </p:cNvPr>
            <p:cNvSpPr/>
            <p:nvPr/>
          </p:nvSpPr>
          <p:spPr>
            <a:xfrm>
              <a:off x="6869822" y="2657121"/>
              <a:ext cx="463546" cy="2084232"/>
            </a:xfrm>
            <a:prstGeom prst="roundRect">
              <a:avLst>
                <a:gd name="adj" fmla="val 50000"/>
              </a:avLst>
            </a:prstGeom>
            <a:noFill/>
            <a:ln w="952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latin typeface="阿里巴巴普惠体 B" panose="00020600040101010101" pitchFamily="18" charset="-122"/>
                <a:ea typeface="Lantinghei SC Demibold" charset="-122"/>
                <a:cs typeface="Lantinghei SC Demibold" charset="-122"/>
              </a:endParaRPr>
            </a:p>
          </p:txBody>
        </p:sp>
        <p:sp>
          <p:nvSpPr>
            <p:cNvPr id="64" name="Rounded Rectangle 28">
              <a:extLst>
                <a:ext uri="{FF2B5EF4-FFF2-40B4-BE49-F238E27FC236}">
                  <a16:creationId xmlns:a16="http://schemas.microsoft.com/office/drawing/2014/main" id="{43885110-8996-400B-8E1B-CB57FA6DFBA9}"/>
                </a:ext>
              </a:extLst>
            </p:cNvPr>
            <p:cNvSpPr/>
            <p:nvPr/>
          </p:nvSpPr>
          <p:spPr>
            <a:xfrm>
              <a:off x="4858771" y="2657121"/>
              <a:ext cx="463546" cy="2084232"/>
            </a:xfrm>
            <a:prstGeom prst="roundRect">
              <a:avLst>
                <a:gd name="adj" fmla="val 50000"/>
              </a:avLst>
            </a:prstGeom>
            <a:noFill/>
            <a:ln w="952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latin typeface="阿里巴巴普惠体 B" panose="00020600040101010101" pitchFamily="18" charset="-122"/>
                <a:ea typeface="Lantinghei SC Demibold" charset="-122"/>
                <a:cs typeface="Lantinghei SC Demibold" charset="-122"/>
              </a:endParaRPr>
            </a:p>
          </p:txBody>
        </p:sp>
        <p:sp>
          <p:nvSpPr>
            <p:cNvPr id="65" name="Rounded Rectangle 4">
              <a:extLst>
                <a:ext uri="{FF2B5EF4-FFF2-40B4-BE49-F238E27FC236}">
                  <a16:creationId xmlns:a16="http://schemas.microsoft.com/office/drawing/2014/main" id="{3F60D8C5-78A8-4E48-826A-23CA4A0D5C37}"/>
                </a:ext>
              </a:extLst>
            </p:cNvPr>
            <p:cNvSpPr/>
            <p:nvPr/>
          </p:nvSpPr>
          <p:spPr>
            <a:xfrm>
              <a:off x="2847115" y="2657121"/>
              <a:ext cx="463546" cy="2084232"/>
            </a:xfrm>
            <a:prstGeom prst="roundRect">
              <a:avLst>
                <a:gd name="adj" fmla="val 50000"/>
              </a:avLst>
            </a:prstGeom>
            <a:noFill/>
            <a:ln w="9525">
              <a:solidFill>
                <a:schemeClr val="accent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b="1" dirty="0">
                <a:latin typeface="阿里巴巴普惠体 B" panose="00020600040101010101" pitchFamily="18" charset="-122"/>
                <a:ea typeface="Lantinghei SC Demibold" charset="-122"/>
                <a:cs typeface="Lantinghei SC Demibold" charset="-122"/>
              </a:endParaRPr>
            </a:p>
          </p:txBody>
        </p:sp>
        <p:grpSp>
          <p:nvGrpSpPr>
            <p:cNvPr id="66" name="Group 1">
              <a:extLst>
                <a:ext uri="{FF2B5EF4-FFF2-40B4-BE49-F238E27FC236}">
                  <a16:creationId xmlns:a16="http://schemas.microsoft.com/office/drawing/2014/main" id="{08B8FC2C-ED2A-479E-AB91-EB0658198E3F}"/>
                </a:ext>
              </a:extLst>
            </p:cNvPr>
            <p:cNvGrpSpPr/>
            <p:nvPr/>
          </p:nvGrpSpPr>
          <p:grpSpPr>
            <a:xfrm>
              <a:off x="828670" y="2636917"/>
              <a:ext cx="10534659" cy="2117729"/>
              <a:chOff x="931179" y="2706543"/>
              <a:chExt cx="10329644" cy="2076518"/>
            </a:xfrm>
          </p:grpSpPr>
          <p:sp>
            <p:nvSpPr>
              <p:cNvPr id="146" name="Rounded Rectangle 8">
                <a:extLst>
                  <a:ext uri="{FF2B5EF4-FFF2-40B4-BE49-F238E27FC236}">
                    <a16:creationId xmlns:a16="http://schemas.microsoft.com/office/drawing/2014/main" id="{6347B8BD-9830-412A-AEFE-00BFB0D1EB23}"/>
                  </a:ext>
                </a:extLst>
              </p:cNvPr>
              <p:cNvSpPr/>
              <p:nvPr/>
            </p:nvSpPr>
            <p:spPr>
              <a:xfrm>
                <a:off x="931179" y="2706543"/>
                <a:ext cx="2441982" cy="458370"/>
              </a:xfrm>
              <a:prstGeom prst="roundRect">
                <a:avLst>
                  <a:gd name="adj" fmla="val 50000"/>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000" b="1" dirty="0">
                  <a:latin typeface="阿里巴巴普惠体 B" panose="00020600040101010101" pitchFamily="18" charset="-122"/>
                  <a:ea typeface="Lantinghei SC Demibold" charset="-122"/>
                  <a:cs typeface="Lantinghei SC Demibold" charset="-122"/>
                </a:endParaRPr>
              </a:p>
            </p:txBody>
          </p:sp>
          <p:sp>
            <p:nvSpPr>
              <p:cNvPr id="144" name="Rounded Rectangle 11">
                <a:extLst>
                  <a:ext uri="{FF2B5EF4-FFF2-40B4-BE49-F238E27FC236}">
                    <a16:creationId xmlns:a16="http://schemas.microsoft.com/office/drawing/2014/main" id="{D77C54B4-11F8-45DD-845B-2E5592CAB8C9}"/>
                  </a:ext>
                </a:extLst>
              </p:cNvPr>
              <p:cNvSpPr/>
              <p:nvPr/>
            </p:nvSpPr>
            <p:spPr>
              <a:xfrm>
                <a:off x="8818841" y="2706543"/>
                <a:ext cx="2441982" cy="458370"/>
              </a:xfrm>
              <a:prstGeom prst="roundRect">
                <a:avLst>
                  <a:gd name="adj" fmla="val 50000"/>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000" b="1" dirty="0">
                  <a:latin typeface="阿里巴巴普惠体 B" panose="00020600040101010101" pitchFamily="18" charset="-122"/>
                  <a:ea typeface="Lantinghei SC Demibold" charset="-122"/>
                  <a:cs typeface="Lantinghei SC Demibold" charset="-122"/>
                </a:endParaRPr>
              </a:p>
            </p:txBody>
          </p:sp>
          <p:sp>
            <p:nvSpPr>
              <p:cNvPr id="142" name="Rounded Rectangle 21">
                <a:extLst>
                  <a:ext uri="{FF2B5EF4-FFF2-40B4-BE49-F238E27FC236}">
                    <a16:creationId xmlns:a16="http://schemas.microsoft.com/office/drawing/2014/main" id="{B35B5AA1-5E6C-47E1-9A3C-A536AF45D777}"/>
                  </a:ext>
                </a:extLst>
              </p:cNvPr>
              <p:cNvSpPr/>
              <p:nvPr/>
            </p:nvSpPr>
            <p:spPr>
              <a:xfrm>
                <a:off x="4875009" y="2706543"/>
                <a:ext cx="2441982" cy="458368"/>
              </a:xfrm>
              <a:prstGeom prst="roundRect">
                <a:avLst>
                  <a:gd name="adj" fmla="val 50000"/>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000" b="1" dirty="0">
                  <a:latin typeface="阿里巴巴普惠体 B" panose="00020600040101010101" pitchFamily="18" charset="-122"/>
                  <a:ea typeface="Lantinghei SC Demibold" charset="-122"/>
                  <a:cs typeface="Lantinghei SC Demibold" charset="-122"/>
                </a:endParaRPr>
              </a:p>
            </p:txBody>
          </p:sp>
          <p:sp>
            <p:nvSpPr>
              <p:cNvPr id="140" name="Rounded Rectangle 14">
                <a:extLst>
                  <a:ext uri="{FF2B5EF4-FFF2-40B4-BE49-F238E27FC236}">
                    <a16:creationId xmlns:a16="http://schemas.microsoft.com/office/drawing/2014/main" id="{2898D3BD-9E9A-44AA-98CE-A2388771FD4A}"/>
                  </a:ext>
                </a:extLst>
              </p:cNvPr>
              <p:cNvSpPr/>
              <p:nvPr/>
            </p:nvSpPr>
            <p:spPr>
              <a:xfrm>
                <a:off x="2903094" y="4324691"/>
                <a:ext cx="2441982" cy="458370"/>
              </a:xfrm>
              <a:prstGeom prst="roundRect">
                <a:avLst>
                  <a:gd name="adj" fmla="val 50000"/>
                </a:avLst>
              </a:prstGeom>
              <a:solidFill>
                <a:schemeClr val="accent3"/>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000" b="1" dirty="0">
                  <a:latin typeface="阿里巴巴普惠体 B" panose="00020600040101010101" pitchFamily="18" charset="-122"/>
                  <a:ea typeface="Lantinghei SC Demibold" charset="-122"/>
                  <a:cs typeface="Lantinghei SC Demibold" charset="-122"/>
                </a:endParaRPr>
              </a:p>
            </p:txBody>
          </p:sp>
          <p:sp>
            <p:nvSpPr>
              <p:cNvPr id="138" name="Rounded Rectangle 26">
                <a:extLst>
                  <a:ext uri="{FF2B5EF4-FFF2-40B4-BE49-F238E27FC236}">
                    <a16:creationId xmlns:a16="http://schemas.microsoft.com/office/drawing/2014/main" id="{481E7F4E-2579-423C-8B8E-C51F7B7C5170}"/>
                  </a:ext>
                </a:extLst>
              </p:cNvPr>
              <p:cNvSpPr/>
              <p:nvPr/>
            </p:nvSpPr>
            <p:spPr>
              <a:xfrm>
                <a:off x="6846925" y="4324691"/>
                <a:ext cx="2441982" cy="458370"/>
              </a:xfrm>
              <a:prstGeom prst="roundRect">
                <a:avLst>
                  <a:gd name="adj" fmla="val 50000"/>
                </a:avLst>
              </a:prstGeom>
              <a:solidFill>
                <a:schemeClr val="accent3"/>
              </a:solidFill>
              <a:ln w="158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ko-KR" altLang="en-US" sz="2000" b="1" dirty="0">
                  <a:latin typeface="阿里巴巴普惠体 B" panose="00020600040101010101" pitchFamily="18" charset="-122"/>
                  <a:ea typeface="Lantinghei SC Demibold" charset="-122"/>
                  <a:cs typeface="Lantinghei SC Demibold" charset="-122"/>
                </a:endParaRPr>
              </a:p>
            </p:txBody>
          </p:sp>
        </p:grpSp>
        <p:sp>
          <p:nvSpPr>
            <p:cNvPr id="137" name="文本框 227">
              <a:extLst>
                <a:ext uri="{FF2B5EF4-FFF2-40B4-BE49-F238E27FC236}">
                  <a16:creationId xmlns:a16="http://schemas.microsoft.com/office/drawing/2014/main" id="{F4D6C7F9-2366-4706-AA38-02FEE36C98B2}"/>
                </a:ext>
              </a:extLst>
            </p:cNvPr>
            <p:cNvSpPr txBox="1"/>
            <p:nvPr/>
          </p:nvSpPr>
          <p:spPr>
            <a:xfrm>
              <a:off x="1291793" y="2676815"/>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148" name="文本框 227">
              <a:extLst>
                <a:ext uri="{FF2B5EF4-FFF2-40B4-BE49-F238E27FC236}">
                  <a16:creationId xmlns:a16="http://schemas.microsoft.com/office/drawing/2014/main" id="{67807FBE-B85D-43BC-8D38-1851EA8B981E}"/>
                </a:ext>
              </a:extLst>
            </p:cNvPr>
            <p:cNvSpPr txBox="1"/>
            <p:nvPr/>
          </p:nvSpPr>
          <p:spPr>
            <a:xfrm>
              <a:off x="5329106" y="2676815"/>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149" name="文本框 227">
              <a:extLst>
                <a:ext uri="{FF2B5EF4-FFF2-40B4-BE49-F238E27FC236}">
                  <a16:creationId xmlns:a16="http://schemas.microsoft.com/office/drawing/2014/main" id="{CBEE56AD-F4E4-40FC-A81B-5AB465228FBF}"/>
                </a:ext>
              </a:extLst>
            </p:cNvPr>
            <p:cNvSpPr txBox="1"/>
            <p:nvPr/>
          </p:nvSpPr>
          <p:spPr>
            <a:xfrm>
              <a:off x="9416867" y="2676815"/>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150" name="文本框 227">
              <a:extLst>
                <a:ext uri="{FF2B5EF4-FFF2-40B4-BE49-F238E27FC236}">
                  <a16:creationId xmlns:a16="http://schemas.microsoft.com/office/drawing/2014/main" id="{21A5B1BC-F451-471B-B730-32820EE7F628}"/>
                </a:ext>
              </a:extLst>
            </p:cNvPr>
            <p:cNvSpPr txBox="1"/>
            <p:nvPr/>
          </p:nvSpPr>
          <p:spPr>
            <a:xfrm>
              <a:off x="3327115" y="4325961"/>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151" name="文本框 227">
              <a:extLst>
                <a:ext uri="{FF2B5EF4-FFF2-40B4-BE49-F238E27FC236}">
                  <a16:creationId xmlns:a16="http://schemas.microsoft.com/office/drawing/2014/main" id="{F7644588-7234-42E1-92D3-CA6531DECBDC}"/>
                </a:ext>
              </a:extLst>
            </p:cNvPr>
            <p:cNvSpPr txBox="1"/>
            <p:nvPr/>
          </p:nvSpPr>
          <p:spPr>
            <a:xfrm>
              <a:off x="7421435" y="4325961"/>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152" name="矩形 151">
              <a:extLst>
                <a:ext uri="{FF2B5EF4-FFF2-40B4-BE49-F238E27FC236}">
                  <a16:creationId xmlns:a16="http://schemas.microsoft.com/office/drawing/2014/main" id="{E6C6475E-EDF7-43AA-B768-361F38F350F4}"/>
                </a:ext>
              </a:extLst>
            </p:cNvPr>
            <p:cNvSpPr>
              <a:spLocks noChangeArrowheads="1"/>
            </p:cNvSpPr>
            <p:nvPr/>
          </p:nvSpPr>
          <p:spPr bwMode="auto">
            <a:xfrm>
              <a:off x="4735755" y="1617842"/>
              <a:ext cx="2720486"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a:t>
              </a:r>
            </a:p>
          </p:txBody>
        </p:sp>
        <p:sp>
          <p:nvSpPr>
            <p:cNvPr id="153" name="矩形 152">
              <a:extLst>
                <a:ext uri="{FF2B5EF4-FFF2-40B4-BE49-F238E27FC236}">
                  <a16:creationId xmlns:a16="http://schemas.microsoft.com/office/drawing/2014/main" id="{FD9B2C20-4FCC-4481-AAB4-E2C206D446B7}"/>
                </a:ext>
              </a:extLst>
            </p:cNvPr>
            <p:cNvSpPr>
              <a:spLocks noChangeArrowheads="1"/>
            </p:cNvSpPr>
            <p:nvPr/>
          </p:nvSpPr>
          <p:spPr bwMode="auto">
            <a:xfrm>
              <a:off x="8757859" y="1617842"/>
              <a:ext cx="2720486"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a:t>
              </a:r>
            </a:p>
          </p:txBody>
        </p:sp>
        <p:sp>
          <p:nvSpPr>
            <p:cNvPr id="154" name="矩形 153">
              <a:extLst>
                <a:ext uri="{FF2B5EF4-FFF2-40B4-BE49-F238E27FC236}">
                  <a16:creationId xmlns:a16="http://schemas.microsoft.com/office/drawing/2014/main" id="{5E6C75EB-514E-4E01-A8EF-2CB2360B89DB}"/>
                </a:ext>
              </a:extLst>
            </p:cNvPr>
            <p:cNvSpPr>
              <a:spLocks noChangeArrowheads="1"/>
            </p:cNvSpPr>
            <p:nvPr/>
          </p:nvSpPr>
          <p:spPr bwMode="auto">
            <a:xfrm>
              <a:off x="2724703" y="4939158"/>
              <a:ext cx="2720486"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a:t>
              </a:r>
            </a:p>
          </p:txBody>
        </p:sp>
        <p:sp>
          <p:nvSpPr>
            <p:cNvPr id="155" name="矩形 154">
              <a:extLst>
                <a:ext uri="{FF2B5EF4-FFF2-40B4-BE49-F238E27FC236}">
                  <a16:creationId xmlns:a16="http://schemas.microsoft.com/office/drawing/2014/main" id="{B198FFCE-5839-4E4C-8155-2821E13D8EDE}"/>
                </a:ext>
              </a:extLst>
            </p:cNvPr>
            <p:cNvSpPr>
              <a:spLocks noChangeArrowheads="1"/>
            </p:cNvSpPr>
            <p:nvPr/>
          </p:nvSpPr>
          <p:spPr bwMode="auto">
            <a:xfrm>
              <a:off x="6746808" y="4939158"/>
              <a:ext cx="2720486"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ct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a:t>
              </a:r>
            </a:p>
          </p:txBody>
        </p:sp>
        <p:grpSp>
          <p:nvGrpSpPr>
            <p:cNvPr id="156" name="组合 155">
              <a:extLst>
                <a:ext uri="{FF2B5EF4-FFF2-40B4-BE49-F238E27FC236}">
                  <a16:creationId xmlns:a16="http://schemas.microsoft.com/office/drawing/2014/main" id="{0256D361-9B47-49EA-AE52-9BB09A8C9B27}"/>
                </a:ext>
              </a:extLst>
            </p:cNvPr>
            <p:cNvGrpSpPr/>
            <p:nvPr/>
          </p:nvGrpSpPr>
          <p:grpSpPr>
            <a:xfrm>
              <a:off x="1774084" y="3511865"/>
              <a:ext cx="491490" cy="490855"/>
              <a:chOff x="7052" y="6723"/>
              <a:chExt cx="774" cy="773"/>
            </a:xfrm>
            <a:solidFill>
              <a:schemeClr val="accent2"/>
            </a:solidFill>
          </p:grpSpPr>
          <p:sp>
            <p:nvSpPr>
              <p:cNvPr id="157" name="任意多边形: 形状 156">
                <a:extLst>
                  <a:ext uri="{FF2B5EF4-FFF2-40B4-BE49-F238E27FC236}">
                    <a16:creationId xmlns:a16="http://schemas.microsoft.com/office/drawing/2014/main" id="{BE4FEEB9-0FD8-422E-B34F-2422FCDAF207}"/>
                  </a:ext>
                </a:extLst>
              </p:cNvPr>
              <p:cNvSpPr/>
              <p:nvPr/>
            </p:nvSpPr>
            <p:spPr>
              <a:xfrm>
                <a:off x="7209" y="6880"/>
                <a:ext cx="461" cy="461"/>
              </a:xfrm>
              <a:custGeom>
                <a:avLst/>
                <a:gdLst>
                  <a:gd name="connsiteX0" fmla="*/ -51 w 292653"/>
                  <a:gd name="connsiteY0" fmla="*/ 146264 h 292653"/>
                  <a:gd name="connsiteX1" fmla="*/ 146276 w 292653"/>
                  <a:gd name="connsiteY1" fmla="*/ 292590 h 292653"/>
                  <a:gd name="connsiteX2" fmla="*/ 292603 w 292653"/>
                  <a:gd name="connsiteY2" fmla="*/ 146264 h 292653"/>
                  <a:gd name="connsiteX3" fmla="*/ 146276 w 292653"/>
                  <a:gd name="connsiteY3" fmla="*/ -63 h 292653"/>
                  <a:gd name="connsiteX4" fmla="*/ -51 w 292653"/>
                  <a:gd name="connsiteY4" fmla="*/ 146264 h 292653"/>
                  <a:gd name="connsiteX5" fmla="*/ 248078 w 292653"/>
                  <a:gd name="connsiteY5" fmla="*/ 137372 h 292653"/>
                  <a:gd name="connsiteX6" fmla="*/ 155036 w 292653"/>
                  <a:gd name="connsiteY6" fmla="*/ 248258 h 292653"/>
                  <a:gd name="connsiteX7" fmla="*/ 44150 w 292653"/>
                  <a:gd name="connsiteY7" fmla="*/ 155210 h 292653"/>
                  <a:gd name="connsiteX8" fmla="*/ 137192 w 292653"/>
                  <a:gd name="connsiteY8" fmla="*/ 44331 h 292653"/>
                  <a:gd name="connsiteX9" fmla="*/ 137247 w 292653"/>
                  <a:gd name="connsiteY9" fmla="*/ 44324 h 292653"/>
                  <a:gd name="connsiteX10" fmla="*/ 248195 w 292653"/>
                  <a:gd name="connsiteY10" fmla="*/ 137138 h 292653"/>
                  <a:gd name="connsiteX11" fmla="*/ 248215 w 292653"/>
                  <a:gd name="connsiteY11" fmla="*/ 137372 h 2926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92653" h="292653">
                    <a:moveTo>
                      <a:pt x="-51" y="146264"/>
                    </a:moveTo>
                    <a:cubicBezTo>
                      <a:pt x="-51" y="227077"/>
                      <a:pt x="65462" y="292590"/>
                      <a:pt x="146276" y="292590"/>
                    </a:cubicBezTo>
                    <a:cubicBezTo>
                      <a:pt x="227090" y="292590"/>
                      <a:pt x="292603" y="227077"/>
                      <a:pt x="292603" y="146264"/>
                    </a:cubicBezTo>
                    <a:cubicBezTo>
                      <a:pt x="292603" y="65450"/>
                      <a:pt x="227090" y="-63"/>
                      <a:pt x="146276" y="-63"/>
                    </a:cubicBezTo>
                    <a:cubicBezTo>
                      <a:pt x="65510" y="54"/>
                      <a:pt x="66" y="65498"/>
                      <a:pt x="-51" y="146264"/>
                    </a:cubicBezTo>
                    <a:close/>
                    <a:moveTo>
                      <a:pt x="248078" y="137372"/>
                    </a:moveTo>
                    <a:cubicBezTo>
                      <a:pt x="253006" y="193684"/>
                      <a:pt x="211348" y="243330"/>
                      <a:pt x="155036" y="248258"/>
                    </a:cubicBezTo>
                    <a:cubicBezTo>
                      <a:pt x="98718" y="253180"/>
                      <a:pt x="49078" y="211528"/>
                      <a:pt x="44150" y="155210"/>
                    </a:cubicBezTo>
                    <a:cubicBezTo>
                      <a:pt x="39222" y="98898"/>
                      <a:pt x="80880" y="49252"/>
                      <a:pt x="137192" y="44331"/>
                    </a:cubicBezTo>
                    <a:cubicBezTo>
                      <a:pt x="137212" y="44324"/>
                      <a:pt x="137226" y="44324"/>
                      <a:pt x="137247" y="44324"/>
                    </a:cubicBezTo>
                    <a:cubicBezTo>
                      <a:pt x="193517" y="39320"/>
                      <a:pt x="243191" y="80875"/>
                      <a:pt x="248195" y="137138"/>
                    </a:cubicBezTo>
                    <a:cubicBezTo>
                      <a:pt x="248202" y="137214"/>
                      <a:pt x="248209" y="137296"/>
                      <a:pt x="248215" y="137372"/>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58" name="任意多边形: 形状 157">
                <a:extLst>
                  <a:ext uri="{FF2B5EF4-FFF2-40B4-BE49-F238E27FC236}">
                    <a16:creationId xmlns:a16="http://schemas.microsoft.com/office/drawing/2014/main" id="{75472205-B525-467B-B87C-B1EFDB5718AF}"/>
                  </a:ext>
                </a:extLst>
              </p:cNvPr>
              <p:cNvSpPr/>
              <p:nvPr/>
            </p:nvSpPr>
            <p:spPr>
              <a:xfrm>
                <a:off x="7052" y="6723"/>
                <a:ext cx="774" cy="773"/>
              </a:xfrm>
              <a:custGeom>
                <a:avLst/>
                <a:gdLst>
                  <a:gd name="connsiteX0" fmla="*/ 446172 w 491377"/>
                  <a:gd name="connsiteY0" fmla="*/ 326442 h 491101"/>
                  <a:gd name="connsiteX1" fmla="*/ 470364 w 491377"/>
                  <a:gd name="connsiteY1" fmla="*/ 325545 h 491101"/>
                  <a:gd name="connsiteX2" fmla="*/ 483253 w 491377"/>
                  <a:gd name="connsiteY2" fmla="*/ 315207 h 491101"/>
                  <a:gd name="connsiteX3" fmla="*/ 491248 w 491377"/>
                  <a:gd name="connsiteY3" fmla="*/ 276954 h 491101"/>
                  <a:gd name="connsiteX4" fmla="*/ 483529 w 491377"/>
                  <a:gd name="connsiteY4" fmla="*/ 262342 h 491101"/>
                  <a:gd name="connsiteX5" fmla="*/ 461749 w 491377"/>
                  <a:gd name="connsiteY5" fmla="*/ 251727 h 491101"/>
                  <a:gd name="connsiteX6" fmla="*/ 452375 w 491377"/>
                  <a:gd name="connsiteY6" fmla="*/ 237047 h 491101"/>
                  <a:gd name="connsiteX7" fmla="*/ 451754 w 491377"/>
                  <a:gd name="connsiteY7" fmla="*/ 227604 h 491101"/>
                  <a:gd name="connsiteX8" fmla="*/ 451754 w 491377"/>
                  <a:gd name="connsiteY8" fmla="*/ 225329 h 491101"/>
                  <a:gd name="connsiteX9" fmla="*/ 459887 w 491377"/>
                  <a:gd name="connsiteY9" fmla="*/ 215335 h 491101"/>
                  <a:gd name="connsiteX10" fmla="*/ 480565 w 491377"/>
                  <a:gd name="connsiteY10" fmla="*/ 202377 h 491101"/>
                  <a:gd name="connsiteX11" fmla="*/ 486630 w 491377"/>
                  <a:gd name="connsiteY11" fmla="*/ 187007 h 491101"/>
                  <a:gd name="connsiteX12" fmla="*/ 474499 w 491377"/>
                  <a:gd name="connsiteY12" fmla="*/ 149857 h 491101"/>
                  <a:gd name="connsiteX13" fmla="*/ 460715 w 491377"/>
                  <a:gd name="connsiteY13" fmla="*/ 141103 h 491101"/>
                  <a:gd name="connsiteX14" fmla="*/ 436453 w 491377"/>
                  <a:gd name="connsiteY14" fmla="*/ 142826 h 491101"/>
                  <a:gd name="connsiteX15" fmla="*/ 421634 w 491377"/>
                  <a:gd name="connsiteY15" fmla="*/ 135934 h 491101"/>
                  <a:gd name="connsiteX16" fmla="*/ 416465 w 491377"/>
                  <a:gd name="connsiteY16" fmla="*/ 112224 h 491101"/>
                  <a:gd name="connsiteX17" fmla="*/ 427769 w 491377"/>
                  <a:gd name="connsiteY17" fmla="*/ 90788 h 491101"/>
                  <a:gd name="connsiteX18" fmla="*/ 425287 w 491377"/>
                  <a:gd name="connsiteY18" fmla="*/ 74453 h 491101"/>
                  <a:gd name="connsiteX19" fmla="*/ 396201 w 491377"/>
                  <a:gd name="connsiteY19" fmla="*/ 48400 h 491101"/>
                  <a:gd name="connsiteX20" fmla="*/ 379659 w 491377"/>
                  <a:gd name="connsiteY20" fmla="*/ 47779 h 491101"/>
                  <a:gd name="connsiteX21" fmla="*/ 359602 w 491377"/>
                  <a:gd name="connsiteY21" fmla="*/ 61564 h 491101"/>
                  <a:gd name="connsiteX22" fmla="*/ 343336 w 491377"/>
                  <a:gd name="connsiteY22" fmla="*/ 63081 h 491101"/>
                  <a:gd name="connsiteX23" fmla="*/ 327001 w 491377"/>
                  <a:gd name="connsiteY23" fmla="*/ 45091 h 491101"/>
                  <a:gd name="connsiteX24" fmla="*/ 326036 w 491377"/>
                  <a:gd name="connsiteY24" fmla="*/ 20899 h 491101"/>
                  <a:gd name="connsiteX25" fmla="*/ 315766 w 491377"/>
                  <a:gd name="connsiteY25" fmla="*/ 7941 h 491101"/>
                  <a:gd name="connsiteX26" fmla="*/ 277513 w 491377"/>
                  <a:gd name="connsiteY26" fmla="*/ 15 h 491101"/>
                  <a:gd name="connsiteX27" fmla="*/ 262901 w 491377"/>
                  <a:gd name="connsiteY27" fmla="*/ 7734 h 491101"/>
                  <a:gd name="connsiteX28" fmla="*/ 251804 w 491377"/>
                  <a:gd name="connsiteY28" fmla="*/ 29308 h 491101"/>
                  <a:gd name="connsiteX29" fmla="*/ 237054 w 491377"/>
                  <a:gd name="connsiteY29" fmla="*/ 38681 h 491101"/>
                  <a:gd name="connsiteX30" fmla="*/ 227680 w 491377"/>
                  <a:gd name="connsiteY30" fmla="*/ 39302 h 491101"/>
                  <a:gd name="connsiteX31" fmla="*/ 225337 w 491377"/>
                  <a:gd name="connsiteY31" fmla="*/ 39302 h 491101"/>
                  <a:gd name="connsiteX32" fmla="*/ 215412 w 491377"/>
                  <a:gd name="connsiteY32" fmla="*/ 31169 h 491101"/>
                  <a:gd name="connsiteX33" fmla="*/ 202454 w 491377"/>
                  <a:gd name="connsiteY33" fmla="*/ 10491 h 491101"/>
                  <a:gd name="connsiteX34" fmla="*/ 187084 w 491377"/>
                  <a:gd name="connsiteY34" fmla="*/ 4426 h 491101"/>
                  <a:gd name="connsiteX35" fmla="*/ 149865 w 491377"/>
                  <a:gd name="connsiteY35" fmla="*/ 16557 h 491101"/>
                  <a:gd name="connsiteX36" fmla="*/ 141111 w 491377"/>
                  <a:gd name="connsiteY36" fmla="*/ 30342 h 491101"/>
                  <a:gd name="connsiteX37" fmla="*/ 142834 w 491377"/>
                  <a:gd name="connsiteY37" fmla="*/ 54603 h 491101"/>
                  <a:gd name="connsiteX38" fmla="*/ 135942 w 491377"/>
                  <a:gd name="connsiteY38" fmla="*/ 69491 h 491101"/>
                  <a:gd name="connsiteX39" fmla="*/ 112232 w 491377"/>
                  <a:gd name="connsiteY39" fmla="*/ 74591 h 491101"/>
                  <a:gd name="connsiteX40" fmla="*/ 90865 w 491377"/>
                  <a:gd name="connsiteY40" fmla="*/ 63770 h 491101"/>
                  <a:gd name="connsiteX41" fmla="*/ 74530 w 491377"/>
                  <a:gd name="connsiteY41" fmla="*/ 66182 h 491101"/>
                  <a:gd name="connsiteX42" fmla="*/ 48476 w 491377"/>
                  <a:gd name="connsiteY42" fmla="*/ 95337 h 491101"/>
                  <a:gd name="connsiteX43" fmla="*/ 47856 w 491377"/>
                  <a:gd name="connsiteY43" fmla="*/ 111879 h 491101"/>
                  <a:gd name="connsiteX44" fmla="*/ 61641 w 491377"/>
                  <a:gd name="connsiteY44" fmla="*/ 131936 h 491101"/>
                  <a:gd name="connsiteX45" fmla="*/ 63089 w 491377"/>
                  <a:gd name="connsiteY45" fmla="*/ 148203 h 491101"/>
                  <a:gd name="connsiteX46" fmla="*/ 45099 w 491377"/>
                  <a:gd name="connsiteY46" fmla="*/ 164469 h 491101"/>
                  <a:gd name="connsiteX47" fmla="*/ 20906 w 491377"/>
                  <a:gd name="connsiteY47" fmla="*/ 165434 h 491101"/>
                  <a:gd name="connsiteX48" fmla="*/ 7949 w 491377"/>
                  <a:gd name="connsiteY48" fmla="*/ 175703 h 491101"/>
                  <a:gd name="connsiteX49" fmla="*/ 22 w 491377"/>
                  <a:gd name="connsiteY49" fmla="*/ 214025 h 491101"/>
                  <a:gd name="connsiteX50" fmla="*/ 7742 w 491377"/>
                  <a:gd name="connsiteY50" fmla="*/ 228637 h 491101"/>
                  <a:gd name="connsiteX51" fmla="*/ 29591 w 491377"/>
                  <a:gd name="connsiteY51" fmla="*/ 239183 h 491101"/>
                  <a:gd name="connsiteX52" fmla="*/ 38896 w 491377"/>
                  <a:gd name="connsiteY52" fmla="*/ 253864 h 491101"/>
                  <a:gd name="connsiteX53" fmla="*/ 39516 w 491377"/>
                  <a:gd name="connsiteY53" fmla="*/ 263307 h 491101"/>
                  <a:gd name="connsiteX54" fmla="*/ 39516 w 491377"/>
                  <a:gd name="connsiteY54" fmla="*/ 265650 h 491101"/>
                  <a:gd name="connsiteX55" fmla="*/ 31452 w 491377"/>
                  <a:gd name="connsiteY55" fmla="*/ 275575 h 491101"/>
                  <a:gd name="connsiteX56" fmla="*/ 10775 w 491377"/>
                  <a:gd name="connsiteY56" fmla="*/ 288533 h 491101"/>
                  <a:gd name="connsiteX57" fmla="*/ 4709 w 491377"/>
                  <a:gd name="connsiteY57" fmla="*/ 303903 h 491101"/>
                  <a:gd name="connsiteX58" fmla="*/ 16840 w 491377"/>
                  <a:gd name="connsiteY58" fmla="*/ 341054 h 491101"/>
                  <a:gd name="connsiteX59" fmla="*/ 30625 w 491377"/>
                  <a:gd name="connsiteY59" fmla="*/ 349876 h 491101"/>
                  <a:gd name="connsiteX60" fmla="*/ 54818 w 491377"/>
                  <a:gd name="connsiteY60" fmla="*/ 348084 h 491101"/>
                  <a:gd name="connsiteX61" fmla="*/ 69705 w 491377"/>
                  <a:gd name="connsiteY61" fmla="*/ 354976 h 491101"/>
                  <a:gd name="connsiteX62" fmla="*/ 74806 w 491377"/>
                  <a:gd name="connsiteY62" fmla="*/ 378687 h 491101"/>
                  <a:gd name="connsiteX63" fmla="*/ 63571 w 491377"/>
                  <a:gd name="connsiteY63" fmla="*/ 400122 h 491101"/>
                  <a:gd name="connsiteX64" fmla="*/ 65983 w 491377"/>
                  <a:gd name="connsiteY64" fmla="*/ 416457 h 491101"/>
                  <a:gd name="connsiteX65" fmla="*/ 95138 w 491377"/>
                  <a:gd name="connsiteY65" fmla="*/ 442580 h 491101"/>
                  <a:gd name="connsiteX66" fmla="*/ 111680 w 491377"/>
                  <a:gd name="connsiteY66" fmla="*/ 443131 h 491101"/>
                  <a:gd name="connsiteX67" fmla="*/ 131737 w 491377"/>
                  <a:gd name="connsiteY67" fmla="*/ 429346 h 491101"/>
                  <a:gd name="connsiteX68" fmla="*/ 148004 w 491377"/>
                  <a:gd name="connsiteY68" fmla="*/ 427830 h 491101"/>
                  <a:gd name="connsiteX69" fmla="*/ 164270 w 491377"/>
                  <a:gd name="connsiteY69" fmla="*/ 445888 h 491101"/>
                  <a:gd name="connsiteX70" fmla="*/ 165235 w 491377"/>
                  <a:gd name="connsiteY70" fmla="*/ 470081 h 491101"/>
                  <a:gd name="connsiteX71" fmla="*/ 175505 w 491377"/>
                  <a:gd name="connsiteY71" fmla="*/ 483039 h 491101"/>
                  <a:gd name="connsiteX72" fmla="*/ 213827 w 491377"/>
                  <a:gd name="connsiteY72" fmla="*/ 490965 h 491101"/>
                  <a:gd name="connsiteX73" fmla="*/ 228439 w 491377"/>
                  <a:gd name="connsiteY73" fmla="*/ 483245 h 491101"/>
                  <a:gd name="connsiteX74" fmla="*/ 238984 w 491377"/>
                  <a:gd name="connsiteY74" fmla="*/ 461396 h 491101"/>
                  <a:gd name="connsiteX75" fmla="*/ 253734 w 491377"/>
                  <a:gd name="connsiteY75" fmla="*/ 452022 h 491101"/>
                  <a:gd name="connsiteX76" fmla="*/ 263177 w 491377"/>
                  <a:gd name="connsiteY76" fmla="*/ 451471 h 491101"/>
                  <a:gd name="connsiteX77" fmla="*/ 265451 w 491377"/>
                  <a:gd name="connsiteY77" fmla="*/ 451471 h 491101"/>
                  <a:gd name="connsiteX78" fmla="*/ 275376 w 491377"/>
                  <a:gd name="connsiteY78" fmla="*/ 459535 h 491101"/>
                  <a:gd name="connsiteX79" fmla="*/ 288334 w 491377"/>
                  <a:gd name="connsiteY79" fmla="*/ 480212 h 491101"/>
                  <a:gd name="connsiteX80" fmla="*/ 303704 w 491377"/>
                  <a:gd name="connsiteY80" fmla="*/ 486278 h 491101"/>
                  <a:gd name="connsiteX81" fmla="*/ 340924 w 491377"/>
                  <a:gd name="connsiteY81" fmla="*/ 474147 h 491101"/>
                  <a:gd name="connsiteX82" fmla="*/ 349677 w 491377"/>
                  <a:gd name="connsiteY82" fmla="*/ 460362 h 491101"/>
                  <a:gd name="connsiteX83" fmla="*/ 347954 w 491377"/>
                  <a:gd name="connsiteY83" fmla="*/ 436101 h 491101"/>
                  <a:gd name="connsiteX84" fmla="*/ 354846 w 491377"/>
                  <a:gd name="connsiteY84" fmla="*/ 421282 h 491101"/>
                  <a:gd name="connsiteX85" fmla="*/ 378556 w 491377"/>
                  <a:gd name="connsiteY85" fmla="*/ 416113 h 491101"/>
                  <a:gd name="connsiteX86" fmla="*/ 399992 w 491377"/>
                  <a:gd name="connsiteY86" fmla="*/ 427416 h 491101"/>
                  <a:gd name="connsiteX87" fmla="*/ 416327 w 491377"/>
                  <a:gd name="connsiteY87" fmla="*/ 424935 h 491101"/>
                  <a:gd name="connsiteX88" fmla="*/ 442381 w 491377"/>
                  <a:gd name="connsiteY88" fmla="*/ 395780 h 491101"/>
                  <a:gd name="connsiteX89" fmla="*/ 443001 w 491377"/>
                  <a:gd name="connsiteY89" fmla="*/ 379307 h 491101"/>
                  <a:gd name="connsiteX90" fmla="*/ 429216 w 491377"/>
                  <a:gd name="connsiteY90" fmla="*/ 359181 h 491101"/>
                  <a:gd name="connsiteX91" fmla="*/ 427769 w 491377"/>
                  <a:gd name="connsiteY91" fmla="*/ 342984 h 491101"/>
                  <a:gd name="connsiteX92" fmla="*/ 446172 w 491377"/>
                  <a:gd name="connsiteY92" fmla="*/ 326442 h 491101"/>
                  <a:gd name="connsiteX93" fmla="*/ 245601 w 491377"/>
                  <a:gd name="connsiteY93" fmla="*/ 412322 h 491101"/>
                  <a:gd name="connsiteX94" fmla="*/ 78872 w 491377"/>
                  <a:gd name="connsiteY94" fmla="*/ 245593 h 491101"/>
                  <a:gd name="connsiteX95" fmla="*/ 245601 w 491377"/>
                  <a:gd name="connsiteY95" fmla="*/ 78864 h 491101"/>
                  <a:gd name="connsiteX96" fmla="*/ 412330 w 491377"/>
                  <a:gd name="connsiteY96" fmla="*/ 245593 h 491101"/>
                  <a:gd name="connsiteX97" fmla="*/ 245601 w 491377"/>
                  <a:gd name="connsiteY97" fmla="*/ 412322 h 4911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491377" h="491101">
                    <a:moveTo>
                      <a:pt x="446172" y="326442"/>
                    </a:moveTo>
                    <a:lnTo>
                      <a:pt x="470364" y="325545"/>
                    </a:lnTo>
                    <a:cubicBezTo>
                      <a:pt x="476347" y="325001"/>
                      <a:pt x="481426" y="320928"/>
                      <a:pt x="483253" y="315207"/>
                    </a:cubicBezTo>
                    <a:lnTo>
                      <a:pt x="491248" y="276954"/>
                    </a:lnTo>
                    <a:cubicBezTo>
                      <a:pt x="491862" y="270971"/>
                      <a:pt x="488815" y="265209"/>
                      <a:pt x="483529" y="262342"/>
                    </a:cubicBezTo>
                    <a:lnTo>
                      <a:pt x="461749" y="251727"/>
                    </a:lnTo>
                    <a:cubicBezTo>
                      <a:pt x="456303" y="248771"/>
                      <a:pt x="452761" y="243229"/>
                      <a:pt x="452375" y="237047"/>
                    </a:cubicBezTo>
                    <a:cubicBezTo>
                      <a:pt x="452375" y="237047"/>
                      <a:pt x="452375" y="234220"/>
                      <a:pt x="451754" y="227604"/>
                    </a:cubicBezTo>
                    <a:lnTo>
                      <a:pt x="451754" y="225329"/>
                    </a:lnTo>
                    <a:cubicBezTo>
                      <a:pt x="451754" y="222848"/>
                      <a:pt x="455063" y="218437"/>
                      <a:pt x="459887" y="215335"/>
                    </a:cubicBezTo>
                    <a:lnTo>
                      <a:pt x="480565" y="202377"/>
                    </a:lnTo>
                    <a:cubicBezTo>
                      <a:pt x="485507" y="198952"/>
                      <a:pt x="487899" y="192886"/>
                      <a:pt x="486630" y="187007"/>
                    </a:cubicBezTo>
                    <a:lnTo>
                      <a:pt x="474499" y="149857"/>
                    </a:lnTo>
                    <a:cubicBezTo>
                      <a:pt x="472073" y="144439"/>
                      <a:pt x="466649" y="141000"/>
                      <a:pt x="460715" y="141103"/>
                    </a:cubicBezTo>
                    <a:lnTo>
                      <a:pt x="436453" y="142826"/>
                    </a:lnTo>
                    <a:cubicBezTo>
                      <a:pt x="430670" y="143157"/>
                      <a:pt x="425108" y="140566"/>
                      <a:pt x="421634" y="135934"/>
                    </a:cubicBezTo>
                    <a:cubicBezTo>
                      <a:pt x="419084" y="131729"/>
                      <a:pt x="413846" y="117186"/>
                      <a:pt x="416465" y="112224"/>
                    </a:cubicBezTo>
                    <a:lnTo>
                      <a:pt x="427769" y="90788"/>
                    </a:lnTo>
                    <a:cubicBezTo>
                      <a:pt x="430319" y="85343"/>
                      <a:pt x="429340" y="78899"/>
                      <a:pt x="425287" y="74453"/>
                    </a:cubicBezTo>
                    <a:lnTo>
                      <a:pt x="396201" y="48400"/>
                    </a:lnTo>
                    <a:cubicBezTo>
                      <a:pt x="391321" y="44864"/>
                      <a:pt x="384787" y="44616"/>
                      <a:pt x="379659" y="47779"/>
                    </a:cubicBezTo>
                    <a:lnTo>
                      <a:pt x="359602" y="61564"/>
                    </a:lnTo>
                    <a:cubicBezTo>
                      <a:pt x="354777" y="64762"/>
                      <a:pt x="348671" y="65328"/>
                      <a:pt x="343336" y="63081"/>
                    </a:cubicBezTo>
                    <a:cubicBezTo>
                      <a:pt x="339063" y="60737"/>
                      <a:pt x="327277" y="50743"/>
                      <a:pt x="327001" y="45091"/>
                    </a:cubicBezTo>
                    <a:lnTo>
                      <a:pt x="326036" y="20899"/>
                    </a:lnTo>
                    <a:cubicBezTo>
                      <a:pt x="325547" y="14902"/>
                      <a:pt x="321494" y="9788"/>
                      <a:pt x="315766" y="7941"/>
                    </a:cubicBezTo>
                    <a:lnTo>
                      <a:pt x="277513" y="15"/>
                    </a:lnTo>
                    <a:cubicBezTo>
                      <a:pt x="271530" y="-599"/>
                      <a:pt x="265768" y="2448"/>
                      <a:pt x="262901" y="7734"/>
                    </a:cubicBezTo>
                    <a:lnTo>
                      <a:pt x="251804" y="29308"/>
                    </a:lnTo>
                    <a:cubicBezTo>
                      <a:pt x="248799" y="34732"/>
                      <a:pt x="243244" y="38261"/>
                      <a:pt x="237054" y="38681"/>
                    </a:cubicBezTo>
                    <a:cubicBezTo>
                      <a:pt x="237054" y="38681"/>
                      <a:pt x="234228" y="38681"/>
                      <a:pt x="227680" y="39302"/>
                    </a:cubicBezTo>
                    <a:lnTo>
                      <a:pt x="225337" y="39302"/>
                    </a:lnTo>
                    <a:cubicBezTo>
                      <a:pt x="222856" y="39302"/>
                      <a:pt x="218445" y="35925"/>
                      <a:pt x="215412" y="31169"/>
                    </a:cubicBezTo>
                    <a:lnTo>
                      <a:pt x="202454" y="10491"/>
                    </a:lnTo>
                    <a:cubicBezTo>
                      <a:pt x="199001" y="5584"/>
                      <a:pt x="192956" y="3199"/>
                      <a:pt x="187084" y="4426"/>
                    </a:cubicBezTo>
                    <a:lnTo>
                      <a:pt x="149865" y="16557"/>
                    </a:lnTo>
                    <a:cubicBezTo>
                      <a:pt x="144475" y="19010"/>
                      <a:pt x="141042" y="24421"/>
                      <a:pt x="141111" y="30342"/>
                    </a:cubicBezTo>
                    <a:lnTo>
                      <a:pt x="142834" y="54603"/>
                    </a:lnTo>
                    <a:cubicBezTo>
                      <a:pt x="143186" y="60407"/>
                      <a:pt x="140594" y="66003"/>
                      <a:pt x="135942" y="69491"/>
                    </a:cubicBezTo>
                    <a:cubicBezTo>
                      <a:pt x="131806" y="72041"/>
                      <a:pt x="117263" y="77279"/>
                      <a:pt x="112232" y="74591"/>
                    </a:cubicBezTo>
                    <a:lnTo>
                      <a:pt x="90865" y="63770"/>
                    </a:lnTo>
                    <a:cubicBezTo>
                      <a:pt x="85427" y="61220"/>
                      <a:pt x="78996" y="62171"/>
                      <a:pt x="74530" y="66182"/>
                    </a:cubicBezTo>
                    <a:lnTo>
                      <a:pt x="48476" y="95337"/>
                    </a:lnTo>
                    <a:cubicBezTo>
                      <a:pt x="44941" y="100217"/>
                      <a:pt x="44693" y="106751"/>
                      <a:pt x="47856" y="111879"/>
                    </a:cubicBezTo>
                    <a:lnTo>
                      <a:pt x="61641" y="131936"/>
                    </a:lnTo>
                    <a:cubicBezTo>
                      <a:pt x="64812" y="136775"/>
                      <a:pt x="65356" y="142882"/>
                      <a:pt x="63089" y="148203"/>
                    </a:cubicBezTo>
                    <a:cubicBezTo>
                      <a:pt x="60745" y="152407"/>
                      <a:pt x="50751" y="164262"/>
                      <a:pt x="45099" y="164469"/>
                    </a:cubicBezTo>
                    <a:lnTo>
                      <a:pt x="20906" y="165434"/>
                    </a:lnTo>
                    <a:cubicBezTo>
                      <a:pt x="14910" y="165923"/>
                      <a:pt x="9796" y="169976"/>
                      <a:pt x="7949" y="175703"/>
                    </a:cubicBezTo>
                    <a:lnTo>
                      <a:pt x="22" y="214025"/>
                    </a:lnTo>
                    <a:cubicBezTo>
                      <a:pt x="-570" y="220001"/>
                      <a:pt x="2469" y="225757"/>
                      <a:pt x="7742" y="228637"/>
                    </a:cubicBezTo>
                    <a:lnTo>
                      <a:pt x="29591" y="239183"/>
                    </a:lnTo>
                    <a:cubicBezTo>
                      <a:pt x="34960" y="242202"/>
                      <a:pt x="38462" y="247716"/>
                      <a:pt x="38896" y="253864"/>
                    </a:cubicBezTo>
                    <a:cubicBezTo>
                      <a:pt x="38896" y="253864"/>
                      <a:pt x="38896" y="256759"/>
                      <a:pt x="39516" y="263307"/>
                    </a:cubicBezTo>
                    <a:lnTo>
                      <a:pt x="39516" y="265650"/>
                    </a:lnTo>
                    <a:cubicBezTo>
                      <a:pt x="39861" y="268132"/>
                      <a:pt x="36208" y="272542"/>
                      <a:pt x="31452" y="275575"/>
                    </a:cubicBezTo>
                    <a:lnTo>
                      <a:pt x="10775" y="288533"/>
                    </a:lnTo>
                    <a:cubicBezTo>
                      <a:pt x="5819" y="291952"/>
                      <a:pt x="3420" y="298024"/>
                      <a:pt x="4709" y="303903"/>
                    </a:cubicBezTo>
                    <a:lnTo>
                      <a:pt x="16840" y="341054"/>
                    </a:lnTo>
                    <a:cubicBezTo>
                      <a:pt x="19259" y="346485"/>
                      <a:pt x="24684" y="349952"/>
                      <a:pt x="30625" y="349876"/>
                    </a:cubicBezTo>
                    <a:lnTo>
                      <a:pt x="54818" y="348084"/>
                    </a:lnTo>
                    <a:cubicBezTo>
                      <a:pt x="60621" y="347760"/>
                      <a:pt x="66204" y="350345"/>
                      <a:pt x="69705" y="354976"/>
                    </a:cubicBezTo>
                    <a:cubicBezTo>
                      <a:pt x="72255" y="359181"/>
                      <a:pt x="77425" y="373724"/>
                      <a:pt x="74806" y="378687"/>
                    </a:cubicBezTo>
                    <a:lnTo>
                      <a:pt x="63571" y="400122"/>
                    </a:lnTo>
                    <a:cubicBezTo>
                      <a:pt x="61021" y="405560"/>
                      <a:pt x="61972" y="411991"/>
                      <a:pt x="65983" y="416457"/>
                    </a:cubicBezTo>
                    <a:lnTo>
                      <a:pt x="95138" y="442580"/>
                    </a:lnTo>
                    <a:cubicBezTo>
                      <a:pt x="100046" y="446061"/>
                      <a:pt x="106552" y="446274"/>
                      <a:pt x="111680" y="443131"/>
                    </a:cubicBezTo>
                    <a:lnTo>
                      <a:pt x="131737" y="429346"/>
                    </a:lnTo>
                    <a:cubicBezTo>
                      <a:pt x="136562" y="426148"/>
                      <a:pt x="142669" y="425583"/>
                      <a:pt x="148004" y="427830"/>
                    </a:cubicBezTo>
                    <a:cubicBezTo>
                      <a:pt x="152277" y="430173"/>
                      <a:pt x="164063" y="440236"/>
                      <a:pt x="164270" y="445888"/>
                    </a:cubicBezTo>
                    <a:lnTo>
                      <a:pt x="165235" y="470081"/>
                    </a:lnTo>
                    <a:cubicBezTo>
                      <a:pt x="165779" y="476056"/>
                      <a:pt x="169811" y="481143"/>
                      <a:pt x="175505" y="483039"/>
                    </a:cubicBezTo>
                    <a:lnTo>
                      <a:pt x="213827" y="490965"/>
                    </a:lnTo>
                    <a:cubicBezTo>
                      <a:pt x="219809" y="491557"/>
                      <a:pt x="225558" y="488518"/>
                      <a:pt x="228439" y="483245"/>
                    </a:cubicBezTo>
                    <a:lnTo>
                      <a:pt x="238984" y="461396"/>
                    </a:lnTo>
                    <a:cubicBezTo>
                      <a:pt x="242030" y="456006"/>
                      <a:pt x="247558" y="452491"/>
                      <a:pt x="253734" y="452022"/>
                    </a:cubicBezTo>
                    <a:cubicBezTo>
                      <a:pt x="253734" y="452022"/>
                      <a:pt x="256560" y="452022"/>
                      <a:pt x="263177" y="451471"/>
                    </a:cubicBezTo>
                    <a:lnTo>
                      <a:pt x="265451" y="451471"/>
                    </a:lnTo>
                    <a:cubicBezTo>
                      <a:pt x="267933" y="451471"/>
                      <a:pt x="272344" y="454779"/>
                      <a:pt x="275376" y="459535"/>
                    </a:cubicBezTo>
                    <a:lnTo>
                      <a:pt x="288334" y="480212"/>
                    </a:lnTo>
                    <a:cubicBezTo>
                      <a:pt x="291753" y="485168"/>
                      <a:pt x="297825" y="487567"/>
                      <a:pt x="303704" y="486278"/>
                    </a:cubicBezTo>
                    <a:lnTo>
                      <a:pt x="340924" y="474147"/>
                    </a:lnTo>
                    <a:cubicBezTo>
                      <a:pt x="346341" y="471721"/>
                      <a:pt x="349781" y="466297"/>
                      <a:pt x="349677" y="460362"/>
                    </a:cubicBezTo>
                    <a:lnTo>
                      <a:pt x="347954" y="436101"/>
                    </a:lnTo>
                    <a:cubicBezTo>
                      <a:pt x="347616" y="430318"/>
                      <a:pt x="350201" y="424749"/>
                      <a:pt x="354846" y="421282"/>
                    </a:cubicBezTo>
                    <a:cubicBezTo>
                      <a:pt x="358982" y="418732"/>
                      <a:pt x="373525" y="413493"/>
                      <a:pt x="378556" y="416113"/>
                    </a:cubicBezTo>
                    <a:lnTo>
                      <a:pt x="399992" y="427416"/>
                    </a:lnTo>
                    <a:cubicBezTo>
                      <a:pt x="405437" y="429966"/>
                      <a:pt x="411881" y="428988"/>
                      <a:pt x="416327" y="424935"/>
                    </a:cubicBezTo>
                    <a:lnTo>
                      <a:pt x="442381" y="395780"/>
                    </a:lnTo>
                    <a:cubicBezTo>
                      <a:pt x="445903" y="390921"/>
                      <a:pt x="446151" y="384414"/>
                      <a:pt x="443001" y="379307"/>
                    </a:cubicBezTo>
                    <a:lnTo>
                      <a:pt x="429216" y="359181"/>
                    </a:lnTo>
                    <a:cubicBezTo>
                      <a:pt x="426080" y="354356"/>
                      <a:pt x="425536" y="348291"/>
                      <a:pt x="427769" y="342984"/>
                    </a:cubicBezTo>
                    <a:cubicBezTo>
                      <a:pt x="430595" y="338503"/>
                      <a:pt x="440589" y="326649"/>
                      <a:pt x="446172" y="326442"/>
                    </a:cubicBezTo>
                    <a:close/>
                    <a:moveTo>
                      <a:pt x="245601" y="412322"/>
                    </a:moveTo>
                    <a:cubicBezTo>
                      <a:pt x="153518" y="412322"/>
                      <a:pt x="78872" y="337676"/>
                      <a:pt x="78872" y="245593"/>
                    </a:cubicBezTo>
                    <a:cubicBezTo>
                      <a:pt x="78872" y="153510"/>
                      <a:pt x="153518" y="78864"/>
                      <a:pt x="245601" y="78864"/>
                    </a:cubicBezTo>
                    <a:cubicBezTo>
                      <a:pt x="337684" y="78864"/>
                      <a:pt x="412330" y="153510"/>
                      <a:pt x="412330" y="245593"/>
                    </a:cubicBezTo>
                    <a:cubicBezTo>
                      <a:pt x="412212" y="337628"/>
                      <a:pt x="337636" y="412204"/>
                      <a:pt x="245601" y="412322"/>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59" name="组合 158">
              <a:extLst>
                <a:ext uri="{FF2B5EF4-FFF2-40B4-BE49-F238E27FC236}">
                  <a16:creationId xmlns:a16="http://schemas.microsoft.com/office/drawing/2014/main" id="{3449EE37-F5C0-48D8-BA80-5EF34A6F5EF0}"/>
                </a:ext>
              </a:extLst>
            </p:cNvPr>
            <p:cNvGrpSpPr/>
            <p:nvPr/>
          </p:nvGrpSpPr>
          <p:grpSpPr>
            <a:xfrm>
              <a:off x="5868120" y="3503368"/>
              <a:ext cx="380365" cy="556260"/>
              <a:chOff x="8561" y="6621"/>
              <a:chExt cx="599" cy="876"/>
            </a:xfrm>
            <a:solidFill>
              <a:schemeClr val="accent2"/>
            </a:solidFill>
          </p:grpSpPr>
          <p:sp>
            <p:nvSpPr>
              <p:cNvPr id="160" name="任意多边形: 形状 159">
                <a:extLst>
                  <a:ext uri="{FF2B5EF4-FFF2-40B4-BE49-F238E27FC236}">
                    <a16:creationId xmlns:a16="http://schemas.microsoft.com/office/drawing/2014/main" id="{3843596C-5E7B-41FE-926A-40A40C565BE4}"/>
                  </a:ext>
                </a:extLst>
              </p:cNvPr>
              <p:cNvSpPr/>
              <p:nvPr/>
            </p:nvSpPr>
            <p:spPr>
              <a:xfrm>
                <a:off x="8759" y="7273"/>
                <a:ext cx="209" cy="68"/>
              </a:xfrm>
              <a:custGeom>
                <a:avLst/>
                <a:gdLst>
                  <a:gd name="connsiteX0" fmla="*/ 689 w 132542"/>
                  <a:gd name="connsiteY0" fmla="*/ 43216 h 43215"/>
                  <a:gd name="connsiteX1" fmla="*/ 131922 w 132542"/>
                  <a:gd name="connsiteY1" fmla="*/ 17921 h 43215"/>
                  <a:gd name="connsiteX2" fmla="*/ 132542 w 132542"/>
                  <a:gd name="connsiteY2" fmla="*/ 0 h 43215"/>
                  <a:gd name="connsiteX3" fmla="*/ 0 w 132542"/>
                  <a:gd name="connsiteY3" fmla="*/ 25502 h 43215"/>
                  <a:gd name="connsiteX4" fmla="*/ 689 w 132542"/>
                  <a:gd name="connsiteY4" fmla="*/ 43216 h 432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542" h="43215">
                    <a:moveTo>
                      <a:pt x="689" y="43216"/>
                    </a:moveTo>
                    <a:lnTo>
                      <a:pt x="131922" y="17921"/>
                    </a:lnTo>
                    <a:lnTo>
                      <a:pt x="132542" y="0"/>
                    </a:lnTo>
                    <a:lnTo>
                      <a:pt x="0" y="25502"/>
                    </a:lnTo>
                    <a:lnTo>
                      <a:pt x="689" y="43216"/>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1" name="任意多边形: 形状 160">
                <a:extLst>
                  <a:ext uri="{FF2B5EF4-FFF2-40B4-BE49-F238E27FC236}">
                    <a16:creationId xmlns:a16="http://schemas.microsoft.com/office/drawing/2014/main" id="{76AEB890-3B08-45C8-84E0-ECA67A5C232C}"/>
                  </a:ext>
                </a:extLst>
              </p:cNvPr>
              <p:cNvSpPr/>
              <p:nvPr/>
            </p:nvSpPr>
            <p:spPr>
              <a:xfrm>
                <a:off x="8761" y="7321"/>
                <a:ext cx="205" cy="67"/>
              </a:xfrm>
              <a:custGeom>
                <a:avLst/>
                <a:gdLst>
                  <a:gd name="connsiteX0" fmla="*/ 689 w 130405"/>
                  <a:gd name="connsiteY0" fmla="*/ 42802 h 42801"/>
                  <a:gd name="connsiteX1" fmla="*/ 129785 w 130405"/>
                  <a:gd name="connsiteY1" fmla="*/ 17989 h 42801"/>
                  <a:gd name="connsiteX2" fmla="*/ 130405 w 130405"/>
                  <a:gd name="connsiteY2" fmla="*/ 0 h 42801"/>
                  <a:gd name="connsiteX3" fmla="*/ 0 w 130405"/>
                  <a:gd name="connsiteY3" fmla="*/ 25157 h 42801"/>
                  <a:gd name="connsiteX4" fmla="*/ 689 w 130405"/>
                  <a:gd name="connsiteY4" fmla="*/ 42802 h 42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0405" h="42801">
                    <a:moveTo>
                      <a:pt x="689" y="42802"/>
                    </a:moveTo>
                    <a:lnTo>
                      <a:pt x="129785" y="17989"/>
                    </a:lnTo>
                    <a:lnTo>
                      <a:pt x="130405" y="0"/>
                    </a:lnTo>
                    <a:lnTo>
                      <a:pt x="0" y="25157"/>
                    </a:lnTo>
                    <a:lnTo>
                      <a:pt x="689" y="42802"/>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2" name="任意多边形: 形状 161">
                <a:extLst>
                  <a:ext uri="{FF2B5EF4-FFF2-40B4-BE49-F238E27FC236}">
                    <a16:creationId xmlns:a16="http://schemas.microsoft.com/office/drawing/2014/main" id="{0F82181B-16CD-4C43-B622-954B51945DB6}"/>
                  </a:ext>
                </a:extLst>
              </p:cNvPr>
              <p:cNvSpPr/>
              <p:nvPr/>
            </p:nvSpPr>
            <p:spPr>
              <a:xfrm>
                <a:off x="8763" y="7368"/>
                <a:ext cx="202" cy="41"/>
              </a:xfrm>
              <a:custGeom>
                <a:avLst/>
                <a:gdLst>
                  <a:gd name="connsiteX0" fmla="*/ -51 w 128200"/>
                  <a:gd name="connsiteY0" fmla="*/ 25439 h 26122"/>
                  <a:gd name="connsiteX1" fmla="*/ 707 w 128200"/>
                  <a:gd name="connsiteY1" fmla="*/ 26059 h 26122"/>
                  <a:gd name="connsiteX2" fmla="*/ 126633 w 128200"/>
                  <a:gd name="connsiteY2" fmla="*/ 26059 h 26122"/>
                  <a:gd name="connsiteX3" fmla="*/ 127322 w 128200"/>
                  <a:gd name="connsiteY3" fmla="*/ 25508 h 26122"/>
                  <a:gd name="connsiteX4" fmla="*/ 128149 w 128200"/>
                  <a:gd name="connsiteY4" fmla="*/ -63 h 26122"/>
                  <a:gd name="connsiteX5" fmla="*/ -51 w 128200"/>
                  <a:gd name="connsiteY5" fmla="*/ 24681 h 261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200" h="26122">
                    <a:moveTo>
                      <a:pt x="-51" y="25439"/>
                    </a:moveTo>
                    <a:cubicBezTo>
                      <a:pt x="80" y="25763"/>
                      <a:pt x="370" y="25990"/>
                      <a:pt x="707" y="26059"/>
                    </a:cubicBezTo>
                    <a:lnTo>
                      <a:pt x="126633" y="26059"/>
                    </a:lnTo>
                    <a:cubicBezTo>
                      <a:pt x="126950" y="26025"/>
                      <a:pt x="127219" y="25811"/>
                      <a:pt x="127322" y="25508"/>
                    </a:cubicBezTo>
                    <a:lnTo>
                      <a:pt x="128149" y="-63"/>
                    </a:lnTo>
                    <a:lnTo>
                      <a:pt x="-51" y="24681"/>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3" name="任意多边形: 形状 162">
                <a:extLst>
                  <a:ext uri="{FF2B5EF4-FFF2-40B4-BE49-F238E27FC236}">
                    <a16:creationId xmlns:a16="http://schemas.microsoft.com/office/drawing/2014/main" id="{41A8673A-482F-4D82-97B4-0F3CDA73358E}"/>
                  </a:ext>
                </a:extLst>
              </p:cNvPr>
              <p:cNvSpPr/>
              <p:nvPr/>
            </p:nvSpPr>
            <p:spPr>
              <a:xfrm>
                <a:off x="8757" y="7250"/>
                <a:ext cx="212" cy="44"/>
              </a:xfrm>
              <a:custGeom>
                <a:avLst/>
                <a:gdLst>
                  <a:gd name="connsiteX0" fmla="*/ 90222 w 134541"/>
                  <a:gd name="connsiteY0" fmla="*/ 4136 h 27914"/>
                  <a:gd name="connsiteX1" fmla="*/ 90360 w 134541"/>
                  <a:gd name="connsiteY1" fmla="*/ 0 h 27914"/>
                  <a:gd name="connsiteX2" fmla="*/ 41217 w 134541"/>
                  <a:gd name="connsiteY2" fmla="*/ 0 h 27914"/>
                  <a:gd name="connsiteX3" fmla="*/ 27639 w 134541"/>
                  <a:gd name="connsiteY3" fmla="*/ 0 h 27914"/>
                  <a:gd name="connsiteX4" fmla="*/ 0 w 134541"/>
                  <a:gd name="connsiteY4" fmla="*/ 0 h 27914"/>
                  <a:gd name="connsiteX5" fmla="*/ 1034 w 134541"/>
                  <a:gd name="connsiteY5" fmla="*/ 27914 h 27914"/>
                  <a:gd name="connsiteX6" fmla="*/ 134472 w 134541"/>
                  <a:gd name="connsiteY6" fmla="*/ 2206 h 27914"/>
                  <a:gd name="connsiteX7" fmla="*/ 134541 w 134541"/>
                  <a:gd name="connsiteY7" fmla="*/ 0 h 27914"/>
                  <a:gd name="connsiteX8" fmla="*/ 103938 w 134541"/>
                  <a:gd name="connsiteY8" fmla="*/ 0 h 27914"/>
                  <a:gd name="connsiteX9" fmla="*/ 103800 w 134541"/>
                  <a:gd name="connsiteY9" fmla="*/ 4136 h 27914"/>
                  <a:gd name="connsiteX10" fmla="*/ 90222 w 134541"/>
                  <a:gd name="connsiteY10" fmla="*/ 4136 h 279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541" h="27914">
                    <a:moveTo>
                      <a:pt x="90222" y="4136"/>
                    </a:moveTo>
                    <a:lnTo>
                      <a:pt x="90360" y="0"/>
                    </a:lnTo>
                    <a:lnTo>
                      <a:pt x="41217" y="0"/>
                    </a:lnTo>
                    <a:lnTo>
                      <a:pt x="27639" y="0"/>
                    </a:lnTo>
                    <a:lnTo>
                      <a:pt x="0" y="0"/>
                    </a:lnTo>
                    <a:lnTo>
                      <a:pt x="1034" y="27914"/>
                    </a:lnTo>
                    <a:lnTo>
                      <a:pt x="134472" y="2206"/>
                    </a:lnTo>
                    <a:lnTo>
                      <a:pt x="134541" y="0"/>
                    </a:lnTo>
                    <a:lnTo>
                      <a:pt x="103938" y="0"/>
                    </a:lnTo>
                    <a:lnTo>
                      <a:pt x="103800" y="4136"/>
                    </a:lnTo>
                    <a:lnTo>
                      <a:pt x="90222" y="4136"/>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4" name="任意多边形: 形状 163">
                <a:extLst>
                  <a:ext uri="{FF2B5EF4-FFF2-40B4-BE49-F238E27FC236}">
                    <a16:creationId xmlns:a16="http://schemas.microsoft.com/office/drawing/2014/main" id="{3DC4E2F5-FDB4-4BD9-8ED6-4E02942B6F23}"/>
                  </a:ext>
                </a:extLst>
              </p:cNvPr>
              <p:cNvSpPr/>
              <p:nvPr/>
            </p:nvSpPr>
            <p:spPr>
              <a:xfrm>
                <a:off x="8561" y="6621"/>
                <a:ext cx="599" cy="876"/>
              </a:xfrm>
              <a:custGeom>
                <a:avLst/>
                <a:gdLst>
                  <a:gd name="connsiteX0" fmla="*/ 190029 w 380172"/>
                  <a:gd name="connsiteY0" fmla="*/ -63 h 556221"/>
                  <a:gd name="connsiteX1" fmla="*/ -51 w 380172"/>
                  <a:gd name="connsiteY1" fmla="*/ 190045 h 556221"/>
                  <a:gd name="connsiteX2" fmla="*/ 91330 w 380172"/>
                  <a:gd name="connsiteY2" fmla="*/ 352486 h 556221"/>
                  <a:gd name="connsiteX3" fmla="*/ 96981 w 380172"/>
                  <a:gd name="connsiteY3" fmla="*/ 492955 h 556221"/>
                  <a:gd name="connsiteX4" fmla="*/ 125654 w 380172"/>
                  <a:gd name="connsiteY4" fmla="*/ 525142 h 556221"/>
                  <a:gd name="connsiteX5" fmla="*/ 190029 w 380172"/>
                  <a:gd name="connsiteY5" fmla="*/ 556158 h 556221"/>
                  <a:gd name="connsiteX6" fmla="*/ 254267 w 380172"/>
                  <a:gd name="connsiteY6" fmla="*/ 525487 h 556221"/>
                  <a:gd name="connsiteX7" fmla="*/ 286386 w 380172"/>
                  <a:gd name="connsiteY7" fmla="*/ 492886 h 556221"/>
                  <a:gd name="connsiteX8" fmla="*/ 291280 w 380172"/>
                  <a:gd name="connsiteY8" fmla="*/ 350901 h 556221"/>
                  <a:gd name="connsiteX9" fmla="*/ 350872 w 380172"/>
                  <a:gd name="connsiteY9" fmla="*/ 88753 h 556221"/>
                  <a:gd name="connsiteX10" fmla="*/ 190029 w 380172"/>
                  <a:gd name="connsiteY10" fmla="*/ -63 h 556221"/>
                  <a:gd name="connsiteX11" fmla="*/ 255439 w 380172"/>
                  <a:gd name="connsiteY11" fmla="*/ 499916 h 556221"/>
                  <a:gd name="connsiteX12" fmla="*/ 254750 w 380172"/>
                  <a:gd name="connsiteY12" fmla="*/ 500467 h 556221"/>
                  <a:gd name="connsiteX13" fmla="*/ 129031 w 380172"/>
                  <a:gd name="connsiteY13" fmla="*/ 500467 h 556221"/>
                  <a:gd name="connsiteX14" fmla="*/ 128273 w 380172"/>
                  <a:gd name="connsiteY14" fmla="*/ 499847 h 556221"/>
                  <a:gd name="connsiteX15" fmla="*/ 128273 w 380172"/>
                  <a:gd name="connsiteY15" fmla="*/ 499089 h 556221"/>
                  <a:gd name="connsiteX16" fmla="*/ 256473 w 380172"/>
                  <a:gd name="connsiteY16" fmla="*/ 474345 h 556221"/>
                  <a:gd name="connsiteX17" fmla="*/ 256680 w 380172"/>
                  <a:gd name="connsiteY17" fmla="*/ 462008 h 556221"/>
                  <a:gd name="connsiteX18" fmla="*/ 127584 w 380172"/>
                  <a:gd name="connsiteY18" fmla="*/ 486889 h 556221"/>
                  <a:gd name="connsiteX19" fmla="*/ 126895 w 380172"/>
                  <a:gd name="connsiteY19" fmla="*/ 469176 h 556221"/>
                  <a:gd name="connsiteX20" fmla="*/ 257300 w 380172"/>
                  <a:gd name="connsiteY20" fmla="*/ 444018 h 556221"/>
                  <a:gd name="connsiteX21" fmla="*/ 257713 w 380172"/>
                  <a:gd name="connsiteY21" fmla="*/ 431681 h 556221"/>
                  <a:gd name="connsiteX22" fmla="*/ 126757 w 380172"/>
                  <a:gd name="connsiteY22" fmla="*/ 456976 h 556221"/>
                  <a:gd name="connsiteX23" fmla="*/ 126068 w 380172"/>
                  <a:gd name="connsiteY23" fmla="*/ 439194 h 556221"/>
                  <a:gd name="connsiteX24" fmla="*/ 258609 w 380172"/>
                  <a:gd name="connsiteY24" fmla="*/ 413691 h 556221"/>
                  <a:gd name="connsiteX25" fmla="*/ 288661 w 380172"/>
                  <a:gd name="connsiteY25" fmla="*/ 210019 h 556221"/>
                  <a:gd name="connsiteX26" fmla="*/ 231384 w 380172"/>
                  <a:gd name="connsiteY26" fmla="*/ 312579 h 556221"/>
                  <a:gd name="connsiteX27" fmla="*/ 228145 w 380172"/>
                  <a:gd name="connsiteY27" fmla="*/ 399079 h 556221"/>
                  <a:gd name="connsiteX28" fmla="*/ 258747 w 380172"/>
                  <a:gd name="connsiteY28" fmla="*/ 399079 h 556221"/>
                  <a:gd name="connsiteX29" fmla="*/ 258747 w 380172"/>
                  <a:gd name="connsiteY29" fmla="*/ 401285 h 556221"/>
                  <a:gd name="connsiteX30" fmla="*/ 125309 w 380172"/>
                  <a:gd name="connsiteY30" fmla="*/ 426994 h 556221"/>
                  <a:gd name="connsiteX31" fmla="*/ 124275 w 380172"/>
                  <a:gd name="connsiteY31" fmla="*/ 399424 h 556221"/>
                  <a:gd name="connsiteX32" fmla="*/ 151845 w 380172"/>
                  <a:gd name="connsiteY32" fmla="*/ 399424 h 556221"/>
                  <a:gd name="connsiteX33" fmla="*/ 148606 w 380172"/>
                  <a:gd name="connsiteY33" fmla="*/ 312924 h 556221"/>
                  <a:gd name="connsiteX34" fmla="*/ 91330 w 380172"/>
                  <a:gd name="connsiteY34" fmla="*/ 210364 h 556221"/>
                  <a:gd name="connsiteX35" fmla="*/ 92501 w 380172"/>
                  <a:gd name="connsiteY35" fmla="*/ 202368 h 556221"/>
                  <a:gd name="connsiteX36" fmla="*/ 93811 w 380172"/>
                  <a:gd name="connsiteY36" fmla="*/ 201197 h 556221"/>
                  <a:gd name="connsiteX37" fmla="*/ 93811 w 380172"/>
                  <a:gd name="connsiteY37" fmla="*/ 201197 h 556221"/>
                  <a:gd name="connsiteX38" fmla="*/ 97257 w 380172"/>
                  <a:gd name="connsiteY38" fmla="*/ 200094 h 556221"/>
                  <a:gd name="connsiteX39" fmla="*/ 280665 w 380172"/>
                  <a:gd name="connsiteY39" fmla="*/ 200094 h 556221"/>
                  <a:gd name="connsiteX40" fmla="*/ 282527 w 380172"/>
                  <a:gd name="connsiteY40" fmla="*/ 200508 h 556221"/>
                  <a:gd name="connsiteX41" fmla="*/ 285835 w 380172"/>
                  <a:gd name="connsiteY41" fmla="*/ 201266 h 556221"/>
                  <a:gd name="connsiteX42" fmla="*/ 288661 w 380172"/>
                  <a:gd name="connsiteY42" fmla="*/ 210019 h 556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80172" h="556221">
                    <a:moveTo>
                      <a:pt x="190029" y="-63"/>
                    </a:moveTo>
                    <a:cubicBezTo>
                      <a:pt x="85043" y="-56"/>
                      <a:pt x="-58" y="85059"/>
                      <a:pt x="-51" y="190045"/>
                    </a:cubicBezTo>
                    <a:cubicBezTo>
                      <a:pt x="-51" y="256433"/>
                      <a:pt x="34591" y="318010"/>
                      <a:pt x="91330" y="352486"/>
                    </a:cubicBezTo>
                    <a:lnTo>
                      <a:pt x="96981" y="492955"/>
                    </a:lnTo>
                    <a:cubicBezTo>
                      <a:pt x="97822" y="509076"/>
                      <a:pt x="109739" y="522454"/>
                      <a:pt x="125654" y="525142"/>
                    </a:cubicBezTo>
                    <a:cubicBezTo>
                      <a:pt x="131581" y="542787"/>
                      <a:pt x="158117" y="556158"/>
                      <a:pt x="190029" y="556158"/>
                    </a:cubicBezTo>
                    <a:cubicBezTo>
                      <a:pt x="221942" y="556158"/>
                      <a:pt x="248133" y="542994"/>
                      <a:pt x="254267" y="525487"/>
                    </a:cubicBezTo>
                    <a:cubicBezTo>
                      <a:pt x="271767" y="524508"/>
                      <a:pt x="285669" y="510400"/>
                      <a:pt x="286386" y="492886"/>
                    </a:cubicBezTo>
                    <a:lnTo>
                      <a:pt x="291280" y="350901"/>
                    </a:lnTo>
                    <a:cubicBezTo>
                      <a:pt x="380124" y="294969"/>
                      <a:pt x="406805" y="177604"/>
                      <a:pt x="350872" y="88753"/>
                    </a:cubicBezTo>
                    <a:cubicBezTo>
                      <a:pt x="316079" y="33482"/>
                      <a:pt x="255342" y="-56"/>
                      <a:pt x="190029" y="-63"/>
                    </a:cubicBezTo>
                    <a:close/>
                    <a:moveTo>
                      <a:pt x="255439" y="499916"/>
                    </a:moveTo>
                    <a:cubicBezTo>
                      <a:pt x="255336" y="500219"/>
                      <a:pt x="255067" y="500433"/>
                      <a:pt x="254750" y="500467"/>
                    </a:cubicBezTo>
                    <a:lnTo>
                      <a:pt x="129031" y="500467"/>
                    </a:lnTo>
                    <a:cubicBezTo>
                      <a:pt x="128693" y="500399"/>
                      <a:pt x="128404" y="500171"/>
                      <a:pt x="128273" y="499847"/>
                    </a:cubicBezTo>
                    <a:lnTo>
                      <a:pt x="128273" y="499089"/>
                    </a:lnTo>
                    <a:lnTo>
                      <a:pt x="256473" y="474345"/>
                    </a:lnTo>
                    <a:close/>
                    <a:moveTo>
                      <a:pt x="256680" y="462008"/>
                    </a:moveTo>
                    <a:lnTo>
                      <a:pt x="127584" y="486889"/>
                    </a:lnTo>
                    <a:lnTo>
                      <a:pt x="126895" y="469176"/>
                    </a:lnTo>
                    <a:lnTo>
                      <a:pt x="257300" y="444018"/>
                    </a:lnTo>
                    <a:close/>
                    <a:moveTo>
                      <a:pt x="257713" y="431681"/>
                    </a:moveTo>
                    <a:lnTo>
                      <a:pt x="126757" y="456976"/>
                    </a:lnTo>
                    <a:lnTo>
                      <a:pt x="126068" y="439194"/>
                    </a:lnTo>
                    <a:lnTo>
                      <a:pt x="258609" y="413691"/>
                    </a:lnTo>
                    <a:close/>
                    <a:moveTo>
                      <a:pt x="288661" y="210019"/>
                    </a:moveTo>
                    <a:lnTo>
                      <a:pt x="231384" y="312579"/>
                    </a:lnTo>
                    <a:lnTo>
                      <a:pt x="228145" y="399079"/>
                    </a:lnTo>
                    <a:lnTo>
                      <a:pt x="258747" y="399079"/>
                    </a:lnTo>
                    <a:lnTo>
                      <a:pt x="258747" y="401285"/>
                    </a:lnTo>
                    <a:lnTo>
                      <a:pt x="125309" y="426994"/>
                    </a:lnTo>
                    <a:lnTo>
                      <a:pt x="124275" y="399424"/>
                    </a:lnTo>
                    <a:lnTo>
                      <a:pt x="151845" y="399424"/>
                    </a:lnTo>
                    <a:lnTo>
                      <a:pt x="148606" y="312924"/>
                    </a:lnTo>
                    <a:lnTo>
                      <a:pt x="91330" y="210364"/>
                    </a:lnTo>
                    <a:cubicBezTo>
                      <a:pt x="89951" y="207724"/>
                      <a:pt x="90426" y="204498"/>
                      <a:pt x="92501" y="202368"/>
                    </a:cubicBezTo>
                    <a:lnTo>
                      <a:pt x="93811" y="201197"/>
                    </a:lnTo>
                    <a:lnTo>
                      <a:pt x="93811" y="201197"/>
                    </a:lnTo>
                    <a:cubicBezTo>
                      <a:pt x="94838" y="200528"/>
                      <a:pt x="96030" y="200149"/>
                      <a:pt x="97257" y="200094"/>
                    </a:cubicBezTo>
                    <a:lnTo>
                      <a:pt x="280665" y="200094"/>
                    </a:lnTo>
                    <a:cubicBezTo>
                      <a:pt x="281307" y="200135"/>
                      <a:pt x="281934" y="200273"/>
                      <a:pt x="282527" y="200508"/>
                    </a:cubicBezTo>
                    <a:cubicBezTo>
                      <a:pt x="283678" y="200445"/>
                      <a:pt x="284829" y="200707"/>
                      <a:pt x="285835" y="201266"/>
                    </a:cubicBezTo>
                    <a:cubicBezTo>
                      <a:pt x="288867" y="203037"/>
                      <a:pt x="290087" y="206807"/>
                      <a:pt x="288661" y="210019"/>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5" name="任意多边形: 形状 164">
                <a:extLst>
                  <a:ext uri="{FF2B5EF4-FFF2-40B4-BE49-F238E27FC236}">
                    <a16:creationId xmlns:a16="http://schemas.microsoft.com/office/drawing/2014/main" id="{A1835C2A-17E5-475B-9253-661992395C4B}"/>
                  </a:ext>
                </a:extLst>
              </p:cNvPr>
              <p:cNvSpPr/>
              <p:nvPr/>
            </p:nvSpPr>
            <p:spPr>
              <a:xfrm>
                <a:off x="8732" y="6957"/>
                <a:ext cx="257" cy="293"/>
              </a:xfrm>
              <a:custGeom>
                <a:avLst/>
                <a:gdLst>
                  <a:gd name="connsiteX0" fmla="*/ 109539 w 163006"/>
                  <a:gd name="connsiteY0" fmla="*/ 97052 h 186027"/>
                  <a:gd name="connsiteX1" fmla="*/ 110228 w 163006"/>
                  <a:gd name="connsiteY1" fmla="*/ 94294 h 186027"/>
                  <a:gd name="connsiteX2" fmla="*/ 147585 w 163006"/>
                  <a:gd name="connsiteY2" fmla="*/ 27438 h 186027"/>
                  <a:gd name="connsiteX3" fmla="*/ 147585 w 163006"/>
                  <a:gd name="connsiteY3" fmla="*/ 27438 h 186027"/>
                  <a:gd name="connsiteX4" fmla="*/ 151859 w 163006"/>
                  <a:gd name="connsiteY4" fmla="*/ 19856 h 186027"/>
                  <a:gd name="connsiteX5" fmla="*/ 162956 w 163006"/>
                  <a:gd name="connsiteY5" fmla="*/ -63 h 186027"/>
                  <a:gd name="connsiteX6" fmla="*/ -51 w 163006"/>
                  <a:gd name="connsiteY6" fmla="*/ -63 h 186027"/>
                  <a:gd name="connsiteX7" fmla="*/ 11046 w 163006"/>
                  <a:gd name="connsiteY7" fmla="*/ 19925 h 186027"/>
                  <a:gd name="connsiteX8" fmla="*/ 11046 w 163006"/>
                  <a:gd name="connsiteY8" fmla="*/ 19925 h 186027"/>
                  <a:gd name="connsiteX9" fmla="*/ 15250 w 163006"/>
                  <a:gd name="connsiteY9" fmla="*/ 27231 h 186027"/>
                  <a:gd name="connsiteX10" fmla="*/ 15250 w 163006"/>
                  <a:gd name="connsiteY10" fmla="*/ 27231 h 186027"/>
                  <a:gd name="connsiteX11" fmla="*/ 52677 w 163006"/>
                  <a:gd name="connsiteY11" fmla="*/ 94294 h 186027"/>
                  <a:gd name="connsiteX12" fmla="*/ 53504 w 163006"/>
                  <a:gd name="connsiteY12" fmla="*/ 97327 h 186027"/>
                  <a:gd name="connsiteX13" fmla="*/ 56812 w 163006"/>
                  <a:gd name="connsiteY13" fmla="*/ 185964 h 186027"/>
                  <a:gd name="connsiteX14" fmla="*/ 105955 w 163006"/>
                  <a:gd name="connsiteY14" fmla="*/ 185964 h 186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3006" h="186027">
                    <a:moveTo>
                      <a:pt x="109539" y="97052"/>
                    </a:moveTo>
                    <a:cubicBezTo>
                      <a:pt x="109546" y="96093"/>
                      <a:pt x="109780" y="95149"/>
                      <a:pt x="110228" y="94294"/>
                    </a:cubicBezTo>
                    <a:lnTo>
                      <a:pt x="147585" y="27438"/>
                    </a:lnTo>
                    <a:lnTo>
                      <a:pt x="147585" y="27438"/>
                    </a:lnTo>
                    <a:lnTo>
                      <a:pt x="151859" y="19856"/>
                    </a:lnTo>
                    <a:lnTo>
                      <a:pt x="162956" y="-63"/>
                    </a:lnTo>
                    <a:lnTo>
                      <a:pt x="-51" y="-63"/>
                    </a:lnTo>
                    <a:lnTo>
                      <a:pt x="11046" y="19925"/>
                    </a:lnTo>
                    <a:lnTo>
                      <a:pt x="11046" y="19925"/>
                    </a:lnTo>
                    <a:lnTo>
                      <a:pt x="15250" y="27231"/>
                    </a:lnTo>
                    <a:lnTo>
                      <a:pt x="15250" y="27231"/>
                    </a:lnTo>
                    <a:lnTo>
                      <a:pt x="52677" y="94294"/>
                    </a:lnTo>
                    <a:cubicBezTo>
                      <a:pt x="53152" y="95239"/>
                      <a:pt x="53435" y="96273"/>
                      <a:pt x="53504" y="97327"/>
                    </a:cubicBezTo>
                    <a:lnTo>
                      <a:pt x="56812" y="185964"/>
                    </a:lnTo>
                    <a:lnTo>
                      <a:pt x="105955" y="185964"/>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66" name="任意多边形: 形状 165">
              <a:extLst>
                <a:ext uri="{FF2B5EF4-FFF2-40B4-BE49-F238E27FC236}">
                  <a16:creationId xmlns:a16="http://schemas.microsoft.com/office/drawing/2014/main" id="{BD744439-F22B-4EF8-A045-E80130436C95}"/>
                </a:ext>
              </a:extLst>
            </p:cNvPr>
            <p:cNvSpPr/>
            <p:nvPr/>
          </p:nvSpPr>
          <p:spPr>
            <a:xfrm>
              <a:off x="3928574" y="3502368"/>
              <a:ext cx="355445" cy="444157"/>
            </a:xfrm>
            <a:custGeom>
              <a:avLst/>
              <a:gdLst>
                <a:gd name="connsiteX0" fmla="*/ 316382 w 355445"/>
                <a:gd name="connsiteY0" fmla="*/ 178804 h 444157"/>
                <a:gd name="connsiteX1" fmla="*/ 305837 w 355445"/>
                <a:gd name="connsiteY1" fmla="*/ 178804 h 444157"/>
                <a:gd name="connsiteX2" fmla="*/ 305837 w 355445"/>
                <a:gd name="connsiteY2" fmla="*/ 131108 h 444157"/>
                <a:gd name="connsiteX3" fmla="*/ 180642 w 355445"/>
                <a:gd name="connsiteY3" fmla="*/ -28 h 444157"/>
                <a:gd name="connsiteX4" fmla="*/ 49506 w 355445"/>
                <a:gd name="connsiteY4" fmla="*/ 125166 h 444157"/>
                <a:gd name="connsiteX5" fmla="*/ 49506 w 355445"/>
                <a:gd name="connsiteY5" fmla="*/ 131108 h 444157"/>
                <a:gd name="connsiteX6" fmla="*/ 49506 w 355445"/>
                <a:gd name="connsiteY6" fmla="*/ 178804 h 444157"/>
                <a:gd name="connsiteX7" fmla="*/ 38961 w 355445"/>
                <a:gd name="connsiteY7" fmla="*/ 178804 h 444157"/>
                <a:gd name="connsiteX8" fmla="*/ -51 w 355445"/>
                <a:gd name="connsiteY8" fmla="*/ 218091 h 444157"/>
                <a:gd name="connsiteX9" fmla="*/ -51 w 355445"/>
                <a:gd name="connsiteY9" fmla="*/ 218159 h 444157"/>
                <a:gd name="connsiteX10" fmla="*/ -51 w 355445"/>
                <a:gd name="connsiteY10" fmla="*/ 404807 h 444157"/>
                <a:gd name="connsiteX11" fmla="*/ 38961 w 355445"/>
                <a:gd name="connsiteY11" fmla="*/ 444094 h 444157"/>
                <a:gd name="connsiteX12" fmla="*/ 38961 w 355445"/>
                <a:gd name="connsiteY12" fmla="*/ 444094 h 444157"/>
                <a:gd name="connsiteX13" fmla="*/ 316382 w 355445"/>
                <a:gd name="connsiteY13" fmla="*/ 444094 h 444157"/>
                <a:gd name="connsiteX14" fmla="*/ 355394 w 355445"/>
                <a:gd name="connsiteY14" fmla="*/ 404807 h 444157"/>
                <a:gd name="connsiteX15" fmla="*/ 355394 w 355445"/>
                <a:gd name="connsiteY15" fmla="*/ 404807 h 444157"/>
                <a:gd name="connsiteX16" fmla="*/ 355394 w 355445"/>
                <a:gd name="connsiteY16" fmla="*/ 218159 h 444157"/>
                <a:gd name="connsiteX17" fmla="*/ 316451 w 355445"/>
                <a:gd name="connsiteY17" fmla="*/ 178804 h 444157"/>
                <a:gd name="connsiteX18" fmla="*/ 316382 w 355445"/>
                <a:gd name="connsiteY18" fmla="*/ 178804 h 444157"/>
                <a:gd name="connsiteX19" fmla="*/ 194041 w 355445"/>
                <a:gd name="connsiteY19" fmla="*/ 314034 h 444157"/>
                <a:gd name="connsiteX20" fmla="*/ 194041 w 355445"/>
                <a:gd name="connsiteY20" fmla="*/ 338433 h 444157"/>
                <a:gd name="connsiteX21" fmla="*/ 187148 w 355445"/>
                <a:gd name="connsiteY21" fmla="*/ 344981 h 444157"/>
                <a:gd name="connsiteX22" fmla="*/ 167505 w 355445"/>
                <a:gd name="connsiteY22" fmla="*/ 344981 h 444157"/>
                <a:gd name="connsiteX23" fmla="*/ 160957 w 355445"/>
                <a:gd name="connsiteY23" fmla="*/ 338433 h 444157"/>
                <a:gd name="connsiteX24" fmla="*/ 160957 w 355445"/>
                <a:gd name="connsiteY24" fmla="*/ 314034 h 444157"/>
                <a:gd name="connsiteX25" fmla="*/ 150577 w 355445"/>
                <a:gd name="connsiteY25" fmla="*/ 270914 h 444157"/>
                <a:gd name="connsiteX26" fmla="*/ 193696 w 355445"/>
                <a:gd name="connsiteY26" fmla="*/ 260534 h 444157"/>
                <a:gd name="connsiteX27" fmla="*/ 204076 w 355445"/>
                <a:gd name="connsiteY27" fmla="*/ 303654 h 444157"/>
                <a:gd name="connsiteX28" fmla="*/ 193696 w 355445"/>
                <a:gd name="connsiteY28" fmla="*/ 314034 h 444157"/>
                <a:gd name="connsiteX29" fmla="*/ 249663 w 355445"/>
                <a:gd name="connsiteY29" fmla="*/ 178804 h 444157"/>
                <a:gd name="connsiteX30" fmla="*/ 105680 w 355445"/>
                <a:gd name="connsiteY30" fmla="*/ 178804 h 444157"/>
                <a:gd name="connsiteX31" fmla="*/ 105680 w 355445"/>
                <a:gd name="connsiteY31" fmla="*/ 131108 h 444157"/>
                <a:gd name="connsiteX32" fmla="*/ 175445 w 355445"/>
                <a:gd name="connsiteY32" fmla="*/ 56890 h 444157"/>
                <a:gd name="connsiteX33" fmla="*/ 249663 w 355445"/>
                <a:gd name="connsiteY33" fmla="*/ 126655 h 444157"/>
                <a:gd name="connsiteX34" fmla="*/ 249663 w 355445"/>
                <a:gd name="connsiteY34" fmla="*/ 131108 h 444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355445" h="444157">
                  <a:moveTo>
                    <a:pt x="316382" y="178804"/>
                  </a:moveTo>
                  <a:lnTo>
                    <a:pt x="305837" y="178804"/>
                  </a:lnTo>
                  <a:lnTo>
                    <a:pt x="305837" y="131108"/>
                  </a:lnTo>
                  <a:cubicBezTo>
                    <a:pt x="307477" y="60322"/>
                    <a:pt x="251428" y="1612"/>
                    <a:pt x="180642" y="-28"/>
                  </a:cubicBezTo>
                  <a:cubicBezTo>
                    <a:pt x="109863" y="-1669"/>
                    <a:pt x="51146" y="54381"/>
                    <a:pt x="49506" y="125166"/>
                  </a:cubicBezTo>
                  <a:cubicBezTo>
                    <a:pt x="49458" y="127145"/>
                    <a:pt x="49458" y="129129"/>
                    <a:pt x="49506" y="131108"/>
                  </a:cubicBezTo>
                  <a:lnTo>
                    <a:pt x="49506" y="178804"/>
                  </a:lnTo>
                  <a:lnTo>
                    <a:pt x="38961" y="178804"/>
                  </a:lnTo>
                  <a:cubicBezTo>
                    <a:pt x="17339" y="178879"/>
                    <a:pt x="-127" y="196469"/>
                    <a:pt x="-51" y="218091"/>
                  </a:cubicBezTo>
                  <a:cubicBezTo>
                    <a:pt x="-51" y="218111"/>
                    <a:pt x="-51" y="218139"/>
                    <a:pt x="-51" y="218159"/>
                  </a:cubicBezTo>
                  <a:lnTo>
                    <a:pt x="-51" y="404807"/>
                  </a:lnTo>
                  <a:cubicBezTo>
                    <a:pt x="-127" y="426429"/>
                    <a:pt x="17339" y="444019"/>
                    <a:pt x="38961" y="444094"/>
                  </a:cubicBezTo>
                  <a:cubicBezTo>
                    <a:pt x="38961" y="444094"/>
                    <a:pt x="38961" y="444094"/>
                    <a:pt x="38961" y="444094"/>
                  </a:cubicBezTo>
                  <a:lnTo>
                    <a:pt x="316382" y="444094"/>
                  </a:lnTo>
                  <a:cubicBezTo>
                    <a:pt x="338004" y="444019"/>
                    <a:pt x="355469" y="426429"/>
                    <a:pt x="355394" y="404807"/>
                  </a:cubicBezTo>
                  <a:cubicBezTo>
                    <a:pt x="355394" y="404807"/>
                    <a:pt x="355394" y="404807"/>
                    <a:pt x="355394" y="404807"/>
                  </a:cubicBezTo>
                  <a:lnTo>
                    <a:pt x="355394" y="218159"/>
                  </a:lnTo>
                  <a:cubicBezTo>
                    <a:pt x="355511" y="196538"/>
                    <a:pt x="338073" y="178920"/>
                    <a:pt x="316451" y="178804"/>
                  </a:cubicBezTo>
                  <a:cubicBezTo>
                    <a:pt x="316430" y="178804"/>
                    <a:pt x="316403" y="178804"/>
                    <a:pt x="316382" y="178804"/>
                  </a:cubicBezTo>
                  <a:close/>
                  <a:moveTo>
                    <a:pt x="194041" y="314034"/>
                  </a:moveTo>
                  <a:lnTo>
                    <a:pt x="194041" y="338433"/>
                  </a:lnTo>
                  <a:cubicBezTo>
                    <a:pt x="193855" y="342107"/>
                    <a:pt x="190822" y="344987"/>
                    <a:pt x="187148" y="344981"/>
                  </a:cubicBezTo>
                  <a:lnTo>
                    <a:pt x="167505" y="344981"/>
                  </a:lnTo>
                  <a:cubicBezTo>
                    <a:pt x="163962" y="344808"/>
                    <a:pt x="161129" y="341976"/>
                    <a:pt x="160957" y="338433"/>
                  </a:cubicBezTo>
                  <a:lnTo>
                    <a:pt x="160957" y="314034"/>
                  </a:lnTo>
                  <a:cubicBezTo>
                    <a:pt x="146187" y="304991"/>
                    <a:pt x="141534" y="285685"/>
                    <a:pt x="150577" y="270914"/>
                  </a:cubicBezTo>
                  <a:cubicBezTo>
                    <a:pt x="159620" y="256144"/>
                    <a:pt x="178926" y="251491"/>
                    <a:pt x="193696" y="260534"/>
                  </a:cubicBezTo>
                  <a:cubicBezTo>
                    <a:pt x="208467" y="269577"/>
                    <a:pt x="213119" y="288883"/>
                    <a:pt x="204076" y="303654"/>
                  </a:cubicBezTo>
                  <a:cubicBezTo>
                    <a:pt x="201485" y="307885"/>
                    <a:pt x="197928" y="311442"/>
                    <a:pt x="193696" y="314034"/>
                  </a:cubicBezTo>
                  <a:close/>
                  <a:moveTo>
                    <a:pt x="249663" y="178804"/>
                  </a:moveTo>
                  <a:lnTo>
                    <a:pt x="105680" y="178804"/>
                  </a:lnTo>
                  <a:lnTo>
                    <a:pt x="105680" y="131108"/>
                  </a:lnTo>
                  <a:cubicBezTo>
                    <a:pt x="104446" y="91345"/>
                    <a:pt x="135682" y="58116"/>
                    <a:pt x="175445" y="56890"/>
                  </a:cubicBezTo>
                  <a:cubicBezTo>
                    <a:pt x="215201" y="55656"/>
                    <a:pt x="248429" y="86892"/>
                    <a:pt x="249663" y="126655"/>
                  </a:cubicBezTo>
                  <a:cubicBezTo>
                    <a:pt x="249711" y="128137"/>
                    <a:pt x="249711" y="129626"/>
                    <a:pt x="249663" y="131108"/>
                  </a:cubicBezTo>
                  <a:close/>
                </a:path>
              </a:pathLst>
            </a:custGeom>
            <a:solidFill>
              <a:schemeClr val="accent2"/>
            </a:solid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7" name="任意多边形: 形状 166">
              <a:extLst>
                <a:ext uri="{FF2B5EF4-FFF2-40B4-BE49-F238E27FC236}">
                  <a16:creationId xmlns:a16="http://schemas.microsoft.com/office/drawing/2014/main" id="{8EC5785D-B1B3-4F98-B9EF-7875D1980E4F}"/>
                </a:ext>
              </a:extLst>
            </p:cNvPr>
            <p:cNvSpPr/>
            <p:nvPr/>
          </p:nvSpPr>
          <p:spPr>
            <a:xfrm>
              <a:off x="7878699" y="3506500"/>
              <a:ext cx="448849" cy="494240"/>
            </a:xfrm>
            <a:custGeom>
              <a:avLst/>
              <a:gdLst>
                <a:gd name="connsiteX0" fmla="*/ 335072 w 448849"/>
                <a:gd name="connsiteY0" fmla="*/ 309132 h 494240"/>
                <a:gd name="connsiteX1" fmla="*/ 265734 w 448849"/>
                <a:gd name="connsiteY1" fmla="*/ 398734 h 494240"/>
                <a:gd name="connsiteX2" fmla="*/ 377116 w 448849"/>
                <a:gd name="connsiteY2" fmla="*/ 418792 h 494240"/>
                <a:gd name="connsiteX3" fmla="*/ 448798 w 448849"/>
                <a:gd name="connsiteY3" fmla="*/ 342423 h 494240"/>
                <a:gd name="connsiteX4" fmla="*/ 448798 w 448849"/>
                <a:gd name="connsiteY4" fmla="*/ 342423 h 494240"/>
                <a:gd name="connsiteX5" fmla="*/ 448798 w 448849"/>
                <a:gd name="connsiteY5" fmla="*/ -63 h 494240"/>
                <a:gd name="connsiteX6" fmla="*/ 448798 w 448849"/>
                <a:gd name="connsiteY6" fmla="*/ -63 h 494240"/>
                <a:gd name="connsiteX7" fmla="*/ 148976 w 448849"/>
                <a:gd name="connsiteY7" fmla="*/ 57764 h 494240"/>
                <a:gd name="connsiteX8" fmla="*/ 148976 w 448849"/>
                <a:gd name="connsiteY8" fmla="*/ 367512 h 494240"/>
                <a:gd name="connsiteX9" fmla="*/ 71711 w 448849"/>
                <a:gd name="connsiteY9" fmla="*/ 374404 h 494240"/>
                <a:gd name="connsiteX10" fmla="*/ 2373 w 448849"/>
                <a:gd name="connsiteY10" fmla="*/ 464006 h 494240"/>
                <a:gd name="connsiteX11" fmla="*/ 113755 w 448849"/>
                <a:gd name="connsiteY11" fmla="*/ 484063 h 494240"/>
                <a:gd name="connsiteX12" fmla="*/ 185437 w 448849"/>
                <a:gd name="connsiteY12" fmla="*/ 406730 h 494240"/>
                <a:gd name="connsiteX13" fmla="*/ 185437 w 448849"/>
                <a:gd name="connsiteY13" fmla="*/ 406730 h 494240"/>
                <a:gd name="connsiteX14" fmla="*/ 185437 w 448849"/>
                <a:gd name="connsiteY14" fmla="*/ 203402 h 494240"/>
                <a:gd name="connsiteX15" fmla="*/ 412337 w 448849"/>
                <a:gd name="connsiteY15" fmla="*/ 159566 h 494240"/>
                <a:gd name="connsiteX16" fmla="*/ 412337 w 448849"/>
                <a:gd name="connsiteY16" fmla="*/ 302516 h 494240"/>
                <a:gd name="connsiteX17" fmla="*/ 335072 w 448849"/>
                <a:gd name="connsiteY17" fmla="*/ 309132 h 494240"/>
                <a:gd name="connsiteX18" fmla="*/ 185437 w 448849"/>
                <a:gd name="connsiteY18" fmla="*/ 161496 h 494240"/>
                <a:gd name="connsiteX19" fmla="*/ 185437 w 448849"/>
                <a:gd name="connsiteY19" fmla="*/ 129859 h 494240"/>
                <a:gd name="connsiteX20" fmla="*/ 412061 w 448849"/>
                <a:gd name="connsiteY20" fmla="*/ 86437 h 494240"/>
                <a:gd name="connsiteX21" fmla="*/ 412061 w 448849"/>
                <a:gd name="connsiteY21" fmla="*/ 118073 h 494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48849" h="494240">
                  <a:moveTo>
                    <a:pt x="335072" y="309132"/>
                  </a:moveTo>
                  <a:cubicBezTo>
                    <a:pt x="285171" y="328293"/>
                    <a:pt x="254155" y="368270"/>
                    <a:pt x="265734" y="398734"/>
                  </a:cubicBezTo>
                  <a:cubicBezTo>
                    <a:pt x="277313" y="429199"/>
                    <a:pt x="327215" y="437953"/>
                    <a:pt x="377116" y="418792"/>
                  </a:cubicBezTo>
                  <a:cubicBezTo>
                    <a:pt x="420056" y="402250"/>
                    <a:pt x="449005" y="370544"/>
                    <a:pt x="448798" y="342423"/>
                  </a:cubicBezTo>
                  <a:lnTo>
                    <a:pt x="448798" y="342423"/>
                  </a:lnTo>
                  <a:lnTo>
                    <a:pt x="448798" y="-63"/>
                  </a:lnTo>
                  <a:lnTo>
                    <a:pt x="448798" y="-63"/>
                  </a:lnTo>
                  <a:lnTo>
                    <a:pt x="148976" y="57764"/>
                  </a:lnTo>
                  <a:lnTo>
                    <a:pt x="148976" y="367512"/>
                  </a:lnTo>
                  <a:cubicBezTo>
                    <a:pt x="123129" y="361798"/>
                    <a:pt x="96145" y="364203"/>
                    <a:pt x="71711" y="374404"/>
                  </a:cubicBezTo>
                  <a:cubicBezTo>
                    <a:pt x="21810" y="393565"/>
                    <a:pt x="-9206" y="433610"/>
                    <a:pt x="2373" y="464006"/>
                  </a:cubicBezTo>
                  <a:cubicBezTo>
                    <a:pt x="13952" y="494402"/>
                    <a:pt x="63854" y="503224"/>
                    <a:pt x="113755" y="484063"/>
                  </a:cubicBezTo>
                  <a:cubicBezTo>
                    <a:pt x="157178" y="467383"/>
                    <a:pt x="186333" y="434782"/>
                    <a:pt x="185437" y="406730"/>
                  </a:cubicBezTo>
                  <a:lnTo>
                    <a:pt x="185437" y="406730"/>
                  </a:lnTo>
                  <a:lnTo>
                    <a:pt x="185437" y="203402"/>
                  </a:lnTo>
                  <a:lnTo>
                    <a:pt x="412337" y="159566"/>
                  </a:lnTo>
                  <a:lnTo>
                    <a:pt x="412337" y="302516"/>
                  </a:lnTo>
                  <a:cubicBezTo>
                    <a:pt x="386517" y="296712"/>
                    <a:pt x="359534" y="299028"/>
                    <a:pt x="335072" y="309132"/>
                  </a:cubicBezTo>
                  <a:close/>
                  <a:moveTo>
                    <a:pt x="185437" y="161496"/>
                  </a:moveTo>
                  <a:lnTo>
                    <a:pt x="185437" y="129859"/>
                  </a:lnTo>
                  <a:lnTo>
                    <a:pt x="412061" y="86437"/>
                  </a:lnTo>
                  <a:lnTo>
                    <a:pt x="412061" y="118073"/>
                  </a:lnTo>
                  <a:close/>
                </a:path>
              </a:pathLst>
            </a:custGeom>
            <a:solidFill>
              <a:schemeClr val="accent2"/>
            </a:solid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68" name="任意多边形: 形状 167">
              <a:extLst>
                <a:ext uri="{FF2B5EF4-FFF2-40B4-BE49-F238E27FC236}">
                  <a16:creationId xmlns:a16="http://schemas.microsoft.com/office/drawing/2014/main" id="{69CCBF5E-F788-4BF3-B668-1CDFF0D86A0D}"/>
                </a:ext>
              </a:extLst>
            </p:cNvPr>
            <p:cNvSpPr/>
            <p:nvPr/>
          </p:nvSpPr>
          <p:spPr>
            <a:xfrm>
              <a:off x="9935958" y="3502368"/>
              <a:ext cx="487758" cy="427501"/>
            </a:xfrm>
            <a:custGeom>
              <a:avLst/>
              <a:gdLst>
                <a:gd name="connsiteX0" fmla="*/ 403341 w 487758"/>
                <a:gd name="connsiteY0" fmla="*/ 427231 h 427501"/>
                <a:gd name="connsiteX1" fmla="*/ 419125 w 487758"/>
                <a:gd name="connsiteY1" fmla="*/ 411448 h 427501"/>
                <a:gd name="connsiteX2" fmla="*/ 419125 w 487758"/>
                <a:gd name="connsiteY2" fmla="*/ 242582 h 427501"/>
                <a:gd name="connsiteX3" fmla="*/ 460480 w 487758"/>
                <a:gd name="connsiteY3" fmla="*/ 242582 h 427501"/>
                <a:gd name="connsiteX4" fmla="*/ 487705 w 487758"/>
                <a:gd name="connsiteY4" fmla="*/ 214675 h 427501"/>
                <a:gd name="connsiteX5" fmla="*/ 477642 w 487758"/>
                <a:gd name="connsiteY5" fmla="*/ 193715 h 427501"/>
                <a:gd name="connsiteX6" fmla="*/ 423949 w 487758"/>
                <a:gd name="connsiteY6" fmla="*/ 147191 h 427501"/>
                <a:gd name="connsiteX7" fmla="*/ 423949 w 487758"/>
                <a:gd name="connsiteY7" fmla="*/ 69719 h 427501"/>
                <a:gd name="connsiteX8" fmla="*/ 407614 w 487758"/>
                <a:gd name="connsiteY8" fmla="*/ 53315 h 427501"/>
                <a:gd name="connsiteX9" fmla="*/ 373634 w 487758"/>
                <a:gd name="connsiteY9" fmla="*/ 53315 h 427501"/>
                <a:gd name="connsiteX10" fmla="*/ 357230 w 487758"/>
                <a:gd name="connsiteY10" fmla="*/ 69719 h 427501"/>
                <a:gd name="connsiteX11" fmla="*/ 357230 w 487758"/>
                <a:gd name="connsiteY11" fmla="*/ 89294 h 427501"/>
                <a:gd name="connsiteX12" fmla="*/ 261838 w 487758"/>
                <a:gd name="connsiteY12" fmla="*/ 6584 h 427501"/>
                <a:gd name="connsiteX13" fmla="*/ 225929 w 487758"/>
                <a:gd name="connsiteY13" fmla="*/ 6584 h 427501"/>
                <a:gd name="connsiteX14" fmla="*/ 9298 w 487758"/>
                <a:gd name="connsiteY14" fmla="*/ 194542 h 427501"/>
                <a:gd name="connsiteX15" fmla="*/ 6886 w 487758"/>
                <a:gd name="connsiteY15" fmla="*/ 233457 h 427501"/>
                <a:gd name="connsiteX16" fmla="*/ 27288 w 487758"/>
                <a:gd name="connsiteY16" fmla="*/ 242789 h 427501"/>
                <a:gd name="connsiteX17" fmla="*/ 68642 w 487758"/>
                <a:gd name="connsiteY17" fmla="*/ 242789 h 427501"/>
                <a:gd name="connsiteX18" fmla="*/ 68642 w 487758"/>
                <a:gd name="connsiteY18" fmla="*/ 411654 h 427501"/>
                <a:gd name="connsiteX19" fmla="*/ 84289 w 487758"/>
                <a:gd name="connsiteY19" fmla="*/ 427438 h 427501"/>
                <a:gd name="connsiteX20" fmla="*/ 84426 w 487758"/>
                <a:gd name="connsiteY20" fmla="*/ 427438 h 427501"/>
                <a:gd name="connsiteX21" fmla="*/ 177751 w 487758"/>
                <a:gd name="connsiteY21" fmla="*/ 427438 h 427501"/>
                <a:gd name="connsiteX22" fmla="*/ 177751 w 487758"/>
                <a:gd name="connsiteY22" fmla="*/ 304477 h 427501"/>
                <a:gd name="connsiteX23" fmla="*/ 209111 w 487758"/>
                <a:gd name="connsiteY23" fmla="*/ 273047 h 427501"/>
                <a:gd name="connsiteX24" fmla="*/ 278036 w 487758"/>
                <a:gd name="connsiteY24" fmla="*/ 273047 h 427501"/>
                <a:gd name="connsiteX25" fmla="*/ 309466 w 487758"/>
                <a:gd name="connsiteY25" fmla="*/ 304477 h 427501"/>
                <a:gd name="connsiteX26" fmla="*/ 309466 w 487758"/>
                <a:gd name="connsiteY26" fmla="*/ 427231 h 427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87758" h="427501">
                  <a:moveTo>
                    <a:pt x="403341" y="427231"/>
                  </a:moveTo>
                  <a:cubicBezTo>
                    <a:pt x="412025" y="427231"/>
                    <a:pt x="419125" y="420166"/>
                    <a:pt x="419125" y="411448"/>
                  </a:cubicBezTo>
                  <a:lnTo>
                    <a:pt x="419125" y="242582"/>
                  </a:lnTo>
                  <a:lnTo>
                    <a:pt x="460480" y="242582"/>
                  </a:lnTo>
                  <a:cubicBezTo>
                    <a:pt x="475712" y="242396"/>
                    <a:pt x="487912" y="229900"/>
                    <a:pt x="487705" y="214675"/>
                  </a:cubicBezTo>
                  <a:cubicBezTo>
                    <a:pt x="487636" y="206542"/>
                    <a:pt x="483913" y="198877"/>
                    <a:pt x="477642" y="193715"/>
                  </a:cubicBezTo>
                  <a:lnTo>
                    <a:pt x="423949" y="147191"/>
                  </a:lnTo>
                  <a:lnTo>
                    <a:pt x="423949" y="69719"/>
                  </a:lnTo>
                  <a:cubicBezTo>
                    <a:pt x="423949" y="60683"/>
                    <a:pt x="416643" y="53350"/>
                    <a:pt x="407614" y="53315"/>
                  </a:cubicBezTo>
                  <a:lnTo>
                    <a:pt x="373634" y="53315"/>
                  </a:lnTo>
                  <a:cubicBezTo>
                    <a:pt x="364605" y="53350"/>
                    <a:pt x="357299" y="60676"/>
                    <a:pt x="357230" y="69719"/>
                  </a:cubicBezTo>
                  <a:lnTo>
                    <a:pt x="357230" y="89294"/>
                  </a:lnTo>
                  <a:lnTo>
                    <a:pt x="261838" y="6584"/>
                  </a:lnTo>
                  <a:cubicBezTo>
                    <a:pt x="251500" y="-2279"/>
                    <a:pt x="236268" y="-2279"/>
                    <a:pt x="225929" y="6584"/>
                  </a:cubicBezTo>
                  <a:lnTo>
                    <a:pt x="9298" y="194542"/>
                  </a:lnTo>
                  <a:cubicBezTo>
                    <a:pt x="-2142" y="204612"/>
                    <a:pt x="-3245" y="222036"/>
                    <a:pt x="6886" y="233457"/>
                  </a:cubicBezTo>
                  <a:cubicBezTo>
                    <a:pt x="12056" y="239329"/>
                    <a:pt x="19431" y="242720"/>
                    <a:pt x="27288" y="242789"/>
                  </a:cubicBezTo>
                  <a:lnTo>
                    <a:pt x="68642" y="242789"/>
                  </a:lnTo>
                  <a:lnTo>
                    <a:pt x="68642" y="411654"/>
                  </a:lnTo>
                  <a:cubicBezTo>
                    <a:pt x="68573" y="420332"/>
                    <a:pt x="75604" y="427397"/>
                    <a:pt x="84289" y="427438"/>
                  </a:cubicBezTo>
                  <a:cubicBezTo>
                    <a:pt x="84358" y="427438"/>
                    <a:pt x="84358" y="427438"/>
                    <a:pt x="84426" y="427438"/>
                  </a:cubicBezTo>
                  <a:lnTo>
                    <a:pt x="177751" y="427438"/>
                  </a:lnTo>
                  <a:lnTo>
                    <a:pt x="177751" y="304477"/>
                  </a:lnTo>
                  <a:cubicBezTo>
                    <a:pt x="177751" y="287142"/>
                    <a:pt x="191811" y="273088"/>
                    <a:pt x="209111" y="273047"/>
                  </a:cubicBezTo>
                  <a:lnTo>
                    <a:pt x="278036" y="273047"/>
                  </a:lnTo>
                  <a:cubicBezTo>
                    <a:pt x="295405" y="273047"/>
                    <a:pt x="309466" y="287121"/>
                    <a:pt x="309466" y="304477"/>
                  </a:cubicBezTo>
                  <a:lnTo>
                    <a:pt x="309466" y="427231"/>
                  </a:lnTo>
                  <a:close/>
                </a:path>
              </a:pathLst>
            </a:custGeom>
            <a:solidFill>
              <a:schemeClr val="accent2"/>
            </a:solid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34818585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讨论总结</a:t>
            </a:r>
          </a:p>
        </p:txBody>
      </p:sp>
      <p:grpSp>
        <p:nvGrpSpPr>
          <p:cNvPr id="8" name="组合 7">
            <a:extLst>
              <a:ext uri="{FF2B5EF4-FFF2-40B4-BE49-F238E27FC236}">
                <a16:creationId xmlns:a16="http://schemas.microsoft.com/office/drawing/2014/main" id="{60CE915B-0FBE-4AF1-876F-DD6CEA642314}"/>
              </a:ext>
            </a:extLst>
          </p:cNvPr>
          <p:cNvGrpSpPr/>
          <p:nvPr/>
        </p:nvGrpSpPr>
        <p:grpSpPr>
          <a:xfrm>
            <a:off x="5805921" y="1693228"/>
            <a:ext cx="5718810" cy="3928745"/>
            <a:chOff x="5695950" y="1683703"/>
            <a:chExt cx="5718810" cy="3928745"/>
          </a:xfrm>
        </p:grpSpPr>
        <p:pic>
          <p:nvPicPr>
            <p:cNvPr id="37" name="图片 36">
              <a:extLst>
                <a:ext uri="{FF2B5EF4-FFF2-40B4-BE49-F238E27FC236}">
                  <a16:creationId xmlns:a16="http://schemas.microsoft.com/office/drawing/2014/main" id="{7A66EF96-4655-4DE0-81FD-3636EB90202E}"/>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695950" y="1690053"/>
              <a:ext cx="5718810" cy="3914139"/>
            </a:xfrm>
            <a:prstGeom prst="rect">
              <a:avLst/>
            </a:prstGeom>
            <a:ln>
              <a:noFill/>
            </a:ln>
          </p:spPr>
        </p:pic>
        <p:cxnSp>
          <p:nvCxnSpPr>
            <p:cNvPr id="38" name="直接连接符 37">
              <a:extLst>
                <a:ext uri="{FF2B5EF4-FFF2-40B4-BE49-F238E27FC236}">
                  <a16:creationId xmlns:a16="http://schemas.microsoft.com/office/drawing/2014/main" id="{6527B6B8-5194-4A23-B37F-75471B6072D9}"/>
                </a:ext>
              </a:extLst>
            </p:cNvPr>
            <p:cNvCxnSpPr/>
            <p:nvPr/>
          </p:nvCxnSpPr>
          <p:spPr>
            <a:xfrm flipH="1">
              <a:off x="8554720" y="1690053"/>
              <a:ext cx="1270" cy="3916045"/>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5EB79593-F5C7-4F31-8BEE-72C31608D98C}"/>
                </a:ext>
              </a:extLst>
            </p:cNvPr>
            <p:cNvCxnSpPr/>
            <p:nvPr/>
          </p:nvCxnSpPr>
          <p:spPr>
            <a:xfrm>
              <a:off x="9986010" y="1691006"/>
              <a:ext cx="0" cy="391414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0" name="直接连接符 39">
              <a:extLst>
                <a:ext uri="{FF2B5EF4-FFF2-40B4-BE49-F238E27FC236}">
                  <a16:creationId xmlns:a16="http://schemas.microsoft.com/office/drawing/2014/main" id="{8FEC6594-39B4-4551-9639-08F1EB06FF98}"/>
                </a:ext>
              </a:extLst>
            </p:cNvPr>
            <p:cNvCxnSpPr/>
            <p:nvPr/>
          </p:nvCxnSpPr>
          <p:spPr>
            <a:xfrm>
              <a:off x="7125970" y="1683703"/>
              <a:ext cx="0" cy="3928745"/>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1" name="直接连接符 40">
              <a:extLst>
                <a:ext uri="{FF2B5EF4-FFF2-40B4-BE49-F238E27FC236}">
                  <a16:creationId xmlns:a16="http://schemas.microsoft.com/office/drawing/2014/main" id="{D65C0EC7-7401-4BB3-9E33-00BC7D6FABB8}"/>
                </a:ext>
              </a:extLst>
            </p:cNvPr>
            <p:cNvCxnSpPr>
              <a:cxnSpLocks/>
              <a:stCxn id="37" idx="1"/>
              <a:endCxn id="37" idx="3"/>
            </p:cNvCxnSpPr>
            <p:nvPr/>
          </p:nvCxnSpPr>
          <p:spPr>
            <a:xfrm>
              <a:off x="5695950" y="3647123"/>
              <a:ext cx="5718810" cy="0"/>
            </a:xfrm>
            <a:prstGeom prst="line">
              <a:avLst/>
            </a:prstGeom>
            <a:ln w="10160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12" name="组合 11">
            <a:extLst>
              <a:ext uri="{FF2B5EF4-FFF2-40B4-BE49-F238E27FC236}">
                <a16:creationId xmlns:a16="http://schemas.microsoft.com/office/drawing/2014/main" id="{428AE844-2018-4E87-A9B2-E041E2A23C51}"/>
              </a:ext>
            </a:extLst>
          </p:cNvPr>
          <p:cNvGrpSpPr/>
          <p:nvPr/>
        </p:nvGrpSpPr>
        <p:grpSpPr>
          <a:xfrm>
            <a:off x="1009131" y="1472445"/>
            <a:ext cx="4401344" cy="1193576"/>
            <a:chOff x="1179497" y="1462920"/>
            <a:chExt cx="4401344" cy="1193576"/>
          </a:xfrm>
        </p:grpSpPr>
        <p:sp>
          <p:nvSpPr>
            <p:cNvPr id="47" name="TextBox 33">
              <a:extLst>
                <a:ext uri="{FF2B5EF4-FFF2-40B4-BE49-F238E27FC236}">
                  <a16:creationId xmlns:a16="http://schemas.microsoft.com/office/drawing/2014/main" id="{1C52C1C5-4457-407C-928E-6B899773A6A0}"/>
                </a:ext>
              </a:extLst>
            </p:cNvPr>
            <p:cNvSpPr>
              <a:spLocks noChangeArrowheads="1"/>
            </p:cNvSpPr>
            <p:nvPr/>
          </p:nvSpPr>
          <p:spPr bwMode="auto">
            <a:xfrm>
              <a:off x="1179497" y="1634370"/>
              <a:ext cx="772595" cy="772595"/>
            </a:xfrm>
            <a:prstGeom prst="roundRect">
              <a:avLst/>
            </a:prstGeom>
            <a:gradFill flip="none" rotWithShape="1">
              <a:gsLst>
                <a:gs pos="100000">
                  <a:schemeClr val="accent1"/>
                </a:gs>
                <a:gs pos="0">
                  <a:schemeClr val="accent3"/>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a:latin typeface="+mj-ea"/>
                  <a:ea typeface="+mj-ea"/>
                </a:rPr>
                <a:t>01</a:t>
              </a:r>
              <a:endParaRPr lang="zh-CN" altLang="en-US" sz="2400" dirty="0">
                <a:latin typeface="+mj-ea"/>
                <a:ea typeface="+mj-ea"/>
              </a:endParaRPr>
            </a:p>
          </p:txBody>
        </p:sp>
        <p:grpSp>
          <p:nvGrpSpPr>
            <p:cNvPr id="9" name="组合 8">
              <a:extLst>
                <a:ext uri="{FF2B5EF4-FFF2-40B4-BE49-F238E27FC236}">
                  <a16:creationId xmlns:a16="http://schemas.microsoft.com/office/drawing/2014/main" id="{A1BB9399-BF17-4B1F-AB7D-05A9DC661560}"/>
                </a:ext>
              </a:extLst>
            </p:cNvPr>
            <p:cNvGrpSpPr/>
            <p:nvPr/>
          </p:nvGrpSpPr>
          <p:grpSpPr>
            <a:xfrm>
              <a:off x="2030153" y="1462920"/>
              <a:ext cx="3550688" cy="1193576"/>
              <a:chOff x="2030153" y="1605795"/>
              <a:chExt cx="3550688" cy="1193576"/>
            </a:xfrm>
          </p:grpSpPr>
          <p:sp>
            <p:nvSpPr>
              <p:cNvPr id="50" name="矩形 49">
                <a:extLst>
                  <a:ext uri="{FF2B5EF4-FFF2-40B4-BE49-F238E27FC236}">
                    <a16:creationId xmlns:a16="http://schemas.microsoft.com/office/drawing/2014/main" id="{B8A1C10D-2352-4CB1-87A7-77CA84B537FD}"/>
                  </a:ext>
                </a:extLst>
              </p:cNvPr>
              <p:cNvSpPr>
                <a:spLocks noChangeArrowheads="1"/>
              </p:cNvSpPr>
              <p:nvPr/>
            </p:nvSpPr>
            <p:spPr bwMode="auto">
              <a:xfrm>
                <a:off x="2030153" y="1944017"/>
                <a:ext cx="3550688"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a:t>
                </a:r>
              </a:p>
            </p:txBody>
          </p:sp>
          <p:sp>
            <p:nvSpPr>
              <p:cNvPr id="51" name="文本框 227">
                <a:extLst>
                  <a:ext uri="{FF2B5EF4-FFF2-40B4-BE49-F238E27FC236}">
                    <a16:creationId xmlns:a16="http://schemas.microsoft.com/office/drawing/2014/main" id="{67046BDD-7D9A-446D-B6D5-A78E2A3C8ADF}"/>
                  </a:ext>
                </a:extLst>
              </p:cNvPr>
              <p:cNvSpPr txBox="1"/>
              <p:nvPr/>
            </p:nvSpPr>
            <p:spPr>
              <a:xfrm>
                <a:off x="2030153" y="1605795"/>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grpSp>
      <p:grpSp>
        <p:nvGrpSpPr>
          <p:cNvPr id="11" name="组合 10">
            <a:extLst>
              <a:ext uri="{FF2B5EF4-FFF2-40B4-BE49-F238E27FC236}">
                <a16:creationId xmlns:a16="http://schemas.microsoft.com/office/drawing/2014/main" id="{F598596A-33B0-427C-89E6-33376C3187E5}"/>
              </a:ext>
            </a:extLst>
          </p:cNvPr>
          <p:cNvGrpSpPr/>
          <p:nvPr/>
        </p:nvGrpSpPr>
        <p:grpSpPr>
          <a:xfrm>
            <a:off x="1009131" y="3089474"/>
            <a:ext cx="4401344" cy="1193576"/>
            <a:chOff x="1179497" y="3094555"/>
            <a:chExt cx="4401344" cy="1193576"/>
          </a:xfrm>
        </p:grpSpPr>
        <p:sp>
          <p:nvSpPr>
            <p:cNvPr id="48" name="TextBox 33">
              <a:extLst>
                <a:ext uri="{FF2B5EF4-FFF2-40B4-BE49-F238E27FC236}">
                  <a16:creationId xmlns:a16="http://schemas.microsoft.com/office/drawing/2014/main" id="{9B8D0854-5BA5-4DB6-8ACB-09E1C50631B6}"/>
                </a:ext>
              </a:extLst>
            </p:cNvPr>
            <p:cNvSpPr>
              <a:spLocks noChangeArrowheads="1"/>
            </p:cNvSpPr>
            <p:nvPr/>
          </p:nvSpPr>
          <p:spPr bwMode="auto">
            <a:xfrm>
              <a:off x="1179497" y="3266005"/>
              <a:ext cx="772595" cy="772595"/>
            </a:xfrm>
            <a:prstGeom prst="roundRect">
              <a:avLst/>
            </a:prstGeom>
            <a:gradFill flip="none" rotWithShape="1">
              <a:gsLst>
                <a:gs pos="100000">
                  <a:schemeClr val="accent2">
                    <a:lumMod val="75000"/>
                  </a:schemeClr>
                </a:gs>
                <a:gs pos="0">
                  <a:schemeClr val="accent2"/>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a:latin typeface="+mj-ea"/>
                  <a:ea typeface="+mj-ea"/>
                </a:rPr>
                <a:t>02</a:t>
              </a:r>
              <a:endParaRPr lang="zh-CN" altLang="en-US" sz="2400" dirty="0">
                <a:latin typeface="+mj-ea"/>
                <a:ea typeface="+mj-ea"/>
              </a:endParaRPr>
            </a:p>
          </p:txBody>
        </p:sp>
        <p:grpSp>
          <p:nvGrpSpPr>
            <p:cNvPr id="53" name="组合 52">
              <a:extLst>
                <a:ext uri="{FF2B5EF4-FFF2-40B4-BE49-F238E27FC236}">
                  <a16:creationId xmlns:a16="http://schemas.microsoft.com/office/drawing/2014/main" id="{CDE88C8F-FD0B-4758-B53C-B6EF115F22D4}"/>
                </a:ext>
              </a:extLst>
            </p:cNvPr>
            <p:cNvGrpSpPr/>
            <p:nvPr/>
          </p:nvGrpSpPr>
          <p:grpSpPr>
            <a:xfrm>
              <a:off x="2030153" y="3094555"/>
              <a:ext cx="3550688" cy="1193576"/>
              <a:chOff x="2030153" y="1605795"/>
              <a:chExt cx="3550688" cy="1193576"/>
            </a:xfrm>
          </p:grpSpPr>
          <p:sp>
            <p:nvSpPr>
              <p:cNvPr id="54" name="矩形 53">
                <a:extLst>
                  <a:ext uri="{FF2B5EF4-FFF2-40B4-BE49-F238E27FC236}">
                    <a16:creationId xmlns:a16="http://schemas.microsoft.com/office/drawing/2014/main" id="{7A15162C-E969-471F-9936-FFC193C1CEBA}"/>
                  </a:ext>
                </a:extLst>
              </p:cNvPr>
              <p:cNvSpPr>
                <a:spLocks noChangeArrowheads="1"/>
              </p:cNvSpPr>
              <p:nvPr/>
            </p:nvSpPr>
            <p:spPr bwMode="auto">
              <a:xfrm>
                <a:off x="2030153" y="1944017"/>
                <a:ext cx="3550688"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a:t>
                </a:r>
              </a:p>
            </p:txBody>
          </p:sp>
          <p:sp>
            <p:nvSpPr>
              <p:cNvPr id="55" name="文本框 227">
                <a:extLst>
                  <a:ext uri="{FF2B5EF4-FFF2-40B4-BE49-F238E27FC236}">
                    <a16:creationId xmlns:a16="http://schemas.microsoft.com/office/drawing/2014/main" id="{B96F49A3-4D55-4F0B-801B-6D93B66CEC76}"/>
                  </a:ext>
                </a:extLst>
              </p:cNvPr>
              <p:cNvSpPr txBox="1"/>
              <p:nvPr/>
            </p:nvSpPr>
            <p:spPr>
              <a:xfrm>
                <a:off x="2030153" y="1605795"/>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grpSp>
      <p:grpSp>
        <p:nvGrpSpPr>
          <p:cNvPr id="10" name="组合 9">
            <a:extLst>
              <a:ext uri="{FF2B5EF4-FFF2-40B4-BE49-F238E27FC236}">
                <a16:creationId xmlns:a16="http://schemas.microsoft.com/office/drawing/2014/main" id="{ED2AAC1D-962C-4D01-8612-A47C2EBDA5E8}"/>
              </a:ext>
            </a:extLst>
          </p:cNvPr>
          <p:cNvGrpSpPr/>
          <p:nvPr/>
        </p:nvGrpSpPr>
        <p:grpSpPr>
          <a:xfrm>
            <a:off x="1009131" y="4706503"/>
            <a:ext cx="4401344" cy="1193576"/>
            <a:chOff x="1179497" y="4696978"/>
            <a:chExt cx="4401344" cy="1193576"/>
          </a:xfrm>
        </p:grpSpPr>
        <p:sp>
          <p:nvSpPr>
            <p:cNvPr id="49" name="TextBox 33">
              <a:extLst>
                <a:ext uri="{FF2B5EF4-FFF2-40B4-BE49-F238E27FC236}">
                  <a16:creationId xmlns:a16="http://schemas.microsoft.com/office/drawing/2014/main" id="{C5735596-B84E-4EB5-8CA8-08749AD05264}"/>
                </a:ext>
              </a:extLst>
            </p:cNvPr>
            <p:cNvSpPr>
              <a:spLocks noChangeArrowheads="1"/>
            </p:cNvSpPr>
            <p:nvPr/>
          </p:nvSpPr>
          <p:spPr bwMode="auto">
            <a:xfrm>
              <a:off x="1179497" y="4839853"/>
              <a:ext cx="772595" cy="772595"/>
            </a:xfrm>
            <a:prstGeom prst="roundRect">
              <a:avLst/>
            </a:prstGeom>
            <a:gradFill flip="none" rotWithShape="1">
              <a:gsLst>
                <a:gs pos="100000">
                  <a:schemeClr val="accent1"/>
                </a:gs>
                <a:gs pos="0">
                  <a:schemeClr val="accent3"/>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2400" dirty="0">
                  <a:latin typeface="+mj-ea"/>
                  <a:ea typeface="+mj-ea"/>
                </a:rPr>
                <a:t>01</a:t>
              </a:r>
              <a:endParaRPr lang="zh-CN" altLang="en-US" sz="2400" dirty="0">
                <a:latin typeface="+mj-ea"/>
                <a:ea typeface="+mj-ea"/>
              </a:endParaRPr>
            </a:p>
          </p:txBody>
        </p:sp>
        <p:grpSp>
          <p:nvGrpSpPr>
            <p:cNvPr id="56" name="组合 55">
              <a:extLst>
                <a:ext uri="{FF2B5EF4-FFF2-40B4-BE49-F238E27FC236}">
                  <a16:creationId xmlns:a16="http://schemas.microsoft.com/office/drawing/2014/main" id="{485D17B2-E5E8-47C8-894D-06ED45B5B506}"/>
                </a:ext>
              </a:extLst>
            </p:cNvPr>
            <p:cNvGrpSpPr/>
            <p:nvPr/>
          </p:nvGrpSpPr>
          <p:grpSpPr>
            <a:xfrm>
              <a:off x="2030153" y="4696978"/>
              <a:ext cx="3550688" cy="1193576"/>
              <a:chOff x="2030153" y="1605795"/>
              <a:chExt cx="3550688" cy="1193576"/>
            </a:xfrm>
          </p:grpSpPr>
          <p:sp>
            <p:nvSpPr>
              <p:cNvPr id="57" name="矩形 56">
                <a:extLst>
                  <a:ext uri="{FF2B5EF4-FFF2-40B4-BE49-F238E27FC236}">
                    <a16:creationId xmlns:a16="http://schemas.microsoft.com/office/drawing/2014/main" id="{8C624209-F73A-4065-A56C-1946B59E13A6}"/>
                  </a:ext>
                </a:extLst>
              </p:cNvPr>
              <p:cNvSpPr>
                <a:spLocks noChangeArrowheads="1"/>
              </p:cNvSpPr>
              <p:nvPr/>
            </p:nvSpPr>
            <p:spPr bwMode="auto">
              <a:xfrm>
                <a:off x="2030153" y="1944017"/>
                <a:ext cx="3550688" cy="8553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a:t>
                </a:r>
              </a:p>
            </p:txBody>
          </p:sp>
          <p:sp>
            <p:nvSpPr>
              <p:cNvPr id="58" name="文本框 227">
                <a:extLst>
                  <a:ext uri="{FF2B5EF4-FFF2-40B4-BE49-F238E27FC236}">
                    <a16:creationId xmlns:a16="http://schemas.microsoft.com/office/drawing/2014/main" id="{C8F61993-4E36-47A9-88CF-5211165A156E}"/>
                  </a:ext>
                </a:extLst>
              </p:cNvPr>
              <p:cNvSpPr txBox="1"/>
              <p:nvPr/>
            </p:nvSpPr>
            <p:spPr>
              <a:xfrm>
                <a:off x="2030153" y="1605795"/>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grpSp>
    </p:spTree>
    <p:extLst>
      <p:ext uri="{BB962C8B-B14F-4D97-AF65-F5344CB8AC3E}">
        <p14:creationId xmlns:p14="http://schemas.microsoft.com/office/powerpoint/2010/main" val="195772824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gradFill>
          <a:gsLst>
            <a:gs pos="0">
              <a:schemeClr val="accent1"/>
            </a:gs>
            <a:gs pos="100000">
              <a:schemeClr val="accent1">
                <a:lumMod val="60000"/>
              </a:schemeClr>
            </a:gs>
          </a:gsLst>
          <a:lin ang="3000000" scaled="0"/>
        </a:gradFill>
        <a:effectLst/>
      </p:bgPr>
    </p:bg>
    <p:spTree>
      <p:nvGrpSpPr>
        <p:cNvPr id="1" name=""/>
        <p:cNvGrpSpPr/>
        <p:nvPr/>
      </p:nvGrpSpPr>
      <p:grpSpPr>
        <a:xfrm>
          <a:off x="0" y="0"/>
          <a:ext cx="0" cy="0"/>
          <a:chOff x="0" y="0"/>
          <a:chExt cx="0" cy="0"/>
        </a:xfrm>
      </p:grpSpPr>
      <p:grpSp>
        <p:nvGrpSpPr>
          <p:cNvPr id="1418" name="组合 1417">
            <a:extLst>
              <a:ext uri="{FF2B5EF4-FFF2-40B4-BE49-F238E27FC236}">
                <a16:creationId xmlns:a16="http://schemas.microsoft.com/office/drawing/2014/main" id="{FFE06898-7FFF-4382-8E0F-A8F3484F46BF}"/>
              </a:ext>
            </a:extLst>
          </p:cNvPr>
          <p:cNvGrpSpPr/>
          <p:nvPr/>
        </p:nvGrpSpPr>
        <p:grpSpPr>
          <a:xfrm>
            <a:off x="1014856" y="4137502"/>
            <a:ext cx="3902517" cy="439094"/>
            <a:chOff x="861024" y="3814530"/>
            <a:chExt cx="3902517" cy="439094"/>
          </a:xfrm>
        </p:grpSpPr>
        <p:sp>
          <p:nvSpPr>
            <p:cNvPr id="1416" name="矩形: 圆角 1415">
              <a:extLst>
                <a:ext uri="{FF2B5EF4-FFF2-40B4-BE49-F238E27FC236}">
                  <a16:creationId xmlns:a16="http://schemas.microsoft.com/office/drawing/2014/main" id="{8D4D1F0B-4E8A-4944-B10E-FCE96F0DA106}"/>
                </a:ext>
              </a:extLst>
            </p:cNvPr>
            <p:cNvSpPr/>
            <p:nvPr/>
          </p:nvSpPr>
          <p:spPr>
            <a:xfrm>
              <a:off x="861024" y="3814530"/>
              <a:ext cx="3902517" cy="439094"/>
            </a:xfrm>
            <a:prstGeom prst="roundRect">
              <a:avLst>
                <a:gd name="adj" fmla="val 50000"/>
              </a:avLst>
            </a:prstGeom>
            <a:solidFill>
              <a:schemeClr val="accent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17" name="文本框 1416">
              <a:extLst>
                <a:ext uri="{FF2B5EF4-FFF2-40B4-BE49-F238E27FC236}">
                  <a16:creationId xmlns:a16="http://schemas.microsoft.com/office/drawing/2014/main" id="{3F5A8553-82DE-48B2-8C95-1C2A8A8EA714}"/>
                </a:ext>
              </a:extLst>
            </p:cNvPr>
            <p:cNvSpPr txBox="1"/>
            <p:nvPr/>
          </p:nvSpPr>
          <p:spPr>
            <a:xfrm>
              <a:off x="1003133" y="3870619"/>
              <a:ext cx="3618298" cy="338554"/>
            </a:xfrm>
            <a:prstGeom prst="rect">
              <a:avLst/>
            </a:prstGeom>
            <a:noFill/>
          </p:spPr>
          <p:txBody>
            <a:bodyPr wrap="none" rtlCol="0">
              <a:spAutoFit/>
            </a:bodyPr>
            <a:lstStyle/>
            <a:p>
              <a:r>
                <a:rPr lang="zh-CN" altLang="en-US" sz="1600" dirty="0">
                  <a:solidFill>
                    <a:schemeClr val="accent2"/>
                  </a:solidFill>
                  <a:latin typeface="+mn-ea"/>
                </a:rPr>
                <a:t>答辩人：</a:t>
              </a:r>
              <a:r>
                <a:rPr lang="zh-CN" altLang="en-US" sz="1600" dirty="0">
                  <a:solidFill>
                    <a:schemeClr val="bg1"/>
                  </a:solidFill>
                  <a:latin typeface="+mn-ea"/>
                </a:rPr>
                <a:t>丫头   </a:t>
              </a:r>
              <a:r>
                <a:rPr lang="zh-CN" altLang="en-US" sz="1600" dirty="0">
                  <a:solidFill>
                    <a:schemeClr val="accent2"/>
                  </a:solidFill>
                  <a:latin typeface="+mn-ea"/>
                </a:rPr>
                <a:t>时间：</a:t>
              </a:r>
              <a:r>
                <a:rPr lang="en-US" altLang="zh-CN" sz="1600" dirty="0">
                  <a:solidFill>
                    <a:schemeClr val="bg1"/>
                  </a:solidFill>
                  <a:latin typeface="+mn-ea"/>
                </a:rPr>
                <a:t>202X</a:t>
              </a:r>
              <a:r>
                <a:rPr lang="zh-CN" altLang="en-US" sz="1600" dirty="0">
                  <a:solidFill>
                    <a:schemeClr val="bg1"/>
                  </a:solidFill>
                  <a:latin typeface="+mn-ea"/>
                </a:rPr>
                <a:t>年</a:t>
              </a:r>
              <a:r>
                <a:rPr lang="en-US" altLang="zh-CN" sz="1600" dirty="0">
                  <a:solidFill>
                    <a:schemeClr val="bg1"/>
                  </a:solidFill>
                  <a:latin typeface="+mn-ea"/>
                </a:rPr>
                <a:t>X</a:t>
              </a:r>
              <a:r>
                <a:rPr lang="zh-CN" altLang="en-US" sz="1600" dirty="0">
                  <a:solidFill>
                    <a:schemeClr val="bg1"/>
                  </a:solidFill>
                  <a:latin typeface="+mn-ea"/>
                </a:rPr>
                <a:t>月</a:t>
              </a:r>
              <a:r>
                <a:rPr lang="en-US" altLang="zh-CN" sz="1600" dirty="0">
                  <a:solidFill>
                    <a:schemeClr val="bg1"/>
                  </a:solidFill>
                  <a:latin typeface="+mn-ea"/>
                </a:rPr>
                <a:t>X</a:t>
              </a:r>
              <a:r>
                <a:rPr lang="zh-CN" altLang="en-US" sz="1600" dirty="0">
                  <a:solidFill>
                    <a:schemeClr val="bg1"/>
                  </a:solidFill>
                  <a:latin typeface="+mn-ea"/>
                </a:rPr>
                <a:t>日</a:t>
              </a:r>
            </a:p>
          </p:txBody>
        </p:sp>
      </p:grpSp>
      <p:grpSp>
        <p:nvGrpSpPr>
          <p:cNvPr id="2" name="组合 1">
            <a:extLst>
              <a:ext uri="{FF2B5EF4-FFF2-40B4-BE49-F238E27FC236}">
                <a16:creationId xmlns:a16="http://schemas.microsoft.com/office/drawing/2014/main" id="{F01A0079-34EB-417F-B60D-66C52581A422}"/>
              </a:ext>
            </a:extLst>
          </p:cNvPr>
          <p:cNvGrpSpPr/>
          <p:nvPr/>
        </p:nvGrpSpPr>
        <p:grpSpPr>
          <a:xfrm>
            <a:off x="832916" y="1700733"/>
            <a:ext cx="4977335" cy="2074121"/>
            <a:chOff x="832916" y="1567383"/>
            <a:chExt cx="4977335" cy="2074121"/>
          </a:xfrm>
        </p:grpSpPr>
        <p:sp>
          <p:nvSpPr>
            <p:cNvPr id="1395" name="文本框 1394">
              <a:extLst>
                <a:ext uri="{FF2B5EF4-FFF2-40B4-BE49-F238E27FC236}">
                  <a16:creationId xmlns:a16="http://schemas.microsoft.com/office/drawing/2014/main" id="{F8E14516-6B1D-4C86-9B63-0F618C83D7B6}"/>
                </a:ext>
              </a:extLst>
            </p:cNvPr>
            <p:cNvSpPr txBox="1"/>
            <p:nvPr/>
          </p:nvSpPr>
          <p:spPr>
            <a:xfrm>
              <a:off x="2375967" y="2414617"/>
              <a:ext cx="3434284" cy="1015663"/>
            </a:xfrm>
            <a:prstGeom prst="rect">
              <a:avLst/>
            </a:prstGeom>
            <a:noFill/>
          </p:spPr>
          <p:txBody>
            <a:bodyPr wrap="square" rtlCol="0">
              <a:spAutoFit/>
            </a:bodyPr>
            <a:lstStyle/>
            <a:p>
              <a:r>
                <a:rPr lang="zh-CN" altLang="en-US" sz="6000" dirty="0">
                  <a:solidFill>
                    <a:schemeClr val="bg1"/>
                  </a:solidFill>
                  <a:latin typeface="+mj-ea"/>
                  <a:ea typeface="+mj-ea"/>
                </a:rPr>
                <a:t>您的观看</a:t>
              </a:r>
            </a:p>
          </p:txBody>
        </p:sp>
        <p:sp>
          <p:nvSpPr>
            <p:cNvPr id="1396" name="文本框 1395">
              <a:extLst>
                <a:ext uri="{FF2B5EF4-FFF2-40B4-BE49-F238E27FC236}">
                  <a16:creationId xmlns:a16="http://schemas.microsoft.com/office/drawing/2014/main" id="{9A40587C-9577-4653-85A6-F3AB492CF28A}"/>
                </a:ext>
              </a:extLst>
            </p:cNvPr>
            <p:cNvSpPr txBox="1"/>
            <p:nvPr/>
          </p:nvSpPr>
          <p:spPr>
            <a:xfrm>
              <a:off x="832916" y="2395567"/>
              <a:ext cx="1843609" cy="1015663"/>
            </a:xfrm>
            <a:prstGeom prst="rect">
              <a:avLst/>
            </a:prstGeom>
            <a:noFill/>
          </p:spPr>
          <p:txBody>
            <a:bodyPr wrap="square" rtlCol="0">
              <a:spAutoFit/>
            </a:bodyPr>
            <a:lstStyle/>
            <a:p>
              <a:r>
                <a:rPr lang="zh-CN" altLang="en-US" sz="6000" dirty="0">
                  <a:gradFill>
                    <a:gsLst>
                      <a:gs pos="73000">
                        <a:schemeClr val="accent2"/>
                      </a:gs>
                      <a:gs pos="24000">
                        <a:schemeClr val="bg1"/>
                      </a:gs>
                    </a:gsLst>
                    <a:lin ang="5400000" scaled="0"/>
                  </a:gradFill>
                  <a:latin typeface="+mj-ea"/>
                  <a:ea typeface="+mj-ea"/>
                </a:rPr>
                <a:t>感谢</a:t>
              </a:r>
              <a:endParaRPr lang="zh-CN" altLang="en-US" sz="5400" dirty="0">
                <a:gradFill>
                  <a:gsLst>
                    <a:gs pos="73000">
                      <a:schemeClr val="accent2"/>
                    </a:gs>
                    <a:gs pos="24000">
                      <a:schemeClr val="bg1"/>
                    </a:gs>
                  </a:gsLst>
                  <a:lin ang="5400000" scaled="0"/>
                </a:gradFill>
              </a:endParaRPr>
            </a:p>
          </p:txBody>
        </p:sp>
        <p:sp>
          <p:nvSpPr>
            <p:cNvPr id="1488" name="文本框 1487">
              <a:extLst>
                <a:ext uri="{FF2B5EF4-FFF2-40B4-BE49-F238E27FC236}">
                  <a16:creationId xmlns:a16="http://schemas.microsoft.com/office/drawing/2014/main" id="{7897DA11-5DE8-4063-901C-5D66B6A71EB1}"/>
                </a:ext>
              </a:extLst>
            </p:cNvPr>
            <p:cNvSpPr txBox="1"/>
            <p:nvPr/>
          </p:nvSpPr>
          <p:spPr>
            <a:xfrm>
              <a:off x="880541" y="3333727"/>
              <a:ext cx="4663009" cy="307777"/>
            </a:xfrm>
            <a:prstGeom prst="rect">
              <a:avLst/>
            </a:prstGeom>
            <a:noFill/>
          </p:spPr>
          <p:txBody>
            <a:bodyPr wrap="square" rtlCol="0">
              <a:spAutoFit/>
            </a:bodyPr>
            <a:lstStyle/>
            <a:p>
              <a:pPr algn="dist"/>
              <a:r>
                <a:rPr lang="en-US" altLang="zh-CN" sz="1400" dirty="0">
                  <a:solidFill>
                    <a:schemeClr val="bg1">
                      <a:alpha val="30000"/>
                    </a:schemeClr>
                  </a:solidFill>
                </a:rPr>
                <a:t>Thank you for watching</a:t>
              </a:r>
              <a:endParaRPr lang="zh-CN" altLang="en-US" sz="1400" dirty="0">
                <a:solidFill>
                  <a:schemeClr val="bg1">
                    <a:alpha val="30000"/>
                  </a:schemeClr>
                </a:solidFill>
              </a:endParaRPr>
            </a:p>
          </p:txBody>
        </p:sp>
        <p:sp>
          <p:nvSpPr>
            <p:cNvPr id="17" name="文本框 16">
              <a:extLst>
                <a:ext uri="{FF2B5EF4-FFF2-40B4-BE49-F238E27FC236}">
                  <a16:creationId xmlns:a16="http://schemas.microsoft.com/office/drawing/2014/main" id="{09F705A8-1A45-454D-9F30-731D39C22FED}"/>
                </a:ext>
              </a:extLst>
            </p:cNvPr>
            <p:cNvSpPr txBox="1"/>
            <p:nvPr/>
          </p:nvSpPr>
          <p:spPr>
            <a:xfrm>
              <a:off x="832916" y="1567383"/>
              <a:ext cx="3434284" cy="1015663"/>
            </a:xfrm>
            <a:prstGeom prst="rect">
              <a:avLst/>
            </a:prstGeom>
            <a:noFill/>
          </p:spPr>
          <p:txBody>
            <a:bodyPr wrap="square" rtlCol="0">
              <a:spAutoFit/>
            </a:bodyPr>
            <a:lstStyle/>
            <a:p>
              <a:r>
                <a:rPr lang="zh-CN" altLang="en-US" sz="6000" dirty="0">
                  <a:solidFill>
                    <a:schemeClr val="bg1"/>
                  </a:solidFill>
                  <a:latin typeface="+mj-ea"/>
                  <a:ea typeface="+mj-ea"/>
                </a:rPr>
                <a:t>毕业答辩</a:t>
              </a:r>
            </a:p>
          </p:txBody>
        </p:sp>
      </p:grpSp>
    </p:spTree>
    <p:extLst>
      <p:ext uri="{BB962C8B-B14F-4D97-AF65-F5344CB8AC3E}">
        <p14:creationId xmlns:p14="http://schemas.microsoft.com/office/powerpoint/2010/main" val="8881727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2000">
              <a:schemeClr val="accent1"/>
            </a:gs>
            <a:gs pos="100000">
              <a:schemeClr val="accent1">
                <a:lumMod val="60000"/>
              </a:schemeClr>
            </a:gs>
          </a:gsLst>
          <a:lin ang="3000000" scaled="0"/>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6D8938F-90C9-4C44-9E24-1A3DCC0A8DD0}"/>
              </a:ext>
            </a:extLst>
          </p:cNvPr>
          <p:cNvSpPr txBox="1"/>
          <p:nvPr/>
        </p:nvSpPr>
        <p:spPr>
          <a:xfrm>
            <a:off x="5228540" y="1862351"/>
            <a:ext cx="3729029" cy="1015663"/>
          </a:xfrm>
          <a:prstGeom prst="rect">
            <a:avLst/>
          </a:prstGeom>
          <a:noFill/>
        </p:spPr>
        <p:txBody>
          <a:bodyPr wrap="square" rtlCol="0">
            <a:spAutoFit/>
          </a:bodyPr>
          <a:lstStyle/>
          <a:p>
            <a:r>
              <a:rPr lang="en-US" altLang="zh-CN" sz="6000" dirty="0">
                <a:solidFill>
                  <a:schemeClr val="bg1"/>
                </a:solidFill>
                <a:latin typeface="+mj-ea"/>
                <a:ea typeface="+mj-ea"/>
              </a:rPr>
              <a:t>PART 01</a:t>
            </a:r>
            <a:endParaRPr lang="zh-CN" altLang="en-US" sz="6000" dirty="0">
              <a:solidFill>
                <a:schemeClr val="bg1"/>
              </a:solidFill>
              <a:latin typeface="+mj-ea"/>
              <a:ea typeface="+mj-ea"/>
            </a:endParaRPr>
          </a:p>
        </p:txBody>
      </p:sp>
      <p:sp>
        <p:nvSpPr>
          <p:cNvPr id="5" name="文本框 4">
            <a:extLst>
              <a:ext uri="{FF2B5EF4-FFF2-40B4-BE49-F238E27FC236}">
                <a16:creationId xmlns:a16="http://schemas.microsoft.com/office/drawing/2014/main" id="{3869CF9C-83B0-4AD0-84EE-B04D5EFDA152}"/>
              </a:ext>
            </a:extLst>
          </p:cNvPr>
          <p:cNvSpPr txBox="1"/>
          <p:nvPr/>
        </p:nvSpPr>
        <p:spPr>
          <a:xfrm>
            <a:off x="5214571" y="3007175"/>
            <a:ext cx="4940107" cy="1323439"/>
          </a:xfrm>
          <a:prstGeom prst="rect">
            <a:avLst/>
          </a:prstGeom>
          <a:noFill/>
        </p:spPr>
        <p:txBody>
          <a:bodyPr wrap="square" rtlCol="0">
            <a:spAutoFit/>
          </a:bodyPr>
          <a:lstStyle/>
          <a:p>
            <a:pPr algn="dist"/>
            <a:r>
              <a:rPr lang="zh-CN" altLang="en-US" sz="8000" dirty="0">
                <a:gradFill>
                  <a:gsLst>
                    <a:gs pos="73000">
                      <a:schemeClr val="accent2"/>
                    </a:gs>
                    <a:gs pos="24000">
                      <a:schemeClr val="bg1"/>
                    </a:gs>
                  </a:gsLst>
                  <a:lin ang="5400000" scaled="0"/>
                </a:gradFill>
                <a:latin typeface="+mj-ea"/>
                <a:ea typeface="+mj-ea"/>
              </a:rPr>
              <a:t>课题背景</a:t>
            </a:r>
            <a:endParaRPr lang="zh-CN" altLang="en-US" sz="8000" dirty="0">
              <a:gradFill>
                <a:gsLst>
                  <a:gs pos="73000">
                    <a:schemeClr val="accent2"/>
                  </a:gs>
                  <a:gs pos="24000">
                    <a:schemeClr val="bg1"/>
                  </a:gs>
                </a:gsLst>
                <a:lin ang="5400000" scaled="0"/>
              </a:gradFill>
            </a:endParaRPr>
          </a:p>
        </p:txBody>
      </p:sp>
      <p:cxnSp>
        <p:nvCxnSpPr>
          <p:cNvPr id="635" name="直接连接符 634">
            <a:extLst>
              <a:ext uri="{FF2B5EF4-FFF2-40B4-BE49-F238E27FC236}">
                <a16:creationId xmlns:a16="http://schemas.microsoft.com/office/drawing/2014/main" id="{D2BD2AF7-01F9-4BCA-9B09-564139D3DC38}"/>
              </a:ext>
            </a:extLst>
          </p:cNvPr>
          <p:cNvCxnSpPr>
            <a:cxnSpLocks/>
          </p:cNvCxnSpPr>
          <p:nvPr/>
        </p:nvCxnSpPr>
        <p:spPr>
          <a:xfrm>
            <a:off x="5406499" y="2936315"/>
            <a:ext cx="32847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8" name="文本框 637">
            <a:extLst>
              <a:ext uri="{FF2B5EF4-FFF2-40B4-BE49-F238E27FC236}">
                <a16:creationId xmlns:a16="http://schemas.microsoft.com/office/drawing/2014/main" id="{E03100D2-225B-4309-B1A8-C13849EC013C}"/>
              </a:ext>
            </a:extLst>
          </p:cNvPr>
          <p:cNvSpPr txBox="1"/>
          <p:nvPr/>
        </p:nvSpPr>
        <p:spPr>
          <a:xfrm>
            <a:off x="5293253" y="4191308"/>
            <a:ext cx="4658615" cy="276999"/>
          </a:xfrm>
          <a:prstGeom prst="rect">
            <a:avLst/>
          </a:prstGeom>
          <a:noFill/>
        </p:spPr>
        <p:txBody>
          <a:bodyPr wrap="square" rtlCol="0">
            <a:spAutoFit/>
          </a:bodyPr>
          <a:lstStyle/>
          <a:p>
            <a:pPr algn="dist"/>
            <a:r>
              <a:rPr lang="en-US" altLang="zh-CN" sz="1200" dirty="0">
                <a:solidFill>
                  <a:schemeClr val="bg1">
                    <a:alpha val="30000"/>
                  </a:schemeClr>
                </a:solidFill>
              </a:rPr>
              <a:t>SUBJECT BACKGROUND</a:t>
            </a:r>
            <a:endParaRPr lang="zh-CN" altLang="en-US" sz="1200" dirty="0">
              <a:solidFill>
                <a:schemeClr val="bg1">
                  <a:alpha val="30000"/>
                </a:schemeClr>
              </a:solidFill>
            </a:endParaRPr>
          </a:p>
        </p:txBody>
      </p:sp>
    </p:spTree>
    <p:extLst>
      <p:ext uri="{BB962C8B-B14F-4D97-AF65-F5344CB8AC3E}">
        <p14:creationId xmlns:p14="http://schemas.microsoft.com/office/powerpoint/2010/main" val="14118624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课题背景</a:t>
            </a:r>
          </a:p>
        </p:txBody>
      </p:sp>
      <p:grpSp>
        <p:nvGrpSpPr>
          <p:cNvPr id="27" name="组合 26">
            <a:extLst>
              <a:ext uri="{FF2B5EF4-FFF2-40B4-BE49-F238E27FC236}">
                <a16:creationId xmlns:a16="http://schemas.microsoft.com/office/drawing/2014/main" id="{840F8988-D8D9-4488-A2F7-573435E3CC51}"/>
              </a:ext>
            </a:extLst>
          </p:cNvPr>
          <p:cNvGrpSpPr/>
          <p:nvPr/>
        </p:nvGrpSpPr>
        <p:grpSpPr>
          <a:xfrm>
            <a:off x="735380" y="1612090"/>
            <a:ext cx="5082064" cy="1763579"/>
            <a:chOff x="822466" y="1514116"/>
            <a:chExt cx="5082064" cy="1763579"/>
          </a:xfrm>
        </p:grpSpPr>
        <p:grpSp>
          <p:nvGrpSpPr>
            <p:cNvPr id="24" name="组合 23">
              <a:extLst>
                <a:ext uri="{FF2B5EF4-FFF2-40B4-BE49-F238E27FC236}">
                  <a16:creationId xmlns:a16="http://schemas.microsoft.com/office/drawing/2014/main" id="{C0A89E52-A15E-4292-BBA8-0170C07241AC}"/>
                </a:ext>
              </a:extLst>
            </p:cNvPr>
            <p:cNvGrpSpPr/>
            <p:nvPr/>
          </p:nvGrpSpPr>
          <p:grpSpPr>
            <a:xfrm>
              <a:off x="822466" y="1514116"/>
              <a:ext cx="5082064" cy="1763579"/>
              <a:chOff x="4480066" y="1202325"/>
              <a:chExt cx="5082064" cy="1763579"/>
            </a:xfrm>
          </p:grpSpPr>
          <p:sp>
            <p:nvSpPr>
              <p:cNvPr id="18" name="矩形: 一个圆顶角，剪去另一个顶角 17">
                <a:extLst>
                  <a:ext uri="{FF2B5EF4-FFF2-40B4-BE49-F238E27FC236}">
                    <a16:creationId xmlns:a16="http://schemas.microsoft.com/office/drawing/2014/main" id="{D31E99D1-AFEE-4394-ACF8-EDAAB55AE2B4}"/>
                  </a:ext>
                </a:extLst>
              </p:cNvPr>
              <p:cNvSpPr/>
              <p:nvPr/>
            </p:nvSpPr>
            <p:spPr>
              <a:xfrm flipH="1">
                <a:off x="4509943" y="1501592"/>
                <a:ext cx="5016176" cy="1464312"/>
              </a:xfrm>
              <a:prstGeom prst="snipRoundRect">
                <a:avLst>
                  <a:gd name="adj1" fmla="val 497"/>
                  <a:gd name="adj2" fmla="val 0"/>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组合 13">
                <a:extLst>
                  <a:ext uri="{FF2B5EF4-FFF2-40B4-BE49-F238E27FC236}">
                    <a16:creationId xmlns:a16="http://schemas.microsoft.com/office/drawing/2014/main" id="{6B7F101A-4E4F-4258-8857-643AA0BD93EE}"/>
                  </a:ext>
                </a:extLst>
              </p:cNvPr>
              <p:cNvGrpSpPr/>
              <p:nvPr/>
            </p:nvGrpSpPr>
            <p:grpSpPr>
              <a:xfrm>
                <a:off x="5298220" y="1202325"/>
                <a:ext cx="3439621" cy="598532"/>
                <a:chOff x="5932979" y="1653596"/>
                <a:chExt cx="3940628" cy="751553"/>
              </a:xfrm>
              <a:effectLst>
                <a:outerShdw blurRad="88900" dist="88900" dir="5400000" algn="t" rotWithShape="0">
                  <a:schemeClr val="accent3">
                    <a:lumMod val="50000"/>
                    <a:alpha val="62000"/>
                  </a:schemeClr>
                </a:outerShdw>
              </a:effectLst>
            </p:grpSpPr>
            <p:sp>
              <p:nvSpPr>
                <p:cNvPr id="13" name="六边形 12">
                  <a:extLst>
                    <a:ext uri="{FF2B5EF4-FFF2-40B4-BE49-F238E27FC236}">
                      <a16:creationId xmlns:a16="http://schemas.microsoft.com/office/drawing/2014/main" id="{22D3BF9A-2177-406D-859D-73F44E9F8E90}"/>
                    </a:ext>
                  </a:extLst>
                </p:cNvPr>
                <p:cNvSpPr/>
                <p:nvPr/>
              </p:nvSpPr>
              <p:spPr>
                <a:xfrm>
                  <a:off x="5932979" y="1653596"/>
                  <a:ext cx="3929742" cy="735678"/>
                </a:xfrm>
                <a:prstGeom prst="hexagon">
                  <a:avLst>
                    <a:gd name="adj" fmla="val 51634"/>
                    <a:gd name="vf" fmla="val 115470"/>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六边形 10">
                  <a:extLst>
                    <a:ext uri="{FF2B5EF4-FFF2-40B4-BE49-F238E27FC236}">
                      <a16:creationId xmlns:a16="http://schemas.microsoft.com/office/drawing/2014/main" id="{A5E551D5-3A9C-46AD-8551-8BAF5A077040}"/>
                    </a:ext>
                  </a:extLst>
                </p:cNvPr>
                <p:cNvSpPr/>
                <p:nvPr/>
              </p:nvSpPr>
              <p:spPr>
                <a:xfrm>
                  <a:off x="5932979" y="1669473"/>
                  <a:ext cx="3940628" cy="735678"/>
                </a:xfrm>
                <a:prstGeom prst="hexagon">
                  <a:avLst>
                    <a:gd name="adj" fmla="val 51634"/>
                    <a:gd name="vf" fmla="val 115470"/>
                  </a:avLst>
                </a:prstGeom>
                <a:gradFill flip="none" rotWithShape="1">
                  <a:gsLst>
                    <a:gs pos="100000">
                      <a:schemeClr val="accent1"/>
                    </a:gs>
                    <a:gs pos="0">
                      <a:schemeClr val="accent3"/>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9" name="L 形 18">
                <a:extLst>
                  <a:ext uri="{FF2B5EF4-FFF2-40B4-BE49-F238E27FC236}">
                    <a16:creationId xmlns:a16="http://schemas.microsoft.com/office/drawing/2014/main" id="{434456BC-15E6-40BA-9252-787DD82E9B5A}"/>
                  </a:ext>
                </a:extLst>
              </p:cNvPr>
              <p:cNvSpPr/>
              <p:nvPr/>
            </p:nvSpPr>
            <p:spPr>
              <a:xfrm rot="16200000" flipH="1">
                <a:off x="9181590" y="1475876"/>
                <a:ext cx="380609" cy="380471"/>
              </a:xfrm>
              <a:prstGeom prst="corner">
                <a:avLst>
                  <a:gd name="adj1" fmla="val 18569"/>
                  <a:gd name="adj2" fmla="val 150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L 形 22">
                <a:extLst>
                  <a:ext uri="{FF2B5EF4-FFF2-40B4-BE49-F238E27FC236}">
                    <a16:creationId xmlns:a16="http://schemas.microsoft.com/office/drawing/2014/main" id="{3606718F-C342-4D00-9076-A6116386E6F7}"/>
                  </a:ext>
                </a:extLst>
              </p:cNvPr>
              <p:cNvSpPr/>
              <p:nvPr/>
            </p:nvSpPr>
            <p:spPr>
              <a:xfrm rot="5400000">
                <a:off x="4479997" y="1478190"/>
                <a:ext cx="380609" cy="380471"/>
              </a:xfrm>
              <a:prstGeom prst="corner">
                <a:avLst>
                  <a:gd name="adj1" fmla="val 18569"/>
                  <a:gd name="adj2" fmla="val 150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3">
              <a:extLst>
                <a:ext uri="{FF2B5EF4-FFF2-40B4-BE49-F238E27FC236}">
                  <a16:creationId xmlns:a16="http://schemas.microsoft.com/office/drawing/2014/main" id="{E258C205-E157-4BFA-A21A-238519527489}"/>
                </a:ext>
              </a:extLst>
            </p:cNvPr>
            <p:cNvSpPr txBox="1"/>
            <p:nvPr/>
          </p:nvSpPr>
          <p:spPr>
            <a:xfrm>
              <a:off x="1370252" y="2363031"/>
              <a:ext cx="4153807" cy="634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rPr>
                <a:t>若字数太多酌情先删减文案，再缩小字号</a:t>
              </a:r>
              <a:endParaRPr kumimoji="1" lang="zh-CN" altLang="en-US" sz="1400" dirty="0">
                <a:solidFill>
                  <a:schemeClr val="bg1"/>
                </a:solidFill>
                <a:latin typeface="+mn-ea"/>
                <a:cs typeface="+mn-ea"/>
                <a:sym typeface="+mn-lt"/>
              </a:endParaRPr>
            </a:p>
          </p:txBody>
        </p:sp>
        <p:sp>
          <p:nvSpPr>
            <p:cNvPr id="26" name="文本框 227">
              <a:extLst>
                <a:ext uri="{FF2B5EF4-FFF2-40B4-BE49-F238E27FC236}">
                  <a16:creationId xmlns:a16="http://schemas.microsoft.com/office/drawing/2014/main" id="{19EC66CF-8BD9-44F3-B562-6BA8A7D506AF}"/>
                </a:ext>
              </a:extLst>
            </p:cNvPr>
            <p:cNvSpPr txBox="1"/>
            <p:nvPr/>
          </p:nvSpPr>
          <p:spPr>
            <a:xfrm>
              <a:off x="2622145" y="1647460"/>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grpSp>
        <p:nvGrpSpPr>
          <p:cNvPr id="28" name="组合 27">
            <a:extLst>
              <a:ext uri="{FF2B5EF4-FFF2-40B4-BE49-F238E27FC236}">
                <a16:creationId xmlns:a16="http://schemas.microsoft.com/office/drawing/2014/main" id="{EA8B3A5E-A4F0-4F71-B034-9F2646E783E8}"/>
              </a:ext>
            </a:extLst>
          </p:cNvPr>
          <p:cNvGrpSpPr/>
          <p:nvPr/>
        </p:nvGrpSpPr>
        <p:grpSpPr>
          <a:xfrm>
            <a:off x="735380" y="4039607"/>
            <a:ext cx="5082064" cy="1763580"/>
            <a:chOff x="822466" y="1514115"/>
            <a:chExt cx="5082064" cy="1763580"/>
          </a:xfrm>
        </p:grpSpPr>
        <p:grpSp>
          <p:nvGrpSpPr>
            <p:cNvPr id="29" name="组合 28">
              <a:extLst>
                <a:ext uri="{FF2B5EF4-FFF2-40B4-BE49-F238E27FC236}">
                  <a16:creationId xmlns:a16="http://schemas.microsoft.com/office/drawing/2014/main" id="{689576C9-4DAF-49D8-9EF5-39E1F1034A53}"/>
                </a:ext>
              </a:extLst>
            </p:cNvPr>
            <p:cNvGrpSpPr/>
            <p:nvPr/>
          </p:nvGrpSpPr>
          <p:grpSpPr>
            <a:xfrm>
              <a:off x="822466" y="1514115"/>
              <a:ext cx="5082064" cy="1763580"/>
              <a:chOff x="4480066" y="1202324"/>
              <a:chExt cx="5082064" cy="1763580"/>
            </a:xfrm>
          </p:grpSpPr>
          <p:sp>
            <p:nvSpPr>
              <p:cNvPr id="32" name="矩形: 一个圆顶角，剪去另一个顶角 31">
                <a:extLst>
                  <a:ext uri="{FF2B5EF4-FFF2-40B4-BE49-F238E27FC236}">
                    <a16:creationId xmlns:a16="http://schemas.microsoft.com/office/drawing/2014/main" id="{1D2A752C-89DE-452D-9A53-5152292243E6}"/>
                  </a:ext>
                </a:extLst>
              </p:cNvPr>
              <p:cNvSpPr/>
              <p:nvPr/>
            </p:nvSpPr>
            <p:spPr>
              <a:xfrm flipH="1">
                <a:off x="4509943" y="1501592"/>
                <a:ext cx="5016176" cy="1464312"/>
              </a:xfrm>
              <a:prstGeom prst="snipRoundRect">
                <a:avLst>
                  <a:gd name="adj1" fmla="val 497"/>
                  <a:gd name="adj2" fmla="val 0"/>
                </a:avLst>
              </a:prstGeom>
              <a:noFill/>
              <a:ln w="63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33" name="组合 32">
                <a:extLst>
                  <a:ext uri="{FF2B5EF4-FFF2-40B4-BE49-F238E27FC236}">
                    <a16:creationId xmlns:a16="http://schemas.microsoft.com/office/drawing/2014/main" id="{14A4D1BD-2167-4577-B16B-F9BAEE3369D1}"/>
                  </a:ext>
                </a:extLst>
              </p:cNvPr>
              <p:cNvGrpSpPr/>
              <p:nvPr/>
            </p:nvGrpSpPr>
            <p:grpSpPr>
              <a:xfrm>
                <a:off x="5298220" y="1202324"/>
                <a:ext cx="3439621" cy="598534"/>
                <a:chOff x="5932979" y="1653596"/>
                <a:chExt cx="3940628" cy="751556"/>
              </a:xfrm>
              <a:effectLst>
                <a:outerShdw blurRad="88900" dist="88900" dir="5400000" algn="t" rotWithShape="0">
                  <a:schemeClr val="accent3">
                    <a:lumMod val="50000"/>
                    <a:alpha val="62000"/>
                  </a:schemeClr>
                </a:outerShdw>
              </a:effectLst>
            </p:grpSpPr>
            <p:sp>
              <p:nvSpPr>
                <p:cNvPr id="36" name="六边形 35">
                  <a:extLst>
                    <a:ext uri="{FF2B5EF4-FFF2-40B4-BE49-F238E27FC236}">
                      <a16:creationId xmlns:a16="http://schemas.microsoft.com/office/drawing/2014/main" id="{CD77B19B-6418-4F2D-AA83-F8ECA58DACFC}"/>
                    </a:ext>
                  </a:extLst>
                </p:cNvPr>
                <p:cNvSpPr/>
                <p:nvPr/>
              </p:nvSpPr>
              <p:spPr>
                <a:xfrm>
                  <a:off x="5932979" y="1653596"/>
                  <a:ext cx="3929742" cy="735678"/>
                </a:xfrm>
                <a:prstGeom prst="hexagon">
                  <a:avLst>
                    <a:gd name="adj" fmla="val 51634"/>
                    <a:gd name="vf" fmla="val 115470"/>
                  </a:avLst>
                </a:prstGeom>
                <a:solidFill>
                  <a:schemeClr val="accent3">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六边形 36">
                  <a:extLst>
                    <a:ext uri="{FF2B5EF4-FFF2-40B4-BE49-F238E27FC236}">
                      <a16:creationId xmlns:a16="http://schemas.microsoft.com/office/drawing/2014/main" id="{6F121983-DFDA-4B0A-8998-A6AC5629A58B}"/>
                    </a:ext>
                  </a:extLst>
                </p:cNvPr>
                <p:cNvSpPr/>
                <p:nvPr/>
              </p:nvSpPr>
              <p:spPr>
                <a:xfrm>
                  <a:off x="5932979" y="1669474"/>
                  <a:ext cx="3940628" cy="735678"/>
                </a:xfrm>
                <a:prstGeom prst="hexagon">
                  <a:avLst>
                    <a:gd name="adj" fmla="val 51634"/>
                    <a:gd name="vf" fmla="val 115470"/>
                  </a:avLst>
                </a:prstGeom>
                <a:gradFill flip="none" rotWithShape="1">
                  <a:gsLst>
                    <a:gs pos="100000">
                      <a:schemeClr val="accent1"/>
                    </a:gs>
                    <a:gs pos="0">
                      <a:schemeClr val="accent3"/>
                    </a:gs>
                  </a:gsLst>
                  <a:lin ang="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4" name="L 形 33">
                <a:extLst>
                  <a:ext uri="{FF2B5EF4-FFF2-40B4-BE49-F238E27FC236}">
                    <a16:creationId xmlns:a16="http://schemas.microsoft.com/office/drawing/2014/main" id="{230B8EB3-95A4-49E4-922A-5EB8E6CF80AC}"/>
                  </a:ext>
                </a:extLst>
              </p:cNvPr>
              <p:cNvSpPr/>
              <p:nvPr/>
            </p:nvSpPr>
            <p:spPr>
              <a:xfrm rot="16200000" flipH="1">
                <a:off x="9181590" y="1475876"/>
                <a:ext cx="380609" cy="380471"/>
              </a:xfrm>
              <a:prstGeom prst="corner">
                <a:avLst>
                  <a:gd name="adj1" fmla="val 18569"/>
                  <a:gd name="adj2" fmla="val 150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L 形 34">
                <a:extLst>
                  <a:ext uri="{FF2B5EF4-FFF2-40B4-BE49-F238E27FC236}">
                    <a16:creationId xmlns:a16="http://schemas.microsoft.com/office/drawing/2014/main" id="{B03DE193-FCD6-4A7D-847C-B8828342F46D}"/>
                  </a:ext>
                </a:extLst>
              </p:cNvPr>
              <p:cNvSpPr/>
              <p:nvPr/>
            </p:nvSpPr>
            <p:spPr>
              <a:xfrm rot="5400000">
                <a:off x="4479997" y="1478190"/>
                <a:ext cx="380609" cy="380471"/>
              </a:xfrm>
              <a:prstGeom prst="corner">
                <a:avLst>
                  <a:gd name="adj1" fmla="val 18569"/>
                  <a:gd name="adj2" fmla="val 150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文本框 3">
              <a:extLst>
                <a:ext uri="{FF2B5EF4-FFF2-40B4-BE49-F238E27FC236}">
                  <a16:creationId xmlns:a16="http://schemas.microsoft.com/office/drawing/2014/main" id="{3D2A6D1E-01E5-462C-9931-E95E4BE48D5D}"/>
                </a:ext>
              </a:extLst>
            </p:cNvPr>
            <p:cNvSpPr txBox="1"/>
            <p:nvPr/>
          </p:nvSpPr>
          <p:spPr>
            <a:xfrm>
              <a:off x="1370252" y="2319487"/>
              <a:ext cx="4153807" cy="634533"/>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30000"/>
                </a:lnSpc>
              </a:pPr>
              <a:r>
                <a:rPr kumimoji="1" lang="zh-CN" altLang="en-US" sz="1400" dirty="0">
                  <a:solidFill>
                    <a:schemeClr val="bg1"/>
                  </a:solidFill>
                  <a:latin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rPr>
                <a:t>若字数太多酌情先删减文案，再缩小字号</a:t>
              </a:r>
              <a:endParaRPr kumimoji="1" lang="zh-CN" altLang="en-US" sz="1400" dirty="0">
                <a:solidFill>
                  <a:schemeClr val="bg1"/>
                </a:solidFill>
                <a:latin typeface="+mn-ea"/>
                <a:cs typeface="+mn-ea"/>
                <a:sym typeface="+mn-lt"/>
              </a:endParaRPr>
            </a:p>
          </p:txBody>
        </p:sp>
        <p:sp>
          <p:nvSpPr>
            <p:cNvPr id="31" name="文本框 227">
              <a:extLst>
                <a:ext uri="{FF2B5EF4-FFF2-40B4-BE49-F238E27FC236}">
                  <a16:creationId xmlns:a16="http://schemas.microsoft.com/office/drawing/2014/main" id="{B1560363-5B8D-4F62-A7CC-C9F288568664}"/>
                </a:ext>
              </a:extLst>
            </p:cNvPr>
            <p:cNvSpPr txBox="1"/>
            <p:nvPr/>
          </p:nvSpPr>
          <p:spPr>
            <a:xfrm>
              <a:off x="2622145" y="1647460"/>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grpSp>
        <p:nvGrpSpPr>
          <p:cNvPr id="41" name="组合 40">
            <a:extLst>
              <a:ext uri="{FF2B5EF4-FFF2-40B4-BE49-F238E27FC236}">
                <a16:creationId xmlns:a16="http://schemas.microsoft.com/office/drawing/2014/main" id="{480AE87F-28BC-437B-8428-09DDF277903F}"/>
              </a:ext>
            </a:extLst>
          </p:cNvPr>
          <p:cNvGrpSpPr/>
          <p:nvPr/>
        </p:nvGrpSpPr>
        <p:grpSpPr>
          <a:xfrm>
            <a:off x="6096000" y="1874135"/>
            <a:ext cx="5828857" cy="3506955"/>
            <a:chOff x="5974680" y="1885572"/>
            <a:chExt cx="5828857" cy="3506955"/>
          </a:xfrm>
        </p:grpSpPr>
        <p:pic>
          <p:nvPicPr>
            <p:cNvPr id="38" name="Picture 2">
              <a:extLst>
                <a:ext uri="{FF2B5EF4-FFF2-40B4-BE49-F238E27FC236}">
                  <a16:creationId xmlns:a16="http://schemas.microsoft.com/office/drawing/2014/main" id="{1D3E982D-77F7-4065-827E-7C521FE46A20}"/>
                </a:ext>
              </a:extLst>
            </p:cNvPr>
            <p:cNvPicPr>
              <a:picLocks noChangeAspect="1" noChangeArrowheads="1"/>
            </p:cNvPicPr>
            <p:nvPr/>
          </p:nvPicPr>
          <p:blipFill>
            <a:blip r:embed="rId2"/>
            <a:srcRect/>
            <a:stretch>
              <a:fillRect/>
            </a:stretch>
          </p:blipFill>
          <p:spPr bwMode="auto">
            <a:xfrm>
              <a:off x="5974680" y="1885572"/>
              <a:ext cx="5828857" cy="3506955"/>
            </a:xfrm>
            <a:prstGeom prst="rect">
              <a:avLst/>
            </a:prstGeom>
            <a:noFill/>
            <a:extLst>
              <a:ext uri="{909E8E84-426E-40DD-AFC4-6F175D3DCCD1}">
                <a14:hiddenFill xmlns:a14="http://schemas.microsoft.com/office/drawing/2010/main">
                  <a:solidFill>
                    <a:srgbClr val="FFFFFF"/>
                  </a:solidFill>
                </a14:hiddenFill>
              </a:ext>
            </a:extLst>
          </p:spPr>
        </p:pic>
        <p:pic>
          <p:nvPicPr>
            <p:cNvPr id="40" name="图片 39">
              <a:extLst>
                <a:ext uri="{FF2B5EF4-FFF2-40B4-BE49-F238E27FC236}">
                  <a16:creationId xmlns:a16="http://schemas.microsoft.com/office/drawing/2014/main" id="{053E600B-CB72-430D-96AB-3CBCEBFFEE6C}"/>
                </a:ext>
              </a:extLst>
            </p:cNvPr>
            <p:cNvPicPr>
              <a:picLocks noChangeAspect="1"/>
            </p:cNvPicPr>
            <p:nvPr/>
          </p:nvPicPr>
          <p:blipFill rotWithShape="1">
            <a:blip r:embed="rId3"/>
            <a:srcRect t="8427"/>
            <a:stretch/>
          </p:blipFill>
          <p:spPr>
            <a:xfrm>
              <a:off x="6773844" y="2269230"/>
              <a:ext cx="4245456" cy="2493717"/>
            </a:xfrm>
            <a:prstGeom prst="rect">
              <a:avLst/>
            </a:prstGeom>
          </p:spPr>
        </p:pic>
      </p:grpSp>
    </p:spTree>
    <p:extLst>
      <p:ext uri="{BB962C8B-B14F-4D97-AF65-F5344CB8AC3E}">
        <p14:creationId xmlns:p14="http://schemas.microsoft.com/office/powerpoint/2010/main" val="628306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课题背景</a:t>
            </a:r>
          </a:p>
        </p:txBody>
      </p:sp>
      <p:sp>
        <p:nvSpPr>
          <p:cNvPr id="39" name="îSḻïḍê">
            <a:extLst>
              <a:ext uri="{FF2B5EF4-FFF2-40B4-BE49-F238E27FC236}">
                <a16:creationId xmlns:a16="http://schemas.microsoft.com/office/drawing/2014/main" id="{5847B3E6-D2D7-4198-A658-615912D12F94}"/>
              </a:ext>
            </a:extLst>
          </p:cNvPr>
          <p:cNvSpPr/>
          <p:nvPr/>
        </p:nvSpPr>
        <p:spPr>
          <a:xfrm>
            <a:off x="5541951" y="3106845"/>
            <a:ext cx="1018789" cy="1018789"/>
          </a:xfrm>
          <a:prstGeom prst="ellipse">
            <a:avLst/>
          </a:prstGeom>
          <a:solidFill>
            <a:schemeClr val="accent2"/>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lIns="91440" tIns="45720" rIns="91440" bIns="45720" rtlCol="0" anchor="ctr">
            <a:normAutofit/>
          </a:bodyPr>
          <a:lstStyle>
            <a:defPPr>
              <a:defRPr lang="en-US"/>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a:endParaRPr lang="en-US"/>
          </a:p>
        </p:txBody>
      </p:sp>
      <p:cxnSp>
        <p:nvCxnSpPr>
          <p:cNvPr id="43" name="直接连接符 42">
            <a:extLst>
              <a:ext uri="{FF2B5EF4-FFF2-40B4-BE49-F238E27FC236}">
                <a16:creationId xmlns:a16="http://schemas.microsoft.com/office/drawing/2014/main" id="{F17F0B97-B4D5-42DD-9A3C-4F9DF8F18D12}"/>
              </a:ext>
            </a:extLst>
          </p:cNvPr>
          <p:cNvCxnSpPr>
            <a:stCxn id="39" idx="1"/>
          </p:cNvCxnSpPr>
          <p:nvPr/>
        </p:nvCxnSpPr>
        <p:spPr>
          <a:xfrm flipH="1" flipV="1">
            <a:off x="5324679" y="2889573"/>
            <a:ext cx="366470" cy="36647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44" name="直接连接符 43">
            <a:extLst>
              <a:ext uri="{FF2B5EF4-FFF2-40B4-BE49-F238E27FC236}">
                <a16:creationId xmlns:a16="http://schemas.microsoft.com/office/drawing/2014/main" id="{3BF46E8C-87FE-4CE9-814A-85F55AD71BB9}"/>
              </a:ext>
            </a:extLst>
          </p:cNvPr>
          <p:cNvCxnSpPr>
            <a:stCxn id="39" idx="5"/>
          </p:cNvCxnSpPr>
          <p:nvPr/>
        </p:nvCxnSpPr>
        <p:spPr>
          <a:xfrm>
            <a:off x="6411542" y="3976436"/>
            <a:ext cx="319602" cy="320691"/>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45" name="直接连接符 44">
            <a:extLst>
              <a:ext uri="{FF2B5EF4-FFF2-40B4-BE49-F238E27FC236}">
                <a16:creationId xmlns:a16="http://schemas.microsoft.com/office/drawing/2014/main" id="{9E26FC88-AF17-4DCC-BD3E-CF0BB5D8E92D}"/>
              </a:ext>
            </a:extLst>
          </p:cNvPr>
          <p:cNvCxnSpPr>
            <a:stCxn id="39" idx="7"/>
          </p:cNvCxnSpPr>
          <p:nvPr/>
        </p:nvCxnSpPr>
        <p:spPr>
          <a:xfrm flipV="1">
            <a:off x="6411542" y="2884367"/>
            <a:ext cx="329414" cy="371676"/>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46" name="直接连接符 45">
            <a:extLst>
              <a:ext uri="{FF2B5EF4-FFF2-40B4-BE49-F238E27FC236}">
                <a16:creationId xmlns:a16="http://schemas.microsoft.com/office/drawing/2014/main" id="{852EE820-BB67-4220-90AE-96B36782B531}"/>
              </a:ext>
            </a:extLst>
          </p:cNvPr>
          <p:cNvCxnSpPr/>
          <p:nvPr/>
        </p:nvCxnSpPr>
        <p:spPr>
          <a:xfrm flipV="1">
            <a:off x="6560740" y="3616240"/>
            <a:ext cx="163730"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47" name="直接连接符 46">
            <a:extLst>
              <a:ext uri="{FF2B5EF4-FFF2-40B4-BE49-F238E27FC236}">
                <a16:creationId xmlns:a16="http://schemas.microsoft.com/office/drawing/2014/main" id="{A8C8C3A4-9E5B-4A25-8FFB-0D9AFA18AA74}"/>
              </a:ext>
            </a:extLst>
          </p:cNvPr>
          <p:cNvCxnSpPr>
            <a:stCxn id="39" idx="3"/>
          </p:cNvCxnSpPr>
          <p:nvPr/>
        </p:nvCxnSpPr>
        <p:spPr>
          <a:xfrm flipH="1">
            <a:off x="5324679" y="3976436"/>
            <a:ext cx="366470" cy="360655"/>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48" name="直接连接符 47">
            <a:extLst>
              <a:ext uri="{FF2B5EF4-FFF2-40B4-BE49-F238E27FC236}">
                <a16:creationId xmlns:a16="http://schemas.microsoft.com/office/drawing/2014/main" id="{8EB2E58E-8B18-4A11-9855-F35C7381E399}"/>
              </a:ext>
            </a:extLst>
          </p:cNvPr>
          <p:cNvCxnSpPr/>
          <p:nvPr/>
        </p:nvCxnSpPr>
        <p:spPr>
          <a:xfrm flipH="1" flipV="1">
            <a:off x="5351995" y="3616240"/>
            <a:ext cx="189955" cy="0"/>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49" name="直接连接符 48">
            <a:extLst>
              <a:ext uri="{FF2B5EF4-FFF2-40B4-BE49-F238E27FC236}">
                <a16:creationId xmlns:a16="http://schemas.microsoft.com/office/drawing/2014/main" id="{E7FD2157-5249-4B83-9D74-63F79338F1CC}"/>
              </a:ext>
            </a:extLst>
          </p:cNvPr>
          <p:cNvCxnSpPr>
            <a:stCxn id="39" idx="0"/>
          </p:cNvCxnSpPr>
          <p:nvPr/>
        </p:nvCxnSpPr>
        <p:spPr>
          <a:xfrm flipH="1" flipV="1">
            <a:off x="6048440" y="2946978"/>
            <a:ext cx="0" cy="159867"/>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cxnSp>
        <p:nvCxnSpPr>
          <p:cNvPr id="50" name="直接连接符 49">
            <a:extLst>
              <a:ext uri="{FF2B5EF4-FFF2-40B4-BE49-F238E27FC236}">
                <a16:creationId xmlns:a16="http://schemas.microsoft.com/office/drawing/2014/main" id="{CC0EEB5B-EAC8-4528-BB4E-117ECE811037}"/>
              </a:ext>
            </a:extLst>
          </p:cNvPr>
          <p:cNvCxnSpPr>
            <a:stCxn id="39" idx="4"/>
          </p:cNvCxnSpPr>
          <p:nvPr/>
        </p:nvCxnSpPr>
        <p:spPr>
          <a:xfrm flipH="1">
            <a:off x="6046988" y="4125634"/>
            <a:ext cx="0" cy="171493"/>
          </a:xfrm>
          <a:prstGeom prst="line">
            <a:avLst/>
          </a:prstGeom>
          <a:ln w="3175" cap="rnd">
            <a:solidFill>
              <a:schemeClr val="bg1">
                <a:lumMod val="75000"/>
              </a:schemeClr>
            </a:solidFill>
            <a:prstDash val="dash"/>
            <a:round/>
          </a:ln>
        </p:spPr>
        <p:style>
          <a:lnRef idx="1">
            <a:schemeClr val="accent1"/>
          </a:lnRef>
          <a:fillRef idx="0">
            <a:schemeClr val="accent1"/>
          </a:fillRef>
          <a:effectRef idx="0">
            <a:schemeClr val="accent1"/>
          </a:effectRef>
          <a:fontRef idx="minor">
            <a:schemeClr val="tx1"/>
          </a:fontRef>
        </p:style>
      </p:cxnSp>
      <p:sp>
        <p:nvSpPr>
          <p:cNvPr id="51" name="iṥ1îḓe">
            <a:extLst>
              <a:ext uri="{FF2B5EF4-FFF2-40B4-BE49-F238E27FC236}">
                <a16:creationId xmlns:a16="http://schemas.microsoft.com/office/drawing/2014/main" id="{96178DE4-18A6-43C8-BC6E-04AB8C8C4CAC}"/>
              </a:ext>
            </a:extLst>
          </p:cNvPr>
          <p:cNvSpPr/>
          <p:nvPr/>
        </p:nvSpPr>
        <p:spPr bwMode="auto">
          <a:xfrm>
            <a:off x="5599359" y="4244079"/>
            <a:ext cx="898162" cy="683068"/>
          </a:xfrm>
          <a:custGeom>
            <a:avLst/>
            <a:gdLst>
              <a:gd name="T0" fmla="*/ 647 w 647"/>
              <a:gd name="T1" fmla="*/ 413 h 492"/>
              <a:gd name="T2" fmla="*/ 647 w 647"/>
              <a:gd name="T3" fmla="*/ 413 h 492"/>
              <a:gd name="T4" fmla="*/ 0 w 647"/>
              <a:gd name="T5" fmla="*/ 415 h 492"/>
              <a:gd name="T6" fmla="*/ 153 w 647"/>
              <a:gd name="T7" fmla="*/ 1 h 492"/>
              <a:gd name="T8" fmla="*/ 492 w 647"/>
              <a:gd name="T9" fmla="*/ 0 h 492"/>
              <a:gd name="T10" fmla="*/ 492 w 647"/>
              <a:gd name="T11" fmla="*/ 0 h 492"/>
              <a:gd name="T12" fmla="*/ 647 w 647"/>
              <a:gd name="T13" fmla="*/ 413 h 492"/>
            </a:gdLst>
            <a:ahLst/>
            <a:cxnLst>
              <a:cxn ang="0">
                <a:pos x="T0" y="T1"/>
              </a:cxn>
              <a:cxn ang="0">
                <a:pos x="T2" y="T3"/>
              </a:cxn>
              <a:cxn ang="0">
                <a:pos x="T4" y="T5"/>
              </a:cxn>
              <a:cxn ang="0">
                <a:pos x="T6" y="T7"/>
              </a:cxn>
              <a:cxn ang="0">
                <a:pos x="T8" y="T9"/>
              </a:cxn>
              <a:cxn ang="0">
                <a:pos x="T10" y="T11"/>
              </a:cxn>
              <a:cxn ang="0">
                <a:pos x="T12" y="T13"/>
              </a:cxn>
            </a:cxnLst>
            <a:rect l="0" t="0" r="r" b="b"/>
            <a:pathLst>
              <a:path w="647" h="492">
                <a:moveTo>
                  <a:pt x="647" y="413"/>
                </a:moveTo>
                <a:cubicBezTo>
                  <a:pt x="647" y="413"/>
                  <a:pt x="647" y="413"/>
                  <a:pt x="647" y="413"/>
                </a:cubicBezTo>
                <a:cubicBezTo>
                  <a:pt x="439" y="491"/>
                  <a:pt x="209" y="492"/>
                  <a:pt x="0" y="415"/>
                </a:cubicBezTo>
                <a:cubicBezTo>
                  <a:pt x="153" y="1"/>
                  <a:pt x="153" y="1"/>
                  <a:pt x="153" y="1"/>
                </a:cubicBezTo>
                <a:cubicBezTo>
                  <a:pt x="263" y="41"/>
                  <a:pt x="383" y="41"/>
                  <a:pt x="492" y="0"/>
                </a:cubicBezTo>
                <a:cubicBezTo>
                  <a:pt x="492" y="0"/>
                  <a:pt x="492" y="0"/>
                  <a:pt x="492" y="0"/>
                </a:cubicBezTo>
                <a:cubicBezTo>
                  <a:pt x="647" y="413"/>
                  <a:pt x="647" y="413"/>
                  <a:pt x="647" y="413"/>
                </a:cubicBezTo>
              </a:path>
            </a:pathLst>
          </a:custGeom>
          <a:solidFill>
            <a:schemeClr val="accent3">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2" name="ï$ļîḓé">
            <a:extLst>
              <a:ext uri="{FF2B5EF4-FFF2-40B4-BE49-F238E27FC236}">
                <a16:creationId xmlns:a16="http://schemas.microsoft.com/office/drawing/2014/main" id="{EA3732F8-7FA3-49E5-AF7A-4BAFD3C5E3DC}"/>
              </a:ext>
            </a:extLst>
          </p:cNvPr>
          <p:cNvSpPr/>
          <p:nvPr/>
        </p:nvSpPr>
        <p:spPr bwMode="auto">
          <a:xfrm>
            <a:off x="6467000" y="4037707"/>
            <a:ext cx="1338523" cy="1338523"/>
          </a:xfrm>
          <a:custGeom>
            <a:avLst/>
            <a:gdLst>
              <a:gd name="T0" fmla="*/ 277 w 966"/>
              <a:gd name="T1" fmla="*/ 966 h 966"/>
              <a:gd name="T2" fmla="*/ 0 w 966"/>
              <a:gd name="T3" fmla="*/ 362 h 966"/>
              <a:gd name="T4" fmla="*/ 360 w 966"/>
              <a:gd name="T5" fmla="*/ 0 h 966"/>
              <a:gd name="T6" fmla="*/ 966 w 966"/>
              <a:gd name="T7" fmla="*/ 275 h 966"/>
              <a:gd name="T8" fmla="*/ 277 w 966"/>
              <a:gd name="T9" fmla="*/ 966 h 966"/>
            </a:gdLst>
            <a:ahLst/>
            <a:cxnLst>
              <a:cxn ang="0">
                <a:pos x="T0" y="T1"/>
              </a:cxn>
              <a:cxn ang="0">
                <a:pos x="T2" y="T3"/>
              </a:cxn>
              <a:cxn ang="0">
                <a:pos x="T4" y="T5"/>
              </a:cxn>
              <a:cxn ang="0">
                <a:pos x="T6" y="T7"/>
              </a:cxn>
              <a:cxn ang="0">
                <a:pos x="T8" y="T9"/>
              </a:cxn>
            </a:cxnLst>
            <a:rect l="0" t="0" r="r" b="b"/>
            <a:pathLst>
              <a:path w="966" h="966">
                <a:moveTo>
                  <a:pt x="277" y="966"/>
                </a:moveTo>
                <a:cubicBezTo>
                  <a:pt x="0" y="362"/>
                  <a:pt x="0" y="362"/>
                  <a:pt x="0" y="362"/>
                </a:cubicBezTo>
                <a:cubicBezTo>
                  <a:pt x="160" y="289"/>
                  <a:pt x="287" y="160"/>
                  <a:pt x="360" y="0"/>
                </a:cubicBezTo>
                <a:cubicBezTo>
                  <a:pt x="966" y="275"/>
                  <a:pt x="966" y="275"/>
                  <a:pt x="966" y="275"/>
                </a:cubicBezTo>
                <a:cubicBezTo>
                  <a:pt x="827" y="581"/>
                  <a:pt x="582" y="826"/>
                  <a:pt x="277" y="966"/>
                </a:cubicBezTo>
              </a:path>
            </a:pathLst>
          </a:custGeom>
          <a:gradFill flip="none" rotWithShape="1">
            <a:gsLst>
              <a:gs pos="100000">
                <a:schemeClr val="accent1"/>
              </a:gs>
              <a:gs pos="0">
                <a:schemeClr val="accent3"/>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chemeClr val="lt1"/>
                </a:solidFill>
                <a:latin typeface="+mj-ea"/>
                <a:ea typeface="+mj-ea"/>
              </a:rPr>
              <a:t>3</a:t>
            </a:r>
            <a:endParaRPr lang="en-US" sz="2800" dirty="0">
              <a:solidFill>
                <a:schemeClr val="lt1"/>
              </a:solidFill>
              <a:latin typeface="+mj-ea"/>
              <a:ea typeface="+mj-ea"/>
            </a:endParaRPr>
          </a:p>
        </p:txBody>
      </p:sp>
      <p:sp>
        <p:nvSpPr>
          <p:cNvPr id="53" name="ísḷíďê">
            <a:extLst>
              <a:ext uri="{FF2B5EF4-FFF2-40B4-BE49-F238E27FC236}">
                <a16:creationId xmlns:a16="http://schemas.microsoft.com/office/drawing/2014/main" id="{1EB073D6-B23F-485B-A815-9631BAAF38CE}"/>
              </a:ext>
            </a:extLst>
          </p:cNvPr>
          <p:cNvSpPr/>
          <p:nvPr/>
        </p:nvSpPr>
        <p:spPr bwMode="auto">
          <a:xfrm>
            <a:off x="4291357" y="4039160"/>
            <a:ext cx="1338523" cy="1338523"/>
          </a:xfrm>
          <a:custGeom>
            <a:avLst/>
            <a:gdLst>
              <a:gd name="T0" fmla="*/ 691 w 966"/>
              <a:gd name="T1" fmla="*/ 965 h 965"/>
              <a:gd name="T2" fmla="*/ 0 w 966"/>
              <a:gd name="T3" fmla="*/ 277 h 965"/>
              <a:gd name="T4" fmla="*/ 604 w 966"/>
              <a:gd name="T5" fmla="*/ 0 h 965"/>
              <a:gd name="T6" fmla="*/ 966 w 966"/>
              <a:gd name="T7" fmla="*/ 360 h 965"/>
              <a:gd name="T8" fmla="*/ 691 w 966"/>
              <a:gd name="T9" fmla="*/ 965 h 965"/>
            </a:gdLst>
            <a:ahLst/>
            <a:cxnLst>
              <a:cxn ang="0">
                <a:pos x="T0" y="T1"/>
              </a:cxn>
              <a:cxn ang="0">
                <a:pos x="T2" y="T3"/>
              </a:cxn>
              <a:cxn ang="0">
                <a:pos x="T4" y="T5"/>
              </a:cxn>
              <a:cxn ang="0">
                <a:pos x="T6" y="T7"/>
              </a:cxn>
              <a:cxn ang="0">
                <a:pos x="T8" y="T9"/>
              </a:cxn>
            </a:cxnLst>
            <a:rect l="0" t="0" r="r" b="b"/>
            <a:pathLst>
              <a:path w="966" h="965">
                <a:moveTo>
                  <a:pt x="691" y="965"/>
                </a:moveTo>
                <a:cubicBezTo>
                  <a:pt x="385" y="826"/>
                  <a:pt x="140" y="582"/>
                  <a:pt x="0" y="277"/>
                </a:cubicBezTo>
                <a:cubicBezTo>
                  <a:pt x="604" y="0"/>
                  <a:pt x="604" y="0"/>
                  <a:pt x="604" y="0"/>
                </a:cubicBezTo>
                <a:cubicBezTo>
                  <a:pt x="677" y="159"/>
                  <a:pt x="805" y="287"/>
                  <a:pt x="966" y="360"/>
                </a:cubicBezTo>
                <a:cubicBezTo>
                  <a:pt x="691" y="965"/>
                  <a:pt x="691" y="965"/>
                  <a:pt x="691" y="965"/>
                </a:cubicBezTo>
              </a:path>
            </a:pathLst>
          </a:custGeom>
          <a:gradFill flip="none" rotWithShape="1">
            <a:gsLst>
              <a:gs pos="100000">
                <a:schemeClr val="accent1"/>
              </a:gs>
              <a:gs pos="0">
                <a:schemeClr val="accent3"/>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altLang="zh-CN" sz="2800" dirty="0">
                <a:solidFill>
                  <a:schemeClr val="lt1"/>
                </a:solidFill>
                <a:latin typeface="+mj-ea"/>
                <a:ea typeface="+mj-ea"/>
              </a:rPr>
              <a:t>4</a:t>
            </a:r>
            <a:endParaRPr lang="en-US" sz="2800" dirty="0">
              <a:solidFill>
                <a:schemeClr val="lt1"/>
              </a:solidFill>
              <a:latin typeface="+mj-ea"/>
              <a:ea typeface="+mj-ea"/>
            </a:endParaRPr>
          </a:p>
        </p:txBody>
      </p:sp>
      <p:sp>
        <p:nvSpPr>
          <p:cNvPr id="54" name="ïsļîḍè">
            <a:extLst>
              <a:ext uri="{FF2B5EF4-FFF2-40B4-BE49-F238E27FC236}">
                <a16:creationId xmlns:a16="http://schemas.microsoft.com/office/drawing/2014/main" id="{AA8EE94E-10F0-44C3-8169-7596EF88D932}"/>
              </a:ext>
            </a:extLst>
          </p:cNvPr>
          <p:cNvSpPr/>
          <p:nvPr/>
        </p:nvSpPr>
        <p:spPr bwMode="auto">
          <a:xfrm>
            <a:off x="6467000" y="1850435"/>
            <a:ext cx="1338523" cy="1338523"/>
          </a:xfrm>
          <a:custGeom>
            <a:avLst/>
            <a:gdLst>
              <a:gd name="T0" fmla="*/ 362 w 966"/>
              <a:gd name="T1" fmla="*/ 965 h 965"/>
              <a:gd name="T2" fmla="*/ 0 w 966"/>
              <a:gd name="T3" fmla="*/ 606 h 965"/>
              <a:gd name="T4" fmla="*/ 274 w 966"/>
              <a:gd name="T5" fmla="*/ 0 h 965"/>
              <a:gd name="T6" fmla="*/ 966 w 966"/>
              <a:gd name="T7" fmla="*/ 687 h 965"/>
              <a:gd name="T8" fmla="*/ 362 w 966"/>
              <a:gd name="T9" fmla="*/ 965 h 965"/>
            </a:gdLst>
            <a:ahLst/>
            <a:cxnLst>
              <a:cxn ang="0">
                <a:pos x="T0" y="T1"/>
              </a:cxn>
              <a:cxn ang="0">
                <a:pos x="T2" y="T3"/>
              </a:cxn>
              <a:cxn ang="0">
                <a:pos x="T4" y="T5"/>
              </a:cxn>
              <a:cxn ang="0">
                <a:pos x="T6" y="T7"/>
              </a:cxn>
              <a:cxn ang="0">
                <a:pos x="T8" y="T9"/>
              </a:cxn>
            </a:cxnLst>
            <a:rect l="0" t="0" r="r" b="b"/>
            <a:pathLst>
              <a:path w="966" h="965">
                <a:moveTo>
                  <a:pt x="362" y="965"/>
                </a:moveTo>
                <a:cubicBezTo>
                  <a:pt x="289" y="806"/>
                  <a:pt x="160" y="678"/>
                  <a:pt x="0" y="606"/>
                </a:cubicBezTo>
                <a:cubicBezTo>
                  <a:pt x="274" y="0"/>
                  <a:pt x="274" y="0"/>
                  <a:pt x="274" y="0"/>
                </a:cubicBezTo>
                <a:cubicBezTo>
                  <a:pt x="580" y="138"/>
                  <a:pt x="826" y="383"/>
                  <a:pt x="966" y="687"/>
                </a:cubicBezTo>
                <a:cubicBezTo>
                  <a:pt x="362" y="965"/>
                  <a:pt x="362" y="965"/>
                  <a:pt x="362" y="965"/>
                </a:cubicBezTo>
              </a:path>
            </a:pathLst>
          </a:custGeom>
          <a:gradFill flip="none" rotWithShape="1">
            <a:gsLst>
              <a:gs pos="100000">
                <a:schemeClr val="accent1"/>
              </a:gs>
              <a:gs pos="0">
                <a:schemeClr val="accent3"/>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dirty="0">
                <a:solidFill>
                  <a:schemeClr val="lt1"/>
                </a:solidFill>
                <a:latin typeface="+mj-ea"/>
                <a:ea typeface="+mj-ea"/>
              </a:rPr>
              <a:t>2</a:t>
            </a:r>
            <a:endParaRPr lang="en-US" sz="2800" dirty="0">
              <a:solidFill>
                <a:schemeClr val="lt1"/>
              </a:solidFill>
              <a:latin typeface="+mj-ea"/>
              <a:ea typeface="+mj-ea"/>
            </a:endParaRPr>
          </a:p>
        </p:txBody>
      </p:sp>
      <p:sp>
        <p:nvSpPr>
          <p:cNvPr id="55" name="îṡ1íḍè">
            <a:extLst>
              <a:ext uri="{FF2B5EF4-FFF2-40B4-BE49-F238E27FC236}">
                <a16:creationId xmlns:a16="http://schemas.microsoft.com/office/drawing/2014/main" id="{7B55B85A-E658-4DA9-81CF-77453D4C5A0C}"/>
              </a:ext>
            </a:extLst>
          </p:cNvPr>
          <p:cNvSpPr/>
          <p:nvPr/>
        </p:nvSpPr>
        <p:spPr bwMode="auto">
          <a:xfrm>
            <a:off x="4291357" y="1856248"/>
            <a:ext cx="1338523" cy="1338523"/>
          </a:xfrm>
          <a:custGeom>
            <a:avLst/>
            <a:gdLst>
              <a:gd name="T0" fmla="*/ 606 w 965"/>
              <a:gd name="T1" fmla="*/ 966 h 966"/>
              <a:gd name="T2" fmla="*/ 0 w 965"/>
              <a:gd name="T3" fmla="*/ 692 h 966"/>
              <a:gd name="T4" fmla="*/ 688 w 965"/>
              <a:gd name="T5" fmla="*/ 0 h 966"/>
              <a:gd name="T6" fmla="*/ 965 w 965"/>
              <a:gd name="T7" fmla="*/ 604 h 966"/>
              <a:gd name="T8" fmla="*/ 606 w 965"/>
              <a:gd name="T9" fmla="*/ 966 h 966"/>
            </a:gdLst>
            <a:ahLst/>
            <a:cxnLst>
              <a:cxn ang="0">
                <a:pos x="T0" y="T1"/>
              </a:cxn>
              <a:cxn ang="0">
                <a:pos x="T2" y="T3"/>
              </a:cxn>
              <a:cxn ang="0">
                <a:pos x="T4" y="T5"/>
              </a:cxn>
              <a:cxn ang="0">
                <a:pos x="T6" y="T7"/>
              </a:cxn>
              <a:cxn ang="0">
                <a:pos x="T8" y="T9"/>
              </a:cxn>
            </a:cxnLst>
            <a:rect l="0" t="0" r="r" b="b"/>
            <a:pathLst>
              <a:path w="965" h="966">
                <a:moveTo>
                  <a:pt x="606" y="966"/>
                </a:moveTo>
                <a:cubicBezTo>
                  <a:pt x="0" y="692"/>
                  <a:pt x="0" y="692"/>
                  <a:pt x="0" y="692"/>
                </a:cubicBezTo>
                <a:cubicBezTo>
                  <a:pt x="139" y="386"/>
                  <a:pt x="383" y="140"/>
                  <a:pt x="688" y="0"/>
                </a:cubicBezTo>
                <a:cubicBezTo>
                  <a:pt x="965" y="604"/>
                  <a:pt x="965" y="604"/>
                  <a:pt x="965" y="604"/>
                </a:cubicBezTo>
                <a:cubicBezTo>
                  <a:pt x="806" y="677"/>
                  <a:pt x="678" y="806"/>
                  <a:pt x="606" y="966"/>
                </a:cubicBezTo>
              </a:path>
            </a:pathLst>
          </a:custGeom>
          <a:gradFill flip="none" rotWithShape="1">
            <a:gsLst>
              <a:gs pos="100000">
                <a:schemeClr val="accent1"/>
              </a:gs>
              <a:gs pos="0">
                <a:schemeClr val="accent3"/>
              </a:gs>
            </a:gsLst>
            <a:lin ang="18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gn="ctr"/>
            <a:r>
              <a:rPr lang="en-US" altLang="zh-CN" sz="2800" dirty="0">
                <a:solidFill>
                  <a:schemeClr val="lt1"/>
                </a:solidFill>
                <a:latin typeface="+mj-ea"/>
                <a:ea typeface="+mj-ea"/>
              </a:rPr>
              <a:t>1</a:t>
            </a:r>
            <a:endParaRPr lang="en-US" sz="2800" dirty="0">
              <a:solidFill>
                <a:schemeClr val="lt1"/>
              </a:solidFill>
              <a:latin typeface="+mj-ea"/>
              <a:ea typeface="+mj-ea"/>
            </a:endParaRPr>
          </a:p>
        </p:txBody>
      </p:sp>
      <p:sp>
        <p:nvSpPr>
          <p:cNvPr id="56" name="iŝḷïḓê">
            <a:extLst>
              <a:ext uri="{FF2B5EF4-FFF2-40B4-BE49-F238E27FC236}">
                <a16:creationId xmlns:a16="http://schemas.microsoft.com/office/drawing/2014/main" id="{2374ADA7-F8F1-4316-AFF6-CC0EE74F071B}"/>
              </a:ext>
            </a:extLst>
          </p:cNvPr>
          <p:cNvSpPr/>
          <p:nvPr/>
        </p:nvSpPr>
        <p:spPr bwMode="auto">
          <a:xfrm>
            <a:off x="5600086" y="2302422"/>
            <a:ext cx="896709" cy="683068"/>
          </a:xfrm>
          <a:custGeom>
            <a:avLst/>
            <a:gdLst>
              <a:gd name="T0" fmla="*/ 494 w 647"/>
              <a:gd name="T1" fmla="*/ 491 h 492"/>
              <a:gd name="T2" fmla="*/ 156 w 647"/>
              <a:gd name="T3" fmla="*/ 492 h 492"/>
              <a:gd name="T4" fmla="*/ 155 w 647"/>
              <a:gd name="T5" fmla="*/ 492 h 492"/>
              <a:gd name="T6" fmla="*/ 0 w 647"/>
              <a:gd name="T7" fmla="*/ 79 h 492"/>
              <a:gd name="T8" fmla="*/ 1 w 647"/>
              <a:gd name="T9" fmla="*/ 79 h 492"/>
              <a:gd name="T10" fmla="*/ 647 w 647"/>
              <a:gd name="T11" fmla="*/ 77 h 492"/>
              <a:gd name="T12" fmla="*/ 494 w 647"/>
              <a:gd name="T13" fmla="*/ 491 h 492"/>
            </a:gdLst>
            <a:ahLst/>
            <a:cxnLst>
              <a:cxn ang="0">
                <a:pos x="T0" y="T1"/>
              </a:cxn>
              <a:cxn ang="0">
                <a:pos x="T2" y="T3"/>
              </a:cxn>
              <a:cxn ang="0">
                <a:pos x="T4" y="T5"/>
              </a:cxn>
              <a:cxn ang="0">
                <a:pos x="T6" y="T7"/>
              </a:cxn>
              <a:cxn ang="0">
                <a:pos x="T8" y="T9"/>
              </a:cxn>
              <a:cxn ang="0">
                <a:pos x="T10" y="T11"/>
              </a:cxn>
              <a:cxn ang="0">
                <a:pos x="T12" y="T13"/>
              </a:cxn>
            </a:cxnLst>
            <a:rect l="0" t="0" r="r" b="b"/>
            <a:pathLst>
              <a:path w="647" h="492">
                <a:moveTo>
                  <a:pt x="494" y="491"/>
                </a:moveTo>
                <a:cubicBezTo>
                  <a:pt x="385" y="450"/>
                  <a:pt x="265" y="451"/>
                  <a:pt x="156" y="492"/>
                </a:cubicBezTo>
                <a:cubicBezTo>
                  <a:pt x="155" y="492"/>
                  <a:pt x="155" y="492"/>
                  <a:pt x="155" y="492"/>
                </a:cubicBezTo>
                <a:cubicBezTo>
                  <a:pt x="0" y="79"/>
                  <a:pt x="0" y="79"/>
                  <a:pt x="0" y="79"/>
                </a:cubicBezTo>
                <a:cubicBezTo>
                  <a:pt x="1" y="79"/>
                  <a:pt x="1" y="79"/>
                  <a:pt x="1" y="79"/>
                </a:cubicBezTo>
                <a:cubicBezTo>
                  <a:pt x="209" y="1"/>
                  <a:pt x="439" y="0"/>
                  <a:pt x="647" y="77"/>
                </a:cubicBezTo>
                <a:cubicBezTo>
                  <a:pt x="494" y="491"/>
                  <a:pt x="494" y="491"/>
                  <a:pt x="494" y="491"/>
                </a:cubicBezTo>
              </a:path>
            </a:pathLst>
          </a:custGeom>
          <a:solidFill>
            <a:schemeClr val="accent3">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7" name="îşlíḑé">
            <a:extLst>
              <a:ext uri="{FF2B5EF4-FFF2-40B4-BE49-F238E27FC236}">
                <a16:creationId xmlns:a16="http://schemas.microsoft.com/office/drawing/2014/main" id="{959A77F2-D454-4E34-9033-F69C305721D2}"/>
              </a:ext>
            </a:extLst>
          </p:cNvPr>
          <p:cNvSpPr/>
          <p:nvPr/>
        </p:nvSpPr>
        <p:spPr bwMode="auto">
          <a:xfrm>
            <a:off x="6677009" y="3166432"/>
            <a:ext cx="683068" cy="899615"/>
          </a:xfrm>
          <a:custGeom>
            <a:avLst/>
            <a:gdLst>
              <a:gd name="T0" fmla="*/ 415 w 493"/>
              <a:gd name="T1" fmla="*/ 649 h 649"/>
              <a:gd name="T2" fmla="*/ 2 w 493"/>
              <a:gd name="T3" fmla="*/ 495 h 649"/>
              <a:gd name="T4" fmla="*/ 1 w 493"/>
              <a:gd name="T5" fmla="*/ 156 h 649"/>
              <a:gd name="T6" fmla="*/ 0 w 493"/>
              <a:gd name="T7" fmla="*/ 155 h 649"/>
              <a:gd name="T8" fmla="*/ 413 w 493"/>
              <a:gd name="T9" fmla="*/ 0 h 649"/>
              <a:gd name="T10" fmla="*/ 414 w 493"/>
              <a:gd name="T11" fmla="*/ 1 h 649"/>
              <a:gd name="T12" fmla="*/ 415 w 493"/>
              <a:gd name="T13" fmla="*/ 649 h 649"/>
            </a:gdLst>
            <a:ahLst/>
            <a:cxnLst>
              <a:cxn ang="0">
                <a:pos x="T0" y="T1"/>
              </a:cxn>
              <a:cxn ang="0">
                <a:pos x="T2" y="T3"/>
              </a:cxn>
              <a:cxn ang="0">
                <a:pos x="T4" y="T5"/>
              </a:cxn>
              <a:cxn ang="0">
                <a:pos x="T6" y="T7"/>
              </a:cxn>
              <a:cxn ang="0">
                <a:pos x="T8" y="T9"/>
              </a:cxn>
              <a:cxn ang="0">
                <a:pos x="T10" y="T11"/>
              </a:cxn>
              <a:cxn ang="0">
                <a:pos x="T12" y="T13"/>
              </a:cxn>
            </a:cxnLst>
            <a:rect l="0" t="0" r="r" b="b"/>
            <a:pathLst>
              <a:path w="493" h="649">
                <a:moveTo>
                  <a:pt x="415" y="649"/>
                </a:moveTo>
                <a:cubicBezTo>
                  <a:pt x="2" y="495"/>
                  <a:pt x="2" y="495"/>
                  <a:pt x="2" y="495"/>
                </a:cubicBezTo>
                <a:cubicBezTo>
                  <a:pt x="42" y="386"/>
                  <a:pt x="42" y="266"/>
                  <a:pt x="1" y="156"/>
                </a:cubicBezTo>
                <a:cubicBezTo>
                  <a:pt x="0" y="155"/>
                  <a:pt x="0" y="155"/>
                  <a:pt x="0" y="155"/>
                </a:cubicBezTo>
                <a:cubicBezTo>
                  <a:pt x="413" y="0"/>
                  <a:pt x="413" y="0"/>
                  <a:pt x="413" y="0"/>
                </a:cubicBezTo>
                <a:cubicBezTo>
                  <a:pt x="414" y="1"/>
                  <a:pt x="414" y="1"/>
                  <a:pt x="414" y="1"/>
                </a:cubicBezTo>
                <a:cubicBezTo>
                  <a:pt x="492" y="210"/>
                  <a:pt x="493" y="440"/>
                  <a:pt x="415" y="649"/>
                </a:cubicBezTo>
              </a:path>
            </a:pathLst>
          </a:custGeom>
          <a:solidFill>
            <a:schemeClr val="accent3">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8" name="íSlíḓè">
            <a:extLst>
              <a:ext uri="{FF2B5EF4-FFF2-40B4-BE49-F238E27FC236}">
                <a16:creationId xmlns:a16="http://schemas.microsoft.com/office/drawing/2014/main" id="{18F38894-29F1-4427-8879-D0650A126C21}"/>
              </a:ext>
            </a:extLst>
          </p:cNvPr>
          <p:cNvSpPr/>
          <p:nvPr/>
        </p:nvSpPr>
        <p:spPr bwMode="auto">
          <a:xfrm>
            <a:off x="4736803" y="3167885"/>
            <a:ext cx="681615" cy="896709"/>
          </a:xfrm>
          <a:custGeom>
            <a:avLst/>
            <a:gdLst>
              <a:gd name="T0" fmla="*/ 492 w 492"/>
              <a:gd name="T1" fmla="*/ 492 h 647"/>
              <a:gd name="T2" fmla="*/ 79 w 492"/>
              <a:gd name="T3" fmla="*/ 647 h 647"/>
              <a:gd name="T4" fmla="*/ 78 w 492"/>
              <a:gd name="T5" fmla="*/ 646 h 647"/>
              <a:gd name="T6" fmla="*/ 77 w 492"/>
              <a:gd name="T7" fmla="*/ 0 h 647"/>
              <a:gd name="T8" fmla="*/ 491 w 492"/>
              <a:gd name="T9" fmla="*/ 153 h 647"/>
              <a:gd name="T10" fmla="*/ 491 w 492"/>
              <a:gd name="T11" fmla="*/ 491 h 647"/>
              <a:gd name="T12" fmla="*/ 492 w 492"/>
              <a:gd name="T13" fmla="*/ 492 h 647"/>
            </a:gdLst>
            <a:ahLst/>
            <a:cxnLst>
              <a:cxn ang="0">
                <a:pos x="T0" y="T1"/>
              </a:cxn>
              <a:cxn ang="0">
                <a:pos x="T2" y="T3"/>
              </a:cxn>
              <a:cxn ang="0">
                <a:pos x="T4" y="T5"/>
              </a:cxn>
              <a:cxn ang="0">
                <a:pos x="T6" y="T7"/>
              </a:cxn>
              <a:cxn ang="0">
                <a:pos x="T8" y="T9"/>
              </a:cxn>
              <a:cxn ang="0">
                <a:pos x="T10" y="T11"/>
              </a:cxn>
              <a:cxn ang="0">
                <a:pos x="T12" y="T13"/>
              </a:cxn>
            </a:cxnLst>
            <a:rect l="0" t="0" r="r" b="b"/>
            <a:pathLst>
              <a:path w="492" h="647">
                <a:moveTo>
                  <a:pt x="492" y="492"/>
                </a:moveTo>
                <a:cubicBezTo>
                  <a:pt x="79" y="647"/>
                  <a:pt x="79" y="647"/>
                  <a:pt x="79" y="647"/>
                </a:cubicBezTo>
                <a:cubicBezTo>
                  <a:pt x="78" y="646"/>
                  <a:pt x="78" y="646"/>
                  <a:pt x="78" y="646"/>
                </a:cubicBezTo>
                <a:cubicBezTo>
                  <a:pt x="0" y="438"/>
                  <a:pt x="0" y="208"/>
                  <a:pt x="77" y="0"/>
                </a:cubicBezTo>
                <a:cubicBezTo>
                  <a:pt x="491" y="153"/>
                  <a:pt x="491" y="153"/>
                  <a:pt x="491" y="153"/>
                </a:cubicBezTo>
                <a:cubicBezTo>
                  <a:pt x="450" y="262"/>
                  <a:pt x="451" y="382"/>
                  <a:pt x="491" y="491"/>
                </a:cubicBezTo>
                <a:cubicBezTo>
                  <a:pt x="492" y="492"/>
                  <a:pt x="492" y="492"/>
                  <a:pt x="492" y="492"/>
                </a:cubicBezTo>
              </a:path>
            </a:pathLst>
          </a:custGeom>
          <a:solidFill>
            <a:schemeClr val="accent3">
              <a:lumMod val="40000"/>
              <a:lumOff val="60000"/>
            </a:schemeClr>
          </a:solidFill>
          <a:ln>
            <a:noFill/>
          </a:ln>
        </p:spPr>
        <p:txBody>
          <a:bodyPr vert="horz" wrap="square" lIns="91440" tIns="45720" rIns="91440" bIns="45720" numCol="1" anchor="t" anchorCtr="0" compatLnSpc="1"/>
          <a:lstStyle>
            <a:defPPr>
              <a:defRPr lang="en-US"/>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endParaRPr lang="en-US"/>
          </a:p>
        </p:txBody>
      </p:sp>
      <p:sp>
        <p:nvSpPr>
          <p:cNvPr id="59" name="iŝ1íḋè">
            <a:extLst>
              <a:ext uri="{FF2B5EF4-FFF2-40B4-BE49-F238E27FC236}">
                <a16:creationId xmlns:a16="http://schemas.microsoft.com/office/drawing/2014/main" id="{7B84372E-8318-492F-B620-A25F374E7B2A}"/>
              </a:ext>
            </a:extLst>
          </p:cNvPr>
          <p:cNvSpPr/>
          <p:nvPr/>
        </p:nvSpPr>
        <p:spPr>
          <a:xfrm>
            <a:off x="5918597" y="2529661"/>
            <a:ext cx="259688" cy="228590"/>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60" name="iṡlïdè">
            <a:extLst>
              <a:ext uri="{FF2B5EF4-FFF2-40B4-BE49-F238E27FC236}">
                <a16:creationId xmlns:a16="http://schemas.microsoft.com/office/drawing/2014/main" id="{088DDA44-79E1-477E-B3CF-F3AABE47ED08}"/>
              </a:ext>
            </a:extLst>
          </p:cNvPr>
          <p:cNvSpPr/>
          <p:nvPr/>
        </p:nvSpPr>
        <p:spPr>
          <a:xfrm>
            <a:off x="6888700" y="3501944"/>
            <a:ext cx="259688" cy="228590"/>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61" name="iṩḷíḑe">
            <a:extLst>
              <a:ext uri="{FF2B5EF4-FFF2-40B4-BE49-F238E27FC236}">
                <a16:creationId xmlns:a16="http://schemas.microsoft.com/office/drawing/2014/main" id="{323D7F63-0C88-4A8D-842F-56306F0045F6}"/>
              </a:ext>
            </a:extLst>
          </p:cNvPr>
          <p:cNvSpPr/>
          <p:nvPr/>
        </p:nvSpPr>
        <p:spPr>
          <a:xfrm>
            <a:off x="5918597" y="4471319"/>
            <a:ext cx="259688" cy="228590"/>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sp>
        <p:nvSpPr>
          <p:cNvPr id="62" name="ïṩľïďê">
            <a:extLst>
              <a:ext uri="{FF2B5EF4-FFF2-40B4-BE49-F238E27FC236}">
                <a16:creationId xmlns:a16="http://schemas.microsoft.com/office/drawing/2014/main" id="{F1DD5633-1266-4990-B4E8-7AA9043F0F8C}"/>
              </a:ext>
            </a:extLst>
          </p:cNvPr>
          <p:cNvSpPr/>
          <p:nvPr/>
        </p:nvSpPr>
        <p:spPr>
          <a:xfrm>
            <a:off x="4947767" y="3501944"/>
            <a:ext cx="259688" cy="228590"/>
          </a:xfrm>
          <a:custGeom>
            <a:avLst/>
            <a:gdLst>
              <a:gd name="connsiteX0" fmla="*/ 18335 w 604256"/>
              <a:gd name="connsiteY0" fmla="*/ 334272 h 531895"/>
              <a:gd name="connsiteX1" fmla="*/ 37988 w 604256"/>
              <a:gd name="connsiteY1" fmla="*/ 336249 h 531895"/>
              <a:gd name="connsiteX2" fmla="*/ 302130 w 604256"/>
              <a:gd name="connsiteY2" fmla="*/ 476833 h 531895"/>
              <a:gd name="connsiteX3" fmla="*/ 566126 w 604256"/>
              <a:gd name="connsiteY3" fmla="*/ 336249 h 531895"/>
              <a:gd name="connsiteX4" fmla="*/ 601178 w 604256"/>
              <a:gd name="connsiteY4" fmla="*/ 346793 h 531895"/>
              <a:gd name="connsiteX5" fmla="*/ 590619 w 604256"/>
              <a:gd name="connsiteY5" fmla="*/ 381793 h 531895"/>
              <a:gd name="connsiteX6" fmla="*/ 314303 w 604256"/>
              <a:gd name="connsiteY6" fmla="*/ 528820 h 531895"/>
              <a:gd name="connsiteX7" fmla="*/ 302130 w 604256"/>
              <a:gd name="connsiteY7" fmla="*/ 531895 h 531895"/>
              <a:gd name="connsiteX8" fmla="*/ 289957 w 604256"/>
              <a:gd name="connsiteY8" fmla="*/ 528820 h 531895"/>
              <a:gd name="connsiteX9" fmla="*/ 13641 w 604256"/>
              <a:gd name="connsiteY9" fmla="*/ 381793 h 531895"/>
              <a:gd name="connsiteX10" fmla="*/ 3082 w 604256"/>
              <a:gd name="connsiteY10" fmla="*/ 346793 h 531895"/>
              <a:gd name="connsiteX11" fmla="*/ 18335 w 604256"/>
              <a:gd name="connsiteY11" fmla="*/ 334272 h 531895"/>
              <a:gd name="connsiteX12" fmla="*/ 18335 w 604256"/>
              <a:gd name="connsiteY12" fmla="*/ 233364 h 531895"/>
              <a:gd name="connsiteX13" fmla="*/ 37988 w 604256"/>
              <a:gd name="connsiteY13" fmla="*/ 235341 h 531895"/>
              <a:gd name="connsiteX14" fmla="*/ 302130 w 604256"/>
              <a:gd name="connsiteY14" fmla="*/ 375925 h 531895"/>
              <a:gd name="connsiteX15" fmla="*/ 566126 w 604256"/>
              <a:gd name="connsiteY15" fmla="*/ 235341 h 531895"/>
              <a:gd name="connsiteX16" fmla="*/ 601178 w 604256"/>
              <a:gd name="connsiteY16" fmla="*/ 245885 h 531895"/>
              <a:gd name="connsiteX17" fmla="*/ 590619 w 604256"/>
              <a:gd name="connsiteY17" fmla="*/ 280885 h 531895"/>
              <a:gd name="connsiteX18" fmla="*/ 314303 w 604256"/>
              <a:gd name="connsiteY18" fmla="*/ 428058 h 531895"/>
              <a:gd name="connsiteX19" fmla="*/ 302130 w 604256"/>
              <a:gd name="connsiteY19" fmla="*/ 430987 h 531895"/>
              <a:gd name="connsiteX20" fmla="*/ 289957 w 604256"/>
              <a:gd name="connsiteY20" fmla="*/ 428058 h 531895"/>
              <a:gd name="connsiteX21" fmla="*/ 13641 w 604256"/>
              <a:gd name="connsiteY21" fmla="*/ 280885 h 531895"/>
              <a:gd name="connsiteX22" fmla="*/ 3082 w 604256"/>
              <a:gd name="connsiteY22" fmla="*/ 245885 h 531895"/>
              <a:gd name="connsiteX23" fmla="*/ 18335 w 604256"/>
              <a:gd name="connsiteY23" fmla="*/ 233364 h 531895"/>
              <a:gd name="connsiteX24" fmla="*/ 291571 w 604256"/>
              <a:gd name="connsiteY24" fmla="*/ 2196 h 531895"/>
              <a:gd name="connsiteX25" fmla="*/ 312689 w 604256"/>
              <a:gd name="connsiteY25" fmla="*/ 2196 h 531895"/>
              <a:gd name="connsiteX26" fmla="*/ 588846 w 604256"/>
              <a:gd name="connsiteY26" fmla="*/ 125214 h 531895"/>
              <a:gd name="connsiteX27" fmla="*/ 604245 w 604256"/>
              <a:gd name="connsiteY27" fmla="*/ 147914 h 531895"/>
              <a:gd name="connsiteX28" fmla="*/ 590605 w 604256"/>
              <a:gd name="connsiteY28" fmla="*/ 171639 h 531895"/>
              <a:gd name="connsiteX29" fmla="*/ 314303 w 604256"/>
              <a:gd name="connsiteY29" fmla="*/ 318676 h 531895"/>
              <a:gd name="connsiteX30" fmla="*/ 302130 w 604256"/>
              <a:gd name="connsiteY30" fmla="*/ 321751 h 531895"/>
              <a:gd name="connsiteX31" fmla="*/ 289957 w 604256"/>
              <a:gd name="connsiteY31" fmla="*/ 318676 h 531895"/>
              <a:gd name="connsiteX32" fmla="*/ 13654 w 604256"/>
              <a:gd name="connsiteY32" fmla="*/ 171639 h 531895"/>
              <a:gd name="connsiteX33" fmla="*/ 15 w 604256"/>
              <a:gd name="connsiteY33" fmla="*/ 147914 h 531895"/>
              <a:gd name="connsiteX34" fmla="*/ 15414 w 604256"/>
              <a:gd name="connsiteY34" fmla="*/ 125214 h 531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04256" h="531895">
                <a:moveTo>
                  <a:pt x="18335" y="334272"/>
                </a:moveTo>
                <a:cubicBezTo>
                  <a:pt x="24642" y="332369"/>
                  <a:pt x="31682" y="332881"/>
                  <a:pt x="37988" y="336249"/>
                </a:cubicBezTo>
                <a:lnTo>
                  <a:pt x="302130" y="476833"/>
                </a:lnTo>
                <a:lnTo>
                  <a:pt x="566126" y="336249"/>
                </a:lnTo>
                <a:cubicBezTo>
                  <a:pt x="578739" y="329513"/>
                  <a:pt x="594432" y="334199"/>
                  <a:pt x="601178" y="346793"/>
                </a:cubicBezTo>
                <a:cubicBezTo>
                  <a:pt x="607925" y="359387"/>
                  <a:pt x="603085" y="375056"/>
                  <a:pt x="590619" y="381793"/>
                </a:cubicBezTo>
                <a:lnTo>
                  <a:pt x="314303" y="528820"/>
                </a:lnTo>
                <a:cubicBezTo>
                  <a:pt x="310490" y="530870"/>
                  <a:pt x="306383" y="531895"/>
                  <a:pt x="302130" y="531895"/>
                </a:cubicBezTo>
                <a:cubicBezTo>
                  <a:pt x="297877" y="531895"/>
                  <a:pt x="293770" y="530870"/>
                  <a:pt x="289957" y="528820"/>
                </a:cubicBezTo>
                <a:lnTo>
                  <a:pt x="13641" y="381793"/>
                </a:lnTo>
                <a:cubicBezTo>
                  <a:pt x="1028" y="375056"/>
                  <a:pt x="-3665" y="359387"/>
                  <a:pt x="3082" y="346793"/>
                </a:cubicBezTo>
                <a:cubicBezTo>
                  <a:pt x="6455" y="340496"/>
                  <a:pt x="12028" y="336176"/>
                  <a:pt x="18335" y="334272"/>
                </a:cubicBezTo>
                <a:close/>
                <a:moveTo>
                  <a:pt x="18335" y="233364"/>
                </a:moveTo>
                <a:cubicBezTo>
                  <a:pt x="24642" y="231461"/>
                  <a:pt x="31682" y="231973"/>
                  <a:pt x="37988" y="235341"/>
                </a:cubicBezTo>
                <a:lnTo>
                  <a:pt x="302130" y="375925"/>
                </a:lnTo>
                <a:lnTo>
                  <a:pt x="566126" y="235341"/>
                </a:lnTo>
                <a:cubicBezTo>
                  <a:pt x="578739" y="228605"/>
                  <a:pt x="594432" y="233291"/>
                  <a:pt x="601178" y="245885"/>
                </a:cubicBezTo>
                <a:cubicBezTo>
                  <a:pt x="607925" y="258479"/>
                  <a:pt x="603085" y="274148"/>
                  <a:pt x="590619" y="280885"/>
                </a:cubicBezTo>
                <a:lnTo>
                  <a:pt x="314303" y="428058"/>
                </a:lnTo>
                <a:cubicBezTo>
                  <a:pt x="310490" y="430108"/>
                  <a:pt x="306383" y="430987"/>
                  <a:pt x="302130" y="430987"/>
                </a:cubicBezTo>
                <a:cubicBezTo>
                  <a:pt x="297877" y="430987"/>
                  <a:pt x="293770" y="430108"/>
                  <a:pt x="289957" y="428058"/>
                </a:cubicBezTo>
                <a:lnTo>
                  <a:pt x="13641" y="280885"/>
                </a:lnTo>
                <a:cubicBezTo>
                  <a:pt x="1028" y="274148"/>
                  <a:pt x="-3665" y="258479"/>
                  <a:pt x="3082" y="245885"/>
                </a:cubicBezTo>
                <a:cubicBezTo>
                  <a:pt x="6455" y="239588"/>
                  <a:pt x="12028" y="235268"/>
                  <a:pt x="18335" y="233364"/>
                </a:cubicBezTo>
                <a:close/>
                <a:moveTo>
                  <a:pt x="291571" y="2196"/>
                </a:moveTo>
                <a:cubicBezTo>
                  <a:pt x="298317" y="-733"/>
                  <a:pt x="305943" y="-733"/>
                  <a:pt x="312689" y="2196"/>
                </a:cubicBezTo>
                <a:lnTo>
                  <a:pt x="588846" y="125214"/>
                </a:lnTo>
                <a:cubicBezTo>
                  <a:pt x="597938" y="129315"/>
                  <a:pt x="603805" y="138102"/>
                  <a:pt x="604245" y="147914"/>
                </a:cubicBezTo>
                <a:cubicBezTo>
                  <a:pt x="604538" y="157726"/>
                  <a:pt x="599258" y="166953"/>
                  <a:pt x="590605" y="171639"/>
                </a:cubicBezTo>
                <a:lnTo>
                  <a:pt x="314303" y="318676"/>
                </a:lnTo>
                <a:cubicBezTo>
                  <a:pt x="310489" y="320726"/>
                  <a:pt x="306383" y="321751"/>
                  <a:pt x="302130" y="321751"/>
                </a:cubicBezTo>
                <a:cubicBezTo>
                  <a:pt x="297877" y="321751"/>
                  <a:pt x="293771" y="320726"/>
                  <a:pt x="289957" y="318676"/>
                </a:cubicBezTo>
                <a:lnTo>
                  <a:pt x="13654" y="171639"/>
                </a:lnTo>
                <a:cubicBezTo>
                  <a:pt x="5002" y="166953"/>
                  <a:pt x="-278" y="157726"/>
                  <a:pt x="15" y="147914"/>
                </a:cubicBezTo>
                <a:cubicBezTo>
                  <a:pt x="309" y="138102"/>
                  <a:pt x="6322" y="129315"/>
                  <a:pt x="15414" y="125214"/>
                </a:cubicBezTo>
                <a:close/>
              </a:path>
            </a:pathLst>
          </a:custGeom>
          <a:solidFill>
            <a:schemeClr val="accent1"/>
          </a:solidFill>
          <a:ln w="3175">
            <a:noFill/>
            <a:prstDash val="solid"/>
            <a:round/>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algn="ctr" defTabSz="914400"/>
            <a:endParaRPr lang="zh-CN" altLang="en-US" sz="2000" b="1" i="1">
              <a:solidFill>
                <a:schemeClr val="tx1"/>
              </a:solidFill>
            </a:endParaRPr>
          </a:p>
        </p:txBody>
      </p:sp>
      <p:grpSp>
        <p:nvGrpSpPr>
          <p:cNvPr id="3" name="组合 2">
            <a:extLst>
              <a:ext uri="{FF2B5EF4-FFF2-40B4-BE49-F238E27FC236}">
                <a16:creationId xmlns:a16="http://schemas.microsoft.com/office/drawing/2014/main" id="{5A9D24E8-AF7C-491F-B403-C58C1C3EE162}"/>
              </a:ext>
            </a:extLst>
          </p:cNvPr>
          <p:cNvGrpSpPr/>
          <p:nvPr/>
        </p:nvGrpSpPr>
        <p:grpSpPr>
          <a:xfrm>
            <a:off x="1027137" y="1975676"/>
            <a:ext cx="3159175" cy="1203487"/>
            <a:chOff x="1027137" y="1790617"/>
            <a:chExt cx="3159175" cy="1203487"/>
          </a:xfrm>
        </p:grpSpPr>
        <p:sp>
          <p:nvSpPr>
            <p:cNvPr id="26" name="文本框 227">
              <a:extLst>
                <a:ext uri="{FF2B5EF4-FFF2-40B4-BE49-F238E27FC236}">
                  <a16:creationId xmlns:a16="http://schemas.microsoft.com/office/drawing/2014/main" id="{19EC66CF-8BD9-44F3-B562-6BA8A7D506AF}"/>
                </a:ext>
              </a:extLst>
            </p:cNvPr>
            <p:cNvSpPr txBox="1"/>
            <p:nvPr/>
          </p:nvSpPr>
          <p:spPr>
            <a:xfrm>
              <a:off x="2719244" y="1790617"/>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66" name="矩形 65">
              <a:extLst>
                <a:ext uri="{FF2B5EF4-FFF2-40B4-BE49-F238E27FC236}">
                  <a16:creationId xmlns:a16="http://schemas.microsoft.com/office/drawing/2014/main" id="{7674E81B-3802-41EB-BE1A-D8F9E3A2B0B7}"/>
                </a:ext>
              </a:extLst>
            </p:cNvPr>
            <p:cNvSpPr>
              <a:spLocks noChangeArrowheads="1"/>
            </p:cNvSpPr>
            <p:nvPr/>
          </p:nvSpPr>
          <p:spPr bwMode="auto">
            <a:xfrm>
              <a:off x="1027137" y="2142019"/>
              <a:ext cx="3126682" cy="85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latin typeface="+mn-ea"/>
                  <a:ea typeface="+mn-ea"/>
                </a:rPr>
                <a:t>若字数太多酌情先删减文案</a:t>
              </a:r>
              <a:endParaRPr lang="zh-CN" altLang="en-US" sz="1400" dirty="0">
                <a:solidFill>
                  <a:schemeClr val="bg1"/>
                </a:solidFill>
                <a:latin typeface="+mn-ea"/>
                <a:ea typeface="+mn-ea"/>
                <a:sym typeface="微软雅黑" panose="020B0503020204020204" pitchFamily="34" charset="-122"/>
              </a:endParaRPr>
            </a:p>
          </p:txBody>
        </p:sp>
      </p:grpSp>
      <p:grpSp>
        <p:nvGrpSpPr>
          <p:cNvPr id="71" name="组合 70">
            <a:extLst>
              <a:ext uri="{FF2B5EF4-FFF2-40B4-BE49-F238E27FC236}">
                <a16:creationId xmlns:a16="http://schemas.microsoft.com/office/drawing/2014/main" id="{00811123-30B1-47D9-819E-C3F4C2145E67}"/>
              </a:ext>
            </a:extLst>
          </p:cNvPr>
          <p:cNvGrpSpPr/>
          <p:nvPr/>
        </p:nvGrpSpPr>
        <p:grpSpPr>
          <a:xfrm>
            <a:off x="1027137" y="4244079"/>
            <a:ext cx="3159175" cy="1203487"/>
            <a:chOff x="1027137" y="1790617"/>
            <a:chExt cx="3159175" cy="1203487"/>
          </a:xfrm>
        </p:grpSpPr>
        <p:sp>
          <p:nvSpPr>
            <p:cNvPr id="72" name="文本框 227">
              <a:extLst>
                <a:ext uri="{FF2B5EF4-FFF2-40B4-BE49-F238E27FC236}">
                  <a16:creationId xmlns:a16="http://schemas.microsoft.com/office/drawing/2014/main" id="{0A1DAA4D-8B59-47B1-99D7-6FED423C9927}"/>
                </a:ext>
              </a:extLst>
            </p:cNvPr>
            <p:cNvSpPr txBox="1"/>
            <p:nvPr/>
          </p:nvSpPr>
          <p:spPr>
            <a:xfrm>
              <a:off x="2719244" y="1790617"/>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73" name="矩形 72">
              <a:extLst>
                <a:ext uri="{FF2B5EF4-FFF2-40B4-BE49-F238E27FC236}">
                  <a16:creationId xmlns:a16="http://schemas.microsoft.com/office/drawing/2014/main" id="{10BCA2F0-BE0D-47B5-B7DA-22275E3593DD}"/>
                </a:ext>
              </a:extLst>
            </p:cNvPr>
            <p:cNvSpPr>
              <a:spLocks noChangeArrowheads="1"/>
            </p:cNvSpPr>
            <p:nvPr/>
          </p:nvSpPr>
          <p:spPr bwMode="auto">
            <a:xfrm>
              <a:off x="1027137" y="2142019"/>
              <a:ext cx="3126682" cy="85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gn="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latin typeface="+mn-ea"/>
                  <a:ea typeface="+mn-ea"/>
                </a:rPr>
                <a:t>若字数太多酌情先删减文案</a:t>
              </a:r>
              <a:endParaRPr lang="zh-CN" altLang="en-US" sz="1400" dirty="0">
                <a:solidFill>
                  <a:schemeClr val="bg1"/>
                </a:solidFill>
                <a:latin typeface="+mn-ea"/>
                <a:ea typeface="+mn-ea"/>
                <a:sym typeface="微软雅黑" panose="020B0503020204020204" pitchFamily="34" charset="-122"/>
              </a:endParaRPr>
            </a:p>
          </p:txBody>
        </p:sp>
      </p:grpSp>
      <p:grpSp>
        <p:nvGrpSpPr>
          <p:cNvPr id="74" name="组合 73">
            <a:extLst>
              <a:ext uri="{FF2B5EF4-FFF2-40B4-BE49-F238E27FC236}">
                <a16:creationId xmlns:a16="http://schemas.microsoft.com/office/drawing/2014/main" id="{8C604AFE-E55F-4F79-93B0-EEC94FB5A532}"/>
              </a:ext>
            </a:extLst>
          </p:cNvPr>
          <p:cNvGrpSpPr/>
          <p:nvPr/>
        </p:nvGrpSpPr>
        <p:grpSpPr>
          <a:xfrm>
            <a:off x="7957363" y="1975676"/>
            <a:ext cx="3126682" cy="1203487"/>
            <a:chOff x="1027137" y="1790617"/>
            <a:chExt cx="3126682" cy="1203487"/>
          </a:xfrm>
        </p:grpSpPr>
        <p:sp>
          <p:nvSpPr>
            <p:cNvPr id="75" name="文本框 227">
              <a:extLst>
                <a:ext uri="{FF2B5EF4-FFF2-40B4-BE49-F238E27FC236}">
                  <a16:creationId xmlns:a16="http://schemas.microsoft.com/office/drawing/2014/main" id="{813A889D-2DB1-42EE-A277-2CCC89877B9D}"/>
                </a:ext>
              </a:extLst>
            </p:cNvPr>
            <p:cNvSpPr txBox="1"/>
            <p:nvPr/>
          </p:nvSpPr>
          <p:spPr>
            <a:xfrm>
              <a:off x="1027137" y="1790617"/>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76" name="矩形 75">
              <a:extLst>
                <a:ext uri="{FF2B5EF4-FFF2-40B4-BE49-F238E27FC236}">
                  <a16:creationId xmlns:a16="http://schemas.microsoft.com/office/drawing/2014/main" id="{E6AEC8CB-0C9B-4543-BE67-7420540528C5}"/>
                </a:ext>
              </a:extLst>
            </p:cNvPr>
            <p:cNvSpPr>
              <a:spLocks noChangeArrowheads="1"/>
            </p:cNvSpPr>
            <p:nvPr/>
          </p:nvSpPr>
          <p:spPr bwMode="auto">
            <a:xfrm>
              <a:off x="1027137" y="2142019"/>
              <a:ext cx="3126682" cy="85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latin typeface="+mn-ea"/>
                  <a:ea typeface="+mn-ea"/>
                </a:rPr>
                <a:t>若字数太多酌情先删减文案</a:t>
              </a:r>
              <a:endParaRPr lang="zh-CN" altLang="en-US" sz="1400" dirty="0">
                <a:solidFill>
                  <a:schemeClr val="bg1"/>
                </a:solidFill>
                <a:latin typeface="+mn-ea"/>
                <a:ea typeface="+mn-ea"/>
                <a:sym typeface="微软雅黑" panose="020B0503020204020204" pitchFamily="34" charset="-122"/>
              </a:endParaRPr>
            </a:p>
          </p:txBody>
        </p:sp>
      </p:grpSp>
      <p:grpSp>
        <p:nvGrpSpPr>
          <p:cNvPr id="77" name="组合 76">
            <a:extLst>
              <a:ext uri="{FF2B5EF4-FFF2-40B4-BE49-F238E27FC236}">
                <a16:creationId xmlns:a16="http://schemas.microsoft.com/office/drawing/2014/main" id="{63C5A757-39E6-4B86-AF45-4372FD248CD4}"/>
              </a:ext>
            </a:extLst>
          </p:cNvPr>
          <p:cNvGrpSpPr/>
          <p:nvPr/>
        </p:nvGrpSpPr>
        <p:grpSpPr>
          <a:xfrm>
            <a:off x="7957363" y="4244079"/>
            <a:ext cx="3126682" cy="1203487"/>
            <a:chOff x="1027137" y="1790617"/>
            <a:chExt cx="3126682" cy="1203487"/>
          </a:xfrm>
        </p:grpSpPr>
        <p:sp>
          <p:nvSpPr>
            <p:cNvPr id="78" name="文本框 227">
              <a:extLst>
                <a:ext uri="{FF2B5EF4-FFF2-40B4-BE49-F238E27FC236}">
                  <a16:creationId xmlns:a16="http://schemas.microsoft.com/office/drawing/2014/main" id="{CD3A8F7F-CCE3-4BCA-9CA1-FCD53522123D}"/>
                </a:ext>
              </a:extLst>
            </p:cNvPr>
            <p:cNvSpPr txBox="1"/>
            <p:nvPr/>
          </p:nvSpPr>
          <p:spPr>
            <a:xfrm>
              <a:off x="1027137" y="1790617"/>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79" name="矩形 78">
              <a:extLst>
                <a:ext uri="{FF2B5EF4-FFF2-40B4-BE49-F238E27FC236}">
                  <a16:creationId xmlns:a16="http://schemas.microsoft.com/office/drawing/2014/main" id="{BA5CDA64-765A-4578-A3D8-E660073C0ADD}"/>
                </a:ext>
              </a:extLst>
            </p:cNvPr>
            <p:cNvSpPr>
              <a:spLocks noChangeArrowheads="1"/>
            </p:cNvSpPr>
            <p:nvPr/>
          </p:nvSpPr>
          <p:spPr bwMode="auto">
            <a:xfrm>
              <a:off x="1027137" y="2142019"/>
              <a:ext cx="3126682" cy="85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latin typeface="+mn-ea"/>
                  <a:ea typeface="+mn-ea"/>
                </a:rPr>
                <a:t>若字数太多酌情先删减文案</a:t>
              </a:r>
              <a:endParaRPr lang="zh-CN" altLang="en-US" sz="1400" dirty="0">
                <a:solidFill>
                  <a:schemeClr val="bg1"/>
                </a:solidFill>
                <a:latin typeface="+mn-ea"/>
                <a:ea typeface="+mn-ea"/>
                <a:sym typeface="微软雅黑" panose="020B0503020204020204" pitchFamily="34" charset="-122"/>
              </a:endParaRPr>
            </a:p>
          </p:txBody>
        </p:sp>
      </p:grpSp>
      <p:grpSp>
        <p:nvGrpSpPr>
          <p:cNvPr id="80" name="组合 79">
            <a:extLst>
              <a:ext uri="{FF2B5EF4-FFF2-40B4-BE49-F238E27FC236}">
                <a16:creationId xmlns:a16="http://schemas.microsoft.com/office/drawing/2014/main" id="{4F1AFC8D-4A25-4DCB-8222-308A1BD01017}"/>
              </a:ext>
            </a:extLst>
          </p:cNvPr>
          <p:cNvGrpSpPr/>
          <p:nvPr/>
        </p:nvGrpSpPr>
        <p:grpSpPr>
          <a:xfrm>
            <a:off x="5902325" y="3370537"/>
            <a:ext cx="387985" cy="487045"/>
            <a:chOff x="14241" y="8383"/>
            <a:chExt cx="611" cy="767"/>
          </a:xfrm>
          <a:solidFill>
            <a:schemeClr val="bg1"/>
          </a:solidFill>
        </p:grpSpPr>
        <p:sp>
          <p:nvSpPr>
            <p:cNvPr id="81" name="任意多边形: 形状 80">
              <a:extLst>
                <a:ext uri="{FF2B5EF4-FFF2-40B4-BE49-F238E27FC236}">
                  <a16:creationId xmlns:a16="http://schemas.microsoft.com/office/drawing/2014/main" id="{67BDDBC7-DA8D-419D-8C9A-8342419D832E}"/>
                </a:ext>
              </a:extLst>
            </p:cNvPr>
            <p:cNvSpPr/>
            <p:nvPr/>
          </p:nvSpPr>
          <p:spPr>
            <a:xfrm>
              <a:off x="14241" y="8792"/>
              <a:ext cx="611" cy="358"/>
            </a:xfrm>
            <a:custGeom>
              <a:avLst/>
              <a:gdLst>
                <a:gd name="connsiteX0" fmla="*/ 302460 w 388183"/>
                <a:gd name="connsiteY0" fmla="*/ 695 h 227520"/>
                <a:gd name="connsiteX1" fmla="*/ 298600 w 388183"/>
                <a:gd name="connsiteY1" fmla="*/ 4141 h 227520"/>
                <a:gd name="connsiteX2" fmla="*/ 294533 w 388183"/>
                <a:gd name="connsiteY2" fmla="*/ 7450 h 227520"/>
                <a:gd name="connsiteX3" fmla="*/ 285849 w 388183"/>
                <a:gd name="connsiteY3" fmla="*/ 13929 h 227520"/>
                <a:gd name="connsiteX4" fmla="*/ 224713 w 388183"/>
                <a:gd name="connsiteY4" fmla="*/ 139578 h 227520"/>
                <a:gd name="connsiteX5" fmla="*/ 212513 w 388183"/>
                <a:gd name="connsiteY5" fmla="*/ 67207 h 227520"/>
                <a:gd name="connsiteX6" fmla="*/ 230640 w 388183"/>
                <a:gd name="connsiteY6" fmla="*/ 38190 h 227520"/>
                <a:gd name="connsiteX7" fmla="*/ 223748 w 388183"/>
                <a:gd name="connsiteY7" fmla="*/ 39500 h 227520"/>
                <a:gd name="connsiteX8" fmla="*/ 206379 w 388183"/>
                <a:gd name="connsiteY8" fmla="*/ 41567 h 227520"/>
                <a:gd name="connsiteX9" fmla="*/ 196592 w 388183"/>
                <a:gd name="connsiteY9" fmla="*/ 41912 h 227520"/>
                <a:gd name="connsiteX10" fmla="*/ 160130 w 388183"/>
                <a:gd name="connsiteY10" fmla="*/ 37570 h 227520"/>
                <a:gd name="connsiteX11" fmla="*/ 178534 w 388183"/>
                <a:gd name="connsiteY11" fmla="*/ 67276 h 227520"/>
                <a:gd name="connsiteX12" fmla="*/ 167023 w 388183"/>
                <a:gd name="connsiteY12" fmla="*/ 140888 h 227520"/>
                <a:gd name="connsiteX13" fmla="*/ 99821 w 388183"/>
                <a:gd name="connsiteY13" fmla="*/ 7794 h 227520"/>
                <a:gd name="connsiteX14" fmla="*/ 90792 w 388183"/>
                <a:gd name="connsiteY14" fmla="*/ -63 h 227520"/>
                <a:gd name="connsiteX15" fmla="*/ 89552 w 388183"/>
                <a:gd name="connsiteY15" fmla="*/ 1040 h 227520"/>
                <a:gd name="connsiteX16" fmla="*/ -50 w 388183"/>
                <a:gd name="connsiteY16" fmla="*/ 222564 h 227520"/>
                <a:gd name="connsiteX17" fmla="*/ -50 w 388183"/>
                <a:gd name="connsiteY17" fmla="*/ 227457 h 227520"/>
                <a:gd name="connsiteX18" fmla="*/ 388133 w 388183"/>
                <a:gd name="connsiteY18" fmla="*/ 227457 h 227520"/>
                <a:gd name="connsiteX19" fmla="*/ 388133 w 388183"/>
                <a:gd name="connsiteY19" fmla="*/ 222288 h 227520"/>
                <a:gd name="connsiteX20" fmla="*/ 302460 w 388183"/>
                <a:gd name="connsiteY20" fmla="*/ 695 h 22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88183" h="227520">
                  <a:moveTo>
                    <a:pt x="302460" y="695"/>
                  </a:moveTo>
                  <a:lnTo>
                    <a:pt x="298600" y="4141"/>
                  </a:lnTo>
                  <a:lnTo>
                    <a:pt x="294533" y="7450"/>
                  </a:lnTo>
                  <a:cubicBezTo>
                    <a:pt x="291707" y="9724"/>
                    <a:pt x="288813" y="11861"/>
                    <a:pt x="285849" y="13929"/>
                  </a:cubicBezTo>
                  <a:lnTo>
                    <a:pt x="224713" y="139578"/>
                  </a:lnTo>
                  <a:lnTo>
                    <a:pt x="212513" y="67207"/>
                  </a:lnTo>
                  <a:lnTo>
                    <a:pt x="230640" y="38190"/>
                  </a:lnTo>
                  <a:lnTo>
                    <a:pt x="223748" y="39500"/>
                  </a:lnTo>
                  <a:cubicBezTo>
                    <a:pt x="218027" y="40499"/>
                    <a:pt x="212169" y="41195"/>
                    <a:pt x="206379" y="41567"/>
                  </a:cubicBezTo>
                  <a:cubicBezTo>
                    <a:pt x="203139" y="41567"/>
                    <a:pt x="199900" y="41912"/>
                    <a:pt x="196592" y="41912"/>
                  </a:cubicBezTo>
                  <a:cubicBezTo>
                    <a:pt x="184323" y="41877"/>
                    <a:pt x="172054" y="40423"/>
                    <a:pt x="160130" y="37570"/>
                  </a:cubicBezTo>
                  <a:lnTo>
                    <a:pt x="178534" y="67276"/>
                  </a:lnTo>
                  <a:lnTo>
                    <a:pt x="167023" y="140888"/>
                  </a:lnTo>
                  <a:lnTo>
                    <a:pt x="99821" y="7794"/>
                  </a:lnTo>
                  <a:cubicBezTo>
                    <a:pt x="96720" y="5313"/>
                    <a:pt x="93687" y="2694"/>
                    <a:pt x="90792" y="-63"/>
                  </a:cubicBezTo>
                  <a:lnTo>
                    <a:pt x="89552" y="1040"/>
                  </a:lnTo>
                  <a:cubicBezTo>
                    <a:pt x="-1153" y="79476"/>
                    <a:pt x="-50" y="216774"/>
                    <a:pt x="-50" y="222564"/>
                  </a:cubicBezTo>
                  <a:lnTo>
                    <a:pt x="-50" y="227457"/>
                  </a:lnTo>
                  <a:lnTo>
                    <a:pt x="388133" y="227457"/>
                  </a:lnTo>
                  <a:lnTo>
                    <a:pt x="388133" y="222288"/>
                  </a:lnTo>
                  <a:cubicBezTo>
                    <a:pt x="381447" y="63692"/>
                    <a:pt x="318037" y="11309"/>
                    <a:pt x="302460" y="695"/>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82" name="任意多边形: 形状 81">
              <a:extLst>
                <a:ext uri="{FF2B5EF4-FFF2-40B4-BE49-F238E27FC236}">
                  <a16:creationId xmlns:a16="http://schemas.microsoft.com/office/drawing/2014/main" id="{8EAF990E-D8BC-4F90-81E8-2632462F9033}"/>
                </a:ext>
              </a:extLst>
            </p:cNvPr>
            <p:cNvSpPr/>
            <p:nvPr/>
          </p:nvSpPr>
          <p:spPr>
            <a:xfrm>
              <a:off x="14321" y="8383"/>
              <a:ext cx="459" cy="459"/>
            </a:xfrm>
            <a:custGeom>
              <a:avLst/>
              <a:gdLst>
                <a:gd name="connsiteX0" fmla="*/ 145655 w 291412"/>
                <a:gd name="connsiteY0" fmla="*/ -63 h 291413"/>
                <a:gd name="connsiteX1" fmla="*/ -51 w 291412"/>
                <a:gd name="connsiteY1" fmla="*/ 145643 h 291413"/>
                <a:gd name="connsiteX2" fmla="*/ 145655 w 291412"/>
                <a:gd name="connsiteY2" fmla="*/ 291350 h 291413"/>
                <a:gd name="connsiteX3" fmla="*/ 291362 w 291412"/>
                <a:gd name="connsiteY3" fmla="*/ 145643 h 291413"/>
                <a:gd name="connsiteX4" fmla="*/ 145655 w 291412"/>
                <a:gd name="connsiteY4" fmla="*/ -63 h 291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1412" h="291413">
                  <a:moveTo>
                    <a:pt x="145655" y="-63"/>
                  </a:moveTo>
                  <a:cubicBezTo>
                    <a:pt x="65151" y="-63"/>
                    <a:pt x="-51" y="65174"/>
                    <a:pt x="-51" y="145643"/>
                  </a:cubicBezTo>
                  <a:cubicBezTo>
                    <a:pt x="-51" y="226113"/>
                    <a:pt x="65151" y="291350"/>
                    <a:pt x="145655" y="291350"/>
                  </a:cubicBezTo>
                  <a:cubicBezTo>
                    <a:pt x="226159" y="291350"/>
                    <a:pt x="291362" y="226113"/>
                    <a:pt x="291362" y="145643"/>
                  </a:cubicBezTo>
                  <a:cubicBezTo>
                    <a:pt x="291224" y="65222"/>
                    <a:pt x="226090" y="54"/>
                    <a:pt x="145655" y="-63"/>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Tree>
    <p:extLst>
      <p:ext uri="{BB962C8B-B14F-4D97-AF65-F5344CB8AC3E}">
        <p14:creationId xmlns:p14="http://schemas.microsoft.com/office/powerpoint/2010/main" val="2482855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课题背景</a:t>
            </a:r>
          </a:p>
        </p:txBody>
      </p:sp>
      <p:grpSp>
        <p:nvGrpSpPr>
          <p:cNvPr id="6" name="组合 5">
            <a:extLst>
              <a:ext uri="{FF2B5EF4-FFF2-40B4-BE49-F238E27FC236}">
                <a16:creationId xmlns:a16="http://schemas.microsoft.com/office/drawing/2014/main" id="{EBB351D0-0257-45AC-95F3-78A3FDAD1246}"/>
              </a:ext>
            </a:extLst>
          </p:cNvPr>
          <p:cNvGrpSpPr/>
          <p:nvPr/>
        </p:nvGrpSpPr>
        <p:grpSpPr>
          <a:xfrm>
            <a:off x="872608" y="1629275"/>
            <a:ext cx="10446784" cy="4257602"/>
            <a:chOff x="1009131" y="1531301"/>
            <a:chExt cx="10446784" cy="4257602"/>
          </a:xfrm>
        </p:grpSpPr>
        <p:cxnSp>
          <p:nvCxnSpPr>
            <p:cNvPr id="40" name="直接连接符 39">
              <a:extLst>
                <a:ext uri="{FF2B5EF4-FFF2-40B4-BE49-F238E27FC236}">
                  <a16:creationId xmlns:a16="http://schemas.microsoft.com/office/drawing/2014/main" id="{C1299228-E6AB-48E4-ADEF-CBA0E12360CD}"/>
                </a:ext>
              </a:extLst>
            </p:cNvPr>
            <p:cNvCxnSpPr/>
            <p:nvPr/>
          </p:nvCxnSpPr>
          <p:spPr>
            <a:xfrm>
              <a:off x="1020017" y="1604390"/>
              <a:ext cx="0" cy="2589497"/>
            </a:xfrm>
            <a:prstGeom prst="line">
              <a:avLst/>
            </a:prstGeom>
            <a:solidFill>
              <a:srgbClr val="00A39E"/>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1" name="矩形 40">
              <a:extLst>
                <a:ext uri="{FF2B5EF4-FFF2-40B4-BE49-F238E27FC236}">
                  <a16:creationId xmlns:a16="http://schemas.microsoft.com/office/drawing/2014/main" id="{DF196F5E-9F87-4833-8857-DC4C260B2C0C}"/>
                </a:ext>
              </a:extLst>
            </p:cNvPr>
            <p:cNvSpPr/>
            <p:nvPr/>
          </p:nvSpPr>
          <p:spPr>
            <a:xfrm>
              <a:off x="1009131" y="1604390"/>
              <a:ext cx="39426" cy="1182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2400">
                <a:solidFill>
                  <a:srgbClr val="080808"/>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42" name="直接连接符 41">
              <a:extLst>
                <a:ext uri="{FF2B5EF4-FFF2-40B4-BE49-F238E27FC236}">
                  <a16:creationId xmlns:a16="http://schemas.microsoft.com/office/drawing/2014/main" id="{56A85427-6A45-4783-99C3-6878A7D32F95}"/>
                </a:ext>
              </a:extLst>
            </p:cNvPr>
            <p:cNvCxnSpPr/>
            <p:nvPr/>
          </p:nvCxnSpPr>
          <p:spPr>
            <a:xfrm flipV="1">
              <a:off x="3660084" y="3090215"/>
              <a:ext cx="0" cy="2613558"/>
            </a:xfrm>
            <a:prstGeom prst="line">
              <a:avLst/>
            </a:prstGeom>
            <a:solidFill>
              <a:srgbClr val="82B732"/>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3" name="矩形 62">
              <a:extLst>
                <a:ext uri="{FF2B5EF4-FFF2-40B4-BE49-F238E27FC236}">
                  <a16:creationId xmlns:a16="http://schemas.microsoft.com/office/drawing/2014/main" id="{A3DD4BC8-7E2F-44B3-B0C4-1E71D74BF642}"/>
                </a:ext>
              </a:extLst>
            </p:cNvPr>
            <p:cNvSpPr/>
            <p:nvPr/>
          </p:nvSpPr>
          <p:spPr>
            <a:xfrm flipV="1">
              <a:off x="3649198" y="4525239"/>
              <a:ext cx="39426" cy="1182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2400">
                <a:solidFill>
                  <a:srgbClr val="080808"/>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64" name="直接连接符 63">
              <a:extLst>
                <a:ext uri="{FF2B5EF4-FFF2-40B4-BE49-F238E27FC236}">
                  <a16:creationId xmlns:a16="http://schemas.microsoft.com/office/drawing/2014/main" id="{7EA94902-F320-4ABB-93EE-82C0FAE95B59}"/>
                </a:ext>
              </a:extLst>
            </p:cNvPr>
            <p:cNvCxnSpPr/>
            <p:nvPr/>
          </p:nvCxnSpPr>
          <p:spPr>
            <a:xfrm>
              <a:off x="6300150" y="1604390"/>
              <a:ext cx="0" cy="2589497"/>
            </a:xfrm>
            <a:prstGeom prst="line">
              <a:avLst/>
            </a:prstGeom>
            <a:solidFill>
              <a:srgbClr val="F39C1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5" name="矩形 64">
              <a:extLst>
                <a:ext uri="{FF2B5EF4-FFF2-40B4-BE49-F238E27FC236}">
                  <a16:creationId xmlns:a16="http://schemas.microsoft.com/office/drawing/2014/main" id="{A299E727-B309-4614-BFEA-4EB6039FA6A1}"/>
                </a:ext>
              </a:extLst>
            </p:cNvPr>
            <p:cNvSpPr/>
            <p:nvPr/>
          </p:nvSpPr>
          <p:spPr>
            <a:xfrm>
              <a:off x="6289264" y="1604390"/>
              <a:ext cx="39426" cy="118277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2400">
                <a:solidFill>
                  <a:srgbClr val="080808"/>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cxnSp>
          <p:nvCxnSpPr>
            <p:cNvPr id="67" name="直接连接符 66">
              <a:extLst>
                <a:ext uri="{FF2B5EF4-FFF2-40B4-BE49-F238E27FC236}">
                  <a16:creationId xmlns:a16="http://schemas.microsoft.com/office/drawing/2014/main" id="{B1B4E25A-A739-4DDF-9078-E79CE0FB2049}"/>
                </a:ext>
              </a:extLst>
            </p:cNvPr>
            <p:cNvCxnSpPr/>
            <p:nvPr/>
          </p:nvCxnSpPr>
          <p:spPr>
            <a:xfrm flipV="1">
              <a:off x="8940215" y="3090210"/>
              <a:ext cx="0" cy="2613559"/>
            </a:xfrm>
            <a:prstGeom prst="line">
              <a:avLst/>
            </a:prstGeom>
            <a:solidFill>
              <a:srgbClr val="E23761"/>
            </a:solidFill>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68" name="矩形 67">
              <a:extLst>
                <a:ext uri="{FF2B5EF4-FFF2-40B4-BE49-F238E27FC236}">
                  <a16:creationId xmlns:a16="http://schemas.microsoft.com/office/drawing/2014/main" id="{5B8D8252-6648-444D-88E0-C84037C469FD}"/>
                </a:ext>
              </a:extLst>
            </p:cNvPr>
            <p:cNvSpPr/>
            <p:nvPr/>
          </p:nvSpPr>
          <p:spPr>
            <a:xfrm flipV="1">
              <a:off x="8929329" y="4525235"/>
              <a:ext cx="39426" cy="118277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2400">
                <a:solidFill>
                  <a:srgbClr val="080808"/>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69" name="矩形 68">
              <a:extLst>
                <a:ext uri="{FF2B5EF4-FFF2-40B4-BE49-F238E27FC236}">
                  <a16:creationId xmlns:a16="http://schemas.microsoft.com/office/drawing/2014/main" id="{B1A0F4CB-ADAE-4365-90F7-1EEC8169EDDB}"/>
                </a:ext>
              </a:extLst>
            </p:cNvPr>
            <p:cNvSpPr/>
            <p:nvPr/>
          </p:nvSpPr>
          <p:spPr>
            <a:xfrm>
              <a:off x="6289265" y="3090210"/>
              <a:ext cx="2299761" cy="1114105"/>
            </a:xfrm>
            <a:prstGeom prst="rect">
              <a:avLst/>
            </a:prstGeom>
            <a:solidFill>
              <a:schemeClr val="accent3"/>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2400">
                <a:solidFill>
                  <a:srgbClr val="FFFFFF"/>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3" name="矩形 82">
              <a:extLst>
                <a:ext uri="{FF2B5EF4-FFF2-40B4-BE49-F238E27FC236}">
                  <a16:creationId xmlns:a16="http://schemas.microsoft.com/office/drawing/2014/main" id="{F57F4A5D-4655-4AC1-B0E7-9C32A8FF9C3B}"/>
                </a:ext>
              </a:extLst>
            </p:cNvPr>
            <p:cNvSpPr/>
            <p:nvPr/>
          </p:nvSpPr>
          <p:spPr>
            <a:xfrm>
              <a:off x="1009134" y="3090210"/>
              <a:ext cx="2299761" cy="1114105"/>
            </a:xfrm>
            <a:prstGeom prst="rect">
              <a:avLst/>
            </a:prstGeom>
            <a:solidFill>
              <a:schemeClr val="accent3"/>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2400">
                <a:solidFill>
                  <a:srgbClr val="FFFFFF"/>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5" name="矩形 84">
              <a:extLst>
                <a:ext uri="{FF2B5EF4-FFF2-40B4-BE49-F238E27FC236}">
                  <a16:creationId xmlns:a16="http://schemas.microsoft.com/office/drawing/2014/main" id="{8F3E624B-ADCF-4946-86E9-1319820DD10B}"/>
                </a:ext>
              </a:extLst>
            </p:cNvPr>
            <p:cNvSpPr/>
            <p:nvPr/>
          </p:nvSpPr>
          <p:spPr>
            <a:xfrm flipV="1">
              <a:off x="8929332" y="3090210"/>
              <a:ext cx="2299761" cy="1114105"/>
            </a:xfrm>
            <a:prstGeom prst="rect">
              <a:avLst/>
            </a:prstGeom>
            <a:solidFill>
              <a:schemeClr val="accent2"/>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2400">
                <a:solidFill>
                  <a:srgbClr val="FFFFFF"/>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sp>
          <p:nvSpPr>
            <p:cNvPr id="87" name="矩形 86">
              <a:extLst>
                <a:ext uri="{FF2B5EF4-FFF2-40B4-BE49-F238E27FC236}">
                  <a16:creationId xmlns:a16="http://schemas.microsoft.com/office/drawing/2014/main" id="{D581B190-1B90-4AA3-9198-5406930280A5}"/>
                </a:ext>
              </a:extLst>
            </p:cNvPr>
            <p:cNvSpPr/>
            <p:nvPr/>
          </p:nvSpPr>
          <p:spPr>
            <a:xfrm flipV="1">
              <a:off x="3649199" y="3090210"/>
              <a:ext cx="2299761" cy="1114105"/>
            </a:xfrm>
            <a:prstGeom prst="rect">
              <a:avLst/>
            </a:prstGeom>
            <a:solidFill>
              <a:schemeClr val="accent2"/>
            </a:solidFill>
            <a:ln>
              <a:noFill/>
            </a:ln>
            <a:effectLst>
              <a:outerShdw blurRad="101600" dist="76200" dir="27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1218565"/>
              <a:endParaRPr lang="zh-CN" altLang="en-US" sz="2400">
                <a:solidFill>
                  <a:srgbClr val="FFFFFF"/>
                </a:solidFill>
                <a:latin typeface="Arial" panose="020B0604020202020204" pitchFamily="34" charset="0"/>
                <a:ea typeface="思源黑体 CN Regular" panose="020B0500000000000000" pitchFamily="34" charset="-122"/>
                <a:cs typeface="+mn-ea"/>
                <a:sym typeface="Arial" panose="020B0604020202020204" pitchFamily="34" charset="0"/>
              </a:endParaRPr>
            </a:p>
          </p:txBody>
        </p:sp>
        <p:grpSp>
          <p:nvGrpSpPr>
            <p:cNvPr id="5" name="组合 4">
              <a:extLst>
                <a:ext uri="{FF2B5EF4-FFF2-40B4-BE49-F238E27FC236}">
                  <a16:creationId xmlns:a16="http://schemas.microsoft.com/office/drawing/2014/main" id="{2BE1C3CD-3889-4D08-94FF-2DF6F186678A}"/>
                </a:ext>
              </a:extLst>
            </p:cNvPr>
            <p:cNvGrpSpPr/>
            <p:nvPr/>
          </p:nvGrpSpPr>
          <p:grpSpPr>
            <a:xfrm>
              <a:off x="1095143" y="1531301"/>
              <a:ext cx="2435775" cy="1203487"/>
              <a:chOff x="1095143" y="1531301"/>
              <a:chExt cx="2435775" cy="1203487"/>
            </a:xfrm>
          </p:grpSpPr>
          <p:sp>
            <p:nvSpPr>
              <p:cNvPr id="107" name="文本框 227">
                <a:extLst>
                  <a:ext uri="{FF2B5EF4-FFF2-40B4-BE49-F238E27FC236}">
                    <a16:creationId xmlns:a16="http://schemas.microsoft.com/office/drawing/2014/main" id="{E7EB852F-CC2D-40C9-A835-BD43A946300C}"/>
                  </a:ext>
                </a:extLst>
              </p:cNvPr>
              <p:cNvSpPr txBox="1"/>
              <p:nvPr/>
            </p:nvSpPr>
            <p:spPr>
              <a:xfrm>
                <a:off x="1095143" y="1531301"/>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108" name="矩形 107">
                <a:extLst>
                  <a:ext uri="{FF2B5EF4-FFF2-40B4-BE49-F238E27FC236}">
                    <a16:creationId xmlns:a16="http://schemas.microsoft.com/office/drawing/2014/main" id="{010F62F7-66AE-4786-965C-535A3EAAA23B}"/>
                  </a:ext>
                </a:extLst>
              </p:cNvPr>
              <p:cNvSpPr>
                <a:spLocks noChangeArrowheads="1"/>
              </p:cNvSpPr>
              <p:nvPr/>
            </p:nvSpPr>
            <p:spPr bwMode="auto">
              <a:xfrm>
                <a:off x="1095143" y="1882703"/>
                <a:ext cx="2435775" cy="85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latin typeface="+mn-ea"/>
                    <a:ea typeface="+mn-ea"/>
                  </a:rPr>
                  <a:t>若字数太多酌情先删减文案</a:t>
                </a:r>
                <a:endParaRPr lang="zh-CN" altLang="en-US" sz="1400" dirty="0">
                  <a:solidFill>
                    <a:schemeClr val="bg1"/>
                  </a:solidFill>
                  <a:latin typeface="+mn-ea"/>
                  <a:ea typeface="+mn-ea"/>
                  <a:sym typeface="微软雅黑" panose="020B0503020204020204" pitchFamily="34" charset="-122"/>
                </a:endParaRPr>
              </a:p>
            </p:txBody>
          </p:sp>
        </p:grpSp>
        <p:grpSp>
          <p:nvGrpSpPr>
            <p:cNvPr id="110" name="组合 109">
              <a:extLst>
                <a:ext uri="{FF2B5EF4-FFF2-40B4-BE49-F238E27FC236}">
                  <a16:creationId xmlns:a16="http://schemas.microsoft.com/office/drawing/2014/main" id="{924608D2-8742-4A65-9916-99A5ADAD0913}"/>
                </a:ext>
              </a:extLst>
            </p:cNvPr>
            <p:cNvGrpSpPr/>
            <p:nvPr/>
          </p:nvGrpSpPr>
          <p:grpSpPr>
            <a:xfrm>
              <a:off x="3699507" y="4585416"/>
              <a:ext cx="2435775" cy="1203487"/>
              <a:chOff x="1095143" y="1531301"/>
              <a:chExt cx="2435775" cy="1203487"/>
            </a:xfrm>
          </p:grpSpPr>
          <p:sp>
            <p:nvSpPr>
              <p:cNvPr id="111" name="文本框 227">
                <a:extLst>
                  <a:ext uri="{FF2B5EF4-FFF2-40B4-BE49-F238E27FC236}">
                    <a16:creationId xmlns:a16="http://schemas.microsoft.com/office/drawing/2014/main" id="{E12EE6EE-4493-40C6-A55C-230D0F934084}"/>
                  </a:ext>
                </a:extLst>
              </p:cNvPr>
              <p:cNvSpPr txBox="1"/>
              <p:nvPr/>
            </p:nvSpPr>
            <p:spPr>
              <a:xfrm>
                <a:off x="1095143" y="1531301"/>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112" name="矩形 111">
                <a:extLst>
                  <a:ext uri="{FF2B5EF4-FFF2-40B4-BE49-F238E27FC236}">
                    <a16:creationId xmlns:a16="http://schemas.microsoft.com/office/drawing/2014/main" id="{01470680-4667-41DD-AD72-6AD221693E87}"/>
                  </a:ext>
                </a:extLst>
              </p:cNvPr>
              <p:cNvSpPr>
                <a:spLocks noChangeArrowheads="1"/>
              </p:cNvSpPr>
              <p:nvPr/>
            </p:nvSpPr>
            <p:spPr bwMode="auto">
              <a:xfrm>
                <a:off x="1095143" y="1882703"/>
                <a:ext cx="2435775" cy="85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latin typeface="+mn-ea"/>
                    <a:ea typeface="+mn-ea"/>
                  </a:rPr>
                  <a:t>若字数太多酌情先删减文案</a:t>
                </a:r>
                <a:endParaRPr lang="zh-CN" altLang="en-US" sz="1400" dirty="0">
                  <a:solidFill>
                    <a:schemeClr val="bg1"/>
                  </a:solidFill>
                  <a:latin typeface="+mn-ea"/>
                  <a:ea typeface="+mn-ea"/>
                  <a:sym typeface="微软雅黑" panose="020B0503020204020204" pitchFamily="34" charset="-122"/>
                </a:endParaRPr>
              </a:p>
            </p:txBody>
          </p:sp>
        </p:grpSp>
        <p:grpSp>
          <p:nvGrpSpPr>
            <p:cNvPr id="113" name="组合 112">
              <a:extLst>
                <a:ext uri="{FF2B5EF4-FFF2-40B4-BE49-F238E27FC236}">
                  <a16:creationId xmlns:a16="http://schemas.microsoft.com/office/drawing/2014/main" id="{5CB69F71-953C-44EB-9462-6856E7C1350A}"/>
                </a:ext>
              </a:extLst>
            </p:cNvPr>
            <p:cNvGrpSpPr/>
            <p:nvPr/>
          </p:nvGrpSpPr>
          <p:grpSpPr>
            <a:xfrm>
              <a:off x="6372233" y="1531301"/>
              <a:ext cx="2435775" cy="1203487"/>
              <a:chOff x="1095143" y="1531301"/>
              <a:chExt cx="2435775" cy="1203487"/>
            </a:xfrm>
          </p:grpSpPr>
          <p:sp>
            <p:nvSpPr>
              <p:cNvPr id="114" name="文本框 227">
                <a:extLst>
                  <a:ext uri="{FF2B5EF4-FFF2-40B4-BE49-F238E27FC236}">
                    <a16:creationId xmlns:a16="http://schemas.microsoft.com/office/drawing/2014/main" id="{93BC47B3-2FAD-45C3-ADFA-A071D78A8F7D}"/>
                  </a:ext>
                </a:extLst>
              </p:cNvPr>
              <p:cNvSpPr txBox="1"/>
              <p:nvPr/>
            </p:nvSpPr>
            <p:spPr>
              <a:xfrm>
                <a:off x="1095143" y="1531301"/>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115" name="矩形 114">
                <a:extLst>
                  <a:ext uri="{FF2B5EF4-FFF2-40B4-BE49-F238E27FC236}">
                    <a16:creationId xmlns:a16="http://schemas.microsoft.com/office/drawing/2014/main" id="{E65BECDC-AD31-4EE4-9DAE-C1D0B8035984}"/>
                  </a:ext>
                </a:extLst>
              </p:cNvPr>
              <p:cNvSpPr>
                <a:spLocks noChangeArrowheads="1"/>
              </p:cNvSpPr>
              <p:nvPr/>
            </p:nvSpPr>
            <p:spPr bwMode="auto">
              <a:xfrm>
                <a:off x="1095143" y="1882703"/>
                <a:ext cx="2435775" cy="85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latin typeface="+mn-ea"/>
                    <a:ea typeface="+mn-ea"/>
                  </a:rPr>
                  <a:t>若字数太多酌情先删减文案</a:t>
                </a:r>
                <a:endParaRPr lang="zh-CN" altLang="en-US" sz="1400" dirty="0">
                  <a:solidFill>
                    <a:schemeClr val="bg1"/>
                  </a:solidFill>
                  <a:latin typeface="+mn-ea"/>
                  <a:ea typeface="+mn-ea"/>
                  <a:sym typeface="微软雅黑" panose="020B0503020204020204" pitchFamily="34" charset="-122"/>
                </a:endParaRPr>
              </a:p>
            </p:txBody>
          </p:sp>
        </p:grpSp>
        <p:grpSp>
          <p:nvGrpSpPr>
            <p:cNvPr id="116" name="组合 115">
              <a:extLst>
                <a:ext uri="{FF2B5EF4-FFF2-40B4-BE49-F238E27FC236}">
                  <a16:creationId xmlns:a16="http://schemas.microsoft.com/office/drawing/2014/main" id="{98462A48-0741-473E-B8D2-91559F718306}"/>
                </a:ext>
              </a:extLst>
            </p:cNvPr>
            <p:cNvGrpSpPr/>
            <p:nvPr/>
          </p:nvGrpSpPr>
          <p:grpSpPr>
            <a:xfrm>
              <a:off x="9020140" y="4585416"/>
              <a:ext cx="2435775" cy="1203487"/>
              <a:chOff x="1095143" y="1531301"/>
              <a:chExt cx="2435775" cy="1203487"/>
            </a:xfrm>
          </p:grpSpPr>
          <p:sp>
            <p:nvSpPr>
              <p:cNvPr id="117" name="文本框 227">
                <a:extLst>
                  <a:ext uri="{FF2B5EF4-FFF2-40B4-BE49-F238E27FC236}">
                    <a16:creationId xmlns:a16="http://schemas.microsoft.com/office/drawing/2014/main" id="{782233DE-7C87-4D23-B961-9733FA60EE5D}"/>
                  </a:ext>
                </a:extLst>
              </p:cNvPr>
              <p:cNvSpPr txBox="1"/>
              <p:nvPr/>
            </p:nvSpPr>
            <p:spPr>
              <a:xfrm>
                <a:off x="1095143" y="1531301"/>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sp>
            <p:nvSpPr>
              <p:cNvPr id="118" name="矩形 117">
                <a:extLst>
                  <a:ext uri="{FF2B5EF4-FFF2-40B4-BE49-F238E27FC236}">
                    <a16:creationId xmlns:a16="http://schemas.microsoft.com/office/drawing/2014/main" id="{AB03E990-8C8F-494E-BE58-2426FEC00A74}"/>
                  </a:ext>
                </a:extLst>
              </p:cNvPr>
              <p:cNvSpPr>
                <a:spLocks noChangeArrowheads="1"/>
              </p:cNvSpPr>
              <p:nvPr/>
            </p:nvSpPr>
            <p:spPr bwMode="auto">
              <a:xfrm>
                <a:off x="1095143" y="1882703"/>
                <a:ext cx="2435775" cy="8520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a:t>
                </a:r>
                <a:r>
                  <a:rPr kumimoji="0" lang="zh-CN" altLang="en-US" sz="1400" b="0" i="0" u="none" strike="noStrike" kern="0" cap="none" spc="0" normalizeH="0" baseline="0" noProof="0" dirty="0">
                    <a:ln>
                      <a:noFill/>
                    </a:ln>
                    <a:solidFill>
                      <a:schemeClr val="bg1"/>
                    </a:solidFill>
                    <a:effectLst/>
                    <a:uLnTx/>
                    <a:uFillTx/>
                    <a:latin typeface="+mn-ea"/>
                    <a:ea typeface="+mn-ea"/>
                  </a:rPr>
                  <a:t>若字数太多酌情先删减文案</a:t>
                </a:r>
                <a:endParaRPr lang="zh-CN" altLang="en-US" sz="1400" dirty="0">
                  <a:solidFill>
                    <a:schemeClr val="bg1"/>
                  </a:solidFill>
                  <a:latin typeface="+mn-ea"/>
                  <a:ea typeface="+mn-ea"/>
                  <a:sym typeface="微软雅黑" panose="020B0503020204020204" pitchFamily="34" charset="-122"/>
                </a:endParaRPr>
              </a:p>
            </p:txBody>
          </p:sp>
        </p:grpSp>
        <p:grpSp>
          <p:nvGrpSpPr>
            <p:cNvPr id="119" name="组合 118">
              <a:extLst>
                <a:ext uri="{FF2B5EF4-FFF2-40B4-BE49-F238E27FC236}">
                  <a16:creationId xmlns:a16="http://schemas.microsoft.com/office/drawing/2014/main" id="{D2B563ED-A4D2-4012-B98F-7159D8610B59}"/>
                </a:ext>
              </a:extLst>
            </p:cNvPr>
            <p:cNvGrpSpPr/>
            <p:nvPr/>
          </p:nvGrpSpPr>
          <p:grpSpPr>
            <a:xfrm>
              <a:off x="9892465" y="3416086"/>
              <a:ext cx="429937" cy="526813"/>
              <a:chOff x="10014" y="5118"/>
              <a:chExt cx="537" cy="658"/>
            </a:xfrm>
            <a:solidFill>
              <a:schemeClr val="bg1"/>
            </a:solidFill>
          </p:grpSpPr>
          <p:sp>
            <p:nvSpPr>
              <p:cNvPr id="120" name="任意多边形: 形状 119">
                <a:extLst>
                  <a:ext uri="{FF2B5EF4-FFF2-40B4-BE49-F238E27FC236}">
                    <a16:creationId xmlns:a16="http://schemas.microsoft.com/office/drawing/2014/main" id="{E340D521-9177-40A9-86B9-2DCEF5B02F03}"/>
                  </a:ext>
                </a:extLst>
              </p:cNvPr>
              <p:cNvSpPr/>
              <p:nvPr/>
            </p:nvSpPr>
            <p:spPr>
              <a:xfrm>
                <a:off x="10014" y="5118"/>
                <a:ext cx="537" cy="658"/>
              </a:xfrm>
              <a:custGeom>
                <a:avLst/>
                <a:gdLst>
                  <a:gd name="connsiteX0" fmla="*/ 24831 w 340694"/>
                  <a:gd name="connsiteY0" fmla="*/ -63 h 417614"/>
                  <a:gd name="connsiteX1" fmla="*/ -51 w 340694"/>
                  <a:gd name="connsiteY1" fmla="*/ 24818 h 417614"/>
                  <a:gd name="connsiteX2" fmla="*/ -51 w 340694"/>
                  <a:gd name="connsiteY2" fmla="*/ 392669 h 417614"/>
                  <a:gd name="connsiteX3" fmla="*/ 24831 w 340694"/>
                  <a:gd name="connsiteY3" fmla="*/ 417551 h 417614"/>
                  <a:gd name="connsiteX4" fmla="*/ 247320 w 340694"/>
                  <a:gd name="connsiteY4" fmla="*/ 417551 h 417614"/>
                  <a:gd name="connsiteX5" fmla="*/ 247320 w 340694"/>
                  <a:gd name="connsiteY5" fmla="*/ 368683 h 417614"/>
                  <a:gd name="connsiteX6" fmla="*/ 286469 w 340694"/>
                  <a:gd name="connsiteY6" fmla="*/ 329603 h 417614"/>
                  <a:gd name="connsiteX7" fmla="*/ 340643 w 340694"/>
                  <a:gd name="connsiteY7" fmla="*/ 329603 h 417614"/>
                  <a:gd name="connsiteX8" fmla="*/ 340643 w 340694"/>
                  <a:gd name="connsiteY8" fmla="*/ 24818 h 417614"/>
                  <a:gd name="connsiteX9" fmla="*/ 315762 w 340694"/>
                  <a:gd name="connsiteY9" fmla="*/ -63 h 417614"/>
                  <a:gd name="connsiteX10" fmla="*/ 275441 w 340694"/>
                  <a:gd name="connsiteY10" fmla="*/ 227801 h 417614"/>
                  <a:gd name="connsiteX11" fmla="*/ 64807 w 340694"/>
                  <a:gd name="connsiteY11" fmla="*/ 227801 h 417614"/>
                  <a:gd name="connsiteX12" fmla="*/ 64807 w 340694"/>
                  <a:gd name="connsiteY12" fmla="*/ 210639 h 417614"/>
                  <a:gd name="connsiteX13" fmla="*/ 275441 w 340694"/>
                  <a:gd name="connsiteY13" fmla="*/ 210639 h 417614"/>
                  <a:gd name="connsiteX14" fmla="*/ 275441 w 340694"/>
                  <a:gd name="connsiteY14" fmla="*/ 167837 h 417614"/>
                  <a:gd name="connsiteX15" fmla="*/ 64807 w 340694"/>
                  <a:gd name="connsiteY15" fmla="*/ 167837 h 417614"/>
                  <a:gd name="connsiteX16" fmla="*/ 64807 w 340694"/>
                  <a:gd name="connsiteY16" fmla="*/ 150744 h 417614"/>
                  <a:gd name="connsiteX17" fmla="*/ 275441 w 340694"/>
                  <a:gd name="connsiteY17" fmla="*/ 150744 h 417614"/>
                  <a:gd name="connsiteX18" fmla="*/ 275441 w 340694"/>
                  <a:gd name="connsiteY18" fmla="*/ 107941 h 417614"/>
                  <a:gd name="connsiteX19" fmla="*/ 64807 w 340694"/>
                  <a:gd name="connsiteY19" fmla="*/ 107941 h 417614"/>
                  <a:gd name="connsiteX20" fmla="*/ 64807 w 340694"/>
                  <a:gd name="connsiteY20" fmla="*/ 90779 h 417614"/>
                  <a:gd name="connsiteX21" fmla="*/ 275441 w 340694"/>
                  <a:gd name="connsiteY21" fmla="*/ 90779 h 417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40694" h="417614">
                    <a:moveTo>
                      <a:pt x="24831" y="-63"/>
                    </a:moveTo>
                    <a:cubicBezTo>
                      <a:pt x="11087" y="-63"/>
                      <a:pt x="-51" y="11075"/>
                      <a:pt x="-51" y="24818"/>
                    </a:cubicBezTo>
                    <a:lnTo>
                      <a:pt x="-51" y="392669"/>
                    </a:lnTo>
                    <a:cubicBezTo>
                      <a:pt x="-51" y="406413"/>
                      <a:pt x="11087" y="417551"/>
                      <a:pt x="24831" y="417551"/>
                    </a:cubicBezTo>
                    <a:lnTo>
                      <a:pt x="247320" y="417551"/>
                    </a:lnTo>
                    <a:lnTo>
                      <a:pt x="247320" y="368683"/>
                    </a:lnTo>
                    <a:cubicBezTo>
                      <a:pt x="247354" y="347089"/>
                      <a:pt x="264875" y="329603"/>
                      <a:pt x="286469" y="329603"/>
                    </a:cubicBezTo>
                    <a:lnTo>
                      <a:pt x="340643" y="329603"/>
                    </a:lnTo>
                    <a:lnTo>
                      <a:pt x="340643" y="24818"/>
                    </a:lnTo>
                    <a:cubicBezTo>
                      <a:pt x="340643" y="11075"/>
                      <a:pt x="329505" y="-63"/>
                      <a:pt x="315762" y="-63"/>
                    </a:cubicBezTo>
                    <a:close/>
                    <a:moveTo>
                      <a:pt x="275441" y="227801"/>
                    </a:moveTo>
                    <a:lnTo>
                      <a:pt x="64807" y="227801"/>
                    </a:lnTo>
                    <a:lnTo>
                      <a:pt x="64807" y="210639"/>
                    </a:lnTo>
                    <a:lnTo>
                      <a:pt x="275441" y="210639"/>
                    </a:lnTo>
                    <a:close/>
                    <a:moveTo>
                      <a:pt x="275441" y="167837"/>
                    </a:moveTo>
                    <a:lnTo>
                      <a:pt x="64807" y="167837"/>
                    </a:lnTo>
                    <a:lnTo>
                      <a:pt x="64807" y="150744"/>
                    </a:lnTo>
                    <a:lnTo>
                      <a:pt x="275441" y="150744"/>
                    </a:lnTo>
                    <a:close/>
                    <a:moveTo>
                      <a:pt x="275441" y="107941"/>
                    </a:moveTo>
                    <a:lnTo>
                      <a:pt x="64807" y="107941"/>
                    </a:lnTo>
                    <a:lnTo>
                      <a:pt x="64807" y="90779"/>
                    </a:lnTo>
                    <a:lnTo>
                      <a:pt x="275441" y="90779"/>
                    </a:ln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1" name="任意多边形: 形状 120">
                <a:extLst>
                  <a:ext uri="{FF2B5EF4-FFF2-40B4-BE49-F238E27FC236}">
                    <a16:creationId xmlns:a16="http://schemas.microsoft.com/office/drawing/2014/main" id="{A0A710D8-3755-4B8E-B7A2-0675470832C4}"/>
                  </a:ext>
                </a:extLst>
              </p:cNvPr>
              <p:cNvSpPr/>
              <p:nvPr/>
            </p:nvSpPr>
            <p:spPr>
              <a:xfrm>
                <a:off x="10425" y="5659"/>
                <a:ext cx="108" cy="101"/>
              </a:xfrm>
              <a:custGeom>
                <a:avLst/>
                <a:gdLst>
                  <a:gd name="connsiteX0" fmla="*/ -51 w 68373"/>
                  <a:gd name="connsiteY0" fmla="*/ 24818 h 64375"/>
                  <a:gd name="connsiteX1" fmla="*/ -51 w 68373"/>
                  <a:gd name="connsiteY1" fmla="*/ 64312 h 64375"/>
                  <a:gd name="connsiteX2" fmla="*/ 68322 w 68373"/>
                  <a:gd name="connsiteY2" fmla="*/ -63 h 64375"/>
                  <a:gd name="connsiteX3" fmla="*/ 24900 w 68373"/>
                  <a:gd name="connsiteY3" fmla="*/ -63 h 64375"/>
                  <a:gd name="connsiteX4" fmla="*/ -51 w 68373"/>
                  <a:gd name="connsiteY4" fmla="*/ 24818 h 643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373" h="64375">
                    <a:moveTo>
                      <a:pt x="-51" y="24818"/>
                    </a:moveTo>
                    <a:lnTo>
                      <a:pt x="-51" y="64312"/>
                    </a:lnTo>
                    <a:lnTo>
                      <a:pt x="68322" y="-63"/>
                    </a:lnTo>
                    <a:lnTo>
                      <a:pt x="24900" y="-63"/>
                    </a:lnTo>
                    <a:cubicBezTo>
                      <a:pt x="11149" y="-63"/>
                      <a:pt x="-16" y="11068"/>
                      <a:pt x="-51" y="24818"/>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nvGrpSpPr>
            <p:cNvPr id="122" name="组合 121">
              <a:extLst>
                <a:ext uri="{FF2B5EF4-FFF2-40B4-BE49-F238E27FC236}">
                  <a16:creationId xmlns:a16="http://schemas.microsoft.com/office/drawing/2014/main" id="{B535E65A-A0C6-4CC6-B97F-1403AF6644CC}"/>
                </a:ext>
              </a:extLst>
            </p:cNvPr>
            <p:cNvGrpSpPr/>
            <p:nvPr/>
          </p:nvGrpSpPr>
          <p:grpSpPr>
            <a:xfrm>
              <a:off x="7110369" y="3341916"/>
              <a:ext cx="585890" cy="591286"/>
              <a:chOff x="11323" y="1722"/>
              <a:chExt cx="760" cy="767"/>
            </a:xfrm>
            <a:solidFill>
              <a:schemeClr val="bg1"/>
            </a:solidFill>
          </p:grpSpPr>
          <p:sp>
            <p:nvSpPr>
              <p:cNvPr id="123" name="任意多边形: 形状 122">
                <a:extLst>
                  <a:ext uri="{FF2B5EF4-FFF2-40B4-BE49-F238E27FC236}">
                    <a16:creationId xmlns:a16="http://schemas.microsoft.com/office/drawing/2014/main" id="{B626F580-3F7C-4D2F-9C2D-391D6750EA27}"/>
                  </a:ext>
                </a:extLst>
              </p:cNvPr>
              <p:cNvSpPr/>
              <p:nvPr/>
            </p:nvSpPr>
            <p:spPr>
              <a:xfrm>
                <a:off x="11323" y="1815"/>
                <a:ext cx="703" cy="674"/>
              </a:xfrm>
              <a:custGeom>
                <a:avLst/>
                <a:gdLst>
                  <a:gd name="connsiteX0" fmla="*/ 152184 w 446618"/>
                  <a:gd name="connsiteY0" fmla="*/ 151773 h 428264"/>
                  <a:gd name="connsiteX1" fmla="*/ 166865 w 446618"/>
                  <a:gd name="connsiteY1" fmla="*/ 135507 h 428264"/>
                  <a:gd name="connsiteX2" fmla="*/ 162206 w 446618"/>
                  <a:gd name="connsiteY2" fmla="*/ 39998 h 428264"/>
                  <a:gd name="connsiteX3" fmla="*/ 162109 w 446618"/>
                  <a:gd name="connsiteY3" fmla="*/ 39908 h 428264"/>
                  <a:gd name="connsiteX4" fmla="*/ 137228 w 446618"/>
                  <a:gd name="connsiteY4" fmla="*/ 17439 h 428264"/>
                  <a:gd name="connsiteX5" fmla="*/ 41629 w 446618"/>
                  <a:gd name="connsiteY5" fmla="*/ 22195 h 428264"/>
                  <a:gd name="connsiteX6" fmla="*/ 26948 w 446618"/>
                  <a:gd name="connsiteY6" fmla="*/ 38530 h 428264"/>
                  <a:gd name="connsiteX7" fmla="*/ 21503 w 446618"/>
                  <a:gd name="connsiteY7" fmla="*/ 45422 h 428264"/>
                  <a:gd name="connsiteX8" fmla="*/ 20814 w 446618"/>
                  <a:gd name="connsiteY8" fmla="*/ 46181 h 428264"/>
                  <a:gd name="connsiteX9" fmla="*/ 1929 w 446618"/>
                  <a:gd name="connsiteY9" fmla="*/ 122342 h 428264"/>
                  <a:gd name="connsiteX10" fmla="*/ 339659 w 446618"/>
                  <a:gd name="connsiteY10" fmla="*/ 427609 h 428264"/>
                  <a:gd name="connsiteX11" fmla="*/ 397832 w 446618"/>
                  <a:gd name="connsiteY11" fmla="*/ 415479 h 428264"/>
                  <a:gd name="connsiteX12" fmla="*/ 414373 w 446618"/>
                  <a:gd name="connsiteY12" fmla="*/ 402176 h 428264"/>
                  <a:gd name="connsiteX13" fmla="*/ 429123 w 446618"/>
                  <a:gd name="connsiteY13" fmla="*/ 385841 h 428264"/>
                  <a:gd name="connsiteX14" fmla="*/ 424298 w 446618"/>
                  <a:gd name="connsiteY14" fmla="*/ 290243 h 428264"/>
                  <a:gd name="connsiteX15" fmla="*/ 399486 w 446618"/>
                  <a:gd name="connsiteY15" fmla="*/ 267773 h 428264"/>
                  <a:gd name="connsiteX16" fmla="*/ 303984 w 446618"/>
                  <a:gd name="connsiteY16" fmla="*/ 272495 h 428264"/>
                  <a:gd name="connsiteX17" fmla="*/ 303887 w 446618"/>
                  <a:gd name="connsiteY17" fmla="*/ 272598 h 428264"/>
                  <a:gd name="connsiteX18" fmla="*/ 289137 w 446618"/>
                  <a:gd name="connsiteY18" fmla="*/ 288864 h 428264"/>
                  <a:gd name="connsiteX19" fmla="*/ 275352 w 446618"/>
                  <a:gd name="connsiteY19" fmla="*/ 312643 h 428264"/>
                  <a:gd name="connsiteX20" fmla="*/ 274043 w 446618"/>
                  <a:gd name="connsiteY20" fmla="*/ 316572 h 428264"/>
                  <a:gd name="connsiteX21" fmla="*/ 270183 w 446618"/>
                  <a:gd name="connsiteY21" fmla="*/ 315055 h 428264"/>
                  <a:gd name="connsiteX22" fmla="*/ 118962 w 446618"/>
                  <a:gd name="connsiteY22" fmla="*/ 176724 h 428264"/>
                  <a:gd name="connsiteX23" fmla="*/ 116895 w 446618"/>
                  <a:gd name="connsiteY23" fmla="*/ 172519 h 428264"/>
                  <a:gd name="connsiteX24" fmla="*/ 121375 w 446618"/>
                  <a:gd name="connsiteY24" fmla="*/ 171210 h 428264"/>
                  <a:gd name="connsiteX25" fmla="*/ 152184 w 446618"/>
                  <a:gd name="connsiteY25" fmla="*/ 151773 h 42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46618" h="428264">
                    <a:moveTo>
                      <a:pt x="152184" y="151773"/>
                    </a:moveTo>
                    <a:lnTo>
                      <a:pt x="166865" y="135507"/>
                    </a:lnTo>
                    <a:cubicBezTo>
                      <a:pt x="191954" y="107847"/>
                      <a:pt x="189865" y="65087"/>
                      <a:pt x="162206" y="39998"/>
                    </a:cubicBezTo>
                    <a:cubicBezTo>
                      <a:pt x="162178" y="39970"/>
                      <a:pt x="162144" y="39936"/>
                      <a:pt x="162109" y="39908"/>
                    </a:cubicBezTo>
                    <a:lnTo>
                      <a:pt x="137228" y="17439"/>
                    </a:lnTo>
                    <a:cubicBezTo>
                      <a:pt x="109513" y="-7643"/>
                      <a:pt x="66717" y="-5513"/>
                      <a:pt x="41629" y="22195"/>
                    </a:cubicBezTo>
                    <a:lnTo>
                      <a:pt x="26948" y="38530"/>
                    </a:lnTo>
                    <a:cubicBezTo>
                      <a:pt x="24970" y="40694"/>
                      <a:pt x="23150" y="42996"/>
                      <a:pt x="21503" y="45422"/>
                    </a:cubicBezTo>
                    <a:lnTo>
                      <a:pt x="20814" y="46181"/>
                    </a:lnTo>
                    <a:cubicBezTo>
                      <a:pt x="7029" y="58036"/>
                      <a:pt x="-4895" y="86984"/>
                      <a:pt x="1929" y="122342"/>
                    </a:cubicBezTo>
                    <a:cubicBezTo>
                      <a:pt x="34282" y="287775"/>
                      <a:pt x="171807" y="412081"/>
                      <a:pt x="339659" y="427609"/>
                    </a:cubicBezTo>
                    <a:cubicBezTo>
                      <a:pt x="359847" y="429870"/>
                      <a:pt x="380228" y="425618"/>
                      <a:pt x="397832" y="415479"/>
                    </a:cubicBezTo>
                    <a:cubicBezTo>
                      <a:pt x="404000" y="411922"/>
                      <a:pt x="409576" y="407435"/>
                      <a:pt x="414373" y="402176"/>
                    </a:cubicBezTo>
                    <a:lnTo>
                      <a:pt x="429123" y="385841"/>
                    </a:lnTo>
                    <a:cubicBezTo>
                      <a:pt x="454150" y="358099"/>
                      <a:pt x="451992" y="315324"/>
                      <a:pt x="424298" y="290243"/>
                    </a:cubicBezTo>
                    <a:lnTo>
                      <a:pt x="399486" y="267773"/>
                    </a:lnTo>
                    <a:cubicBezTo>
                      <a:pt x="371806" y="242705"/>
                      <a:pt x="329052" y="244821"/>
                      <a:pt x="303984" y="272495"/>
                    </a:cubicBezTo>
                    <a:cubicBezTo>
                      <a:pt x="303949" y="272529"/>
                      <a:pt x="303922" y="272563"/>
                      <a:pt x="303887" y="272598"/>
                    </a:cubicBezTo>
                    <a:lnTo>
                      <a:pt x="289137" y="288864"/>
                    </a:lnTo>
                    <a:cubicBezTo>
                      <a:pt x="282955" y="295757"/>
                      <a:pt x="278268" y="303855"/>
                      <a:pt x="275352" y="312643"/>
                    </a:cubicBezTo>
                    <a:lnTo>
                      <a:pt x="274043" y="316572"/>
                    </a:lnTo>
                    <a:lnTo>
                      <a:pt x="270183" y="315055"/>
                    </a:lnTo>
                    <a:cubicBezTo>
                      <a:pt x="204374" y="289278"/>
                      <a:pt x="150482" y="239983"/>
                      <a:pt x="118962" y="176724"/>
                    </a:cubicBezTo>
                    <a:lnTo>
                      <a:pt x="116895" y="172519"/>
                    </a:lnTo>
                    <a:lnTo>
                      <a:pt x="121375" y="171210"/>
                    </a:lnTo>
                    <a:cubicBezTo>
                      <a:pt x="133216" y="167639"/>
                      <a:pt x="143865" y="160926"/>
                      <a:pt x="152184" y="151773"/>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4" name="任意多边形: 形状 123">
                <a:extLst>
                  <a:ext uri="{FF2B5EF4-FFF2-40B4-BE49-F238E27FC236}">
                    <a16:creationId xmlns:a16="http://schemas.microsoft.com/office/drawing/2014/main" id="{670970C5-4959-4632-AC4A-E4B5CF7E15D1}"/>
                  </a:ext>
                </a:extLst>
              </p:cNvPr>
              <p:cNvSpPr/>
              <p:nvPr/>
            </p:nvSpPr>
            <p:spPr>
              <a:xfrm>
                <a:off x="11693" y="1722"/>
                <a:ext cx="390" cy="392"/>
              </a:xfrm>
              <a:custGeom>
                <a:avLst/>
                <a:gdLst>
                  <a:gd name="connsiteX0" fmla="*/ -51 w 247889"/>
                  <a:gd name="connsiteY0" fmla="*/ 15514 h 248756"/>
                  <a:gd name="connsiteX1" fmla="*/ 15595 w 247889"/>
                  <a:gd name="connsiteY1" fmla="*/ 31297 h 248756"/>
                  <a:gd name="connsiteX2" fmla="*/ 15733 w 247889"/>
                  <a:gd name="connsiteY2" fmla="*/ 31297 h 248756"/>
                  <a:gd name="connsiteX3" fmla="*/ 216304 w 247889"/>
                  <a:gd name="connsiteY3" fmla="*/ 231868 h 248756"/>
                  <a:gd name="connsiteX4" fmla="*/ 231012 w 247889"/>
                  <a:gd name="connsiteY4" fmla="*/ 248658 h 248756"/>
                  <a:gd name="connsiteX5" fmla="*/ 247802 w 247889"/>
                  <a:gd name="connsiteY5" fmla="*/ 233950 h 248756"/>
                  <a:gd name="connsiteX6" fmla="*/ 247802 w 247889"/>
                  <a:gd name="connsiteY6" fmla="*/ 231868 h 248756"/>
                  <a:gd name="connsiteX7" fmla="*/ 15733 w 247889"/>
                  <a:gd name="connsiteY7" fmla="*/ -63 h 248756"/>
                  <a:gd name="connsiteX8" fmla="*/ -51 w 247889"/>
                  <a:gd name="connsiteY8" fmla="*/ 15514 h 248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889" h="248756">
                    <a:moveTo>
                      <a:pt x="-51" y="15514"/>
                    </a:moveTo>
                    <a:cubicBezTo>
                      <a:pt x="-92" y="24191"/>
                      <a:pt x="6917" y="31256"/>
                      <a:pt x="15595" y="31297"/>
                    </a:cubicBezTo>
                    <a:cubicBezTo>
                      <a:pt x="15643" y="31297"/>
                      <a:pt x="15685" y="31297"/>
                      <a:pt x="15733" y="31297"/>
                    </a:cubicBezTo>
                    <a:cubicBezTo>
                      <a:pt x="126440" y="31449"/>
                      <a:pt x="216152" y="121161"/>
                      <a:pt x="216304" y="231868"/>
                    </a:cubicBezTo>
                    <a:cubicBezTo>
                      <a:pt x="215725" y="240566"/>
                      <a:pt x="222314" y="248086"/>
                      <a:pt x="231012" y="248658"/>
                    </a:cubicBezTo>
                    <a:cubicBezTo>
                      <a:pt x="239710" y="249237"/>
                      <a:pt x="247223" y="242648"/>
                      <a:pt x="247802" y="233950"/>
                    </a:cubicBezTo>
                    <a:cubicBezTo>
                      <a:pt x="247850" y="233260"/>
                      <a:pt x="247850" y="232564"/>
                      <a:pt x="247802" y="231868"/>
                    </a:cubicBezTo>
                    <a:cubicBezTo>
                      <a:pt x="247534" y="103834"/>
                      <a:pt x="143768" y="123"/>
                      <a:pt x="15733" y="-63"/>
                    </a:cubicBezTo>
                    <a:cubicBezTo>
                      <a:pt x="7097" y="-63"/>
                      <a:pt x="59" y="6877"/>
                      <a:pt x="-51" y="15514"/>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5" name="任意多边形: 形状 124">
                <a:extLst>
                  <a:ext uri="{FF2B5EF4-FFF2-40B4-BE49-F238E27FC236}">
                    <a16:creationId xmlns:a16="http://schemas.microsoft.com/office/drawing/2014/main" id="{2F6130D4-E40B-423F-B49D-39350134912C}"/>
                  </a:ext>
                </a:extLst>
              </p:cNvPr>
              <p:cNvSpPr/>
              <p:nvPr/>
            </p:nvSpPr>
            <p:spPr>
              <a:xfrm>
                <a:off x="11689" y="1843"/>
                <a:ext cx="273" cy="273"/>
              </a:xfrm>
              <a:custGeom>
                <a:avLst/>
                <a:gdLst>
                  <a:gd name="connsiteX0" fmla="*/ -51 w 173276"/>
                  <a:gd name="connsiteY0" fmla="*/ 15859 h 173276"/>
                  <a:gd name="connsiteX1" fmla="*/ 15595 w 173276"/>
                  <a:gd name="connsiteY1" fmla="*/ 31642 h 173276"/>
                  <a:gd name="connsiteX2" fmla="*/ 15733 w 173276"/>
                  <a:gd name="connsiteY2" fmla="*/ 31642 h 173276"/>
                  <a:gd name="connsiteX3" fmla="*/ 141658 w 173276"/>
                  <a:gd name="connsiteY3" fmla="*/ 157430 h 173276"/>
                  <a:gd name="connsiteX4" fmla="*/ 157442 w 173276"/>
                  <a:gd name="connsiteY4" fmla="*/ 173213 h 173276"/>
                  <a:gd name="connsiteX5" fmla="*/ 173226 w 173276"/>
                  <a:gd name="connsiteY5" fmla="*/ 157430 h 173276"/>
                  <a:gd name="connsiteX6" fmla="*/ 15802 w 173276"/>
                  <a:gd name="connsiteY6" fmla="*/ -63 h 173276"/>
                  <a:gd name="connsiteX7" fmla="*/ -51 w 173276"/>
                  <a:gd name="connsiteY7" fmla="*/ 15652 h 173276"/>
                  <a:gd name="connsiteX8" fmla="*/ -51 w 173276"/>
                  <a:gd name="connsiteY8" fmla="*/ 15859 h 1732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276" h="173276">
                    <a:moveTo>
                      <a:pt x="-51" y="15859"/>
                    </a:moveTo>
                    <a:cubicBezTo>
                      <a:pt x="-92" y="24536"/>
                      <a:pt x="6917" y="31601"/>
                      <a:pt x="15595" y="31642"/>
                    </a:cubicBezTo>
                    <a:cubicBezTo>
                      <a:pt x="15643" y="31642"/>
                      <a:pt x="15685" y="31642"/>
                      <a:pt x="15733" y="31642"/>
                    </a:cubicBezTo>
                    <a:cubicBezTo>
                      <a:pt x="85195" y="31718"/>
                      <a:pt x="141507" y="87967"/>
                      <a:pt x="141658" y="157430"/>
                    </a:cubicBezTo>
                    <a:cubicBezTo>
                      <a:pt x="141658" y="166149"/>
                      <a:pt x="148723" y="173213"/>
                      <a:pt x="157442" y="173213"/>
                    </a:cubicBezTo>
                    <a:cubicBezTo>
                      <a:pt x="166161" y="173213"/>
                      <a:pt x="173226" y="166149"/>
                      <a:pt x="173226" y="157430"/>
                    </a:cubicBezTo>
                    <a:cubicBezTo>
                      <a:pt x="173150" y="70509"/>
                      <a:pt x="102723" y="54"/>
                      <a:pt x="15802" y="-63"/>
                    </a:cubicBezTo>
                    <a:cubicBezTo>
                      <a:pt x="7083" y="-104"/>
                      <a:pt x="-16" y="6933"/>
                      <a:pt x="-51" y="15652"/>
                    </a:cubicBezTo>
                    <a:cubicBezTo>
                      <a:pt x="-51" y="15721"/>
                      <a:pt x="-51" y="15790"/>
                      <a:pt x="-51" y="15859"/>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sp>
          <p:nvSpPr>
            <p:cNvPr id="126" name="任意多边形: 形状 125">
              <a:extLst>
                <a:ext uri="{FF2B5EF4-FFF2-40B4-BE49-F238E27FC236}">
                  <a16:creationId xmlns:a16="http://schemas.microsoft.com/office/drawing/2014/main" id="{50D55FF3-FE35-47D4-B019-778F585102F2}"/>
                </a:ext>
              </a:extLst>
            </p:cNvPr>
            <p:cNvSpPr/>
            <p:nvPr/>
          </p:nvSpPr>
          <p:spPr>
            <a:xfrm>
              <a:off x="1742791" y="3450772"/>
              <a:ext cx="803712" cy="402025"/>
            </a:xfrm>
            <a:custGeom>
              <a:avLst/>
              <a:gdLst>
                <a:gd name="connsiteX0" fmla="*/ 498042 w 629617"/>
                <a:gd name="connsiteY0" fmla="*/ 115548 h 314941"/>
                <a:gd name="connsiteX1" fmla="*/ 486807 w 629617"/>
                <a:gd name="connsiteY1" fmla="*/ 115548 h 314941"/>
                <a:gd name="connsiteX2" fmla="*/ 416918 w 629617"/>
                <a:gd name="connsiteY2" fmla="*/ 24016 h 314941"/>
                <a:gd name="connsiteX3" fmla="*/ 312566 w 629617"/>
                <a:gd name="connsiteY3" fmla="*/ -39 h 314941"/>
                <a:gd name="connsiteX4" fmla="*/ 193326 w 629617"/>
                <a:gd name="connsiteY4" fmla="*/ 33183 h 314941"/>
                <a:gd name="connsiteX5" fmla="*/ 141564 w 629617"/>
                <a:gd name="connsiteY5" fmla="*/ 115893 h 314941"/>
                <a:gd name="connsiteX6" fmla="*/ 130536 w 629617"/>
                <a:gd name="connsiteY6" fmla="*/ 115893 h 314941"/>
                <a:gd name="connsiteX7" fmla="*/ 21566 w 629617"/>
                <a:gd name="connsiteY7" fmla="*/ 158212 h 314941"/>
                <a:gd name="connsiteX8" fmla="*/ 16742 w 629617"/>
                <a:gd name="connsiteY8" fmla="*/ 255741 h 314941"/>
                <a:gd name="connsiteX9" fmla="*/ 95385 w 629617"/>
                <a:gd name="connsiteY9" fmla="*/ 255741 h 314941"/>
                <a:gd name="connsiteX10" fmla="*/ 95385 w 629617"/>
                <a:gd name="connsiteY10" fmla="*/ 260565 h 314941"/>
                <a:gd name="connsiteX11" fmla="*/ 149697 w 629617"/>
                <a:gd name="connsiteY11" fmla="*/ 314878 h 314941"/>
                <a:gd name="connsiteX12" fmla="*/ 204010 w 629617"/>
                <a:gd name="connsiteY12" fmla="*/ 260565 h 314941"/>
                <a:gd name="connsiteX13" fmla="*/ 204010 w 629617"/>
                <a:gd name="connsiteY13" fmla="*/ 255741 h 314941"/>
                <a:gd name="connsiteX14" fmla="*/ 428842 w 629617"/>
                <a:gd name="connsiteY14" fmla="*/ 255741 h 314941"/>
                <a:gd name="connsiteX15" fmla="*/ 428842 w 629617"/>
                <a:gd name="connsiteY15" fmla="*/ 260565 h 314941"/>
                <a:gd name="connsiteX16" fmla="*/ 485126 w 629617"/>
                <a:gd name="connsiteY16" fmla="*/ 312976 h 314941"/>
                <a:gd name="connsiteX17" fmla="*/ 537536 w 629617"/>
                <a:gd name="connsiteY17" fmla="*/ 260565 h 314941"/>
                <a:gd name="connsiteX18" fmla="*/ 537536 w 629617"/>
                <a:gd name="connsiteY18" fmla="*/ 255741 h 314941"/>
                <a:gd name="connsiteX19" fmla="*/ 612802 w 629617"/>
                <a:gd name="connsiteY19" fmla="*/ 255741 h 314941"/>
                <a:gd name="connsiteX20" fmla="*/ 607977 w 629617"/>
                <a:gd name="connsiteY20" fmla="*/ 158212 h 314941"/>
                <a:gd name="connsiteX21" fmla="*/ 498042 w 629617"/>
                <a:gd name="connsiteY21" fmla="*/ 115548 h 314941"/>
                <a:gd name="connsiteX22" fmla="*/ 289959 w 629617"/>
                <a:gd name="connsiteY22" fmla="*/ 115548 h 314941"/>
                <a:gd name="connsiteX23" fmla="*/ 191672 w 629617"/>
                <a:gd name="connsiteY23" fmla="*/ 115548 h 314941"/>
                <a:gd name="connsiteX24" fmla="*/ 223033 w 629617"/>
                <a:gd name="connsiteY24" fmla="*/ 67990 h 314941"/>
                <a:gd name="connsiteX25" fmla="*/ 289959 w 629617"/>
                <a:gd name="connsiteY25" fmla="*/ 47313 h 314941"/>
                <a:gd name="connsiteX26" fmla="*/ 363019 w 629617"/>
                <a:gd name="connsiteY26" fmla="*/ 115548 h 314941"/>
                <a:gd name="connsiteX27" fmla="*/ 335449 w 629617"/>
                <a:gd name="connsiteY27" fmla="*/ 115548 h 314941"/>
                <a:gd name="connsiteX28" fmla="*/ 335449 w 629617"/>
                <a:gd name="connsiteY28" fmla="*/ 46623 h 314941"/>
                <a:gd name="connsiteX29" fmla="*/ 395413 w 629617"/>
                <a:gd name="connsiteY29" fmla="*/ 64544 h 314941"/>
                <a:gd name="connsiteX30" fmla="*/ 435321 w 629617"/>
                <a:gd name="connsiteY30" fmla="*/ 115548 h 314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29617" h="314941">
                  <a:moveTo>
                    <a:pt x="498042" y="115548"/>
                  </a:moveTo>
                  <a:lnTo>
                    <a:pt x="486807" y="115548"/>
                  </a:lnTo>
                  <a:cubicBezTo>
                    <a:pt x="477709" y="95836"/>
                    <a:pt x="450346" y="41592"/>
                    <a:pt x="416918" y="24016"/>
                  </a:cubicBezTo>
                  <a:cubicBezTo>
                    <a:pt x="384592" y="7674"/>
                    <a:pt x="348786" y="-576"/>
                    <a:pt x="312566" y="-39"/>
                  </a:cubicBezTo>
                  <a:cubicBezTo>
                    <a:pt x="271625" y="857"/>
                    <a:pt x="217519" y="12506"/>
                    <a:pt x="193326" y="33183"/>
                  </a:cubicBezTo>
                  <a:cubicBezTo>
                    <a:pt x="174303" y="49380"/>
                    <a:pt x="149628" y="93906"/>
                    <a:pt x="141564" y="115893"/>
                  </a:cubicBezTo>
                  <a:lnTo>
                    <a:pt x="130536" y="115893"/>
                  </a:lnTo>
                  <a:cubicBezTo>
                    <a:pt x="129640" y="117409"/>
                    <a:pt x="46103" y="133262"/>
                    <a:pt x="21566" y="158212"/>
                  </a:cubicBezTo>
                  <a:cubicBezTo>
                    <a:pt x="-4487" y="184748"/>
                    <a:pt x="-8071" y="255741"/>
                    <a:pt x="16742" y="255741"/>
                  </a:cubicBezTo>
                  <a:lnTo>
                    <a:pt x="95385" y="255741"/>
                  </a:lnTo>
                  <a:cubicBezTo>
                    <a:pt x="95385" y="257326"/>
                    <a:pt x="95385" y="258911"/>
                    <a:pt x="95385" y="260565"/>
                  </a:cubicBezTo>
                  <a:cubicBezTo>
                    <a:pt x="95385" y="290561"/>
                    <a:pt x="119701" y="314878"/>
                    <a:pt x="149697" y="314878"/>
                  </a:cubicBezTo>
                  <a:cubicBezTo>
                    <a:pt x="179693" y="314878"/>
                    <a:pt x="204010" y="290561"/>
                    <a:pt x="204010" y="260565"/>
                  </a:cubicBezTo>
                  <a:cubicBezTo>
                    <a:pt x="204010" y="258911"/>
                    <a:pt x="204010" y="257326"/>
                    <a:pt x="204010" y="255741"/>
                  </a:cubicBezTo>
                  <a:lnTo>
                    <a:pt x="428842" y="255741"/>
                  </a:lnTo>
                  <a:cubicBezTo>
                    <a:pt x="428842" y="257326"/>
                    <a:pt x="428842" y="258911"/>
                    <a:pt x="428842" y="260565"/>
                  </a:cubicBezTo>
                  <a:cubicBezTo>
                    <a:pt x="429910" y="290582"/>
                    <a:pt x="455109" y="314044"/>
                    <a:pt x="485126" y="312976"/>
                  </a:cubicBezTo>
                  <a:cubicBezTo>
                    <a:pt x="513640" y="311963"/>
                    <a:pt x="536523" y="289080"/>
                    <a:pt x="537536" y="260565"/>
                  </a:cubicBezTo>
                  <a:cubicBezTo>
                    <a:pt x="537536" y="258911"/>
                    <a:pt x="537536" y="257326"/>
                    <a:pt x="537536" y="255741"/>
                  </a:cubicBezTo>
                  <a:lnTo>
                    <a:pt x="612802" y="255741"/>
                  </a:lnTo>
                  <a:cubicBezTo>
                    <a:pt x="637546" y="255741"/>
                    <a:pt x="634030" y="184748"/>
                    <a:pt x="607977" y="158212"/>
                  </a:cubicBezTo>
                  <a:cubicBezTo>
                    <a:pt x="582475" y="132917"/>
                    <a:pt x="498938" y="117064"/>
                    <a:pt x="498042" y="115548"/>
                  </a:cubicBezTo>
                  <a:close/>
                  <a:moveTo>
                    <a:pt x="289959" y="115548"/>
                  </a:moveTo>
                  <a:lnTo>
                    <a:pt x="191672" y="115548"/>
                  </a:lnTo>
                  <a:cubicBezTo>
                    <a:pt x="200563" y="98248"/>
                    <a:pt x="214624" y="75158"/>
                    <a:pt x="223033" y="67990"/>
                  </a:cubicBezTo>
                  <a:cubicBezTo>
                    <a:pt x="231442" y="60822"/>
                    <a:pt x="259563" y="51172"/>
                    <a:pt x="289959" y="47313"/>
                  </a:cubicBezTo>
                  <a:close/>
                  <a:moveTo>
                    <a:pt x="363019" y="115548"/>
                  </a:moveTo>
                  <a:lnTo>
                    <a:pt x="335449" y="115548"/>
                  </a:lnTo>
                  <a:lnTo>
                    <a:pt x="335449" y="46623"/>
                  </a:lnTo>
                  <a:cubicBezTo>
                    <a:pt x="356368" y="48877"/>
                    <a:pt x="376693" y="54950"/>
                    <a:pt x="395413" y="64544"/>
                  </a:cubicBezTo>
                  <a:cubicBezTo>
                    <a:pt x="407406" y="70816"/>
                    <a:pt x="422983" y="93561"/>
                    <a:pt x="435321" y="115548"/>
                  </a:cubicBezTo>
                  <a:close/>
                </a:path>
              </a:pathLst>
            </a:custGeom>
            <a:solidFill>
              <a:schemeClr val="bg1"/>
            </a:solid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nvGrpSpPr>
            <p:cNvPr id="127" name="组合 126">
              <a:extLst>
                <a:ext uri="{FF2B5EF4-FFF2-40B4-BE49-F238E27FC236}">
                  <a16:creationId xmlns:a16="http://schemas.microsoft.com/office/drawing/2014/main" id="{78BB9445-190B-4E3D-A950-E6DF6D153BF5}"/>
                </a:ext>
              </a:extLst>
            </p:cNvPr>
            <p:cNvGrpSpPr/>
            <p:nvPr/>
          </p:nvGrpSpPr>
          <p:grpSpPr>
            <a:xfrm>
              <a:off x="4543209" y="3369533"/>
              <a:ext cx="579821" cy="578396"/>
              <a:chOff x="4189" y="3316"/>
              <a:chExt cx="814" cy="812"/>
            </a:xfrm>
            <a:solidFill>
              <a:schemeClr val="bg1"/>
            </a:solidFill>
          </p:grpSpPr>
          <p:sp>
            <p:nvSpPr>
              <p:cNvPr id="128" name="任意多边形: 形状 127">
                <a:extLst>
                  <a:ext uri="{FF2B5EF4-FFF2-40B4-BE49-F238E27FC236}">
                    <a16:creationId xmlns:a16="http://schemas.microsoft.com/office/drawing/2014/main" id="{5EBD0ED2-BC37-4034-9EF9-B30F4FDCB94B}"/>
                  </a:ext>
                </a:extLst>
              </p:cNvPr>
              <p:cNvSpPr/>
              <p:nvPr/>
            </p:nvSpPr>
            <p:spPr>
              <a:xfrm>
                <a:off x="4189" y="3590"/>
                <a:ext cx="229" cy="160"/>
              </a:xfrm>
              <a:custGeom>
                <a:avLst/>
                <a:gdLst>
                  <a:gd name="connsiteX0" fmla="*/ 34398 w 145486"/>
                  <a:gd name="connsiteY0" fmla="*/ 695 h 101319"/>
                  <a:gd name="connsiteX1" fmla="*/ 652 w 145486"/>
                  <a:gd name="connsiteY1" fmla="*/ 21924 h 101319"/>
                  <a:gd name="connsiteX2" fmla="*/ 8207 w 145486"/>
                  <a:gd name="connsiteY2" fmla="*/ 48115 h 101319"/>
                  <a:gd name="connsiteX3" fmla="*/ 8620 w 145486"/>
                  <a:gd name="connsiteY3" fmla="*/ 48115 h 101319"/>
                  <a:gd name="connsiteX4" fmla="*/ 8620 w 145486"/>
                  <a:gd name="connsiteY4" fmla="*/ 48115 h 101319"/>
                  <a:gd name="connsiteX5" fmla="*/ 61692 w 145486"/>
                  <a:gd name="connsiteY5" fmla="*/ 101256 h 101319"/>
                  <a:gd name="connsiteX6" fmla="*/ 145436 w 145486"/>
                  <a:gd name="connsiteY6" fmla="*/ 17581 h 101319"/>
                  <a:gd name="connsiteX7" fmla="*/ 34605 w 145486"/>
                  <a:gd name="connsiteY7" fmla="*/ -63 h 101319"/>
                  <a:gd name="connsiteX8" fmla="*/ 34398 w 145486"/>
                  <a:gd name="connsiteY8" fmla="*/ 695 h 1013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5486" h="101319">
                    <a:moveTo>
                      <a:pt x="34398" y="695"/>
                    </a:moveTo>
                    <a:cubicBezTo>
                      <a:pt x="19221" y="-2758"/>
                      <a:pt x="4112" y="6746"/>
                      <a:pt x="652" y="21924"/>
                    </a:cubicBezTo>
                    <a:cubicBezTo>
                      <a:pt x="-1498" y="31373"/>
                      <a:pt x="1356" y="41264"/>
                      <a:pt x="8207" y="48115"/>
                    </a:cubicBezTo>
                    <a:lnTo>
                      <a:pt x="8620" y="48115"/>
                    </a:lnTo>
                    <a:lnTo>
                      <a:pt x="8620" y="48115"/>
                    </a:lnTo>
                    <a:lnTo>
                      <a:pt x="61692" y="101256"/>
                    </a:lnTo>
                    <a:lnTo>
                      <a:pt x="145436" y="17581"/>
                    </a:lnTo>
                    <a:lnTo>
                      <a:pt x="34605" y="-63"/>
                    </a:lnTo>
                    <a:cubicBezTo>
                      <a:pt x="34453" y="157"/>
                      <a:pt x="34384" y="426"/>
                      <a:pt x="34398" y="695"/>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29" name="任意多边形: 形状 128">
                <a:extLst>
                  <a:ext uri="{FF2B5EF4-FFF2-40B4-BE49-F238E27FC236}">
                    <a16:creationId xmlns:a16="http://schemas.microsoft.com/office/drawing/2014/main" id="{1C1FE47E-3C32-4FB2-9A3F-CE2236C25E9F}"/>
                  </a:ext>
                </a:extLst>
              </p:cNvPr>
              <p:cNvSpPr/>
              <p:nvPr/>
            </p:nvSpPr>
            <p:spPr>
              <a:xfrm>
                <a:off x="4568" y="3900"/>
                <a:ext cx="160" cy="228"/>
              </a:xfrm>
              <a:custGeom>
                <a:avLst/>
                <a:gdLst>
                  <a:gd name="connsiteX0" fmla="*/ 99545 w 101442"/>
                  <a:gd name="connsiteY0" fmla="*/ 106081 h 144910"/>
                  <a:gd name="connsiteX1" fmla="*/ 100096 w 101442"/>
                  <a:gd name="connsiteY1" fmla="*/ 106081 h 144910"/>
                  <a:gd name="connsiteX2" fmla="*/ 83279 w 101442"/>
                  <a:gd name="connsiteY2" fmla="*/ -63 h 144910"/>
                  <a:gd name="connsiteX3" fmla="*/ -51 w 101442"/>
                  <a:gd name="connsiteY3" fmla="*/ 83267 h 144910"/>
                  <a:gd name="connsiteX4" fmla="*/ 51022 w 101442"/>
                  <a:gd name="connsiteY4" fmla="*/ 134271 h 144910"/>
                  <a:gd name="connsiteX5" fmla="*/ 51022 w 101442"/>
                  <a:gd name="connsiteY5" fmla="*/ 133926 h 144910"/>
                  <a:gd name="connsiteX6" fmla="*/ 90468 w 101442"/>
                  <a:gd name="connsiteY6" fmla="*/ 138971 h 144910"/>
                  <a:gd name="connsiteX7" fmla="*/ 99269 w 101442"/>
                  <a:gd name="connsiteY7" fmla="*/ 106012 h 144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1442" h="144910">
                    <a:moveTo>
                      <a:pt x="99545" y="106081"/>
                    </a:moveTo>
                    <a:lnTo>
                      <a:pt x="100096" y="106081"/>
                    </a:lnTo>
                    <a:lnTo>
                      <a:pt x="83279" y="-63"/>
                    </a:lnTo>
                    <a:lnTo>
                      <a:pt x="-51" y="83267"/>
                    </a:lnTo>
                    <a:lnTo>
                      <a:pt x="51022" y="134271"/>
                    </a:lnTo>
                    <a:cubicBezTo>
                      <a:pt x="51022" y="134271"/>
                      <a:pt x="51022" y="134271"/>
                      <a:pt x="51022" y="133926"/>
                    </a:cubicBezTo>
                    <a:cubicBezTo>
                      <a:pt x="60520" y="146215"/>
                      <a:pt x="78185" y="148469"/>
                      <a:pt x="90468" y="138971"/>
                    </a:cubicBezTo>
                    <a:cubicBezTo>
                      <a:pt x="100496" y="131224"/>
                      <a:pt x="104094" y="117729"/>
                      <a:pt x="99269" y="106012"/>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0" name="任意多边形: 形状 129">
                <a:extLst>
                  <a:ext uri="{FF2B5EF4-FFF2-40B4-BE49-F238E27FC236}">
                    <a16:creationId xmlns:a16="http://schemas.microsoft.com/office/drawing/2014/main" id="{49548125-A6D4-4CDE-A78F-D6669DC393D1}"/>
                  </a:ext>
                </a:extLst>
              </p:cNvPr>
              <p:cNvSpPr/>
              <p:nvPr/>
            </p:nvSpPr>
            <p:spPr>
              <a:xfrm>
                <a:off x="4407" y="3733"/>
                <a:ext cx="178" cy="178"/>
              </a:xfrm>
              <a:custGeom>
                <a:avLst/>
                <a:gdLst>
                  <a:gd name="connsiteX0" fmla="*/ 106920 w 112967"/>
                  <a:gd name="connsiteY0" fmla="*/ 29161 h 112967"/>
                  <a:gd name="connsiteX1" fmla="*/ 83693 w 112967"/>
                  <a:gd name="connsiteY1" fmla="*/ 5933 h 112967"/>
                  <a:gd name="connsiteX2" fmla="*/ 69425 w 112967"/>
                  <a:gd name="connsiteY2" fmla="*/ -63 h 112967"/>
                  <a:gd name="connsiteX3" fmla="*/ 55089 w 112967"/>
                  <a:gd name="connsiteY3" fmla="*/ 5864 h 112967"/>
                  <a:gd name="connsiteX4" fmla="*/ 12356 w 112967"/>
                  <a:gd name="connsiteY4" fmla="*/ 48666 h 112967"/>
                  <a:gd name="connsiteX5" fmla="*/ 5877 w 112967"/>
                  <a:gd name="connsiteY5" fmla="*/ 55145 h 112967"/>
                  <a:gd name="connsiteX6" fmla="*/ -51 w 112967"/>
                  <a:gd name="connsiteY6" fmla="*/ 69413 h 112967"/>
                  <a:gd name="connsiteX7" fmla="*/ 5877 w 112967"/>
                  <a:gd name="connsiteY7" fmla="*/ 83749 h 112967"/>
                  <a:gd name="connsiteX8" fmla="*/ 29105 w 112967"/>
                  <a:gd name="connsiteY8" fmla="*/ 106977 h 112967"/>
                  <a:gd name="connsiteX9" fmla="*/ 43441 w 112967"/>
                  <a:gd name="connsiteY9" fmla="*/ 112904 h 112967"/>
                  <a:gd name="connsiteX10" fmla="*/ 57708 w 112967"/>
                  <a:gd name="connsiteY10" fmla="*/ 106977 h 112967"/>
                  <a:gd name="connsiteX11" fmla="*/ 106989 w 112967"/>
                  <a:gd name="connsiteY11" fmla="*/ 57765 h 112967"/>
                  <a:gd name="connsiteX12" fmla="*/ 112917 w 112967"/>
                  <a:gd name="connsiteY12" fmla="*/ 43428 h 112967"/>
                  <a:gd name="connsiteX13" fmla="*/ 106920 w 112967"/>
                  <a:gd name="connsiteY13" fmla="*/ 29161 h 112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2967" h="112967">
                    <a:moveTo>
                      <a:pt x="106920" y="29161"/>
                    </a:moveTo>
                    <a:lnTo>
                      <a:pt x="83693" y="5933"/>
                    </a:lnTo>
                    <a:cubicBezTo>
                      <a:pt x="79895" y="2163"/>
                      <a:pt x="74781" y="12"/>
                      <a:pt x="69425" y="-63"/>
                    </a:cubicBezTo>
                    <a:cubicBezTo>
                      <a:pt x="64056" y="-22"/>
                      <a:pt x="58914" y="2101"/>
                      <a:pt x="55089" y="5864"/>
                    </a:cubicBezTo>
                    <a:lnTo>
                      <a:pt x="12356" y="48666"/>
                    </a:lnTo>
                    <a:lnTo>
                      <a:pt x="5877" y="55145"/>
                    </a:lnTo>
                    <a:cubicBezTo>
                      <a:pt x="2059" y="58909"/>
                      <a:pt x="-85" y="64050"/>
                      <a:pt x="-51" y="69413"/>
                    </a:cubicBezTo>
                    <a:cubicBezTo>
                      <a:pt x="-64" y="74789"/>
                      <a:pt x="2072" y="79951"/>
                      <a:pt x="5877" y="83749"/>
                    </a:cubicBezTo>
                    <a:lnTo>
                      <a:pt x="29105" y="106977"/>
                    </a:lnTo>
                    <a:cubicBezTo>
                      <a:pt x="32930" y="110740"/>
                      <a:pt x="38072" y="112863"/>
                      <a:pt x="43441" y="112904"/>
                    </a:cubicBezTo>
                    <a:cubicBezTo>
                      <a:pt x="48803" y="112939"/>
                      <a:pt x="53945" y="110795"/>
                      <a:pt x="57708" y="106977"/>
                    </a:cubicBezTo>
                    <a:lnTo>
                      <a:pt x="106989" y="57765"/>
                    </a:lnTo>
                    <a:cubicBezTo>
                      <a:pt x="110753" y="53939"/>
                      <a:pt x="112876" y="48797"/>
                      <a:pt x="112917" y="43428"/>
                    </a:cubicBezTo>
                    <a:cubicBezTo>
                      <a:pt x="112841" y="38073"/>
                      <a:pt x="110691" y="32958"/>
                      <a:pt x="106920" y="29161"/>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31" name="任意多边形: 形状 130">
                <a:extLst>
                  <a:ext uri="{FF2B5EF4-FFF2-40B4-BE49-F238E27FC236}">
                    <a16:creationId xmlns:a16="http://schemas.microsoft.com/office/drawing/2014/main" id="{8477A6E6-70F0-4700-880F-AB3183B01B7E}"/>
                  </a:ext>
                </a:extLst>
              </p:cNvPr>
              <p:cNvSpPr/>
              <p:nvPr/>
            </p:nvSpPr>
            <p:spPr>
              <a:xfrm>
                <a:off x="4261" y="3316"/>
                <a:ext cx="742" cy="741"/>
              </a:xfrm>
              <a:custGeom>
                <a:avLst/>
                <a:gdLst>
                  <a:gd name="connsiteX0" fmla="*/ 408531 w 471434"/>
                  <a:gd name="connsiteY0" fmla="*/ 219691 h 470498"/>
                  <a:gd name="connsiteX1" fmla="*/ 408531 w 471434"/>
                  <a:gd name="connsiteY1" fmla="*/ 219691 h 470498"/>
                  <a:gd name="connsiteX2" fmla="*/ 468909 w 471434"/>
                  <a:gd name="connsiteY2" fmla="*/ 38557 h 470498"/>
                  <a:gd name="connsiteX3" fmla="*/ 470839 w 471434"/>
                  <a:gd name="connsiteY3" fmla="*/ 32560 h 470498"/>
                  <a:gd name="connsiteX4" fmla="*/ 470839 w 471434"/>
                  <a:gd name="connsiteY4" fmla="*/ 32560 h 470498"/>
                  <a:gd name="connsiteX5" fmla="*/ 449548 w 471434"/>
                  <a:gd name="connsiteY5" fmla="*/ 476 h 470498"/>
                  <a:gd name="connsiteX6" fmla="*/ 437686 w 471434"/>
                  <a:gd name="connsiteY6" fmla="*/ 717 h 470498"/>
                  <a:gd name="connsiteX7" fmla="*/ 437341 w 471434"/>
                  <a:gd name="connsiteY7" fmla="*/ 717 h 470498"/>
                  <a:gd name="connsiteX8" fmla="*/ 433413 w 471434"/>
                  <a:gd name="connsiteY8" fmla="*/ 2026 h 470498"/>
                  <a:gd name="connsiteX9" fmla="*/ 256897 w 471434"/>
                  <a:gd name="connsiteY9" fmla="*/ 60199 h 470498"/>
                  <a:gd name="connsiteX10" fmla="*/ 240010 w 471434"/>
                  <a:gd name="connsiteY10" fmla="*/ 68814 h 470498"/>
                  <a:gd name="connsiteX11" fmla="*/ 115119 w 471434"/>
                  <a:gd name="connsiteY11" fmla="*/ 193982 h 470498"/>
                  <a:gd name="connsiteX12" fmla="*/ 25034 w 471434"/>
                  <a:gd name="connsiteY12" fmla="*/ 284342 h 470498"/>
                  <a:gd name="connsiteX13" fmla="*/ 9802 w 471434"/>
                  <a:gd name="connsiteY13" fmla="*/ 299505 h 470498"/>
                  <a:gd name="connsiteX14" fmla="*/ 9802 w 471434"/>
                  <a:gd name="connsiteY14" fmla="*/ 347752 h 470498"/>
                  <a:gd name="connsiteX15" fmla="*/ 30479 w 471434"/>
                  <a:gd name="connsiteY15" fmla="*/ 368430 h 470498"/>
                  <a:gd name="connsiteX16" fmla="*/ 25241 w 471434"/>
                  <a:gd name="connsiteY16" fmla="*/ 378631 h 470498"/>
                  <a:gd name="connsiteX17" fmla="*/ 91133 w 471434"/>
                  <a:gd name="connsiteY17" fmla="*/ 444523 h 470498"/>
                  <a:gd name="connsiteX18" fmla="*/ 101334 w 471434"/>
                  <a:gd name="connsiteY18" fmla="*/ 439284 h 470498"/>
                  <a:gd name="connsiteX19" fmla="*/ 122631 w 471434"/>
                  <a:gd name="connsiteY19" fmla="*/ 460582 h 470498"/>
                  <a:gd name="connsiteX20" fmla="*/ 170879 w 471434"/>
                  <a:gd name="connsiteY20" fmla="*/ 460582 h 470498"/>
                  <a:gd name="connsiteX21" fmla="*/ 186111 w 471434"/>
                  <a:gd name="connsiteY21" fmla="*/ 445350 h 470498"/>
                  <a:gd name="connsiteX22" fmla="*/ 275713 w 471434"/>
                  <a:gd name="connsiteY22" fmla="*/ 355748 h 470498"/>
                  <a:gd name="connsiteX23" fmla="*/ 401363 w 471434"/>
                  <a:gd name="connsiteY23" fmla="*/ 230098 h 470498"/>
                  <a:gd name="connsiteX24" fmla="*/ 408531 w 471434"/>
                  <a:gd name="connsiteY24" fmla="*/ 219691 h 470498"/>
                  <a:gd name="connsiteX25" fmla="*/ 157025 w 471434"/>
                  <a:gd name="connsiteY25" fmla="*/ 378217 h 470498"/>
                  <a:gd name="connsiteX26" fmla="*/ 115698 w 471434"/>
                  <a:gd name="connsiteY26" fmla="*/ 378245 h 470498"/>
                  <a:gd name="connsiteX27" fmla="*/ 115670 w 471434"/>
                  <a:gd name="connsiteY27" fmla="*/ 378217 h 470498"/>
                  <a:gd name="connsiteX28" fmla="*/ 92442 w 471434"/>
                  <a:gd name="connsiteY28" fmla="*/ 354989 h 470498"/>
                  <a:gd name="connsiteX29" fmla="*/ 92318 w 471434"/>
                  <a:gd name="connsiteY29" fmla="*/ 313759 h 470498"/>
                  <a:gd name="connsiteX30" fmla="*/ 92442 w 471434"/>
                  <a:gd name="connsiteY30" fmla="*/ 313635 h 470498"/>
                  <a:gd name="connsiteX31" fmla="*/ 98921 w 471434"/>
                  <a:gd name="connsiteY31" fmla="*/ 306742 h 470498"/>
                  <a:gd name="connsiteX32" fmla="*/ 141724 w 471434"/>
                  <a:gd name="connsiteY32" fmla="*/ 264009 h 470498"/>
                  <a:gd name="connsiteX33" fmla="*/ 182954 w 471434"/>
                  <a:gd name="connsiteY33" fmla="*/ 263885 h 470498"/>
                  <a:gd name="connsiteX34" fmla="*/ 183078 w 471434"/>
                  <a:gd name="connsiteY34" fmla="*/ 264009 h 470498"/>
                  <a:gd name="connsiteX35" fmla="*/ 206306 w 471434"/>
                  <a:gd name="connsiteY35" fmla="*/ 287237 h 470498"/>
                  <a:gd name="connsiteX36" fmla="*/ 206430 w 471434"/>
                  <a:gd name="connsiteY36" fmla="*/ 328467 h 470498"/>
                  <a:gd name="connsiteX37" fmla="*/ 206306 w 471434"/>
                  <a:gd name="connsiteY37" fmla="*/ 328591 h 470498"/>
                  <a:gd name="connsiteX38" fmla="*/ 245179 w 471434"/>
                  <a:gd name="connsiteY38" fmla="*/ 225549 h 470498"/>
                  <a:gd name="connsiteX39" fmla="*/ 245166 w 471434"/>
                  <a:gd name="connsiteY39" fmla="*/ 151372 h 470498"/>
                  <a:gd name="connsiteX40" fmla="*/ 319342 w 471434"/>
                  <a:gd name="connsiteY40" fmla="*/ 151359 h 470498"/>
                  <a:gd name="connsiteX41" fmla="*/ 319356 w 471434"/>
                  <a:gd name="connsiteY41" fmla="*/ 225535 h 470498"/>
                  <a:gd name="connsiteX42" fmla="*/ 319342 w 471434"/>
                  <a:gd name="connsiteY42" fmla="*/ 225549 h 470498"/>
                  <a:gd name="connsiteX43" fmla="*/ 245179 w 471434"/>
                  <a:gd name="connsiteY43" fmla="*/ 225342 h 4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471434" h="470498">
                    <a:moveTo>
                      <a:pt x="408531" y="219691"/>
                    </a:moveTo>
                    <a:lnTo>
                      <a:pt x="408531" y="219691"/>
                    </a:lnTo>
                    <a:lnTo>
                      <a:pt x="468909" y="38557"/>
                    </a:lnTo>
                    <a:cubicBezTo>
                      <a:pt x="469798" y="36647"/>
                      <a:pt x="470446" y="34628"/>
                      <a:pt x="470839" y="32560"/>
                    </a:cubicBezTo>
                    <a:lnTo>
                      <a:pt x="470839" y="32560"/>
                    </a:lnTo>
                    <a:cubicBezTo>
                      <a:pt x="473816" y="17824"/>
                      <a:pt x="464291" y="3460"/>
                      <a:pt x="449548" y="476"/>
                    </a:cubicBezTo>
                    <a:cubicBezTo>
                      <a:pt x="445626" y="-317"/>
                      <a:pt x="441573" y="-234"/>
                      <a:pt x="437686" y="717"/>
                    </a:cubicBezTo>
                    <a:lnTo>
                      <a:pt x="437341" y="717"/>
                    </a:lnTo>
                    <a:cubicBezTo>
                      <a:pt x="435997" y="1048"/>
                      <a:pt x="434688" y="1489"/>
                      <a:pt x="433413" y="2026"/>
                    </a:cubicBezTo>
                    <a:lnTo>
                      <a:pt x="256897" y="60199"/>
                    </a:lnTo>
                    <a:cubicBezTo>
                      <a:pt x="250562" y="61405"/>
                      <a:pt x="244704" y="64396"/>
                      <a:pt x="240010" y="68814"/>
                    </a:cubicBezTo>
                    <a:lnTo>
                      <a:pt x="115119" y="193982"/>
                    </a:lnTo>
                    <a:lnTo>
                      <a:pt x="25034" y="284342"/>
                    </a:lnTo>
                    <a:lnTo>
                      <a:pt x="9802" y="299505"/>
                    </a:lnTo>
                    <a:cubicBezTo>
                      <a:pt x="-3335" y="312904"/>
                      <a:pt x="-3335" y="334353"/>
                      <a:pt x="9802" y="347752"/>
                    </a:cubicBezTo>
                    <a:lnTo>
                      <a:pt x="30479" y="368430"/>
                    </a:lnTo>
                    <a:lnTo>
                      <a:pt x="25241" y="378631"/>
                    </a:lnTo>
                    <a:lnTo>
                      <a:pt x="91133" y="444523"/>
                    </a:lnTo>
                    <a:lnTo>
                      <a:pt x="101334" y="439284"/>
                    </a:lnTo>
                    <a:lnTo>
                      <a:pt x="122631" y="460582"/>
                    </a:lnTo>
                    <a:cubicBezTo>
                      <a:pt x="136030" y="473719"/>
                      <a:pt x="157480" y="473719"/>
                      <a:pt x="170879" y="460582"/>
                    </a:cubicBezTo>
                    <a:lnTo>
                      <a:pt x="186111" y="445350"/>
                    </a:lnTo>
                    <a:lnTo>
                      <a:pt x="275713" y="355748"/>
                    </a:lnTo>
                    <a:lnTo>
                      <a:pt x="401363" y="230098"/>
                    </a:lnTo>
                    <a:cubicBezTo>
                      <a:pt x="404382" y="227107"/>
                      <a:pt x="406815" y="223578"/>
                      <a:pt x="408531" y="219691"/>
                    </a:cubicBezTo>
                    <a:close/>
                    <a:moveTo>
                      <a:pt x="157025" y="378217"/>
                    </a:moveTo>
                    <a:cubicBezTo>
                      <a:pt x="145618" y="389638"/>
                      <a:pt x="127118" y="389652"/>
                      <a:pt x="115698" y="378245"/>
                    </a:cubicBezTo>
                    <a:cubicBezTo>
                      <a:pt x="115684" y="378231"/>
                      <a:pt x="115677" y="378224"/>
                      <a:pt x="115670" y="378217"/>
                    </a:cubicBezTo>
                    <a:lnTo>
                      <a:pt x="92442" y="354989"/>
                    </a:lnTo>
                    <a:cubicBezTo>
                      <a:pt x="81022" y="343638"/>
                      <a:pt x="80966" y="325180"/>
                      <a:pt x="92318" y="313759"/>
                    </a:cubicBezTo>
                    <a:cubicBezTo>
                      <a:pt x="92360" y="313717"/>
                      <a:pt x="92401" y="313676"/>
                      <a:pt x="92442" y="313635"/>
                    </a:cubicBezTo>
                    <a:lnTo>
                      <a:pt x="98921" y="306742"/>
                    </a:lnTo>
                    <a:lnTo>
                      <a:pt x="141724" y="264009"/>
                    </a:lnTo>
                    <a:cubicBezTo>
                      <a:pt x="153075" y="252588"/>
                      <a:pt x="171533" y="252533"/>
                      <a:pt x="182954" y="263885"/>
                    </a:cubicBezTo>
                    <a:cubicBezTo>
                      <a:pt x="182996" y="263926"/>
                      <a:pt x="183037" y="263968"/>
                      <a:pt x="183078" y="264009"/>
                    </a:cubicBezTo>
                    <a:lnTo>
                      <a:pt x="206306" y="287237"/>
                    </a:lnTo>
                    <a:cubicBezTo>
                      <a:pt x="217727" y="298588"/>
                      <a:pt x="217782" y="317047"/>
                      <a:pt x="206430" y="328467"/>
                    </a:cubicBezTo>
                    <a:cubicBezTo>
                      <a:pt x="206389" y="328509"/>
                      <a:pt x="206347" y="328550"/>
                      <a:pt x="206306" y="328591"/>
                    </a:cubicBezTo>
                    <a:close/>
                    <a:moveTo>
                      <a:pt x="245179" y="225549"/>
                    </a:moveTo>
                    <a:cubicBezTo>
                      <a:pt x="224695" y="205072"/>
                      <a:pt x="224688" y="171857"/>
                      <a:pt x="245166" y="151372"/>
                    </a:cubicBezTo>
                    <a:cubicBezTo>
                      <a:pt x="265643" y="130881"/>
                      <a:pt x="298858" y="130874"/>
                      <a:pt x="319342" y="151359"/>
                    </a:cubicBezTo>
                    <a:cubicBezTo>
                      <a:pt x="339827" y="171836"/>
                      <a:pt x="339834" y="205044"/>
                      <a:pt x="319356" y="225535"/>
                    </a:cubicBezTo>
                    <a:cubicBezTo>
                      <a:pt x="319349" y="225542"/>
                      <a:pt x="319349" y="225542"/>
                      <a:pt x="319342" y="225549"/>
                    </a:cubicBezTo>
                    <a:cubicBezTo>
                      <a:pt x="298803" y="245964"/>
                      <a:pt x="265602" y="245875"/>
                      <a:pt x="245179" y="225342"/>
                    </a:cubicBezTo>
                    <a:close/>
                  </a:path>
                </a:pathLst>
              </a:custGeom>
              <a:grpFill/>
              <a:ln w="6890" cap="flat">
                <a:noFill/>
                <a:prstDash val="solid"/>
                <a:miter/>
              </a:ln>
            </p:spPr>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Tree>
    <p:extLst>
      <p:ext uri="{BB962C8B-B14F-4D97-AF65-F5344CB8AC3E}">
        <p14:creationId xmlns:p14="http://schemas.microsoft.com/office/powerpoint/2010/main" val="19326185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课题背景</a:t>
            </a:r>
          </a:p>
        </p:txBody>
      </p:sp>
      <p:grpSp>
        <p:nvGrpSpPr>
          <p:cNvPr id="4" name="组合 3">
            <a:extLst>
              <a:ext uri="{FF2B5EF4-FFF2-40B4-BE49-F238E27FC236}">
                <a16:creationId xmlns:a16="http://schemas.microsoft.com/office/drawing/2014/main" id="{E04D6E0C-640C-4B15-9263-CBF87EE0F095}"/>
              </a:ext>
            </a:extLst>
          </p:cNvPr>
          <p:cNvGrpSpPr/>
          <p:nvPr/>
        </p:nvGrpSpPr>
        <p:grpSpPr>
          <a:xfrm>
            <a:off x="801515" y="1781884"/>
            <a:ext cx="5721880" cy="4037694"/>
            <a:chOff x="801515" y="1854143"/>
            <a:chExt cx="5821025" cy="4107657"/>
          </a:xfrm>
        </p:grpSpPr>
        <p:sp>
          <p:nvSpPr>
            <p:cNvPr id="43" name="TextBox 12">
              <a:extLst>
                <a:ext uri="{FF2B5EF4-FFF2-40B4-BE49-F238E27FC236}">
                  <a16:creationId xmlns:a16="http://schemas.microsoft.com/office/drawing/2014/main" id="{4AD773D7-A453-4128-B89D-F1BC605A7150}"/>
                </a:ext>
              </a:extLst>
            </p:cNvPr>
            <p:cNvSpPr txBox="1"/>
            <p:nvPr/>
          </p:nvSpPr>
          <p:spPr>
            <a:xfrm>
              <a:off x="1235839" y="5643251"/>
              <a:ext cx="1208181" cy="31854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70" dirty="0">
                  <a:solidFill>
                    <a:schemeClr val="bg1"/>
                  </a:solidFill>
                  <a:latin typeface="+mn-ea"/>
                  <a:cs typeface="+mn-ea"/>
                  <a:sym typeface="Arial" panose="020B0604020202020204" pitchFamily="34" charset="0"/>
                </a:rPr>
                <a:t>第</a:t>
              </a:r>
              <a:r>
                <a:rPr lang="en-US" altLang="zh-CN" sz="1470" dirty="0">
                  <a:solidFill>
                    <a:schemeClr val="bg1"/>
                  </a:solidFill>
                  <a:latin typeface="+mn-ea"/>
                  <a:cs typeface="+mn-ea"/>
                  <a:sym typeface="Arial" panose="020B0604020202020204" pitchFamily="34" charset="0"/>
                </a:rPr>
                <a:t>1</a:t>
              </a:r>
              <a:r>
                <a:rPr lang="zh-CN" altLang="en-US" sz="1470" dirty="0">
                  <a:solidFill>
                    <a:schemeClr val="bg1"/>
                  </a:solidFill>
                  <a:latin typeface="+mn-ea"/>
                  <a:cs typeface="+mn-ea"/>
                  <a:sym typeface="Arial" panose="020B0604020202020204" pitchFamily="34" charset="0"/>
                </a:rPr>
                <a:t>季度</a:t>
              </a:r>
            </a:p>
          </p:txBody>
        </p:sp>
        <p:sp>
          <p:nvSpPr>
            <p:cNvPr id="44" name="TextBox 13">
              <a:extLst>
                <a:ext uri="{FF2B5EF4-FFF2-40B4-BE49-F238E27FC236}">
                  <a16:creationId xmlns:a16="http://schemas.microsoft.com/office/drawing/2014/main" id="{8B8F4854-53C5-4B65-BBB7-36A6C53E98BD}"/>
                </a:ext>
              </a:extLst>
            </p:cNvPr>
            <p:cNvSpPr txBox="1"/>
            <p:nvPr/>
          </p:nvSpPr>
          <p:spPr>
            <a:xfrm>
              <a:off x="801515" y="5018220"/>
              <a:ext cx="264592" cy="1695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1100" dirty="0">
                  <a:solidFill>
                    <a:schemeClr val="bg1"/>
                  </a:solidFill>
                  <a:latin typeface="+mn-ea"/>
                  <a:cs typeface="+mn-ea"/>
                  <a:sym typeface="Arial" panose="020B0604020202020204" pitchFamily="34" charset="0"/>
                </a:rPr>
                <a:t>100</a:t>
              </a:r>
              <a:endParaRPr lang="zh-CN" altLang="en-US" sz="1100" dirty="0">
                <a:solidFill>
                  <a:schemeClr val="bg1"/>
                </a:solidFill>
                <a:latin typeface="+mn-ea"/>
                <a:cs typeface="+mn-ea"/>
                <a:sym typeface="Arial" panose="020B0604020202020204" pitchFamily="34" charset="0"/>
              </a:endParaRPr>
            </a:p>
          </p:txBody>
        </p:sp>
        <p:sp>
          <p:nvSpPr>
            <p:cNvPr id="45" name="TextBox 14">
              <a:extLst>
                <a:ext uri="{FF2B5EF4-FFF2-40B4-BE49-F238E27FC236}">
                  <a16:creationId xmlns:a16="http://schemas.microsoft.com/office/drawing/2014/main" id="{EDB69AB3-D03F-47B9-AEAD-7F71283F125C}"/>
                </a:ext>
              </a:extLst>
            </p:cNvPr>
            <p:cNvSpPr txBox="1"/>
            <p:nvPr/>
          </p:nvSpPr>
          <p:spPr>
            <a:xfrm>
              <a:off x="2614938" y="5643251"/>
              <a:ext cx="1208181" cy="31854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70" dirty="0">
                  <a:solidFill>
                    <a:schemeClr val="bg1"/>
                  </a:solidFill>
                  <a:latin typeface="+mn-ea"/>
                  <a:cs typeface="+mn-ea"/>
                  <a:sym typeface="Arial" panose="020B0604020202020204" pitchFamily="34" charset="0"/>
                </a:rPr>
                <a:t>第</a:t>
              </a:r>
              <a:r>
                <a:rPr lang="en-US" altLang="zh-CN" sz="1470" dirty="0">
                  <a:solidFill>
                    <a:schemeClr val="bg1"/>
                  </a:solidFill>
                  <a:latin typeface="+mn-ea"/>
                  <a:cs typeface="+mn-ea"/>
                  <a:sym typeface="Arial" panose="020B0604020202020204" pitchFamily="34" charset="0"/>
                </a:rPr>
                <a:t>2</a:t>
              </a:r>
              <a:r>
                <a:rPr lang="zh-CN" altLang="en-US" sz="1470" dirty="0">
                  <a:solidFill>
                    <a:schemeClr val="bg1"/>
                  </a:solidFill>
                  <a:latin typeface="+mn-ea"/>
                  <a:cs typeface="+mn-ea"/>
                  <a:sym typeface="Arial" panose="020B0604020202020204" pitchFamily="34" charset="0"/>
                </a:rPr>
                <a:t>季度</a:t>
              </a:r>
            </a:p>
          </p:txBody>
        </p:sp>
        <p:sp>
          <p:nvSpPr>
            <p:cNvPr id="46" name="TextBox 15">
              <a:extLst>
                <a:ext uri="{FF2B5EF4-FFF2-40B4-BE49-F238E27FC236}">
                  <a16:creationId xmlns:a16="http://schemas.microsoft.com/office/drawing/2014/main" id="{E7962290-BB47-4714-BDF2-6FDCB7BC8AD9}"/>
                </a:ext>
              </a:extLst>
            </p:cNvPr>
            <p:cNvSpPr txBox="1"/>
            <p:nvPr/>
          </p:nvSpPr>
          <p:spPr>
            <a:xfrm>
              <a:off x="3975368" y="5643251"/>
              <a:ext cx="1208181" cy="31854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70" dirty="0">
                  <a:solidFill>
                    <a:schemeClr val="bg1"/>
                  </a:solidFill>
                  <a:latin typeface="+mn-ea"/>
                  <a:cs typeface="+mn-ea"/>
                  <a:sym typeface="Arial" panose="020B0604020202020204" pitchFamily="34" charset="0"/>
                </a:rPr>
                <a:t>第</a:t>
              </a:r>
              <a:r>
                <a:rPr lang="en-US" altLang="zh-CN" sz="1470" dirty="0">
                  <a:solidFill>
                    <a:schemeClr val="bg1"/>
                  </a:solidFill>
                  <a:latin typeface="+mn-ea"/>
                  <a:cs typeface="+mn-ea"/>
                  <a:sym typeface="Arial" panose="020B0604020202020204" pitchFamily="34" charset="0"/>
                </a:rPr>
                <a:t>3</a:t>
              </a:r>
              <a:r>
                <a:rPr lang="zh-CN" altLang="en-US" sz="1470" dirty="0">
                  <a:solidFill>
                    <a:schemeClr val="bg1"/>
                  </a:solidFill>
                  <a:latin typeface="+mn-ea"/>
                  <a:cs typeface="+mn-ea"/>
                  <a:sym typeface="Arial" panose="020B0604020202020204" pitchFamily="34" charset="0"/>
                </a:rPr>
                <a:t>季度</a:t>
              </a:r>
            </a:p>
          </p:txBody>
        </p:sp>
        <p:sp>
          <p:nvSpPr>
            <p:cNvPr id="47" name="TextBox 16">
              <a:extLst>
                <a:ext uri="{FF2B5EF4-FFF2-40B4-BE49-F238E27FC236}">
                  <a16:creationId xmlns:a16="http://schemas.microsoft.com/office/drawing/2014/main" id="{342CFAB7-55CC-4D2D-88A5-AE1DD85FA2CA}"/>
                </a:ext>
              </a:extLst>
            </p:cNvPr>
            <p:cNvSpPr txBox="1"/>
            <p:nvPr/>
          </p:nvSpPr>
          <p:spPr>
            <a:xfrm>
              <a:off x="5335800" y="5643251"/>
              <a:ext cx="1208181" cy="318549"/>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70" dirty="0">
                  <a:solidFill>
                    <a:schemeClr val="bg1"/>
                  </a:solidFill>
                  <a:latin typeface="+mn-ea"/>
                  <a:cs typeface="+mn-ea"/>
                  <a:sym typeface="Arial" panose="020B0604020202020204" pitchFamily="34" charset="0"/>
                </a:rPr>
                <a:t>第</a:t>
              </a:r>
              <a:r>
                <a:rPr lang="en-US" altLang="zh-CN" sz="1470" dirty="0">
                  <a:solidFill>
                    <a:schemeClr val="bg1"/>
                  </a:solidFill>
                  <a:latin typeface="+mn-ea"/>
                  <a:cs typeface="+mn-ea"/>
                  <a:sym typeface="Arial" panose="020B0604020202020204" pitchFamily="34" charset="0"/>
                </a:rPr>
                <a:t>4</a:t>
              </a:r>
              <a:r>
                <a:rPr lang="zh-CN" altLang="en-US" sz="1470" dirty="0">
                  <a:solidFill>
                    <a:schemeClr val="bg1"/>
                  </a:solidFill>
                  <a:latin typeface="+mn-ea"/>
                  <a:cs typeface="+mn-ea"/>
                  <a:sym typeface="Arial" panose="020B0604020202020204" pitchFamily="34" charset="0"/>
                </a:rPr>
                <a:t>季度</a:t>
              </a:r>
            </a:p>
          </p:txBody>
        </p:sp>
        <p:sp>
          <p:nvSpPr>
            <p:cNvPr id="48" name="TextBox 17">
              <a:extLst>
                <a:ext uri="{FF2B5EF4-FFF2-40B4-BE49-F238E27FC236}">
                  <a16:creationId xmlns:a16="http://schemas.microsoft.com/office/drawing/2014/main" id="{26F00EA5-2263-4361-8DA8-275FDB745C01}"/>
                </a:ext>
              </a:extLst>
            </p:cNvPr>
            <p:cNvSpPr txBox="1"/>
            <p:nvPr/>
          </p:nvSpPr>
          <p:spPr>
            <a:xfrm>
              <a:off x="801515" y="4566209"/>
              <a:ext cx="264592" cy="1695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1100" dirty="0">
                  <a:solidFill>
                    <a:schemeClr val="bg1"/>
                  </a:solidFill>
                  <a:latin typeface="+mn-ea"/>
                  <a:cs typeface="+mn-ea"/>
                  <a:sym typeface="Arial" panose="020B0604020202020204" pitchFamily="34" charset="0"/>
                </a:rPr>
                <a:t>200</a:t>
              </a:r>
              <a:endParaRPr lang="zh-CN" altLang="en-US" sz="1100" dirty="0">
                <a:solidFill>
                  <a:schemeClr val="bg1"/>
                </a:solidFill>
                <a:latin typeface="+mn-ea"/>
                <a:cs typeface="+mn-ea"/>
                <a:sym typeface="Arial" panose="020B0604020202020204" pitchFamily="34" charset="0"/>
              </a:endParaRPr>
            </a:p>
          </p:txBody>
        </p:sp>
        <p:sp>
          <p:nvSpPr>
            <p:cNvPr id="49" name="TextBox 18">
              <a:extLst>
                <a:ext uri="{FF2B5EF4-FFF2-40B4-BE49-F238E27FC236}">
                  <a16:creationId xmlns:a16="http://schemas.microsoft.com/office/drawing/2014/main" id="{62607BAB-E916-4E10-A0EB-7B9A3BC3A5DD}"/>
                </a:ext>
              </a:extLst>
            </p:cNvPr>
            <p:cNvSpPr txBox="1"/>
            <p:nvPr/>
          </p:nvSpPr>
          <p:spPr>
            <a:xfrm>
              <a:off x="801515" y="4114198"/>
              <a:ext cx="264592" cy="1695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1100" dirty="0">
                  <a:solidFill>
                    <a:schemeClr val="bg1"/>
                  </a:solidFill>
                  <a:latin typeface="+mn-ea"/>
                  <a:cs typeface="+mn-ea"/>
                  <a:sym typeface="Arial" panose="020B0604020202020204" pitchFamily="34" charset="0"/>
                </a:rPr>
                <a:t>300</a:t>
              </a:r>
              <a:endParaRPr lang="zh-CN" altLang="en-US" sz="1100" dirty="0">
                <a:solidFill>
                  <a:schemeClr val="bg1"/>
                </a:solidFill>
                <a:latin typeface="+mn-ea"/>
                <a:cs typeface="+mn-ea"/>
                <a:sym typeface="Arial" panose="020B0604020202020204" pitchFamily="34" charset="0"/>
              </a:endParaRPr>
            </a:p>
          </p:txBody>
        </p:sp>
        <p:sp>
          <p:nvSpPr>
            <p:cNvPr id="50" name="TextBox 19">
              <a:extLst>
                <a:ext uri="{FF2B5EF4-FFF2-40B4-BE49-F238E27FC236}">
                  <a16:creationId xmlns:a16="http://schemas.microsoft.com/office/drawing/2014/main" id="{055AED92-DA2C-48AC-A81C-DBDC49B02366}"/>
                </a:ext>
              </a:extLst>
            </p:cNvPr>
            <p:cNvSpPr txBox="1"/>
            <p:nvPr/>
          </p:nvSpPr>
          <p:spPr>
            <a:xfrm>
              <a:off x="801515" y="3662186"/>
              <a:ext cx="264592" cy="1695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1100" dirty="0">
                  <a:solidFill>
                    <a:schemeClr val="bg1"/>
                  </a:solidFill>
                  <a:latin typeface="+mn-ea"/>
                  <a:cs typeface="+mn-ea"/>
                  <a:sym typeface="Arial" panose="020B0604020202020204" pitchFamily="34" charset="0"/>
                </a:rPr>
                <a:t>400</a:t>
              </a:r>
              <a:endParaRPr lang="zh-CN" altLang="en-US" sz="1100" dirty="0">
                <a:solidFill>
                  <a:schemeClr val="bg1"/>
                </a:solidFill>
                <a:latin typeface="+mn-ea"/>
                <a:cs typeface="+mn-ea"/>
                <a:sym typeface="Arial" panose="020B0604020202020204" pitchFamily="34" charset="0"/>
              </a:endParaRPr>
            </a:p>
          </p:txBody>
        </p:sp>
        <p:sp>
          <p:nvSpPr>
            <p:cNvPr id="51" name="TextBox 20">
              <a:extLst>
                <a:ext uri="{FF2B5EF4-FFF2-40B4-BE49-F238E27FC236}">
                  <a16:creationId xmlns:a16="http://schemas.microsoft.com/office/drawing/2014/main" id="{3551EE19-138D-40A1-9CDE-7522646E014E}"/>
                </a:ext>
              </a:extLst>
            </p:cNvPr>
            <p:cNvSpPr txBox="1"/>
            <p:nvPr/>
          </p:nvSpPr>
          <p:spPr>
            <a:xfrm>
              <a:off x="801515" y="3210176"/>
              <a:ext cx="264592" cy="1695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1100" dirty="0">
                  <a:solidFill>
                    <a:schemeClr val="bg1"/>
                  </a:solidFill>
                  <a:latin typeface="+mn-ea"/>
                  <a:cs typeface="+mn-ea"/>
                  <a:sym typeface="Arial" panose="020B0604020202020204" pitchFamily="34" charset="0"/>
                </a:rPr>
                <a:t>500</a:t>
              </a:r>
              <a:endParaRPr lang="zh-CN" altLang="en-US" sz="1100" dirty="0">
                <a:solidFill>
                  <a:schemeClr val="bg1"/>
                </a:solidFill>
                <a:latin typeface="+mn-ea"/>
                <a:cs typeface="+mn-ea"/>
                <a:sym typeface="Arial" panose="020B0604020202020204" pitchFamily="34" charset="0"/>
              </a:endParaRPr>
            </a:p>
          </p:txBody>
        </p:sp>
        <p:sp>
          <p:nvSpPr>
            <p:cNvPr id="52" name="TextBox 21">
              <a:extLst>
                <a:ext uri="{FF2B5EF4-FFF2-40B4-BE49-F238E27FC236}">
                  <a16:creationId xmlns:a16="http://schemas.microsoft.com/office/drawing/2014/main" id="{C3746F28-CA1D-489B-913F-C6F80BB97551}"/>
                </a:ext>
              </a:extLst>
            </p:cNvPr>
            <p:cNvSpPr txBox="1"/>
            <p:nvPr/>
          </p:nvSpPr>
          <p:spPr>
            <a:xfrm>
              <a:off x="801515" y="2758165"/>
              <a:ext cx="264592" cy="1695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1100" dirty="0">
                  <a:solidFill>
                    <a:schemeClr val="bg1"/>
                  </a:solidFill>
                  <a:latin typeface="+mn-ea"/>
                  <a:cs typeface="+mn-ea"/>
                  <a:sym typeface="Arial" panose="020B0604020202020204" pitchFamily="34" charset="0"/>
                </a:rPr>
                <a:t>600</a:t>
              </a:r>
              <a:endParaRPr lang="zh-CN" altLang="en-US" sz="1100" dirty="0">
                <a:solidFill>
                  <a:schemeClr val="bg1"/>
                </a:solidFill>
                <a:latin typeface="+mn-ea"/>
                <a:cs typeface="+mn-ea"/>
                <a:sym typeface="Arial" panose="020B0604020202020204" pitchFamily="34" charset="0"/>
              </a:endParaRPr>
            </a:p>
          </p:txBody>
        </p:sp>
        <p:sp>
          <p:nvSpPr>
            <p:cNvPr id="53" name="TextBox 22">
              <a:extLst>
                <a:ext uri="{FF2B5EF4-FFF2-40B4-BE49-F238E27FC236}">
                  <a16:creationId xmlns:a16="http://schemas.microsoft.com/office/drawing/2014/main" id="{D488C7FC-1213-428B-B7F2-DEF051269035}"/>
                </a:ext>
              </a:extLst>
            </p:cNvPr>
            <p:cNvSpPr txBox="1"/>
            <p:nvPr/>
          </p:nvSpPr>
          <p:spPr>
            <a:xfrm>
              <a:off x="801515" y="2298506"/>
              <a:ext cx="264592" cy="1695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1100" dirty="0">
                  <a:solidFill>
                    <a:schemeClr val="bg1"/>
                  </a:solidFill>
                  <a:latin typeface="+mn-ea"/>
                  <a:cs typeface="+mn-ea"/>
                  <a:sym typeface="Arial" panose="020B0604020202020204" pitchFamily="34" charset="0"/>
                </a:rPr>
                <a:t>700</a:t>
              </a:r>
              <a:endParaRPr lang="zh-CN" altLang="en-US" sz="1100" dirty="0">
                <a:solidFill>
                  <a:schemeClr val="bg1"/>
                </a:solidFill>
                <a:latin typeface="+mn-ea"/>
                <a:cs typeface="+mn-ea"/>
                <a:sym typeface="Arial" panose="020B0604020202020204" pitchFamily="34" charset="0"/>
              </a:endParaRPr>
            </a:p>
          </p:txBody>
        </p:sp>
        <p:grpSp>
          <p:nvGrpSpPr>
            <p:cNvPr id="54" name="组合 53">
              <a:extLst>
                <a:ext uri="{FF2B5EF4-FFF2-40B4-BE49-F238E27FC236}">
                  <a16:creationId xmlns:a16="http://schemas.microsoft.com/office/drawing/2014/main" id="{F7A59B03-E329-44C4-9741-32E1579315F9}"/>
                </a:ext>
              </a:extLst>
            </p:cNvPr>
            <p:cNvGrpSpPr/>
            <p:nvPr/>
          </p:nvGrpSpPr>
          <p:grpSpPr>
            <a:xfrm>
              <a:off x="1154308" y="2004409"/>
              <a:ext cx="5468232" cy="2583287"/>
              <a:chOff x="1126939" y="1719413"/>
              <a:chExt cx="4464496" cy="2583287"/>
            </a:xfrm>
          </p:grpSpPr>
          <p:cxnSp>
            <p:nvCxnSpPr>
              <p:cNvPr id="71" name="直接连接符 70">
                <a:extLst>
                  <a:ext uri="{FF2B5EF4-FFF2-40B4-BE49-F238E27FC236}">
                    <a16:creationId xmlns:a16="http://schemas.microsoft.com/office/drawing/2014/main" id="{8C03A711-1F28-4C53-9E2F-41725B086708}"/>
                  </a:ext>
                </a:extLst>
              </p:cNvPr>
              <p:cNvCxnSpPr/>
              <p:nvPr/>
            </p:nvCxnSpPr>
            <p:spPr>
              <a:xfrm>
                <a:off x="1126939" y="4302700"/>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2" name="直接连接符 71">
                <a:extLst>
                  <a:ext uri="{FF2B5EF4-FFF2-40B4-BE49-F238E27FC236}">
                    <a16:creationId xmlns:a16="http://schemas.microsoft.com/office/drawing/2014/main" id="{F1B1AF5C-2FB8-4447-9B9A-3C8D3E679B74}"/>
                  </a:ext>
                </a:extLst>
              </p:cNvPr>
              <p:cNvCxnSpPr/>
              <p:nvPr/>
            </p:nvCxnSpPr>
            <p:spPr>
              <a:xfrm>
                <a:off x="1126939" y="3933659"/>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3" name="直接连接符 72">
                <a:extLst>
                  <a:ext uri="{FF2B5EF4-FFF2-40B4-BE49-F238E27FC236}">
                    <a16:creationId xmlns:a16="http://schemas.microsoft.com/office/drawing/2014/main" id="{2C51FD2A-CCE6-4E05-B14C-36F42986AC7A}"/>
                  </a:ext>
                </a:extLst>
              </p:cNvPr>
              <p:cNvCxnSpPr/>
              <p:nvPr/>
            </p:nvCxnSpPr>
            <p:spPr>
              <a:xfrm>
                <a:off x="1126939" y="3564618"/>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4" name="直接连接符 73">
                <a:extLst>
                  <a:ext uri="{FF2B5EF4-FFF2-40B4-BE49-F238E27FC236}">
                    <a16:creationId xmlns:a16="http://schemas.microsoft.com/office/drawing/2014/main" id="{D0AE7015-0C07-4901-926A-3B67A8AFD504}"/>
                  </a:ext>
                </a:extLst>
              </p:cNvPr>
              <p:cNvCxnSpPr/>
              <p:nvPr/>
            </p:nvCxnSpPr>
            <p:spPr>
              <a:xfrm>
                <a:off x="1126939" y="3195577"/>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5" name="直接连接符 74">
                <a:extLst>
                  <a:ext uri="{FF2B5EF4-FFF2-40B4-BE49-F238E27FC236}">
                    <a16:creationId xmlns:a16="http://schemas.microsoft.com/office/drawing/2014/main" id="{C139329C-5855-436D-880C-AADA3FBDB15E}"/>
                  </a:ext>
                </a:extLst>
              </p:cNvPr>
              <p:cNvCxnSpPr/>
              <p:nvPr/>
            </p:nvCxnSpPr>
            <p:spPr>
              <a:xfrm>
                <a:off x="1126939" y="2826536"/>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6" name="直接连接符 75">
                <a:extLst>
                  <a:ext uri="{FF2B5EF4-FFF2-40B4-BE49-F238E27FC236}">
                    <a16:creationId xmlns:a16="http://schemas.microsoft.com/office/drawing/2014/main" id="{D4416FFE-D2B0-424F-9866-B4885661BEAA}"/>
                  </a:ext>
                </a:extLst>
              </p:cNvPr>
              <p:cNvCxnSpPr/>
              <p:nvPr/>
            </p:nvCxnSpPr>
            <p:spPr>
              <a:xfrm>
                <a:off x="1126939" y="2457495"/>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7" name="直接连接符 76">
                <a:extLst>
                  <a:ext uri="{FF2B5EF4-FFF2-40B4-BE49-F238E27FC236}">
                    <a16:creationId xmlns:a16="http://schemas.microsoft.com/office/drawing/2014/main" id="{283D28E8-E2E3-4041-919D-1BBD0CD6017A}"/>
                  </a:ext>
                </a:extLst>
              </p:cNvPr>
              <p:cNvCxnSpPr/>
              <p:nvPr/>
            </p:nvCxnSpPr>
            <p:spPr>
              <a:xfrm>
                <a:off x="1126939" y="2088454"/>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78" name="直接连接符 77">
                <a:extLst>
                  <a:ext uri="{FF2B5EF4-FFF2-40B4-BE49-F238E27FC236}">
                    <a16:creationId xmlns:a16="http://schemas.microsoft.com/office/drawing/2014/main" id="{8F0D79FC-DA9D-4785-978E-075D64398EB9}"/>
                  </a:ext>
                </a:extLst>
              </p:cNvPr>
              <p:cNvCxnSpPr/>
              <p:nvPr/>
            </p:nvCxnSpPr>
            <p:spPr>
              <a:xfrm>
                <a:off x="1126939" y="1719413"/>
                <a:ext cx="4464496" cy="0"/>
              </a:xfrm>
              <a:prstGeom prst="line">
                <a:avLst/>
              </a:prstGeom>
              <a:ln w="63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55" name="TextBox 24">
              <a:extLst>
                <a:ext uri="{FF2B5EF4-FFF2-40B4-BE49-F238E27FC236}">
                  <a16:creationId xmlns:a16="http://schemas.microsoft.com/office/drawing/2014/main" id="{AB054B52-052D-47FA-9693-70568D74A345}"/>
                </a:ext>
              </a:extLst>
            </p:cNvPr>
            <p:cNvSpPr txBox="1"/>
            <p:nvPr/>
          </p:nvSpPr>
          <p:spPr>
            <a:xfrm>
              <a:off x="801515" y="1854143"/>
              <a:ext cx="264592" cy="1695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1100" dirty="0">
                  <a:solidFill>
                    <a:schemeClr val="bg1"/>
                  </a:solidFill>
                  <a:latin typeface="+mn-ea"/>
                  <a:cs typeface="+mn-ea"/>
                  <a:sym typeface="Arial" panose="020B0604020202020204" pitchFamily="34" charset="0"/>
                </a:rPr>
                <a:t>800</a:t>
              </a:r>
              <a:endParaRPr lang="zh-CN" altLang="en-US" sz="1100" dirty="0">
                <a:solidFill>
                  <a:schemeClr val="bg1"/>
                </a:solidFill>
                <a:latin typeface="+mn-ea"/>
                <a:cs typeface="+mn-ea"/>
                <a:sym typeface="Arial" panose="020B0604020202020204" pitchFamily="34" charset="0"/>
              </a:endParaRPr>
            </a:p>
          </p:txBody>
        </p:sp>
        <p:sp>
          <p:nvSpPr>
            <p:cNvPr id="56" name="TextBox 25">
              <a:extLst>
                <a:ext uri="{FF2B5EF4-FFF2-40B4-BE49-F238E27FC236}">
                  <a16:creationId xmlns:a16="http://schemas.microsoft.com/office/drawing/2014/main" id="{5FBE95EE-A8A3-4E02-953A-8EFB1E916F53}"/>
                </a:ext>
              </a:extLst>
            </p:cNvPr>
            <p:cNvSpPr txBox="1"/>
            <p:nvPr/>
          </p:nvSpPr>
          <p:spPr>
            <a:xfrm>
              <a:off x="801515" y="5470232"/>
              <a:ext cx="264592" cy="169598"/>
            </a:xfrm>
            <a:prstGeom prst="rect">
              <a:avLst/>
            </a:prstGeom>
            <a:noFill/>
          </p:spPr>
          <p:txBody>
            <a:bodyPr wrap="square" lIns="0" tIns="0" rIns="0" bIns="0"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a:r>
                <a:rPr lang="en-US" altLang="zh-CN" sz="1100" dirty="0">
                  <a:solidFill>
                    <a:schemeClr val="bg1"/>
                  </a:solidFill>
                  <a:latin typeface="+mn-ea"/>
                  <a:cs typeface="+mn-ea"/>
                  <a:sym typeface="Arial" panose="020B0604020202020204" pitchFamily="34" charset="0"/>
                </a:rPr>
                <a:t>0</a:t>
              </a:r>
              <a:endParaRPr lang="zh-CN" altLang="en-US" sz="1100" dirty="0">
                <a:solidFill>
                  <a:schemeClr val="bg1"/>
                </a:solidFill>
                <a:latin typeface="+mn-ea"/>
                <a:cs typeface="+mn-ea"/>
                <a:sym typeface="Arial" panose="020B0604020202020204" pitchFamily="34" charset="0"/>
              </a:endParaRPr>
            </a:p>
          </p:txBody>
        </p:sp>
        <p:sp>
          <p:nvSpPr>
            <p:cNvPr id="57" name="矩形 56">
              <a:extLst>
                <a:ext uri="{FF2B5EF4-FFF2-40B4-BE49-F238E27FC236}">
                  <a16:creationId xmlns:a16="http://schemas.microsoft.com/office/drawing/2014/main" id="{EC1C450D-954F-4DFC-B7F8-0AA82854D020}"/>
                </a:ext>
              </a:extLst>
            </p:cNvPr>
            <p:cNvSpPr/>
            <p:nvPr/>
          </p:nvSpPr>
          <p:spPr>
            <a:xfrm>
              <a:off x="1577179" y="2842990"/>
              <a:ext cx="586978" cy="271206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940">
                <a:latin typeface="+mn-ea"/>
                <a:cs typeface="+mn-ea"/>
                <a:sym typeface="Arial" panose="020B0604020202020204" pitchFamily="34" charset="0"/>
              </a:endParaRPr>
            </a:p>
          </p:txBody>
        </p:sp>
        <p:sp>
          <p:nvSpPr>
            <p:cNvPr id="58" name="矩形 57">
              <a:extLst>
                <a:ext uri="{FF2B5EF4-FFF2-40B4-BE49-F238E27FC236}">
                  <a16:creationId xmlns:a16="http://schemas.microsoft.com/office/drawing/2014/main" id="{93667D2C-838C-4CE9-926B-4A5A5538C154}"/>
                </a:ext>
              </a:extLst>
            </p:cNvPr>
            <p:cNvSpPr/>
            <p:nvPr/>
          </p:nvSpPr>
          <p:spPr>
            <a:xfrm>
              <a:off x="1473780" y="3747012"/>
              <a:ext cx="793776" cy="1808047"/>
            </a:xfrm>
            <a:prstGeom prst="rect">
              <a:avLst/>
            </a:prstGeom>
            <a:gradFill flip="none" rotWithShape="1">
              <a:gsLst>
                <a:gs pos="100000">
                  <a:schemeClr val="accent1"/>
                </a:gs>
                <a:gs pos="0">
                  <a:schemeClr val="accent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ym typeface="Arial" panose="020B0604020202020204" pitchFamily="34" charset="0"/>
              </a:endParaRPr>
            </a:p>
          </p:txBody>
        </p:sp>
        <p:sp>
          <p:nvSpPr>
            <p:cNvPr id="59" name="矩形 58">
              <a:extLst>
                <a:ext uri="{FF2B5EF4-FFF2-40B4-BE49-F238E27FC236}">
                  <a16:creationId xmlns:a16="http://schemas.microsoft.com/office/drawing/2014/main" id="{21A014DC-E2EF-48D0-8D5D-794EBB8C5CBF}"/>
                </a:ext>
              </a:extLst>
            </p:cNvPr>
            <p:cNvSpPr/>
            <p:nvPr/>
          </p:nvSpPr>
          <p:spPr>
            <a:xfrm>
              <a:off x="2925531" y="3747005"/>
              <a:ext cx="586978" cy="1808046"/>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940">
                <a:latin typeface="+mn-ea"/>
                <a:cs typeface="+mn-ea"/>
                <a:sym typeface="Arial" panose="020B0604020202020204" pitchFamily="34" charset="0"/>
              </a:endParaRPr>
            </a:p>
          </p:txBody>
        </p:sp>
        <p:sp>
          <p:nvSpPr>
            <p:cNvPr id="60" name="矩形 59">
              <a:extLst>
                <a:ext uri="{FF2B5EF4-FFF2-40B4-BE49-F238E27FC236}">
                  <a16:creationId xmlns:a16="http://schemas.microsoft.com/office/drawing/2014/main" id="{2F4B6E95-B56E-4012-B3DC-0AC397E3DBBF}"/>
                </a:ext>
              </a:extLst>
            </p:cNvPr>
            <p:cNvSpPr/>
            <p:nvPr/>
          </p:nvSpPr>
          <p:spPr>
            <a:xfrm>
              <a:off x="2822132" y="4283839"/>
              <a:ext cx="793776" cy="1271218"/>
            </a:xfrm>
            <a:prstGeom prst="rect">
              <a:avLst/>
            </a:prstGeom>
            <a:gradFill flip="none" rotWithShape="1">
              <a:gsLst>
                <a:gs pos="100000">
                  <a:schemeClr val="accent1"/>
                </a:gs>
                <a:gs pos="0">
                  <a:schemeClr val="accent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ym typeface="Arial" panose="020B0604020202020204" pitchFamily="34" charset="0"/>
              </a:endParaRPr>
            </a:p>
          </p:txBody>
        </p:sp>
        <p:sp>
          <p:nvSpPr>
            <p:cNvPr id="61" name="矩形 60">
              <a:extLst>
                <a:ext uri="{FF2B5EF4-FFF2-40B4-BE49-F238E27FC236}">
                  <a16:creationId xmlns:a16="http://schemas.microsoft.com/office/drawing/2014/main" id="{259B8209-3BB3-4124-8D54-634CC4FC6CF5}"/>
                </a:ext>
              </a:extLst>
            </p:cNvPr>
            <p:cNvSpPr/>
            <p:nvPr/>
          </p:nvSpPr>
          <p:spPr>
            <a:xfrm>
              <a:off x="4285962" y="3294993"/>
              <a:ext cx="586978" cy="226005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940">
                <a:latin typeface="+mn-ea"/>
                <a:cs typeface="+mn-ea"/>
                <a:sym typeface="Arial" panose="020B0604020202020204" pitchFamily="34" charset="0"/>
              </a:endParaRPr>
            </a:p>
          </p:txBody>
        </p:sp>
        <p:sp>
          <p:nvSpPr>
            <p:cNvPr id="62" name="矩形 61">
              <a:extLst>
                <a:ext uri="{FF2B5EF4-FFF2-40B4-BE49-F238E27FC236}">
                  <a16:creationId xmlns:a16="http://schemas.microsoft.com/office/drawing/2014/main" id="{9590C3F9-526B-4510-A0A7-65EBAFA6B85E}"/>
                </a:ext>
              </a:extLst>
            </p:cNvPr>
            <p:cNvSpPr/>
            <p:nvPr/>
          </p:nvSpPr>
          <p:spPr>
            <a:xfrm>
              <a:off x="4182563" y="4052325"/>
              <a:ext cx="793776" cy="1502734"/>
            </a:xfrm>
            <a:prstGeom prst="rect">
              <a:avLst/>
            </a:prstGeom>
            <a:gradFill>
              <a:gsLst>
                <a:gs pos="0">
                  <a:schemeClr val="accent2"/>
                </a:gs>
                <a:gs pos="100000">
                  <a:schemeClr val="accent2">
                    <a:lumMod val="70000"/>
                  </a:schemeClr>
                </a:gs>
              </a:gsLst>
              <a:lin ang="5400000" scaled="0"/>
            </a:gradFill>
            <a:ln>
              <a:noFill/>
            </a:ln>
            <a:effectLst>
              <a:outerShdw blurRad="101600" dist="76200" algn="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940">
                <a:latin typeface="+mn-ea"/>
                <a:cs typeface="+mn-ea"/>
                <a:sym typeface="Arial" panose="020B0604020202020204" pitchFamily="34" charset="0"/>
              </a:endParaRPr>
            </a:p>
          </p:txBody>
        </p:sp>
        <p:sp>
          <p:nvSpPr>
            <p:cNvPr id="66" name="矩形 65">
              <a:extLst>
                <a:ext uri="{FF2B5EF4-FFF2-40B4-BE49-F238E27FC236}">
                  <a16:creationId xmlns:a16="http://schemas.microsoft.com/office/drawing/2014/main" id="{404CE307-B20A-41A5-B470-E24F358E2FF6}"/>
                </a:ext>
              </a:extLst>
            </p:cNvPr>
            <p:cNvSpPr/>
            <p:nvPr/>
          </p:nvSpPr>
          <p:spPr>
            <a:xfrm>
              <a:off x="5653698" y="2390974"/>
              <a:ext cx="586978" cy="3164079"/>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2940">
                <a:latin typeface="+mn-ea"/>
                <a:cs typeface="+mn-ea"/>
                <a:sym typeface="Arial" panose="020B0604020202020204" pitchFamily="34" charset="0"/>
              </a:endParaRPr>
            </a:p>
          </p:txBody>
        </p:sp>
        <p:sp>
          <p:nvSpPr>
            <p:cNvPr id="70" name="矩形 69">
              <a:extLst>
                <a:ext uri="{FF2B5EF4-FFF2-40B4-BE49-F238E27FC236}">
                  <a16:creationId xmlns:a16="http://schemas.microsoft.com/office/drawing/2014/main" id="{6246F3AF-D6A7-4A19-9BB5-7BCE157725DA}"/>
                </a:ext>
              </a:extLst>
            </p:cNvPr>
            <p:cNvSpPr/>
            <p:nvPr/>
          </p:nvSpPr>
          <p:spPr>
            <a:xfrm>
              <a:off x="5550299" y="2641163"/>
              <a:ext cx="793776" cy="2913891"/>
            </a:xfrm>
            <a:prstGeom prst="rect">
              <a:avLst/>
            </a:prstGeom>
            <a:gradFill flip="none" rotWithShape="1">
              <a:gsLst>
                <a:gs pos="100000">
                  <a:schemeClr val="accent1"/>
                </a:gs>
                <a:gs pos="0">
                  <a:schemeClr val="accent3"/>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sym typeface="Arial" panose="020B0604020202020204" pitchFamily="34" charset="0"/>
              </a:endParaRPr>
            </a:p>
          </p:txBody>
        </p:sp>
      </p:grpSp>
      <p:grpSp>
        <p:nvGrpSpPr>
          <p:cNvPr id="10" name="组合 9">
            <a:extLst>
              <a:ext uri="{FF2B5EF4-FFF2-40B4-BE49-F238E27FC236}">
                <a16:creationId xmlns:a16="http://schemas.microsoft.com/office/drawing/2014/main" id="{12529D68-ADC9-4AF2-A3DF-2F76DE5F76A3}"/>
              </a:ext>
            </a:extLst>
          </p:cNvPr>
          <p:cNvGrpSpPr/>
          <p:nvPr/>
        </p:nvGrpSpPr>
        <p:grpSpPr>
          <a:xfrm>
            <a:off x="6999662" y="1701575"/>
            <a:ext cx="4390823" cy="1113947"/>
            <a:chOff x="6999662" y="1538287"/>
            <a:chExt cx="4390823" cy="1113947"/>
          </a:xfrm>
        </p:grpSpPr>
        <p:sp>
          <p:nvSpPr>
            <p:cNvPr id="81" name="文本框 227">
              <a:extLst>
                <a:ext uri="{FF2B5EF4-FFF2-40B4-BE49-F238E27FC236}">
                  <a16:creationId xmlns:a16="http://schemas.microsoft.com/office/drawing/2014/main" id="{A0402CA6-CC40-4367-96BC-812AFF7BD3F5}"/>
                </a:ext>
              </a:extLst>
            </p:cNvPr>
            <p:cNvSpPr txBox="1"/>
            <p:nvPr/>
          </p:nvSpPr>
          <p:spPr>
            <a:xfrm>
              <a:off x="7196500" y="1538287"/>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nvGrpSpPr>
            <p:cNvPr id="9" name="组合 8">
              <a:extLst>
                <a:ext uri="{FF2B5EF4-FFF2-40B4-BE49-F238E27FC236}">
                  <a16:creationId xmlns:a16="http://schemas.microsoft.com/office/drawing/2014/main" id="{074BC4AD-1C16-4E40-9C0C-8100553B12EB}"/>
                </a:ext>
              </a:extLst>
            </p:cNvPr>
            <p:cNvGrpSpPr/>
            <p:nvPr/>
          </p:nvGrpSpPr>
          <p:grpSpPr>
            <a:xfrm>
              <a:off x="6999662" y="1976777"/>
              <a:ext cx="4390823" cy="675457"/>
              <a:chOff x="6999662" y="1976777"/>
              <a:chExt cx="4390823" cy="675457"/>
            </a:xfrm>
          </p:grpSpPr>
          <p:sp>
            <p:nvSpPr>
              <p:cNvPr id="82" name="矩形 81">
                <a:extLst>
                  <a:ext uri="{FF2B5EF4-FFF2-40B4-BE49-F238E27FC236}">
                    <a16:creationId xmlns:a16="http://schemas.microsoft.com/office/drawing/2014/main" id="{6863F8C4-650D-4428-BE58-03C98EE93E3C}"/>
                  </a:ext>
                </a:extLst>
              </p:cNvPr>
              <p:cNvSpPr>
                <a:spLocks noChangeArrowheads="1"/>
              </p:cNvSpPr>
              <p:nvPr/>
            </p:nvSpPr>
            <p:spPr bwMode="auto">
              <a:xfrm>
                <a:off x="7196500" y="1976777"/>
                <a:ext cx="4193985" cy="5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a:t>
                </a:r>
              </a:p>
            </p:txBody>
          </p:sp>
          <p:grpSp>
            <p:nvGrpSpPr>
              <p:cNvPr id="84" name="组合 83">
                <a:extLst>
                  <a:ext uri="{FF2B5EF4-FFF2-40B4-BE49-F238E27FC236}">
                    <a16:creationId xmlns:a16="http://schemas.microsoft.com/office/drawing/2014/main" id="{E765F9BB-F6A6-4EDC-97FB-E7C10441F533}"/>
                  </a:ext>
                </a:extLst>
              </p:cNvPr>
              <p:cNvGrpSpPr/>
              <p:nvPr/>
            </p:nvGrpSpPr>
            <p:grpSpPr>
              <a:xfrm flipV="1">
                <a:off x="6999662" y="2123624"/>
                <a:ext cx="4180112" cy="528610"/>
                <a:chOff x="4299860" y="2628247"/>
                <a:chExt cx="4180112" cy="528610"/>
              </a:xfrm>
            </p:grpSpPr>
            <p:sp>
              <p:nvSpPr>
                <p:cNvPr id="86" name="任意多边形: 形状 85">
                  <a:extLst>
                    <a:ext uri="{FF2B5EF4-FFF2-40B4-BE49-F238E27FC236}">
                      <a16:creationId xmlns:a16="http://schemas.microsoft.com/office/drawing/2014/main" id="{69754FD8-37D0-43FF-A5A9-A1D6FD3736C5}"/>
                    </a:ext>
                  </a:extLst>
                </p:cNvPr>
                <p:cNvSpPr/>
                <p:nvPr/>
              </p:nvSpPr>
              <p:spPr>
                <a:xfrm>
                  <a:off x="4376057" y="2628247"/>
                  <a:ext cx="4103915" cy="408867"/>
                </a:xfrm>
                <a:custGeom>
                  <a:avLst/>
                  <a:gdLst>
                    <a:gd name="connsiteX0" fmla="*/ 729343 w 729343"/>
                    <a:gd name="connsiteY0" fmla="*/ 0 h 1611085"/>
                    <a:gd name="connsiteX1" fmla="*/ 0 w 729343"/>
                    <a:gd name="connsiteY1" fmla="*/ 772885 h 1611085"/>
                    <a:gd name="connsiteX2" fmla="*/ 0 w 729343"/>
                    <a:gd name="connsiteY2" fmla="*/ 1611085 h 1611085"/>
                    <a:gd name="connsiteX3" fmla="*/ 0 w 729343"/>
                    <a:gd name="connsiteY3" fmla="*/ 1611085 h 1611085"/>
                    <a:gd name="connsiteX0" fmla="*/ 4103915 w 4103915"/>
                    <a:gd name="connsiteY0" fmla="*/ 271763 h 838200"/>
                    <a:gd name="connsiteX1" fmla="*/ 0 w 4103915"/>
                    <a:gd name="connsiteY1" fmla="*/ 0 h 838200"/>
                    <a:gd name="connsiteX2" fmla="*/ 0 w 4103915"/>
                    <a:gd name="connsiteY2" fmla="*/ 838200 h 838200"/>
                    <a:gd name="connsiteX3" fmla="*/ 0 w 4103915"/>
                    <a:gd name="connsiteY3" fmla="*/ 838200 h 838200"/>
                    <a:gd name="connsiteX0" fmla="*/ 4103915 w 4103915"/>
                    <a:gd name="connsiteY0" fmla="*/ 0 h 566437"/>
                    <a:gd name="connsiteX1" fmla="*/ 43543 w 4103915"/>
                    <a:gd name="connsiteY1" fmla="*/ 9057 h 566437"/>
                    <a:gd name="connsiteX2" fmla="*/ 0 w 4103915"/>
                    <a:gd name="connsiteY2" fmla="*/ 566437 h 566437"/>
                    <a:gd name="connsiteX3" fmla="*/ 0 w 4103915"/>
                    <a:gd name="connsiteY3" fmla="*/ 566437 h 566437"/>
                    <a:gd name="connsiteX0" fmla="*/ 4103915 w 4103915"/>
                    <a:gd name="connsiteY0" fmla="*/ 2175 h 568612"/>
                    <a:gd name="connsiteX1" fmla="*/ 108857 w 4103915"/>
                    <a:gd name="connsiteY1" fmla="*/ 0 h 568612"/>
                    <a:gd name="connsiteX2" fmla="*/ 0 w 4103915"/>
                    <a:gd name="connsiteY2" fmla="*/ 568612 h 568612"/>
                    <a:gd name="connsiteX3" fmla="*/ 0 w 4103915"/>
                    <a:gd name="connsiteY3" fmla="*/ 568612 h 568612"/>
                    <a:gd name="connsiteX0" fmla="*/ 4103915 w 4103915"/>
                    <a:gd name="connsiteY0" fmla="*/ 2175 h 568612"/>
                    <a:gd name="connsiteX1" fmla="*/ 108857 w 4103915"/>
                    <a:gd name="connsiteY1" fmla="*/ 0 h 568612"/>
                    <a:gd name="connsiteX2" fmla="*/ 0 w 4103915"/>
                    <a:gd name="connsiteY2" fmla="*/ 568612 h 568612"/>
                    <a:gd name="connsiteX3" fmla="*/ 0 w 4103915"/>
                    <a:gd name="connsiteY3" fmla="*/ 568612 h 568612"/>
                  </a:gdLst>
                  <a:ahLst/>
                  <a:cxnLst>
                    <a:cxn ang="0">
                      <a:pos x="connsiteX0" y="connsiteY0"/>
                    </a:cxn>
                    <a:cxn ang="0">
                      <a:pos x="connsiteX1" y="connsiteY1"/>
                    </a:cxn>
                    <a:cxn ang="0">
                      <a:pos x="connsiteX2" y="connsiteY2"/>
                    </a:cxn>
                    <a:cxn ang="0">
                      <a:pos x="connsiteX3" y="connsiteY3"/>
                    </a:cxn>
                  </a:cxnLst>
                  <a:rect l="l" t="t" r="r" b="b"/>
                  <a:pathLst>
                    <a:path w="4103915" h="568612">
                      <a:moveTo>
                        <a:pt x="4103915" y="2175"/>
                      </a:moveTo>
                      <a:lnTo>
                        <a:pt x="108857" y="0"/>
                      </a:lnTo>
                      <a:lnTo>
                        <a:pt x="0" y="568612"/>
                      </a:lnTo>
                      <a:lnTo>
                        <a:pt x="0" y="568612"/>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0B2B6E9B-C9FC-43BE-8709-5E188EE64C1A}"/>
                    </a:ext>
                  </a:extLst>
                </p:cNvPr>
                <p:cNvSpPr/>
                <p:nvPr/>
              </p:nvSpPr>
              <p:spPr>
                <a:xfrm flipH="1">
                  <a:off x="4299860" y="3037114"/>
                  <a:ext cx="119743" cy="11974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89" name="组合 88">
            <a:extLst>
              <a:ext uri="{FF2B5EF4-FFF2-40B4-BE49-F238E27FC236}">
                <a16:creationId xmlns:a16="http://schemas.microsoft.com/office/drawing/2014/main" id="{7606B1D8-F18A-4493-8989-E0ADB8680107}"/>
              </a:ext>
            </a:extLst>
          </p:cNvPr>
          <p:cNvGrpSpPr/>
          <p:nvPr/>
        </p:nvGrpSpPr>
        <p:grpSpPr>
          <a:xfrm>
            <a:off x="6999662" y="3160015"/>
            <a:ext cx="4390823" cy="1113947"/>
            <a:chOff x="6999662" y="1538287"/>
            <a:chExt cx="4390823" cy="1113947"/>
          </a:xfrm>
        </p:grpSpPr>
        <p:sp>
          <p:nvSpPr>
            <p:cNvPr id="90" name="文本框 227">
              <a:extLst>
                <a:ext uri="{FF2B5EF4-FFF2-40B4-BE49-F238E27FC236}">
                  <a16:creationId xmlns:a16="http://schemas.microsoft.com/office/drawing/2014/main" id="{2C89EE1A-6AD0-4977-BCB3-72BE6A502F45}"/>
                </a:ext>
              </a:extLst>
            </p:cNvPr>
            <p:cNvSpPr txBox="1"/>
            <p:nvPr/>
          </p:nvSpPr>
          <p:spPr>
            <a:xfrm>
              <a:off x="7196500" y="1538287"/>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nvGrpSpPr>
            <p:cNvPr id="91" name="组合 90">
              <a:extLst>
                <a:ext uri="{FF2B5EF4-FFF2-40B4-BE49-F238E27FC236}">
                  <a16:creationId xmlns:a16="http://schemas.microsoft.com/office/drawing/2014/main" id="{48942373-194B-47E5-A48E-75F70A549A91}"/>
                </a:ext>
              </a:extLst>
            </p:cNvPr>
            <p:cNvGrpSpPr/>
            <p:nvPr/>
          </p:nvGrpSpPr>
          <p:grpSpPr>
            <a:xfrm>
              <a:off x="6999662" y="1976777"/>
              <a:ext cx="4390823" cy="675457"/>
              <a:chOff x="6999662" y="1976777"/>
              <a:chExt cx="4390823" cy="675457"/>
            </a:xfrm>
          </p:grpSpPr>
          <p:sp>
            <p:nvSpPr>
              <p:cNvPr id="92" name="矩形 91">
                <a:extLst>
                  <a:ext uri="{FF2B5EF4-FFF2-40B4-BE49-F238E27FC236}">
                    <a16:creationId xmlns:a16="http://schemas.microsoft.com/office/drawing/2014/main" id="{2584FD65-5152-4F6D-8BD9-07F7E5510BBE}"/>
                  </a:ext>
                </a:extLst>
              </p:cNvPr>
              <p:cNvSpPr>
                <a:spLocks noChangeArrowheads="1"/>
              </p:cNvSpPr>
              <p:nvPr/>
            </p:nvSpPr>
            <p:spPr bwMode="auto">
              <a:xfrm>
                <a:off x="7196500" y="1976777"/>
                <a:ext cx="4193985" cy="5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a:t>
                </a:r>
              </a:p>
            </p:txBody>
          </p:sp>
          <p:grpSp>
            <p:nvGrpSpPr>
              <p:cNvPr id="93" name="组合 92">
                <a:extLst>
                  <a:ext uri="{FF2B5EF4-FFF2-40B4-BE49-F238E27FC236}">
                    <a16:creationId xmlns:a16="http://schemas.microsoft.com/office/drawing/2014/main" id="{E5DBCF7F-AF2D-4CA8-8DFC-0F051C198F2C}"/>
                  </a:ext>
                </a:extLst>
              </p:cNvPr>
              <p:cNvGrpSpPr/>
              <p:nvPr/>
            </p:nvGrpSpPr>
            <p:grpSpPr>
              <a:xfrm flipV="1">
                <a:off x="6999662" y="2123624"/>
                <a:ext cx="4180112" cy="528610"/>
                <a:chOff x="4299860" y="2628247"/>
                <a:chExt cx="4180112" cy="528610"/>
              </a:xfrm>
            </p:grpSpPr>
            <p:sp>
              <p:nvSpPr>
                <p:cNvPr id="94" name="任意多边形: 形状 93">
                  <a:extLst>
                    <a:ext uri="{FF2B5EF4-FFF2-40B4-BE49-F238E27FC236}">
                      <a16:creationId xmlns:a16="http://schemas.microsoft.com/office/drawing/2014/main" id="{C808A7BD-0B9E-4C3A-8CC2-3C786B0CBB66}"/>
                    </a:ext>
                  </a:extLst>
                </p:cNvPr>
                <p:cNvSpPr/>
                <p:nvPr/>
              </p:nvSpPr>
              <p:spPr>
                <a:xfrm>
                  <a:off x="4376057" y="2628247"/>
                  <a:ext cx="4103915" cy="408867"/>
                </a:xfrm>
                <a:custGeom>
                  <a:avLst/>
                  <a:gdLst>
                    <a:gd name="connsiteX0" fmla="*/ 729343 w 729343"/>
                    <a:gd name="connsiteY0" fmla="*/ 0 h 1611085"/>
                    <a:gd name="connsiteX1" fmla="*/ 0 w 729343"/>
                    <a:gd name="connsiteY1" fmla="*/ 772885 h 1611085"/>
                    <a:gd name="connsiteX2" fmla="*/ 0 w 729343"/>
                    <a:gd name="connsiteY2" fmla="*/ 1611085 h 1611085"/>
                    <a:gd name="connsiteX3" fmla="*/ 0 w 729343"/>
                    <a:gd name="connsiteY3" fmla="*/ 1611085 h 1611085"/>
                    <a:gd name="connsiteX0" fmla="*/ 4103915 w 4103915"/>
                    <a:gd name="connsiteY0" fmla="*/ 271763 h 838200"/>
                    <a:gd name="connsiteX1" fmla="*/ 0 w 4103915"/>
                    <a:gd name="connsiteY1" fmla="*/ 0 h 838200"/>
                    <a:gd name="connsiteX2" fmla="*/ 0 w 4103915"/>
                    <a:gd name="connsiteY2" fmla="*/ 838200 h 838200"/>
                    <a:gd name="connsiteX3" fmla="*/ 0 w 4103915"/>
                    <a:gd name="connsiteY3" fmla="*/ 838200 h 838200"/>
                    <a:gd name="connsiteX0" fmla="*/ 4103915 w 4103915"/>
                    <a:gd name="connsiteY0" fmla="*/ 0 h 566437"/>
                    <a:gd name="connsiteX1" fmla="*/ 43543 w 4103915"/>
                    <a:gd name="connsiteY1" fmla="*/ 9057 h 566437"/>
                    <a:gd name="connsiteX2" fmla="*/ 0 w 4103915"/>
                    <a:gd name="connsiteY2" fmla="*/ 566437 h 566437"/>
                    <a:gd name="connsiteX3" fmla="*/ 0 w 4103915"/>
                    <a:gd name="connsiteY3" fmla="*/ 566437 h 566437"/>
                    <a:gd name="connsiteX0" fmla="*/ 4103915 w 4103915"/>
                    <a:gd name="connsiteY0" fmla="*/ 2175 h 568612"/>
                    <a:gd name="connsiteX1" fmla="*/ 108857 w 4103915"/>
                    <a:gd name="connsiteY1" fmla="*/ 0 h 568612"/>
                    <a:gd name="connsiteX2" fmla="*/ 0 w 4103915"/>
                    <a:gd name="connsiteY2" fmla="*/ 568612 h 568612"/>
                    <a:gd name="connsiteX3" fmla="*/ 0 w 4103915"/>
                    <a:gd name="connsiteY3" fmla="*/ 568612 h 568612"/>
                    <a:gd name="connsiteX0" fmla="*/ 4103915 w 4103915"/>
                    <a:gd name="connsiteY0" fmla="*/ 2175 h 568612"/>
                    <a:gd name="connsiteX1" fmla="*/ 108857 w 4103915"/>
                    <a:gd name="connsiteY1" fmla="*/ 0 h 568612"/>
                    <a:gd name="connsiteX2" fmla="*/ 0 w 4103915"/>
                    <a:gd name="connsiteY2" fmla="*/ 568612 h 568612"/>
                    <a:gd name="connsiteX3" fmla="*/ 0 w 4103915"/>
                    <a:gd name="connsiteY3" fmla="*/ 568612 h 568612"/>
                  </a:gdLst>
                  <a:ahLst/>
                  <a:cxnLst>
                    <a:cxn ang="0">
                      <a:pos x="connsiteX0" y="connsiteY0"/>
                    </a:cxn>
                    <a:cxn ang="0">
                      <a:pos x="connsiteX1" y="connsiteY1"/>
                    </a:cxn>
                    <a:cxn ang="0">
                      <a:pos x="connsiteX2" y="connsiteY2"/>
                    </a:cxn>
                    <a:cxn ang="0">
                      <a:pos x="connsiteX3" y="connsiteY3"/>
                    </a:cxn>
                  </a:cxnLst>
                  <a:rect l="l" t="t" r="r" b="b"/>
                  <a:pathLst>
                    <a:path w="4103915" h="568612">
                      <a:moveTo>
                        <a:pt x="4103915" y="2175"/>
                      </a:moveTo>
                      <a:lnTo>
                        <a:pt x="108857" y="0"/>
                      </a:lnTo>
                      <a:lnTo>
                        <a:pt x="0" y="568612"/>
                      </a:lnTo>
                      <a:lnTo>
                        <a:pt x="0" y="568612"/>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椭圆 94">
                  <a:extLst>
                    <a:ext uri="{FF2B5EF4-FFF2-40B4-BE49-F238E27FC236}">
                      <a16:creationId xmlns:a16="http://schemas.microsoft.com/office/drawing/2014/main" id="{E55596F7-FC8B-4688-A521-2058484A73DB}"/>
                    </a:ext>
                  </a:extLst>
                </p:cNvPr>
                <p:cNvSpPr/>
                <p:nvPr/>
              </p:nvSpPr>
              <p:spPr>
                <a:xfrm flipH="1">
                  <a:off x="4299860" y="3037114"/>
                  <a:ext cx="119743" cy="11974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96" name="组合 95">
            <a:extLst>
              <a:ext uri="{FF2B5EF4-FFF2-40B4-BE49-F238E27FC236}">
                <a16:creationId xmlns:a16="http://schemas.microsoft.com/office/drawing/2014/main" id="{52762F88-AF17-429E-8CB1-00CF6A117834}"/>
              </a:ext>
            </a:extLst>
          </p:cNvPr>
          <p:cNvGrpSpPr/>
          <p:nvPr/>
        </p:nvGrpSpPr>
        <p:grpSpPr>
          <a:xfrm>
            <a:off x="6999662" y="4618454"/>
            <a:ext cx="4390823" cy="1113947"/>
            <a:chOff x="6999662" y="1538287"/>
            <a:chExt cx="4390823" cy="1113947"/>
          </a:xfrm>
        </p:grpSpPr>
        <p:sp>
          <p:nvSpPr>
            <p:cNvPr id="97" name="文本框 227">
              <a:extLst>
                <a:ext uri="{FF2B5EF4-FFF2-40B4-BE49-F238E27FC236}">
                  <a16:creationId xmlns:a16="http://schemas.microsoft.com/office/drawing/2014/main" id="{4FA29B69-62C5-4ECA-BE3A-794F3B5A9683}"/>
                </a:ext>
              </a:extLst>
            </p:cNvPr>
            <p:cNvSpPr txBox="1"/>
            <p:nvPr/>
          </p:nvSpPr>
          <p:spPr>
            <a:xfrm>
              <a:off x="7196500" y="1538287"/>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nvGrpSpPr>
            <p:cNvPr id="98" name="组合 97">
              <a:extLst>
                <a:ext uri="{FF2B5EF4-FFF2-40B4-BE49-F238E27FC236}">
                  <a16:creationId xmlns:a16="http://schemas.microsoft.com/office/drawing/2014/main" id="{5B911C04-7BD2-41EB-B3A7-E9D7CD2BE62A}"/>
                </a:ext>
              </a:extLst>
            </p:cNvPr>
            <p:cNvGrpSpPr/>
            <p:nvPr/>
          </p:nvGrpSpPr>
          <p:grpSpPr>
            <a:xfrm>
              <a:off x="6999662" y="1976777"/>
              <a:ext cx="4390823" cy="675457"/>
              <a:chOff x="6999662" y="1976777"/>
              <a:chExt cx="4390823" cy="675457"/>
            </a:xfrm>
          </p:grpSpPr>
          <p:sp>
            <p:nvSpPr>
              <p:cNvPr id="99" name="矩形 98">
                <a:extLst>
                  <a:ext uri="{FF2B5EF4-FFF2-40B4-BE49-F238E27FC236}">
                    <a16:creationId xmlns:a16="http://schemas.microsoft.com/office/drawing/2014/main" id="{4755B7D9-B11E-49EE-A044-F73E4DEE303F}"/>
                  </a:ext>
                </a:extLst>
              </p:cNvPr>
              <p:cNvSpPr>
                <a:spLocks noChangeArrowheads="1"/>
              </p:cNvSpPr>
              <p:nvPr/>
            </p:nvSpPr>
            <p:spPr bwMode="auto">
              <a:xfrm>
                <a:off x="7196500" y="1976777"/>
                <a:ext cx="4193985" cy="5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a:t>
                </a:r>
              </a:p>
            </p:txBody>
          </p:sp>
          <p:grpSp>
            <p:nvGrpSpPr>
              <p:cNvPr id="100" name="组合 99">
                <a:extLst>
                  <a:ext uri="{FF2B5EF4-FFF2-40B4-BE49-F238E27FC236}">
                    <a16:creationId xmlns:a16="http://schemas.microsoft.com/office/drawing/2014/main" id="{ACC7439E-8DE5-4B29-A7AC-9D59E166BE88}"/>
                  </a:ext>
                </a:extLst>
              </p:cNvPr>
              <p:cNvGrpSpPr/>
              <p:nvPr/>
            </p:nvGrpSpPr>
            <p:grpSpPr>
              <a:xfrm flipV="1">
                <a:off x="6999662" y="2123624"/>
                <a:ext cx="4180112" cy="528610"/>
                <a:chOff x="4299860" y="2628247"/>
                <a:chExt cx="4180112" cy="528610"/>
              </a:xfrm>
            </p:grpSpPr>
            <p:sp>
              <p:nvSpPr>
                <p:cNvPr id="101" name="任意多边形: 形状 100">
                  <a:extLst>
                    <a:ext uri="{FF2B5EF4-FFF2-40B4-BE49-F238E27FC236}">
                      <a16:creationId xmlns:a16="http://schemas.microsoft.com/office/drawing/2014/main" id="{ECDE4472-F769-434C-A066-1A2FA213AA3F}"/>
                    </a:ext>
                  </a:extLst>
                </p:cNvPr>
                <p:cNvSpPr/>
                <p:nvPr/>
              </p:nvSpPr>
              <p:spPr>
                <a:xfrm>
                  <a:off x="4376057" y="2628247"/>
                  <a:ext cx="4103915" cy="408867"/>
                </a:xfrm>
                <a:custGeom>
                  <a:avLst/>
                  <a:gdLst>
                    <a:gd name="connsiteX0" fmla="*/ 729343 w 729343"/>
                    <a:gd name="connsiteY0" fmla="*/ 0 h 1611085"/>
                    <a:gd name="connsiteX1" fmla="*/ 0 w 729343"/>
                    <a:gd name="connsiteY1" fmla="*/ 772885 h 1611085"/>
                    <a:gd name="connsiteX2" fmla="*/ 0 w 729343"/>
                    <a:gd name="connsiteY2" fmla="*/ 1611085 h 1611085"/>
                    <a:gd name="connsiteX3" fmla="*/ 0 w 729343"/>
                    <a:gd name="connsiteY3" fmla="*/ 1611085 h 1611085"/>
                    <a:gd name="connsiteX0" fmla="*/ 4103915 w 4103915"/>
                    <a:gd name="connsiteY0" fmla="*/ 271763 h 838200"/>
                    <a:gd name="connsiteX1" fmla="*/ 0 w 4103915"/>
                    <a:gd name="connsiteY1" fmla="*/ 0 h 838200"/>
                    <a:gd name="connsiteX2" fmla="*/ 0 w 4103915"/>
                    <a:gd name="connsiteY2" fmla="*/ 838200 h 838200"/>
                    <a:gd name="connsiteX3" fmla="*/ 0 w 4103915"/>
                    <a:gd name="connsiteY3" fmla="*/ 838200 h 838200"/>
                    <a:gd name="connsiteX0" fmla="*/ 4103915 w 4103915"/>
                    <a:gd name="connsiteY0" fmla="*/ 0 h 566437"/>
                    <a:gd name="connsiteX1" fmla="*/ 43543 w 4103915"/>
                    <a:gd name="connsiteY1" fmla="*/ 9057 h 566437"/>
                    <a:gd name="connsiteX2" fmla="*/ 0 w 4103915"/>
                    <a:gd name="connsiteY2" fmla="*/ 566437 h 566437"/>
                    <a:gd name="connsiteX3" fmla="*/ 0 w 4103915"/>
                    <a:gd name="connsiteY3" fmla="*/ 566437 h 566437"/>
                    <a:gd name="connsiteX0" fmla="*/ 4103915 w 4103915"/>
                    <a:gd name="connsiteY0" fmla="*/ 2175 h 568612"/>
                    <a:gd name="connsiteX1" fmla="*/ 108857 w 4103915"/>
                    <a:gd name="connsiteY1" fmla="*/ 0 h 568612"/>
                    <a:gd name="connsiteX2" fmla="*/ 0 w 4103915"/>
                    <a:gd name="connsiteY2" fmla="*/ 568612 h 568612"/>
                    <a:gd name="connsiteX3" fmla="*/ 0 w 4103915"/>
                    <a:gd name="connsiteY3" fmla="*/ 568612 h 568612"/>
                    <a:gd name="connsiteX0" fmla="*/ 4103915 w 4103915"/>
                    <a:gd name="connsiteY0" fmla="*/ 2175 h 568612"/>
                    <a:gd name="connsiteX1" fmla="*/ 108857 w 4103915"/>
                    <a:gd name="connsiteY1" fmla="*/ 0 h 568612"/>
                    <a:gd name="connsiteX2" fmla="*/ 0 w 4103915"/>
                    <a:gd name="connsiteY2" fmla="*/ 568612 h 568612"/>
                    <a:gd name="connsiteX3" fmla="*/ 0 w 4103915"/>
                    <a:gd name="connsiteY3" fmla="*/ 568612 h 568612"/>
                  </a:gdLst>
                  <a:ahLst/>
                  <a:cxnLst>
                    <a:cxn ang="0">
                      <a:pos x="connsiteX0" y="connsiteY0"/>
                    </a:cxn>
                    <a:cxn ang="0">
                      <a:pos x="connsiteX1" y="connsiteY1"/>
                    </a:cxn>
                    <a:cxn ang="0">
                      <a:pos x="connsiteX2" y="connsiteY2"/>
                    </a:cxn>
                    <a:cxn ang="0">
                      <a:pos x="connsiteX3" y="connsiteY3"/>
                    </a:cxn>
                  </a:cxnLst>
                  <a:rect l="l" t="t" r="r" b="b"/>
                  <a:pathLst>
                    <a:path w="4103915" h="568612">
                      <a:moveTo>
                        <a:pt x="4103915" y="2175"/>
                      </a:moveTo>
                      <a:lnTo>
                        <a:pt x="108857" y="0"/>
                      </a:lnTo>
                      <a:lnTo>
                        <a:pt x="0" y="568612"/>
                      </a:lnTo>
                      <a:lnTo>
                        <a:pt x="0" y="568612"/>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a:extLst>
                    <a:ext uri="{FF2B5EF4-FFF2-40B4-BE49-F238E27FC236}">
                      <a16:creationId xmlns:a16="http://schemas.microsoft.com/office/drawing/2014/main" id="{9ED124BA-C2F8-4B73-A1AD-17D8FC64BD9A}"/>
                    </a:ext>
                  </a:extLst>
                </p:cNvPr>
                <p:cNvSpPr/>
                <p:nvPr/>
              </p:nvSpPr>
              <p:spPr>
                <a:xfrm flipH="1">
                  <a:off x="4299860" y="3037114"/>
                  <a:ext cx="119743" cy="11974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Tree>
    <p:extLst>
      <p:ext uri="{BB962C8B-B14F-4D97-AF65-F5344CB8AC3E}">
        <p14:creationId xmlns:p14="http://schemas.microsoft.com/office/powerpoint/2010/main" val="25350170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8D31C17-8006-466F-B6F6-E51589654DE4}"/>
              </a:ext>
            </a:extLst>
          </p:cNvPr>
          <p:cNvSpPr>
            <a:spLocks noGrp="1"/>
          </p:cNvSpPr>
          <p:nvPr>
            <p:ph type="title"/>
          </p:nvPr>
        </p:nvSpPr>
        <p:spPr/>
        <p:txBody>
          <a:bodyPr/>
          <a:lstStyle/>
          <a:p>
            <a:r>
              <a:rPr lang="zh-CN" altLang="en-US" dirty="0"/>
              <a:t>课题背景</a:t>
            </a:r>
          </a:p>
        </p:txBody>
      </p:sp>
      <p:grpSp>
        <p:nvGrpSpPr>
          <p:cNvPr id="3" name="组合 2">
            <a:extLst>
              <a:ext uri="{FF2B5EF4-FFF2-40B4-BE49-F238E27FC236}">
                <a16:creationId xmlns:a16="http://schemas.microsoft.com/office/drawing/2014/main" id="{ABC82037-E361-42DC-9ADF-8ED8C4308953}"/>
              </a:ext>
            </a:extLst>
          </p:cNvPr>
          <p:cNvGrpSpPr/>
          <p:nvPr/>
        </p:nvGrpSpPr>
        <p:grpSpPr>
          <a:xfrm>
            <a:off x="1127702" y="3430513"/>
            <a:ext cx="5818522" cy="1094890"/>
            <a:chOff x="920871" y="3430513"/>
            <a:chExt cx="5818522" cy="1094890"/>
          </a:xfrm>
        </p:grpSpPr>
        <p:sp>
          <p:nvSpPr>
            <p:cNvPr id="81" name="文本框 227">
              <a:extLst>
                <a:ext uri="{FF2B5EF4-FFF2-40B4-BE49-F238E27FC236}">
                  <a16:creationId xmlns:a16="http://schemas.microsoft.com/office/drawing/2014/main" id="{A0402CA6-CC40-4367-96BC-812AFF7BD3F5}"/>
                </a:ext>
              </a:extLst>
            </p:cNvPr>
            <p:cNvSpPr txBox="1"/>
            <p:nvPr/>
          </p:nvSpPr>
          <p:spPr>
            <a:xfrm>
              <a:off x="1125960" y="3430513"/>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nvGrpSpPr>
            <p:cNvPr id="9" name="组合 8">
              <a:extLst>
                <a:ext uri="{FF2B5EF4-FFF2-40B4-BE49-F238E27FC236}">
                  <a16:creationId xmlns:a16="http://schemas.microsoft.com/office/drawing/2014/main" id="{074BC4AD-1C16-4E40-9C0C-8100553B12EB}"/>
                </a:ext>
              </a:extLst>
            </p:cNvPr>
            <p:cNvGrpSpPr/>
            <p:nvPr/>
          </p:nvGrpSpPr>
          <p:grpSpPr>
            <a:xfrm>
              <a:off x="920871" y="3842348"/>
              <a:ext cx="5818522" cy="683055"/>
              <a:chOff x="6999662" y="1969178"/>
              <a:chExt cx="5818522" cy="683055"/>
            </a:xfrm>
          </p:grpSpPr>
          <p:sp>
            <p:nvSpPr>
              <p:cNvPr id="82" name="矩形 81">
                <a:extLst>
                  <a:ext uri="{FF2B5EF4-FFF2-40B4-BE49-F238E27FC236}">
                    <a16:creationId xmlns:a16="http://schemas.microsoft.com/office/drawing/2014/main" id="{6863F8C4-650D-4428-BE58-03C98EE93E3C}"/>
                  </a:ext>
                </a:extLst>
              </p:cNvPr>
              <p:cNvSpPr>
                <a:spLocks noChangeArrowheads="1"/>
              </p:cNvSpPr>
              <p:nvPr/>
            </p:nvSpPr>
            <p:spPr bwMode="auto">
              <a:xfrm>
                <a:off x="7195602" y="1969178"/>
                <a:ext cx="5622582" cy="5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a:t>
                </a:r>
              </a:p>
            </p:txBody>
          </p:sp>
          <p:grpSp>
            <p:nvGrpSpPr>
              <p:cNvPr id="84" name="组合 83">
                <a:extLst>
                  <a:ext uri="{FF2B5EF4-FFF2-40B4-BE49-F238E27FC236}">
                    <a16:creationId xmlns:a16="http://schemas.microsoft.com/office/drawing/2014/main" id="{E765F9BB-F6A6-4EDC-97FB-E7C10441F533}"/>
                  </a:ext>
                </a:extLst>
              </p:cNvPr>
              <p:cNvGrpSpPr/>
              <p:nvPr/>
            </p:nvGrpSpPr>
            <p:grpSpPr>
              <a:xfrm flipV="1">
                <a:off x="6999662" y="2123624"/>
                <a:ext cx="5656735" cy="528609"/>
                <a:chOff x="4299860" y="2628248"/>
                <a:chExt cx="5656735" cy="528609"/>
              </a:xfrm>
            </p:grpSpPr>
            <p:sp>
              <p:nvSpPr>
                <p:cNvPr id="86" name="任意多边形: 形状 85">
                  <a:extLst>
                    <a:ext uri="{FF2B5EF4-FFF2-40B4-BE49-F238E27FC236}">
                      <a16:creationId xmlns:a16="http://schemas.microsoft.com/office/drawing/2014/main" id="{69754FD8-37D0-43FF-A5A9-A1D6FD3736C5}"/>
                    </a:ext>
                  </a:extLst>
                </p:cNvPr>
                <p:cNvSpPr/>
                <p:nvPr/>
              </p:nvSpPr>
              <p:spPr>
                <a:xfrm>
                  <a:off x="4376057" y="2628248"/>
                  <a:ext cx="5580538" cy="408867"/>
                </a:xfrm>
                <a:custGeom>
                  <a:avLst/>
                  <a:gdLst>
                    <a:gd name="connsiteX0" fmla="*/ 729343 w 729343"/>
                    <a:gd name="connsiteY0" fmla="*/ 0 h 1611085"/>
                    <a:gd name="connsiteX1" fmla="*/ 0 w 729343"/>
                    <a:gd name="connsiteY1" fmla="*/ 772885 h 1611085"/>
                    <a:gd name="connsiteX2" fmla="*/ 0 w 729343"/>
                    <a:gd name="connsiteY2" fmla="*/ 1611085 h 1611085"/>
                    <a:gd name="connsiteX3" fmla="*/ 0 w 729343"/>
                    <a:gd name="connsiteY3" fmla="*/ 1611085 h 1611085"/>
                    <a:gd name="connsiteX0" fmla="*/ 4103915 w 4103915"/>
                    <a:gd name="connsiteY0" fmla="*/ 271763 h 838200"/>
                    <a:gd name="connsiteX1" fmla="*/ 0 w 4103915"/>
                    <a:gd name="connsiteY1" fmla="*/ 0 h 838200"/>
                    <a:gd name="connsiteX2" fmla="*/ 0 w 4103915"/>
                    <a:gd name="connsiteY2" fmla="*/ 838200 h 838200"/>
                    <a:gd name="connsiteX3" fmla="*/ 0 w 4103915"/>
                    <a:gd name="connsiteY3" fmla="*/ 838200 h 838200"/>
                    <a:gd name="connsiteX0" fmla="*/ 4103915 w 4103915"/>
                    <a:gd name="connsiteY0" fmla="*/ 0 h 566437"/>
                    <a:gd name="connsiteX1" fmla="*/ 43543 w 4103915"/>
                    <a:gd name="connsiteY1" fmla="*/ 9057 h 566437"/>
                    <a:gd name="connsiteX2" fmla="*/ 0 w 4103915"/>
                    <a:gd name="connsiteY2" fmla="*/ 566437 h 566437"/>
                    <a:gd name="connsiteX3" fmla="*/ 0 w 4103915"/>
                    <a:gd name="connsiteY3" fmla="*/ 566437 h 566437"/>
                    <a:gd name="connsiteX0" fmla="*/ 4103915 w 4103915"/>
                    <a:gd name="connsiteY0" fmla="*/ 2175 h 568612"/>
                    <a:gd name="connsiteX1" fmla="*/ 108857 w 4103915"/>
                    <a:gd name="connsiteY1" fmla="*/ 0 h 568612"/>
                    <a:gd name="connsiteX2" fmla="*/ 0 w 4103915"/>
                    <a:gd name="connsiteY2" fmla="*/ 568612 h 568612"/>
                    <a:gd name="connsiteX3" fmla="*/ 0 w 4103915"/>
                    <a:gd name="connsiteY3" fmla="*/ 568612 h 568612"/>
                    <a:gd name="connsiteX0" fmla="*/ 4103915 w 4103915"/>
                    <a:gd name="connsiteY0" fmla="*/ 2175 h 568612"/>
                    <a:gd name="connsiteX1" fmla="*/ 108857 w 4103915"/>
                    <a:gd name="connsiteY1" fmla="*/ 0 h 568612"/>
                    <a:gd name="connsiteX2" fmla="*/ 0 w 4103915"/>
                    <a:gd name="connsiteY2" fmla="*/ 568612 h 568612"/>
                    <a:gd name="connsiteX3" fmla="*/ 0 w 4103915"/>
                    <a:gd name="connsiteY3" fmla="*/ 568612 h 568612"/>
                  </a:gdLst>
                  <a:ahLst/>
                  <a:cxnLst>
                    <a:cxn ang="0">
                      <a:pos x="connsiteX0" y="connsiteY0"/>
                    </a:cxn>
                    <a:cxn ang="0">
                      <a:pos x="connsiteX1" y="connsiteY1"/>
                    </a:cxn>
                    <a:cxn ang="0">
                      <a:pos x="connsiteX2" y="connsiteY2"/>
                    </a:cxn>
                    <a:cxn ang="0">
                      <a:pos x="connsiteX3" y="connsiteY3"/>
                    </a:cxn>
                  </a:cxnLst>
                  <a:rect l="l" t="t" r="r" b="b"/>
                  <a:pathLst>
                    <a:path w="4103915" h="568612">
                      <a:moveTo>
                        <a:pt x="4103915" y="2175"/>
                      </a:moveTo>
                      <a:lnTo>
                        <a:pt x="108857" y="0"/>
                      </a:lnTo>
                      <a:lnTo>
                        <a:pt x="0" y="568612"/>
                      </a:lnTo>
                      <a:lnTo>
                        <a:pt x="0" y="568612"/>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87">
                  <a:extLst>
                    <a:ext uri="{FF2B5EF4-FFF2-40B4-BE49-F238E27FC236}">
                      <a16:creationId xmlns:a16="http://schemas.microsoft.com/office/drawing/2014/main" id="{0B2B6E9B-C9FC-43BE-8709-5E188EE64C1A}"/>
                    </a:ext>
                  </a:extLst>
                </p:cNvPr>
                <p:cNvSpPr/>
                <p:nvPr/>
              </p:nvSpPr>
              <p:spPr>
                <a:xfrm flipH="1">
                  <a:off x="4299860" y="3037114"/>
                  <a:ext cx="119743" cy="11974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sp>
        <p:nvSpPr>
          <p:cNvPr id="63" name="TextBox 33">
            <a:extLst>
              <a:ext uri="{FF2B5EF4-FFF2-40B4-BE49-F238E27FC236}">
                <a16:creationId xmlns:a16="http://schemas.microsoft.com/office/drawing/2014/main" id="{3D008A22-F57C-4DF0-B433-103C043B2F5A}"/>
              </a:ext>
            </a:extLst>
          </p:cNvPr>
          <p:cNvSpPr>
            <a:spLocks noChangeArrowheads="1"/>
          </p:cNvSpPr>
          <p:nvPr/>
        </p:nvSpPr>
        <p:spPr bwMode="auto">
          <a:xfrm>
            <a:off x="1179497" y="1634370"/>
            <a:ext cx="1305084" cy="1305084"/>
          </a:xfrm>
          <a:prstGeom prst="roundRect">
            <a:avLst/>
          </a:prstGeom>
          <a:gradFill flip="none" rotWithShape="1">
            <a:gsLst>
              <a:gs pos="100000">
                <a:schemeClr val="accent1"/>
              </a:gs>
              <a:gs pos="0">
                <a:schemeClr val="accent3"/>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latin typeface="+mj-ea"/>
                <a:ea typeface="+mj-ea"/>
              </a:rPr>
              <a:t>关键</a:t>
            </a:r>
            <a:endParaRPr lang="en-US" altLang="zh-CN" dirty="0">
              <a:latin typeface="+mj-ea"/>
              <a:ea typeface="+mj-ea"/>
            </a:endParaRPr>
          </a:p>
          <a:p>
            <a:pPr algn="ctr"/>
            <a:r>
              <a:rPr lang="zh-CN" altLang="en-US" dirty="0">
                <a:latin typeface="+mj-ea"/>
                <a:ea typeface="+mj-ea"/>
              </a:rPr>
              <a:t>标题</a:t>
            </a:r>
          </a:p>
        </p:txBody>
      </p:sp>
      <p:sp>
        <p:nvSpPr>
          <p:cNvPr id="64" name="TextBox 33">
            <a:extLst>
              <a:ext uri="{FF2B5EF4-FFF2-40B4-BE49-F238E27FC236}">
                <a16:creationId xmlns:a16="http://schemas.microsoft.com/office/drawing/2014/main" id="{45E3A265-6E45-4708-9AFA-8B6DEDB62AB6}"/>
              </a:ext>
            </a:extLst>
          </p:cNvPr>
          <p:cNvSpPr>
            <a:spLocks noChangeArrowheads="1"/>
          </p:cNvSpPr>
          <p:nvPr/>
        </p:nvSpPr>
        <p:spPr bwMode="auto">
          <a:xfrm>
            <a:off x="2655246" y="1634370"/>
            <a:ext cx="1305084" cy="1305084"/>
          </a:xfrm>
          <a:prstGeom prst="roundRect">
            <a:avLst/>
          </a:prstGeom>
          <a:gradFill flip="none" rotWithShape="1">
            <a:gsLst>
              <a:gs pos="100000">
                <a:schemeClr val="accent1"/>
              </a:gs>
              <a:gs pos="0">
                <a:schemeClr val="accent3"/>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latin typeface="+mj-ea"/>
                <a:ea typeface="+mj-ea"/>
              </a:rPr>
              <a:t>关键</a:t>
            </a:r>
            <a:endParaRPr lang="en-US" altLang="zh-CN" dirty="0">
              <a:latin typeface="+mj-ea"/>
              <a:ea typeface="+mj-ea"/>
            </a:endParaRPr>
          </a:p>
          <a:p>
            <a:pPr algn="ctr"/>
            <a:r>
              <a:rPr lang="zh-CN" altLang="en-US" dirty="0">
                <a:latin typeface="+mj-ea"/>
                <a:ea typeface="+mj-ea"/>
              </a:rPr>
              <a:t>标题</a:t>
            </a:r>
          </a:p>
        </p:txBody>
      </p:sp>
      <p:sp>
        <p:nvSpPr>
          <p:cNvPr id="65" name="TextBox 33">
            <a:extLst>
              <a:ext uri="{FF2B5EF4-FFF2-40B4-BE49-F238E27FC236}">
                <a16:creationId xmlns:a16="http://schemas.microsoft.com/office/drawing/2014/main" id="{9772228A-2354-48F6-A342-10163AA36769}"/>
              </a:ext>
            </a:extLst>
          </p:cNvPr>
          <p:cNvSpPr>
            <a:spLocks noChangeArrowheads="1"/>
          </p:cNvSpPr>
          <p:nvPr/>
        </p:nvSpPr>
        <p:spPr bwMode="auto">
          <a:xfrm>
            <a:off x="4130995" y="1634370"/>
            <a:ext cx="1305084" cy="1305084"/>
          </a:xfrm>
          <a:prstGeom prst="roundRect">
            <a:avLst/>
          </a:prstGeom>
          <a:gradFill flip="none" rotWithShape="1">
            <a:gsLst>
              <a:gs pos="100000">
                <a:schemeClr val="accent2">
                  <a:lumMod val="75000"/>
                </a:schemeClr>
              </a:gs>
              <a:gs pos="0">
                <a:schemeClr val="accent2"/>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latin typeface="+mj-ea"/>
                <a:ea typeface="+mj-ea"/>
              </a:rPr>
              <a:t>关键</a:t>
            </a:r>
            <a:endParaRPr lang="en-US" altLang="zh-CN" dirty="0">
              <a:latin typeface="+mj-ea"/>
              <a:ea typeface="+mj-ea"/>
            </a:endParaRPr>
          </a:p>
          <a:p>
            <a:pPr algn="ctr"/>
            <a:r>
              <a:rPr lang="zh-CN" altLang="en-US" dirty="0">
                <a:latin typeface="+mj-ea"/>
                <a:ea typeface="+mj-ea"/>
              </a:rPr>
              <a:t>标题</a:t>
            </a:r>
          </a:p>
        </p:txBody>
      </p:sp>
      <p:sp>
        <p:nvSpPr>
          <p:cNvPr id="67" name="TextBox 33">
            <a:extLst>
              <a:ext uri="{FF2B5EF4-FFF2-40B4-BE49-F238E27FC236}">
                <a16:creationId xmlns:a16="http://schemas.microsoft.com/office/drawing/2014/main" id="{F9FC8919-94E8-4608-B540-1A919384D65D}"/>
              </a:ext>
            </a:extLst>
          </p:cNvPr>
          <p:cNvSpPr>
            <a:spLocks noChangeArrowheads="1"/>
          </p:cNvSpPr>
          <p:nvPr/>
        </p:nvSpPr>
        <p:spPr bwMode="auto">
          <a:xfrm>
            <a:off x="5606745" y="1634370"/>
            <a:ext cx="1305084" cy="1305084"/>
          </a:xfrm>
          <a:prstGeom prst="roundRect">
            <a:avLst/>
          </a:prstGeom>
          <a:gradFill flip="none" rotWithShape="1">
            <a:gsLst>
              <a:gs pos="100000">
                <a:schemeClr val="accent1"/>
              </a:gs>
              <a:gs pos="0">
                <a:schemeClr val="accent3"/>
              </a:gs>
            </a:gsLst>
            <a:lin ang="2700000" scaled="0"/>
            <a:tileRect/>
          </a:gradFill>
          <a:ln>
            <a:noFill/>
          </a:ln>
          <a:effectLst>
            <a:outerShdw blurRad="152400" dist="88900" dir="2700000" algn="tl" rotWithShape="0">
              <a:schemeClr val="accent3">
                <a:lumMod val="50000"/>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zh-CN" altLang="en-US" dirty="0">
                <a:latin typeface="+mj-ea"/>
                <a:ea typeface="+mj-ea"/>
              </a:rPr>
              <a:t>关键</a:t>
            </a:r>
            <a:endParaRPr lang="en-US" altLang="zh-CN" dirty="0">
              <a:latin typeface="+mj-ea"/>
              <a:ea typeface="+mj-ea"/>
            </a:endParaRPr>
          </a:p>
          <a:p>
            <a:pPr algn="ctr"/>
            <a:r>
              <a:rPr lang="zh-CN" altLang="en-US" dirty="0">
                <a:latin typeface="+mj-ea"/>
                <a:ea typeface="+mj-ea"/>
              </a:rPr>
              <a:t>标题</a:t>
            </a:r>
          </a:p>
        </p:txBody>
      </p:sp>
      <p:grpSp>
        <p:nvGrpSpPr>
          <p:cNvPr id="80" name="组合 79">
            <a:extLst>
              <a:ext uri="{FF2B5EF4-FFF2-40B4-BE49-F238E27FC236}">
                <a16:creationId xmlns:a16="http://schemas.microsoft.com/office/drawing/2014/main" id="{8F28BE5F-8DD7-4E28-9ADD-01F53D3AD348}"/>
              </a:ext>
            </a:extLst>
          </p:cNvPr>
          <p:cNvGrpSpPr/>
          <p:nvPr/>
        </p:nvGrpSpPr>
        <p:grpSpPr>
          <a:xfrm>
            <a:off x="1127702" y="4776089"/>
            <a:ext cx="5818522" cy="1094890"/>
            <a:chOff x="920871" y="3430513"/>
            <a:chExt cx="5818522" cy="1094890"/>
          </a:xfrm>
        </p:grpSpPr>
        <p:sp>
          <p:nvSpPr>
            <p:cNvPr id="83" name="文本框 227">
              <a:extLst>
                <a:ext uri="{FF2B5EF4-FFF2-40B4-BE49-F238E27FC236}">
                  <a16:creationId xmlns:a16="http://schemas.microsoft.com/office/drawing/2014/main" id="{464C7B1B-68CC-45EF-8648-993F999335B5}"/>
                </a:ext>
              </a:extLst>
            </p:cNvPr>
            <p:cNvSpPr txBox="1"/>
            <p:nvPr/>
          </p:nvSpPr>
          <p:spPr>
            <a:xfrm>
              <a:off x="1125960" y="3430513"/>
              <a:ext cx="1467068" cy="40011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zh-CN" altLang="en-US" sz="2000" cap="all" dirty="0">
                  <a:solidFill>
                    <a:schemeClr val="accent2"/>
                  </a:solidFill>
                  <a:latin typeface="+mj-ea"/>
                  <a:ea typeface="+mj-ea"/>
                  <a:cs typeface="+mj-cs"/>
                </a:rPr>
                <a:t>关键词标题</a:t>
              </a:r>
              <a:endParaRPr lang="en-US" altLang="zh-CN" sz="2000" cap="all" dirty="0">
                <a:solidFill>
                  <a:schemeClr val="accent2"/>
                </a:solidFill>
                <a:latin typeface="+mj-ea"/>
                <a:ea typeface="+mj-ea"/>
                <a:cs typeface="+mj-cs"/>
              </a:endParaRPr>
            </a:p>
          </p:txBody>
        </p:sp>
        <p:grpSp>
          <p:nvGrpSpPr>
            <p:cNvPr id="85" name="组合 84">
              <a:extLst>
                <a:ext uri="{FF2B5EF4-FFF2-40B4-BE49-F238E27FC236}">
                  <a16:creationId xmlns:a16="http://schemas.microsoft.com/office/drawing/2014/main" id="{B4542490-416D-4473-81B0-F03DFDAD96D5}"/>
                </a:ext>
              </a:extLst>
            </p:cNvPr>
            <p:cNvGrpSpPr/>
            <p:nvPr/>
          </p:nvGrpSpPr>
          <p:grpSpPr>
            <a:xfrm>
              <a:off x="920871" y="3842348"/>
              <a:ext cx="5818522" cy="683055"/>
              <a:chOff x="6999662" y="1969178"/>
              <a:chExt cx="5818522" cy="683055"/>
            </a:xfrm>
          </p:grpSpPr>
          <p:sp>
            <p:nvSpPr>
              <p:cNvPr id="87" name="矩形 86">
                <a:extLst>
                  <a:ext uri="{FF2B5EF4-FFF2-40B4-BE49-F238E27FC236}">
                    <a16:creationId xmlns:a16="http://schemas.microsoft.com/office/drawing/2014/main" id="{77F7D432-B189-4B57-8DC3-3DAB4D551559}"/>
                  </a:ext>
                </a:extLst>
              </p:cNvPr>
              <p:cNvSpPr>
                <a:spLocks noChangeArrowheads="1"/>
              </p:cNvSpPr>
              <p:nvPr/>
            </p:nvSpPr>
            <p:spPr bwMode="auto">
              <a:xfrm>
                <a:off x="7195602" y="1969178"/>
                <a:ext cx="5622582" cy="5968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a:lnSpc>
                    <a:spcPct val="120000"/>
                  </a:lnSpc>
                  <a:spcBef>
                    <a:spcPct val="0"/>
                  </a:spcBef>
                  <a:buNone/>
                </a:pPr>
                <a:r>
                  <a:rPr kumimoji="1" lang="zh-CN" altLang="en-US" sz="1400" dirty="0">
                    <a:solidFill>
                      <a:schemeClr val="bg1"/>
                    </a:solidFill>
                    <a:latin typeface="+mn-ea"/>
                    <a:ea typeface="+mn-ea"/>
                    <a:cs typeface="+mn-ea"/>
                    <a:sym typeface="+mn-lt"/>
                  </a:rPr>
                  <a:t>在这里输入你的正文阐述与关键词标题相关的具体内容，若字数太多酌情先删减文案，再缩小字号，在这里输入你的正文</a:t>
                </a:r>
              </a:p>
            </p:txBody>
          </p:sp>
          <p:grpSp>
            <p:nvGrpSpPr>
              <p:cNvPr id="103" name="组合 102">
                <a:extLst>
                  <a:ext uri="{FF2B5EF4-FFF2-40B4-BE49-F238E27FC236}">
                    <a16:creationId xmlns:a16="http://schemas.microsoft.com/office/drawing/2014/main" id="{3118A429-F3E6-452C-96B8-00552783A833}"/>
                  </a:ext>
                </a:extLst>
              </p:cNvPr>
              <p:cNvGrpSpPr/>
              <p:nvPr/>
            </p:nvGrpSpPr>
            <p:grpSpPr>
              <a:xfrm flipV="1">
                <a:off x="6999662" y="2123624"/>
                <a:ext cx="5656735" cy="528609"/>
                <a:chOff x="4299860" y="2628248"/>
                <a:chExt cx="5656735" cy="528609"/>
              </a:xfrm>
            </p:grpSpPr>
            <p:sp>
              <p:nvSpPr>
                <p:cNvPr id="104" name="任意多边形: 形状 103">
                  <a:extLst>
                    <a:ext uri="{FF2B5EF4-FFF2-40B4-BE49-F238E27FC236}">
                      <a16:creationId xmlns:a16="http://schemas.microsoft.com/office/drawing/2014/main" id="{A309BD75-0A4B-40D7-9C43-F1466D0F0386}"/>
                    </a:ext>
                  </a:extLst>
                </p:cNvPr>
                <p:cNvSpPr/>
                <p:nvPr/>
              </p:nvSpPr>
              <p:spPr>
                <a:xfrm>
                  <a:off x="4376057" y="2628248"/>
                  <a:ext cx="5580538" cy="408867"/>
                </a:xfrm>
                <a:custGeom>
                  <a:avLst/>
                  <a:gdLst>
                    <a:gd name="connsiteX0" fmla="*/ 729343 w 729343"/>
                    <a:gd name="connsiteY0" fmla="*/ 0 h 1611085"/>
                    <a:gd name="connsiteX1" fmla="*/ 0 w 729343"/>
                    <a:gd name="connsiteY1" fmla="*/ 772885 h 1611085"/>
                    <a:gd name="connsiteX2" fmla="*/ 0 w 729343"/>
                    <a:gd name="connsiteY2" fmla="*/ 1611085 h 1611085"/>
                    <a:gd name="connsiteX3" fmla="*/ 0 w 729343"/>
                    <a:gd name="connsiteY3" fmla="*/ 1611085 h 1611085"/>
                    <a:gd name="connsiteX0" fmla="*/ 4103915 w 4103915"/>
                    <a:gd name="connsiteY0" fmla="*/ 271763 h 838200"/>
                    <a:gd name="connsiteX1" fmla="*/ 0 w 4103915"/>
                    <a:gd name="connsiteY1" fmla="*/ 0 h 838200"/>
                    <a:gd name="connsiteX2" fmla="*/ 0 w 4103915"/>
                    <a:gd name="connsiteY2" fmla="*/ 838200 h 838200"/>
                    <a:gd name="connsiteX3" fmla="*/ 0 w 4103915"/>
                    <a:gd name="connsiteY3" fmla="*/ 838200 h 838200"/>
                    <a:gd name="connsiteX0" fmla="*/ 4103915 w 4103915"/>
                    <a:gd name="connsiteY0" fmla="*/ 0 h 566437"/>
                    <a:gd name="connsiteX1" fmla="*/ 43543 w 4103915"/>
                    <a:gd name="connsiteY1" fmla="*/ 9057 h 566437"/>
                    <a:gd name="connsiteX2" fmla="*/ 0 w 4103915"/>
                    <a:gd name="connsiteY2" fmla="*/ 566437 h 566437"/>
                    <a:gd name="connsiteX3" fmla="*/ 0 w 4103915"/>
                    <a:gd name="connsiteY3" fmla="*/ 566437 h 566437"/>
                    <a:gd name="connsiteX0" fmla="*/ 4103915 w 4103915"/>
                    <a:gd name="connsiteY0" fmla="*/ 2175 h 568612"/>
                    <a:gd name="connsiteX1" fmla="*/ 108857 w 4103915"/>
                    <a:gd name="connsiteY1" fmla="*/ 0 h 568612"/>
                    <a:gd name="connsiteX2" fmla="*/ 0 w 4103915"/>
                    <a:gd name="connsiteY2" fmla="*/ 568612 h 568612"/>
                    <a:gd name="connsiteX3" fmla="*/ 0 w 4103915"/>
                    <a:gd name="connsiteY3" fmla="*/ 568612 h 568612"/>
                    <a:gd name="connsiteX0" fmla="*/ 4103915 w 4103915"/>
                    <a:gd name="connsiteY0" fmla="*/ 2175 h 568612"/>
                    <a:gd name="connsiteX1" fmla="*/ 108857 w 4103915"/>
                    <a:gd name="connsiteY1" fmla="*/ 0 h 568612"/>
                    <a:gd name="connsiteX2" fmla="*/ 0 w 4103915"/>
                    <a:gd name="connsiteY2" fmla="*/ 568612 h 568612"/>
                    <a:gd name="connsiteX3" fmla="*/ 0 w 4103915"/>
                    <a:gd name="connsiteY3" fmla="*/ 568612 h 568612"/>
                  </a:gdLst>
                  <a:ahLst/>
                  <a:cxnLst>
                    <a:cxn ang="0">
                      <a:pos x="connsiteX0" y="connsiteY0"/>
                    </a:cxn>
                    <a:cxn ang="0">
                      <a:pos x="connsiteX1" y="connsiteY1"/>
                    </a:cxn>
                    <a:cxn ang="0">
                      <a:pos x="connsiteX2" y="connsiteY2"/>
                    </a:cxn>
                    <a:cxn ang="0">
                      <a:pos x="connsiteX3" y="connsiteY3"/>
                    </a:cxn>
                  </a:cxnLst>
                  <a:rect l="l" t="t" r="r" b="b"/>
                  <a:pathLst>
                    <a:path w="4103915" h="568612">
                      <a:moveTo>
                        <a:pt x="4103915" y="2175"/>
                      </a:moveTo>
                      <a:lnTo>
                        <a:pt x="108857" y="0"/>
                      </a:lnTo>
                      <a:lnTo>
                        <a:pt x="0" y="568612"/>
                      </a:lnTo>
                      <a:lnTo>
                        <a:pt x="0" y="568612"/>
                      </a:lnTo>
                    </a:path>
                  </a:pathLst>
                </a:cu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a:extLst>
                    <a:ext uri="{FF2B5EF4-FFF2-40B4-BE49-F238E27FC236}">
                      <a16:creationId xmlns:a16="http://schemas.microsoft.com/office/drawing/2014/main" id="{8E10EAB3-2314-43B8-BD7B-3696561656A9}"/>
                    </a:ext>
                  </a:extLst>
                </p:cNvPr>
                <p:cNvSpPr/>
                <p:nvPr/>
              </p:nvSpPr>
              <p:spPr>
                <a:xfrm flipH="1">
                  <a:off x="4299860" y="3037114"/>
                  <a:ext cx="119743" cy="119743"/>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grpSp>
        <p:nvGrpSpPr>
          <p:cNvPr id="7" name="组合 6">
            <a:extLst>
              <a:ext uri="{FF2B5EF4-FFF2-40B4-BE49-F238E27FC236}">
                <a16:creationId xmlns:a16="http://schemas.microsoft.com/office/drawing/2014/main" id="{F2D5A4F6-7FE2-427A-AEF8-B3DBD9B5291A}"/>
              </a:ext>
            </a:extLst>
          </p:cNvPr>
          <p:cNvGrpSpPr/>
          <p:nvPr/>
        </p:nvGrpSpPr>
        <p:grpSpPr>
          <a:xfrm>
            <a:off x="7910405" y="1594170"/>
            <a:ext cx="3080905" cy="4492882"/>
            <a:chOff x="7910405" y="1594170"/>
            <a:chExt cx="3080905" cy="4492882"/>
          </a:xfrm>
        </p:grpSpPr>
        <p:pic>
          <p:nvPicPr>
            <p:cNvPr id="6" name="图片 5">
              <a:extLst>
                <a:ext uri="{FF2B5EF4-FFF2-40B4-BE49-F238E27FC236}">
                  <a16:creationId xmlns:a16="http://schemas.microsoft.com/office/drawing/2014/main" id="{B1D73329-EA74-4364-92AC-4038C07315BE}"/>
                </a:ext>
              </a:extLst>
            </p:cNvPr>
            <p:cNvPicPr>
              <a:picLocks noChangeAspect="1"/>
            </p:cNvPicPr>
            <p:nvPr/>
          </p:nvPicPr>
          <p:blipFill rotWithShape="1">
            <a:blip r:embed="rId2"/>
            <a:srcRect l="3283"/>
            <a:stretch/>
          </p:blipFill>
          <p:spPr>
            <a:xfrm>
              <a:off x="8081986" y="1734479"/>
              <a:ext cx="2749298" cy="4201379"/>
            </a:xfrm>
            <a:prstGeom prst="rect">
              <a:avLst/>
            </a:prstGeom>
          </p:spPr>
        </p:pic>
        <p:sp>
          <p:nvSpPr>
            <p:cNvPr id="106" name="L 形 105">
              <a:extLst>
                <a:ext uri="{FF2B5EF4-FFF2-40B4-BE49-F238E27FC236}">
                  <a16:creationId xmlns:a16="http://schemas.microsoft.com/office/drawing/2014/main" id="{D3BA8766-73A2-4A25-936B-7D73271F877E}"/>
                </a:ext>
              </a:extLst>
            </p:cNvPr>
            <p:cNvSpPr/>
            <p:nvPr/>
          </p:nvSpPr>
          <p:spPr>
            <a:xfrm rot="5400000">
              <a:off x="7910336" y="1594239"/>
              <a:ext cx="380609" cy="380471"/>
            </a:xfrm>
            <a:prstGeom prst="corner">
              <a:avLst>
                <a:gd name="adj1" fmla="val 18569"/>
                <a:gd name="adj2" fmla="val 150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 name="L 形 106">
              <a:extLst>
                <a:ext uri="{FF2B5EF4-FFF2-40B4-BE49-F238E27FC236}">
                  <a16:creationId xmlns:a16="http://schemas.microsoft.com/office/drawing/2014/main" id="{225E8AFA-FF48-412D-A602-FF7AF5F2842A}"/>
                </a:ext>
              </a:extLst>
            </p:cNvPr>
            <p:cNvSpPr/>
            <p:nvPr/>
          </p:nvSpPr>
          <p:spPr>
            <a:xfrm rot="10800000" flipV="1">
              <a:off x="10610701" y="5706581"/>
              <a:ext cx="380609" cy="380471"/>
            </a:xfrm>
            <a:prstGeom prst="corner">
              <a:avLst>
                <a:gd name="adj1" fmla="val 18569"/>
                <a:gd name="adj2" fmla="val 15079"/>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extLst>
      <p:ext uri="{BB962C8B-B14F-4D97-AF65-F5344CB8AC3E}">
        <p14:creationId xmlns:p14="http://schemas.microsoft.com/office/powerpoint/2010/main" val="32420121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2000">
              <a:schemeClr val="accent1"/>
            </a:gs>
            <a:gs pos="100000">
              <a:schemeClr val="accent1">
                <a:lumMod val="60000"/>
              </a:schemeClr>
            </a:gs>
          </a:gsLst>
          <a:lin ang="3000000" scaled="0"/>
        </a:gradFill>
        <a:effectLst/>
      </p:bgPr>
    </p:bg>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B6D8938F-90C9-4C44-9E24-1A3DCC0A8DD0}"/>
              </a:ext>
            </a:extLst>
          </p:cNvPr>
          <p:cNvSpPr txBox="1"/>
          <p:nvPr/>
        </p:nvSpPr>
        <p:spPr>
          <a:xfrm>
            <a:off x="5228540" y="1862351"/>
            <a:ext cx="3729029" cy="1015663"/>
          </a:xfrm>
          <a:prstGeom prst="rect">
            <a:avLst/>
          </a:prstGeom>
          <a:noFill/>
        </p:spPr>
        <p:txBody>
          <a:bodyPr wrap="square" rtlCol="0">
            <a:spAutoFit/>
          </a:bodyPr>
          <a:lstStyle/>
          <a:p>
            <a:r>
              <a:rPr lang="en-US" altLang="zh-CN" sz="6000" dirty="0">
                <a:solidFill>
                  <a:schemeClr val="bg1"/>
                </a:solidFill>
                <a:latin typeface="+mj-ea"/>
                <a:ea typeface="+mj-ea"/>
              </a:rPr>
              <a:t>PART 02</a:t>
            </a:r>
            <a:endParaRPr lang="zh-CN" altLang="en-US" sz="6000" dirty="0">
              <a:solidFill>
                <a:schemeClr val="bg1"/>
              </a:solidFill>
              <a:latin typeface="+mj-ea"/>
              <a:ea typeface="+mj-ea"/>
            </a:endParaRPr>
          </a:p>
        </p:txBody>
      </p:sp>
      <p:sp>
        <p:nvSpPr>
          <p:cNvPr id="5" name="文本框 4">
            <a:extLst>
              <a:ext uri="{FF2B5EF4-FFF2-40B4-BE49-F238E27FC236}">
                <a16:creationId xmlns:a16="http://schemas.microsoft.com/office/drawing/2014/main" id="{3869CF9C-83B0-4AD0-84EE-B04D5EFDA152}"/>
              </a:ext>
            </a:extLst>
          </p:cNvPr>
          <p:cNvSpPr txBox="1"/>
          <p:nvPr/>
        </p:nvSpPr>
        <p:spPr>
          <a:xfrm>
            <a:off x="5214571" y="3007175"/>
            <a:ext cx="4940107" cy="1323439"/>
          </a:xfrm>
          <a:prstGeom prst="rect">
            <a:avLst/>
          </a:prstGeom>
          <a:noFill/>
        </p:spPr>
        <p:txBody>
          <a:bodyPr wrap="square" rtlCol="0">
            <a:spAutoFit/>
          </a:bodyPr>
          <a:lstStyle/>
          <a:p>
            <a:pPr algn="dist"/>
            <a:r>
              <a:rPr lang="zh-CN" altLang="en-US" sz="8000" dirty="0">
                <a:gradFill>
                  <a:gsLst>
                    <a:gs pos="73000">
                      <a:schemeClr val="accent2"/>
                    </a:gs>
                    <a:gs pos="24000">
                      <a:schemeClr val="bg1"/>
                    </a:gs>
                  </a:gsLst>
                  <a:lin ang="5400000" scaled="0"/>
                </a:gradFill>
                <a:latin typeface="+mj-ea"/>
                <a:ea typeface="+mj-ea"/>
              </a:rPr>
              <a:t>研究方法</a:t>
            </a:r>
            <a:endParaRPr lang="zh-CN" altLang="en-US" sz="8000" dirty="0">
              <a:gradFill>
                <a:gsLst>
                  <a:gs pos="73000">
                    <a:schemeClr val="accent2"/>
                  </a:gs>
                  <a:gs pos="24000">
                    <a:schemeClr val="bg1"/>
                  </a:gs>
                </a:gsLst>
                <a:lin ang="5400000" scaled="0"/>
              </a:gradFill>
            </a:endParaRPr>
          </a:p>
        </p:txBody>
      </p:sp>
      <p:cxnSp>
        <p:nvCxnSpPr>
          <p:cNvPr id="635" name="直接连接符 634">
            <a:extLst>
              <a:ext uri="{FF2B5EF4-FFF2-40B4-BE49-F238E27FC236}">
                <a16:creationId xmlns:a16="http://schemas.microsoft.com/office/drawing/2014/main" id="{D2BD2AF7-01F9-4BCA-9B09-564139D3DC38}"/>
              </a:ext>
            </a:extLst>
          </p:cNvPr>
          <p:cNvCxnSpPr>
            <a:cxnSpLocks/>
          </p:cNvCxnSpPr>
          <p:nvPr/>
        </p:nvCxnSpPr>
        <p:spPr>
          <a:xfrm>
            <a:off x="5406499" y="2936315"/>
            <a:ext cx="328474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38" name="文本框 637">
            <a:extLst>
              <a:ext uri="{FF2B5EF4-FFF2-40B4-BE49-F238E27FC236}">
                <a16:creationId xmlns:a16="http://schemas.microsoft.com/office/drawing/2014/main" id="{E03100D2-225B-4309-B1A8-C13849EC013C}"/>
              </a:ext>
            </a:extLst>
          </p:cNvPr>
          <p:cNvSpPr txBox="1"/>
          <p:nvPr/>
        </p:nvSpPr>
        <p:spPr>
          <a:xfrm>
            <a:off x="5293253" y="4191308"/>
            <a:ext cx="4658615" cy="276999"/>
          </a:xfrm>
          <a:prstGeom prst="rect">
            <a:avLst/>
          </a:prstGeom>
          <a:noFill/>
        </p:spPr>
        <p:txBody>
          <a:bodyPr wrap="square" rtlCol="0">
            <a:spAutoFit/>
          </a:bodyPr>
          <a:lstStyle/>
          <a:p>
            <a:pPr algn="dist"/>
            <a:r>
              <a:rPr lang="en-US" altLang="zh-CN" sz="1200" dirty="0">
                <a:solidFill>
                  <a:schemeClr val="bg1">
                    <a:alpha val="30000"/>
                  </a:schemeClr>
                </a:solidFill>
              </a:rPr>
              <a:t>RESEARCH METHOD</a:t>
            </a:r>
            <a:endParaRPr lang="zh-CN" altLang="en-US" sz="1200" dirty="0">
              <a:solidFill>
                <a:schemeClr val="bg1">
                  <a:alpha val="30000"/>
                </a:schemeClr>
              </a:solidFill>
            </a:endParaRPr>
          </a:p>
        </p:txBody>
      </p:sp>
    </p:spTree>
    <p:extLst>
      <p:ext uri="{BB962C8B-B14F-4D97-AF65-F5344CB8AC3E}">
        <p14:creationId xmlns:p14="http://schemas.microsoft.com/office/powerpoint/2010/main" val="1312287865"/>
      </p:ext>
    </p:extLst>
  </p:cSld>
  <p:clrMapOvr>
    <a:masterClrMapping/>
  </p:clrMapOvr>
</p:sld>
</file>

<file path=ppt/theme/theme1.xml><?xml version="1.0" encoding="utf-8"?>
<a:theme xmlns:a="http://schemas.openxmlformats.org/drawingml/2006/main" name="Office 主题​​">
  <a:themeElements>
    <a:clrScheme name="自定义 68">
      <a:dk1>
        <a:sysClr val="windowText" lastClr="000000"/>
      </a:dk1>
      <a:lt1>
        <a:sysClr val="window" lastClr="FFFFFF"/>
      </a:lt1>
      <a:dk2>
        <a:srgbClr val="44546A"/>
      </a:dk2>
      <a:lt2>
        <a:srgbClr val="E7E6E6"/>
      </a:lt2>
      <a:accent1>
        <a:srgbClr val="29345E"/>
      </a:accent1>
      <a:accent2>
        <a:srgbClr val="17EBC8"/>
      </a:accent2>
      <a:accent3>
        <a:srgbClr val="49578B"/>
      </a:accent3>
      <a:accent4>
        <a:srgbClr val="FFC000"/>
      </a:accent4>
      <a:accent5>
        <a:srgbClr val="5B9BD5"/>
      </a:accent5>
      <a:accent6>
        <a:srgbClr val="70AD47"/>
      </a:accent6>
      <a:hlink>
        <a:srgbClr val="0563C1"/>
      </a:hlink>
      <a:folHlink>
        <a:srgbClr val="954F72"/>
      </a:folHlink>
    </a:clrScheme>
    <a:fontScheme name="自定义 1">
      <a:majorFont>
        <a:latin typeface="微软雅黑 Bold"/>
        <a:ea typeface="微软雅黑 Bold"/>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gradFill flip="none" rotWithShape="1">
          <a:gsLst>
            <a:gs pos="100000">
              <a:schemeClr val="accent1"/>
            </a:gs>
            <a:gs pos="0">
              <a:schemeClr val="accent3"/>
            </a:gs>
          </a:gsLst>
          <a:lin ang="0" scaled="0"/>
          <a:tileRect/>
        </a:gradFill>
        <a:ln>
          <a:noFill/>
        </a:ln>
        <a:effectLst/>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544</TotalTime>
  <Words>2085</Words>
  <Application>Microsoft Office PowerPoint</Application>
  <PresentationFormat>宽屏</PresentationFormat>
  <Paragraphs>228</Paragraphs>
  <Slides>27</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27</vt:i4>
      </vt:variant>
    </vt:vector>
  </HeadingPairs>
  <TitlesOfParts>
    <vt:vector size="36" baseType="lpstr">
      <vt:lpstr>zihun70hao-lingyueheiti</vt:lpstr>
      <vt:lpstr>阿里巴巴普惠体 B</vt:lpstr>
      <vt:lpstr>等线</vt:lpstr>
      <vt:lpstr>微软雅黑</vt:lpstr>
      <vt:lpstr>微软雅黑 Bold</vt:lpstr>
      <vt:lpstr>Arial</vt:lpstr>
      <vt:lpstr>Bebas Neue</vt:lpstr>
      <vt:lpstr>Calibri</vt:lpstr>
      <vt:lpstr>Office 主题​​</vt:lpstr>
      <vt:lpstr>PowerPoint 演示文稿</vt:lpstr>
      <vt:lpstr>PowerPoint 演示文稿</vt:lpstr>
      <vt:lpstr>PowerPoint 演示文稿</vt:lpstr>
      <vt:lpstr>课题背景</vt:lpstr>
      <vt:lpstr>课题背景</vt:lpstr>
      <vt:lpstr>课题背景</vt:lpstr>
      <vt:lpstr>课题背景</vt:lpstr>
      <vt:lpstr>课题背景</vt:lpstr>
      <vt:lpstr>PowerPoint 演示文稿</vt:lpstr>
      <vt:lpstr>研究方法</vt:lpstr>
      <vt:lpstr>研究方法</vt:lpstr>
      <vt:lpstr>研究方法</vt:lpstr>
      <vt:lpstr>研究方法</vt:lpstr>
      <vt:lpstr>研究方法</vt:lpstr>
      <vt:lpstr>PowerPoint 演示文稿</vt:lpstr>
      <vt:lpstr>课题结论</vt:lpstr>
      <vt:lpstr>课题结论</vt:lpstr>
      <vt:lpstr>课题结论</vt:lpstr>
      <vt:lpstr>课题结论</vt:lpstr>
      <vt:lpstr>课题结论</vt:lpstr>
      <vt:lpstr>PowerPoint 演示文稿</vt:lpstr>
      <vt:lpstr>讨论总结</vt:lpstr>
      <vt:lpstr>讨论总结</vt:lpstr>
      <vt:lpstr>讨论总结</vt:lpstr>
      <vt:lpstr>讨论总结</vt:lpstr>
      <vt:lpstr>讨论总结</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路 李</dc:creator>
  <cp:lastModifiedBy>超 朱</cp:lastModifiedBy>
  <cp:revision>39</cp:revision>
  <dcterms:created xsi:type="dcterms:W3CDTF">2022-03-11T05:51:02Z</dcterms:created>
  <dcterms:modified xsi:type="dcterms:W3CDTF">2023-06-28T02:54:31Z</dcterms:modified>
</cp:coreProperties>
</file>