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4" r:id="rId2"/>
    <p:sldId id="273" r:id="rId3"/>
    <p:sldId id="274" r:id="rId4"/>
    <p:sldId id="280" r:id="rId5"/>
    <p:sldId id="284" r:id="rId6"/>
    <p:sldId id="282" r:id="rId7"/>
    <p:sldId id="281" r:id="rId8"/>
    <p:sldId id="283" r:id="rId9"/>
    <p:sldId id="275" r:id="rId10"/>
    <p:sldId id="287" r:id="rId11"/>
    <p:sldId id="288" r:id="rId12"/>
    <p:sldId id="286" r:id="rId13"/>
    <p:sldId id="285" r:id="rId14"/>
    <p:sldId id="263" r:id="rId15"/>
    <p:sldId id="276" r:id="rId16"/>
    <p:sldId id="292" r:id="rId17"/>
    <p:sldId id="293" r:id="rId18"/>
    <p:sldId id="290" r:id="rId19"/>
    <p:sldId id="291" r:id="rId20"/>
    <p:sldId id="299" r:id="rId21"/>
    <p:sldId id="277" r:id="rId22"/>
    <p:sldId id="295" r:id="rId23"/>
    <p:sldId id="294" r:id="rId24"/>
    <p:sldId id="296" r:id="rId25"/>
    <p:sldId id="297" r:id="rId26"/>
    <p:sldId id="298" r:id="rId27"/>
    <p:sldId id="289" r:id="rId28"/>
    <p:sldId id="422" r:id="rId29"/>
    <p:sldId id="421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109"/>
    <a:srgbClr val="F1F3F2"/>
    <a:srgbClr val="DEDEDC"/>
    <a:srgbClr val="DFC4A9"/>
    <a:srgbClr val="36574C"/>
    <a:srgbClr val="C89A66"/>
    <a:srgbClr val="957951"/>
    <a:srgbClr val="005E2C"/>
    <a:srgbClr val="FFC000"/>
    <a:srgbClr val="219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68F-414B-88A8-FCBADDF61A8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68F-414B-88A8-FCBADDF61A8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F97-43A9-B27F-9CC51AE82C5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8F-414B-88A8-FCBADDF61A82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70</c:v>
                </c:pt>
                <c:pt idx="2">
                  <c:v>80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F-414B-88A8-FCBADDF61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0852016"/>
        <c:axId val="330848272"/>
      </c:barChart>
      <c:catAx>
        <c:axId val="330852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848272"/>
        <c:crosses val="autoZero"/>
        <c:auto val="1"/>
        <c:lblAlgn val="ctr"/>
        <c:lblOffset val="100"/>
        <c:noMultiLvlLbl val="0"/>
      </c:catAx>
      <c:valAx>
        <c:axId val="330848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85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40</c:v>
                </c:pt>
                <c:pt idx="1">
                  <c:v>30</c:v>
                </c:pt>
                <c:pt idx="2">
                  <c:v>60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92-4569-A107-99355F532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0812496"/>
        <c:axId val="330819568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30</c:v>
                </c:pt>
                <c:pt idx="2">
                  <c:v>60</c:v>
                </c:pt>
                <c:pt idx="3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92-4569-A107-99355F532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812496"/>
        <c:axId val="330819568"/>
      </c:lineChart>
      <c:catAx>
        <c:axId val="33081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819568"/>
        <c:crosses val="autoZero"/>
        <c:auto val="1"/>
        <c:lblAlgn val="ctr"/>
        <c:lblOffset val="100"/>
        <c:noMultiLvlLbl val="0"/>
      </c:catAx>
      <c:valAx>
        <c:axId val="33081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81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4.2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2.1</c:v>
                </c:pt>
                <c:pt idx="5">
                  <c:v>1.3</c:v>
                </c:pt>
                <c:pt idx="6">
                  <c:v>5.6</c:v>
                </c:pt>
                <c:pt idx="7">
                  <c:v>7.8</c:v>
                </c:pt>
                <c:pt idx="8">
                  <c:v>3.4</c:v>
                </c:pt>
                <c:pt idx="9">
                  <c:v>4.2</c:v>
                </c:pt>
                <c:pt idx="10">
                  <c:v>2.1</c:v>
                </c:pt>
                <c:pt idx="11">
                  <c:v>3.5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B3D-4C0E-8F4E-91AD1E32B2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3.8</c:v>
                </c:pt>
                <c:pt idx="1">
                  <c:v>2.2999999999999998</c:v>
                </c:pt>
                <c:pt idx="2">
                  <c:v>1.8</c:v>
                </c:pt>
                <c:pt idx="3">
                  <c:v>2.8</c:v>
                </c:pt>
                <c:pt idx="4">
                  <c:v>3.4</c:v>
                </c:pt>
                <c:pt idx="5">
                  <c:v>5.7</c:v>
                </c:pt>
                <c:pt idx="6">
                  <c:v>8.6999999999999993</c:v>
                </c:pt>
                <c:pt idx="7">
                  <c:v>3</c:v>
                </c:pt>
                <c:pt idx="8">
                  <c:v>4</c:v>
                </c:pt>
                <c:pt idx="9">
                  <c:v>3.5</c:v>
                </c:pt>
                <c:pt idx="10">
                  <c:v>2.2999999999999998</c:v>
                </c:pt>
                <c:pt idx="11">
                  <c:v>4.3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B3D-4C0E-8F4E-91AD1E32B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3151377"/>
        <c:axId val="836025277"/>
      </c:lineChart>
      <c:catAx>
        <c:axId val="52315137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en-US"/>
          </a:p>
        </c:txPr>
        <c:crossAx val="836025277"/>
        <c:crosses val="autoZero"/>
        <c:auto val="1"/>
        <c:lblAlgn val="ctr"/>
        <c:lblOffset val="100"/>
        <c:noMultiLvlLbl val="0"/>
      </c:catAx>
      <c:valAx>
        <c:axId val="83602527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en-US"/>
          </a:p>
        </c:txPr>
        <c:crossAx val="52315137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bg1"/>
          </a:solidFill>
          <a:latin typeface="等线" panose="02010600030101010101" charset="-122"/>
          <a:ea typeface="等线" panose="02010600030101010101" charset="-122"/>
          <a:cs typeface="等线" panose="02010600030101010101" charset="-122"/>
          <a:sym typeface="等线" panose="02010600030101010101" charset="-122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、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物体, 室内, 桌子, 不同&#10;&#10;描述已自动生成">
            <a:extLst>
              <a:ext uri="{FF2B5EF4-FFF2-40B4-BE49-F238E27FC236}">
                <a16:creationId xmlns:a16="http://schemas.microsoft.com/office/drawing/2014/main" id="{9AE2A9FF-E36A-46EE-BD38-300D039BAE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8754" r="1128" b="875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9BB0589-AC3A-44A7-873A-6CC9E69B84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床上放着一些绿色的植物&#10;&#10;中度可信度描述已自动生成">
            <a:extLst>
              <a:ext uri="{FF2B5EF4-FFF2-40B4-BE49-F238E27FC236}">
                <a16:creationId xmlns:a16="http://schemas.microsoft.com/office/drawing/2014/main" id="{F08C37E7-FD98-4891-9B0A-A16658FC0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44229"/>
          <a:stretch/>
        </p:blipFill>
        <p:spPr>
          <a:xfrm>
            <a:off x="0" y="0"/>
            <a:ext cx="12192000" cy="2565942"/>
          </a:xfrm>
          <a:prstGeom prst="rect">
            <a:avLst/>
          </a:prstGeom>
        </p:spPr>
      </p:pic>
      <p:grpSp>
        <p:nvGrpSpPr>
          <p:cNvPr id="3" name="图形 2">
            <a:extLst>
              <a:ext uri="{FF2B5EF4-FFF2-40B4-BE49-F238E27FC236}">
                <a16:creationId xmlns:a16="http://schemas.microsoft.com/office/drawing/2014/main" id="{59FA2C31-461A-41DA-9CE4-450DBD94264F}"/>
              </a:ext>
            </a:extLst>
          </p:cNvPr>
          <p:cNvGrpSpPr/>
          <p:nvPr userDrawn="1"/>
        </p:nvGrpSpPr>
        <p:grpSpPr>
          <a:xfrm rot="1483441">
            <a:off x="10072910" y="3583799"/>
            <a:ext cx="2290320" cy="3635546"/>
            <a:chOff x="7015892" y="2185005"/>
            <a:chExt cx="2652250" cy="4569645"/>
          </a:xfrm>
          <a:solidFill>
            <a:schemeClr val="accent1">
              <a:alpha val="20000"/>
            </a:schemeClr>
          </a:solidFill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5C452093-1F52-4669-BDA8-F4C4CEB0BFC3}"/>
                </a:ext>
              </a:extLst>
            </p:cNvPr>
            <p:cNvSpPr/>
            <p:nvPr/>
          </p:nvSpPr>
          <p:spPr>
            <a:xfrm>
              <a:off x="7015892" y="2185005"/>
              <a:ext cx="2652250" cy="4569645"/>
            </a:xfrm>
            <a:custGeom>
              <a:avLst/>
              <a:gdLst>
                <a:gd name="connsiteX0" fmla="*/ 6068 w 2652250"/>
                <a:gd name="connsiteY0" fmla="*/ 1796953 h 4569645"/>
                <a:gd name="connsiteX1" fmla="*/ 13266 w 2652250"/>
                <a:gd name="connsiteY1" fmla="*/ 1801534 h 4569645"/>
                <a:gd name="connsiteX2" fmla="*/ 78051 w 2652250"/>
                <a:gd name="connsiteY2" fmla="*/ 1848650 h 4569645"/>
                <a:gd name="connsiteX3" fmla="*/ 176864 w 2652250"/>
                <a:gd name="connsiteY3" fmla="*/ 1940265 h 4569645"/>
                <a:gd name="connsiteX4" fmla="*/ 204348 w 2652250"/>
                <a:gd name="connsiteY4" fmla="*/ 1971021 h 4569645"/>
                <a:gd name="connsiteX5" fmla="*/ 382342 w 2652250"/>
                <a:gd name="connsiteY5" fmla="*/ 2140508 h 4569645"/>
                <a:gd name="connsiteX6" fmla="*/ 445818 w 2652250"/>
                <a:gd name="connsiteY6" fmla="*/ 2180425 h 4569645"/>
                <a:gd name="connsiteX7" fmla="*/ 540050 w 2652250"/>
                <a:gd name="connsiteY7" fmla="*/ 2230159 h 4569645"/>
                <a:gd name="connsiteX8" fmla="*/ 783483 w 2652250"/>
                <a:gd name="connsiteY8" fmla="*/ 2289054 h 4569645"/>
                <a:gd name="connsiteX9" fmla="*/ 977836 w 2652250"/>
                <a:gd name="connsiteY9" fmla="*/ 2289708 h 4569645"/>
                <a:gd name="connsiteX10" fmla="*/ 1157793 w 2652250"/>
                <a:gd name="connsiteY10" fmla="*/ 2289054 h 4569645"/>
                <a:gd name="connsiteX11" fmla="*/ 1301105 w 2652250"/>
                <a:gd name="connsiteY11" fmla="*/ 2257643 h 4569645"/>
                <a:gd name="connsiteX12" fmla="*/ 1275584 w 2652250"/>
                <a:gd name="connsiteY12" fmla="*/ 2677761 h 4569645"/>
                <a:gd name="connsiteX13" fmla="*/ 1272312 w 2652250"/>
                <a:gd name="connsiteY13" fmla="*/ 2677107 h 4569645"/>
                <a:gd name="connsiteX14" fmla="*/ 1161065 w 2652250"/>
                <a:gd name="connsiteY14" fmla="*/ 2549501 h 4569645"/>
                <a:gd name="connsiteX15" fmla="*/ 898001 w 2652250"/>
                <a:gd name="connsiteY15" fmla="*/ 2396374 h 4569645"/>
                <a:gd name="connsiteX16" fmla="*/ 643444 w 2652250"/>
                <a:gd name="connsiteY16" fmla="*/ 2336170 h 4569645"/>
                <a:gd name="connsiteX17" fmla="*/ 558373 w 2652250"/>
                <a:gd name="connsiteY17" fmla="*/ 2334861 h 4569645"/>
                <a:gd name="connsiteX18" fmla="*/ 467413 w 2652250"/>
                <a:gd name="connsiteY18" fmla="*/ 2331589 h 4569645"/>
                <a:gd name="connsiteX19" fmla="*/ 254736 w 2652250"/>
                <a:gd name="connsiteY19" fmla="*/ 2339442 h 4569645"/>
                <a:gd name="connsiteX20" fmla="*/ 161159 w 2652250"/>
                <a:gd name="connsiteY20" fmla="*/ 2343368 h 4569645"/>
                <a:gd name="connsiteX21" fmla="*/ 139564 w 2652250"/>
                <a:gd name="connsiteY21" fmla="*/ 2381323 h 4569645"/>
                <a:gd name="connsiteX22" fmla="*/ 277640 w 2652250"/>
                <a:gd name="connsiteY22" fmla="*/ 2672526 h 4569645"/>
                <a:gd name="connsiteX23" fmla="*/ 414407 w 2652250"/>
                <a:gd name="connsiteY23" fmla="*/ 2885857 h 4569645"/>
                <a:gd name="connsiteX24" fmla="*/ 460215 w 2652250"/>
                <a:gd name="connsiteY24" fmla="*/ 2927738 h 4569645"/>
                <a:gd name="connsiteX25" fmla="*/ 511257 w 2652250"/>
                <a:gd name="connsiteY25" fmla="*/ 2970928 h 4569645"/>
                <a:gd name="connsiteX26" fmla="*/ 595019 w 2652250"/>
                <a:gd name="connsiteY26" fmla="*/ 3028514 h 4569645"/>
                <a:gd name="connsiteX27" fmla="*/ 684670 w 2652250"/>
                <a:gd name="connsiteY27" fmla="*/ 3078247 h 4569645"/>
                <a:gd name="connsiteX28" fmla="*/ 769741 w 2652250"/>
                <a:gd name="connsiteY28" fmla="*/ 3109658 h 4569645"/>
                <a:gd name="connsiteX29" fmla="*/ 833216 w 2652250"/>
                <a:gd name="connsiteY29" fmla="*/ 3133216 h 4569645"/>
                <a:gd name="connsiteX30" fmla="*/ 989615 w 2652250"/>
                <a:gd name="connsiteY30" fmla="*/ 3185567 h 4569645"/>
                <a:gd name="connsiteX31" fmla="*/ 1120493 w 2652250"/>
                <a:gd name="connsiteY31" fmla="*/ 3221559 h 4569645"/>
                <a:gd name="connsiteX32" fmla="*/ 1243518 w 2652250"/>
                <a:gd name="connsiteY32" fmla="*/ 3249043 h 4569645"/>
                <a:gd name="connsiteX33" fmla="*/ 1306340 w 2652250"/>
                <a:gd name="connsiteY33" fmla="*/ 3273910 h 4569645"/>
                <a:gd name="connsiteX34" fmla="*/ 1312229 w 2652250"/>
                <a:gd name="connsiteY34" fmla="*/ 3284380 h 4569645"/>
                <a:gd name="connsiteX35" fmla="*/ 1314193 w 2652250"/>
                <a:gd name="connsiteY35" fmla="*/ 3323643 h 4569645"/>
                <a:gd name="connsiteX36" fmla="*/ 1303722 w 2652250"/>
                <a:gd name="connsiteY36" fmla="*/ 3547445 h 4569645"/>
                <a:gd name="connsiteX37" fmla="*/ 1291289 w 2652250"/>
                <a:gd name="connsiteY37" fmla="*/ 3627280 h 4569645"/>
                <a:gd name="connsiteX38" fmla="*/ 1271003 w 2652250"/>
                <a:gd name="connsiteY38" fmla="*/ 3822288 h 4569645"/>
                <a:gd name="connsiteX39" fmla="*/ 1255298 w 2652250"/>
                <a:gd name="connsiteY39" fmla="*/ 3956438 h 4569645"/>
                <a:gd name="connsiteX40" fmla="*/ 1238938 w 2652250"/>
                <a:gd name="connsiteY40" fmla="*/ 4099095 h 4569645"/>
                <a:gd name="connsiteX41" fmla="*/ 1230431 w 2652250"/>
                <a:gd name="connsiteY41" fmla="*/ 4241752 h 4569645"/>
                <a:gd name="connsiteX42" fmla="*/ 1219960 w 2652250"/>
                <a:gd name="connsiteY42" fmla="*/ 4310463 h 4569645"/>
                <a:gd name="connsiteX43" fmla="*/ 1216688 w 2652250"/>
                <a:gd name="connsiteY43" fmla="*/ 4372630 h 4569645"/>
                <a:gd name="connsiteX44" fmla="*/ 1219306 w 2652250"/>
                <a:gd name="connsiteY44" fmla="*/ 4481258 h 4569645"/>
                <a:gd name="connsiteX45" fmla="*/ 1221269 w 2652250"/>
                <a:gd name="connsiteY45" fmla="*/ 4499581 h 4569645"/>
                <a:gd name="connsiteX46" fmla="*/ 1233702 w 2652250"/>
                <a:gd name="connsiteY46" fmla="*/ 4510706 h 4569645"/>
                <a:gd name="connsiteX47" fmla="*/ 1245482 w 2652250"/>
                <a:gd name="connsiteY47" fmla="*/ 4498927 h 4569645"/>
                <a:gd name="connsiteX48" fmla="*/ 1246136 w 2652250"/>
                <a:gd name="connsiteY48" fmla="*/ 4490420 h 4569645"/>
                <a:gd name="connsiteX49" fmla="*/ 1245482 w 2652250"/>
                <a:gd name="connsiteY49" fmla="*/ 4473406 h 4569645"/>
                <a:gd name="connsiteX50" fmla="*/ 1248099 w 2652250"/>
                <a:gd name="connsiteY50" fmla="*/ 4324859 h 4569645"/>
                <a:gd name="connsiteX51" fmla="*/ 1262496 w 2652250"/>
                <a:gd name="connsiteY51" fmla="*/ 4215576 h 4569645"/>
                <a:gd name="connsiteX52" fmla="*/ 1271003 w 2652250"/>
                <a:gd name="connsiteY52" fmla="*/ 4072265 h 4569645"/>
                <a:gd name="connsiteX53" fmla="*/ 1288671 w 2652250"/>
                <a:gd name="connsiteY53" fmla="*/ 3941387 h 4569645"/>
                <a:gd name="connsiteX54" fmla="*/ 1310266 w 2652250"/>
                <a:gd name="connsiteY54" fmla="*/ 3692719 h 4569645"/>
                <a:gd name="connsiteX55" fmla="*/ 1323354 w 2652250"/>
                <a:gd name="connsiteY55" fmla="*/ 3606994 h 4569645"/>
                <a:gd name="connsiteX56" fmla="*/ 1327935 w 2652250"/>
                <a:gd name="connsiteY56" fmla="*/ 3570348 h 4569645"/>
                <a:gd name="connsiteX57" fmla="*/ 1332515 w 2652250"/>
                <a:gd name="connsiteY57" fmla="*/ 3391700 h 4569645"/>
                <a:gd name="connsiteX58" fmla="*/ 1331207 w 2652250"/>
                <a:gd name="connsiteY58" fmla="*/ 3294196 h 4569645"/>
                <a:gd name="connsiteX59" fmla="*/ 1333824 w 2652250"/>
                <a:gd name="connsiteY59" fmla="*/ 3286998 h 4569645"/>
                <a:gd name="connsiteX60" fmla="*/ 1328589 w 2652250"/>
                <a:gd name="connsiteY60" fmla="*/ 3251661 h 4569645"/>
                <a:gd name="connsiteX61" fmla="*/ 1233702 w 2652250"/>
                <a:gd name="connsiteY61" fmla="*/ 3216978 h 4569645"/>
                <a:gd name="connsiteX62" fmla="*/ 1123111 w 2652250"/>
                <a:gd name="connsiteY62" fmla="*/ 3188185 h 4569645"/>
                <a:gd name="connsiteX63" fmla="*/ 963440 w 2652250"/>
                <a:gd name="connsiteY63" fmla="*/ 3148267 h 4569645"/>
                <a:gd name="connsiteX64" fmla="*/ 863972 w 2652250"/>
                <a:gd name="connsiteY64" fmla="*/ 3110967 h 4569645"/>
                <a:gd name="connsiteX65" fmla="*/ 773013 w 2652250"/>
                <a:gd name="connsiteY65" fmla="*/ 3076284 h 4569645"/>
                <a:gd name="connsiteX66" fmla="*/ 671582 w 2652250"/>
                <a:gd name="connsiteY66" fmla="*/ 3033095 h 4569645"/>
                <a:gd name="connsiteX67" fmla="*/ 598945 w 2652250"/>
                <a:gd name="connsiteY67" fmla="*/ 2993831 h 4569645"/>
                <a:gd name="connsiteX68" fmla="*/ 582585 w 2652250"/>
                <a:gd name="connsiteY68" fmla="*/ 2985324 h 4569645"/>
                <a:gd name="connsiteX69" fmla="*/ 406555 w 2652250"/>
                <a:gd name="connsiteY69" fmla="*/ 2824344 h 4569645"/>
                <a:gd name="connsiteX70" fmla="*/ 240994 w 2652250"/>
                <a:gd name="connsiteY70" fmla="*/ 2523980 h 4569645"/>
                <a:gd name="connsiteX71" fmla="*/ 172938 w 2652250"/>
                <a:gd name="connsiteY71" fmla="*/ 2383286 h 4569645"/>
                <a:gd name="connsiteX72" fmla="*/ 176209 w 2652250"/>
                <a:gd name="connsiteY72" fmla="*/ 2371507 h 4569645"/>
                <a:gd name="connsiteX73" fmla="*/ 473957 w 2652250"/>
                <a:gd name="connsiteY73" fmla="*/ 2361691 h 4569645"/>
                <a:gd name="connsiteX74" fmla="*/ 638208 w 2652250"/>
                <a:gd name="connsiteY74" fmla="*/ 2364963 h 4569645"/>
                <a:gd name="connsiteX75" fmla="*/ 780865 w 2652250"/>
                <a:gd name="connsiteY75" fmla="*/ 2393756 h 4569645"/>
                <a:gd name="connsiteX76" fmla="*/ 875752 w 2652250"/>
                <a:gd name="connsiteY76" fmla="*/ 2418623 h 4569645"/>
                <a:gd name="connsiteX77" fmla="*/ 1121148 w 2652250"/>
                <a:gd name="connsiteY77" fmla="*/ 2554082 h 4569645"/>
                <a:gd name="connsiteX78" fmla="*/ 1149286 w 2652250"/>
                <a:gd name="connsiteY78" fmla="*/ 2578294 h 4569645"/>
                <a:gd name="connsiteX79" fmla="*/ 1274929 w 2652250"/>
                <a:gd name="connsiteY79" fmla="*/ 2743200 h 4569645"/>
                <a:gd name="connsiteX80" fmla="*/ 1332515 w 2652250"/>
                <a:gd name="connsiteY80" fmla="*/ 2972891 h 4569645"/>
                <a:gd name="connsiteX81" fmla="*/ 1344294 w 2652250"/>
                <a:gd name="connsiteY81" fmla="*/ 3073667 h 4569645"/>
                <a:gd name="connsiteX82" fmla="*/ 1348221 w 2652250"/>
                <a:gd name="connsiteY82" fmla="*/ 3087409 h 4569645"/>
                <a:gd name="connsiteX83" fmla="*/ 1360000 w 2652250"/>
                <a:gd name="connsiteY83" fmla="*/ 3095262 h 4569645"/>
                <a:gd name="connsiteX84" fmla="*/ 1370470 w 2652250"/>
                <a:gd name="connsiteY84" fmla="*/ 3084137 h 4569645"/>
                <a:gd name="connsiteX85" fmla="*/ 1371779 w 2652250"/>
                <a:gd name="connsiteY85" fmla="*/ 3044219 h 4569645"/>
                <a:gd name="connsiteX86" fmla="*/ 1342986 w 2652250"/>
                <a:gd name="connsiteY86" fmla="*/ 2838086 h 4569645"/>
                <a:gd name="connsiteX87" fmla="*/ 1301105 w 2652250"/>
                <a:gd name="connsiteY87" fmla="*/ 2701319 h 4569645"/>
                <a:gd name="connsiteX88" fmla="*/ 1299141 w 2652250"/>
                <a:gd name="connsiteY88" fmla="*/ 2680379 h 4569645"/>
                <a:gd name="connsiteX89" fmla="*/ 1312884 w 2652250"/>
                <a:gd name="connsiteY89" fmla="*/ 2340096 h 4569645"/>
                <a:gd name="connsiteX90" fmla="*/ 1318773 w 2652250"/>
                <a:gd name="connsiteY90" fmla="*/ 2257643 h 4569645"/>
                <a:gd name="connsiteX91" fmla="*/ 1327280 w 2652250"/>
                <a:gd name="connsiteY91" fmla="*/ 2241938 h 4569645"/>
                <a:gd name="connsiteX92" fmla="*/ 1328589 w 2652250"/>
                <a:gd name="connsiteY92" fmla="*/ 2220343 h 4569645"/>
                <a:gd name="connsiteX93" fmla="*/ 1308303 w 2652250"/>
                <a:gd name="connsiteY93" fmla="*/ 2223615 h 4569645"/>
                <a:gd name="connsiteX94" fmla="*/ 1286708 w 2652250"/>
                <a:gd name="connsiteY94" fmla="*/ 2234085 h 4569645"/>
                <a:gd name="connsiteX95" fmla="*/ 1088428 w 2652250"/>
                <a:gd name="connsiteY95" fmla="*/ 2262878 h 4569645"/>
                <a:gd name="connsiteX96" fmla="*/ 962131 w 2652250"/>
                <a:gd name="connsiteY96" fmla="*/ 2256989 h 4569645"/>
                <a:gd name="connsiteX97" fmla="*/ 756653 w 2652250"/>
                <a:gd name="connsiteY97" fmla="*/ 2255680 h 4569645"/>
                <a:gd name="connsiteX98" fmla="*/ 579313 w 2652250"/>
                <a:gd name="connsiteY98" fmla="*/ 2211182 h 4569645"/>
                <a:gd name="connsiteX99" fmla="*/ 453671 w 2652250"/>
                <a:gd name="connsiteY99" fmla="*/ 2145088 h 4569645"/>
                <a:gd name="connsiteX100" fmla="*/ 330645 w 2652250"/>
                <a:gd name="connsiteY100" fmla="*/ 2050202 h 4569645"/>
                <a:gd name="connsiteX101" fmla="*/ 210238 w 2652250"/>
                <a:gd name="connsiteY101" fmla="*/ 1929794 h 4569645"/>
                <a:gd name="connsiteX102" fmla="*/ 136946 w 2652250"/>
                <a:gd name="connsiteY102" fmla="*/ 1862392 h 4569645"/>
                <a:gd name="connsiteX103" fmla="*/ 72161 w 2652250"/>
                <a:gd name="connsiteY103" fmla="*/ 1798916 h 4569645"/>
                <a:gd name="connsiteX104" fmla="*/ 146762 w 2652250"/>
                <a:gd name="connsiteY104" fmla="*/ 1795644 h 4569645"/>
                <a:gd name="connsiteX105" fmla="*/ 367291 w 2652250"/>
                <a:gd name="connsiteY105" fmla="*/ 1780593 h 4569645"/>
                <a:gd name="connsiteX106" fmla="*/ 667656 w 2652250"/>
                <a:gd name="connsiteY106" fmla="*/ 1771432 h 4569645"/>
                <a:gd name="connsiteX107" fmla="*/ 897347 w 2652250"/>
                <a:gd name="connsiteY107" fmla="*/ 1797607 h 4569645"/>
                <a:gd name="connsiteX108" fmla="*/ 1072069 w 2652250"/>
                <a:gd name="connsiteY108" fmla="*/ 1874826 h 4569645"/>
                <a:gd name="connsiteX109" fmla="*/ 1079921 w 2652250"/>
                <a:gd name="connsiteY109" fmla="*/ 1880715 h 4569645"/>
                <a:gd name="connsiteX110" fmla="*/ 1253334 w 2652250"/>
                <a:gd name="connsiteY110" fmla="*/ 2025335 h 4569645"/>
                <a:gd name="connsiteX111" fmla="*/ 1314193 w 2652250"/>
                <a:gd name="connsiteY111" fmla="*/ 2126766 h 4569645"/>
                <a:gd name="connsiteX112" fmla="*/ 1326626 w 2652250"/>
                <a:gd name="connsiteY112" fmla="*/ 2161448 h 4569645"/>
                <a:gd name="connsiteX113" fmla="*/ 1339714 w 2652250"/>
                <a:gd name="connsiteY113" fmla="*/ 2173227 h 4569645"/>
                <a:gd name="connsiteX114" fmla="*/ 1351493 w 2652250"/>
                <a:gd name="connsiteY114" fmla="*/ 2158176 h 4569645"/>
                <a:gd name="connsiteX115" fmla="*/ 1371779 w 2652250"/>
                <a:gd name="connsiteY115" fmla="*/ 1908854 h 4569645"/>
                <a:gd name="connsiteX116" fmla="*/ 1372433 w 2652250"/>
                <a:gd name="connsiteY116" fmla="*/ 1785174 h 4569645"/>
                <a:gd name="connsiteX117" fmla="*/ 1371124 w 2652250"/>
                <a:gd name="connsiteY117" fmla="*/ 1642517 h 4569645"/>
                <a:gd name="connsiteX118" fmla="*/ 1344949 w 2652250"/>
                <a:gd name="connsiteY118" fmla="*/ 1435730 h 4569645"/>
                <a:gd name="connsiteX119" fmla="*/ 1330552 w 2652250"/>
                <a:gd name="connsiteY119" fmla="*/ 1136020 h 4569645"/>
                <a:gd name="connsiteX120" fmla="*/ 1333824 w 2652250"/>
                <a:gd name="connsiteY120" fmla="*/ 957372 h 4569645"/>
                <a:gd name="connsiteX121" fmla="*/ 1374396 w 2652250"/>
                <a:gd name="connsiteY121" fmla="*/ 760400 h 4569645"/>
                <a:gd name="connsiteX122" fmla="*/ 1467974 w 2652250"/>
                <a:gd name="connsiteY122" fmla="*/ 547724 h 4569645"/>
                <a:gd name="connsiteX123" fmla="*/ 1531450 w 2652250"/>
                <a:gd name="connsiteY123" fmla="*/ 431897 h 4569645"/>
                <a:gd name="connsiteX124" fmla="*/ 1659710 w 2652250"/>
                <a:gd name="connsiteY124" fmla="*/ 249322 h 4569645"/>
                <a:gd name="connsiteX125" fmla="*/ 1772919 w 2652250"/>
                <a:gd name="connsiteY125" fmla="*/ 88997 h 4569645"/>
                <a:gd name="connsiteX126" fmla="*/ 1816764 w 2652250"/>
                <a:gd name="connsiteY126" fmla="*/ 45807 h 4569645"/>
                <a:gd name="connsiteX127" fmla="*/ 1818072 w 2652250"/>
                <a:gd name="connsiteY127" fmla="*/ 130878 h 4569645"/>
                <a:gd name="connsiteX128" fmla="*/ 1811529 w 2652250"/>
                <a:gd name="connsiteY128" fmla="*/ 397869 h 4569645"/>
                <a:gd name="connsiteX129" fmla="*/ 1754597 w 2652250"/>
                <a:gd name="connsiteY129" fmla="*/ 749276 h 4569645"/>
                <a:gd name="connsiteX130" fmla="*/ 1670835 w 2652250"/>
                <a:gd name="connsiteY130" fmla="*/ 1006451 h 4569645"/>
                <a:gd name="connsiteX131" fmla="*/ 1611940 w 2652250"/>
                <a:gd name="connsiteY131" fmla="*/ 1132094 h 4569645"/>
                <a:gd name="connsiteX132" fmla="*/ 1584455 w 2652250"/>
                <a:gd name="connsiteY132" fmla="*/ 1203422 h 4569645"/>
                <a:gd name="connsiteX133" fmla="*/ 1566787 w 2652250"/>
                <a:gd name="connsiteY133" fmla="*/ 1245303 h 4569645"/>
                <a:gd name="connsiteX134" fmla="*/ 1464702 w 2652250"/>
                <a:gd name="connsiteY134" fmla="*/ 1465178 h 4569645"/>
                <a:gd name="connsiteX135" fmla="*/ 1408424 w 2652250"/>
                <a:gd name="connsiteY135" fmla="*/ 1568571 h 4569645"/>
                <a:gd name="connsiteX136" fmla="*/ 1393374 w 2652250"/>
                <a:gd name="connsiteY136" fmla="*/ 1615033 h 4569645"/>
                <a:gd name="connsiteX137" fmla="*/ 1394682 w 2652250"/>
                <a:gd name="connsiteY137" fmla="*/ 1739367 h 4569645"/>
                <a:gd name="connsiteX138" fmla="*/ 1387484 w 2652250"/>
                <a:gd name="connsiteY138" fmla="*/ 1791718 h 4569645"/>
                <a:gd name="connsiteX139" fmla="*/ 1380940 w 2652250"/>
                <a:gd name="connsiteY139" fmla="*/ 1812004 h 4569645"/>
                <a:gd name="connsiteX140" fmla="*/ 1386830 w 2652250"/>
                <a:gd name="connsiteY140" fmla="*/ 1828364 h 4569645"/>
                <a:gd name="connsiteX141" fmla="*/ 1399917 w 2652250"/>
                <a:gd name="connsiteY141" fmla="*/ 1817894 h 4569645"/>
                <a:gd name="connsiteX142" fmla="*/ 1419549 w 2652250"/>
                <a:gd name="connsiteY142" fmla="*/ 1775358 h 4569645"/>
                <a:gd name="connsiteX143" fmla="*/ 1429365 w 2652250"/>
                <a:gd name="connsiteY143" fmla="*/ 1761616 h 4569645"/>
                <a:gd name="connsiteX144" fmla="*/ 1592962 w 2652250"/>
                <a:gd name="connsiteY144" fmla="*/ 1594747 h 4569645"/>
                <a:gd name="connsiteX145" fmla="*/ 1691775 w 2652250"/>
                <a:gd name="connsiteY145" fmla="*/ 1504441 h 4569645"/>
                <a:gd name="connsiteX146" fmla="*/ 1814146 w 2652250"/>
                <a:gd name="connsiteY146" fmla="*/ 1426569 h 4569645"/>
                <a:gd name="connsiteX147" fmla="*/ 1961383 w 2652250"/>
                <a:gd name="connsiteY147" fmla="*/ 1355895 h 4569645"/>
                <a:gd name="connsiteX148" fmla="*/ 2130216 w 2652250"/>
                <a:gd name="connsiteY148" fmla="*/ 1308124 h 4569645"/>
                <a:gd name="connsiteX149" fmla="*/ 2349436 w 2652250"/>
                <a:gd name="connsiteY149" fmla="*/ 1310742 h 4569645"/>
                <a:gd name="connsiteX150" fmla="*/ 2494056 w 2652250"/>
                <a:gd name="connsiteY150" fmla="*/ 1343461 h 4569645"/>
                <a:gd name="connsiteX151" fmla="*/ 2617736 w 2652250"/>
                <a:gd name="connsiteY151" fmla="*/ 1387960 h 4569645"/>
                <a:gd name="connsiteX152" fmla="*/ 2510416 w 2652250"/>
                <a:gd name="connsiteY152" fmla="*/ 1526036 h 4569645"/>
                <a:gd name="connsiteX153" fmla="*/ 2443014 w 2652250"/>
                <a:gd name="connsiteY153" fmla="*/ 1626158 h 4569645"/>
                <a:gd name="connsiteX154" fmla="*/ 2349436 w 2652250"/>
                <a:gd name="connsiteY154" fmla="*/ 1726933 h 4569645"/>
                <a:gd name="connsiteX155" fmla="*/ 2198927 w 2652250"/>
                <a:gd name="connsiteY155" fmla="*/ 1815931 h 4569645"/>
                <a:gd name="connsiteX156" fmla="*/ 1984942 w 2652250"/>
                <a:gd name="connsiteY156" fmla="*/ 1882024 h 4569645"/>
                <a:gd name="connsiteX157" fmla="*/ 1926047 w 2652250"/>
                <a:gd name="connsiteY157" fmla="*/ 1889877 h 4569645"/>
                <a:gd name="connsiteX158" fmla="*/ 1791242 w 2652250"/>
                <a:gd name="connsiteY158" fmla="*/ 1907545 h 4569645"/>
                <a:gd name="connsiteX159" fmla="*/ 1606050 w 2652250"/>
                <a:gd name="connsiteY159" fmla="*/ 1897075 h 4569645"/>
                <a:gd name="connsiteX160" fmla="*/ 1511818 w 2652250"/>
                <a:gd name="connsiteY160" fmla="*/ 1884641 h 4569645"/>
                <a:gd name="connsiteX161" fmla="*/ 1431983 w 2652250"/>
                <a:gd name="connsiteY161" fmla="*/ 1861083 h 4569645"/>
                <a:gd name="connsiteX162" fmla="*/ 1412351 w 2652250"/>
                <a:gd name="connsiteY162" fmla="*/ 1871554 h 4569645"/>
                <a:gd name="connsiteX163" fmla="*/ 1411042 w 2652250"/>
                <a:gd name="connsiteY163" fmla="*/ 1883987 h 4569645"/>
                <a:gd name="connsiteX164" fmla="*/ 1404498 w 2652250"/>
                <a:gd name="connsiteY164" fmla="*/ 2054128 h 4569645"/>
                <a:gd name="connsiteX165" fmla="*/ 1404498 w 2652250"/>
                <a:gd name="connsiteY165" fmla="*/ 2055437 h 4569645"/>
                <a:gd name="connsiteX166" fmla="*/ 1383558 w 2652250"/>
                <a:gd name="connsiteY166" fmla="*/ 2134618 h 4569645"/>
                <a:gd name="connsiteX167" fmla="*/ 1370470 w 2652250"/>
                <a:gd name="connsiteY167" fmla="*/ 2171918 h 4569645"/>
                <a:gd name="connsiteX168" fmla="*/ 1370470 w 2652250"/>
                <a:gd name="connsiteY168" fmla="*/ 2330281 h 4569645"/>
                <a:gd name="connsiteX169" fmla="*/ 1378977 w 2652250"/>
                <a:gd name="connsiteY169" fmla="*/ 2444799 h 4569645"/>
                <a:gd name="connsiteX170" fmla="*/ 1348221 w 2652250"/>
                <a:gd name="connsiteY170" fmla="*/ 2600543 h 4569645"/>
                <a:gd name="connsiteX171" fmla="*/ 1341022 w 2652250"/>
                <a:gd name="connsiteY171" fmla="*/ 2626719 h 4569645"/>
                <a:gd name="connsiteX172" fmla="*/ 1345603 w 2652250"/>
                <a:gd name="connsiteY172" fmla="*/ 2639807 h 4569645"/>
                <a:gd name="connsiteX173" fmla="*/ 1358036 w 2652250"/>
                <a:gd name="connsiteY173" fmla="*/ 2630645 h 4569645"/>
                <a:gd name="connsiteX174" fmla="*/ 1405153 w 2652250"/>
                <a:gd name="connsiteY174" fmla="*/ 2499113 h 4569645"/>
                <a:gd name="connsiteX175" fmla="*/ 1403844 w 2652250"/>
                <a:gd name="connsiteY175" fmla="*/ 2414042 h 4569645"/>
                <a:gd name="connsiteX176" fmla="*/ 1402535 w 2652250"/>
                <a:gd name="connsiteY176" fmla="*/ 2402918 h 4569645"/>
                <a:gd name="connsiteX177" fmla="*/ 1397954 w 2652250"/>
                <a:gd name="connsiteY177" fmla="*/ 2265496 h 4569645"/>
                <a:gd name="connsiteX178" fmla="*/ 1446379 w 2652250"/>
                <a:gd name="connsiteY178" fmla="*/ 2113023 h 4569645"/>
                <a:gd name="connsiteX179" fmla="*/ 1502002 w 2652250"/>
                <a:gd name="connsiteY179" fmla="*/ 2069179 h 4569645"/>
                <a:gd name="connsiteX180" fmla="*/ 1608013 w 2652250"/>
                <a:gd name="connsiteY180" fmla="*/ 1995888 h 4569645"/>
                <a:gd name="connsiteX181" fmla="*/ 1662982 w 2652250"/>
                <a:gd name="connsiteY181" fmla="*/ 1967094 h 4569645"/>
                <a:gd name="connsiteX182" fmla="*/ 1662327 w 2652250"/>
                <a:gd name="connsiteY182" fmla="*/ 2038423 h 4569645"/>
                <a:gd name="connsiteX183" fmla="*/ 1659055 w 2652250"/>
                <a:gd name="connsiteY183" fmla="*/ 2201366 h 4569645"/>
                <a:gd name="connsiteX184" fmla="*/ 1608013 w 2652250"/>
                <a:gd name="connsiteY184" fmla="*/ 2404881 h 4569645"/>
                <a:gd name="connsiteX185" fmla="*/ 1555662 w 2652250"/>
                <a:gd name="connsiteY185" fmla="*/ 2472937 h 4569645"/>
                <a:gd name="connsiteX186" fmla="*/ 1497422 w 2652250"/>
                <a:gd name="connsiteY186" fmla="*/ 2532487 h 4569645"/>
                <a:gd name="connsiteX187" fmla="*/ 1418240 w 2652250"/>
                <a:gd name="connsiteY187" fmla="*/ 2611014 h 4569645"/>
                <a:gd name="connsiteX188" fmla="*/ 1354764 w 2652250"/>
                <a:gd name="connsiteY188" fmla="*/ 2660747 h 4569645"/>
                <a:gd name="connsiteX189" fmla="*/ 1336442 w 2652250"/>
                <a:gd name="connsiteY189" fmla="*/ 2683651 h 4569645"/>
                <a:gd name="connsiteX190" fmla="*/ 1337751 w 2652250"/>
                <a:gd name="connsiteY190" fmla="*/ 2696084 h 4569645"/>
                <a:gd name="connsiteX191" fmla="*/ 1350184 w 2652250"/>
                <a:gd name="connsiteY191" fmla="*/ 2694121 h 4569645"/>
                <a:gd name="connsiteX192" fmla="*/ 1431328 w 2652250"/>
                <a:gd name="connsiteY192" fmla="*/ 2628028 h 4569645"/>
                <a:gd name="connsiteX193" fmla="*/ 1547155 w 2652250"/>
                <a:gd name="connsiteY193" fmla="*/ 2512201 h 4569645"/>
                <a:gd name="connsiteX194" fmla="*/ 1614557 w 2652250"/>
                <a:gd name="connsiteY194" fmla="*/ 2457886 h 4569645"/>
                <a:gd name="connsiteX195" fmla="*/ 1757869 w 2652250"/>
                <a:gd name="connsiteY195" fmla="*/ 2380669 h 4569645"/>
                <a:gd name="connsiteX196" fmla="*/ 2009154 w 2652250"/>
                <a:gd name="connsiteY196" fmla="*/ 2275966 h 4569645"/>
                <a:gd name="connsiteX197" fmla="*/ 2131525 w 2652250"/>
                <a:gd name="connsiteY197" fmla="*/ 2226887 h 4569645"/>
                <a:gd name="connsiteX198" fmla="*/ 2138069 w 2652250"/>
                <a:gd name="connsiteY198" fmla="*/ 2224269 h 4569645"/>
                <a:gd name="connsiteX199" fmla="*/ 2144612 w 2652250"/>
                <a:gd name="connsiteY199" fmla="*/ 2215108 h 4569645"/>
                <a:gd name="connsiteX200" fmla="*/ 2134797 w 2652250"/>
                <a:gd name="connsiteY200" fmla="*/ 2214454 h 4569645"/>
                <a:gd name="connsiteX201" fmla="*/ 1982978 w 2652250"/>
                <a:gd name="connsiteY201" fmla="*/ 2259607 h 4569645"/>
                <a:gd name="connsiteX202" fmla="*/ 1740854 w 2652250"/>
                <a:gd name="connsiteY202" fmla="*/ 2356456 h 4569645"/>
                <a:gd name="connsiteX203" fmla="*/ 1644659 w 2652250"/>
                <a:gd name="connsiteY203" fmla="*/ 2413388 h 4569645"/>
                <a:gd name="connsiteX204" fmla="*/ 1629608 w 2652250"/>
                <a:gd name="connsiteY204" fmla="*/ 2422549 h 4569645"/>
                <a:gd name="connsiteX205" fmla="*/ 1644659 w 2652250"/>
                <a:gd name="connsiteY205" fmla="*/ 2391793 h 4569645"/>
                <a:gd name="connsiteX206" fmla="*/ 1691775 w 2652250"/>
                <a:gd name="connsiteY206" fmla="*/ 2255680 h 4569645"/>
                <a:gd name="connsiteX207" fmla="*/ 1693084 w 2652250"/>
                <a:gd name="connsiteY207" fmla="*/ 2233431 h 4569645"/>
                <a:gd name="connsiteX208" fmla="*/ 1709444 w 2652250"/>
                <a:gd name="connsiteY208" fmla="*/ 2209873 h 4569645"/>
                <a:gd name="connsiteX209" fmla="*/ 1865188 w 2652250"/>
                <a:gd name="connsiteY209" fmla="*/ 2185661 h 4569645"/>
                <a:gd name="connsiteX210" fmla="*/ 2067395 w 2652250"/>
                <a:gd name="connsiteY210" fmla="*/ 2175190 h 4569645"/>
                <a:gd name="connsiteX211" fmla="*/ 2166207 w 2652250"/>
                <a:gd name="connsiteY211" fmla="*/ 2181080 h 4569645"/>
                <a:gd name="connsiteX212" fmla="*/ 2217250 w 2652250"/>
                <a:gd name="connsiteY212" fmla="*/ 2183043 h 4569645"/>
                <a:gd name="connsiteX213" fmla="*/ 2166207 w 2652250"/>
                <a:gd name="connsiteY213" fmla="*/ 2250445 h 4569645"/>
                <a:gd name="connsiteX214" fmla="*/ 1999338 w 2652250"/>
                <a:gd name="connsiteY214" fmla="*/ 2363654 h 4569645"/>
                <a:gd name="connsiteX215" fmla="*/ 1935862 w 2652250"/>
                <a:gd name="connsiteY215" fmla="*/ 2411425 h 4569645"/>
                <a:gd name="connsiteX216" fmla="*/ 1704863 w 2652250"/>
                <a:gd name="connsiteY216" fmla="*/ 2561280 h 4569645"/>
                <a:gd name="connsiteX217" fmla="*/ 1571368 w 2652250"/>
                <a:gd name="connsiteY217" fmla="*/ 2598580 h 4569645"/>
                <a:gd name="connsiteX218" fmla="*/ 1453577 w 2652250"/>
                <a:gd name="connsiteY218" fmla="*/ 2633917 h 4569645"/>
                <a:gd name="connsiteX219" fmla="*/ 1378323 w 2652250"/>
                <a:gd name="connsiteY219" fmla="*/ 2675798 h 4569645"/>
                <a:gd name="connsiteX220" fmla="*/ 1374396 w 2652250"/>
                <a:gd name="connsiteY220" fmla="*/ 2691503 h 4569645"/>
                <a:gd name="connsiteX221" fmla="*/ 1376360 w 2652250"/>
                <a:gd name="connsiteY221" fmla="*/ 2703937 h 4569645"/>
                <a:gd name="connsiteX222" fmla="*/ 1385521 w 2652250"/>
                <a:gd name="connsiteY222" fmla="*/ 2860336 h 4569645"/>
                <a:gd name="connsiteX223" fmla="*/ 1397300 w 2652250"/>
                <a:gd name="connsiteY223" fmla="*/ 2997103 h 4569645"/>
                <a:gd name="connsiteX224" fmla="*/ 1391411 w 2652250"/>
                <a:gd name="connsiteY224" fmla="*/ 3247734 h 4569645"/>
                <a:gd name="connsiteX225" fmla="*/ 1383558 w 2652250"/>
                <a:gd name="connsiteY225" fmla="*/ 3368142 h 4569645"/>
                <a:gd name="connsiteX226" fmla="*/ 1368507 w 2652250"/>
                <a:gd name="connsiteY226" fmla="*/ 3416567 h 4569645"/>
                <a:gd name="connsiteX227" fmla="*/ 1345603 w 2652250"/>
                <a:gd name="connsiteY227" fmla="*/ 3516034 h 4569645"/>
                <a:gd name="connsiteX228" fmla="*/ 1322045 w 2652250"/>
                <a:gd name="connsiteY228" fmla="*/ 3677668 h 4569645"/>
                <a:gd name="connsiteX229" fmla="*/ 1322045 w 2652250"/>
                <a:gd name="connsiteY229" fmla="*/ 3693373 h 4569645"/>
                <a:gd name="connsiteX230" fmla="*/ 1333824 w 2652250"/>
                <a:gd name="connsiteY230" fmla="*/ 3707770 h 4569645"/>
                <a:gd name="connsiteX231" fmla="*/ 1347566 w 2652250"/>
                <a:gd name="connsiteY231" fmla="*/ 3693373 h 4569645"/>
                <a:gd name="connsiteX232" fmla="*/ 1360000 w 2652250"/>
                <a:gd name="connsiteY232" fmla="*/ 3590634 h 4569645"/>
                <a:gd name="connsiteX233" fmla="*/ 1384867 w 2652250"/>
                <a:gd name="connsiteY233" fmla="*/ 3461065 h 4569645"/>
                <a:gd name="connsiteX234" fmla="*/ 1484988 w 2652250"/>
                <a:gd name="connsiteY234" fmla="*/ 3244462 h 4569645"/>
                <a:gd name="connsiteX235" fmla="*/ 1520980 w 2652250"/>
                <a:gd name="connsiteY235" fmla="*/ 3208471 h 4569645"/>
                <a:gd name="connsiteX236" fmla="*/ 1608013 w 2652250"/>
                <a:gd name="connsiteY236" fmla="*/ 3128635 h 4569645"/>
                <a:gd name="connsiteX237" fmla="*/ 1718605 w 2652250"/>
                <a:gd name="connsiteY237" fmla="*/ 3050109 h 4569645"/>
                <a:gd name="connsiteX238" fmla="*/ 2138723 w 2652250"/>
                <a:gd name="connsiteY238" fmla="*/ 2867534 h 4569645"/>
                <a:gd name="connsiteX239" fmla="*/ 2448249 w 2652250"/>
                <a:gd name="connsiteY239" fmla="*/ 2847248 h 4569645"/>
                <a:gd name="connsiteX240" fmla="*/ 2522849 w 2652250"/>
                <a:gd name="connsiteY240" fmla="*/ 2855101 h 4569645"/>
                <a:gd name="connsiteX241" fmla="*/ 2537246 w 2652250"/>
                <a:gd name="connsiteY241" fmla="*/ 2872769 h 4569645"/>
                <a:gd name="connsiteX242" fmla="*/ 2478351 w 2652250"/>
                <a:gd name="connsiteY242" fmla="*/ 3051418 h 4569645"/>
                <a:gd name="connsiteX243" fmla="*/ 2457410 w 2652250"/>
                <a:gd name="connsiteY243" fmla="*/ 3099842 h 4569645"/>
                <a:gd name="connsiteX244" fmla="*/ 2363833 w 2652250"/>
                <a:gd name="connsiteY244" fmla="*/ 3313173 h 4569645"/>
                <a:gd name="connsiteX245" fmla="*/ 2344856 w 2652250"/>
                <a:gd name="connsiteY245" fmla="*/ 3344584 h 4569645"/>
                <a:gd name="connsiteX246" fmla="*/ 2172751 w 2652250"/>
                <a:gd name="connsiteY246" fmla="*/ 3538283 h 4569645"/>
                <a:gd name="connsiteX247" fmla="*/ 2056924 w 2652250"/>
                <a:gd name="connsiteY247" fmla="*/ 3619427 h 4569645"/>
                <a:gd name="connsiteX248" fmla="*/ 2024205 w 2652250"/>
                <a:gd name="connsiteY248" fmla="*/ 3639713 h 4569645"/>
                <a:gd name="connsiteX249" fmla="*/ 1692430 w 2652250"/>
                <a:gd name="connsiteY249" fmla="*/ 3737872 h 4569645"/>
                <a:gd name="connsiteX250" fmla="*/ 1424130 w 2652250"/>
                <a:gd name="connsiteY250" fmla="*/ 3735254 h 4569645"/>
                <a:gd name="connsiteX251" fmla="*/ 1370470 w 2652250"/>
                <a:gd name="connsiteY251" fmla="*/ 3739181 h 4569645"/>
                <a:gd name="connsiteX252" fmla="*/ 1338405 w 2652250"/>
                <a:gd name="connsiteY252" fmla="*/ 3754231 h 4569645"/>
                <a:gd name="connsiteX253" fmla="*/ 1333824 w 2652250"/>
                <a:gd name="connsiteY253" fmla="*/ 3771900 h 4569645"/>
                <a:gd name="connsiteX254" fmla="*/ 1348875 w 2652250"/>
                <a:gd name="connsiteY254" fmla="*/ 3779099 h 4569645"/>
                <a:gd name="connsiteX255" fmla="*/ 1358036 w 2652250"/>
                <a:gd name="connsiteY255" fmla="*/ 3788914 h 4569645"/>
                <a:gd name="connsiteX256" fmla="*/ 1347566 w 2652250"/>
                <a:gd name="connsiteY256" fmla="*/ 3947276 h 4569645"/>
                <a:gd name="connsiteX257" fmla="*/ 1341022 w 2652250"/>
                <a:gd name="connsiteY257" fmla="*/ 4002245 h 4569645"/>
                <a:gd name="connsiteX258" fmla="*/ 1337096 w 2652250"/>
                <a:gd name="connsiteY258" fmla="*/ 4104330 h 4569645"/>
                <a:gd name="connsiteX259" fmla="*/ 1327280 w 2652250"/>
                <a:gd name="connsiteY259" fmla="*/ 4271199 h 4569645"/>
                <a:gd name="connsiteX260" fmla="*/ 1325972 w 2652250"/>
                <a:gd name="connsiteY260" fmla="*/ 4337947 h 4569645"/>
                <a:gd name="connsiteX261" fmla="*/ 1319428 w 2652250"/>
                <a:gd name="connsiteY261" fmla="*/ 4464244 h 4569645"/>
                <a:gd name="connsiteX262" fmla="*/ 1316810 w 2652250"/>
                <a:gd name="connsiteY262" fmla="*/ 4545388 h 4569645"/>
                <a:gd name="connsiteX263" fmla="*/ 1317465 w 2652250"/>
                <a:gd name="connsiteY263" fmla="*/ 4556513 h 4569645"/>
                <a:gd name="connsiteX264" fmla="*/ 1331207 w 2652250"/>
                <a:gd name="connsiteY264" fmla="*/ 4569601 h 4569645"/>
                <a:gd name="connsiteX265" fmla="*/ 1345603 w 2652250"/>
                <a:gd name="connsiteY265" fmla="*/ 4556513 h 4569645"/>
                <a:gd name="connsiteX266" fmla="*/ 1350838 w 2652250"/>
                <a:gd name="connsiteY266" fmla="*/ 4498272 h 4569645"/>
                <a:gd name="connsiteX267" fmla="*/ 1351493 w 2652250"/>
                <a:gd name="connsiteY267" fmla="*/ 4476678 h 4569645"/>
                <a:gd name="connsiteX268" fmla="*/ 1365235 w 2652250"/>
                <a:gd name="connsiteY268" fmla="*/ 4231936 h 4569645"/>
                <a:gd name="connsiteX269" fmla="*/ 1369161 w 2652250"/>
                <a:gd name="connsiteY269" fmla="*/ 4057214 h 4569645"/>
                <a:gd name="connsiteX270" fmla="*/ 1376360 w 2652250"/>
                <a:gd name="connsiteY270" fmla="*/ 3969526 h 4569645"/>
                <a:gd name="connsiteX271" fmla="*/ 1382904 w 2652250"/>
                <a:gd name="connsiteY271" fmla="*/ 3793495 h 4569645"/>
                <a:gd name="connsiteX272" fmla="*/ 1403844 w 2652250"/>
                <a:gd name="connsiteY272" fmla="*/ 3774518 h 4569645"/>
                <a:gd name="connsiteX273" fmla="*/ 1542574 w 2652250"/>
                <a:gd name="connsiteY273" fmla="*/ 3778444 h 4569645"/>
                <a:gd name="connsiteX274" fmla="*/ 1837704 w 2652250"/>
                <a:gd name="connsiteY274" fmla="*/ 3758812 h 4569645"/>
                <a:gd name="connsiteX275" fmla="*/ 2040565 w 2652250"/>
                <a:gd name="connsiteY275" fmla="*/ 3673742 h 4569645"/>
                <a:gd name="connsiteX276" fmla="*/ 2104040 w 2652250"/>
                <a:gd name="connsiteY276" fmla="*/ 3636441 h 4569645"/>
                <a:gd name="connsiteX277" fmla="*/ 2216596 w 2652250"/>
                <a:gd name="connsiteY277" fmla="*/ 3548099 h 4569645"/>
                <a:gd name="connsiteX278" fmla="*/ 2372340 w 2652250"/>
                <a:gd name="connsiteY278" fmla="*/ 3366833 h 4569645"/>
                <a:gd name="connsiteX279" fmla="*/ 2418801 w 2652250"/>
                <a:gd name="connsiteY279" fmla="*/ 3277836 h 4569645"/>
                <a:gd name="connsiteX280" fmla="*/ 2522849 w 2652250"/>
                <a:gd name="connsiteY280" fmla="*/ 3030477 h 4569645"/>
                <a:gd name="connsiteX281" fmla="*/ 2567348 w 2652250"/>
                <a:gd name="connsiteY281" fmla="*/ 2868189 h 4569645"/>
                <a:gd name="connsiteX282" fmla="*/ 2537901 w 2652250"/>
                <a:gd name="connsiteY282" fmla="*/ 2828271 h 4569645"/>
                <a:gd name="connsiteX283" fmla="*/ 2388700 w 2652250"/>
                <a:gd name="connsiteY283" fmla="*/ 2809294 h 4569645"/>
                <a:gd name="connsiteX284" fmla="*/ 2219213 w 2652250"/>
                <a:gd name="connsiteY284" fmla="*/ 2817146 h 4569645"/>
                <a:gd name="connsiteX285" fmla="*/ 2037947 w 2652250"/>
                <a:gd name="connsiteY285" fmla="*/ 2867534 h 4569645"/>
                <a:gd name="connsiteX286" fmla="*/ 1837704 w 2652250"/>
                <a:gd name="connsiteY286" fmla="*/ 2947370 h 4569645"/>
                <a:gd name="connsiteX287" fmla="*/ 1604087 w 2652250"/>
                <a:gd name="connsiteY287" fmla="*/ 3089372 h 4569645"/>
                <a:gd name="connsiteX288" fmla="*/ 1578566 w 2652250"/>
                <a:gd name="connsiteY288" fmla="*/ 3113585 h 4569645"/>
                <a:gd name="connsiteX289" fmla="*/ 1513127 w 2652250"/>
                <a:gd name="connsiteY289" fmla="*/ 3176406 h 4569645"/>
                <a:gd name="connsiteX290" fmla="*/ 1422821 w 2652250"/>
                <a:gd name="connsiteY290" fmla="*/ 3296159 h 4569645"/>
                <a:gd name="connsiteX291" fmla="*/ 1418895 w 2652250"/>
                <a:gd name="connsiteY291" fmla="*/ 3305321 h 4569645"/>
                <a:gd name="connsiteX292" fmla="*/ 1414314 w 2652250"/>
                <a:gd name="connsiteY292" fmla="*/ 3311210 h 4569645"/>
                <a:gd name="connsiteX293" fmla="*/ 1414968 w 2652250"/>
                <a:gd name="connsiteY293" fmla="*/ 3224176 h 4569645"/>
                <a:gd name="connsiteX294" fmla="*/ 1418240 w 2652250"/>
                <a:gd name="connsiteY294" fmla="*/ 3109004 h 4569645"/>
                <a:gd name="connsiteX295" fmla="*/ 1420203 w 2652250"/>
                <a:gd name="connsiteY295" fmla="*/ 3000375 h 4569645"/>
                <a:gd name="connsiteX296" fmla="*/ 1403189 w 2652250"/>
                <a:gd name="connsiteY296" fmla="*/ 2828271 h 4569645"/>
                <a:gd name="connsiteX297" fmla="*/ 1398609 w 2652250"/>
                <a:gd name="connsiteY297" fmla="*/ 2702628 h 4569645"/>
                <a:gd name="connsiteX298" fmla="*/ 1411696 w 2652250"/>
                <a:gd name="connsiteY298" fmla="*/ 2683651 h 4569645"/>
                <a:gd name="connsiteX299" fmla="*/ 1587073 w 2652250"/>
                <a:gd name="connsiteY299" fmla="*/ 2635226 h 4569645"/>
                <a:gd name="connsiteX300" fmla="*/ 1818727 w 2652250"/>
                <a:gd name="connsiteY300" fmla="*/ 2546229 h 4569645"/>
                <a:gd name="connsiteX301" fmla="*/ 1957457 w 2652250"/>
                <a:gd name="connsiteY301" fmla="*/ 2440218 h 4569645"/>
                <a:gd name="connsiteX302" fmla="*/ 2052344 w 2652250"/>
                <a:gd name="connsiteY302" fmla="*/ 2370198 h 4569645"/>
                <a:gd name="connsiteX303" fmla="*/ 2180604 w 2652250"/>
                <a:gd name="connsiteY303" fmla="*/ 2278584 h 4569645"/>
                <a:gd name="connsiteX304" fmla="*/ 2248006 w 2652250"/>
                <a:gd name="connsiteY304" fmla="*/ 2185661 h 4569645"/>
                <a:gd name="connsiteX305" fmla="*/ 2235572 w 2652250"/>
                <a:gd name="connsiteY305" fmla="*/ 2160794 h 4569645"/>
                <a:gd name="connsiteX306" fmla="*/ 2212014 w 2652250"/>
                <a:gd name="connsiteY306" fmla="*/ 2156213 h 4569645"/>
                <a:gd name="connsiteX307" fmla="*/ 2068703 w 2652250"/>
                <a:gd name="connsiteY307" fmla="*/ 2154904 h 4569645"/>
                <a:gd name="connsiteX308" fmla="*/ 1935208 w 2652250"/>
                <a:gd name="connsiteY308" fmla="*/ 2153595 h 4569645"/>
                <a:gd name="connsiteX309" fmla="*/ 1747398 w 2652250"/>
                <a:gd name="connsiteY309" fmla="*/ 2179771 h 4569645"/>
                <a:gd name="connsiteX310" fmla="*/ 1694393 w 2652250"/>
                <a:gd name="connsiteY310" fmla="*/ 2199403 h 4569645"/>
                <a:gd name="connsiteX311" fmla="*/ 1693084 w 2652250"/>
                <a:gd name="connsiteY311" fmla="*/ 2048893 h 4569645"/>
                <a:gd name="connsiteX312" fmla="*/ 1686540 w 2652250"/>
                <a:gd name="connsiteY312" fmla="*/ 1965786 h 4569645"/>
                <a:gd name="connsiteX313" fmla="*/ 1670180 w 2652250"/>
                <a:gd name="connsiteY313" fmla="*/ 1954007 h 4569645"/>
                <a:gd name="connsiteX314" fmla="*/ 1584455 w 2652250"/>
                <a:gd name="connsiteY314" fmla="*/ 1994579 h 4569645"/>
                <a:gd name="connsiteX315" fmla="*/ 1431983 w 2652250"/>
                <a:gd name="connsiteY315" fmla="*/ 2079649 h 4569645"/>
                <a:gd name="connsiteX316" fmla="*/ 1428711 w 2652250"/>
                <a:gd name="connsiteY316" fmla="*/ 2078341 h 4569645"/>
                <a:gd name="connsiteX317" fmla="*/ 1433946 w 2652250"/>
                <a:gd name="connsiteY317" fmla="*/ 1897729 h 4569645"/>
                <a:gd name="connsiteX318" fmla="*/ 1690466 w 2652250"/>
                <a:gd name="connsiteY318" fmla="*/ 1942228 h 4569645"/>
                <a:gd name="connsiteX319" fmla="*/ 1912304 w 2652250"/>
                <a:gd name="connsiteY319" fmla="*/ 1929140 h 4569645"/>
                <a:gd name="connsiteX320" fmla="*/ 2090952 w 2652250"/>
                <a:gd name="connsiteY320" fmla="*/ 1887259 h 4569645"/>
                <a:gd name="connsiteX321" fmla="*/ 2270255 w 2652250"/>
                <a:gd name="connsiteY321" fmla="*/ 1824438 h 4569645"/>
                <a:gd name="connsiteX322" fmla="*/ 2451521 w 2652250"/>
                <a:gd name="connsiteY322" fmla="*/ 1668038 h 4569645"/>
                <a:gd name="connsiteX323" fmla="*/ 2571274 w 2652250"/>
                <a:gd name="connsiteY323" fmla="*/ 1485464 h 4569645"/>
                <a:gd name="connsiteX324" fmla="*/ 2647183 w 2652250"/>
                <a:gd name="connsiteY324" fmla="*/ 1400393 h 4569645"/>
                <a:gd name="connsiteX325" fmla="*/ 2645221 w 2652250"/>
                <a:gd name="connsiteY325" fmla="*/ 1380107 h 4569645"/>
                <a:gd name="connsiteX326" fmla="*/ 2591560 w 2652250"/>
                <a:gd name="connsiteY326" fmla="*/ 1348696 h 4569645"/>
                <a:gd name="connsiteX327" fmla="*/ 2361216 w 2652250"/>
                <a:gd name="connsiteY327" fmla="*/ 1289147 h 4569645"/>
                <a:gd name="connsiteX328" fmla="*/ 2146576 w 2652250"/>
                <a:gd name="connsiteY328" fmla="*/ 1280640 h 4569645"/>
                <a:gd name="connsiteX329" fmla="*/ 2003919 w 2652250"/>
                <a:gd name="connsiteY329" fmla="*/ 1313359 h 4569645"/>
                <a:gd name="connsiteX330" fmla="*/ 1748053 w 2652250"/>
                <a:gd name="connsiteY330" fmla="*/ 1432458 h 4569645"/>
                <a:gd name="connsiteX331" fmla="*/ 1558280 w 2652250"/>
                <a:gd name="connsiteY331" fmla="*/ 1582968 h 4569645"/>
                <a:gd name="connsiteX332" fmla="*/ 1432637 w 2652250"/>
                <a:gd name="connsiteY332" fmla="*/ 1725625 h 4569645"/>
                <a:gd name="connsiteX333" fmla="*/ 1418895 w 2652250"/>
                <a:gd name="connsiteY333" fmla="*/ 1741330 h 4569645"/>
                <a:gd name="connsiteX334" fmla="*/ 1420858 w 2652250"/>
                <a:gd name="connsiteY334" fmla="*/ 1613724 h 4569645"/>
                <a:gd name="connsiteX335" fmla="*/ 1457504 w 2652250"/>
                <a:gd name="connsiteY335" fmla="*/ 1543704 h 4569645"/>
                <a:gd name="connsiteX336" fmla="*/ 1507892 w 2652250"/>
                <a:gd name="connsiteY336" fmla="*/ 1444237 h 4569645"/>
                <a:gd name="connsiteX337" fmla="*/ 1587073 w 2652250"/>
                <a:gd name="connsiteY337" fmla="*/ 1279331 h 4569645"/>
                <a:gd name="connsiteX338" fmla="*/ 1608668 w 2652250"/>
                <a:gd name="connsiteY338" fmla="*/ 1236141 h 4569645"/>
                <a:gd name="connsiteX339" fmla="*/ 1663636 w 2652250"/>
                <a:gd name="connsiteY339" fmla="*/ 1097411 h 4569645"/>
                <a:gd name="connsiteX340" fmla="*/ 1678033 w 2652250"/>
                <a:gd name="connsiteY340" fmla="*/ 1066655 h 4569645"/>
                <a:gd name="connsiteX341" fmla="*/ 1733656 w 2652250"/>
                <a:gd name="connsiteY341" fmla="*/ 933814 h 4569645"/>
                <a:gd name="connsiteX342" fmla="*/ 1779463 w 2652250"/>
                <a:gd name="connsiteY342" fmla="*/ 814715 h 4569645"/>
                <a:gd name="connsiteX343" fmla="*/ 1815455 w 2652250"/>
                <a:gd name="connsiteY343" fmla="*/ 689726 h 4569645"/>
                <a:gd name="connsiteX344" fmla="*/ 1834432 w 2652250"/>
                <a:gd name="connsiteY344" fmla="*/ 501917 h 4569645"/>
                <a:gd name="connsiteX345" fmla="*/ 1844902 w 2652250"/>
                <a:gd name="connsiteY345" fmla="*/ 280733 h 4569645"/>
                <a:gd name="connsiteX346" fmla="*/ 1833778 w 2652250"/>
                <a:gd name="connsiteY346" fmla="*/ 24212 h 4569645"/>
                <a:gd name="connsiteX347" fmla="*/ 1829851 w 2652250"/>
                <a:gd name="connsiteY347" fmla="*/ 0 h 4569645"/>
                <a:gd name="connsiteX348" fmla="*/ 1760486 w 2652250"/>
                <a:gd name="connsiteY348" fmla="*/ 68056 h 4569645"/>
                <a:gd name="connsiteX349" fmla="*/ 1652512 w 2652250"/>
                <a:gd name="connsiteY349" fmla="*/ 213985 h 4569645"/>
                <a:gd name="connsiteX350" fmla="*/ 1543229 w 2652250"/>
                <a:gd name="connsiteY350" fmla="*/ 374965 h 4569645"/>
                <a:gd name="connsiteX351" fmla="*/ 1515090 w 2652250"/>
                <a:gd name="connsiteY351" fmla="*/ 410957 h 4569645"/>
                <a:gd name="connsiteX352" fmla="*/ 1482370 w 2652250"/>
                <a:gd name="connsiteY352" fmla="*/ 458727 h 4569645"/>
                <a:gd name="connsiteX353" fmla="*/ 1378323 w 2652250"/>
                <a:gd name="connsiteY353" fmla="*/ 655698 h 4569645"/>
                <a:gd name="connsiteX354" fmla="*/ 1316810 w 2652250"/>
                <a:gd name="connsiteY354" fmla="*/ 842854 h 4569645"/>
                <a:gd name="connsiteX355" fmla="*/ 1295869 w 2652250"/>
                <a:gd name="connsiteY355" fmla="*/ 1143873 h 4569645"/>
                <a:gd name="connsiteX356" fmla="*/ 1298487 w 2652250"/>
                <a:gd name="connsiteY356" fmla="*/ 1285875 h 4569645"/>
                <a:gd name="connsiteX357" fmla="*/ 1297178 w 2652250"/>
                <a:gd name="connsiteY357" fmla="*/ 1293073 h 4569645"/>
                <a:gd name="connsiteX358" fmla="*/ 1257915 w 2652250"/>
                <a:gd name="connsiteY358" fmla="*/ 1192297 h 4569645"/>
                <a:gd name="connsiteX359" fmla="*/ 1168264 w 2652250"/>
                <a:gd name="connsiteY359" fmla="*/ 1040479 h 4569645"/>
                <a:gd name="connsiteX360" fmla="*/ 964749 w 2652250"/>
                <a:gd name="connsiteY360" fmla="*/ 873610 h 4569645"/>
                <a:gd name="connsiteX361" fmla="*/ 924831 w 2652250"/>
                <a:gd name="connsiteY361" fmla="*/ 844817 h 4569645"/>
                <a:gd name="connsiteX362" fmla="*/ 848267 w 2652250"/>
                <a:gd name="connsiteY362" fmla="*/ 799664 h 4569645"/>
                <a:gd name="connsiteX363" fmla="*/ 763197 w 2652250"/>
                <a:gd name="connsiteY363" fmla="*/ 748621 h 4569645"/>
                <a:gd name="connsiteX364" fmla="*/ 728514 w 2652250"/>
                <a:gd name="connsiteY364" fmla="*/ 744041 h 4569645"/>
                <a:gd name="connsiteX365" fmla="*/ 718044 w 2652250"/>
                <a:gd name="connsiteY365" fmla="*/ 762364 h 4569645"/>
                <a:gd name="connsiteX366" fmla="*/ 723933 w 2652250"/>
                <a:gd name="connsiteY366" fmla="*/ 787230 h 4569645"/>
                <a:gd name="connsiteX367" fmla="*/ 815548 w 2652250"/>
                <a:gd name="connsiteY367" fmla="*/ 1112462 h 4569645"/>
                <a:gd name="connsiteX368" fmla="*/ 919596 w 2652250"/>
                <a:gd name="connsiteY368" fmla="*/ 1338226 h 4569645"/>
                <a:gd name="connsiteX369" fmla="*/ 1012519 w 2652250"/>
                <a:gd name="connsiteY369" fmla="*/ 1435730 h 4569645"/>
                <a:gd name="connsiteX370" fmla="*/ 1110677 w 2652250"/>
                <a:gd name="connsiteY370" fmla="*/ 1505750 h 4569645"/>
                <a:gd name="connsiteX371" fmla="*/ 1233048 w 2652250"/>
                <a:gd name="connsiteY371" fmla="*/ 1561373 h 4569645"/>
                <a:gd name="connsiteX372" fmla="*/ 1340368 w 2652250"/>
                <a:gd name="connsiteY372" fmla="*/ 1618305 h 4569645"/>
                <a:gd name="connsiteX373" fmla="*/ 1349529 w 2652250"/>
                <a:gd name="connsiteY373" fmla="*/ 1635974 h 4569645"/>
                <a:gd name="connsiteX374" fmla="*/ 1354110 w 2652250"/>
                <a:gd name="connsiteY374" fmla="*/ 1828364 h 4569645"/>
                <a:gd name="connsiteX375" fmla="*/ 1334479 w 2652250"/>
                <a:gd name="connsiteY375" fmla="*/ 2086193 h 4569645"/>
                <a:gd name="connsiteX376" fmla="*/ 1331207 w 2652250"/>
                <a:gd name="connsiteY376" fmla="*/ 2109097 h 4569645"/>
                <a:gd name="connsiteX377" fmla="*/ 1311575 w 2652250"/>
                <a:gd name="connsiteY377" fmla="*/ 2071142 h 4569645"/>
                <a:gd name="connsiteX378" fmla="*/ 1246790 w 2652250"/>
                <a:gd name="connsiteY378" fmla="*/ 1987380 h 4569645"/>
                <a:gd name="connsiteX379" fmla="*/ 1183969 w 2652250"/>
                <a:gd name="connsiteY379" fmla="*/ 1925868 h 4569645"/>
                <a:gd name="connsiteX380" fmla="*/ 1129000 w 2652250"/>
                <a:gd name="connsiteY380" fmla="*/ 1883333 h 4569645"/>
                <a:gd name="connsiteX381" fmla="*/ 1074032 w 2652250"/>
                <a:gd name="connsiteY381" fmla="*/ 1847995 h 4569645"/>
                <a:gd name="connsiteX382" fmla="*/ 881641 w 2652250"/>
                <a:gd name="connsiteY382" fmla="*/ 1768160 h 4569645"/>
                <a:gd name="connsiteX383" fmla="*/ 774976 w 2652250"/>
                <a:gd name="connsiteY383" fmla="*/ 1751800 h 4569645"/>
                <a:gd name="connsiteX384" fmla="*/ 600908 w 2652250"/>
                <a:gd name="connsiteY384" fmla="*/ 1743948 h 4569645"/>
                <a:gd name="connsiteX385" fmla="*/ 350277 w 2652250"/>
                <a:gd name="connsiteY385" fmla="*/ 1754418 h 4569645"/>
                <a:gd name="connsiteX386" fmla="*/ 24391 w 2652250"/>
                <a:gd name="connsiteY386" fmla="*/ 1771432 h 4569645"/>
                <a:gd name="connsiteX387" fmla="*/ 9340 w 2652250"/>
                <a:gd name="connsiteY387" fmla="*/ 1774050 h 4569645"/>
                <a:gd name="connsiteX388" fmla="*/ 6068 w 2652250"/>
                <a:gd name="connsiteY388" fmla="*/ 1796953 h 4569645"/>
                <a:gd name="connsiteX389" fmla="*/ 1342986 w 2652250"/>
                <a:gd name="connsiteY389" fmla="*/ 1583622 h 4569645"/>
                <a:gd name="connsiteX390" fmla="*/ 1327935 w 2652250"/>
                <a:gd name="connsiteY390" fmla="*/ 1574461 h 4569645"/>
                <a:gd name="connsiteX391" fmla="*/ 1221269 w 2652250"/>
                <a:gd name="connsiteY391" fmla="*/ 1522110 h 4569645"/>
                <a:gd name="connsiteX392" fmla="*/ 1154522 w 2652250"/>
                <a:gd name="connsiteY392" fmla="*/ 1493971 h 4569645"/>
                <a:gd name="connsiteX393" fmla="*/ 995505 w 2652250"/>
                <a:gd name="connsiteY393" fmla="*/ 1382070 h 4569645"/>
                <a:gd name="connsiteX394" fmla="*/ 972601 w 2652250"/>
                <a:gd name="connsiteY394" fmla="*/ 1359167 h 4569645"/>
                <a:gd name="connsiteX395" fmla="*/ 906508 w 2652250"/>
                <a:gd name="connsiteY395" fmla="*/ 1255119 h 4569645"/>
                <a:gd name="connsiteX396" fmla="*/ 803769 w 2652250"/>
                <a:gd name="connsiteY396" fmla="*/ 974386 h 4569645"/>
                <a:gd name="connsiteX397" fmla="*/ 748146 w 2652250"/>
                <a:gd name="connsiteY397" fmla="*/ 783304 h 4569645"/>
                <a:gd name="connsiteX398" fmla="*/ 747491 w 2652250"/>
                <a:gd name="connsiteY398" fmla="*/ 770871 h 4569645"/>
                <a:gd name="connsiteX399" fmla="*/ 831253 w 2652250"/>
                <a:gd name="connsiteY399" fmla="*/ 814715 h 4569645"/>
                <a:gd name="connsiteX400" fmla="*/ 912397 w 2652250"/>
                <a:gd name="connsiteY400" fmla="*/ 859868 h 4569645"/>
                <a:gd name="connsiteX401" fmla="*/ 949043 w 2652250"/>
                <a:gd name="connsiteY401" fmla="*/ 886698 h 4569645"/>
                <a:gd name="connsiteX402" fmla="*/ 1147978 w 2652250"/>
                <a:gd name="connsiteY402" fmla="*/ 1068618 h 4569645"/>
                <a:gd name="connsiteX403" fmla="*/ 1206218 w 2652250"/>
                <a:gd name="connsiteY403" fmla="*/ 1148453 h 4569645"/>
                <a:gd name="connsiteX404" fmla="*/ 1244173 w 2652250"/>
                <a:gd name="connsiteY404" fmla="*/ 1215856 h 4569645"/>
                <a:gd name="connsiteX405" fmla="*/ 1294561 w 2652250"/>
                <a:gd name="connsiteY405" fmla="*/ 1351314 h 4569645"/>
                <a:gd name="connsiteX406" fmla="*/ 1314847 w 2652250"/>
                <a:gd name="connsiteY406" fmla="*/ 1417407 h 4569645"/>
                <a:gd name="connsiteX407" fmla="*/ 1316156 w 2652250"/>
                <a:gd name="connsiteY407" fmla="*/ 1431149 h 4569645"/>
                <a:gd name="connsiteX408" fmla="*/ 1326626 w 2652250"/>
                <a:gd name="connsiteY408" fmla="*/ 1498552 h 4569645"/>
                <a:gd name="connsiteX409" fmla="*/ 1238283 w 2652250"/>
                <a:gd name="connsiteY409" fmla="*/ 1365056 h 4569645"/>
                <a:gd name="connsiteX410" fmla="*/ 1121802 w 2652250"/>
                <a:gd name="connsiteY410" fmla="*/ 1206040 h 4569645"/>
                <a:gd name="connsiteX411" fmla="*/ 1088428 w 2652250"/>
                <a:gd name="connsiteY411" fmla="*/ 1160232 h 4569645"/>
                <a:gd name="connsiteX412" fmla="*/ 1024298 w 2652250"/>
                <a:gd name="connsiteY412" fmla="*/ 1084323 h 4569645"/>
                <a:gd name="connsiteX413" fmla="*/ 922868 w 2652250"/>
                <a:gd name="connsiteY413" fmla="*/ 956717 h 4569645"/>
                <a:gd name="connsiteX414" fmla="*/ 886876 w 2652250"/>
                <a:gd name="connsiteY414" fmla="*/ 923998 h 4569645"/>
                <a:gd name="connsiteX415" fmla="*/ 915669 w 2652250"/>
                <a:gd name="connsiteY415" fmla="*/ 961952 h 4569645"/>
                <a:gd name="connsiteX416" fmla="*/ 915669 w 2652250"/>
                <a:gd name="connsiteY416" fmla="*/ 961952 h 4569645"/>
                <a:gd name="connsiteX417" fmla="*/ 969329 w 2652250"/>
                <a:gd name="connsiteY417" fmla="*/ 1043751 h 4569645"/>
                <a:gd name="connsiteX418" fmla="*/ 1103479 w 2652250"/>
                <a:gd name="connsiteY418" fmla="*/ 1226326 h 4569645"/>
                <a:gd name="connsiteX419" fmla="*/ 1260533 w 2652250"/>
                <a:gd name="connsiteY419" fmla="*/ 1448164 h 4569645"/>
                <a:gd name="connsiteX420" fmla="*/ 1330552 w 2652250"/>
                <a:gd name="connsiteY420" fmla="*/ 1555483 h 4569645"/>
                <a:gd name="connsiteX421" fmla="*/ 1342986 w 2652250"/>
                <a:gd name="connsiteY421" fmla="*/ 1583622 h 456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</a:cxnLst>
              <a:rect l="l" t="t" r="r" b="b"/>
              <a:pathLst>
                <a:path w="2652250" h="4569645">
                  <a:moveTo>
                    <a:pt x="6068" y="1796953"/>
                  </a:moveTo>
                  <a:cubicBezTo>
                    <a:pt x="8031" y="1798916"/>
                    <a:pt x="10649" y="1800879"/>
                    <a:pt x="13266" y="1801534"/>
                  </a:cubicBezTo>
                  <a:cubicBezTo>
                    <a:pt x="40097" y="1810695"/>
                    <a:pt x="59074" y="1829018"/>
                    <a:pt x="78051" y="1848650"/>
                  </a:cubicBezTo>
                  <a:cubicBezTo>
                    <a:pt x="108807" y="1881370"/>
                    <a:pt x="145453" y="1907545"/>
                    <a:pt x="176864" y="1940265"/>
                  </a:cubicBezTo>
                  <a:cubicBezTo>
                    <a:pt x="186680" y="1950080"/>
                    <a:pt x="195841" y="1960550"/>
                    <a:pt x="204348" y="1971021"/>
                  </a:cubicBezTo>
                  <a:cubicBezTo>
                    <a:pt x="257354" y="2033842"/>
                    <a:pt x="321484" y="2084884"/>
                    <a:pt x="382342" y="2140508"/>
                  </a:cubicBezTo>
                  <a:cubicBezTo>
                    <a:pt x="401320" y="2157522"/>
                    <a:pt x="423569" y="2168646"/>
                    <a:pt x="445818" y="2180425"/>
                  </a:cubicBezTo>
                  <a:cubicBezTo>
                    <a:pt x="477229" y="2196785"/>
                    <a:pt x="509294" y="2213145"/>
                    <a:pt x="540050" y="2230159"/>
                  </a:cubicBezTo>
                  <a:cubicBezTo>
                    <a:pt x="615959" y="2272040"/>
                    <a:pt x="695795" y="2295598"/>
                    <a:pt x="783483" y="2289054"/>
                  </a:cubicBezTo>
                  <a:cubicBezTo>
                    <a:pt x="848267" y="2284473"/>
                    <a:pt x="913052" y="2287745"/>
                    <a:pt x="977836" y="2289708"/>
                  </a:cubicBezTo>
                  <a:cubicBezTo>
                    <a:pt x="1038040" y="2291671"/>
                    <a:pt x="1097590" y="2297561"/>
                    <a:pt x="1157793" y="2289054"/>
                  </a:cubicBezTo>
                  <a:cubicBezTo>
                    <a:pt x="1206218" y="2282510"/>
                    <a:pt x="1253989" y="2271385"/>
                    <a:pt x="1301105" y="2257643"/>
                  </a:cubicBezTo>
                  <a:cubicBezTo>
                    <a:pt x="1285399" y="2397683"/>
                    <a:pt x="1289980" y="2538376"/>
                    <a:pt x="1275584" y="2677761"/>
                  </a:cubicBezTo>
                  <a:cubicBezTo>
                    <a:pt x="1274275" y="2677761"/>
                    <a:pt x="1272966" y="2677761"/>
                    <a:pt x="1272312" y="2677107"/>
                  </a:cubicBezTo>
                  <a:cubicBezTo>
                    <a:pt x="1244827" y="2626065"/>
                    <a:pt x="1204255" y="2588110"/>
                    <a:pt x="1161065" y="2549501"/>
                  </a:cubicBezTo>
                  <a:cubicBezTo>
                    <a:pt x="1083193" y="2480136"/>
                    <a:pt x="996814" y="2425821"/>
                    <a:pt x="898001" y="2396374"/>
                  </a:cubicBezTo>
                  <a:cubicBezTo>
                    <a:pt x="814239" y="2371507"/>
                    <a:pt x="731786" y="2340096"/>
                    <a:pt x="643444" y="2336170"/>
                  </a:cubicBezTo>
                  <a:cubicBezTo>
                    <a:pt x="615305" y="2334861"/>
                    <a:pt x="586512" y="2332898"/>
                    <a:pt x="558373" y="2334861"/>
                  </a:cubicBezTo>
                  <a:cubicBezTo>
                    <a:pt x="528271" y="2337479"/>
                    <a:pt x="498169" y="2330935"/>
                    <a:pt x="467413" y="2331589"/>
                  </a:cubicBezTo>
                  <a:cubicBezTo>
                    <a:pt x="396739" y="2333552"/>
                    <a:pt x="325410" y="2336824"/>
                    <a:pt x="254736" y="2339442"/>
                  </a:cubicBezTo>
                  <a:cubicBezTo>
                    <a:pt x="223326" y="2340751"/>
                    <a:pt x="192569" y="2341405"/>
                    <a:pt x="161159" y="2343368"/>
                  </a:cubicBezTo>
                  <a:cubicBezTo>
                    <a:pt x="135637" y="2345331"/>
                    <a:pt x="128439" y="2358419"/>
                    <a:pt x="139564" y="2381323"/>
                  </a:cubicBezTo>
                  <a:cubicBezTo>
                    <a:pt x="187334" y="2477518"/>
                    <a:pt x="229869" y="2576331"/>
                    <a:pt x="277640" y="2672526"/>
                  </a:cubicBezTo>
                  <a:cubicBezTo>
                    <a:pt x="315594" y="2748435"/>
                    <a:pt x="360093" y="2820418"/>
                    <a:pt x="414407" y="2885857"/>
                  </a:cubicBezTo>
                  <a:cubicBezTo>
                    <a:pt x="428149" y="2902217"/>
                    <a:pt x="442546" y="2916613"/>
                    <a:pt x="460215" y="2927738"/>
                  </a:cubicBezTo>
                  <a:cubicBezTo>
                    <a:pt x="479192" y="2940171"/>
                    <a:pt x="494897" y="2955222"/>
                    <a:pt x="511257" y="2970928"/>
                  </a:cubicBezTo>
                  <a:cubicBezTo>
                    <a:pt x="536124" y="2994486"/>
                    <a:pt x="563608" y="3014772"/>
                    <a:pt x="595019" y="3028514"/>
                  </a:cubicBezTo>
                  <a:cubicBezTo>
                    <a:pt x="626429" y="3042256"/>
                    <a:pt x="653914" y="3062542"/>
                    <a:pt x="684670" y="3078247"/>
                  </a:cubicBezTo>
                  <a:cubicBezTo>
                    <a:pt x="712154" y="3091990"/>
                    <a:pt x="739639" y="3103114"/>
                    <a:pt x="769741" y="3109658"/>
                  </a:cubicBezTo>
                  <a:cubicBezTo>
                    <a:pt x="791990" y="3114893"/>
                    <a:pt x="812930" y="3122746"/>
                    <a:pt x="833216" y="3133216"/>
                  </a:cubicBezTo>
                  <a:cubicBezTo>
                    <a:pt x="882296" y="3158737"/>
                    <a:pt x="933338" y="3180332"/>
                    <a:pt x="989615" y="3185567"/>
                  </a:cubicBezTo>
                  <a:cubicBezTo>
                    <a:pt x="1034768" y="3190148"/>
                    <a:pt x="1077958" y="3206508"/>
                    <a:pt x="1120493" y="3221559"/>
                  </a:cubicBezTo>
                  <a:cubicBezTo>
                    <a:pt x="1160411" y="3235955"/>
                    <a:pt x="1201638" y="3243808"/>
                    <a:pt x="1243518" y="3249043"/>
                  </a:cubicBezTo>
                  <a:cubicBezTo>
                    <a:pt x="1267077" y="3252315"/>
                    <a:pt x="1286054" y="3264094"/>
                    <a:pt x="1306340" y="3273910"/>
                  </a:cubicBezTo>
                  <a:cubicBezTo>
                    <a:pt x="1310921" y="3275873"/>
                    <a:pt x="1310921" y="3280454"/>
                    <a:pt x="1312229" y="3284380"/>
                  </a:cubicBezTo>
                  <a:cubicBezTo>
                    <a:pt x="1314193" y="3297468"/>
                    <a:pt x="1315501" y="3310556"/>
                    <a:pt x="1314193" y="3323643"/>
                  </a:cubicBezTo>
                  <a:cubicBezTo>
                    <a:pt x="1307649" y="3398244"/>
                    <a:pt x="1310266" y="3472844"/>
                    <a:pt x="1303722" y="3547445"/>
                  </a:cubicBezTo>
                  <a:cubicBezTo>
                    <a:pt x="1301759" y="3574274"/>
                    <a:pt x="1295869" y="3600450"/>
                    <a:pt x="1291289" y="3627280"/>
                  </a:cubicBezTo>
                  <a:cubicBezTo>
                    <a:pt x="1280164" y="3691410"/>
                    <a:pt x="1273620" y="3756849"/>
                    <a:pt x="1271003" y="3822288"/>
                  </a:cubicBezTo>
                  <a:cubicBezTo>
                    <a:pt x="1269694" y="3867441"/>
                    <a:pt x="1259224" y="3911285"/>
                    <a:pt x="1255298" y="3956438"/>
                  </a:cubicBezTo>
                  <a:cubicBezTo>
                    <a:pt x="1251371" y="4004208"/>
                    <a:pt x="1238283" y="4050670"/>
                    <a:pt x="1238938" y="4099095"/>
                  </a:cubicBezTo>
                  <a:cubicBezTo>
                    <a:pt x="1239592" y="4146865"/>
                    <a:pt x="1231085" y="4193981"/>
                    <a:pt x="1230431" y="4241752"/>
                  </a:cubicBezTo>
                  <a:cubicBezTo>
                    <a:pt x="1229776" y="4265310"/>
                    <a:pt x="1225850" y="4287559"/>
                    <a:pt x="1219960" y="4310463"/>
                  </a:cubicBezTo>
                  <a:cubicBezTo>
                    <a:pt x="1214725" y="4330749"/>
                    <a:pt x="1214071" y="4352344"/>
                    <a:pt x="1216688" y="4372630"/>
                  </a:cubicBezTo>
                  <a:cubicBezTo>
                    <a:pt x="1220615" y="4409276"/>
                    <a:pt x="1218652" y="4445267"/>
                    <a:pt x="1219306" y="4481258"/>
                  </a:cubicBezTo>
                  <a:cubicBezTo>
                    <a:pt x="1219306" y="4487148"/>
                    <a:pt x="1219960" y="4493692"/>
                    <a:pt x="1221269" y="4499581"/>
                  </a:cubicBezTo>
                  <a:cubicBezTo>
                    <a:pt x="1222578" y="4506125"/>
                    <a:pt x="1227159" y="4510051"/>
                    <a:pt x="1233702" y="4510706"/>
                  </a:cubicBezTo>
                  <a:cubicBezTo>
                    <a:pt x="1242210" y="4511360"/>
                    <a:pt x="1243518" y="4504816"/>
                    <a:pt x="1245482" y="4498927"/>
                  </a:cubicBezTo>
                  <a:cubicBezTo>
                    <a:pt x="1246136" y="4496309"/>
                    <a:pt x="1246136" y="4493037"/>
                    <a:pt x="1246136" y="4490420"/>
                  </a:cubicBezTo>
                  <a:cubicBezTo>
                    <a:pt x="1246136" y="4484530"/>
                    <a:pt x="1244827" y="4479295"/>
                    <a:pt x="1245482" y="4473406"/>
                  </a:cubicBezTo>
                  <a:cubicBezTo>
                    <a:pt x="1251371" y="4423672"/>
                    <a:pt x="1240246" y="4373938"/>
                    <a:pt x="1248099" y="4324859"/>
                  </a:cubicBezTo>
                  <a:cubicBezTo>
                    <a:pt x="1253989" y="4288214"/>
                    <a:pt x="1259878" y="4252222"/>
                    <a:pt x="1262496" y="4215576"/>
                  </a:cubicBezTo>
                  <a:cubicBezTo>
                    <a:pt x="1265768" y="4167806"/>
                    <a:pt x="1270348" y="4120035"/>
                    <a:pt x="1271003" y="4072265"/>
                  </a:cubicBezTo>
                  <a:cubicBezTo>
                    <a:pt x="1272312" y="4028421"/>
                    <a:pt x="1282127" y="3985231"/>
                    <a:pt x="1288671" y="3941387"/>
                  </a:cubicBezTo>
                  <a:cubicBezTo>
                    <a:pt x="1300450" y="3858934"/>
                    <a:pt x="1301759" y="3775172"/>
                    <a:pt x="1310266" y="3692719"/>
                  </a:cubicBezTo>
                  <a:cubicBezTo>
                    <a:pt x="1313538" y="3663926"/>
                    <a:pt x="1316810" y="3635133"/>
                    <a:pt x="1323354" y="3606994"/>
                  </a:cubicBezTo>
                  <a:cubicBezTo>
                    <a:pt x="1325972" y="3595215"/>
                    <a:pt x="1327280" y="3582782"/>
                    <a:pt x="1327935" y="3570348"/>
                  </a:cubicBezTo>
                  <a:cubicBezTo>
                    <a:pt x="1330552" y="3510799"/>
                    <a:pt x="1335133" y="3451249"/>
                    <a:pt x="1332515" y="3391700"/>
                  </a:cubicBezTo>
                  <a:cubicBezTo>
                    <a:pt x="1331207" y="3358981"/>
                    <a:pt x="1337096" y="3326261"/>
                    <a:pt x="1331207" y="3294196"/>
                  </a:cubicBezTo>
                  <a:cubicBezTo>
                    <a:pt x="1330552" y="3291579"/>
                    <a:pt x="1331207" y="3289615"/>
                    <a:pt x="1333824" y="3286998"/>
                  </a:cubicBezTo>
                  <a:cubicBezTo>
                    <a:pt x="1347566" y="3274564"/>
                    <a:pt x="1344949" y="3260822"/>
                    <a:pt x="1328589" y="3251661"/>
                  </a:cubicBezTo>
                  <a:cubicBezTo>
                    <a:pt x="1298487" y="3235301"/>
                    <a:pt x="1268385" y="3219596"/>
                    <a:pt x="1233702" y="3216978"/>
                  </a:cubicBezTo>
                  <a:cubicBezTo>
                    <a:pt x="1195094" y="3213706"/>
                    <a:pt x="1159757" y="3199309"/>
                    <a:pt x="1123111" y="3188185"/>
                  </a:cubicBezTo>
                  <a:cubicBezTo>
                    <a:pt x="1070760" y="3172480"/>
                    <a:pt x="1019063" y="3154157"/>
                    <a:pt x="963440" y="3148267"/>
                  </a:cubicBezTo>
                  <a:cubicBezTo>
                    <a:pt x="928103" y="3144341"/>
                    <a:pt x="896038" y="3127327"/>
                    <a:pt x="863972" y="3110967"/>
                  </a:cubicBezTo>
                  <a:cubicBezTo>
                    <a:pt x="834525" y="3095916"/>
                    <a:pt x="805077" y="3082828"/>
                    <a:pt x="773013" y="3076284"/>
                  </a:cubicBezTo>
                  <a:cubicBezTo>
                    <a:pt x="736367" y="3068432"/>
                    <a:pt x="703647" y="3051418"/>
                    <a:pt x="671582" y="3033095"/>
                  </a:cubicBezTo>
                  <a:cubicBezTo>
                    <a:pt x="648024" y="3019352"/>
                    <a:pt x="624466" y="3005610"/>
                    <a:pt x="598945" y="2993831"/>
                  </a:cubicBezTo>
                  <a:cubicBezTo>
                    <a:pt x="593056" y="2991214"/>
                    <a:pt x="587166" y="2989251"/>
                    <a:pt x="582585" y="2985324"/>
                  </a:cubicBezTo>
                  <a:cubicBezTo>
                    <a:pt x="521073" y="2934936"/>
                    <a:pt x="454325" y="2890438"/>
                    <a:pt x="406555" y="2824344"/>
                  </a:cubicBezTo>
                  <a:cubicBezTo>
                    <a:pt x="338498" y="2730767"/>
                    <a:pt x="289419" y="2628028"/>
                    <a:pt x="240994" y="2523980"/>
                  </a:cubicBezTo>
                  <a:cubicBezTo>
                    <a:pt x="219399" y="2476864"/>
                    <a:pt x="195187" y="2430402"/>
                    <a:pt x="172938" y="2383286"/>
                  </a:cubicBezTo>
                  <a:cubicBezTo>
                    <a:pt x="170974" y="2378705"/>
                    <a:pt x="163122" y="2371507"/>
                    <a:pt x="176209" y="2371507"/>
                  </a:cubicBezTo>
                  <a:cubicBezTo>
                    <a:pt x="275677" y="2368890"/>
                    <a:pt x="374489" y="2359074"/>
                    <a:pt x="473957" y="2361691"/>
                  </a:cubicBezTo>
                  <a:cubicBezTo>
                    <a:pt x="528925" y="2363654"/>
                    <a:pt x="583894" y="2359728"/>
                    <a:pt x="638208" y="2364963"/>
                  </a:cubicBezTo>
                  <a:cubicBezTo>
                    <a:pt x="687287" y="2369544"/>
                    <a:pt x="735058" y="2376742"/>
                    <a:pt x="780865" y="2393756"/>
                  </a:cubicBezTo>
                  <a:cubicBezTo>
                    <a:pt x="811621" y="2404881"/>
                    <a:pt x="844341" y="2408153"/>
                    <a:pt x="875752" y="2418623"/>
                  </a:cubicBezTo>
                  <a:cubicBezTo>
                    <a:pt x="966057" y="2448071"/>
                    <a:pt x="1050473" y="2488643"/>
                    <a:pt x="1121148" y="2554082"/>
                  </a:cubicBezTo>
                  <a:cubicBezTo>
                    <a:pt x="1130309" y="2562589"/>
                    <a:pt x="1139471" y="2571096"/>
                    <a:pt x="1149286" y="2578294"/>
                  </a:cubicBezTo>
                  <a:cubicBezTo>
                    <a:pt x="1208836" y="2620175"/>
                    <a:pt x="1244173" y="2679725"/>
                    <a:pt x="1274929" y="2743200"/>
                  </a:cubicBezTo>
                  <a:cubicBezTo>
                    <a:pt x="1309612" y="2815837"/>
                    <a:pt x="1322700" y="2893710"/>
                    <a:pt x="1332515" y="2972891"/>
                  </a:cubicBezTo>
                  <a:cubicBezTo>
                    <a:pt x="1336442" y="3006265"/>
                    <a:pt x="1340368" y="3040293"/>
                    <a:pt x="1344294" y="3073667"/>
                  </a:cubicBezTo>
                  <a:cubicBezTo>
                    <a:pt x="1344949" y="3078247"/>
                    <a:pt x="1346912" y="3082828"/>
                    <a:pt x="1348221" y="3087409"/>
                  </a:cubicBezTo>
                  <a:cubicBezTo>
                    <a:pt x="1350184" y="3093298"/>
                    <a:pt x="1354110" y="3095262"/>
                    <a:pt x="1360000" y="3095262"/>
                  </a:cubicBezTo>
                  <a:cubicBezTo>
                    <a:pt x="1366544" y="3094607"/>
                    <a:pt x="1370470" y="3090681"/>
                    <a:pt x="1370470" y="3084137"/>
                  </a:cubicBezTo>
                  <a:cubicBezTo>
                    <a:pt x="1371124" y="3071049"/>
                    <a:pt x="1373088" y="3057307"/>
                    <a:pt x="1371779" y="3044219"/>
                  </a:cubicBezTo>
                  <a:cubicBezTo>
                    <a:pt x="1365889" y="2974854"/>
                    <a:pt x="1363272" y="2905489"/>
                    <a:pt x="1342986" y="2838086"/>
                  </a:cubicBezTo>
                  <a:cubicBezTo>
                    <a:pt x="1329244" y="2792279"/>
                    <a:pt x="1314847" y="2747127"/>
                    <a:pt x="1301105" y="2701319"/>
                  </a:cubicBezTo>
                  <a:cubicBezTo>
                    <a:pt x="1299141" y="2694121"/>
                    <a:pt x="1298487" y="2687577"/>
                    <a:pt x="1299141" y="2680379"/>
                  </a:cubicBezTo>
                  <a:cubicBezTo>
                    <a:pt x="1310266" y="2567170"/>
                    <a:pt x="1310921" y="2453306"/>
                    <a:pt x="1312884" y="2340096"/>
                  </a:cubicBezTo>
                  <a:cubicBezTo>
                    <a:pt x="1313538" y="2312612"/>
                    <a:pt x="1316810" y="2285127"/>
                    <a:pt x="1318773" y="2257643"/>
                  </a:cubicBezTo>
                  <a:cubicBezTo>
                    <a:pt x="1319428" y="2250445"/>
                    <a:pt x="1324008" y="2246519"/>
                    <a:pt x="1327280" y="2241938"/>
                  </a:cubicBezTo>
                  <a:cubicBezTo>
                    <a:pt x="1332515" y="2234740"/>
                    <a:pt x="1335133" y="2226887"/>
                    <a:pt x="1328589" y="2220343"/>
                  </a:cubicBezTo>
                  <a:cubicBezTo>
                    <a:pt x="1322045" y="2214454"/>
                    <a:pt x="1314193" y="2217725"/>
                    <a:pt x="1308303" y="2223615"/>
                  </a:cubicBezTo>
                  <a:cubicBezTo>
                    <a:pt x="1302413" y="2229504"/>
                    <a:pt x="1294561" y="2232122"/>
                    <a:pt x="1286708" y="2234085"/>
                  </a:cubicBezTo>
                  <a:cubicBezTo>
                    <a:pt x="1221924" y="2251100"/>
                    <a:pt x="1155830" y="2265496"/>
                    <a:pt x="1088428" y="2262878"/>
                  </a:cubicBezTo>
                  <a:cubicBezTo>
                    <a:pt x="1046547" y="2261570"/>
                    <a:pt x="1004012" y="2260915"/>
                    <a:pt x="962131" y="2256989"/>
                  </a:cubicBezTo>
                  <a:cubicBezTo>
                    <a:pt x="893420" y="2250445"/>
                    <a:pt x="824709" y="2254372"/>
                    <a:pt x="756653" y="2255680"/>
                  </a:cubicBezTo>
                  <a:cubicBezTo>
                    <a:pt x="693831" y="2256335"/>
                    <a:pt x="634936" y="2238666"/>
                    <a:pt x="579313" y="2211182"/>
                  </a:cubicBezTo>
                  <a:cubicBezTo>
                    <a:pt x="536778" y="2190241"/>
                    <a:pt x="495551" y="2166683"/>
                    <a:pt x="453671" y="2145088"/>
                  </a:cubicBezTo>
                  <a:cubicBezTo>
                    <a:pt x="406555" y="2121530"/>
                    <a:pt x="369909" y="2083576"/>
                    <a:pt x="330645" y="2050202"/>
                  </a:cubicBezTo>
                  <a:cubicBezTo>
                    <a:pt x="286801" y="2013556"/>
                    <a:pt x="247538" y="1972984"/>
                    <a:pt x="210238" y="1929794"/>
                  </a:cubicBezTo>
                  <a:cubicBezTo>
                    <a:pt x="187988" y="1904927"/>
                    <a:pt x="162467" y="1883987"/>
                    <a:pt x="136946" y="1862392"/>
                  </a:cubicBezTo>
                  <a:cubicBezTo>
                    <a:pt x="114697" y="1843415"/>
                    <a:pt x="94411" y="1822474"/>
                    <a:pt x="72161" y="1798916"/>
                  </a:cubicBezTo>
                  <a:cubicBezTo>
                    <a:pt x="98992" y="1797607"/>
                    <a:pt x="122549" y="1796953"/>
                    <a:pt x="146762" y="1795644"/>
                  </a:cubicBezTo>
                  <a:cubicBezTo>
                    <a:pt x="220708" y="1791718"/>
                    <a:pt x="294000" y="1787792"/>
                    <a:pt x="367291" y="1780593"/>
                  </a:cubicBezTo>
                  <a:cubicBezTo>
                    <a:pt x="467413" y="1770778"/>
                    <a:pt x="567534" y="1771432"/>
                    <a:pt x="667656" y="1771432"/>
                  </a:cubicBezTo>
                  <a:cubicBezTo>
                    <a:pt x="745528" y="1771432"/>
                    <a:pt x="821437" y="1782557"/>
                    <a:pt x="897347" y="1797607"/>
                  </a:cubicBezTo>
                  <a:cubicBezTo>
                    <a:pt x="960168" y="1810041"/>
                    <a:pt x="1021681" y="1832290"/>
                    <a:pt x="1072069" y="1874826"/>
                  </a:cubicBezTo>
                  <a:cubicBezTo>
                    <a:pt x="1074686" y="1876789"/>
                    <a:pt x="1077304" y="1878752"/>
                    <a:pt x="1079921" y="1880715"/>
                  </a:cubicBezTo>
                  <a:cubicBezTo>
                    <a:pt x="1149941" y="1914743"/>
                    <a:pt x="1198366" y="1974292"/>
                    <a:pt x="1253334" y="2025335"/>
                  </a:cubicBezTo>
                  <a:cubicBezTo>
                    <a:pt x="1283436" y="2052819"/>
                    <a:pt x="1297833" y="2090774"/>
                    <a:pt x="1314193" y="2126766"/>
                  </a:cubicBezTo>
                  <a:cubicBezTo>
                    <a:pt x="1319428" y="2137890"/>
                    <a:pt x="1324008" y="2149015"/>
                    <a:pt x="1326626" y="2161448"/>
                  </a:cubicBezTo>
                  <a:cubicBezTo>
                    <a:pt x="1327935" y="2167337"/>
                    <a:pt x="1330552" y="2174536"/>
                    <a:pt x="1339714" y="2173227"/>
                  </a:cubicBezTo>
                  <a:cubicBezTo>
                    <a:pt x="1348875" y="2171918"/>
                    <a:pt x="1350184" y="2166029"/>
                    <a:pt x="1351493" y="2158176"/>
                  </a:cubicBezTo>
                  <a:cubicBezTo>
                    <a:pt x="1360000" y="2075069"/>
                    <a:pt x="1367198" y="1991961"/>
                    <a:pt x="1371779" y="1908854"/>
                  </a:cubicBezTo>
                  <a:cubicBezTo>
                    <a:pt x="1373742" y="1867627"/>
                    <a:pt x="1371124" y="1826401"/>
                    <a:pt x="1372433" y="1785174"/>
                  </a:cubicBezTo>
                  <a:cubicBezTo>
                    <a:pt x="1373742" y="1737404"/>
                    <a:pt x="1371779" y="1689633"/>
                    <a:pt x="1371124" y="1642517"/>
                  </a:cubicBezTo>
                  <a:cubicBezTo>
                    <a:pt x="1369816" y="1572498"/>
                    <a:pt x="1354764" y="1504441"/>
                    <a:pt x="1344949" y="1435730"/>
                  </a:cubicBezTo>
                  <a:cubicBezTo>
                    <a:pt x="1330552" y="1336263"/>
                    <a:pt x="1328589" y="1236141"/>
                    <a:pt x="1330552" y="1136020"/>
                  </a:cubicBezTo>
                  <a:cubicBezTo>
                    <a:pt x="1331861" y="1076470"/>
                    <a:pt x="1329244" y="1016921"/>
                    <a:pt x="1333824" y="957372"/>
                  </a:cubicBezTo>
                  <a:cubicBezTo>
                    <a:pt x="1339059" y="889969"/>
                    <a:pt x="1356073" y="825185"/>
                    <a:pt x="1374396" y="760400"/>
                  </a:cubicBezTo>
                  <a:cubicBezTo>
                    <a:pt x="1395991" y="685146"/>
                    <a:pt x="1429365" y="615126"/>
                    <a:pt x="1467974" y="547724"/>
                  </a:cubicBezTo>
                  <a:cubicBezTo>
                    <a:pt x="1489569" y="509769"/>
                    <a:pt x="1505274" y="467888"/>
                    <a:pt x="1531450" y="431897"/>
                  </a:cubicBezTo>
                  <a:cubicBezTo>
                    <a:pt x="1575294" y="371693"/>
                    <a:pt x="1615866" y="309526"/>
                    <a:pt x="1659710" y="249322"/>
                  </a:cubicBezTo>
                  <a:cubicBezTo>
                    <a:pt x="1698319" y="196317"/>
                    <a:pt x="1735619" y="142657"/>
                    <a:pt x="1772919" y="88997"/>
                  </a:cubicBezTo>
                  <a:cubicBezTo>
                    <a:pt x="1784698" y="72637"/>
                    <a:pt x="1801713" y="62167"/>
                    <a:pt x="1816764" y="45807"/>
                  </a:cubicBezTo>
                  <a:cubicBezTo>
                    <a:pt x="1817418" y="75909"/>
                    <a:pt x="1816764" y="103394"/>
                    <a:pt x="1818072" y="130878"/>
                  </a:cubicBezTo>
                  <a:cubicBezTo>
                    <a:pt x="1820690" y="219875"/>
                    <a:pt x="1820035" y="308872"/>
                    <a:pt x="1811529" y="397869"/>
                  </a:cubicBezTo>
                  <a:cubicBezTo>
                    <a:pt x="1799749" y="516313"/>
                    <a:pt x="1786661" y="634758"/>
                    <a:pt x="1754597" y="749276"/>
                  </a:cubicBezTo>
                  <a:cubicBezTo>
                    <a:pt x="1730384" y="836310"/>
                    <a:pt x="1708789" y="924652"/>
                    <a:pt x="1670835" y="1006451"/>
                  </a:cubicBezTo>
                  <a:cubicBezTo>
                    <a:pt x="1651203" y="1048332"/>
                    <a:pt x="1629608" y="1088904"/>
                    <a:pt x="1611940" y="1132094"/>
                  </a:cubicBezTo>
                  <a:cubicBezTo>
                    <a:pt x="1602124" y="1155652"/>
                    <a:pt x="1592308" y="1179209"/>
                    <a:pt x="1584455" y="1203422"/>
                  </a:cubicBezTo>
                  <a:cubicBezTo>
                    <a:pt x="1579875" y="1217819"/>
                    <a:pt x="1574640" y="1232215"/>
                    <a:pt x="1566787" y="1245303"/>
                  </a:cubicBezTo>
                  <a:cubicBezTo>
                    <a:pt x="1526215" y="1315323"/>
                    <a:pt x="1491532" y="1388614"/>
                    <a:pt x="1464702" y="1465178"/>
                  </a:cubicBezTo>
                  <a:cubicBezTo>
                    <a:pt x="1451614" y="1502478"/>
                    <a:pt x="1426747" y="1533889"/>
                    <a:pt x="1408424" y="1568571"/>
                  </a:cubicBezTo>
                  <a:cubicBezTo>
                    <a:pt x="1400572" y="1583622"/>
                    <a:pt x="1394682" y="1599328"/>
                    <a:pt x="1393374" y="1615033"/>
                  </a:cubicBezTo>
                  <a:cubicBezTo>
                    <a:pt x="1390756" y="1656259"/>
                    <a:pt x="1392065" y="1698141"/>
                    <a:pt x="1394682" y="1739367"/>
                  </a:cubicBezTo>
                  <a:cubicBezTo>
                    <a:pt x="1395991" y="1757690"/>
                    <a:pt x="1395991" y="1774704"/>
                    <a:pt x="1387484" y="1791718"/>
                  </a:cubicBezTo>
                  <a:cubicBezTo>
                    <a:pt x="1384212" y="1798262"/>
                    <a:pt x="1382904" y="1804806"/>
                    <a:pt x="1380940" y="1812004"/>
                  </a:cubicBezTo>
                  <a:cubicBezTo>
                    <a:pt x="1379632" y="1818548"/>
                    <a:pt x="1378323" y="1825746"/>
                    <a:pt x="1386830" y="1828364"/>
                  </a:cubicBezTo>
                  <a:cubicBezTo>
                    <a:pt x="1394682" y="1830327"/>
                    <a:pt x="1397954" y="1823783"/>
                    <a:pt x="1399917" y="1817894"/>
                  </a:cubicBezTo>
                  <a:cubicBezTo>
                    <a:pt x="1405153" y="1803497"/>
                    <a:pt x="1411042" y="1788446"/>
                    <a:pt x="1419549" y="1775358"/>
                  </a:cubicBezTo>
                  <a:cubicBezTo>
                    <a:pt x="1422821" y="1770778"/>
                    <a:pt x="1425439" y="1765543"/>
                    <a:pt x="1429365" y="1761616"/>
                  </a:cubicBezTo>
                  <a:cubicBezTo>
                    <a:pt x="1486951" y="1709265"/>
                    <a:pt x="1536030" y="1648407"/>
                    <a:pt x="1592962" y="1594747"/>
                  </a:cubicBezTo>
                  <a:cubicBezTo>
                    <a:pt x="1625028" y="1563991"/>
                    <a:pt x="1656438" y="1532580"/>
                    <a:pt x="1691775" y="1504441"/>
                  </a:cubicBezTo>
                  <a:cubicBezTo>
                    <a:pt x="1729730" y="1474339"/>
                    <a:pt x="1771611" y="1448818"/>
                    <a:pt x="1814146" y="1426569"/>
                  </a:cubicBezTo>
                  <a:cubicBezTo>
                    <a:pt x="1862571" y="1401048"/>
                    <a:pt x="1910341" y="1374218"/>
                    <a:pt x="1961383" y="1355895"/>
                  </a:cubicBezTo>
                  <a:cubicBezTo>
                    <a:pt x="2016352" y="1336263"/>
                    <a:pt x="2071975" y="1318595"/>
                    <a:pt x="2130216" y="1308124"/>
                  </a:cubicBezTo>
                  <a:cubicBezTo>
                    <a:pt x="2203508" y="1295036"/>
                    <a:pt x="2276145" y="1302889"/>
                    <a:pt x="2349436" y="1310742"/>
                  </a:cubicBezTo>
                  <a:cubicBezTo>
                    <a:pt x="2399170" y="1315977"/>
                    <a:pt x="2446286" y="1331683"/>
                    <a:pt x="2494056" y="1343461"/>
                  </a:cubicBezTo>
                  <a:cubicBezTo>
                    <a:pt x="2536591" y="1353932"/>
                    <a:pt x="2576510" y="1369637"/>
                    <a:pt x="2617736" y="1387960"/>
                  </a:cubicBezTo>
                  <a:cubicBezTo>
                    <a:pt x="2571929" y="1427223"/>
                    <a:pt x="2541173" y="1476957"/>
                    <a:pt x="2510416" y="1526036"/>
                  </a:cubicBezTo>
                  <a:cubicBezTo>
                    <a:pt x="2489476" y="1560064"/>
                    <a:pt x="2466572" y="1593438"/>
                    <a:pt x="2443014" y="1626158"/>
                  </a:cubicBezTo>
                  <a:cubicBezTo>
                    <a:pt x="2416184" y="1664112"/>
                    <a:pt x="2383465" y="1695523"/>
                    <a:pt x="2349436" y="1726933"/>
                  </a:cubicBezTo>
                  <a:cubicBezTo>
                    <a:pt x="2305592" y="1767506"/>
                    <a:pt x="2255204" y="1796953"/>
                    <a:pt x="2198927" y="1815931"/>
                  </a:cubicBezTo>
                  <a:cubicBezTo>
                    <a:pt x="2128253" y="1839488"/>
                    <a:pt x="2056270" y="1860429"/>
                    <a:pt x="1984942" y="1882024"/>
                  </a:cubicBezTo>
                  <a:cubicBezTo>
                    <a:pt x="1965964" y="1887913"/>
                    <a:pt x="1945678" y="1888568"/>
                    <a:pt x="1926047" y="1889877"/>
                  </a:cubicBezTo>
                  <a:cubicBezTo>
                    <a:pt x="1880894" y="1892494"/>
                    <a:pt x="1836395" y="1905582"/>
                    <a:pt x="1791242" y="1907545"/>
                  </a:cubicBezTo>
                  <a:cubicBezTo>
                    <a:pt x="1729075" y="1910817"/>
                    <a:pt x="1667563" y="1904273"/>
                    <a:pt x="1606050" y="1897075"/>
                  </a:cubicBezTo>
                  <a:cubicBezTo>
                    <a:pt x="1574640" y="1893803"/>
                    <a:pt x="1543229" y="1886605"/>
                    <a:pt x="1511818" y="1884641"/>
                  </a:cubicBezTo>
                  <a:cubicBezTo>
                    <a:pt x="1483679" y="1882678"/>
                    <a:pt x="1458158" y="1870899"/>
                    <a:pt x="1431983" y="1861083"/>
                  </a:cubicBezTo>
                  <a:cubicBezTo>
                    <a:pt x="1421512" y="1857157"/>
                    <a:pt x="1414314" y="1859774"/>
                    <a:pt x="1412351" y="1871554"/>
                  </a:cubicBezTo>
                  <a:cubicBezTo>
                    <a:pt x="1411696" y="1875480"/>
                    <a:pt x="1411042" y="1880061"/>
                    <a:pt x="1411042" y="1883987"/>
                  </a:cubicBezTo>
                  <a:cubicBezTo>
                    <a:pt x="1409079" y="1940919"/>
                    <a:pt x="1406461" y="1997196"/>
                    <a:pt x="1404498" y="2054128"/>
                  </a:cubicBezTo>
                  <a:cubicBezTo>
                    <a:pt x="1404498" y="2054783"/>
                    <a:pt x="1404498" y="2054783"/>
                    <a:pt x="1404498" y="2055437"/>
                  </a:cubicBezTo>
                  <a:cubicBezTo>
                    <a:pt x="1413005" y="2086193"/>
                    <a:pt x="1402535" y="2111060"/>
                    <a:pt x="1383558" y="2134618"/>
                  </a:cubicBezTo>
                  <a:cubicBezTo>
                    <a:pt x="1375051" y="2145088"/>
                    <a:pt x="1372433" y="2158176"/>
                    <a:pt x="1370470" y="2171918"/>
                  </a:cubicBezTo>
                  <a:cubicBezTo>
                    <a:pt x="1362617" y="2224924"/>
                    <a:pt x="1360654" y="2277275"/>
                    <a:pt x="1370470" y="2330281"/>
                  </a:cubicBezTo>
                  <a:cubicBezTo>
                    <a:pt x="1377668" y="2368235"/>
                    <a:pt x="1377014" y="2406844"/>
                    <a:pt x="1378977" y="2444799"/>
                  </a:cubicBezTo>
                  <a:cubicBezTo>
                    <a:pt x="1381595" y="2499113"/>
                    <a:pt x="1367852" y="2550810"/>
                    <a:pt x="1348221" y="2600543"/>
                  </a:cubicBezTo>
                  <a:cubicBezTo>
                    <a:pt x="1344949" y="2609050"/>
                    <a:pt x="1342986" y="2617558"/>
                    <a:pt x="1341022" y="2626719"/>
                  </a:cubicBezTo>
                  <a:cubicBezTo>
                    <a:pt x="1339714" y="2631954"/>
                    <a:pt x="1339714" y="2638498"/>
                    <a:pt x="1345603" y="2639807"/>
                  </a:cubicBezTo>
                  <a:cubicBezTo>
                    <a:pt x="1352147" y="2641770"/>
                    <a:pt x="1355419" y="2636535"/>
                    <a:pt x="1358036" y="2630645"/>
                  </a:cubicBezTo>
                  <a:cubicBezTo>
                    <a:pt x="1374396" y="2586801"/>
                    <a:pt x="1396646" y="2545575"/>
                    <a:pt x="1405153" y="2499113"/>
                  </a:cubicBezTo>
                  <a:cubicBezTo>
                    <a:pt x="1410388" y="2470320"/>
                    <a:pt x="1414314" y="2442181"/>
                    <a:pt x="1403844" y="2414042"/>
                  </a:cubicBezTo>
                  <a:cubicBezTo>
                    <a:pt x="1402535" y="2410770"/>
                    <a:pt x="1401881" y="2406844"/>
                    <a:pt x="1402535" y="2402918"/>
                  </a:cubicBezTo>
                  <a:cubicBezTo>
                    <a:pt x="1405807" y="2357110"/>
                    <a:pt x="1395991" y="2311303"/>
                    <a:pt x="1397954" y="2265496"/>
                  </a:cubicBezTo>
                  <a:cubicBezTo>
                    <a:pt x="1399917" y="2210527"/>
                    <a:pt x="1401881" y="2154250"/>
                    <a:pt x="1446379" y="2113023"/>
                  </a:cubicBezTo>
                  <a:cubicBezTo>
                    <a:pt x="1463393" y="2097318"/>
                    <a:pt x="1481716" y="2080958"/>
                    <a:pt x="1502002" y="2069179"/>
                  </a:cubicBezTo>
                  <a:cubicBezTo>
                    <a:pt x="1539302" y="2047584"/>
                    <a:pt x="1572022" y="2019446"/>
                    <a:pt x="1608013" y="1995888"/>
                  </a:cubicBezTo>
                  <a:cubicBezTo>
                    <a:pt x="1625028" y="1984763"/>
                    <a:pt x="1643350" y="1976256"/>
                    <a:pt x="1662982" y="1967094"/>
                  </a:cubicBezTo>
                  <a:cubicBezTo>
                    <a:pt x="1666908" y="1991307"/>
                    <a:pt x="1662982" y="2014865"/>
                    <a:pt x="1662327" y="2038423"/>
                  </a:cubicBezTo>
                  <a:cubicBezTo>
                    <a:pt x="1660364" y="2092737"/>
                    <a:pt x="1660364" y="2147052"/>
                    <a:pt x="1659055" y="2201366"/>
                  </a:cubicBezTo>
                  <a:cubicBezTo>
                    <a:pt x="1657747" y="2274003"/>
                    <a:pt x="1638770" y="2340096"/>
                    <a:pt x="1608013" y="2404881"/>
                  </a:cubicBezTo>
                  <a:cubicBezTo>
                    <a:pt x="1595580" y="2431057"/>
                    <a:pt x="1577911" y="2453960"/>
                    <a:pt x="1555662" y="2472937"/>
                  </a:cubicBezTo>
                  <a:cubicBezTo>
                    <a:pt x="1534722" y="2491260"/>
                    <a:pt x="1517053" y="2512855"/>
                    <a:pt x="1497422" y="2532487"/>
                  </a:cubicBezTo>
                  <a:cubicBezTo>
                    <a:pt x="1471246" y="2558663"/>
                    <a:pt x="1443762" y="2584183"/>
                    <a:pt x="1418240" y="2611014"/>
                  </a:cubicBezTo>
                  <a:cubicBezTo>
                    <a:pt x="1399263" y="2630645"/>
                    <a:pt x="1375705" y="2643733"/>
                    <a:pt x="1354764" y="2660747"/>
                  </a:cubicBezTo>
                  <a:cubicBezTo>
                    <a:pt x="1346912" y="2667291"/>
                    <a:pt x="1341022" y="2675144"/>
                    <a:pt x="1336442" y="2683651"/>
                  </a:cubicBezTo>
                  <a:cubicBezTo>
                    <a:pt x="1333824" y="2688232"/>
                    <a:pt x="1333170" y="2692812"/>
                    <a:pt x="1337751" y="2696084"/>
                  </a:cubicBezTo>
                  <a:cubicBezTo>
                    <a:pt x="1342331" y="2700010"/>
                    <a:pt x="1346912" y="2698702"/>
                    <a:pt x="1350184" y="2694121"/>
                  </a:cubicBezTo>
                  <a:cubicBezTo>
                    <a:pt x="1371124" y="2664673"/>
                    <a:pt x="1406461" y="2653549"/>
                    <a:pt x="1431328" y="2628028"/>
                  </a:cubicBezTo>
                  <a:cubicBezTo>
                    <a:pt x="1469283" y="2588764"/>
                    <a:pt x="1509201" y="2551464"/>
                    <a:pt x="1547155" y="2512201"/>
                  </a:cubicBezTo>
                  <a:cubicBezTo>
                    <a:pt x="1567441" y="2491260"/>
                    <a:pt x="1590999" y="2474900"/>
                    <a:pt x="1614557" y="2457886"/>
                  </a:cubicBezTo>
                  <a:cubicBezTo>
                    <a:pt x="1659055" y="2426476"/>
                    <a:pt x="1709444" y="2404881"/>
                    <a:pt x="1757869" y="2380669"/>
                  </a:cubicBezTo>
                  <a:cubicBezTo>
                    <a:pt x="1839667" y="2340096"/>
                    <a:pt x="1924738" y="2309340"/>
                    <a:pt x="2009154" y="2275966"/>
                  </a:cubicBezTo>
                  <a:cubicBezTo>
                    <a:pt x="2050381" y="2259607"/>
                    <a:pt x="2090952" y="2243247"/>
                    <a:pt x="2131525" y="2226887"/>
                  </a:cubicBezTo>
                  <a:cubicBezTo>
                    <a:pt x="2133488" y="2226232"/>
                    <a:pt x="2136105" y="2225578"/>
                    <a:pt x="2138069" y="2224269"/>
                  </a:cubicBezTo>
                  <a:cubicBezTo>
                    <a:pt x="2141341" y="2221652"/>
                    <a:pt x="2147230" y="2220343"/>
                    <a:pt x="2144612" y="2215108"/>
                  </a:cubicBezTo>
                  <a:cubicBezTo>
                    <a:pt x="2142649" y="2209873"/>
                    <a:pt x="2138069" y="2213799"/>
                    <a:pt x="2134797" y="2214454"/>
                  </a:cubicBezTo>
                  <a:cubicBezTo>
                    <a:pt x="2081791" y="2222306"/>
                    <a:pt x="2032712" y="2242592"/>
                    <a:pt x="1982978" y="2259607"/>
                  </a:cubicBezTo>
                  <a:cubicBezTo>
                    <a:pt x="1900525" y="2288399"/>
                    <a:pt x="1818072" y="2315884"/>
                    <a:pt x="1740854" y="2356456"/>
                  </a:cubicBezTo>
                  <a:cubicBezTo>
                    <a:pt x="1708135" y="2374125"/>
                    <a:pt x="1674761" y="2391793"/>
                    <a:pt x="1644659" y="2413388"/>
                  </a:cubicBezTo>
                  <a:cubicBezTo>
                    <a:pt x="1640733" y="2416005"/>
                    <a:pt x="1636806" y="2417969"/>
                    <a:pt x="1629608" y="2422549"/>
                  </a:cubicBezTo>
                  <a:cubicBezTo>
                    <a:pt x="1635498" y="2410116"/>
                    <a:pt x="1640078" y="2400300"/>
                    <a:pt x="1644659" y="2391793"/>
                  </a:cubicBezTo>
                  <a:cubicBezTo>
                    <a:pt x="1668871" y="2349258"/>
                    <a:pt x="1681959" y="2302796"/>
                    <a:pt x="1691775" y="2255680"/>
                  </a:cubicBezTo>
                  <a:cubicBezTo>
                    <a:pt x="1693084" y="2248482"/>
                    <a:pt x="1694393" y="2239975"/>
                    <a:pt x="1693084" y="2233431"/>
                  </a:cubicBezTo>
                  <a:cubicBezTo>
                    <a:pt x="1689812" y="2218380"/>
                    <a:pt x="1697665" y="2214454"/>
                    <a:pt x="1709444" y="2209873"/>
                  </a:cubicBezTo>
                  <a:cubicBezTo>
                    <a:pt x="1759832" y="2190241"/>
                    <a:pt x="1812183" y="2188933"/>
                    <a:pt x="1865188" y="2185661"/>
                  </a:cubicBezTo>
                  <a:cubicBezTo>
                    <a:pt x="1932591" y="2181734"/>
                    <a:pt x="1999993" y="2177153"/>
                    <a:pt x="2067395" y="2175190"/>
                  </a:cubicBezTo>
                  <a:cubicBezTo>
                    <a:pt x="2100768" y="2174536"/>
                    <a:pt x="2133488" y="2178462"/>
                    <a:pt x="2166207" y="2181080"/>
                  </a:cubicBezTo>
                  <a:cubicBezTo>
                    <a:pt x="2183222" y="2182389"/>
                    <a:pt x="2200236" y="2182389"/>
                    <a:pt x="2217250" y="2183043"/>
                  </a:cubicBezTo>
                  <a:cubicBezTo>
                    <a:pt x="2210052" y="2213145"/>
                    <a:pt x="2191074" y="2234740"/>
                    <a:pt x="2166207" y="2250445"/>
                  </a:cubicBezTo>
                  <a:cubicBezTo>
                    <a:pt x="2109276" y="2285782"/>
                    <a:pt x="2056924" y="2328317"/>
                    <a:pt x="1999338" y="2363654"/>
                  </a:cubicBezTo>
                  <a:cubicBezTo>
                    <a:pt x="1976434" y="2377397"/>
                    <a:pt x="1956803" y="2395065"/>
                    <a:pt x="1935862" y="2411425"/>
                  </a:cubicBezTo>
                  <a:cubicBezTo>
                    <a:pt x="1863225" y="2467702"/>
                    <a:pt x="1791897" y="2526597"/>
                    <a:pt x="1704863" y="2561280"/>
                  </a:cubicBezTo>
                  <a:cubicBezTo>
                    <a:pt x="1661673" y="2578294"/>
                    <a:pt x="1616520" y="2588110"/>
                    <a:pt x="1571368" y="2598580"/>
                  </a:cubicBezTo>
                  <a:cubicBezTo>
                    <a:pt x="1531450" y="2607742"/>
                    <a:pt x="1490223" y="2614940"/>
                    <a:pt x="1453577" y="2633917"/>
                  </a:cubicBezTo>
                  <a:cubicBezTo>
                    <a:pt x="1428056" y="2647005"/>
                    <a:pt x="1401881" y="2658129"/>
                    <a:pt x="1378323" y="2675798"/>
                  </a:cubicBezTo>
                  <a:cubicBezTo>
                    <a:pt x="1372433" y="2680379"/>
                    <a:pt x="1369816" y="2684305"/>
                    <a:pt x="1374396" y="2691503"/>
                  </a:cubicBezTo>
                  <a:cubicBezTo>
                    <a:pt x="1377014" y="2695430"/>
                    <a:pt x="1376360" y="2699356"/>
                    <a:pt x="1376360" y="2703937"/>
                  </a:cubicBezTo>
                  <a:cubicBezTo>
                    <a:pt x="1370470" y="2756942"/>
                    <a:pt x="1380286" y="2808639"/>
                    <a:pt x="1385521" y="2860336"/>
                  </a:cubicBezTo>
                  <a:cubicBezTo>
                    <a:pt x="1390102" y="2906143"/>
                    <a:pt x="1399263" y="2951950"/>
                    <a:pt x="1397300" y="2997103"/>
                  </a:cubicBezTo>
                  <a:cubicBezTo>
                    <a:pt x="1392719" y="3080865"/>
                    <a:pt x="1397954" y="3163973"/>
                    <a:pt x="1391411" y="3247734"/>
                  </a:cubicBezTo>
                  <a:cubicBezTo>
                    <a:pt x="1388139" y="3287652"/>
                    <a:pt x="1384212" y="3327570"/>
                    <a:pt x="1383558" y="3368142"/>
                  </a:cubicBezTo>
                  <a:cubicBezTo>
                    <a:pt x="1382904" y="3385156"/>
                    <a:pt x="1375051" y="3400861"/>
                    <a:pt x="1368507" y="3416567"/>
                  </a:cubicBezTo>
                  <a:cubicBezTo>
                    <a:pt x="1356073" y="3448632"/>
                    <a:pt x="1353456" y="3482660"/>
                    <a:pt x="1345603" y="3516034"/>
                  </a:cubicBezTo>
                  <a:cubicBezTo>
                    <a:pt x="1333170" y="3569039"/>
                    <a:pt x="1327280" y="3623354"/>
                    <a:pt x="1322045" y="3677668"/>
                  </a:cubicBezTo>
                  <a:cubicBezTo>
                    <a:pt x="1321391" y="3682903"/>
                    <a:pt x="1322045" y="3688138"/>
                    <a:pt x="1322045" y="3693373"/>
                  </a:cubicBezTo>
                  <a:cubicBezTo>
                    <a:pt x="1322700" y="3701226"/>
                    <a:pt x="1324663" y="3707770"/>
                    <a:pt x="1333824" y="3707770"/>
                  </a:cubicBezTo>
                  <a:cubicBezTo>
                    <a:pt x="1343640" y="3707770"/>
                    <a:pt x="1346912" y="3701880"/>
                    <a:pt x="1347566" y="3693373"/>
                  </a:cubicBezTo>
                  <a:cubicBezTo>
                    <a:pt x="1349529" y="3658691"/>
                    <a:pt x="1354764" y="3624662"/>
                    <a:pt x="1360000" y="3590634"/>
                  </a:cubicBezTo>
                  <a:cubicBezTo>
                    <a:pt x="1367198" y="3547445"/>
                    <a:pt x="1371779" y="3502946"/>
                    <a:pt x="1384867" y="3461065"/>
                  </a:cubicBezTo>
                  <a:cubicBezTo>
                    <a:pt x="1408424" y="3384502"/>
                    <a:pt x="1439181" y="3310556"/>
                    <a:pt x="1484988" y="3244462"/>
                  </a:cubicBezTo>
                  <a:cubicBezTo>
                    <a:pt x="1494804" y="3230066"/>
                    <a:pt x="1507237" y="3218941"/>
                    <a:pt x="1520980" y="3208471"/>
                  </a:cubicBezTo>
                  <a:cubicBezTo>
                    <a:pt x="1551736" y="3184259"/>
                    <a:pt x="1579875" y="3156774"/>
                    <a:pt x="1608013" y="3128635"/>
                  </a:cubicBezTo>
                  <a:cubicBezTo>
                    <a:pt x="1640078" y="3095916"/>
                    <a:pt x="1680651" y="3074321"/>
                    <a:pt x="1718605" y="3050109"/>
                  </a:cubicBezTo>
                  <a:cubicBezTo>
                    <a:pt x="1848174" y="2965692"/>
                    <a:pt x="1992794" y="2913996"/>
                    <a:pt x="2138723" y="2867534"/>
                  </a:cubicBezTo>
                  <a:cubicBezTo>
                    <a:pt x="2238844" y="2835469"/>
                    <a:pt x="2342892" y="2824344"/>
                    <a:pt x="2448249" y="2847248"/>
                  </a:cubicBezTo>
                  <a:cubicBezTo>
                    <a:pt x="2472462" y="2852483"/>
                    <a:pt x="2497983" y="2853138"/>
                    <a:pt x="2522849" y="2855101"/>
                  </a:cubicBezTo>
                  <a:cubicBezTo>
                    <a:pt x="2535283" y="2855755"/>
                    <a:pt x="2539209" y="2859027"/>
                    <a:pt x="2537246" y="2872769"/>
                  </a:cubicBezTo>
                  <a:cubicBezTo>
                    <a:pt x="2526776" y="2935591"/>
                    <a:pt x="2504527" y="2993831"/>
                    <a:pt x="2478351" y="3051418"/>
                  </a:cubicBezTo>
                  <a:cubicBezTo>
                    <a:pt x="2471152" y="3067123"/>
                    <a:pt x="2463300" y="3082828"/>
                    <a:pt x="2457410" y="3099842"/>
                  </a:cubicBezTo>
                  <a:cubicBezTo>
                    <a:pt x="2429926" y="3172480"/>
                    <a:pt x="2396553" y="3242499"/>
                    <a:pt x="2363833" y="3313173"/>
                  </a:cubicBezTo>
                  <a:cubicBezTo>
                    <a:pt x="2358598" y="3324298"/>
                    <a:pt x="2352054" y="3334768"/>
                    <a:pt x="2344856" y="3344584"/>
                  </a:cubicBezTo>
                  <a:cubicBezTo>
                    <a:pt x="2292505" y="3413949"/>
                    <a:pt x="2240154" y="3482660"/>
                    <a:pt x="2172751" y="3538283"/>
                  </a:cubicBezTo>
                  <a:cubicBezTo>
                    <a:pt x="2136105" y="3568385"/>
                    <a:pt x="2100768" y="3599142"/>
                    <a:pt x="2056924" y="3619427"/>
                  </a:cubicBezTo>
                  <a:cubicBezTo>
                    <a:pt x="2045145" y="3624662"/>
                    <a:pt x="2034675" y="3632515"/>
                    <a:pt x="2024205" y="3639713"/>
                  </a:cubicBezTo>
                  <a:cubicBezTo>
                    <a:pt x="1924083" y="3707116"/>
                    <a:pt x="1811529" y="3733291"/>
                    <a:pt x="1692430" y="3737872"/>
                  </a:cubicBezTo>
                  <a:cubicBezTo>
                    <a:pt x="1602778" y="3741798"/>
                    <a:pt x="1513781" y="3738526"/>
                    <a:pt x="1424130" y="3735254"/>
                  </a:cubicBezTo>
                  <a:cubicBezTo>
                    <a:pt x="1406461" y="3734600"/>
                    <a:pt x="1388139" y="3734600"/>
                    <a:pt x="1370470" y="3739181"/>
                  </a:cubicBezTo>
                  <a:cubicBezTo>
                    <a:pt x="1358691" y="3741798"/>
                    <a:pt x="1348221" y="3746379"/>
                    <a:pt x="1338405" y="3754231"/>
                  </a:cubicBezTo>
                  <a:cubicBezTo>
                    <a:pt x="1332515" y="3759467"/>
                    <a:pt x="1331207" y="3764702"/>
                    <a:pt x="1333824" y="3771900"/>
                  </a:cubicBezTo>
                  <a:cubicBezTo>
                    <a:pt x="1336442" y="3779753"/>
                    <a:pt x="1342986" y="3781062"/>
                    <a:pt x="1348875" y="3779099"/>
                  </a:cubicBezTo>
                  <a:cubicBezTo>
                    <a:pt x="1360000" y="3775172"/>
                    <a:pt x="1358691" y="3781716"/>
                    <a:pt x="1358036" y="3788914"/>
                  </a:cubicBezTo>
                  <a:cubicBezTo>
                    <a:pt x="1354764" y="3841920"/>
                    <a:pt x="1347566" y="3894271"/>
                    <a:pt x="1347566" y="3947276"/>
                  </a:cubicBezTo>
                  <a:cubicBezTo>
                    <a:pt x="1347566" y="3965600"/>
                    <a:pt x="1344949" y="3983922"/>
                    <a:pt x="1341022" y="4002245"/>
                  </a:cubicBezTo>
                  <a:cubicBezTo>
                    <a:pt x="1333824" y="4036274"/>
                    <a:pt x="1339059" y="4070302"/>
                    <a:pt x="1337096" y="4104330"/>
                  </a:cubicBezTo>
                  <a:cubicBezTo>
                    <a:pt x="1333824" y="4159953"/>
                    <a:pt x="1337096" y="4216231"/>
                    <a:pt x="1327280" y="4271199"/>
                  </a:cubicBezTo>
                  <a:cubicBezTo>
                    <a:pt x="1323354" y="4293449"/>
                    <a:pt x="1323354" y="4315698"/>
                    <a:pt x="1325972" y="4337947"/>
                  </a:cubicBezTo>
                  <a:cubicBezTo>
                    <a:pt x="1330552" y="4380482"/>
                    <a:pt x="1320737" y="4421709"/>
                    <a:pt x="1319428" y="4464244"/>
                  </a:cubicBezTo>
                  <a:cubicBezTo>
                    <a:pt x="1318773" y="4491074"/>
                    <a:pt x="1319428" y="4518559"/>
                    <a:pt x="1316810" y="4545388"/>
                  </a:cubicBezTo>
                  <a:cubicBezTo>
                    <a:pt x="1316156" y="4549315"/>
                    <a:pt x="1316810" y="4553241"/>
                    <a:pt x="1317465" y="4556513"/>
                  </a:cubicBezTo>
                  <a:cubicBezTo>
                    <a:pt x="1319428" y="4563712"/>
                    <a:pt x="1322045" y="4570256"/>
                    <a:pt x="1331207" y="4569601"/>
                  </a:cubicBezTo>
                  <a:cubicBezTo>
                    <a:pt x="1339714" y="4568946"/>
                    <a:pt x="1344294" y="4564366"/>
                    <a:pt x="1345603" y="4556513"/>
                  </a:cubicBezTo>
                  <a:cubicBezTo>
                    <a:pt x="1348221" y="4537536"/>
                    <a:pt x="1350838" y="4517904"/>
                    <a:pt x="1350838" y="4498272"/>
                  </a:cubicBezTo>
                  <a:cubicBezTo>
                    <a:pt x="1350838" y="4491074"/>
                    <a:pt x="1350184" y="4483876"/>
                    <a:pt x="1351493" y="4476678"/>
                  </a:cubicBezTo>
                  <a:cubicBezTo>
                    <a:pt x="1364580" y="4395533"/>
                    <a:pt x="1356728" y="4313080"/>
                    <a:pt x="1365235" y="4231936"/>
                  </a:cubicBezTo>
                  <a:cubicBezTo>
                    <a:pt x="1371124" y="4174350"/>
                    <a:pt x="1371779" y="4115454"/>
                    <a:pt x="1369161" y="4057214"/>
                  </a:cubicBezTo>
                  <a:cubicBezTo>
                    <a:pt x="1367852" y="4027767"/>
                    <a:pt x="1375051" y="3998973"/>
                    <a:pt x="1376360" y="3969526"/>
                  </a:cubicBezTo>
                  <a:cubicBezTo>
                    <a:pt x="1378977" y="3911285"/>
                    <a:pt x="1381595" y="3852390"/>
                    <a:pt x="1382904" y="3793495"/>
                  </a:cubicBezTo>
                  <a:cubicBezTo>
                    <a:pt x="1383558" y="3777790"/>
                    <a:pt x="1388793" y="3773863"/>
                    <a:pt x="1403844" y="3774518"/>
                  </a:cubicBezTo>
                  <a:cubicBezTo>
                    <a:pt x="1450306" y="3776481"/>
                    <a:pt x="1496767" y="3777790"/>
                    <a:pt x="1542574" y="3778444"/>
                  </a:cubicBezTo>
                  <a:cubicBezTo>
                    <a:pt x="1641387" y="3779753"/>
                    <a:pt x="1740200" y="3781062"/>
                    <a:pt x="1837704" y="3758812"/>
                  </a:cubicBezTo>
                  <a:cubicBezTo>
                    <a:pt x="1909687" y="3742453"/>
                    <a:pt x="1979052" y="3716932"/>
                    <a:pt x="2040565" y="3673742"/>
                  </a:cubicBezTo>
                  <a:cubicBezTo>
                    <a:pt x="2060851" y="3659345"/>
                    <a:pt x="2081791" y="3646912"/>
                    <a:pt x="2104040" y="3636441"/>
                  </a:cubicBezTo>
                  <a:cubicBezTo>
                    <a:pt x="2148539" y="3616156"/>
                    <a:pt x="2179295" y="3577546"/>
                    <a:pt x="2216596" y="3548099"/>
                  </a:cubicBezTo>
                  <a:cubicBezTo>
                    <a:pt x="2280071" y="3497057"/>
                    <a:pt x="2323915" y="3429655"/>
                    <a:pt x="2372340" y="3366833"/>
                  </a:cubicBezTo>
                  <a:cubicBezTo>
                    <a:pt x="2393281" y="3340003"/>
                    <a:pt x="2405714" y="3308593"/>
                    <a:pt x="2418801" y="3277836"/>
                  </a:cubicBezTo>
                  <a:cubicBezTo>
                    <a:pt x="2454139" y="3195383"/>
                    <a:pt x="2488821" y="3113585"/>
                    <a:pt x="2522849" y="3030477"/>
                  </a:cubicBezTo>
                  <a:cubicBezTo>
                    <a:pt x="2543790" y="2978126"/>
                    <a:pt x="2560804" y="2924466"/>
                    <a:pt x="2567348" y="2868189"/>
                  </a:cubicBezTo>
                  <a:cubicBezTo>
                    <a:pt x="2569966" y="2842667"/>
                    <a:pt x="2563422" y="2830234"/>
                    <a:pt x="2537901" y="2828271"/>
                  </a:cubicBezTo>
                  <a:cubicBezTo>
                    <a:pt x="2487512" y="2824999"/>
                    <a:pt x="2438433" y="2817146"/>
                    <a:pt x="2388700" y="2809294"/>
                  </a:cubicBezTo>
                  <a:cubicBezTo>
                    <a:pt x="2331768" y="2800787"/>
                    <a:pt x="2275491" y="2807985"/>
                    <a:pt x="2219213" y="2817146"/>
                  </a:cubicBezTo>
                  <a:cubicBezTo>
                    <a:pt x="2157046" y="2827616"/>
                    <a:pt x="2096188" y="2845285"/>
                    <a:pt x="2037947" y="2867534"/>
                  </a:cubicBezTo>
                  <a:cubicBezTo>
                    <a:pt x="1971199" y="2893710"/>
                    <a:pt x="1902488" y="2916613"/>
                    <a:pt x="1837704" y="2947370"/>
                  </a:cubicBezTo>
                  <a:cubicBezTo>
                    <a:pt x="1754597" y="2985979"/>
                    <a:pt x="1678033" y="3035712"/>
                    <a:pt x="1604087" y="3089372"/>
                  </a:cubicBezTo>
                  <a:cubicBezTo>
                    <a:pt x="1594271" y="3095916"/>
                    <a:pt x="1586418" y="3105078"/>
                    <a:pt x="1578566" y="3113585"/>
                  </a:cubicBezTo>
                  <a:cubicBezTo>
                    <a:pt x="1558280" y="3136488"/>
                    <a:pt x="1537339" y="3158083"/>
                    <a:pt x="1513127" y="3176406"/>
                  </a:cubicBezTo>
                  <a:cubicBezTo>
                    <a:pt x="1470591" y="3207162"/>
                    <a:pt x="1444416" y="3250352"/>
                    <a:pt x="1422821" y="3296159"/>
                  </a:cubicBezTo>
                  <a:cubicBezTo>
                    <a:pt x="1421512" y="3299431"/>
                    <a:pt x="1420203" y="3302049"/>
                    <a:pt x="1418895" y="3305321"/>
                  </a:cubicBezTo>
                  <a:cubicBezTo>
                    <a:pt x="1418240" y="3305975"/>
                    <a:pt x="1417586" y="3306629"/>
                    <a:pt x="1414314" y="3311210"/>
                  </a:cubicBezTo>
                  <a:cubicBezTo>
                    <a:pt x="1414314" y="3279799"/>
                    <a:pt x="1414968" y="3251661"/>
                    <a:pt x="1414968" y="3224176"/>
                  </a:cubicBezTo>
                  <a:cubicBezTo>
                    <a:pt x="1415623" y="3185567"/>
                    <a:pt x="1414968" y="3147613"/>
                    <a:pt x="1418240" y="3109004"/>
                  </a:cubicBezTo>
                  <a:cubicBezTo>
                    <a:pt x="1421512" y="3072358"/>
                    <a:pt x="1420858" y="3036367"/>
                    <a:pt x="1420203" y="3000375"/>
                  </a:cubicBezTo>
                  <a:cubicBezTo>
                    <a:pt x="1418240" y="2942789"/>
                    <a:pt x="1409733" y="2885857"/>
                    <a:pt x="1403189" y="2828271"/>
                  </a:cubicBezTo>
                  <a:cubicBezTo>
                    <a:pt x="1398609" y="2786390"/>
                    <a:pt x="1395337" y="2744509"/>
                    <a:pt x="1398609" y="2702628"/>
                  </a:cubicBezTo>
                  <a:cubicBezTo>
                    <a:pt x="1399263" y="2692812"/>
                    <a:pt x="1402535" y="2687577"/>
                    <a:pt x="1411696" y="2683651"/>
                  </a:cubicBezTo>
                  <a:cubicBezTo>
                    <a:pt x="1468628" y="2660747"/>
                    <a:pt x="1527523" y="2645042"/>
                    <a:pt x="1587073" y="2635226"/>
                  </a:cubicBezTo>
                  <a:cubicBezTo>
                    <a:pt x="1670835" y="2620830"/>
                    <a:pt x="1748053" y="2591382"/>
                    <a:pt x="1818727" y="2546229"/>
                  </a:cubicBezTo>
                  <a:cubicBezTo>
                    <a:pt x="1867152" y="2514818"/>
                    <a:pt x="1914267" y="2479481"/>
                    <a:pt x="1957457" y="2440218"/>
                  </a:cubicBezTo>
                  <a:cubicBezTo>
                    <a:pt x="1986905" y="2413388"/>
                    <a:pt x="2020278" y="2393756"/>
                    <a:pt x="2052344" y="2370198"/>
                  </a:cubicBezTo>
                  <a:cubicBezTo>
                    <a:pt x="2094879" y="2339442"/>
                    <a:pt x="2137414" y="2308031"/>
                    <a:pt x="2180604" y="2278584"/>
                  </a:cubicBezTo>
                  <a:cubicBezTo>
                    <a:pt x="2213978" y="2255680"/>
                    <a:pt x="2238190" y="2225578"/>
                    <a:pt x="2248006" y="2185661"/>
                  </a:cubicBezTo>
                  <a:cubicBezTo>
                    <a:pt x="2251932" y="2169955"/>
                    <a:pt x="2250624" y="2166683"/>
                    <a:pt x="2235572" y="2160794"/>
                  </a:cubicBezTo>
                  <a:cubicBezTo>
                    <a:pt x="2227720" y="2157522"/>
                    <a:pt x="2219868" y="2155558"/>
                    <a:pt x="2212014" y="2156213"/>
                  </a:cubicBezTo>
                  <a:cubicBezTo>
                    <a:pt x="2164244" y="2160794"/>
                    <a:pt x="2116474" y="2151632"/>
                    <a:pt x="2068703" y="2154904"/>
                  </a:cubicBezTo>
                  <a:cubicBezTo>
                    <a:pt x="2024205" y="2158176"/>
                    <a:pt x="1979706" y="2150978"/>
                    <a:pt x="1935208" y="2153595"/>
                  </a:cubicBezTo>
                  <a:cubicBezTo>
                    <a:pt x="1871732" y="2156867"/>
                    <a:pt x="1808911" y="2163411"/>
                    <a:pt x="1747398" y="2179771"/>
                  </a:cubicBezTo>
                  <a:cubicBezTo>
                    <a:pt x="1729075" y="2184352"/>
                    <a:pt x="1712061" y="2192859"/>
                    <a:pt x="1694393" y="2199403"/>
                  </a:cubicBezTo>
                  <a:cubicBezTo>
                    <a:pt x="1696356" y="2149015"/>
                    <a:pt x="1694393" y="2099281"/>
                    <a:pt x="1693084" y="2048893"/>
                  </a:cubicBezTo>
                  <a:cubicBezTo>
                    <a:pt x="1692430" y="2020754"/>
                    <a:pt x="1689158" y="1993270"/>
                    <a:pt x="1686540" y="1965786"/>
                  </a:cubicBezTo>
                  <a:cubicBezTo>
                    <a:pt x="1685231" y="1954007"/>
                    <a:pt x="1678033" y="1948772"/>
                    <a:pt x="1670180" y="1954007"/>
                  </a:cubicBezTo>
                  <a:cubicBezTo>
                    <a:pt x="1643350" y="1971021"/>
                    <a:pt x="1611940" y="1978219"/>
                    <a:pt x="1584455" y="1994579"/>
                  </a:cubicBezTo>
                  <a:cubicBezTo>
                    <a:pt x="1534722" y="2024681"/>
                    <a:pt x="1477135" y="2040386"/>
                    <a:pt x="1431983" y="2079649"/>
                  </a:cubicBezTo>
                  <a:cubicBezTo>
                    <a:pt x="1430674" y="2078995"/>
                    <a:pt x="1429365" y="2078341"/>
                    <a:pt x="1428711" y="2078341"/>
                  </a:cubicBezTo>
                  <a:cubicBezTo>
                    <a:pt x="1430674" y="2017482"/>
                    <a:pt x="1432637" y="1956624"/>
                    <a:pt x="1433946" y="1897729"/>
                  </a:cubicBezTo>
                  <a:cubicBezTo>
                    <a:pt x="1517708" y="1923905"/>
                    <a:pt x="1604087" y="1931757"/>
                    <a:pt x="1690466" y="1942228"/>
                  </a:cubicBezTo>
                  <a:cubicBezTo>
                    <a:pt x="1765721" y="1950735"/>
                    <a:pt x="1838358" y="1937647"/>
                    <a:pt x="1912304" y="1929140"/>
                  </a:cubicBezTo>
                  <a:cubicBezTo>
                    <a:pt x="1973817" y="1922596"/>
                    <a:pt x="2033366" y="1908854"/>
                    <a:pt x="2090952" y="1887259"/>
                  </a:cubicBezTo>
                  <a:cubicBezTo>
                    <a:pt x="2150502" y="1865664"/>
                    <a:pt x="2213324" y="1853885"/>
                    <a:pt x="2270255" y="1824438"/>
                  </a:cubicBezTo>
                  <a:cubicBezTo>
                    <a:pt x="2342892" y="1786483"/>
                    <a:pt x="2400479" y="1731514"/>
                    <a:pt x="2451521" y="1668038"/>
                  </a:cubicBezTo>
                  <a:cubicBezTo>
                    <a:pt x="2497328" y="1611106"/>
                    <a:pt x="2530048" y="1545013"/>
                    <a:pt x="2571274" y="1485464"/>
                  </a:cubicBezTo>
                  <a:cubicBezTo>
                    <a:pt x="2592870" y="1454053"/>
                    <a:pt x="2614464" y="1422642"/>
                    <a:pt x="2647183" y="1400393"/>
                  </a:cubicBezTo>
                  <a:cubicBezTo>
                    <a:pt x="2655691" y="1394504"/>
                    <a:pt x="2652419" y="1385997"/>
                    <a:pt x="2645221" y="1380107"/>
                  </a:cubicBezTo>
                  <a:cubicBezTo>
                    <a:pt x="2628861" y="1367019"/>
                    <a:pt x="2611192" y="1355895"/>
                    <a:pt x="2591560" y="1348696"/>
                  </a:cubicBezTo>
                  <a:cubicBezTo>
                    <a:pt x="2516960" y="1320558"/>
                    <a:pt x="2439088" y="1304852"/>
                    <a:pt x="2361216" y="1289147"/>
                  </a:cubicBezTo>
                  <a:cubicBezTo>
                    <a:pt x="2289887" y="1275405"/>
                    <a:pt x="2218558" y="1278677"/>
                    <a:pt x="2146576" y="1280640"/>
                  </a:cubicBezTo>
                  <a:cubicBezTo>
                    <a:pt x="2095533" y="1281949"/>
                    <a:pt x="2049726" y="1295036"/>
                    <a:pt x="2003919" y="1313359"/>
                  </a:cubicBezTo>
                  <a:cubicBezTo>
                    <a:pt x="1916231" y="1348042"/>
                    <a:pt x="1828542" y="1382070"/>
                    <a:pt x="1748053" y="1432458"/>
                  </a:cubicBezTo>
                  <a:cubicBezTo>
                    <a:pt x="1679342" y="1475648"/>
                    <a:pt x="1613903" y="1524073"/>
                    <a:pt x="1558280" y="1582968"/>
                  </a:cubicBezTo>
                  <a:cubicBezTo>
                    <a:pt x="1514436" y="1628775"/>
                    <a:pt x="1474518" y="1677854"/>
                    <a:pt x="1432637" y="1725625"/>
                  </a:cubicBezTo>
                  <a:cubicBezTo>
                    <a:pt x="1428711" y="1730205"/>
                    <a:pt x="1424784" y="1734786"/>
                    <a:pt x="1418895" y="1741330"/>
                  </a:cubicBezTo>
                  <a:cubicBezTo>
                    <a:pt x="1416277" y="1696832"/>
                    <a:pt x="1411696" y="1654296"/>
                    <a:pt x="1420858" y="1613724"/>
                  </a:cubicBezTo>
                  <a:cubicBezTo>
                    <a:pt x="1426747" y="1588203"/>
                    <a:pt x="1441799" y="1564645"/>
                    <a:pt x="1457504" y="1543704"/>
                  </a:cubicBezTo>
                  <a:cubicBezTo>
                    <a:pt x="1480407" y="1512948"/>
                    <a:pt x="1493495" y="1478265"/>
                    <a:pt x="1507892" y="1444237"/>
                  </a:cubicBezTo>
                  <a:cubicBezTo>
                    <a:pt x="1532104" y="1387960"/>
                    <a:pt x="1556317" y="1332337"/>
                    <a:pt x="1587073" y="1279331"/>
                  </a:cubicBezTo>
                  <a:cubicBezTo>
                    <a:pt x="1594925" y="1265589"/>
                    <a:pt x="1603432" y="1251847"/>
                    <a:pt x="1608668" y="1236141"/>
                  </a:cubicBezTo>
                  <a:cubicBezTo>
                    <a:pt x="1623719" y="1188371"/>
                    <a:pt x="1645313" y="1143873"/>
                    <a:pt x="1663636" y="1097411"/>
                  </a:cubicBezTo>
                  <a:cubicBezTo>
                    <a:pt x="1667563" y="1086941"/>
                    <a:pt x="1672143" y="1075816"/>
                    <a:pt x="1678033" y="1066655"/>
                  </a:cubicBezTo>
                  <a:cubicBezTo>
                    <a:pt x="1705517" y="1026083"/>
                    <a:pt x="1721222" y="980275"/>
                    <a:pt x="1733656" y="933814"/>
                  </a:cubicBezTo>
                  <a:cubicBezTo>
                    <a:pt x="1744781" y="892587"/>
                    <a:pt x="1765067" y="854633"/>
                    <a:pt x="1779463" y="814715"/>
                  </a:cubicBezTo>
                  <a:cubicBezTo>
                    <a:pt x="1794514" y="773488"/>
                    <a:pt x="1804985" y="731607"/>
                    <a:pt x="1815455" y="689726"/>
                  </a:cubicBezTo>
                  <a:cubicBezTo>
                    <a:pt x="1830506" y="628214"/>
                    <a:pt x="1828542" y="564738"/>
                    <a:pt x="1834432" y="501917"/>
                  </a:cubicBezTo>
                  <a:cubicBezTo>
                    <a:pt x="1840976" y="428625"/>
                    <a:pt x="1845556" y="354679"/>
                    <a:pt x="1844902" y="280733"/>
                  </a:cubicBezTo>
                  <a:cubicBezTo>
                    <a:pt x="1844248" y="195008"/>
                    <a:pt x="1844902" y="109283"/>
                    <a:pt x="1833778" y="24212"/>
                  </a:cubicBezTo>
                  <a:cubicBezTo>
                    <a:pt x="1832469" y="16360"/>
                    <a:pt x="1834432" y="7853"/>
                    <a:pt x="1829851" y="0"/>
                  </a:cubicBezTo>
                  <a:cubicBezTo>
                    <a:pt x="1803021" y="18977"/>
                    <a:pt x="1780772" y="42535"/>
                    <a:pt x="1760486" y="68056"/>
                  </a:cubicBezTo>
                  <a:cubicBezTo>
                    <a:pt x="1723840" y="115827"/>
                    <a:pt x="1687849" y="164906"/>
                    <a:pt x="1652512" y="213985"/>
                  </a:cubicBezTo>
                  <a:cubicBezTo>
                    <a:pt x="1614557" y="266991"/>
                    <a:pt x="1574640" y="318033"/>
                    <a:pt x="1543229" y="374965"/>
                  </a:cubicBezTo>
                  <a:cubicBezTo>
                    <a:pt x="1536030" y="388053"/>
                    <a:pt x="1524906" y="399177"/>
                    <a:pt x="1515090" y="410957"/>
                  </a:cubicBezTo>
                  <a:cubicBezTo>
                    <a:pt x="1502657" y="426007"/>
                    <a:pt x="1490878" y="441713"/>
                    <a:pt x="1482370" y="458727"/>
                  </a:cubicBezTo>
                  <a:cubicBezTo>
                    <a:pt x="1450960" y="526129"/>
                    <a:pt x="1409079" y="587642"/>
                    <a:pt x="1378323" y="655698"/>
                  </a:cubicBezTo>
                  <a:cubicBezTo>
                    <a:pt x="1351493" y="715902"/>
                    <a:pt x="1333170" y="778723"/>
                    <a:pt x="1316810" y="842854"/>
                  </a:cubicBezTo>
                  <a:cubicBezTo>
                    <a:pt x="1290634" y="941666"/>
                    <a:pt x="1295215" y="1043097"/>
                    <a:pt x="1295869" y="1143873"/>
                  </a:cubicBezTo>
                  <a:cubicBezTo>
                    <a:pt x="1295869" y="1190989"/>
                    <a:pt x="1296524" y="1238759"/>
                    <a:pt x="1298487" y="1285875"/>
                  </a:cubicBezTo>
                  <a:cubicBezTo>
                    <a:pt x="1298487" y="1287184"/>
                    <a:pt x="1297833" y="1289147"/>
                    <a:pt x="1297178" y="1293073"/>
                  </a:cubicBezTo>
                  <a:cubicBezTo>
                    <a:pt x="1280819" y="1259045"/>
                    <a:pt x="1272312" y="1224363"/>
                    <a:pt x="1257915" y="1192297"/>
                  </a:cubicBezTo>
                  <a:cubicBezTo>
                    <a:pt x="1234357" y="1137983"/>
                    <a:pt x="1211453" y="1082360"/>
                    <a:pt x="1168264" y="1040479"/>
                  </a:cubicBezTo>
                  <a:cubicBezTo>
                    <a:pt x="1105442" y="978966"/>
                    <a:pt x="1039349" y="920726"/>
                    <a:pt x="964749" y="873610"/>
                  </a:cubicBezTo>
                  <a:cubicBezTo>
                    <a:pt x="951007" y="865103"/>
                    <a:pt x="937919" y="854633"/>
                    <a:pt x="924831" y="844817"/>
                  </a:cubicBezTo>
                  <a:cubicBezTo>
                    <a:pt x="901273" y="826494"/>
                    <a:pt x="875752" y="811443"/>
                    <a:pt x="848267" y="799664"/>
                  </a:cubicBezTo>
                  <a:cubicBezTo>
                    <a:pt x="817511" y="786576"/>
                    <a:pt x="790027" y="768907"/>
                    <a:pt x="763197" y="748621"/>
                  </a:cubicBezTo>
                  <a:cubicBezTo>
                    <a:pt x="751418" y="740114"/>
                    <a:pt x="740293" y="740114"/>
                    <a:pt x="728514" y="744041"/>
                  </a:cubicBezTo>
                  <a:cubicBezTo>
                    <a:pt x="720661" y="747313"/>
                    <a:pt x="716735" y="753857"/>
                    <a:pt x="718044" y="762364"/>
                  </a:cubicBezTo>
                  <a:cubicBezTo>
                    <a:pt x="719353" y="770871"/>
                    <a:pt x="721970" y="778723"/>
                    <a:pt x="723933" y="787230"/>
                  </a:cubicBezTo>
                  <a:cubicBezTo>
                    <a:pt x="754035" y="895859"/>
                    <a:pt x="781520" y="1005142"/>
                    <a:pt x="815548" y="1112462"/>
                  </a:cubicBezTo>
                  <a:cubicBezTo>
                    <a:pt x="840415" y="1191643"/>
                    <a:pt x="874443" y="1267552"/>
                    <a:pt x="919596" y="1338226"/>
                  </a:cubicBezTo>
                  <a:cubicBezTo>
                    <a:pt x="944463" y="1376835"/>
                    <a:pt x="973256" y="1410209"/>
                    <a:pt x="1012519" y="1435730"/>
                  </a:cubicBezTo>
                  <a:cubicBezTo>
                    <a:pt x="1045893" y="1457980"/>
                    <a:pt x="1076649" y="1484155"/>
                    <a:pt x="1110677" y="1505750"/>
                  </a:cubicBezTo>
                  <a:cubicBezTo>
                    <a:pt x="1148632" y="1530617"/>
                    <a:pt x="1190513" y="1545667"/>
                    <a:pt x="1233048" y="1561373"/>
                  </a:cubicBezTo>
                  <a:cubicBezTo>
                    <a:pt x="1271657" y="1575115"/>
                    <a:pt x="1305685" y="1596710"/>
                    <a:pt x="1340368" y="1618305"/>
                  </a:cubicBezTo>
                  <a:cubicBezTo>
                    <a:pt x="1346912" y="1622231"/>
                    <a:pt x="1349529" y="1627466"/>
                    <a:pt x="1349529" y="1635974"/>
                  </a:cubicBezTo>
                  <a:cubicBezTo>
                    <a:pt x="1354110" y="1700104"/>
                    <a:pt x="1356728" y="1764234"/>
                    <a:pt x="1354110" y="1828364"/>
                  </a:cubicBezTo>
                  <a:cubicBezTo>
                    <a:pt x="1350838" y="1914743"/>
                    <a:pt x="1342986" y="2000468"/>
                    <a:pt x="1334479" y="2086193"/>
                  </a:cubicBezTo>
                  <a:cubicBezTo>
                    <a:pt x="1333824" y="2092737"/>
                    <a:pt x="1332515" y="2098627"/>
                    <a:pt x="1331207" y="2109097"/>
                  </a:cubicBezTo>
                  <a:cubicBezTo>
                    <a:pt x="1323354" y="2094046"/>
                    <a:pt x="1316810" y="2082921"/>
                    <a:pt x="1311575" y="2071142"/>
                  </a:cubicBezTo>
                  <a:cubicBezTo>
                    <a:pt x="1296524" y="2037768"/>
                    <a:pt x="1272966" y="2011593"/>
                    <a:pt x="1246790" y="1987380"/>
                  </a:cubicBezTo>
                  <a:cubicBezTo>
                    <a:pt x="1225195" y="1967094"/>
                    <a:pt x="1203601" y="1947463"/>
                    <a:pt x="1183969" y="1925868"/>
                  </a:cubicBezTo>
                  <a:cubicBezTo>
                    <a:pt x="1168264" y="1908854"/>
                    <a:pt x="1149941" y="1894457"/>
                    <a:pt x="1129000" y="1883333"/>
                  </a:cubicBezTo>
                  <a:cubicBezTo>
                    <a:pt x="1110023" y="1872862"/>
                    <a:pt x="1091700" y="1861083"/>
                    <a:pt x="1074032" y="1847995"/>
                  </a:cubicBezTo>
                  <a:cubicBezTo>
                    <a:pt x="1017100" y="1804806"/>
                    <a:pt x="950352" y="1783865"/>
                    <a:pt x="881641" y="1768160"/>
                  </a:cubicBezTo>
                  <a:cubicBezTo>
                    <a:pt x="846304" y="1760308"/>
                    <a:pt x="810313" y="1757690"/>
                    <a:pt x="774976" y="1751800"/>
                  </a:cubicBezTo>
                  <a:cubicBezTo>
                    <a:pt x="717390" y="1742639"/>
                    <a:pt x="659149" y="1745256"/>
                    <a:pt x="600908" y="1743948"/>
                  </a:cubicBezTo>
                  <a:cubicBezTo>
                    <a:pt x="517146" y="1742639"/>
                    <a:pt x="433384" y="1745911"/>
                    <a:pt x="350277" y="1754418"/>
                  </a:cubicBezTo>
                  <a:cubicBezTo>
                    <a:pt x="241648" y="1765543"/>
                    <a:pt x="133020" y="1767506"/>
                    <a:pt x="24391" y="1771432"/>
                  </a:cubicBezTo>
                  <a:cubicBezTo>
                    <a:pt x="19156" y="1771432"/>
                    <a:pt x="13921" y="1771432"/>
                    <a:pt x="9340" y="1774050"/>
                  </a:cubicBezTo>
                  <a:cubicBezTo>
                    <a:pt x="-1785" y="1777976"/>
                    <a:pt x="-3093" y="1788446"/>
                    <a:pt x="6068" y="1796953"/>
                  </a:cubicBezTo>
                  <a:close/>
                  <a:moveTo>
                    <a:pt x="1342986" y="1583622"/>
                  </a:moveTo>
                  <a:cubicBezTo>
                    <a:pt x="1337096" y="1579696"/>
                    <a:pt x="1332515" y="1577079"/>
                    <a:pt x="1327935" y="1574461"/>
                  </a:cubicBezTo>
                  <a:cubicBezTo>
                    <a:pt x="1293252" y="1556138"/>
                    <a:pt x="1260533" y="1532580"/>
                    <a:pt x="1221269" y="1522110"/>
                  </a:cubicBezTo>
                  <a:cubicBezTo>
                    <a:pt x="1197711" y="1515566"/>
                    <a:pt x="1176116" y="1505750"/>
                    <a:pt x="1154522" y="1493971"/>
                  </a:cubicBezTo>
                  <a:cubicBezTo>
                    <a:pt x="1097590" y="1461906"/>
                    <a:pt x="1048510" y="1419370"/>
                    <a:pt x="995505" y="1382070"/>
                  </a:cubicBezTo>
                  <a:cubicBezTo>
                    <a:pt x="986343" y="1375526"/>
                    <a:pt x="979145" y="1367674"/>
                    <a:pt x="972601" y="1359167"/>
                  </a:cubicBezTo>
                  <a:cubicBezTo>
                    <a:pt x="949043" y="1325793"/>
                    <a:pt x="924831" y="1291765"/>
                    <a:pt x="906508" y="1255119"/>
                  </a:cubicBezTo>
                  <a:cubicBezTo>
                    <a:pt x="861355" y="1165467"/>
                    <a:pt x="830599" y="1070581"/>
                    <a:pt x="803769" y="974386"/>
                  </a:cubicBezTo>
                  <a:cubicBezTo>
                    <a:pt x="786100" y="910256"/>
                    <a:pt x="771050" y="846126"/>
                    <a:pt x="748146" y="783304"/>
                  </a:cubicBezTo>
                  <a:cubicBezTo>
                    <a:pt x="746837" y="780032"/>
                    <a:pt x="743565" y="776106"/>
                    <a:pt x="747491" y="770871"/>
                  </a:cubicBezTo>
                  <a:cubicBezTo>
                    <a:pt x="773013" y="789848"/>
                    <a:pt x="801151" y="804899"/>
                    <a:pt x="831253" y="814715"/>
                  </a:cubicBezTo>
                  <a:cubicBezTo>
                    <a:pt x="861355" y="824531"/>
                    <a:pt x="888185" y="839582"/>
                    <a:pt x="912397" y="859868"/>
                  </a:cubicBezTo>
                  <a:cubicBezTo>
                    <a:pt x="924176" y="869029"/>
                    <a:pt x="936610" y="878191"/>
                    <a:pt x="949043" y="886698"/>
                  </a:cubicBezTo>
                  <a:cubicBezTo>
                    <a:pt x="1025607" y="935777"/>
                    <a:pt x="1093009" y="995326"/>
                    <a:pt x="1147978" y="1068618"/>
                  </a:cubicBezTo>
                  <a:cubicBezTo>
                    <a:pt x="1167609" y="1094794"/>
                    <a:pt x="1183969" y="1123587"/>
                    <a:pt x="1206218" y="1148453"/>
                  </a:cubicBezTo>
                  <a:cubicBezTo>
                    <a:pt x="1223887" y="1168085"/>
                    <a:pt x="1235666" y="1190989"/>
                    <a:pt x="1244173" y="1215856"/>
                  </a:cubicBezTo>
                  <a:cubicBezTo>
                    <a:pt x="1259878" y="1261663"/>
                    <a:pt x="1274275" y="1307470"/>
                    <a:pt x="1294561" y="1351314"/>
                  </a:cubicBezTo>
                  <a:cubicBezTo>
                    <a:pt x="1304377" y="1372254"/>
                    <a:pt x="1315501" y="1393195"/>
                    <a:pt x="1314847" y="1417407"/>
                  </a:cubicBezTo>
                  <a:cubicBezTo>
                    <a:pt x="1314847" y="1421988"/>
                    <a:pt x="1316156" y="1426569"/>
                    <a:pt x="1316156" y="1431149"/>
                  </a:cubicBezTo>
                  <a:cubicBezTo>
                    <a:pt x="1317465" y="1454053"/>
                    <a:pt x="1324008" y="1475648"/>
                    <a:pt x="1326626" y="1498552"/>
                  </a:cubicBezTo>
                  <a:cubicBezTo>
                    <a:pt x="1300450" y="1452090"/>
                    <a:pt x="1267731" y="1409555"/>
                    <a:pt x="1238283" y="1365056"/>
                  </a:cubicBezTo>
                  <a:cubicBezTo>
                    <a:pt x="1201638" y="1310742"/>
                    <a:pt x="1160411" y="1259045"/>
                    <a:pt x="1121802" y="1206040"/>
                  </a:cubicBezTo>
                  <a:cubicBezTo>
                    <a:pt x="1110677" y="1190989"/>
                    <a:pt x="1101516" y="1174629"/>
                    <a:pt x="1088428" y="1160232"/>
                  </a:cubicBezTo>
                  <a:cubicBezTo>
                    <a:pt x="1066833" y="1135366"/>
                    <a:pt x="1045238" y="1109844"/>
                    <a:pt x="1024298" y="1084323"/>
                  </a:cubicBezTo>
                  <a:cubicBezTo>
                    <a:pt x="990270" y="1041788"/>
                    <a:pt x="956896" y="999253"/>
                    <a:pt x="922868" y="956717"/>
                  </a:cubicBezTo>
                  <a:cubicBezTo>
                    <a:pt x="914361" y="942321"/>
                    <a:pt x="899964" y="934468"/>
                    <a:pt x="886876" y="923998"/>
                  </a:cubicBezTo>
                  <a:cubicBezTo>
                    <a:pt x="894075" y="938394"/>
                    <a:pt x="904545" y="950828"/>
                    <a:pt x="915669" y="961952"/>
                  </a:cubicBezTo>
                  <a:cubicBezTo>
                    <a:pt x="915669" y="961952"/>
                    <a:pt x="915669" y="961952"/>
                    <a:pt x="915669" y="961952"/>
                  </a:cubicBezTo>
                  <a:cubicBezTo>
                    <a:pt x="928757" y="992709"/>
                    <a:pt x="951661" y="1016267"/>
                    <a:pt x="969329" y="1043751"/>
                  </a:cubicBezTo>
                  <a:cubicBezTo>
                    <a:pt x="1011210" y="1107227"/>
                    <a:pt x="1061598" y="1163504"/>
                    <a:pt x="1103479" y="1226326"/>
                  </a:cubicBezTo>
                  <a:cubicBezTo>
                    <a:pt x="1153867" y="1301580"/>
                    <a:pt x="1211453" y="1372254"/>
                    <a:pt x="1260533" y="1448164"/>
                  </a:cubicBezTo>
                  <a:cubicBezTo>
                    <a:pt x="1284091" y="1484155"/>
                    <a:pt x="1307649" y="1519492"/>
                    <a:pt x="1330552" y="1555483"/>
                  </a:cubicBezTo>
                  <a:cubicBezTo>
                    <a:pt x="1336442" y="1564645"/>
                    <a:pt x="1341677" y="1572498"/>
                    <a:pt x="1342986" y="158362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8B50622C-218F-451E-9629-B46B87FF1919}"/>
                </a:ext>
              </a:extLst>
            </p:cNvPr>
            <p:cNvSpPr/>
            <p:nvPr/>
          </p:nvSpPr>
          <p:spPr>
            <a:xfrm>
              <a:off x="8391597" y="2305208"/>
              <a:ext cx="413334" cy="1386856"/>
            </a:xfrm>
            <a:custGeom>
              <a:avLst/>
              <a:gdLst>
                <a:gd name="connsiteX0" fmla="*/ 26176 w 413334"/>
                <a:gd name="connsiteY0" fmla="*/ 1221950 h 1386856"/>
                <a:gd name="connsiteX1" fmla="*/ 53006 w 413334"/>
                <a:gd name="connsiteY1" fmla="*/ 1093035 h 1386856"/>
                <a:gd name="connsiteX2" fmla="*/ 103393 w 413334"/>
                <a:gd name="connsiteY2" fmla="*/ 862690 h 1386856"/>
                <a:gd name="connsiteX3" fmla="*/ 238198 w 413334"/>
                <a:gd name="connsiteY3" fmla="*/ 443881 h 1386856"/>
                <a:gd name="connsiteX4" fmla="*/ 293821 w 413334"/>
                <a:gd name="connsiteY4" fmla="*/ 322819 h 1386856"/>
                <a:gd name="connsiteX5" fmla="*/ 377583 w 413334"/>
                <a:gd name="connsiteY5" fmla="*/ 82004 h 1386856"/>
                <a:gd name="connsiteX6" fmla="*/ 401141 w 413334"/>
                <a:gd name="connsiteY6" fmla="*/ 8058 h 1386856"/>
                <a:gd name="connsiteX7" fmla="*/ 408993 w 413334"/>
                <a:gd name="connsiteY7" fmla="*/ 205 h 1386856"/>
                <a:gd name="connsiteX8" fmla="*/ 412265 w 413334"/>
                <a:gd name="connsiteY8" fmla="*/ 10675 h 1386856"/>
                <a:gd name="connsiteX9" fmla="*/ 408993 w 413334"/>
                <a:gd name="connsiteY9" fmla="*/ 28998 h 1386856"/>
                <a:gd name="connsiteX10" fmla="*/ 357951 w 413334"/>
                <a:gd name="connsiteY10" fmla="*/ 207646 h 1386856"/>
                <a:gd name="connsiteX11" fmla="*/ 306254 w 413334"/>
                <a:gd name="connsiteY11" fmla="*/ 369935 h 1386856"/>
                <a:gd name="connsiteX12" fmla="*/ 240161 w 413334"/>
                <a:gd name="connsiteY12" fmla="*/ 545311 h 1386856"/>
                <a:gd name="connsiteX13" fmla="*/ 88343 w 413334"/>
                <a:gd name="connsiteY13" fmla="*/ 1086491 h 1386856"/>
                <a:gd name="connsiteX14" fmla="*/ 41881 w 413334"/>
                <a:gd name="connsiteY14" fmla="*/ 1276919 h 1386856"/>
                <a:gd name="connsiteX15" fmla="*/ 11779 w 413334"/>
                <a:gd name="connsiteY15" fmla="*/ 1380312 h 1386856"/>
                <a:gd name="connsiteX16" fmla="*/ 5890 w 413334"/>
                <a:gd name="connsiteY16" fmla="*/ 1386856 h 1386856"/>
                <a:gd name="connsiteX17" fmla="*/ 0 w 413334"/>
                <a:gd name="connsiteY17" fmla="*/ 1379003 h 1386856"/>
                <a:gd name="connsiteX18" fmla="*/ 3272 w 413334"/>
                <a:gd name="connsiteY18" fmla="*/ 1353482 h 1386856"/>
                <a:gd name="connsiteX19" fmla="*/ 20941 w 413334"/>
                <a:gd name="connsiteY19" fmla="*/ 1258596 h 1386856"/>
                <a:gd name="connsiteX20" fmla="*/ 26176 w 413334"/>
                <a:gd name="connsiteY20" fmla="*/ 1221950 h 138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3334" h="1386856">
                  <a:moveTo>
                    <a:pt x="26176" y="1221950"/>
                  </a:moveTo>
                  <a:cubicBezTo>
                    <a:pt x="34683" y="1178760"/>
                    <a:pt x="45153" y="1136225"/>
                    <a:pt x="53006" y="1093035"/>
                  </a:cubicBezTo>
                  <a:cubicBezTo>
                    <a:pt x="67402" y="1015817"/>
                    <a:pt x="85071" y="939254"/>
                    <a:pt x="103393" y="862690"/>
                  </a:cubicBezTo>
                  <a:cubicBezTo>
                    <a:pt x="137422" y="719379"/>
                    <a:pt x="190428" y="582611"/>
                    <a:pt x="238198" y="443881"/>
                  </a:cubicBezTo>
                  <a:cubicBezTo>
                    <a:pt x="252595" y="402000"/>
                    <a:pt x="278770" y="364700"/>
                    <a:pt x="293821" y="322819"/>
                  </a:cubicBezTo>
                  <a:cubicBezTo>
                    <a:pt x="322614" y="242983"/>
                    <a:pt x="350098" y="162494"/>
                    <a:pt x="377583" y="82004"/>
                  </a:cubicBezTo>
                  <a:cubicBezTo>
                    <a:pt x="386090" y="57137"/>
                    <a:pt x="393288" y="32270"/>
                    <a:pt x="401141" y="8058"/>
                  </a:cubicBezTo>
                  <a:cubicBezTo>
                    <a:pt x="402449" y="4131"/>
                    <a:pt x="403104" y="-1104"/>
                    <a:pt x="408993" y="205"/>
                  </a:cubicBezTo>
                  <a:cubicBezTo>
                    <a:pt x="415537" y="1514"/>
                    <a:pt x="412920" y="6749"/>
                    <a:pt x="412265" y="10675"/>
                  </a:cubicBezTo>
                  <a:cubicBezTo>
                    <a:pt x="411611" y="16565"/>
                    <a:pt x="410302" y="23109"/>
                    <a:pt x="408993" y="28998"/>
                  </a:cubicBezTo>
                  <a:cubicBezTo>
                    <a:pt x="397869" y="89856"/>
                    <a:pt x="375620" y="148097"/>
                    <a:pt x="357951" y="207646"/>
                  </a:cubicBezTo>
                  <a:cubicBezTo>
                    <a:pt x="341591" y="261961"/>
                    <a:pt x="329812" y="318238"/>
                    <a:pt x="306254" y="369935"/>
                  </a:cubicBezTo>
                  <a:cubicBezTo>
                    <a:pt x="280079" y="426867"/>
                    <a:pt x="261101" y="486416"/>
                    <a:pt x="240161" y="545311"/>
                  </a:cubicBezTo>
                  <a:cubicBezTo>
                    <a:pt x="177994" y="722651"/>
                    <a:pt x="130224" y="903262"/>
                    <a:pt x="88343" y="1086491"/>
                  </a:cubicBezTo>
                  <a:cubicBezTo>
                    <a:pt x="73946" y="1149967"/>
                    <a:pt x="56278" y="1212788"/>
                    <a:pt x="41881" y="1276919"/>
                  </a:cubicBezTo>
                  <a:cubicBezTo>
                    <a:pt x="34028" y="1311601"/>
                    <a:pt x="18977" y="1344975"/>
                    <a:pt x="11779" y="1380312"/>
                  </a:cubicBezTo>
                  <a:cubicBezTo>
                    <a:pt x="11125" y="1383584"/>
                    <a:pt x="10470" y="1386856"/>
                    <a:pt x="5890" y="1386856"/>
                  </a:cubicBezTo>
                  <a:cubicBezTo>
                    <a:pt x="655" y="1386856"/>
                    <a:pt x="0" y="1382275"/>
                    <a:pt x="0" y="1379003"/>
                  </a:cubicBezTo>
                  <a:cubicBezTo>
                    <a:pt x="655" y="1370496"/>
                    <a:pt x="1963" y="1361989"/>
                    <a:pt x="3272" y="1353482"/>
                  </a:cubicBezTo>
                  <a:cubicBezTo>
                    <a:pt x="9162" y="1322071"/>
                    <a:pt x="18323" y="1291315"/>
                    <a:pt x="20941" y="1258596"/>
                  </a:cubicBezTo>
                  <a:cubicBezTo>
                    <a:pt x="23558" y="1245508"/>
                    <a:pt x="23558" y="1233729"/>
                    <a:pt x="26176" y="122195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A0BC0EA2-5763-4737-A648-D5B8E88FADB5}"/>
                </a:ext>
              </a:extLst>
            </p:cNvPr>
            <p:cNvSpPr/>
            <p:nvPr/>
          </p:nvSpPr>
          <p:spPr>
            <a:xfrm>
              <a:off x="8396233" y="5075490"/>
              <a:ext cx="1099664" cy="791504"/>
            </a:xfrm>
            <a:custGeom>
              <a:avLst/>
              <a:gdLst>
                <a:gd name="connsiteX0" fmla="*/ 60802 w 1099664"/>
                <a:gd name="connsiteY0" fmla="*/ 745956 h 791504"/>
                <a:gd name="connsiteX1" fmla="*/ 363784 w 1099664"/>
                <a:gd name="connsiteY1" fmla="*/ 562727 h 791504"/>
                <a:gd name="connsiteX2" fmla="*/ 709302 w 1099664"/>
                <a:gd name="connsiteY2" fmla="*/ 314059 h 791504"/>
                <a:gd name="connsiteX3" fmla="*/ 935721 w 1099664"/>
                <a:gd name="connsiteY3" fmla="*/ 136066 h 791504"/>
                <a:gd name="connsiteX4" fmla="*/ 1066599 w 1099664"/>
                <a:gd name="connsiteY4" fmla="*/ 30055 h 791504"/>
                <a:gd name="connsiteX5" fmla="*/ 1092774 w 1099664"/>
                <a:gd name="connsiteY5" fmla="*/ 2570 h 791504"/>
                <a:gd name="connsiteX6" fmla="*/ 1098664 w 1099664"/>
                <a:gd name="connsiteY6" fmla="*/ 1261 h 791504"/>
                <a:gd name="connsiteX7" fmla="*/ 1098010 w 1099664"/>
                <a:gd name="connsiteY7" fmla="*/ 7805 h 791504"/>
                <a:gd name="connsiteX8" fmla="*/ 1071834 w 1099664"/>
                <a:gd name="connsiteY8" fmla="*/ 39216 h 791504"/>
                <a:gd name="connsiteX9" fmla="*/ 1071834 w 1099664"/>
                <a:gd name="connsiteY9" fmla="*/ 39216 h 791504"/>
                <a:gd name="connsiteX10" fmla="*/ 1062673 w 1099664"/>
                <a:gd name="connsiteY10" fmla="*/ 50341 h 791504"/>
                <a:gd name="connsiteX11" fmla="*/ 985454 w 1099664"/>
                <a:gd name="connsiteY11" fmla="*/ 122978 h 791504"/>
                <a:gd name="connsiteX12" fmla="*/ 784557 w 1099664"/>
                <a:gd name="connsiteY12" fmla="*/ 294428 h 791504"/>
                <a:gd name="connsiteX13" fmla="*/ 531963 w 1099664"/>
                <a:gd name="connsiteY13" fmla="*/ 482892 h 791504"/>
                <a:gd name="connsiteX14" fmla="*/ 300309 w 1099664"/>
                <a:gd name="connsiteY14" fmla="*/ 644526 h 791504"/>
                <a:gd name="connsiteX15" fmla="*/ 81743 w 1099664"/>
                <a:gd name="connsiteY15" fmla="*/ 767552 h 791504"/>
                <a:gd name="connsiteX16" fmla="*/ 14995 w 1099664"/>
                <a:gd name="connsiteY16" fmla="*/ 791109 h 791504"/>
                <a:gd name="connsiteX17" fmla="*/ 598 w 1099664"/>
                <a:gd name="connsiteY17" fmla="*/ 785874 h 791504"/>
                <a:gd name="connsiteX18" fmla="*/ 9106 w 1099664"/>
                <a:gd name="connsiteY18" fmla="*/ 773441 h 791504"/>
                <a:gd name="connsiteX19" fmla="*/ 60802 w 1099664"/>
                <a:gd name="connsiteY19" fmla="*/ 745956 h 79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9664" h="791504">
                  <a:moveTo>
                    <a:pt x="60802" y="745956"/>
                  </a:moveTo>
                  <a:cubicBezTo>
                    <a:pt x="166159" y="691642"/>
                    <a:pt x="266281" y="628166"/>
                    <a:pt x="363784" y="562727"/>
                  </a:cubicBezTo>
                  <a:cubicBezTo>
                    <a:pt x="481575" y="483546"/>
                    <a:pt x="592821" y="395204"/>
                    <a:pt x="709302" y="314059"/>
                  </a:cubicBezTo>
                  <a:cubicBezTo>
                    <a:pt x="787829" y="259091"/>
                    <a:pt x="861120" y="196269"/>
                    <a:pt x="935721" y="136066"/>
                  </a:cubicBezTo>
                  <a:cubicBezTo>
                    <a:pt x="979565" y="100729"/>
                    <a:pt x="1025372" y="68009"/>
                    <a:pt x="1066599" y="30055"/>
                  </a:cubicBezTo>
                  <a:cubicBezTo>
                    <a:pt x="1073143" y="18930"/>
                    <a:pt x="1084267" y="12386"/>
                    <a:pt x="1092774" y="2570"/>
                  </a:cubicBezTo>
                  <a:cubicBezTo>
                    <a:pt x="1094083" y="607"/>
                    <a:pt x="1096046" y="-1356"/>
                    <a:pt x="1098664" y="1261"/>
                  </a:cubicBezTo>
                  <a:cubicBezTo>
                    <a:pt x="1100627" y="3225"/>
                    <a:pt x="1099318" y="5842"/>
                    <a:pt x="1098010" y="7805"/>
                  </a:cubicBezTo>
                  <a:cubicBezTo>
                    <a:pt x="1090157" y="18930"/>
                    <a:pt x="1082304" y="30055"/>
                    <a:pt x="1071834" y="39216"/>
                  </a:cubicBezTo>
                  <a:lnTo>
                    <a:pt x="1071834" y="39216"/>
                  </a:lnTo>
                  <a:cubicBezTo>
                    <a:pt x="1068562" y="43143"/>
                    <a:pt x="1065945" y="46414"/>
                    <a:pt x="1062673" y="50341"/>
                  </a:cubicBezTo>
                  <a:cubicBezTo>
                    <a:pt x="1039769" y="77171"/>
                    <a:pt x="1011630" y="99420"/>
                    <a:pt x="985454" y="122978"/>
                  </a:cubicBezTo>
                  <a:cubicBezTo>
                    <a:pt x="919361" y="181219"/>
                    <a:pt x="853268" y="239459"/>
                    <a:pt x="784557" y="294428"/>
                  </a:cubicBezTo>
                  <a:cubicBezTo>
                    <a:pt x="702104" y="359867"/>
                    <a:pt x="615724" y="419416"/>
                    <a:pt x="531963" y="482892"/>
                  </a:cubicBezTo>
                  <a:cubicBezTo>
                    <a:pt x="456708" y="539824"/>
                    <a:pt x="381453" y="596102"/>
                    <a:pt x="300309" y="644526"/>
                  </a:cubicBezTo>
                  <a:cubicBezTo>
                    <a:pt x="228326" y="687716"/>
                    <a:pt x="158306" y="733523"/>
                    <a:pt x="81743" y="767552"/>
                  </a:cubicBezTo>
                  <a:cubicBezTo>
                    <a:pt x="60148" y="777367"/>
                    <a:pt x="38553" y="787183"/>
                    <a:pt x="14995" y="791109"/>
                  </a:cubicBezTo>
                  <a:cubicBezTo>
                    <a:pt x="9760" y="791764"/>
                    <a:pt x="2562" y="792418"/>
                    <a:pt x="598" y="785874"/>
                  </a:cubicBezTo>
                  <a:cubicBezTo>
                    <a:pt x="-2019" y="778676"/>
                    <a:pt x="4525" y="776059"/>
                    <a:pt x="9106" y="773441"/>
                  </a:cubicBezTo>
                  <a:cubicBezTo>
                    <a:pt x="26120" y="763625"/>
                    <a:pt x="43788" y="754464"/>
                    <a:pt x="60802" y="745956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E3F75B07-2D88-44F3-B9E3-FC4D2BC7F8AD}"/>
                </a:ext>
              </a:extLst>
            </p:cNvPr>
            <p:cNvSpPr/>
            <p:nvPr/>
          </p:nvSpPr>
          <p:spPr>
            <a:xfrm>
              <a:off x="7247070" y="4600356"/>
              <a:ext cx="1061390" cy="766483"/>
            </a:xfrm>
            <a:custGeom>
              <a:avLst/>
              <a:gdLst>
                <a:gd name="connsiteX0" fmla="*/ 1042442 w 1061390"/>
                <a:gd name="connsiteY0" fmla="*/ 756474 h 766483"/>
                <a:gd name="connsiteX1" fmla="*/ 996635 w 1061390"/>
                <a:gd name="connsiteY1" fmla="*/ 710012 h 766483"/>
                <a:gd name="connsiteX2" fmla="*/ 870338 w 1061390"/>
                <a:gd name="connsiteY2" fmla="*/ 598112 h 766483"/>
                <a:gd name="connsiteX3" fmla="*/ 649809 w 1061390"/>
                <a:gd name="connsiteY3" fmla="*/ 424044 h 766483"/>
                <a:gd name="connsiteX4" fmla="*/ 403104 w 1061390"/>
                <a:gd name="connsiteY4" fmla="*/ 259793 h 766483"/>
                <a:gd name="connsiteX5" fmla="*/ 173413 w 1061390"/>
                <a:gd name="connsiteY5" fmla="*/ 116481 h 766483"/>
                <a:gd name="connsiteX6" fmla="*/ 17668 w 1061390"/>
                <a:gd name="connsiteY6" fmla="*/ 20941 h 766483"/>
                <a:gd name="connsiteX7" fmla="*/ 0 w 1061390"/>
                <a:gd name="connsiteY7" fmla="*/ 0 h 766483"/>
                <a:gd name="connsiteX8" fmla="*/ 7852 w 1061390"/>
                <a:gd name="connsiteY8" fmla="*/ 1963 h 766483"/>
                <a:gd name="connsiteX9" fmla="*/ 220529 w 1061390"/>
                <a:gd name="connsiteY9" fmla="*/ 115172 h 766483"/>
                <a:gd name="connsiteX10" fmla="*/ 624287 w 1061390"/>
                <a:gd name="connsiteY10" fmla="*/ 363186 h 766483"/>
                <a:gd name="connsiteX11" fmla="*/ 931196 w 1061390"/>
                <a:gd name="connsiteY11" fmla="*/ 617089 h 766483"/>
                <a:gd name="connsiteX12" fmla="*/ 1052258 w 1061390"/>
                <a:gd name="connsiteY12" fmla="*/ 746004 h 766483"/>
                <a:gd name="connsiteX13" fmla="*/ 1058147 w 1061390"/>
                <a:gd name="connsiteY13" fmla="*/ 764981 h 766483"/>
                <a:gd name="connsiteX14" fmla="*/ 1042442 w 1061390"/>
                <a:gd name="connsiteY14" fmla="*/ 756474 h 76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1390" h="766483">
                  <a:moveTo>
                    <a:pt x="1042442" y="756474"/>
                  </a:moveTo>
                  <a:cubicBezTo>
                    <a:pt x="1026737" y="741423"/>
                    <a:pt x="1012995" y="725063"/>
                    <a:pt x="996635" y="710012"/>
                  </a:cubicBezTo>
                  <a:cubicBezTo>
                    <a:pt x="955408" y="672058"/>
                    <a:pt x="912218" y="636067"/>
                    <a:pt x="870338" y="598112"/>
                  </a:cubicBezTo>
                  <a:cubicBezTo>
                    <a:pt x="800972" y="535290"/>
                    <a:pt x="724409" y="480976"/>
                    <a:pt x="649809" y="424044"/>
                  </a:cubicBezTo>
                  <a:cubicBezTo>
                    <a:pt x="571282" y="363840"/>
                    <a:pt x="487520" y="311489"/>
                    <a:pt x="403104" y="259793"/>
                  </a:cubicBezTo>
                  <a:cubicBezTo>
                    <a:pt x="325886" y="212677"/>
                    <a:pt x="252594" y="160325"/>
                    <a:pt x="173413" y="116481"/>
                  </a:cubicBezTo>
                  <a:cubicBezTo>
                    <a:pt x="120407" y="87034"/>
                    <a:pt x="67402" y="56277"/>
                    <a:pt x="17668" y="20941"/>
                  </a:cubicBezTo>
                  <a:cubicBezTo>
                    <a:pt x="11124" y="16360"/>
                    <a:pt x="3926" y="11125"/>
                    <a:pt x="0" y="0"/>
                  </a:cubicBezTo>
                  <a:cubicBezTo>
                    <a:pt x="4580" y="1309"/>
                    <a:pt x="6544" y="1309"/>
                    <a:pt x="7852" y="1963"/>
                  </a:cubicBezTo>
                  <a:cubicBezTo>
                    <a:pt x="77872" y="41226"/>
                    <a:pt x="151164" y="74601"/>
                    <a:pt x="220529" y="115172"/>
                  </a:cubicBezTo>
                  <a:cubicBezTo>
                    <a:pt x="357296" y="194354"/>
                    <a:pt x="496027" y="270263"/>
                    <a:pt x="624287" y="363186"/>
                  </a:cubicBezTo>
                  <a:cubicBezTo>
                    <a:pt x="732261" y="441059"/>
                    <a:pt x="839581" y="519585"/>
                    <a:pt x="931196" y="617089"/>
                  </a:cubicBezTo>
                  <a:cubicBezTo>
                    <a:pt x="971768" y="660279"/>
                    <a:pt x="1017575" y="698234"/>
                    <a:pt x="1052258" y="746004"/>
                  </a:cubicBezTo>
                  <a:cubicBezTo>
                    <a:pt x="1056184" y="751239"/>
                    <a:pt x="1066655" y="757129"/>
                    <a:pt x="1058147" y="764981"/>
                  </a:cubicBezTo>
                  <a:cubicBezTo>
                    <a:pt x="1051603" y="770216"/>
                    <a:pt x="1047023" y="760400"/>
                    <a:pt x="1042442" y="75647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1816C00-FBF9-4A24-9049-162113A61313}"/>
                </a:ext>
              </a:extLst>
            </p:cNvPr>
            <p:cNvSpPr/>
            <p:nvPr/>
          </p:nvSpPr>
          <p:spPr>
            <a:xfrm>
              <a:off x="8450262" y="3576237"/>
              <a:ext cx="1122082" cy="445580"/>
            </a:xfrm>
            <a:custGeom>
              <a:avLst/>
              <a:gdLst>
                <a:gd name="connsiteX0" fmla="*/ 150085 w 1122082"/>
                <a:gd name="connsiteY0" fmla="*/ 373656 h 445580"/>
                <a:gd name="connsiteX1" fmla="*/ 268529 w 1122082"/>
                <a:gd name="connsiteY1" fmla="*/ 346172 h 445580"/>
                <a:gd name="connsiteX2" fmla="*/ 319571 w 1122082"/>
                <a:gd name="connsiteY2" fmla="*/ 335702 h 445580"/>
                <a:gd name="connsiteX3" fmla="*/ 544681 w 1122082"/>
                <a:gd name="connsiteY3" fmla="*/ 274844 h 445580"/>
                <a:gd name="connsiteX4" fmla="*/ 829995 w 1122082"/>
                <a:gd name="connsiteY4" fmla="*/ 126297 h 445580"/>
                <a:gd name="connsiteX5" fmla="*/ 1029583 w 1122082"/>
                <a:gd name="connsiteY5" fmla="*/ 32065 h 445580"/>
                <a:gd name="connsiteX6" fmla="*/ 1059031 w 1122082"/>
                <a:gd name="connsiteY6" fmla="*/ 18323 h 445580"/>
                <a:gd name="connsiteX7" fmla="*/ 1114000 w 1122082"/>
                <a:gd name="connsiteY7" fmla="*/ 0 h 445580"/>
                <a:gd name="connsiteX8" fmla="*/ 1121852 w 1122082"/>
                <a:gd name="connsiteY8" fmla="*/ 3926 h 445580"/>
                <a:gd name="connsiteX9" fmla="*/ 1115963 w 1122082"/>
                <a:gd name="connsiteY9" fmla="*/ 10470 h 445580"/>
                <a:gd name="connsiteX10" fmla="*/ 1072773 w 1122082"/>
                <a:gd name="connsiteY10" fmla="*/ 26830 h 445580"/>
                <a:gd name="connsiteX11" fmla="*/ 760630 w 1122082"/>
                <a:gd name="connsiteY11" fmla="*/ 198935 h 445580"/>
                <a:gd name="connsiteX12" fmla="*/ 546644 w 1122082"/>
                <a:gd name="connsiteY12" fmla="*/ 311489 h 445580"/>
                <a:gd name="connsiteX13" fmla="*/ 317608 w 1122082"/>
                <a:gd name="connsiteY13" fmla="*/ 372348 h 445580"/>
                <a:gd name="connsiteX14" fmla="*/ 22479 w 1122082"/>
                <a:gd name="connsiteY14" fmla="*/ 442367 h 445580"/>
                <a:gd name="connsiteX15" fmla="*/ 11354 w 1122082"/>
                <a:gd name="connsiteY15" fmla="*/ 444985 h 445580"/>
                <a:gd name="connsiteX16" fmla="*/ 229 w 1122082"/>
                <a:gd name="connsiteY16" fmla="*/ 441059 h 445580"/>
                <a:gd name="connsiteX17" fmla="*/ 6773 w 1122082"/>
                <a:gd name="connsiteY17" fmla="*/ 433206 h 445580"/>
                <a:gd name="connsiteX18" fmla="*/ 150085 w 1122082"/>
                <a:gd name="connsiteY18" fmla="*/ 373656 h 44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2082" h="445580">
                  <a:moveTo>
                    <a:pt x="150085" y="373656"/>
                  </a:moveTo>
                  <a:cubicBezTo>
                    <a:pt x="189348" y="363840"/>
                    <a:pt x="229920" y="359260"/>
                    <a:pt x="268529" y="346172"/>
                  </a:cubicBezTo>
                  <a:cubicBezTo>
                    <a:pt x="284889" y="340282"/>
                    <a:pt x="302557" y="337665"/>
                    <a:pt x="319571" y="335702"/>
                  </a:cubicBezTo>
                  <a:cubicBezTo>
                    <a:pt x="397444" y="325886"/>
                    <a:pt x="474007" y="307563"/>
                    <a:pt x="544681" y="274844"/>
                  </a:cubicBezTo>
                  <a:cubicBezTo>
                    <a:pt x="642185" y="229690"/>
                    <a:pt x="738380" y="183229"/>
                    <a:pt x="829995" y="126297"/>
                  </a:cubicBezTo>
                  <a:cubicBezTo>
                    <a:pt x="892162" y="87688"/>
                    <a:pt x="958910" y="54969"/>
                    <a:pt x="1029583" y="32065"/>
                  </a:cubicBezTo>
                  <a:cubicBezTo>
                    <a:pt x="1040054" y="28793"/>
                    <a:pt x="1049869" y="23558"/>
                    <a:pt x="1059031" y="18323"/>
                  </a:cubicBezTo>
                  <a:cubicBezTo>
                    <a:pt x="1076045" y="9162"/>
                    <a:pt x="1094368" y="2618"/>
                    <a:pt x="1114000" y="0"/>
                  </a:cubicBezTo>
                  <a:cubicBezTo>
                    <a:pt x="1116618" y="654"/>
                    <a:pt x="1121198" y="0"/>
                    <a:pt x="1121852" y="3926"/>
                  </a:cubicBezTo>
                  <a:cubicBezTo>
                    <a:pt x="1123162" y="8507"/>
                    <a:pt x="1118580" y="8507"/>
                    <a:pt x="1115963" y="10470"/>
                  </a:cubicBezTo>
                  <a:cubicBezTo>
                    <a:pt x="1103530" y="20286"/>
                    <a:pt x="1086516" y="20286"/>
                    <a:pt x="1072773" y="26830"/>
                  </a:cubicBezTo>
                  <a:cubicBezTo>
                    <a:pt x="963490" y="75255"/>
                    <a:pt x="862060" y="136768"/>
                    <a:pt x="760630" y="198935"/>
                  </a:cubicBezTo>
                  <a:cubicBezTo>
                    <a:pt x="691919" y="241470"/>
                    <a:pt x="623208" y="284005"/>
                    <a:pt x="546644" y="311489"/>
                  </a:cubicBezTo>
                  <a:cubicBezTo>
                    <a:pt x="472044" y="338319"/>
                    <a:pt x="396135" y="360568"/>
                    <a:pt x="317608" y="372348"/>
                  </a:cubicBezTo>
                  <a:cubicBezTo>
                    <a:pt x="217487" y="387399"/>
                    <a:pt x="117365" y="403104"/>
                    <a:pt x="22479" y="442367"/>
                  </a:cubicBezTo>
                  <a:cubicBezTo>
                    <a:pt x="19207" y="443676"/>
                    <a:pt x="15280" y="444331"/>
                    <a:pt x="11354" y="444985"/>
                  </a:cubicBezTo>
                  <a:cubicBezTo>
                    <a:pt x="6773" y="446294"/>
                    <a:pt x="2192" y="445639"/>
                    <a:pt x="229" y="441059"/>
                  </a:cubicBezTo>
                  <a:cubicBezTo>
                    <a:pt x="-1080" y="436478"/>
                    <a:pt x="3501" y="434515"/>
                    <a:pt x="6773" y="433206"/>
                  </a:cubicBezTo>
                  <a:cubicBezTo>
                    <a:pt x="54543" y="410956"/>
                    <a:pt x="99696" y="385435"/>
                    <a:pt x="150085" y="373656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2DFAA21D-7072-45F9-AABE-1C003724CE65}"/>
                </a:ext>
              </a:extLst>
            </p:cNvPr>
            <p:cNvSpPr/>
            <p:nvPr/>
          </p:nvSpPr>
          <p:spPr>
            <a:xfrm>
              <a:off x="7216968" y="4017950"/>
              <a:ext cx="1085849" cy="355514"/>
            </a:xfrm>
            <a:custGeom>
              <a:avLst/>
              <a:gdLst>
                <a:gd name="connsiteX0" fmla="*/ 1083669 w 1085849"/>
                <a:gd name="connsiteY0" fmla="*/ 351407 h 355514"/>
                <a:gd name="connsiteX1" fmla="*/ 1079742 w 1085849"/>
                <a:gd name="connsiteY1" fmla="*/ 335702 h 355514"/>
                <a:gd name="connsiteX2" fmla="*/ 1031318 w 1085849"/>
                <a:gd name="connsiteY2" fmla="*/ 304291 h 355514"/>
                <a:gd name="connsiteX3" fmla="*/ 729644 w 1085849"/>
                <a:gd name="connsiteY3" fmla="*/ 167524 h 355514"/>
                <a:gd name="connsiteX4" fmla="*/ 609891 w 1085849"/>
                <a:gd name="connsiteY4" fmla="*/ 133496 h 355514"/>
                <a:gd name="connsiteX5" fmla="*/ 515004 w 1085849"/>
                <a:gd name="connsiteY5" fmla="*/ 111900 h 355514"/>
                <a:gd name="connsiteX6" fmla="*/ 454801 w 1085849"/>
                <a:gd name="connsiteY6" fmla="*/ 103393 h 355514"/>
                <a:gd name="connsiteX7" fmla="*/ 309526 w 1085849"/>
                <a:gd name="connsiteY7" fmla="*/ 72637 h 355514"/>
                <a:gd name="connsiteX8" fmla="*/ 243433 w 1085849"/>
                <a:gd name="connsiteY8" fmla="*/ 62821 h 355514"/>
                <a:gd name="connsiteX9" fmla="*/ 115173 w 1085849"/>
                <a:gd name="connsiteY9" fmla="*/ 31411 h 355514"/>
                <a:gd name="connsiteX10" fmla="*/ 98813 w 1085849"/>
                <a:gd name="connsiteY10" fmla="*/ 28139 h 355514"/>
                <a:gd name="connsiteX11" fmla="*/ 94232 w 1085849"/>
                <a:gd name="connsiteY11" fmla="*/ 26830 h 355514"/>
                <a:gd name="connsiteX12" fmla="*/ 0 w 1085849"/>
                <a:gd name="connsiteY12" fmla="*/ 0 h 355514"/>
                <a:gd name="connsiteX13" fmla="*/ 88343 w 1085849"/>
                <a:gd name="connsiteY13" fmla="*/ 38609 h 355514"/>
                <a:gd name="connsiteX14" fmla="*/ 246051 w 1085849"/>
                <a:gd name="connsiteY14" fmla="*/ 96850 h 355514"/>
                <a:gd name="connsiteX15" fmla="*/ 314762 w 1085849"/>
                <a:gd name="connsiteY15" fmla="*/ 107320 h 355514"/>
                <a:gd name="connsiteX16" fmla="*/ 499299 w 1085849"/>
                <a:gd name="connsiteY16" fmla="*/ 134804 h 355514"/>
                <a:gd name="connsiteX17" fmla="*/ 608582 w 1085849"/>
                <a:gd name="connsiteY17" fmla="*/ 163597 h 355514"/>
                <a:gd name="connsiteX18" fmla="*/ 757783 w 1085849"/>
                <a:gd name="connsiteY18" fmla="*/ 211368 h 355514"/>
                <a:gd name="connsiteX19" fmla="*/ 884080 w 1085849"/>
                <a:gd name="connsiteY19" fmla="*/ 268300 h 355514"/>
                <a:gd name="connsiteX20" fmla="*/ 1052913 w 1085849"/>
                <a:gd name="connsiteY20" fmla="*/ 343554 h 355514"/>
                <a:gd name="connsiteX21" fmla="*/ 1068618 w 1085849"/>
                <a:gd name="connsiteY21" fmla="*/ 352716 h 355514"/>
                <a:gd name="connsiteX22" fmla="*/ 1083669 w 1085849"/>
                <a:gd name="connsiteY22" fmla="*/ 351407 h 355514"/>
                <a:gd name="connsiteX23" fmla="*/ 65439 w 1085849"/>
                <a:gd name="connsiteY23" fmla="*/ 28139 h 355514"/>
                <a:gd name="connsiteX24" fmla="*/ 65439 w 1085849"/>
                <a:gd name="connsiteY24" fmla="*/ 28139 h 355514"/>
                <a:gd name="connsiteX25" fmla="*/ 65439 w 1085849"/>
                <a:gd name="connsiteY25" fmla="*/ 28139 h 355514"/>
                <a:gd name="connsiteX26" fmla="*/ 65439 w 1085849"/>
                <a:gd name="connsiteY26" fmla="*/ 28139 h 35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5849" h="355514">
                  <a:moveTo>
                    <a:pt x="1083669" y="351407"/>
                  </a:moveTo>
                  <a:cubicBezTo>
                    <a:pt x="1088249" y="344863"/>
                    <a:pt x="1084977" y="339628"/>
                    <a:pt x="1079742" y="335702"/>
                  </a:cubicBezTo>
                  <a:cubicBezTo>
                    <a:pt x="1064692" y="323268"/>
                    <a:pt x="1048332" y="313453"/>
                    <a:pt x="1031318" y="304291"/>
                  </a:cubicBezTo>
                  <a:cubicBezTo>
                    <a:pt x="933159" y="252594"/>
                    <a:pt x="831074" y="211368"/>
                    <a:pt x="729644" y="167524"/>
                  </a:cubicBezTo>
                  <a:cubicBezTo>
                    <a:pt x="691035" y="151164"/>
                    <a:pt x="649809" y="144620"/>
                    <a:pt x="609891" y="133496"/>
                  </a:cubicBezTo>
                  <a:cubicBezTo>
                    <a:pt x="578480" y="124988"/>
                    <a:pt x="546415" y="119753"/>
                    <a:pt x="515004" y="111900"/>
                  </a:cubicBezTo>
                  <a:cubicBezTo>
                    <a:pt x="495373" y="107320"/>
                    <a:pt x="474432" y="107320"/>
                    <a:pt x="454801" y="103393"/>
                  </a:cubicBezTo>
                  <a:cubicBezTo>
                    <a:pt x="406376" y="94232"/>
                    <a:pt x="357297" y="87034"/>
                    <a:pt x="309526" y="72637"/>
                  </a:cubicBezTo>
                  <a:cubicBezTo>
                    <a:pt x="287931" y="66093"/>
                    <a:pt x="265682" y="68057"/>
                    <a:pt x="243433" y="62821"/>
                  </a:cubicBezTo>
                  <a:cubicBezTo>
                    <a:pt x="200898" y="53005"/>
                    <a:pt x="157708" y="44498"/>
                    <a:pt x="115173" y="31411"/>
                  </a:cubicBezTo>
                  <a:cubicBezTo>
                    <a:pt x="109937" y="29448"/>
                    <a:pt x="104048" y="28793"/>
                    <a:pt x="98813" y="28139"/>
                  </a:cubicBezTo>
                  <a:cubicBezTo>
                    <a:pt x="97504" y="27484"/>
                    <a:pt x="95541" y="27484"/>
                    <a:pt x="94232" y="26830"/>
                  </a:cubicBezTo>
                  <a:cubicBezTo>
                    <a:pt x="62822" y="17669"/>
                    <a:pt x="31411" y="9162"/>
                    <a:pt x="0" y="0"/>
                  </a:cubicBezTo>
                  <a:cubicBezTo>
                    <a:pt x="28793" y="14397"/>
                    <a:pt x="54969" y="35337"/>
                    <a:pt x="88343" y="38609"/>
                  </a:cubicBezTo>
                  <a:cubicBezTo>
                    <a:pt x="140694" y="58241"/>
                    <a:pt x="191736" y="81799"/>
                    <a:pt x="246051" y="96850"/>
                  </a:cubicBezTo>
                  <a:cubicBezTo>
                    <a:pt x="268300" y="102739"/>
                    <a:pt x="291858" y="102739"/>
                    <a:pt x="314762" y="107320"/>
                  </a:cubicBezTo>
                  <a:cubicBezTo>
                    <a:pt x="375620" y="119753"/>
                    <a:pt x="437787" y="125643"/>
                    <a:pt x="499299" y="134804"/>
                  </a:cubicBezTo>
                  <a:cubicBezTo>
                    <a:pt x="536599" y="140694"/>
                    <a:pt x="571936" y="154436"/>
                    <a:pt x="608582" y="163597"/>
                  </a:cubicBezTo>
                  <a:cubicBezTo>
                    <a:pt x="658970" y="176685"/>
                    <a:pt x="709358" y="190427"/>
                    <a:pt x="757783" y="211368"/>
                  </a:cubicBezTo>
                  <a:cubicBezTo>
                    <a:pt x="800318" y="229690"/>
                    <a:pt x="842199" y="248668"/>
                    <a:pt x="884080" y="268300"/>
                  </a:cubicBezTo>
                  <a:cubicBezTo>
                    <a:pt x="940358" y="293821"/>
                    <a:pt x="994018" y="323923"/>
                    <a:pt x="1052913" y="343554"/>
                  </a:cubicBezTo>
                  <a:cubicBezTo>
                    <a:pt x="1058802" y="345517"/>
                    <a:pt x="1063383" y="350098"/>
                    <a:pt x="1068618" y="352716"/>
                  </a:cubicBezTo>
                  <a:cubicBezTo>
                    <a:pt x="1073198" y="355333"/>
                    <a:pt x="1079742" y="357951"/>
                    <a:pt x="1083669" y="351407"/>
                  </a:cubicBezTo>
                  <a:close/>
                  <a:moveTo>
                    <a:pt x="65439" y="28139"/>
                  </a:moveTo>
                  <a:cubicBezTo>
                    <a:pt x="65439" y="28139"/>
                    <a:pt x="65439" y="28139"/>
                    <a:pt x="65439" y="28139"/>
                  </a:cubicBezTo>
                  <a:cubicBezTo>
                    <a:pt x="65439" y="28139"/>
                    <a:pt x="65439" y="28139"/>
                    <a:pt x="65439" y="28139"/>
                  </a:cubicBezTo>
                  <a:cubicBezTo>
                    <a:pt x="65439" y="28139"/>
                    <a:pt x="65439" y="28139"/>
                    <a:pt x="65439" y="28139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8700791-5FD7-4061-8019-7549447F3D36}"/>
                </a:ext>
              </a:extLst>
            </p:cNvPr>
            <p:cNvSpPr/>
            <p:nvPr/>
          </p:nvSpPr>
          <p:spPr>
            <a:xfrm>
              <a:off x="8398050" y="4242405"/>
              <a:ext cx="240306" cy="565535"/>
            </a:xfrm>
            <a:custGeom>
              <a:avLst/>
              <a:gdLst>
                <a:gd name="connsiteX0" fmla="*/ 21685 w 240306"/>
                <a:gd name="connsiteY0" fmla="*/ 528092 h 565535"/>
                <a:gd name="connsiteX1" fmla="*/ 26921 w 240306"/>
                <a:gd name="connsiteY1" fmla="*/ 520240 h 565535"/>
                <a:gd name="connsiteX2" fmla="*/ 76654 w 240306"/>
                <a:gd name="connsiteY2" fmla="*/ 425353 h 565535"/>
                <a:gd name="connsiteX3" fmla="*/ 123116 w 240306"/>
                <a:gd name="connsiteY3" fmla="*/ 328504 h 565535"/>
                <a:gd name="connsiteX4" fmla="*/ 181356 w 240306"/>
                <a:gd name="connsiteY4" fmla="*/ 145929 h 565535"/>
                <a:gd name="connsiteX5" fmla="*/ 221929 w 240306"/>
                <a:gd name="connsiteY5" fmla="*/ 33374 h 565535"/>
                <a:gd name="connsiteX6" fmla="*/ 240251 w 240306"/>
                <a:gd name="connsiteY6" fmla="*/ 0 h 565535"/>
                <a:gd name="connsiteX7" fmla="*/ 230436 w 240306"/>
                <a:gd name="connsiteY7" fmla="*/ 42535 h 565535"/>
                <a:gd name="connsiteX8" fmla="*/ 229127 w 240306"/>
                <a:gd name="connsiteY8" fmla="*/ 45807 h 565535"/>
                <a:gd name="connsiteX9" fmla="*/ 204914 w 240306"/>
                <a:gd name="connsiteY9" fmla="*/ 142003 h 565535"/>
                <a:gd name="connsiteX10" fmla="*/ 124424 w 240306"/>
                <a:gd name="connsiteY10" fmla="*/ 395251 h 565535"/>
                <a:gd name="connsiteX11" fmla="*/ 83198 w 240306"/>
                <a:gd name="connsiteY11" fmla="*/ 461344 h 565535"/>
                <a:gd name="connsiteX12" fmla="*/ 27575 w 240306"/>
                <a:gd name="connsiteY12" fmla="*/ 533982 h 565535"/>
                <a:gd name="connsiteX13" fmla="*/ 9252 w 240306"/>
                <a:gd name="connsiteY13" fmla="*/ 562121 h 565535"/>
                <a:gd name="connsiteX14" fmla="*/ 2053 w 240306"/>
                <a:gd name="connsiteY14" fmla="*/ 564738 h 565535"/>
                <a:gd name="connsiteX15" fmla="*/ 1399 w 240306"/>
                <a:gd name="connsiteY15" fmla="*/ 557540 h 565535"/>
                <a:gd name="connsiteX16" fmla="*/ 21685 w 240306"/>
                <a:gd name="connsiteY16" fmla="*/ 528092 h 565535"/>
                <a:gd name="connsiteX17" fmla="*/ 21685 w 240306"/>
                <a:gd name="connsiteY17" fmla="*/ 528092 h 56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306" h="565535">
                  <a:moveTo>
                    <a:pt x="21685" y="528092"/>
                  </a:moveTo>
                  <a:cubicBezTo>
                    <a:pt x="23649" y="525475"/>
                    <a:pt x="25612" y="522857"/>
                    <a:pt x="26921" y="520240"/>
                  </a:cubicBezTo>
                  <a:cubicBezTo>
                    <a:pt x="43280" y="488829"/>
                    <a:pt x="58985" y="456109"/>
                    <a:pt x="76654" y="425353"/>
                  </a:cubicBezTo>
                  <a:cubicBezTo>
                    <a:pt x="94323" y="393942"/>
                    <a:pt x="110028" y="361877"/>
                    <a:pt x="123116" y="328504"/>
                  </a:cubicBezTo>
                  <a:cubicBezTo>
                    <a:pt x="147328" y="268954"/>
                    <a:pt x="163688" y="207441"/>
                    <a:pt x="181356" y="145929"/>
                  </a:cubicBezTo>
                  <a:cubicBezTo>
                    <a:pt x="192481" y="107320"/>
                    <a:pt x="206223" y="70020"/>
                    <a:pt x="221929" y="33374"/>
                  </a:cubicBezTo>
                  <a:cubicBezTo>
                    <a:pt x="225855" y="20941"/>
                    <a:pt x="231744" y="9816"/>
                    <a:pt x="240251" y="0"/>
                  </a:cubicBezTo>
                  <a:cubicBezTo>
                    <a:pt x="240906" y="15051"/>
                    <a:pt x="235671" y="28793"/>
                    <a:pt x="230436" y="42535"/>
                  </a:cubicBezTo>
                  <a:cubicBezTo>
                    <a:pt x="230436" y="43844"/>
                    <a:pt x="229781" y="45153"/>
                    <a:pt x="229127" y="45807"/>
                  </a:cubicBezTo>
                  <a:cubicBezTo>
                    <a:pt x="221274" y="77872"/>
                    <a:pt x="212113" y="109937"/>
                    <a:pt x="204914" y="142003"/>
                  </a:cubicBezTo>
                  <a:cubicBezTo>
                    <a:pt x="185937" y="229036"/>
                    <a:pt x="163688" y="314762"/>
                    <a:pt x="124424" y="395251"/>
                  </a:cubicBezTo>
                  <a:cubicBezTo>
                    <a:pt x="112645" y="418809"/>
                    <a:pt x="94977" y="438441"/>
                    <a:pt x="83198" y="461344"/>
                  </a:cubicBezTo>
                  <a:cubicBezTo>
                    <a:pt x="68801" y="488829"/>
                    <a:pt x="47207" y="511078"/>
                    <a:pt x="27575" y="533982"/>
                  </a:cubicBezTo>
                  <a:cubicBezTo>
                    <a:pt x="21685" y="543143"/>
                    <a:pt x="15141" y="552959"/>
                    <a:pt x="9252" y="562121"/>
                  </a:cubicBezTo>
                  <a:cubicBezTo>
                    <a:pt x="7289" y="564738"/>
                    <a:pt x="5325" y="566701"/>
                    <a:pt x="2053" y="564738"/>
                  </a:cubicBezTo>
                  <a:cubicBezTo>
                    <a:pt x="-1218" y="562775"/>
                    <a:pt x="90" y="559503"/>
                    <a:pt x="1399" y="557540"/>
                  </a:cubicBezTo>
                  <a:cubicBezTo>
                    <a:pt x="9252" y="547724"/>
                    <a:pt x="13178" y="536599"/>
                    <a:pt x="21685" y="528092"/>
                  </a:cubicBezTo>
                  <a:lnTo>
                    <a:pt x="21685" y="528092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" name="图形 2">
            <a:extLst>
              <a:ext uri="{FF2B5EF4-FFF2-40B4-BE49-F238E27FC236}">
                <a16:creationId xmlns:a16="http://schemas.microsoft.com/office/drawing/2014/main" id="{671683BB-3251-4E5D-8C0D-54A1CC8032FE}"/>
              </a:ext>
            </a:extLst>
          </p:cNvPr>
          <p:cNvGrpSpPr/>
          <p:nvPr userDrawn="1"/>
        </p:nvGrpSpPr>
        <p:grpSpPr>
          <a:xfrm flipH="1">
            <a:off x="-791211" y="4974386"/>
            <a:ext cx="2766714" cy="2307540"/>
            <a:chOff x="1646173" y="790502"/>
            <a:chExt cx="2766714" cy="2307540"/>
          </a:xfrm>
          <a:solidFill>
            <a:schemeClr val="accent1">
              <a:alpha val="20000"/>
            </a:schemeClr>
          </a:solidFill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F47F31B-2513-4B65-900C-61DA23204A63}"/>
                </a:ext>
              </a:extLst>
            </p:cNvPr>
            <p:cNvSpPr/>
            <p:nvPr/>
          </p:nvSpPr>
          <p:spPr>
            <a:xfrm>
              <a:off x="1646173" y="992890"/>
              <a:ext cx="2766714" cy="2105152"/>
            </a:xfrm>
            <a:custGeom>
              <a:avLst/>
              <a:gdLst>
                <a:gd name="connsiteX0" fmla="*/ 2731377 w 2766714"/>
                <a:gd name="connsiteY0" fmla="*/ 711371 h 2105152"/>
                <a:gd name="connsiteX1" fmla="*/ 2711746 w 2766714"/>
                <a:gd name="connsiteY1" fmla="*/ 687159 h 2105152"/>
                <a:gd name="connsiteX2" fmla="*/ 2643689 w 2766714"/>
                <a:gd name="connsiteY2" fmla="*/ 583111 h 2105152"/>
                <a:gd name="connsiteX3" fmla="*/ 2470930 w 2766714"/>
                <a:gd name="connsiteY3" fmla="*/ 399228 h 2105152"/>
                <a:gd name="connsiteX4" fmla="*/ 2381933 w 2766714"/>
                <a:gd name="connsiteY4" fmla="*/ 342296 h 2105152"/>
                <a:gd name="connsiteX5" fmla="*/ 2109707 w 2766714"/>
                <a:gd name="connsiteY5" fmla="*/ 248064 h 2105152"/>
                <a:gd name="connsiteX6" fmla="*/ 2005005 w 2766714"/>
                <a:gd name="connsiteY6" fmla="*/ 249372 h 2105152"/>
                <a:gd name="connsiteX7" fmla="*/ 1987991 w 2766714"/>
                <a:gd name="connsiteY7" fmla="*/ 242828 h 2105152"/>
                <a:gd name="connsiteX8" fmla="*/ 1897031 w 2766714"/>
                <a:gd name="connsiteY8" fmla="*/ 141398 h 2105152"/>
                <a:gd name="connsiteX9" fmla="*/ 1888524 w 2766714"/>
                <a:gd name="connsiteY9" fmla="*/ 130928 h 2105152"/>
                <a:gd name="connsiteX10" fmla="*/ 1821122 w 2766714"/>
                <a:gd name="connsiteY10" fmla="*/ 62217 h 2105152"/>
                <a:gd name="connsiteX11" fmla="*/ 1765499 w 2766714"/>
                <a:gd name="connsiteY11" fmla="*/ 21645 h 2105152"/>
                <a:gd name="connsiteX12" fmla="*/ 1703332 w 2766714"/>
                <a:gd name="connsiteY12" fmla="*/ 50 h 2105152"/>
                <a:gd name="connsiteX13" fmla="*/ 1620879 w 2766714"/>
                <a:gd name="connsiteY13" fmla="*/ 704 h 2105152"/>
                <a:gd name="connsiteX14" fmla="*/ 1293029 w 2766714"/>
                <a:gd name="connsiteY14" fmla="*/ 39313 h 2105152"/>
                <a:gd name="connsiteX15" fmla="*/ 1134013 w 2766714"/>
                <a:gd name="connsiteY15" fmla="*/ 91010 h 2105152"/>
                <a:gd name="connsiteX16" fmla="*/ 1122888 w 2766714"/>
                <a:gd name="connsiteY16" fmla="*/ 104098 h 2105152"/>
                <a:gd name="connsiteX17" fmla="*/ 1141211 w 2766714"/>
                <a:gd name="connsiteY17" fmla="*/ 109987 h 2105152"/>
                <a:gd name="connsiteX18" fmla="*/ 1294338 w 2766714"/>
                <a:gd name="connsiteY18" fmla="*/ 85121 h 2105152"/>
                <a:gd name="connsiteX19" fmla="*/ 1479530 w 2766714"/>
                <a:gd name="connsiteY19" fmla="*/ 81194 h 2105152"/>
                <a:gd name="connsiteX20" fmla="*/ 1583578 w 2766714"/>
                <a:gd name="connsiteY20" fmla="*/ 90356 h 2105152"/>
                <a:gd name="connsiteX21" fmla="*/ 1702023 w 2766714"/>
                <a:gd name="connsiteY21" fmla="*/ 151868 h 2105152"/>
                <a:gd name="connsiteX22" fmla="*/ 1782513 w 2766714"/>
                <a:gd name="connsiteY22" fmla="*/ 285364 h 2105152"/>
                <a:gd name="connsiteX23" fmla="*/ 1775969 w 2766714"/>
                <a:gd name="connsiteY23" fmla="*/ 303032 h 2105152"/>
                <a:gd name="connsiteX24" fmla="*/ 1682391 w 2766714"/>
                <a:gd name="connsiteY24" fmla="*/ 348840 h 2105152"/>
                <a:gd name="connsiteX25" fmla="*/ 1637238 w 2766714"/>
                <a:gd name="connsiteY25" fmla="*/ 353420 h 2105152"/>
                <a:gd name="connsiteX26" fmla="*/ 1521411 w 2766714"/>
                <a:gd name="connsiteY26" fmla="*/ 306304 h 2105152"/>
                <a:gd name="connsiteX27" fmla="*/ 1332947 w 2766714"/>
                <a:gd name="connsiteY27" fmla="*/ 202911 h 2105152"/>
                <a:gd name="connsiteX28" fmla="*/ 1105874 w 2766714"/>
                <a:gd name="connsiteY28" fmla="*/ 121112 h 2105152"/>
                <a:gd name="connsiteX29" fmla="*/ 957328 w 2766714"/>
                <a:gd name="connsiteY29" fmla="*/ 128965 h 2105152"/>
                <a:gd name="connsiteX30" fmla="*/ 835611 w 2766714"/>
                <a:gd name="connsiteY30" fmla="*/ 176735 h 2105152"/>
                <a:gd name="connsiteX31" fmla="*/ 734181 w 2766714"/>
                <a:gd name="connsiteY31" fmla="*/ 219925 h 2105152"/>
                <a:gd name="connsiteX32" fmla="*/ 653691 w 2766714"/>
                <a:gd name="connsiteY32" fmla="*/ 265732 h 2105152"/>
                <a:gd name="connsiteX33" fmla="*/ 584326 w 2766714"/>
                <a:gd name="connsiteY33" fmla="*/ 304995 h 2105152"/>
                <a:gd name="connsiteX34" fmla="*/ 575164 w 2766714"/>
                <a:gd name="connsiteY34" fmla="*/ 318083 h 2105152"/>
                <a:gd name="connsiteX35" fmla="*/ 590870 w 2766714"/>
                <a:gd name="connsiteY35" fmla="*/ 324627 h 2105152"/>
                <a:gd name="connsiteX36" fmla="*/ 606575 w 2766714"/>
                <a:gd name="connsiteY36" fmla="*/ 322010 h 2105152"/>
                <a:gd name="connsiteX37" fmla="*/ 673323 w 2766714"/>
                <a:gd name="connsiteY37" fmla="*/ 305650 h 2105152"/>
                <a:gd name="connsiteX38" fmla="*/ 889926 w 2766714"/>
                <a:gd name="connsiteY38" fmla="*/ 240211 h 2105152"/>
                <a:gd name="connsiteX39" fmla="*/ 1062030 w 2766714"/>
                <a:gd name="connsiteY39" fmla="*/ 221234 h 2105152"/>
                <a:gd name="connsiteX40" fmla="*/ 1164115 w 2766714"/>
                <a:gd name="connsiteY40" fmla="*/ 248064 h 2105152"/>
                <a:gd name="connsiteX41" fmla="*/ 1299573 w 2766714"/>
                <a:gd name="connsiteY41" fmla="*/ 338369 h 2105152"/>
                <a:gd name="connsiteX42" fmla="*/ 1385953 w 2766714"/>
                <a:gd name="connsiteY42" fmla="*/ 443726 h 2105152"/>
                <a:gd name="connsiteX43" fmla="*/ 1380063 w 2766714"/>
                <a:gd name="connsiteY43" fmla="*/ 490188 h 2105152"/>
                <a:gd name="connsiteX44" fmla="*/ 1376791 w 2766714"/>
                <a:gd name="connsiteY44" fmla="*/ 493460 h 2105152"/>
                <a:gd name="connsiteX45" fmla="*/ 1313316 w 2766714"/>
                <a:gd name="connsiteY45" fmla="*/ 514400 h 2105152"/>
                <a:gd name="connsiteX46" fmla="*/ 1243296 w 2766714"/>
                <a:gd name="connsiteY46" fmla="*/ 497386 h 2105152"/>
                <a:gd name="connsiteX47" fmla="*/ 1050905 w 2766714"/>
                <a:gd name="connsiteY47" fmla="*/ 454196 h 2105152"/>
                <a:gd name="connsiteX48" fmla="*/ 877492 w 2766714"/>
                <a:gd name="connsiteY48" fmla="*/ 412970 h 2105152"/>
                <a:gd name="connsiteX49" fmla="*/ 630133 w 2766714"/>
                <a:gd name="connsiteY49" fmla="*/ 379596 h 2105152"/>
                <a:gd name="connsiteX50" fmla="*/ 524122 w 2766714"/>
                <a:gd name="connsiteY50" fmla="*/ 376978 h 2105152"/>
                <a:gd name="connsiteX51" fmla="*/ 480932 w 2766714"/>
                <a:gd name="connsiteY51" fmla="*/ 384831 h 2105152"/>
                <a:gd name="connsiteX52" fmla="*/ 301630 w 2766714"/>
                <a:gd name="connsiteY52" fmla="*/ 485607 h 2105152"/>
                <a:gd name="connsiteX53" fmla="*/ 267601 w 2766714"/>
                <a:gd name="connsiteY53" fmla="*/ 538612 h 2105152"/>
                <a:gd name="connsiteX54" fmla="*/ 244698 w 2766714"/>
                <a:gd name="connsiteY54" fmla="*/ 606669 h 2105152"/>
                <a:gd name="connsiteX55" fmla="*/ 202163 w 2766714"/>
                <a:gd name="connsiteY55" fmla="*/ 729040 h 2105152"/>
                <a:gd name="connsiteX56" fmla="*/ 196927 w 2766714"/>
                <a:gd name="connsiteY56" fmla="*/ 740819 h 2105152"/>
                <a:gd name="connsiteX57" fmla="*/ 149157 w 2766714"/>
                <a:gd name="connsiteY57" fmla="*/ 852719 h 2105152"/>
                <a:gd name="connsiteX58" fmla="*/ 151775 w 2766714"/>
                <a:gd name="connsiteY58" fmla="*/ 865807 h 2105152"/>
                <a:gd name="connsiteX59" fmla="*/ 163554 w 2766714"/>
                <a:gd name="connsiteY59" fmla="*/ 864498 h 2105152"/>
                <a:gd name="connsiteX60" fmla="*/ 182531 w 2766714"/>
                <a:gd name="connsiteY60" fmla="*/ 846175 h 2105152"/>
                <a:gd name="connsiteX61" fmla="*/ 283307 w 2766714"/>
                <a:gd name="connsiteY61" fmla="*/ 740164 h 2105152"/>
                <a:gd name="connsiteX62" fmla="*/ 370341 w 2766714"/>
                <a:gd name="connsiteY62" fmla="*/ 654439 h 2105152"/>
                <a:gd name="connsiteX63" fmla="*/ 425309 w 2766714"/>
                <a:gd name="connsiteY63" fmla="*/ 616485 h 2105152"/>
                <a:gd name="connsiteX64" fmla="*/ 478969 w 2766714"/>
                <a:gd name="connsiteY64" fmla="*/ 607978 h 2105152"/>
                <a:gd name="connsiteX65" fmla="*/ 840192 w 2766714"/>
                <a:gd name="connsiteY65" fmla="*/ 583765 h 2105152"/>
                <a:gd name="connsiteX66" fmla="*/ 1006407 w 2766714"/>
                <a:gd name="connsiteY66" fmla="*/ 581148 h 2105152"/>
                <a:gd name="connsiteX67" fmla="*/ 1037818 w 2766714"/>
                <a:gd name="connsiteY67" fmla="*/ 587692 h 2105152"/>
                <a:gd name="connsiteX68" fmla="*/ 1116999 w 2766714"/>
                <a:gd name="connsiteY68" fmla="*/ 619102 h 2105152"/>
                <a:gd name="connsiteX69" fmla="*/ 1145138 w 2766714"/>
                <a:gd name="connsiteY69" fmla="*/ 637425 h 2105152"/>
                <a:gd name="connsiteX70" fmla="*/ 1143829 w 2766714"/>
                <a:gd name="connsiteY70" fmla="*/ 649859 h 2105152"/>
                <a:gd name="connsiteX71" fmla="*/ 1019495 w 2766714"/>
                <a:gd name="connsiteY71" fmla="*/ 710717 h 2105152"/>
                <a:gd name="connsiteX72" fmla="*/ 765592 w 2766714"/>
                <a:gd name="connsiteY72" fmla="*/ 744091 h 2105152"/>
                <a:gd name="connsiteX73" fmla="*/ 553570 w 2766714"/>
                <a:gd name="connsiteY73" fmla="*/ 791207 h 2105152"/>
                <a:gd name="connsiteX74" fmla="*/ 397825 w 2766714"/>
                <a:gd name="connsiteY74" fmla="*/ 852719 h 2105152"/>
                <a:gd name="connsiteX75" fmla="*/ 113820 w 2766714"/>
                <a:gd name="connsiteY75" fmla="*/ 1006501 h 2105152"/>
                <a:gd name="connsiteX76" fmla="*/ 57542 w 2766714"/>
                <a:gd name="connsiteY76" fmla="*/ 1090263 h 2105152"/>
                <a:gd name="connsiteX77" fmla="*/ 36602 w 2766714"/>
                <a:gd name="connsiteY77" fmla="*/ 1144577 h 2105152"/>
                <a:gd name="connsiteX78" fmla="*/ 15662 w 2766714"/>
                <a:gd name="connsiteY78" fmla="*/ 1189730 h 2105152"/>
                <a:gd name="connsiteX79" fmla="*/ 18934 w 2766714"/>
                <a:gd name="connsiteY79" fmla="*/ 1208707 h 2105152"/>
                <a:gd name="connsiteX80" fmla="*/ 35293 w 2766714"/>
                <a:gd name="connsiteY80" fmla="*/ 1200200 h 2105152"/>
                <a:gd name="connsiteX81" fmla="*/ 68667 w 2766714"/>
                <a:gd name="connsiteY81" fmla="*/ 1161591 h 2105152"/>
                <a:gd name="connsiteX82" fmla="*/ 131488 w 2766714"/>
                <a:gd name="connsiteY82" fmla="*/ 1092226 h 2105152"/>
                <a:gd name="connsiteX83" fmla="*/ 214596 w 2766714"/>
                <a:gd name="connsiteY83" fmla="*/ 1016971 h 2105152"/>
                <a:gd name="connsiteX84" fmla="*/ 320607 w 2766714"/>
                <a:gd name="connsiteY84" fmla="*/ 977708 h 2105152"/>
                <a:gd name="connsiteX85" fmla="*/ 544408 w 2766714"/>
                <a:gd name="connsiteY85" fmla="*/ 943679 h 2105152"/>
                <a:gd name="connsiteX86" fmla="*/ 745960 w 2766714"/>
                <a:gd name="connsiteY86" fmla="*/ 943679 h 2105152"/>
                <a:gd name="connsiteX87" fmla="*/ 788495 w 2766714"/>
                <a:gd name="connsiteY87" fmla="*/ 943025 h 2105152"/>
                <a:gd name="connsiteX88" fmla="*/ 793731 w 2766714"/>
                <a:gd name="connsiteY88" fmla="*/ 952186 h 2105152"/>
                <a:gd name="connsiteX89" fmla="*/ 774753 w 2766714"/>
                <a:gd name="connsiteY89" fmla="*/ 983597 h 2105152"/>
                <a:gd name="connsiteX90" fmla="*/ 687065 w 2766714"/>
                <a:gd name="connsiteY90" fmla="*/ 1052308 h 2105152"/>
                <a:gd name="connsiteX91" fmla="*/ 662853 w 2766714"/>
                <a:gd name="connsiteY91" fmla="*/ 1058852 h 2105152"/>
                <a:gd name="connsiteX92" fmla="*/ 440360 w 2766714"/>
                <a:gd name="connsiteY92" fmla="*/ 1115784 h 2105152"/>
                <a:gd name="connsiteX93" fmla="*/ 158973 w 2766714"/>
                <a:gd name="connsiteY93" fmla="*/ 1236192 h 2105152"/>
                <a:gd name="connsiteX94" fmla="*/ 14353 w 2766714"/>
                <a:gd name="connsiteY94" fmla="*/ 1392591 h 2105152"/>
                <a:gd name="connsiteX95" fmla="*/ 5191 w 2766714"/>
                <a:gd name="connsiteY95" fmla="*/ 1521505 h 2105152"/>
                <a:gd name="connsiteX96" fmla="*/ 60160 w 2766714"/>
                <a:gd name="connsiteY96" fmla="*/ 1666780 h 2105152"/>
                <a:gd name="connsiteX97" fmla="*/ 93534 w 2766714"/>
                <a:gd name="connsiteY97" fmla="*/ 1752505 h 2105152"/>
                <a:gd name="connsiteX98" fmla="*/ 131488 w 2766714"/>
                <a:gd name="connsiteY98" fmla="*/ 1959292 h 2105152"/>
                <a:gd name="connsiteX99" fmla="*/ 144576 w 2766714"/>
                <a:gd name="connsiteY99" fmla="*/ 2083626 h 2105152"/>
                <a:gd name="connsiteX100" fmla="*/ 157664 w 2766714"/>
                <a:gd name="connsiteY100" fmla="*/ 2104566 h 2105152"/>
                <a:gd name="connsiteX101" fmla="*/ 179259 w 2766714"/>
                <a:gd name="connsiteY101" fmla="*/ 2092787 h 2105152"/>
                <a:gd name="connsiteX102" fmla="*/ 181222 w 2766714"/>
                <a:gd name="connsiteY102" fmla="*/ 2090169 h 2105152"/>
                <a:gd name="connsiteX103" fmla="*/ 272182 w 2766714"/>
                <a:gd name="connsiteY103" fmla="*/ 1973034 h 2105152"/>
                <a:gd name="connsiteX104" fmla="*/ 403714 w 2766714"/>
                <a:gd name="connsiteY104" fmla="*/ 1867677 h 2105152"/>
                <a:gd name="connsiteX105" fmla="*/ 577128 w 2766714"/>
                <a:gd name="connsiteY105" fmla="*/ 1804856 h 2105152"/>
                <a:gd name="connsiteX106" fmla="*/ 647147 w 2766714"/>
                <a:gd name="connsiteY106" fmla="*/ 1800930 h 2105152"/>
                <a:gd name="connsiteX107" fmla="*/ 668088 w 2766714"/>
                <a:gd name="connsiteY107" fmla="*/ 1784570 h 2105152"/>
                <a:gd name="connsiteX108" fmla="*/ 677904 w 2766714"/>
                <a:gd name="connsiteY108" fmla="*/ 1676596 h 2105152"/>
                <a:gd name="connsiteX109" fmla="*/ 668088 w 2766714"/>
                <a:gd name="connsiteY109" fmla="*/ 1479624 h 2105152"/>
                <a:gd name="connsiteX110" fmla="*/ 632096 w 2766714"/>
                <a:gd name="connsiteY110" fmla="*/ 1344166 h 2105152"/>
                <a:gd name="connsiteX111" fmla="*/ 632096 w 2766714"/>
                <a:gd name="connsiteY111" fmla="*/ 1284616 h 2105152"/>
                <a:gd name="connsiteX112" fmla="*/ 659581 w 2766714"/>
                <a:gd name="connsiteY112" fmla="*/ 1232920 h 2105152"/>
                <a:gd name="connsiteX113" fmla="*/ 679212 w 2766714"/>
                <a:gd name="connsiteY113" fmla="*/ 1234883 h 2105152"/>
                <a:gd name="connsiteX114" fmla="*/ 715204 w 2766714"/>
                <a:gd name="connsiteY114" fmla="*/ 1304248 h 2105152"/>
                <a:gd name="connsiteX115" fmla="*/ 797657 w 2766714"/>
                <a:gd name="connsiteY115" fmla="*/ 1482896 h 2105152"/>
                <a:gd name="connsiteX116" fmla="*/ 846736 w 2766714"/>
                <a:gd name="connsiteY116" fmla="*/ 1759049 h 2105152"/>
                <a:gd name="connsiteX117" fmla="*/ 831685 w 2766714"/>
                <a:gd name="connsiteY117" fmla="*/ 1853281 h 2105152"/>
                <a:gd name="connsiteX118" fmla="*/ 807473 w 2766714"/>
                <a:gd name="connsiteY118" fmla="*/ 1897779 h 2105152"/>
                <a:gd name="connsiteX119" fmla="*/ 787187 w 2766714"/>
                <a:gd name="connsiteY119" fmla="*/ 1918720 h 2105152"/>
                <a:gd name="connsiteX120" fmla="*/ 781297 w 2766714"/>
                <a:gd name="connsiteY120" fmla="*/ 1944241 h 2105152"/>
                <a:gd name="connsiteX121" fmla="*/ 807473 w 2766714"/>
                <a:gd name="connsiteY121" fmla="*/ 1950130 h 2105152"/>
                <a:gd name="connsiteX122" fmla="*/ 892543 w 2766714"/>
                <a:gd name="connsiteY122" fmla="*/ 1935079 h 2105152"/>
                <a:gd name="connsiteX123" fmla="*/ 1005098 w 2766714"/>
                <a:gd name="connsiteY123" fmla="*/ 1908249 h 2105152"/>
                <a:gd name="connsiteX124" fmla="*/ 1059413 w 2766714"/>
                <a:gd name="connsiteY124" fmla="*/ 1846082 h 2105152"/>
                <a:gd name="connsiteX125" fmla="*/ 1095404 w 2766714"/>
                <a:gd name="connsiteY125" fmla="*/ 1702771 h 2105152"/>
                <a:gd name="connsiteX126" fmla="*/ 1118308 w 2766714"/>
                <a:gd name="connsiteY126" fmla="*/ 1494021 h 2105152"/>
                <a:gd name="connsiteX127" fmla="*/ 1098676 w 2766714"/>
                <a:gd name="connsiteY127" fmla="*/ 1237500 h 2105152"/>
                <a:gd name="connsiteX128" fmla="*/ 1020804 w 2766714"/>
                <a:gd name="connsiteY128" fmla="*/ 998648 h 2105152"/>
                <a:gd name="connsiteX129" fmla="*/ 1019495 w 2766714"/>
                <a:gd name="connsiteY129" fmla="*/ 996031 h 2105152"/>
                <a:gd name="connsiteX130" fmla="*/ 1018186 w 2766714"/>
                <a:gd name="connsiteY130" fmla="*/ 993413 h 2105152"/>
                <a:gd name="connsiteX131" fmla="*/ 1016877 w 2766714"/>
                <a:gd name="connsiteY131" fmla="*/ 990141 h 2105152"/>
                <a:gd name="connsiteX132" fmla="*/ 1020804 w 2766714"/>
                <a:gd name="connsiteY132" fmla="*/ 990141 h 2105152"/>
                <a:gd name="connsiteX133" fmla="*/ 1020804 w 2766714"/>
                <a:gd name="connsiteY133" fmla="*/ 990141 h 2105152"/>
                <a:gd name="connsiteX134" fmla="*/ 1059413 w 2766714"/>
                <a:gd name="connsiteY134" fmla="*/ 1009118 h 2105152"/>
                <a:gd name="connsiteX135" fmla="*/ 1072500 w 2766714"/>
                <a:gd name="connsiteY135" fmla="*/ 1015008 h 2105152"/>
                <a:gd name="connsiteX136" fmla="*/ 1133359 w 2766714"/>
                <a:gd name="connsiteY136" fmla="*/ 1068013 h 2105152"/>
                <a:gd name="connsiteX137" fmla="*/ 1189636 w 2766714"/>
                <a:gd name="connsiteY137" fmla="*/ 1174679 h 2105152"/>
                <a:gd name="connsiteX138" fmla="*/ 1229554 w 2766714"/>
                <a:gd name="connsiteY138" fmla="*/ 1272837 h 2105152"/>
                <a:gd name="connsiteX139" fmla="*/ 1319205 w 2766714"/>
                <a:gd name="connsiteY139" fmla="*/ 1519542 h 2105152"/>
                <a:gd name="connsiteX140" fmla="*/ 1333602 w 2766714"/>
                <a:gd name="connsiteY140" fmla="*/ 1584327 h 2105152"/>
                <a:gd name="connsiteX141" fmla="*/ 1374828 w 2766714"/>
                <a:gd name="connsiteY141" fmla="*/ 1779989 h 2105152"/>
                <a:gd name="connsiteX142" fmla="*/ 1381372 w 2766714"/>
                <a:gd name="connsiteY142" fmla="*/ 1967799 h 2105152"/>
                <a:gd name="connsiteX143" fmla="*/ 1372211 w 2766714"/>
                <a:gd name="connsiteY143" fmla="*/ 1999864 h 2105152"/>
                <a:gd name="connsiteX144" fmla="*/ 1332293 w 2766714"/>
                <a:gd name="connsiteY144" fmla="*/ 2071847 h 2105152"/>
                <a:gd name="connsiteX145" fmla="*/ 1332293 w 2766714"/>
                <a:gd name="connsiteY145" fmla="*/ 2090824 h 2105152"/>
                <a:gd name="connsiteX146" fmla="*/ 1348653 w 2766714"/>
                <a:gd name="connsiteY146" fmla="*/ 2092133 h 2105152"/>
                <a:gd name="connsiteX147" fmla="*/ 1444193 w 2766714"/>
                <a:gd name="connsiteY147" fmla="*/ 2063994 h 2105152"/>
                <a:gd name="connsiteX148" fmla="*/ 1597975 w 2766714"/>
                <a:gd name="connsiteY148" fmla="*/ 2046326 h 2105152"/>
                <a:gd name="connsiteX149" fmla="*/ 1650326 w 2766714"/>
                <a:gd name="connsiteY149" fmla="*/ 2015569 h 2105152"/>
                <a:gd name="connsiteX150" fmla="*/ 1671921 w 2766714"/>
                <a:gd name="connsiteY150" fmla="*/ 1945550 h 2105152"/>
                <a:gd name="connsiteX151" fmla="*/ 1696133 w 2766714"/>
                <a:gd name="connsiteY151" fmla="*/ 1861133 h 2105152"/>
                <a:gd name="connsiteX152" fmla="*/ 1743904 w 2766714"/>
                <a:gd name="connsiteY152" fmla="*/ 1653692 h 2105152"/>
                <a:gd name="connsiteX153" fmla="*/ 1745867 w 2766714"/>
                <a:gd name="connsiteY153" fmla="*/ 1446250 h 2105152"/>
                <a:gd name="connsiteX154" fmla="*/ 1697442 w 2766714"/>
                <a:gd name="connsiteY154" fmla="*/ 1166172 h 2105152"/>
                <a:gd name="connsiteX155" fmla="*/ 1524683 w 2766714"/>
                <a:gd name="connsiteY155" fmla="*/ 871697 h 2105152"/>
                <a:gd name="connsiteX156" fmla="*/ 1508978 w 2766714"/>
                <a:gd name="connsiteY156" fmla="*/ 856646 h 2105152"/>
                <a:gd name="connsiteX157" fmla="*/ 1421944 w 2766714"/>
                <a:gd name="connsiteY157" fmla="*/ 774193 h 2105152"/>
                <a:gd name="connsiteX158" fmla="*/ 1419327 w 2766714"/>
                <a:gd name="connsiteY158" fmla="*/ 770266 h 2105152"/>
                <a:gd name="connsiteX159" fmla="*/ 1425871 w 2766714"/>
                <a:gd name="connsiteY159" fmla="*/ 770921 h 2105152"/>
                <a:gd name="connsiteX160" fmla="*/ 1425871 w 2766714"/>
                <a:gd name="connsiteY160" fmla="*/ 770921 h 2105152"/>
                <a:gd name="connsiteX161" fmla="*/ 1522720 w 2766714"/>
                <a:gd name="connsiteY161" fmla="*/ 816728 h 2105152"/>
                <a:gd name="connsiteX162" fmla="*/ 1535808 w 2766714"/>
                <a:gd name="connsiteY162" fmla="*/ 824581 h 2105152"/>
                <a:gd name="connsiteX163" fmla="*/ 1570491 w 2766714"/>
                <a:gd name="connsiteY163" fmla="*/ 846175 h 2105152"/>
                <a:gd name="connsiteX164" fmla="*/ 1707912 w 2766714"/>
                <a:gd name="connsiteY164" fmla="*/ 951532 h 2105152"/>
                <a:gd name="connsiteX165" fmla="*/ 1861040 w 2766714"/>
                <a:gd name="connsiteY165" fmla="*/ 1090917 h 2105152"/>
                <a:gd name="connsiteX166" fmla="*/ 2035107 w 2766714"/>
                <a:gd name="connsiteY166" fmla="*/ 1317990 h 2105152"/>
                <a:gd name="connsiteX167" fmla="*/ 2040342 w 2766714"/>
                <a:gd name="connsiteY167" fmla="*/ 1328460 h 2105152"/>
                <a:gd name="connsiteX168" fmla="*/ 2050158 w 2766714"/>
                <a:gd name="connsiteY168" fmla="*/ 1442324 h 2105152"/>
                <a:gd name="connsiteX169" fmla="*/ 2033144 w 2766714"/>
                <a:gd name="connsiteY169" fmla="*/ 1622281 h 2105152"/>
                <a:gd name="connsiteX170" fmla="*/ 2015475 w 2766714"/>
                <a:gd name="connsiteY170" fmla="*/ 1790459 h 2105152"/>
                <a:gd name="connsiteX171" fmla="*/ 1975558 w 2766714"/>
                <a:gd name="connsiteY171" fmla="*/ 1950785 h 2105152"/>
                <a:gd name="connsiteX172" fmla="*/ 1978830 w 2766714"/>
                <a:gd name="connsiteY172" fmla="*/ 1974997 h 2105152"/>
                <a:gd name="connsiteX173" fmla="*/ 2003696 w 2766714"/>
                <a:gd name="connsiteY173" fmla="*/ 1974343 h 2105152"/>
                <a:gd name="connsiteX174" fmla="*/ 2082877 w 2766714"/>
                <a:gd name="connsiteY174" fmla="*/ 1913484 h 2105152"/>
                <a:gd name="connsiteX175" fmla="*/ 2208520 w 2766714"/>
                <a:gd name="connsiteY175" fmla="*/ 1796349 h 2105152"/>
                <a:gd name="connsiteX176" fmla="*/ 2289010 w 2766714"/>
                <a:gd name="connsiteY176" fmla="*/ 1707352 h 2105152"/>
                <a:gd name="connsiteX177" fmla="*/ 2355103 w 2766714"/>
                <a:gd name="connsiteY177" fmla="*/ 1558805 h 2105152"/>
                <a:gd name="connsiteX178" fmla="*/ 2408109 w 2766714"/>
                <a:gd name="connsiteY178" fmla="*/ 1323880 h 2105152"/>
                <a:gd name="connsiteX179" fmla="*/ 2387823 w 2766714"/>
                <a:gd name="connsiteY179" fmla="*/ 1173370 h 2105152"/>
                <a:gd name="connsiteX180" fmla="*/ 2382588 w 2766714"/>
                <a:gd name="connsiteY180" fmla="*/ 1159628 h 2105152"/>
                <a:gd name="connsiteX181" fmla="*/ 2272650 w 2766714"/>
                <a:gd name="connsiteY181" fmla="*/ 894600 h 2105152"/>
                <a:gd name="connsiteX182" fmla="*/ 2158132 w 2766714"/>
                <a:gd name="connsiteY182" fmla="*/ 676034 h 2105152"/>
                <a:gd name="connsiteX183" fmla="*/ 2131302 w 2766714"/>
                <a:gd name="connsiteY183" fmla="*/ 643315 h 2105152"/>
                <a:gd name="connsiteX184" fmla="*/ 2058665 w 2766714"/>
                <a:gd name="connsiteY184" fmla="*/ 581148 h 2105152"/>
                <a:gd name="connsiteX185" fmla="*/ 2017439 w 2766714"/>
                <a:gd name="connsiteY185" fmla="*/ 545156 h 2105152"/>
                <a:gd name="connsiteX186" fmla="*/ 2026600 w 2766714"/>
                <a:gd name="connsiteY186" fmla="*/ 543193 h 2105152"/>
                <a:gd name="connsiteX187" fmla="*/ 2038379 w 2766714"/>
                <a:gd name="connsiteY187" fmla="*/ 541884 h 2105152"/>
                <a:gd name="connsiteX188" fmla="*/ 2234696 w 2766714"/>
                <a:gd name="connsiteY188" fmla="*/ 592272 h 2105152"/>
                <a:gd name="connsiteX189" fmla="*/ 2345942 w 2766714"/>
                <a:gd name="connsiteY189" fmla="*/ 671453 h 2105152"/>
                <a:gd name="connsiteX190" fmla="*/ 2396330 w 2766714"/>
                <a:gd name="connsiteY190" fmla="*/ 709408 h 2105152"/>
                <a:gd name="connsiteX191" fmla="*/ 2450644 w 2766714"/>
                <a:gd name="connsiteY191" fmla="*/ 746708 h 2105152"/>
                <a:gd name="connsiteX192" fmla="*/ 2485981 w 2766714"/>
                <a:gd name="connsiteY192" fmla="*/ 774847 h 2105152"/>
                <a:gd name="connsiteX193" fmla="*/ 2527208 w 2766714"/>
                <a:gd name="connsiteY193" fmla="*/ 874969 h 2105152"/>
                <a:gd name="connsiteX194" fmla="*/ 2552074 w 2766714"/>
                <a:gd name="connsiteY194" fmla="*/ 1037912 h 2105152"/>
                <a:gd name="connsiteX195" fmla="*/ 2560582 w 2766714"/>
                <a:gd name="connsiteY195" fmla="*/ 1217214 h 2105152"/>
                <a:gd name="connsiteX196" fmla="*/ 2558618 w 2766714"/>
                <a:gd name="connsiteY196" fmla="*/ 1272837 h 2105152"/>
                <a:gd name="connsiteX197" fmla="*/ 2556655 w 2766714"/>
                <a:gd name="connsiteY197" fmla="*/ 1297704 h 2105152"/>
                <a:gd name="connsiteX198" fmla="*/ 2571706 w 2766714"/>
                <a:gd name="connsiteY198" fmla="*/ 1317990 h 2105152"/>
                <a:gd name="connsiteX199" fmla="*/ 2593301 w 2766714"/>
                <a:gd name="connsiteY199" fmla="*/ 1308174 h 2105152"/>
                <a:gd name="connsiteX200" fmla="*/ 2602463 w 2766714"/>
                <a:gd name="connsiteY200" fmla="*/ 1289851 h 2105152"/>
                <a:gd name="connsiteX201" fmla="*/ 2619477 w 2766714"/>
                <a:gd name="connsiteY201" fmla="*/ 1230302 h 2105152"/>
                <a:gd name="connsiteX202" fmla="*/ 2692768 w 2766714"/>
                <a:gd name="connsiteY202" fmla="*/ 1011736 h 2105152"/>
                <a:gd name="connsiteX203" fmla="*/ 2705202 w 2766714"/>
                <a:gd name="connsiteY203" fmla="*/ 988178 h 2105152"/>
                <a:gd name="connsiteX204" fmla="*/ 2737921 w 2766714"/>
                <a:gd name="connsiteY204" fmla="*/ 913578 h 2105152"/>
                <a:gd name="connsiteX205" fmla="*/ 2751009 w 2766714"/>
                <a:gd name="connsiteY205" fmla="*/ 876277 h 2105152"/>
                <a:gd name="connsiteX206" fmla="*/ 2766714 w 2766714"/>
                <a:gd name="connsiteY206" fmla="*/ 791207 h 2105152"/>
                <a:gd name="connsiteX207" fmla="*/ 2731377 w 2766714"/>
                <a:gd name="connsiteY207" fmla="*/ 711371 h 2105152"/>
                <a:gd name="connsiteX208" fmla="*/ 66050 w 2766714"/>
                <a:gd name="connsiteY208" fmla="*/ 1134761 h 2105152"/>
                <a:gd name="connsiteX209" fmla="*/ 64086 w 2766714"/>
                <a:gd name="connsiteY209" fmla="*/ 1133452 h 2105152"/>
                <a:gd name="connsiteX210" fmla="*/ 66704 w 2766714"/>
                <a:gd name="connsiteY210" fmla="*/ 1131489 h 2105152"/>
                <a:gd name="connsiteX211" fmla="*/ 68667 w 2766714"/>
                <a:gd name="connsiteY211" fmla="*/ 1132798 h 2105152"/>
                <a:gd name="connsiteX212" fmla="*/ 66050 w 2766714"/>
                <a:gd name="connsiteY212" fmla="*/ 1134761 h 2105152"/>
                <a:gd name="connsiteX213" fmla="*/ 2730723 w 2766714"/>
                <a:gd name="connsiteY213" fmla="*/ 808221 h 2105152"/>
                <a:gd name="connsiteX214" fmla="*/ 2692114 w 2766714"/>
                <a:gd name="connsiteY214" fmla="*/ 940408 h 2105152"/>
                <a:gd name="connsiteX215" fmla="*/ 2690805 w 2766714"/>
                <a:gd name="connsiteY215" fmla="*/ 943025 h 2105152"/>
                <a:gd name="connsiteX216" fmla="*/ 2619477 w 2766714"/>
                <a:gd name="connsiteY216" fmla="*/ 1095498 h 2105152"/>
                <a:gd name="connsiteX217" fmla="*/ 2597228 w 2766714"/>
                <a:gd name="connsiteY217" fmla="*/ 1164209 h 2105152"/>
                <a:gd name="connsiteX218" fmla="*/ 2592647 w 2766714"/>
                <a:gd name="connsiteY218" fmla="*/ 1181223 h 2105152"/>
                <a:gd name="connsiteX219" fmla="*/ 2590029 w 2766714"/>
                <a:gd name="connsiteY219" fmla="*/ 1163554 h 2105152"/>
                <a:gd name="connsiteX220" fmla="*/ 2556655 w 2766714"/>
                <a:gd name="connsiteY220" fmla="*/ 876277 h 2105152"/>
                <a:gd name="connsiteX221" fmla="*/ 2504959 w 2766714"/>
                <a:gd name="connsiteY221" fmla="*/ 758487 h 2105152"/>
                <a:gd name="connsiteX222" fmla="*/ 2462423 w 2766714"/>
                <a:gd name="connsiteY222" fmla="*/ 725768 h 2105152"/>
                <a:gd name="connsiteX223" fmla="*/ 2409418 w 2766714"/>
                <a:gd name="connsiteY223" fmla="*/ 689122 h 2105152"/>
                <a:gd name="connsiteX224" fmla="*/ 2389132 w 2766714"/>
                <a:gd name="connsiteY224" fmla="*/ 672108 h 2105152"/>
                <a:gd name="connsiteX225" fmla="*/ 2246475 w 2766714"/>
                <a:gd name="connsiteY225" fmla="*/ 570678 h 2105152"/>
                <a:gd name="connsiteX226" fmla="*/ 2004351 w 2766714"/>
                <a:gd name="connsiteY226" fmla="*/ 521598 h 2105152"/>
                <a:gd name="connsiteX227" fmla="*/ 1962470 w 2766714"/>
                <a:gd name="connsiteY227" fmla="*/ 528142 h 2105152"/>
                <a:gd name="connsiteX228" fmla="*/ 1945456 w 2766714"/>
                <a:gd name="connsiteY228" fmla="*/ 543193 h 2105152"/>
                <a:gd name="connsiteX229" fmla="*/ 1961815 w 2766714"/>
                <a:gd name="connsiteY229" fmla="*/ 556935 h 2105152"/>
                <a:gd name="connsiteX230" fmla="*/ 2044269 w 2766714"/>
                <a:gd name="connsiteY230" fmla="*/ 603397 h 2105152"/>
                <a:gd name="connsiteX231" fmla="*/ 2107090 w 2766714"/>
                <a:gd name="connsiteY231" fmla="*/ 659020 h 2105152"/>
                <a:gd name="connsiteX232" fmla="*/ 2134574 w 2766714"/>
                <a:gd name="connsiteY232" fmla="*/ 691085 h 2105152"/>
                <a:gd name="connsiteX233" fmla="*/ 2242548 w 2766714"/>
                <a:gd name="connsiteY233" fmla="*/ 901799 h 2105152"/>
                <a:gd name="connsiteX234" fmla="*/ 2319766 w 2766714"/>
                <a:gd name="connsiteY234" fmla="*/ 1092880 h 2105152"/>
                <a:gd name="connsiteX235" fmla="*/ 2370154 w 2766714"/>
                <a:gd name="connsiteY235" fmla="*/ 1215251 h 2105152"/>
                <a:gd name="connsiteX236" fmla="*/ 2380625 w 2766714"/>
                <a:gd name="connsiteY236" fmla="*/ 1287234 h 2105152"/>
                <a:gd name="connsiteX237" fmla="*/ 2345942 w 2766714"/>
                <a:gd name="connsiteY237" fmla="*/ 1477661 h 2105152"/>
                <a:gd name="connsiteX238" fmla="*/ 2292936 w 2766714"/>
                <a:gd name="connsiteY238" fmla="*/ 1626862 h 2105152"/>
                <a:gd name="connsiteX239" fmla="*/ 2185616 w 2766714"/>
                <a:gd name="connsiteY239" fmla="*/ 1773445 h 2105152"/>
                <a:gd name="connsiteX240" fmla="*/ 2055393 w 2766714"/>
                <a:gd name="connsiteY240" fmla="*/ 1894507 h 2105152"/>
                <a:gd name="connsiteX241" fmla="*/ 2022674 w 2766714"/>
                <a:gd name="connsiteY241" fmla="*/ 1921992 h 2105152"/>
                <a:gd name="connsiteX242" fmla="*/ 2019402 w 2766714"/>
                <a:gd name="connsiteY242" fmla="*/ 1923300 h 2105152"/>
                <a:gd name="connsiteX243" fmla="*/ 2019402 w 2766714"/>
                <a:gd name="connsiteY243" fmla="*/ 1919374 h 2105152"/>
                <a:gd name="connsiteX244" fmla="*/ 2019402 w 2766714"/>
                <a:gd name="connsiteY244" fmla="*/ 1919374 h 2105152"/>
                <a:gd name="connsiteX245" fmla="*/ 2047540 w 2766714"/>
                <a:gd name="connsiteY245" fmla="*/ 1779989 h 2105152"/>
                <a:gd name="connsiteX246" fmla="*/ 2061937 w 2766714"/>
                <a:gd name="connsiteY246" fmla="*/ 1642567 h 2105152"/>
                <a:gd name="connsiteX247" fmla="*/ 2079605 w 2766714"/>
                <a:gd name="connsiteY247" fmla="*/ 1456721 h 2105152"/>
                <a:gd name="connsiteX248" fmla="*/ 2071098 w 2766714"/>
                <a:gd name="connsiteY248" fmla="*/ 1332387 h 2105152"/>
                <a:gd name="connsiteX249" fmla="*/ 2054739 w 2766714"/>
                <a:gd name="connsiteY249" fmla="*/ 1306866 h 2105152"/>
                <a:gd name="connsiteX250" fmla="*/ 1940220 w 2766714"/>
                <a:gd name="connsiteY250" fmla="*/ 1150466 h 2105152"/>
                <a:gd name="connsiteX251" fmla="*/ 1685663 w 2766714"/>
                <a:gd name="connsiteY251" fmla="*/ 907034 h 2105152"/>
                <a:gd name="connsiteX252" fmla="*/ 1459899 w 2766714"/>
                <a:gd name="connsiteY252" fmla="*/ 757833 h 2105152"/>
                <a:gd name="connsiteX253" fmla="*/ 1402967 w 2766714"/>
                <a:gd name="connsiteY253" fmla="*/ 749326 h 2105152"/>
                <a:gd name="connsiteX254" fmla="*/ 1395769 w 2766714"/>
                <a:gd name="connsiteY254" fmla="*/ 777465 h 2105152"/>
                <a:gd name="connsiteX255" fmla="*/ 1451392 w 2766714"/>
                <a:gd name="connsiteY255" fmla="*/ 836360 h 2105152"/>
                <a:gd name="connsiteX256" fmla="*/ 1489346 w 2766714"/>
                <a:gd name="connsiteY256" fmla="*/ 868425 h 2105152"/>
                <a:gd name="connsiteX257" fmla="*/ 1550204 w 2766714"/>
                <a:gd name="connsiteY257" fmla="*/ 937790 h 2105152"/>
                <a:gd name="connsiteX258" fmla="*/ 1673230 w 2766714"/>
                <a:gd name="connsiteY258" fmla="*/ 1170753 h 2105152"/>
                <a:gd name="connsiteX259" fmla="*/ 1715765 w 2766714"/>
                <a:gd name="connsiteY259" fmla="*/ 1398480 h 2105152"/>
                <a:gd name="connsiteX260" fmla="*/ 1713802 w 2766714"/>
                <a:gd name="connsiteY260" fmla="*/ 1680522 h 2105152"/>
                <a:gd name="connsiteX261" fmla="*/ 1669958 w 2766714"/>
                <a:gd name="connsiteY261" fmla="*/ 1856553 h 2105152"/>
                <a:gd name="connsiteX262" fmla="*/ 1628731 w 2766714"/>
                <a:gd name="connsiteY262" fmla="*/ 1999209 h 2105152"/>
                <a:gd name="connsiteX263" fmla="*/ 1605173 w 2766714"/>
                <a:gd name="connsiteY263" fmla="*/ 2018841 h 2105152"/>
                <a:gd name="connsiteX264" fmla="*/ 1447465 w 2766714"/>
                <a:gd name="connsiteY264" fmla="*/ 2036510 h 2105152"/>
                <a:gd name="connsiteX265" fmla="*/ 1399041 w 2766714"/>
                <a:gd name="connsiteY265" fmla="*/ 2048943 h 2105152"/>
                <a:gd name="connsiteX266" fmla="*/ 1366321 w 2766714"/>
                <a:gd name="connsiteY266" fmla="*/ 2056796 h 2105152"/>
                <a:gd name="connsiteX267" fmla="*/ 1398386 w 2766714"/>
                <a:gd name="connsiteY267" fmla="*/ 2013606 h 2105152"/>
                <a:gd name="connsiteX268" fmla="*/ 1418018 w 2766714"/>
                <a:gd name="connsiteY268" fmla="*/ 1967144 h 2105152"/>
                <a:gd name="connsiteX269" fmla="*/ 1408856 w 2766714"/>
                <a:gd name="connsiteY269" fmla="*/ 1785878 h 2105152"/>
                <a:gd name="connsiteX270" fmla="*/ 1399041 w 2766714"/>
                <a:gd name="connsiteY270" fmla="*/ 1772136 h 2105152"/>
                <a:gd name="connsiteX271" fmla="*/ 1395114 w 2766714"/>
                <a:gd name="connsiteY271" fmla="*/ 1762321 h 2105152"/>
                <a:gd name="connsiteX272" fmla="*/ 1326403 w 2766714"/>
                <a:gd name="connsiteY272" fmla="*/ 1455412 h 2105152"/>
                <a:gd name="connsiteX273" fmla="*/ 1278633 w 2766714"/>
                <a:gd name="connsiteY273" fmla="*/ 1329115 h 2105152"/>
                <a:gd name="connsiteX274" fmla="*/ 1209922 w 2766714"/>
                <a:gd name="connsiteY274" fmla="*/ 1149158 h 2105152"/>
                <a:gd name="connsiteX275" fmla="*/ 1145138 w 2766714"/>
                <a:gd name="connsiteY275" fmla="*/ 1037257 h 2105152"/>
                <a:gd name="connsiteX276" fmla="*/ 1088206 w 2766714"/>
                <a:gd name="connsiteY276" fmla="*/ 994722 h 2105152"/>
                <a:gd name="connsiteX277" fmla="*/ 1001172 w 2766714"/>
                <a:gd name="connsiteY277" fmla="*/ 956767 h 2105152"/>
                <a:gd name="connsiteX278" fmla="*/ 986121 w 2766714"/>
                <a:gd name="connsiteY278" fmla="*/ 969201 h 2105152"/>
                <a:gd name="connsiteX279" fmla="*/ 993974 w 2766714"/>
                <a:gd name="connsiteY279" fmla="*/ 991450 h 2105152"/>
                <a:gd name="connsiteX280" fmla="*/ 1086243 w 2766714"/>
                <a:gd name="connsiteY280" fmla="*/ 1259095 h 2105152"/>
                <a:gd name="connsiteX281" fmla="*/ 1088206 w 2766714"/>
                <a:gd name="connsiteY281" fmla="*/ 1598723 h 2105152"/>
                <a:gd name="connsiteX282" fmla="*/ 1032583 w 2766714"/>
                <a:gd name="connsiteY282" fmla="*/ 1836266 h 2105152"/>
                <a:gd name="connsiteX283" fmla="*/ 988738 w 2766714"/>
                <a:gd name="connsiteY283" fmla="*/ 1882728 h 2105152"/>
                <a:gd name="connsiteX284" fmla="*/ 885999 w 2766714"/>
                <a:gd name="connsiteY284" fmla="*/ 1905632 h 2105152"/>
                <a:gd name="connsiteX285" fmla="*/ 848045 w 2766714"/>
                <a:gd name="connsiteY285" fmla="*/ 1909558 h 2105152"/>
                <a:gd name="connsiteX286" fmla="*/ 878801 w 2766714"/>
                <a:gd name="connsiteY286" fmla="*/ 1766901 h 2105152"/>
                <a:gd name="connsiteX287" fmla="*/ 870948 w 2766714"/>
                <a:gd name="connsiteY287" fmla="*/ 1682485 h 2105152"/>
                <a:gd name="connsiteX288" fmla="*/ 820560 w 2766714"/>
                <a:gd name="connsiteY288" fmla="*/ 1459338 h 2105152"/>
                <a:gd name="connsiteX289" fmla="*/ 761011 w 2766714"/>
                <a:gd name="connsiteY289" fmla="*/ 1331732 h 2105152"/>
                <a:gd name="connsiteX290" fmla="*/ 705388 w 2766714"/>
                <a:gd name="connsiteY290" fmla="*/ 1228339 h 2105152"/>
                <a:gd name="connsiteX291" fmla="*/ 635368 w 2766714"/>
                <a:gd name="connsiteY291" fmla="*/ 1228993 h 2105152"/>
                <a:gd name="connsiteX292" fmla="*/ 609193 w 2766714"/>
                <a:gd name="connsiteY292" fmla="*/ 1283308 h 2105152"/>
                <a:gd name="connsiteX293" fmla="*/ 601994 w 2766714"/>
                <a:gd name="connsiteY293" fmla="*/ 1297704 h 2105152"/>
                <a:gd name="connsiteX294" fmla="*/ 599377 w 2766714"/>
                <a:gd name="connsiteY294" fmla="*/ 1333695 h 2105152"/>
                <a:gd name="connsiteX295" fmla="*/ 643221 w 2766714"/>
                <a:gd name="connsiteY295" fmla="*/ 1469808 h 2105152"/>
                <a:gd name="connsiteX296" fmla="*/ 655654 w 2766714"/>
                <a:gd name="connsiteY296" fmla="*/ 1656309 h 2105152"/>
                <a:gd name="connsiteX297" fmla="*/ 645184 w 2766714"/>
                <a:gd name="connsiteY297" fmla="*/ 1768864 h 2105152"/>
                <a:gd name="connsiteX298" fmla="*/ 636677 w 2766714"/>
                <a:gd name="connsiteY298" fmla="*/ 1776063 h 2105152"/>
                <a:gd name="connsiteX299" fmla="*/ 414185 w 2766714"/>
                <a:gd name="connsiteY299" fmla="*/ 1836921 h 2105152"/>
                <a:gd name="connsiteX300" fmla="*/ 403714 w 2766714"/>
                <a:gd name="connsiteY300" fmla="*/ 1842156 h 2105152"/>
                <a:gd name="connsiteX301" fmla="*/ 246007 w 2766714"/>
                <a:gd name="connsiteY301" fmla="*/ 1969762 h 2105152"/>
                <a:gd name="connsiteX302" fmla="*/ 168789 w 2766714"/>
                <a:gd name="connsiteY302" fmla="*/ 2063994 h 2105152"/>
                <a:gd name="connsiteX303" fmla="*/ 160936 w 2766714"/>
                <a:gd name="connsiteY303" fmla="*/ 1996592 h 2105152"/>
                <a:gd name="connsiteX304" fmla="*/ 109894 w 2766714"/>
                <a:gd name="connsiteY304" fmla="*/ 1717822 h 2105152"/>
                <a:gd name="connsiteX305" fmla="*/ 85681 w 2766714"/>
                <a:gd name="connsiteY305" fmla="*/ 1662853 h 2105152"/>
                <a:gd name="connsiteX306" fmla="*/ 29404 w 2766714"/>
                <a:gd name="connsiteY306" fmla="*/ 1516270 h 2105152"/>
                <a:gd name="connsiteX307" fmla="*/ 39874 w 2766714"/>
                <a:gd name="connsiteY307" fmla="*/ 1395208 h 2105152"/>
                <a:gd name="connsiteX308" fmla="*/ 43800 w 2766714"/>
                <a:gd name="connsiteY308" fmla="*/ 1385392 h 2105152"/>
                <a:gd name="connsiteX309" fmla="*/ 128871 w 2766714"/>
                <a:gd name="connsiteY309" fmla="*/ 1282653 h 2105152"/>
                <a:gd name="connsiteX310" fmla="*/ 310137 w 2766714"/>
                <a:gd name="connsiteY310" fmla="*/ 1192347 h 2105152"/>
                <a:gd name="connsiteX311" fmla="*/ 662853 w 2766714"/>
                <a:gd name="connsiteY311" fmla="*/ 1084373 h 2105152"/>
                <a:gd name="connsiteX312" fmla="*/ 709314 w 2766714"/>
                <a:gd name="connsiteY312" fmla="*/ 1071285 h 2105152"/>
                <a:gd name="connsiteX313" fmla="*/ 779334 w 2766714"/>
                <a:gd name="connsiteY313" fmla="*/ 1019589 h 2105152"/>
                <a:gd name="connsiteX314" fmla="*/ 819252 w 2766714"/>
                <a:gd name="connsiteY314" fmla="*/ 954804 h 2105152"/>
                <a:gd name="connsiteX315" fmla="*/ 802892 w 2766714"/>
                <a:gd name="connsiteY315" fmla="*/ 919467 h 2105152"/>
                <a:gd name="connsiteX316" fmla="*/ 795694 w 2766714"/>
                <a:gd name="connsiteY316" fmla="*/ 918813 h 2105152"/>
                <a:gd name="connsiteX317" fmla="*/ 522159 w 2766714"/>
                <a:gd name="connsiteY317" fmla="*/ 923393 h 2105152"/>
                <a:gd name="connsiteX318" fmla="*/ 323225 w 2766714"/>
                <a:gd name="connsiteY318" fmla="*/ 954804 h 2105152"/>
                <a:gd name="connsiteX319" fmla="*/ 196927 w 2766714"/>
                <a:gd name="connsiteY319" fmla="*/ 1002575 h 2105152"/>
                <a:gd name="connsiteX320" fmla="*/ 115129 w 2766714"/>
                <a:gd name="connsiteY320" fmla="*/ 1081756 h 2105152"/>
                <a:gd name="connsiteX321" fmla="*/ 70630 w 2766714"/>
                <a:gd name="connsiteY321" fmla="*/ 1130180 h 2105152"/>
                <a:gd name="connsiteX322" fmla="*/ 77829 w 2766714"/>
                <a:gd name="connsiteY322" fmla="*/ 1094189 h 2105152"/>
                <a:gd name="connsiteX323" fmla="*/ 126908 w 2766714"/>
                <a:gd name="connsiteY323" fmla="*/ 1021552 h 2105152"/>
                <a:gd name="connsiteX324" fmla="*/ 438397 w 2766714"/>
                <a:gd name="connsiteY324" fmla="*/ 857954 h 2105152"/>
                <a:gd name="connsiteX325" fmla="*/ 612465 w 2766714"/>
                <a:gd name="connsiteY325" fmla="*/ 795133 h 2105152"/>
                <a:gd name="connsiteX326" fmla="*/ 887963 w 2766714"/>
                <a:gd name="connsiteY326" fmla="*/ 748671 h 2105152"/>
                <a:gd name="connsiteX327" fmla="*/ 1026693 w 2766714"/>
                <a:gd name="connsiteY327" fmla="*/ 730349 h 2105152"/>
                <a:gd name="connsiteX328" fmla="*/ 1162152 w 2766714"/>
                <a:gd name="connsiteY328" fmla="*/ 662946 h 2105152"/>
                <a:gd name="connsiteX329" fmla="*/ 1166078 w 2766714"/>
                <a:gd name="connsiteY329" fmla="*/ 630227 h 2105152"/>
                <a:gd name="connsiteX330" fmla="*/ 1129432 w 2766714"/>
                <a:gd name="connsiteY330" fmla="*/ 602088 h 2105152"/>
                <a:gd name="connsiteX331" fmla="*/ 1046325 w 2766714"/>
                <a:gd name="connsiteY331" fmla="*/ 569369 h 2105152"/>
                <a:gd name="connsiteX332" fmla="*/ 1003135 w 2766714"/>
                <a:gd name="connsiteY332" fmla="*/ 562170 h 2105152"/>
                <a:gd name="connsiteX333" fmla="*/ 853280 w 2766714"/>
                <a:gd name="connsiteY333" fmla="*/ 564134 h 2105152"/>
                <a:gd name="connsiteX334" fmla="*/ 470462 w 2766714"/>
                <a:gd name="connsiteY334" fmla="*/ 590309 h 2105152"/>
                <a:gd name="connsiteX335" fmla="*/ 358562 w 2766714"/>
                <a:gd name="connsiteY335" fmla="*/ 644624 h 2105152"/>
                <a:gd name="connsiteX336" fmla="*/ 230301 w 2766714"/>
                <a:gd name="connsiteY336" fmla="*/ 768303 h 2105152"/>
                <a:gd name="connsiteX337" fmla="*/ 190384 w 2766714"/>
                <a:gd name="connsiteY337" fmla="*/ 815419 h 2105152"/>
                <a:gd name="connsiteX338" fmla="*/ 175333 w 2766714"/>
                <a:gd name="connsiteY338" fmla="*/ 831124 h 2105152"/>
                <a:gd name="connsiteX339" fmla="*/ 210670 w 2766714"/>
                <a:gd name="connsiteY339" fmla="*/ 738856 h 2105152"/>
                <a:gd name="connsiteX340" fmla="*/ 213942 w 2766714"/>
                <a:gd name="connsiteY340" fmla="*/ 734275 h 2105152"/>
                <a:gd name="connsiteX341" fmla="*/ 284616 w 2766714"/>
                <a:gd name="connsiteY341" fmla="*/ 558899 h 2105152"/>
                <a:gd name="connsiteX342" fmla="*/ 348091 w 2766714"/>
                <a:gd name="connsiteY342" fmla="*/ 483644 h 2105152"/>
                <a:gd name="connsiteX343" fmla="*/ 473080 w 2766714"/>
                <a:gd name="connsiteY343" fmla="*/ 412970 h 2105152"/>
                <a:gd name="connsiteX344" fmla="*/ 554878 w 2766714"/>
                <a:gd name="connsiteY344" fmla="*/ 400536 h 2105152"/>
                <a:gd name="connsiteX345" fmla="*/ 673977 w 2766714"/>
                <a:gd name="connsiteY345" fmla="*/ 407080 h 2105152"/>
                <a:gd name="connsiteX346" fmla="*/ 930498 w 2766714"/>
                <a:gd name="connsiteY346" fmla="*/ 449615 h 2105152"/>
                <a:gd name="connsiteX347" fmla="*/ 1132050 w 2766714"/>
                <a:gd name="connsiteY347" fmla="*/ 498695 h 2105152"/>
                <a:gd name="connsiteX348" fmla="*/ 1281905 w 2766714"/>
                <a:gd name="connsiteY348" fmla="*/ 534032 h 2105152"/>
                <a:gd name="connsiteX349" fmla="*/ 1336874 w 2766714"/>
                <a:gd name="connsiteY349" fmla="*/ 542539 h 2105152"/>
                <a:gd name="connsiteX350" fmla="*/ 1363704 w 2766714"/>
                <a:gd name="connsiteY350" fmla="*/ 532723 h 2105152"/>
                <a:gd name="connsiteX351" fmla="*/ 1415400 w 2766714"/>
                <a:gd name="connsiteY351" fmla="*/ 486916 h 2105152"/>
                <a:gd name="connsiteX352" fmla="*/ 1421290 w 2766714"/>
                <a:gd name="connsiteY352" fmla="*/ 469902 h 2105152"/>
                <a:gd name="connsiteX353" fmla="*/ 1340146 w 2766714"/>
                <a:gd name="connsiteY353" fmla="*/ 346876 h 2105152"/>
                <a:gd name="connsiteX354" fmla="*/ 1253112 w 2766714"/>
                <a:gd name="connsiteY354" fmla="*/ 270313 h 2105152"/>
                <a:gd name="connsiteX355" fmla="*/ 1167387 w 2766714"/>
                <a:gd name="connsiteY355" fmla="*/ 228432 h 2105152"/>
                <a:gd name="connsiteX356" fmla="*/ 1043707 w 2766714"/>
                <a:gd name="connsiteY356" fmla="*/ 202256 h 2105152"/>
                <a:gd name="connsiteX357" fmla="*/ 1012951 w 2766714"/>
                <a:gd name="connsiteY357" fmla="*/ 202256 h 2105152"/>
                <a:gd name="connsiteX358" fmla="*/ 830376 w 2766714"/>
                <a:gd name="connsiteY358" fmla="*/ 239557 h 2105152"/>
                <a:gd name="connsiteX359" fmla="*/ 672014 w 2766714"/>
                <a:gd name="connsiteY359" fmla="*/ 289945 h 2105152"/>
                <a:gd name="connsiteX360" fmla="*/ 656309 w 2766714"/>
                <a:gd name="connsiteY360" fmla="*/ 293216 h 2105152"/>
                <a:gd name="connsiteX361" fmla="*/ 651074 w 2766714"/>
                <a:gd name="connsiteY361" fmla="*/ 293871 h 2105152"/>
                <a:gd name="connsiteX362" fmla="*/ 652382 w 2766714"/>
                <a:gd name="connsiteY362" fmla="*/ 291908 h 2105152"/>
                <a:gd name="connsiteX363" fmla="*/ 654346 w 2766714"/>
                <a:gd name="connsiteY363" fmla="*/ 291908 h 2105152"/>
                <a:gd name="connsiteX364" fmla="*/ 655000 w 2766714"/>
                <a:gd name="connsiteY364" fmla="*/ 291908 h 2105152"/>
                <a:gd name="connsiteX365" fmla="*/ 655000 w 2766714"/>
                <a:gd name="connsiteY365" fmla="*/ 291908 h 2105152"/>
                <a:gd name="connsiteX366" fmla="*/ 655000 w 2766714"/>
                <a:gd name="connsiteY366" fmla="*/ 291908 h 2105152"/>
                <a:gd name="connsiteX367" fmla="*/ 685102 w 2766714"/>
                <a:gd name="connsiteY367" fmla="*/ 274239 h 2105152"/>
                <a:gd name="connsiteX368" fmla="*/ 736144 w 2766714"/>
                <a:gd name="connsiteY368" fmla="*/ 245446 h 2105152"/>
                <a:gd name="connsiteX369" fmla="*/ 843464 w 2766714"/>
                <a:gd name="connsiteY369" fmla="*/ 198330 h 2105152"/>
                <a:gd name="connsiteX370" fmla="*/ 965180 w 2766714"/>
                <a:gd name="connsiteY370" fmla="*/ 150560 h 2105152"/>
                <a:gd name="connsiteX371" fmla="*/ 1103257 w 2766714"/>
                <a:gd name="connsiteY371" fmla="*/ 143361 h 2105152"/>
                <a:gd name="connsiteX372" fmla="*/ 1339491 w 2766714"/>
                <a:gd name="connsiteY372" fmla="*/ 232358 h 2105152"/>
                <a:gd name="connsiteX373" fmla="*/ 1519448 w 2766714"/>
                <a:gd name="connsiteY373" fmla="*/ 332480 h 2105152"/>
                <a:gd name="connsiteX374" fmla="*/ 1637238 w 2766714"/>
                <a:gd name="connsiteY374" fmla="*/ 378941 h 2105152"/>
                <a:gd name="connsiteX375" fmla="*/ 1689589 w 2766714"/>
                <a:gd name="connsiteY375" fmla="*/ 373706 h 2105152"/>
                <a:gd name="connsiteX376" fmla="*/ 1792983 w 2766714"/>
                <a:gd name="connsiteY376" fmla="*/ 322010 h 2105152"/>
                <a:gd name="connsiteX377" fmla="*/ 1806725 w 2766714"/>
                <a:gd name="connsiteY377" fmla="*/ 285364 h 2105152"/>
                <a:gd name="connsiteX378" fmla="*/ 1738669 w 2766714"/>
                <a:gd name="connsiteY378" fmla="*/ 165611 h 2105152"/>
                <a:gd name="connsiteX379" fmla="*/ 1711839 w 2766714"/>
                <a:gd name="connsiteY379" fmla="*/ 127656 h 2105152"/>
                <a:gd name="connsiteX380" fmla="*/ 1585542 w 2766714"/>
                <a:gd name="connsiteY380" fmla="*/ 71378 h 2105152"/>
                <a:gd name="connsiteX381" fmla="*/ 1391842 w 2766714"/>
                <a:gd name="connsiteY381" fmla="*/ 62217 h 2105152"/>
                <a:gd name="connsiteX382" fmla="*/ 1311352 w 2766714"/>
                <a:gd name="connsiteY382" fmla="*/ 68761 h 2105152"/>
                <a:gd name="connsiteX383" fmla="*/ 1287794 w 2766714"/>
                <a:gd name="connsiteY383" fmla="*/ 67452 h 2105152"/>
                <a:gd name="connsiteX384" fmla="*/ 1408202 w 2766714"/>
                <a:gd name="connsiteY384" fmla="*/ 43240 h 2105152"/>
                <a:gd name="connsiteX385" fmla="*/ 1623496 w 2766714"/>
                <a:gd name="connsiteY385" fmla="*/ 30806 h 2105152"/>
                <a:gd name="connsiteX386" fmla="*/ 1704640 w 2766714"/>
                <a:gd name="connsiteY386" fmla="*/ 30152 h 2105152"/>
                <a:gd name="connsiteX387" fmla="*/ 1758955 w 2766714"/>
                <a:gd name="connsiteY387" fmla="*/ 49129 h 2105152"/>
                <a:gd name="connsiteX388" fmla="*/ 1806725 w 2766714"/>
                <a:gd name="connsiteY388" fmla="*/ 83812 h 2105152"/>
                <a:gd name="connsiteX389" fmla="*/ 1828974 w 2766714"/>
                <a:gd name="connsiteY389" fmla="*/ 100826 h 2105152"/>
                <a:gd name="connsiteX390" fmla="*/ 1976212 w 2766714"/>
                <a:gd name="connsiteY390" fmla="*/ 263115 h 2105152"/>
                <a:gd name="connsiteX391" fmla="*/ 1989300 w 2766714"/>
                <a:gd name="connsiteY391" fmla="*/ 278820 h 2105152"/>
                <a:gd name="connsiteX392" fmla="*/ 1944801 w 2766714"/>
                <a:gd name="connsiteY392" fmla="*/ 303687 h 2105152"/>
                <a:gd name="connsiteX393" fmla="*/ 1930405 w 2766714"/>
                <a:gd name="connsiteY393" fmla="*/ 299106 h 2105152"/>
                <a:gd name="connsiteX394" fmla="*/ 1833555 w 2766714"/>
                <a:gd name="connsiteY394" fmla="*/ 157758 h 2105152"/>
                <a:gd name="connsiteX395" fmla="*/ 1808034 w 2766714"/>
                <a:gd name="connsiteY395" fmla="*/ 127656 h 2105152"/>
                <a:gd name="connsiteX396" fmla="*/ 1752411 w 2766714"/>
                <a:gd name="connsiteY396" fmla="*/ 76614 h 2105152"/>
                <a:gd name="connsiteX397" fmla="*/ 1650326 w 2766714"/>
                <a:gd name="connsiteY397" fmla="*/ 43240 h 2105152"/>
                <a:gd name="connsiteX398" fmla="*/ 1647054 w 2766714"/>
                <a:gd name="connsiteY398" fmla="*/ 44548 h 2105152"/>
                <a:gd name="connsiteX399" fmla="*/ 1650981 w 2766714"/>
                <a:gd name="connsiteY399" fmla="*/ 50438 h 2105152"/>
                <a:gd name="connsiteX400" fmla="*/ 1725581 w 2766714"/>
                <a:gd name="connsiteY400" fmla="*/ 77268 h 2105152"/>
                <a:gd name="connsiteX401" fmla="*/ 1781858 w 2766714"/>
                <a:gd name="connsiteY401" fmla="*/ 117840 h 2105152"/>
                <a:gd name="connsiteX402" fmla="*/ 1910119 w 2766714"/>
                <a:gd name="connsiteY402" fmla="*/ 306304 h 2105152"/>
                <a:gd name="connsiteX403" fmla="*/ 1905538 w 2766714"/>
                <a:gd name="connsiteY403" fmla="*/ 322010 h 2105152"/>
                <a:gd name="connsiteX404" fmla="*/ 1822430 w 2766714"/>
                <a:gd name="connsiteY404" fmla="*/ 365854 h 2105152"/>
                <a:gd name="connsiteX405" fmla="*/ 1614335 w 2766714"/>
                <a:gd name="connsiteY405" fmla="*/ 477754 h 2105152"/>
                <a:gd name="connsiteX406" fmla="*/ 1595357 w 2766714"/>
                <a:gd name="connsiteY406" fmla="*/ 474482 h 2105152"/>
                <a:gd name="connsiteX407" fmla="*/ 1471678 w 2766714"/>
                <a:gd name="connsiteY407" fmla="*/ 350148 h 2105152"/>
                <a:gd name="connsiteX408" fmla="*/ 1414746 w 2766714"/>
                <a:gd name="connsiteY408" fmla="*/ 308922 h 2105152"/>
                <a:gd name="connsiteX409" fmla="*/ 1303500 w 2766714"/>
                <a:gd name="connsiteY409" fmla="*/ 235630 h 2105152"/>
                <a:gd name="connsiteX410" fmla="*/ 1199452 w 2766714"/>
                <a:gd name="connsiteY410" fmla="*/ 181316 h 2105152"/>
                <a:gd name="connsiteX411" fmla="*/ 1154299 w 2766714"/>
                <a:gd name="connsiteY411" fmla="*/ 170191 h 2105152"/>
                <a:gd name="connsiteX412" fmla="*/ 1094750 w 2766714"/>
                <a:gd name="connsiteY412" fmla="*/ 163647 h 2105152"/>
                <a:gd name="connsiteX413" fmla="*/ 1038472 w 2766714"/>
                <a:gd name="connsiteY413" fmla="*/ 169537 h 2105152"/>
                <a:gd name="connsiteX414" fmla="*/ 1050905 w 2766714"/>
                <a:gd name="connsiteY414" fmla="*/ 170846 h 2105152"/>
                <a:gd name="connsiteX415" fmla="*/ 1183092 w 2766714"/>
                <a:gd name="connsiteY415" fmla="*/ 186551 h 2105152"/>
                <a:gd name="connsiteX416" fmla="*/ 1219738 w 2766714"/>
                <a:gd name="connsiteY416" fmla="*/ 204874 h 2105152"/>
                <a:gd name="connsiteX417" fmla="*/ 1350616 w 2766714"/>
                <a:gd name="connsiteY417" fmla="*/ 278166 h 2105152"/>
                <a:gd name="connsiteX418" fmla="*/ 1532536 w 2766714"/>
                <a:gd name="connsiteY418" fmla="*/ 435219 h 2105152"/>
                <a:gd name="connsiteX419" fmla="*/ 1577689 w 2766714"/>
                <a:gd name="connsiteY419" fmla="*/ 483644 h 2105152"/>
                <a:gd name="connsiteX420" fmla="*/ 1575726 w 2766714"/>
                <a:gd name="connsiteY420" fmla="*/ 500658 h 2105152"/>
                <a:gd name="connsiteX421" fmla="*/ 1410820 w 2766714"/>
                <a:gd name="connsiteY421" fmla="*/ 604706 h 2105152"/>
                <a:gd name="connsiteX422" fmla="*/ 1368284 w 2766714"/>
                <a:gd name="connsiteY422" fmla="*/ 609941 h 2105152"/>
                <a:gd name="connsiteX423" fmla="*/ 1240678 w 2766714"/>
                <a:gd name="connsiteY423" fmla="*/ 560862 h 2105152"/>
                <a:gd name="connsiteX424" fmla="*/ 1215812 w 2766714"/>
                <a:gd name="connsiteY424" fmla="*/ 551700 h 2105152"/>
                <a:gd name="connsiteX425" fmla="*/ 1037163 w 2766714"/>
                <a:gd name="connsiteY425" fmla="*/ 507856 h 2105152"/>
                <a:gd name="connsiteX426" fmla="*/ 882727 w 2766714"/>
                <a:gd name="connsiteY426" fmla="*/ 479063 h 2105152"/>
                <a:gd name="connsiteX427" fmla="*/ 731563 w 2766714"/>
                <a:gd name="connsiteY427" fmla="*/ 466630 h 2105152"/>
                <a:gd name="connsiteX428" fmla="*/ 580400 w 2766714"/>
                <a:gd name="connsiteY428" fmla="*/ 459431 h 2105152"/>
                <a:gd name="connsiteX429" fmla="*/ 473734 w 2766714"/>
                <a:gd name="connsiteY429" fmla="*/ 481681 h 2105152"/>
                <a:gd name="connsiteX430" fmla="*/ 342202 w 2766714"/>
                <a:gd name="connsiteY430" fmla="*/ 560207 h 2105152"/>
                <a:gd name="connsiteX431" fmla="*/ 336967 w 2766714"/>
                <a:gd name="connsiteY431" fmla="*/ 564788 h 2105152"/>
                <a:gd name="connsiteX432" fmla="*/ 331732 w 2766714"/>
                <a:gd name="connsiteY432" fmla="*/ 574604 h 2105152"/>
                <a:gd name="connsiteX433" fmla="*/ 341547 w 2766714"/>
                <a:gd name="connsiteY433" fmla="*/ 571332 h 2105152"/>
                <a:gd name="connsiteX434" fmla="*/ 370995 w 2766714"/>
                <a:gd name="connsiteY434" fmla="*/ 549737 h 2105152"/>
                <a:gd name="connsiteX435" fmla="*/ 465227 w 2766714"/>
                <a:gd name="connsiteY435" fmla="*/ 504584 h 2105152"/>
                <a:gd name="connsiteX436" fmla="*/ 603958 w 2766714"/>
                <a:gd name="connsiteY436" fmla="*/ 482989 h 2105152"/>
                <a:gd name="connsiteX437" fmla="*/ 819252 w 2766714"/>
                <a:gd name="connsiteY437" fmla="*/ 498695 h 2105152"/>
                <a:gd name="connsiteX438" fmla="*/ 973688 w 2766714"/>
                <a:gd name="connsiteY438" fmla="*/ 518326 h 2105152"/>
                <a:gd name="connsiteX439" fmla="*/ 1046979 w 2766714"/>
                <a:gd name="connsiteY439" fmla="*/ 534032 h 2105152"/>
                <a:gd name="connsiteX440" fmla="*/ 1204033 w 2766714"/>
                <a:gd name="connsiteY440" fmla="*/ 569369 h 2105152"/>
                <a:gd name="connsiteX441" fmla="*/ 1257692 w 2766714"/>
                <a:gd name="connsiteY441" fmla="*/ 589000 h 2105152"/>
                <a:gd name="connsiteX442" fmla="*/ 1355196 w 2766714"/>
                <a:gd name="connsiteY442" fmla="*/ 624992 h 2105152"/>
                <a:gd name="connsiteX443" fmla="*/ 1368284 w 2766714"/>
                <a:gd name="connsiteY443" fmla="*/ 630881 h 2105152"/>
                <a:gd name="connsiteX444" fmla="*/ 1296956 w 2766714"/>
                <a:gd name="connsiteY444" fmla="*/ 675380 h 2105152"/>
                <a:gd name="connsiteX445" fmla="*/ 1212540 w 2766714"/>
                <a:gd name="connsiteY445" fmla="*/ 729040 h 2105152"/>
                <a:gd name="connsiteX446" fmla="*/ 1160189 w 2766714"/>
                <a:gd name="connsiteY446" fmla="*/ 744091 h 2105152"/>
                <a:gd name="connsiteX447" fmla="*/ 1033891 w 2766714"/>
                <a:gd name="connsiteY447" fmla="*/ 750635 h 2105152"/>
                <a:gd name="connsiteX448" fmla="*/ 981540 w 2766714"/>
                <a:gd name="connsiteY448" fmla="*/ 760450 h 2105152"/>
                <a:gd name="connsiteX449" fmla="*/ 970416 w 2766714"/>
                <a:gd name="connsiteY449" fmla="*/ 768958 h 2105152"/>
                <a:gd name="connsiteX450" fmla="*/ 984158 w 2766714"/>
                <a:gd name="connsiteY450" fmla="*/ 771575 h 2105152"/>
                <a:gd name="connsiteX451" fmla="*/ 1088860 w 2766714"/>
                <a:gd name="connsiteY451" fmla="*/ 756524 h 2105152"/>
                <a:gd name="connsiteX452" fmla="*/ 1164115 w 2766714"/>
                <a:gd name="connsiteY452" fmla="*/ 759142 h 2105152"/>
                <a:gd name="connsiteX453" fmla="*/ 1160189 w 2766714"/>
                <a:gd name="connsiteY453" fmla="*/ 766994 h 2105152"/>
                <a:gd name="connsiteX454" fmla="*/ 1076427 w 2766714"/>
                <a:gd name="connsiteY454" fmla="*/ 831124 h 2105152"/>
                <a:gd name="connsiteX455" fmla="*/ 1054832 w 2766714"/>
                <a:gd name="connsiteY455" fmla="*/ 835705 h 2105152"/>
                <a:gd name="connsiteX456" fmla="*/ 1046325 w 2766714"/>
                <a:gd name="connsiteY456" fmla="*/ 834396 h 2105152"/>
                <a:gd name="connsiteX457" fmla="*/ 950784 w 2766714"/>
                <a:gd name="connsiteY457" fmla="*/ 831124 h 2105152"/>
                <a:gd name="connsiteX458" fmla="*/ 776062 w 2766714"/>
                <a:gd name="connsiteY458" fmla="*/ 831124 h 2105152"/>
                <a:gd name="connsiteX459" fmla="*/ 543099 w 2766714"/>
                <a:gd name="connsiteY459" fmla="*/ 861881 h 2105152"/>
                <a:gd name="connsiteX460" fmla="*/ 473080 w 2766714"/>
                <a:gd name="connsiteY460" fmla="*/ 876277 h 2105152"/>
                <a:gd name="connsiteX461" fmla="*/ 454757 w 2766714"/>
                <a:gd name="connsiteY461" fmla="*/ 884130 h 2105152"/>
                <a:gd name="connsiteX462" fmla="*/ 747923 w 2766714"/>
                <a:gd name="connsiteY462" fmla="*/ 849447 h 2105152"/>
                <a:gd name="connsiteX463" fmla="*/ 1046325 w 2766714"/>
                <a:gd name="connsiteY463" fmla="*/ 852719 h 2105152"/>
                <a:gd name="connsiteX464" fmla="*/ 1007716 w 2766714"/>
                <a:gd name="connsiteY464" fmla="*/ 883476 h 2105152"/>
                <a:gd name="connsiteX465" fmla="*/ 895161 w 2766714"/>
                <a:gd name="connsiteY465" fmla="*/ 968546 h 2105152"/>
                <a:gd name="connsiteX466" fmla="*/ 762320 w 2766714"/>
                <a:gd name="connsiteY466" fmla="*/ 1074557 h 2105152"/>
                <a:gd name="connsiteX467" fmla="*/ 701462 w 2766714"/>
                <a:gd name="connsiteY467" fmla="*/ 1130180 h 2105152"/>
                <a:gd name="connsiteX468" fmla="*/ 682484 w 2766714"/>
                <a:gd name="connsiteY468" fmla="*/ 1137379 h 2105152"/>
                <a:gd name="connsiteX469" fmla="*/ 626861 w 2766714"/>
                <a:gd name="connsiteY469" fmla="*/ 1142614 h 2105152"/>
                <a:gd name="connsiteX470" fmla="*/ 534592 w 2766714"/>
                <a:gd name="connsiteY470" fmla="*/ 1158319 h 2105152"/>
                <a:gd name="connsiteX471" fmla="*/ 467190 w 2766714"/>
                <a:gd name="connsiteY471" fmla="*/ 1178605 h 2105152"/>
                <a:gd name="connsiteX472" fmla="*/ 455411 w 2766714"/>
                <a:gd name="connsiteY472" fmla="*/ 1188421 h 2105152"/>
                <a:gd name="connsiteX473" fmla="*/ 469153 w 2766714"/>
                <a:gd name="connsiteY473" fmla="*/ 1190384 h 2105152"/>
                <a:gd name="connsiteX474" fmla="*/ 546371 w 2766714"/>
                <a:gd name="connsiteY474" fmla="*/ 1171407 h 2105152"/>
                <a:gd name="connsiteX475" fmla="*/ 660235 w 2766714"/>
                <a:gd name="connsiteY475" fmla="*/ 1157665 h 2105152"/>
                <a:gd name="connsiteX476" fmla="*/ 555533 w 2766714"/>
                <a:gd name="connsiteY476" fmla="*/ 1224412 h 2105152"/>
                <a:gd name="connsiteX477" fmla="*/ 450176 w 2766714"/>
                <a:gd name="connsiteY477" fmla="*/ 1255823 h 2105152"/>
                <a:gd name="connsiteX478" fmla="*/ 331732 w 2766714"/>
                <a:gd name="connsiteY478" fmla="*/ 1299013 h 2105152"/>
                <a:gd name="connsiteX479" fmla="*/ 124945 w 2766714"/>
                <a:gd name="connsiteY479" fmla="*/ 1531321 h 2105152"/>
                <a:gd name="connsiteX480" fmla="*/ 113820 w 2766714"/>
                <a:gd name="connsiteY480" fmla="*/ 1596106 h 2105152"/>
                <a:gd name="connsiteX481" fmla="*/ 116438 w 2766714"/>
                <a:gd name="connsiteY481" fmla="*/ 1605921 h 2105152"/>
                <a:gd name="connsiteX482" fmla="*/ 121673 w 2766714"/>
                <a:gd name="connsiteY482" fmla="*/ 1597414 h 2105152"/>
                <a:gd name="connsiteX483" fmla="*/ 147848 w 2766714"/>
                <a:gd name="connsiteY483" fmla="*/ 1496638 h 2105152"/>
                <a:gd name="connsiteX484" fmla="*/ 254514 w 2766714"/>
                <a:gd name="connsiteY484" fmla="*/ 1360525 h 2105152"/>
                <a:gd name="connsiteX485" fmla="*/ 397825 w 2766714"/>
                <a:gd name="connsiteY485" fmla="*/ 1291160 h 2105152"/>
                <a:gd name="connsiteX486" fmla="*/ 557496 w 2766714"/>
                <a:gd name="connsiteY486" fmla="*/ 1242735 h 2105152"/>
                <a:gd name="connsiteX487" fmla="*/ 573856 w 2766714"/>
                <a:gd name="connsiteY487" fmla="*/ 1240118 h 2105152"/>
                <a:gd name="connsiteX488" fmla="*/ 532629 w 2766714"/>
                <a:gd name="connsiteY488" fmla="*/ 1283962 h 2105152"/>
                <a:gd name="connsiteX489" fmla="*/ 371649 w 2766714"/>
                <a:gd name="connsiteY489" fmla="*/ 1475698 h 2105152"/>
                <a:gd name="connsiteX490" fmla="*/ 253859 w 2766714"/>
                <a:gd name="connsiteY490" fmla="*/ 1702771 h 2105152"/>
                <a:gd name="connsiteX491" fmla="*/ 198891 w 2766714"/>
                <a:gd name="connsiteY491" fmla="*/ 1901705 h 2105152"/>
                <a:gd name="connsiteX492" fmla="*/ 187112 w 2766714"/>
                <a:gd name="connsiteY492" fmla="*/ 1940969 h 2105152"/>
                <a:gd name="connsiteX493" fmla="*/ 185803 w 2766714"/>
                <a:gd name="connsiteY493" fmla="*/ 1957329 h 2105152"/>
                <a:gd name="connsiteX494" fmla="*/ 190384 w 2766714"/>
                <a:gd name="connsiteY494" fmla="*/ 1954711 h 2105152"/>
                <a:gd name="connsiteX495" fmla="*/ 223757 w 2766714"/>
                <a:gd name="connsiteY495" fmla="*/ 1851317 h 2105152"/>
                <a:gd name="connsiteX496" fmla="*/ 245352 w 2766714"/>
                <a:gd name="connsiteY496" fmla="*/ 1779335 h 2105152"/>
                <a:gd name="connsiteX497" fmla="*/ 301630 w 2766714"/>
                <a:gd name="connsiteY497" fmla="*/ 1627516 h 2105152"/>
                <a:gd name="connsiteX498" fmla="*/ 363797 w 2766714"/>
                <a:gd name="connsiteY498" fmla="*/ 1516270 h 2105152"/>
                <a:gd name="connsiteX499" fmla="*/ 474388 w 2766714"/>
                <a:gd name="connsiteY499" fmla="*/ 1375576 h 2105152"/>
                <a:gd name="connsiteX500" fmla="*/ 483550 w 2766714"/>
                <a:gd name="connsiteY500" fmla="*/ 1545063 h 2105152"/>
                <a:gd name="connsiteX501" fmla="*/ 455411 w 2766714"/>
                <a:gd name="connsiteY501" fmla="*/ 1711278 h 2105152"/>
                <a:gd name="connsiteX502" fmla="*/ 475043 w 2766714"/>
                <a:gd name="connsiteY502" fmla="*/ 1685103 h 2105152"/>
                <a:gd name="connsiteX503" fmla="*/ 500564 w 2766714"/>
                <a:gd name="connsiteY503" fmla="*/ 1596760 h 2105152"/>
                <a:gd name="connsiteX504" fmla="*/ 494675 w 2766714"/>
                <a:gd name="connsiteY504" fmla="*/ 1422038 h 2105152"/>
                <a:gd name="connsiteX505" fmla="*/ 484204 w 2766714"/>
                <a:gd name="connsiteY505" fmla="*/ 1370996 h 2105152"/>
                <a:gd name="connsiteX506" fmla="*/ 493366 w 2766714"/>
                <a:gd name="connsiteY506" fmla="*/ 1352673 h 2105152"/>
                <a:gd name="connsiteX507" fmla="*/ 650419 w 2766714"/>
                <a:gd name="connsiteY507" fmla="*/ 1198237 h 2105152"/>
                <a:gd name="connsiteX508" fmla="*/ 720439 w 2766714"/>
                <a:gd name="connsiteY508" fmla="*/ 1141959 h 2105152"/>
                <a:gd name="connsiteX509" fmla="*/ 726328 w 2766714"/>
                <a:gd name="connsiteY509" fmla="*/ 1137379 h 2105152"/>
                <a:gd name="connsiteX510" fmla="*/ 764283 w 2766714"/>
                <a:gd name="connsiteY510" fmla="*/ 1141959 h 2105152"/>
                <a:gd name="connsiteX511" fmla="*/ 847390 w 2766714"/>
                <a:gd name="connsiteY511" fmla="*/ 1322571 h 2105152"/>
                <a:gd name="connsiteX512" fmla="*/ 867676 w 2766714"/>
                <a:gd name="connsiteY512" fmla="*/ 1361834 h 2105152"/>
                <a:gd name="connsiteX513" fmla="*/ 782606 w 2766714"/>
                <a:gd name="connsiteY513" fmla="*/ 1147849 h 2105152"/>
                <a:gd name="connsiteX514" fmla="*/ 759702 w 2766714"/>
                <a:gd name="connsiteY514" fmla="*/ 1121019 h 2105152"/>
                <a:gd name="connsiteX515" fmla="*/ 761011 w 2766714"/>
                <a:gd name="connsiteY515" fmla="*/ 1107277 h 2105152"/>
                <a:gd name="connsiteX516" fmla="*/ 803546 w 2766714"/>
                <a:gd name="connsiteY516" fmla="*/ 1071285 h 2105152"/>
                <a:gd name="connsiteX517" fmla="*/ 819906 w 2766714"/>
                <a:gd name="connsiteY517" fmla="*/ 1073249 h 2105152"/>
                <a:gd name="connsiteX518" fmla="*/ 921991 w 2766714"/>
                <a:gd name="connsiteY518" fmla="*/ 1238155 h 2105152"/>
                <a:gd name="connsiteX519" fmla="*/ 980231 w 2766714"/>
                <a:gd name="connsiteY519" fmla="*/ 1421384 h 2105152"/>
                <a:gd name="connsiteX520" fmla="*/ 992010 w 2766714"/>
                <a:gd name="connsiteY520" fmla="*/ 1537865 h 2105152"/>
                <a:gd name="connsiteX521" fmla="*/ 950784 w 2766714"/>
                <a:gd name="connsiteY521" fmla="*/ 1751850 h 2105152"/>
                <a:gd name="connsiteX522" fmla="*/ 950784 w 2766714"/>
                <a:gd name="connsiteY522" fmla="*/ 1760357 h 2105152"/>
                <a:gd name="connsiteX523" fmla="*/ 957982 w 2766714"/>
                <a:gd name="connsiteY523" fmla="*/ 1755122 h 2105152"/>
                <a:gd name="connsiteX524" fmla="*/ 974342 w 2766714"/>
                <a:gd name="connsiteY524" fmla="*/ 1714550 h 2105152"/>
                <a:gd name="connsiteX525" fmla="*/ 1005098 w 2766714"/>
                <a:gd name="connsiteY525" fmla="*/ 1593488 h 2105152"/>
                <a:gd name="connsiteX526" fmla="*/ 1005753 w 2766714"/>
                <a:gd name="connsiteY526" fmla="*/ 1590871 h 2105152"/>
                <a:gd name="connsiteX527" fmla="*/ 1001826 w 2766714"/>
                <a:gd name="connsiteY527" fmla="*/ 1428582 h 2105152"/>
                <a:gd name="connsiteX528" fmla="*/ 990047 w 2766714"/>
                <a:gd name="connsiteY528" fmla="*/ 1348746 h 2105152"/>
                <a:gd name="connsiteX529" fmla="*/ 945549 w 2766714"/>
                <a:gd name="connsiteY529" fmla="*/ 1230956 h 2105152"/>
                <a:gd name="connsiteX530" fmla="*/ 833648 w 2766714"/>
                <a:gd name="connsiteY530" fmla="*/ 1065396 h 2105152"/>
                <a:gd name="connsiteX531" fmla="*/ 834957 w 2766714"/>
                <a:gd name="connsiteY531" fmla="*/ 1045764 h 2105152"/>
                <a:gd name="connsiteX532" fmla="*/ 893852 w 2766714"/>
                <a:gd name="connsiteY532" fmla="*/ 999303 h 2105152"/>
                <a:gd name="connsiteX533" fmla="*/ 915447 w 2766714"/>
                <a:gd name="connsiteY533" fmla="*/ 1005192 h 2105152"/>
                <a:gd name="connsiteX534" fmla="*/ 956019 w 2766714"/>
                <a:gd name="connsiteY534" fmla="*/ 1104659 h 2105152"/>
                <a:gd name="connsiteX535" fmla="*/ 958637 w 2766714"/>
                <a:gd name="connsiteY535" fmla="*/ 1113166 h 2105152"/>
                <a:gd name="connsiteX536" fmla="*/ 965180 w 2766714"/>
                <a:gd name="connsiteY536" fmla="*/ 1117093 h 2105152"/>
                <a:gd name="connsiteX537" fmla="*/ 967798 w 2766714"/>
                <a:gd name="connsiteY537" fmla="*/ 1110549 h 2105152"/>
                <a:gd name="connsiteX538" fmla="*/ 959945 w 2766714"/>
                <a:gd name="connsiteY538" fmla="*/ 1082410 h 2105152"/>
                <a:gd name="connsiteX539" fmla="*/ 923300 w 2766714"/>
                <a:gd name="connsiteY539" fmla="*/ 994722 h 2105152"/>
                <a:gd name="connsiteX540" fmla="*/ 927226 w 2766714"/>
                <a:gd name="connsiteY540" fmla="*/ 975745 h 2105152"/>
                <a:gd name="connsiteX541" fmla="*/ 1059413 w 2766714"/>
                <a:gd name="connsiteY541" fmla="*/ 878241 h 2105152"/>
                <a:gd name="connsiteX542" fmla="*/ 1153645 w 2766714"/>
                <a:gd name="connsiteY542" fmla="*/ 812147 h 2105152"/>
                <a:gd name="connsiteX543" fmla="*/ 1175894 w 2766714"/>
                <a:gd name="connsiteY543" fmla="*/ 814765 h 2105152"/>
                <a:gd name="connsiteX544" fmla="*/ 1245913 w 2766714"/>
                <a:gd name="connsiteY544" fmla="*/ 903107 h 2105152"/>
                <a:gd name="connsiteX545" fmla="*/ 1333602 w 2766714"/>
                <a:gd name="connsiteY545" fmla="*/ 1042492 h 2105152"/>
                <a:gd name="connsiteX546" fmla="*/ 1406239 w 2766714"/>
                <a:gd name="connsiteY546" fmla="*/ 1185149 h 2105152"/>
                <a:gd name="connsiteX547" fmla="*/ 1472987 w 2766714"/>
                <a:gd name="connsiteY547" fmla="*/ 1333695 h 2105152"/>
                <a:gd name="connsiteX548" fmla="*/ 1508324 w 2766714"/>
                <a:gd name="connsiteY548" fmla="*/ 1441015 h 2105152"/>
                <a:gd name="connsiteX549" fmla="*/ 1518794 w 2766714"/>
                <a:gd name="connsiteY549" fmla="*/ 1482242 h 2105152"/>
                <a:gd name="connsiteX550" fmla="*/ 1541043 w 2766714"/>
                <a:gd name="connsiteY550" fmla="*/ 1598723 h 2105152"/>
                <a:gd name="connsiteX551" fmla="*/ 1551513 w 2766714"/>
                <a:gd name="connsiteY551" fmla="*/ 1694918 h 2105152"/>
                <a:gd name="connsiteX552" fmla="*/ 1534499 w 2766714"/>
                <a:gd name="connsiteY552" fmla="*/ 1867677 h 2105152"/>
                <a:gd name="connsiteX553" fmla="*/ 1560020 w 2766714"/>
                <a:gd name="connsiteY553" fmla="*/ 1787187 h 2105152"/>
                <a:gd name="connsiteX554" fmla="*/ 1559366 w 2766714"/>
                <a:gd name="connsiteY554" fmla="*/ 1626207 h 2105152"/>
                <a:gd name="connsiteX555" fmla="*/ 1545624 w 2766714"/>
                <a:gd name="connsiteY555" fmla="*/ 1514307 h 2105152"/>
                <a:gd name="connsiteX556" fmla="*/ 1529918 w 2766714"/>
                <a:gd name="connsiteY556" fmla="*/ 1442978 h 2105152"/>
                <a:gd name="connsiteX557" fmla="*/ 1474295 w 2766714"/>
                <a:gd name="connsiteY557" fmla="*/ 1273492 h 2105152"/>
                <a:gd name="connsiteX558" fmla="*/ 1340800 w 2766714"/>
                <a:gd name="connsiteY558" fmla="*/ 1006501 h 2105152"/>
                <a:gd name="connsiteX559" fmla="*/ 1188982 w 2766714"/>
                <a:gd name="connsiteY559" fmla="*/ 801023 h 2105152"/>
                <a:gd name="connsiteX560" fmla="*/ 1190290 w 2766714"/>
                <a:gd name="connsiteY560" fmla="*/ 785317 h 2105152"/>
                <a:gd name="connsiteX561" fmla="*/ 1254421 w 2766714"/>
                <a:gd name="connsiteY561" fmla="*/ 738856 h 2105152"/>
                <a:gd name="connsiteX562" fmla="*/ 1267508 w 2766714"/>
                <a:gd name="connsiteY562" fmla="*/ 737547 h 2105152"/>
                <a:gd name="connsiteX563" fmla="*/ 1307426 w 2766714"/>
                <a:gd name="connsiteY563" fmla="*/ 773538 h 2105152"/>
                <a:gd name="connsiteX564" fmla="*/ 1361740 w 2766714"/>
                <a:gd name="connsiteY564" fmla="*/ 865807 h 2105152"/>
                <a:gd name="connsiteX565" fmla="*/ 1366321 w 2766714"/>
                <a:gd name="connsiteY565" fmla="*/ 873660 h 2105152"/>
                <a:gd name="connsiteX566" fmla="*/ 1372865 w 2766714"/>
                <a:gd name="connsiteY566" fmla="*/ 878895 h 2105152"/>
                <a:gd name="connsiteX567" fmla="*/ 1374174 w 2766714"/>
                <a:gd name="connsiteY567" fmla="*/ 870388 h 2105152"/>
                <a:gd name="connsiteX568" fmla="*/ 1334256 w 2766714"/>
                <a:gd name="connsiteY568" fmla="*/ 784008 h 2105152"/>
                <a:gd name="connsiteX569" fmla="*/ 1277979 w 2766714"/>
                <a:gd name="connsiteY569" fmla="*/ 725113 h 2105152"/>
                <a:gd name="connsiteX570" fmla="*/ 1370902 w 2766714"/>
                <a:gd name="connsiteY570" fmla="*/ 662292 h 2105152"/>
                <a:gd name="connsiteX571" fmla="*/ 1418672 w 2766714"/>
                <a:gd name="connsiteY571" fmla="*/ 627609 h 2105152"/>
                <a:gd name="connsiteX572" fmla="*/ 1438304 w 2766714"/>
                <a:gd name="connsiteY572" fmla="*/ 626955 h 2105152"/>
                <a:gd name="connsiteX573" fmla="*/ 1472332 w 2766714"/>
                <a:gd name="connsiteY573" fmla="*/ 643315 h 2105152"/>
                <a:gd name="connsiteX574" fmla="*/ 1528610 w 2766714"/>
                <a:gd name="connsiteY574" fmla="*/ 672108 h 2105152"/>
                <a:gd name="connsiteX575" fmla="*/ 1664723 w 2766714"/>
                <a:gd name="connsiteY575" fmla="*/ 769612 h 2105152"/>
                <a:gd name="connsiteX576" fmla="*/ 1759609 w 2766714"/>
                <a:gd name="connsiteY576" fmla="*/ 872351 h 2105152"/>
                <a:gd name="connsiteX577" fmla="*/ 1776623 w 2766714"/>
                <a:gd name="connsiteY577" fmla="*/ 890674 h 2105152"/>
                <a:gd name="connsiteX578" fmla="*/ 1783167 w 2766714"/>
                <a:gd name="connsiteY578" fmla="*/ 891983 h 2105152"/>
                <a:gd name="connsiteX579" fmla="*/ 1783167 w 2766714"/>
                <a:gd name="connsiteY579" fmla="*/ 885439 h 2105152"/>
                <a:gd name="connsiteX580" fmla="*/ 1724272 w 2766714"/>
                <a:gd name="connsiteY580" fmla="*/ 812147 h 2105152"/>
                <a:gd name="connsiteX581" fmla="*/ 1705295 w 2766714"/>
                <a:gd name="connsiteY581" fmla="*/ 787935 h 2105152"/>
                <a:gd name="connsiteX582" fmla="*/ 1695479 w 2766714"/>
                <a:gd name="connsiteY582" fmla="*/ 777465 h 2105152"/>
                <a:gd name="connsiteX583" fmla="*/ 1654252 w 2766714"/>
                <a:gd name="connsiteY583" fmla="*/ 740819 h 2105152"/>
                <a:gd name="connsiteX584" fmla="*/ 1487383 w 2766714"/>
                <a:gd name="connsiteY584" fmla="*/ 626955 h 2105152"/>
                <a:gd name="connsiteX585" fmla="*/ 1444848 w 2766714"/>
                <a:gd name="connsiteY585" fmla="*/ 606015 h 2105152"/>
                <a:gd name="connsiteX586" fmla="*/ 1524683 w 2766714"/>
                <a:gd name="connsiteY586" fmla="*/ 554972 h 2105152"/>
                <a:gd name="connsiteX587" fmla="*/ 1532536 w 2766714"/>
                <a:gd name="connsiteY587" fmla="*/ 556281 h 2105152"/>
                <a:gd name="connsiteX588" fmla="*/ 1615643 w 2766714"/>
                <a:gd name="connsiteY588" fmla="*/ 594236 h 2105152"/>
                <a:gd name="connsiteX589" fmla="*/ 1630694 w 2766714"/>
                <a:gd name="connsiteY589" fmla="*/ 599471 h 2105152"/>
                <a:gd name="connsiteX590" fmla="*/ 1781204 w 2766714"/>
                <a:gd name="connsiteY590" fmla="*/ 676034 h 2105152"/>
                <a:gd name="connsiteX591" fmla="*/ 1891796 w 2766714"/>
                <a:gd name="connsiteY591" fmla="*/ 740819 h 2105152"/>
                <a:gd name="connsiteX592" fmla="*/ 2027254 w 2766714"/>
                <a:gd name="connsiteY592" fmla="*/ 901799 h 2105152"/>
                <a:gd name="connsiteX593" fmla="*/ 2171874 w 2766714"/>
                <a:gd name="connsiteY593" fmla="*/ 1175988 h 2105152"/>
                <a:gd name="connsiteX594" fmla="*/ 2218336 w 2766714"/>
                <a:gd name="connsiteY594" fmla="*/ 1393899 h 2105152"/>
                <a:gd name="connsiteX595" fmla="*/ 2189543 w 2766714"/>
                <a:gd name="connsiteY595" fmla="*/ 1530667 h 2105152"/>
                <a:gd name="connsiteX596" fmla="*/ 2185616 w 2766714"/>
                <a:gd name="connsiteY596" fmla="*/ 1576474 h 2105152"/>
                <a:gd name="connsiteX597" fmla="*/ 2200668 w 2766714"/>
                <a:gd name="connsiteY597" fmla="*/ 1532630 h 2105152"/>
                <a:gd name="connsiteX598" fmla="*/ 2217027 w 2766714"/>
                <a:gd name="connsiteY598" fmla="*/ 1498602 h 2105152"/>
                <a:gd name="connsiteX599" fmla="*/ 2239931 w 2766714"/>
                <a:gd name="connsiteY599" fmla="*/ 1405024 h 2105152"/>
                <a:gd name="connsiteX600" fmla="*/ 2192160 w 2766714"/>
                <a:gd name="connsiteY600" fmla="*/ 1169444 h 2105152"/>
                <a:gd name="connsiteX601" fmla="*/ 2039033 w 2766714"/>
                <a:gd name="connsiteY601" fmla="*/ 871042 h 2105152"/>
                <a:gd name="connsiteX602" fmla="*/ 1834210 w 2766714"/>
                <a:gd name="connsiteY602" fmla="*/ 674071 h 2105152"/>
                <a:gd name="connsiteX603" fmla="*/ 1793637 w 2766714"/>
                <a:gd name="connsiteY603" fmla="*/ 653131 h 2105152"/>
                <a:gd name="connsiteX604" fmla="*/ 1637238 w 2766714"/>
                <a:gd name="connsiteY604" fmla="*/ 581148 h 2105152"/>
                <a:gd name="connsiteX605" fmla="*/ 1551513 w 2766714"/>
                <a:gd name="connsiteY605" fmla="*/ 552355 h 2105152"/>
                <a:gd name="connsiteX606" fmla="*/ 1541697 w 2766714"/>
                <a:gd name="connsiteY606" fmla="*/ 547120 h 2105152"/>
                <a:gd name="connsiteX607" fmla="*/ 1548896 w 2766714"/>
                <a:gd name="connsiteY607" fmla="*/ 539267 h 2105152"/>
                <a:gd name="connsiteX608" fmla="*/ 1703986 w 2766714"/>
                <a:gd name="connsiteY608" fmla="*/ 449615 h 2105152"/>
                <a:gd name="connsiteX609" fmla="*/ 1881980 w 2766714"/>
                <a:gd name="connsiteY609" fmla="*/ 354729 h 2105152"/>
                <a:gd name="connsiteX610" fmla="*/ 1909464 w 2766714"/>
                <a:gd name="connsiteY610" fmla="*/ 346876 h 2105152"/>
                <a:gd name="connsiteX611" fmla="*/ 2094656 w 2766714"/>
                <a:gd name="connsiteY611" fmla="*/ 372398 h 2105152"/>
                <a:gd name="connsiteX612" fmla="*/ 2187580 w 2766714"/>
                <a:gd name="connsiteY612" fmla="*/ 407735 h 2105152"/>
                <a:gd name="connsiteX613" fmla="*/ 2272650 w 2766714"/>
                <a:gd name="connsiteY613" fmla="*/ 446998 h 2105152"/>
                <a:gd name="connsiteX614" fmla="*/ 2355103 w 2766714"/>
                <a:gd name="connsiteY614" fmla="*/ 494768 h 2105152"/>
                <a:gd name="connsiteX615" fmla="*/ 2400256 w 2766714"/>
                <a:gd name="connsiteY615" fmla="*/ 529451 h 2105152"/>
                <a:gd name="connsiteX616" fmla="*/ 2531789 w 2766714"/>
                <a:gd name="connsiteY616" fmla="*/ 668182 h 2105152"/>
                <a:gd name="connsiteX617" fmla="*/ 2624057 w 2766714"/>
                <a:gd name="connsiteY617" fmla="*/ 816074 h 2105152"/>
                <a:gd name="connsiteX618" fmla="*/ 2631910 w 2766714"/>
                <a:gd name="connsiteY618" fmla="*/ 830470 h 2105152"/>
                <a:gd name="connsiteX619" fmla="*/ 2630601 w 2766714"/>
                <a:gd name="connsiteY619" fmla="*/ 814110 h 2105152"/>
                <a:gd name="connsiteX620" fmla="*/ 2593301 w 2766714"/>
                <a:gd name="connsiteY620" fmla="*/ 732312 h 2105152"/>
                <a:gd name="connsiteX621" fmla="*/ 2545531 w 2766714"/>
                <a:gd name="connsiteY621" fmla="*/ 665564 h 2105152"/>
                <a:gd name="connsiteX622" fmla="*/ 2408763 w 2766714"/>
                <a:gd name="connsiteY622" fmla="*/ 507856 h 2105152"/>
                <a:gd name="connsiteX623" fmla="*/ 2332854 w 2766714"/>
                <a:gd name="connsiteY623" fmla="*/ 454851 h 2105152"/>
                <a:gd name="connsiteX624" fmla="*/ 2273959 w 2766714"/>
                <a:gd name="connsiteY624" fmla="*/ 421477 h 2105152"/>
                <a:gd name="connsiteX625" fmla="*/ 2253673 w 2766714"/>
                <a:gd name="connsiteY625" fmla="*/ 409698 h 2105152"/>
                <a:gd name="connsiteX626" fmla="*/ 1952654 w 2766714"/>
                <a:gd name="connsiteY626" fmla="*/ 333134 h 2105152"/>
                <a:gd name="connsiteX627" fmla="*/ 1932368 w 2766714"/>
                <a:gd name="connsiteY627" fmla="*/ 328553 h 2105152"/>
                <a:gd name="connsiteX628" fmla="*/ 1978830 w 2766714"/>
                <a:gd name="connsiteY628" fmla="*/ 300415 h 2105152"/>
                <a:gd name="connsiteX629" fmla="*/ 2118869 w 2766714"/>
                <a:gd name="connsiteY629" fmla="*/ 280783 h 2105152"/>
                <a:gd name="connsiteX630" fmla="*/ 2184308 w 2766714"/>
                <a:gd name="connsiteY630" fmla="*/ 291253 h 2105152"/>
                <a:gd name="connsiteX631" fmla="*/ 2346596 w 2766714"/>
                <a:gd name="connsiteY631" fmla="*/ 358001 h 2105152"/>
                <a:gd name="connsiteX632" fmla="*/ 2396330 w 2766714"/>
                <a:gd name="connsiteY632" fmla="*/ 388757 h 2105152"/>
                <a:gd name="connsiteX633" fmla="*/ 2502995 w 2766714"/>
                <a:gd name="connsiteY633" fmla="*/ 475791 h 2105152"/>
                <a:gd name="connsiteX634" fmla="*/ 2558618 w 2766714"/>
                <a:gd name="connsiteY634" fmla="*/ 532723 h 2105152"/>
                <a:gd name="connsiteX635" fmla="*/ 2684261 w 2766714"/>
                <a:gd name="connsiteY635" fmla="*/ 702864 h 2105152"/>
                <a:gd name="connsiteX636" fmla="*/ 2703893 w 2766714"/>
                <a:gd name="connsiteY636" fmla="*/ 729694 h 2105152"/>
                <a:gd name="connsiteX637" fmla="*/ 2730723 w 2766714"/>
                <a:gd name="connsiteY637" fmla="*/ 808221 h 2105152"/>
                <a:gd name="connsiteX638" fmla="*/ 1932368 w 2766714"/>
                <a:gd name="connsiteY638" fmla="*/ 329208 h 2105152"/>
                <a:gd name="connsiteX639" fmla="*/ 1932368 w 2766714"/>
                <a:gd name="connsiteY639" fmla="*/ 329208 h 2105152"/>
                <a:gd name="connsiteX640" fmla="*/ 1931713 w 2766714"/>
                <a:gd name="connsiteY640" fmla="*/ 329208 h 2105152"/>
                <a:gd name="connsiteX641" fmla="*/ 1932368 w 2766714"/>
                <a:gd name="connsiteY641" fmla="*/ 329208 h 210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</a:cxnLst>
              <a:rect l="l" t="t" r="r" b="b"/>
              <a:pathLst>
                <a:path w="2766714" h="2105152">
                  <a:moveTo>
                    <a:pt x="2731377" y="711371"/>
                  </a:moveTo>
                  <a:cubicBezTo>
                    <a:pt x="2724179" y="704173"/>
                    <a:pt x="2716981" y="696975"/>
                    <a:pt x="2711746" y="687159"/>
                  </a:cubicBezTo>
                  <a:cubicBezTo>
                    <a:pt x="2692768" y="649859"/>
                    <a:pt x="2669210" y="615830"/>
                    <a:pt x="2643689" y="583111"/>
                  </a:cubicBezTo>
                  <a:cubicBezTo>
                    <a:pt x="2592647" y="515709"/>
                    <a:pt x="2532443" y="456814"/>
                    <a:pt x="2470930" y="399228"/>
                  </a:cubicBezTo>
                  <a:cubicBezTo>
                    <a:pt x="2444755" y="374361"/>
                    <a:pt x="2410072" y="363236"/>
                    <a:pt x="2381933" y="342296"/>
                  </a:cubicBezTo>
                  <a:cubicBezTo>
                    <a:pt x="2300789" y="283401"/>
                    <a:pt x="2207866" y="259188"/>
                    <a:pt x="2109707" y="248064"/>
                  </a:cubicBezTo>
                  <a:cubicBezTo>
                    <a:pt x="2075025" y="244137"/>
                    <a:pt x="2040342" y="250027"/>
                    <a:pt x="2005005" y="249372"/>
                  </a:cubicBezTo>
                  <a:cubicBezTo>
                    <a:pt x="1998461" y="249372"/>
                    <a:pt x="1993226" y="248718"/>
                    <a:pt x="1987991" y="242828"/>
                  </a:cubicBezTo>
                  <a:cubicBezTo>
                    <a:pt x="1957889" y="208800"/>
                    <a:pt x="1931059" y="172154"/>
                    <a:pt x="1897031" y="141398"/>
                  </a:cubicBezTo>
                  <a:cubicBezTo>
                    <a:pt x="1893759" y="138781"/>
                    <a:pt x="1891141" y="134854"/>
                    <a:pt x="1888524" y="130928"/>
                  </a:cubicBezTo>
                  <a:cubicBezTo>
                    <a:pt x="1868892" y="104752"/>
                    <a:pt x="1849260" y="79231"/>
                    <a:pt x="1821122" y="62217"/>
                  </a:cubicBezTo>
                  <a:cubicBezTo>
                    <a:pt x="1801490" y="50438"/>
                    <a:pt x="1782513" y="36696"/>
                    <a:pt x="1765499" y="21645"/>
                  </a:cubicBezTo>
                  <a:cubicBezTo>
                    <a:pt x="1747830" y="5940"/>
                    <a:pt x="1726890" y="-604"/>
                    <a:pt x="1703332" y="50"/>
                  </a:cubicBezTo>
                  <a:cubicBezTo>
                    <a:pt x="1675847" y="704"/>
                    <a:pt x="1648363" y="1359"/>
                    <a:pt x="1620879" y="704"/>
                  </a:cubicBezTo>
                  <a:cubicBezTo>
                    <a:pt x="1509632" y="-3876"/>
                    <a:pt x="1401004" y="14447"/>
                    <a:pt x="1293029" y="39313"/>
                  </a:cubicBezTo>
                  <a:cubicBezTo>
                    <a:pt x="1238061" y="51747"/>
                    <a:pt x="1188982" y="79231"/>
                    <a:pt x="1134013" y="91010"/>
                  </a:cubicBezTo>
                  <a:cubicBezTo>
                    <a:pt x="1128123" y="92319"/>
                    <a:pt x="1120925" y="95591"/>
                    <a:pt x="1122888" y="104098"/>
                  </a:cubicBezTo>
                  <a:cubicBezTo>
                    <a:pt x="1125506" y="114568"/>
                    <a:pt x="1134013" y="111951"/>
                    <a:pt x="1141211" y="109987"/>
                  </a:cubicBezTo>
                  <a:cubicBezTo>
                    <a:pt x="1192254" y="99517"/>
                    <a:pt x="1243296" y="91665"/>
                    <a:pt x="1294338" y="85121"/>
                  </a:cubicBezTo>
                  <a:cubicBezTo>
                    <a:pt x="1355851" y="77268"/>
                    <a:pt x="1417363" y="75959"/>
                    <a:pt x="1479530" y="81194"/>
                  </a:cubicBezTo>
                  <a:cubicBezTo>
                    <a:pt x="1514213" y="83812"/>
                    <a:pt x="1548896" y="89047"/>
                    <a:pt x="1583578" y="90356"/>
                  </a:cubicBezTo>
                  <a:cubicBezTo>
                    <a:pt x="1633312" y="91665"/>
                    <a:pt x="1671921" y="113259"/>
                    <a:pt x="1702023" y="151868"/>
                  </a:cubicBezTo>
                  <a:cubicBezTo>
                    <a:pt x="1734088" y="193095"/>
                    <a:pt x="1754374" y="241520"/>
                    <a:pt x="1782513" y="285364"/>
                  </a:cubicBezTo>
                  <a:cubicBezTo>
                    <a:pt x="1788402" y="294525"/>
                    <a:pt x="1785785" y="299106"/>
                    <a:pt x="1775969" y="303032"/>
                  </a:cubicBezTo>
                  <a:cubicBezTo>
                    <a:pt x="1743249" y="315466"/>
                    <a:pt x="1712493" y="331825"/>
                    <a:pt x="1682391" y="348840"/>
                  </a:cubicBezTo>
                  <a:cubicBezTo>
                    <a:pt x="1667995" y="357347"/>
                    <a:pt x="1652944" y="359310"/>
                    <a:pt x="1637238" y="353420"/>
                  </a:cubicBezTo>
                  <a:cubicBezTo>
                    <a:pt x="1597975" y="339024"/>
                    <a:pt x="1558712" y="325282"/>
                    <a:pt x="1521411" y="306304"/>
                  </a:cubicBezTo>
                  <a:cubicBezTo>
                    <a:pt x="1457281" y="273585"/>
                    <a:pt x="1394460" y="240211"/>
                    <a:pt x="1332947" y="202911"/>
                  </a:cubicBezTo>
                  <a:cubicBezTo>
                    <a:pt x="1262928" y="159721"/>
                    <a:pt x="1186364" y="134854"/>
                    <a:pt x="1105874" y="121112"/>
                  </a:cubicBezTo>
                  <a:cubicBezTo>
                    <a:pt x="1056141" y="112605"/>
                    <a:pt x="1005753" y="113259"/>
                    <a:pt x="957328" y="128965"/>
                  </a:cubicBezTo>
                  <a:cubicBezTo>
                    <a:pt x="916101" y="142707"/>
                    <a:pt x="875529" y="158412"/>
                    <a:pt x="835611" y="176735"/>
                  </a:cubicBezTo>
                  <a:cubicBezTo>
                    <a:pt x="802237" y="192440"/>
                    <a:pt x="765592" y="200293"/>
                    <a:pt x="734181" y="219925"/>
                  </a:cubicBezTo>
                  <a:cubicBezTo>
                    <a:pt x="708005" y="236285"/>
                    <a:pt x="681176" y="251336"/>
                    <a:pt x="653691" y="265732"/>
                  </a:cubicBezTo>
                  <a:cubicBezTo>
                    <a:pt x="630133" y="278166"/>
                    <a:pt x="607230" y="291908"/>
                    <a:pt x="584326" y="304995"/>
                  </a:cubicBezTo>
                  <a:cubicBezTo>
                    <a:pt x="579745" y="307613"/>
                    <a:pt x="572547" y="310885"/>
                    <a:pt x="575164" y="318083"/>
                  </a:cubicBezTo>
                  <a:cubicBezTo>
                    <a:pt x="577782" y="325936"/>
                    <a:pt x="584326" y="325282"/>
                    <a:pt x="590870" y="324627"/>
                  </a:cubicBezTo>
                  <a:cubicBezTo>
                    <a:pt x="596105" y="323973"/>
                    <a:pt x="601340" y="323318"/>
                    <a:pt x="606575" y="322010"/>
                  </a:cubicBezTo>
                  <a:cubicBezTo>
                    <a:pt x="628824" y="316774"/>
                    <a:pt x="651728" y="312194"/>
                    <a:pt x="673323" y="305650"/>
                  </a:cubicBezTo>
                  <a:cubicBezTo>
                    <a:pt x="745306" y="282746"/>
                    <a:pt x="816634" y="259188"/>
                    <a:pt x="889926" y="240211"/>
                  </a:cubicBezTo>
                  <a:cubicBezTo>
                    <a:pt x="946858" y="225814"/>
                    <a:pt x="1002481" y="208800"/>
                    <a:pt x="1062030" y="221234"/>
                  </a:cubicBezTo>
                  <a:cubicBezTo>
                    <a:pt x="1096713" y="228432"/>
                    <a:pt x="1132704" y="231049"/>
                    <a:pt x="1164115" y="248064"/>
                  </a:cubicBezTo>
                  <a:cubicBezTo>
                    <a:pt x="1211885" y="273585"/>
                    <a:pt x="1259656" y="299760"/>
                    <a:pt x="1299573" y="338369"/>
                  </a:cubicBezTo>
                  <a:cubicBezTo>
                    <a:pt x="1332293" y="370434"/>
                    <a:pt x="1363049" y="403808"/>
                    <a:pt x="1385953" y="443726"/>
                  </a:cubicBezTo>
                  <a:cubicBezTo>
                    <a:pt x="1401004" y="469902"/>
                    <a:pt x="1400349" y="469902"/>
                    <a:pt x="1380063" y="490188"/>
                  </a:cubicBezTo>
                  <a:cubicBezTo>
                    <a:pt x="1378755" y="491496"/>
                    <a:pt x="1378100" y="492151"/>
                    <a:pt x="1376791" y="493460"/>
                  </a:cubicBezTo>
                  <a:cubicBezTo>
                    <a:pt x="1360432" y="513746"/>
                    <a:pt x="1338837" y="518326"/>
                    <a:pt x="1313316" y="514400"/>
                  </a:cubicBezTo>
                  <a:cubicBezTo>
                    <a:pt x="1289103" y="510474"/>
                    <a:pt x="1266854" y="501967"/>
                    <a:pt x="1243296" y="497386"/>
                  </a:cubicBezTo>
                  <a:cubicBezTo>
                    <a:pt x="1179166" y="483644"/>
                    <a:pt x="1114381" y="471210"/>
                    <a:pt x="1050905" y="454196"/>
                  </a:cubicBezTo>
                  <a:cubicBezTo>
                    <a:pt x="993319" y="438491"/>
                    <a:pt x="935733" y="425403"/>
                    <a:pt x="877492" y="412970"/>
                  </a:cubicBezTo>
                  <a:cubicBezTo>
                    <a:pt x="795694" y="395956"/>
                    <a:pt x="713241" y="383522"/>
                    <a:pt x="630133" y="379596"/>
                  </a:cubicBezTo>
                  <a:cubicBezTo>
                    <a:pt x="594796" y="378287"/>
                    <a:pt x="559459" y="378941"/>
                    <a:pt x="524122" y="376978"/>
                  </a:cubicBezTo>
                  <a:cubicBezTo>
                    <a:pt x="509071" y="376324"/>
                    <a:pt x="495329" y="379596"/>
                    <a:pt x="480932" y="384831"/>
                  </a:cubicBezTo>
                  <a:cubicBezTo>
                    <a:pt x="416148" y="409698"/>
                    <a:pt x="359870" y="449615"/>
                    <a:pt x="301630" y="485607"/>
                  </a:cubicBezTo>
                  <a:cubicBezTo>
                    <a:pt x="285924" y="498040"/>
                    <a:pt x="272837" y="515054"/>
                    <a:pt x="267601" y="538612"/>
                  </a:cubicBezTo>
                  <a:cubicBezTo>
                    <a:pt x="262366" y="561516"/>
                    <a:pt x="256477" y="585074"/>
                    <a:pt x="244698" y="606669"/>
                  </a:cubicBezTo>
                  <a:cubicBezTo>
                    <a:pt x="223757" y="645278"/>
                    <a:pt x="206089" y="684541"/>
                    <a:pt x="202163" y="729040"/>
                  </a:cubicBezTo>
                  <a:cubicBezTo>
                    <a:pt x="201508" y="732966"/>
                    <a:pt x="198891" y="737547"/>
                    <a:pt x="196927" y="740819"/>
                  </a:cubicBezTo>
                  <a:cubicBezTo>
                    <a:pt x="177296" y="776810"/>
                    <a:pt x="167480" y="816728"/>
                    <a:pt x="149157" y="852719"/>
                  </a:cubicBezTo>
                  <a:cubicBezTo>
                    <a:pt x="146539" y="857300"/>
                    <a:pt x="146539" y="862535"/>
                    <a:pt x="151775" y="865807"/>
                  </a:cubicBezTo>
                  <a:cubicBezTo>
                    <a:pt x="156355" y="869079"/>
                    <a:pt x="160282" y="867116"/>
                    <a:pt x="163554" y="864498"/>
                  </a:cubicBezTo>
                  <a:cubicBezTo>
                    <a:pt x="170097" y="858609"/>
                    <a:pt x="177950" y="853374"/>
                    <a:pt x="182531" y="846175"/>
                  </a:cubicBezTo>
                  <a:cubicBezTo>
                    <a:pt x="211324" y="806258"/>
                    <a:pt x="246007" y="772229"/>
                    <a:pt x="283307" y="740164"/>
                  </a:cubicBezTo>
                  <a:cubicBezTo>
                    <a:pt x="314063" y="713989"/>
                    <a:pt x="340893" y="682578"/>
                    <a:pt x="370341" y="654439"/>
                  </a:cubicBezTo>
                  <a:cubicBezTo>
                    <a:pt x="386700" y="639388"/>
                    <a:pt x="402406" y="621720"/>
                    <a:pt x="425309" y="616485"/>
                  </a:cubicBezTo>
                  <a:cubicBezTo>
                    <a:pt x="442978" y="612558"/>
                    <a:pt x="461301" y="610595"/>
                    <a:pt x="478969" y="607978"/>
                  </a:cubicBezTo>
                  <a:cubicBezTo>
                    <a:pt x="598722" y="591618"/>
                    <a:pt x="719784" y="589655"/>
                    <a:pt x="840192" y="583765"/>
                  </a:cubicBezTo>
                  <a:cubicBezTo>
                    <a:pt x="895815" y="581148"/>
                    <a:pt x="950784" y="581802"/>
                    <a:pt x="1006407" y="581148"/>
                  </a:cubicBezTo>
                  <a:cubicBezTo>
                    <a:pt x="1017532" y="581148"/>
                    <a:pt x="1028002" y="583111"/>
                    <a:pt x="1037818" y="587692"/>
                  </a:cubicBezTo>
                  <a:cubicBezTo>
                    <a:pt x="1063339" y="599471"/>
                    <a:pt x="1090169" y="609287"/>
                    <a:pt x="1116999" y="619102"/>
                  </a:cubicBezTo>
                  <a:cubicBezTo>
                    <a:pt x="1127469" y="623029"/>
                    <a:pt x="1137939" y="627609"/>
                    <a:pt x="1145138" y="637425"/>
                  </a:cubicBezTo>
                  <a:cubicBezTo>
                    <a:pt x="1147755" y="641352"/>
                    <a:pt x="1149718" y="645278"/>
                    <a:pt x="1143829" y="649859"/>
                  </a:cubicBezTo>
                  <a:cubicBezTo>
                    <a:pt x="1106529" y="679306"/>
                    <a:pt x="1065956" y="702864"/>
                    <a:pt x="1019495" y="710717"/>
                  </a:cubicBezTo>
                  <a:cubicBezTo>
                    <a:pt x="935079" y="724459"/>
                    <a:pt x="850008" y="730349"/>
                    <a:pt x="765592" y="744091"/>
                  </a:cubicBezTo>
                  <a:cubicBezTo>
                    <a:pt x="693609" y="755870"/>
                    <a:pt x="622280" y="767649"/>
                    <a:pt x="553570" y="791207"/>
                  </a:cubicBezTo>
                  <a:cubicBezTo>
                    <a:pt x="500564" y="809530"/>
                    <a:pt x="449522" y="831779"/>
                    <a:pt x="397825" y="852719"/>
                  </a:cubicBezTo>
                  <a:cubicBezTo>
                    <a:pt x="297049" y="892637"/>
                    <a:pt x="200854" y="941062"/>
                    <a:pt x="113820" y="1006501"/>
                  </a:cubicBezTo>
                  <a:cubicBezTo>
                    <a:pt x="85027" y="1028096"/>
                    <a:pt x="67358" y="1057543"/>
                    <a:pt x="57542" y="1090263"/>
                  </a:cubicBezTo>
                  <a:cubicBezTo>
                    <a:pt x="51653" y="1109240"/>
                    <a:pt x="46418" y="1127563"/>
                    <a:pt x="36602" y="1144577"/>
                  </a:cubicBezTo>
                  <a:cubicBezTo>
                    <a:pt x="28095" y="1158974"/>
                    <a:pt x="21551" y="1174025"/>
                    <a:pt x="15662" y="1189730"/>
                  </a:cubicBezTo>
                  <a:cubicBezTo>
                    <a:pt x="13044" y="1196928"/>
                    <a:pt x="10426" y="1204781"/>
                    <a:pt x="18934" y="1208707"/>
                  </a:cubicBezTo>
                  <a:cubicBezTo>
                    <a:pt x="27441" y="1212633"/>
                    <a:pt x="32021" y="1205435"/>
                    <a:pt x="35293" y="1200200"/>
                  </a:cubicBezTo>
                  <a:cubicBezTo>
                    <a:pt x="44455" y="1185804"/>
                    <a:pt x="55579" y="1172716"/>
                    <a:pt x="68667" y="1161591"/>
                  </a:cubicBezTo>
                  <a:cubicBezTo>
                    <a:pt x="92225" y="1141305"/>
                    <a:pt x="112511" y="1117093"/>
                    <a:pt x="131488" y="1092226"/>
                  </a:cubicBezTo>
                  <a:cubicBezTo>
                    <a:pt x="155046" y="1062778"/>
                    <a:pt x="178605" y="1032676"/>
                    <a:pt x="214596" y="1016971"/>
                  </a:cubicBezTo>
                  <a:cubicBezTo>
                    <a:pt x="249279" y="1001266"/>
                    <a:pt x="283961" y="986869"/>
                    <a:pt x="320607" y="977708"/>
                  </a:cubicBezTo>
                  <a:cubicBezTo>
                    <a:pt x="393899" y="960039"/>
                    <a:pt x="469153" y="950223"/>
                    <a:pt x="544408" y="943679"/>
                  </a:cubicBezTo>
                  <a:cubicBezTo>
                    <a:pt x="611156" y="937790"/>
                    <a:pt x="678558" y="941716"/>
                    <a:pt x="745960" y="943679"/>
                  </a:cubicBezTo>
                  <a:cubicBezTo>
                    <a:pt x="760357" y="944334"/>
                    <a:pt x="774753" y="943679"/>
                    <a:pt x="788495" y="943025"/>
                  </a:cubicBezTo>
                  <a:cubicBezTo>
                    <a:pt x="796348" y="943025"/>
                    <a:pt x="798311" y="945643"/>
                    <a:pt x="793731" y="952186"/>
                  </a:cubicBezTo>
                  <a:cubicBezTo>
                    <a:pt x="787187" y="962657"/>
                    <a:pt x="780643" y="973127"/>
                    <a:pt x="774753" y="983597"/>
                  </a:cubicBezTo>
                  <a:cubicBezTo>
                    <a:pt x="755121" y="1018934"/>
                    <a:pt x="730255" y="1046419"/>
                    <a:pt x="687065" y="1052308"/>
                  </a:cubicBezTo>
                  <a:cubicBezTo>
                    <a:pt x="679212" y="1053617"/>
                    <a:pt x="671360" y="1056889"/>
                    <a:pt x="662853" y="1058852"/>
                  </a:cubicBezTo>
                  <a:cubicBezTo>
                    <a:pt x="588907" y="1078484"/>
                    <a:pt x="512997" y="1091571"/>
                    <a:pt x="440360" y="1115784"/>
                  </a:cubicBezTo>
                  <a:cubicBezTo>
                    <a:pt x="343511" y="1147849"/>
                    <a:pt x="249933" y="1188421"/>
                    <a:pt x="158973" y="1236192"/>
                  </a:cubicBezTo>
                  <a:cubicBezTo>
                    <a:pt x="92880" y="1270874"/>
                    <a:pt x="37911" y="1316681"/>
                    <a:pt x="14353" y="1392591"/>
                  </a:cubicBezTo>
                  <a:cubicBezTo>
                    <a:pt x="1265" y="1435126"/>
                    <a:pt x="-5279" y="1478970"/>
                    <a:pt x="5191" y="1521505"/>
                  </a:cubicBezTo>
                  <a:cubicBezTo>
                    <a:pt x="17625" y="1571893"/>
                    <a:pt x="33984" y="1621627"/>
                    <a:pt x="60160" y="1666780"/>
                  </a:cubicBezTo>
                  <a:cubicBezTo>
                    <a:pt x="75865" y="1693610"/>
                    <a:pt x="86990" y="1721748"/>
                    <a:pt x="93534" y="1752505"/>
                  </a:cubicBezTo>
                  <a:cubicBezTo>
                    <a:pt x="108585" y="1821216"/>
                    <a:pt x="124290" y="1889272"/>
                    <a:pt x="131488" y="1959292"/>
                  </a:cubicBezTo>
                  <a:cubicBezTo>
                    <a:pt x="135415" y="2000518"/>
                    <a:pt x="139996" y="2042399"/>
                    <a:pt x="144576" y="2083626"/>
                  </a:cubicBezTo>
                  <a:cubicBezTo>
                    <a:pt x="145231" y="2092787"/>
                    <a:pt x="146539" y="2101949"/>
                    <a:pt x="157664" y="2104566"/>
                  </a:cubicBezTo>
                  <a:cubicBezTo>
                    <a:pt x="168134" y="2107184"/>
                    <a:pt x="174024" y="2100640"/>
                    <a:pt x="179259" y="2092787"/>
                  </a:cubicBezTo>
                  <a:cubicBezTo>
                    <a:pt x="179913" y="2092133"/>
                    <a:pt x="180568" y="2091478"/>
                    <a:pt x="181222" y="2090169"/>
                  </a:cubicBezTo>
                  <a:cubicBezTo>
                    <a:pt x="205434" y="2046326"/>
                    <a:pt x="242080" y="2012297"/>
                    <a:pt x="272182" y="1973034"/>
                  </a:cubicBezTo>
                  <a:cubicBezTo>
                    <a:pt x="307519" y="1925918"/>
                    <a:pt x="352018" y="1893853"/>
                    <a:pt x="403714" y="1867677"/>
                  </a:cubicBezTo>
                  <a:cubicBezTo>
                    <a:pt x="459338" y="1839538"/>
                    <a:pt x="516269" y="1815980"/>
                    <a:pt x="577128" y="1804856"/>
                  </a:cubicBezTo>
                  <a:cubicBezTo>
                    <a:pt x="600031" y="1800930"/>
                    <a:pt x="623589" y="1796349"/>
                    <a:pt x="647147" y="1800930"/>
                  </a:cubicBezTo>
                  <a:cubicBezTo>
                    <a:pt x="660235" y="1803547"/>
                    <a:pt x="667433" y="1796349"/>
                    <a:pt x="668088" y="1784570"/>
                  </a:cubicBezTo>
                  <a:cubicBezTo>
                    <a:pt x="668742" y="1747924"/>
                    <a:pt x="675286" y="1712587"/>
                    <a:pt x="677904" y="1676596"/>
                  </a:cubicBezTo>
                  <a:cubicBezTo>
                    <a:pt x="682484" y="1610502"/>
                    <a:pt x="674632" y="1545063"/>
                    <a:pt x="668088" y="1479624"/>
                  </a:cubicBezTo>
                  <a:cubicBezTo>
                    <a:pt x="663507" y="1432508"/>
                    <a:pt x="654346" y="1385392"/>
                    <a:pt x="632096" y="1344166"/>
                  </a:cubicBezTo>
                  <a:cubicBezTo>
                    <a:pt x="619663" y="1321262"/>
                    <a:pt x="620317" y="1304902"/>
                    <a:pt x="632096" y="1284616"/>
                  </a:cubicBezTo>
                  <a:cubicBezTo>
                    <a:pt x="641912" y="1267602"/>
                    <a:pt x="646493" y="1248625"/>
                    <a:pt x="659581" y="1232920"/>
                  </a:cubicBezTo>
                  <a:cubicBezTo>
                    <a:pt x="667433" y="1223758"/>
                    <a:pt x="673323" y="1223758"/>
                    <a:pt x="679212" y="1234883"/>
                  </a:cubicBezTo>
                  <a:cubicBezTo>
                    <a:pt x="690991" y="1257786"/>
                    <a:pt x="702770" y="1281344"/>
                    <a:pt x="715204" y="1304248"/>
                  </a:cubicBezTo>
                  <a:cubicBezTo>
                    <a:pt x="746614" y="1361834"/>
                    <a:pt x="777371" y="1420729"/>
                    <a:pt x="797657" y="1482896"/>
                  </a:cubicBezTo>
                  <a:cubicBezTo>
                    <a:pt x="826450" y="1572548"/>
                    <a:pt x="840847" y="1664816"/>
                    <a:pt x="846736" y="1759049"/>
                  </a:cubicBezTo>
                  <a:cubicBezTo>
                    <a:pt x="848699" y="1791114"/>
                    <a:pt x="836920" y="1821870"/>
                    <a:pt x="831685" y="1853281"/>
                  </a:cubicBezTo>
                  <a:cubicBezTo>
                    <a:pt x="829067" y="1870949"/>
                    <a:pt x="823832" y="1887309"/>
                    <a:pt x="807473" y="1897779"/>
                  </a:cubicBezTo>
                  <a:cubicBezTo>
                    <a:pt x="799620" y="1903014"/>
                    <a:pt x="793731" y="1911521"/>
                    <a:pt x="787187" y="1918720"/>
                  </a:cubicBezTo>
                  <a:cubicBezTo>
                    <a:pt x="780643" y="1925918"/>
                    <a:pt x="775408" y="1934425"/>
                    <a:pt x="781297" y="1944241"/>
                  </a:cubicBezTo>
                  <a:cubicBezTo>
                    <a:pt x="787841" y="1954057"/>
                    <a:pt x="797657" y="1953402"/>
                    <a:pt x="807473" y="1950130"/>
                  </a:cubicBezTo>
                  <a:cubicBezTo>
                    <a:pt x="834957" y="1939660"/>
                    <a:pt x="863750" y="1937697"/>
                    <a:pt x="892543" y="1935079"/>
                  </a:cubicBezTo>
                  <a:cubicBezTo>
                    <a:pt x="931152" y="1931807"/>
                    <a:pt x="969761" y="1925263"/>
                    <a:pt x="1005098" y="1908249"/>
                  </a:cubicBezTo>
                  <a:cubicBezTo>
                    <a:pt x="1031928" y="1895162"/>
                    <a:pt x="1051560" y="1874221"/>
                    <a:pt x="1059413" y="1846082"/>
                  </a:cubicBezTo>
                  <a:cubicBezTo>
                    <a:pt x="1072500" y="1798966"/>
                    <a:pt x="1086897" y="1751850"/>
                    <a:pt x="1095404" y="1702771"/>
                  </a:cubicBezTo>
                  <a:cubicBezTo>
                    <a:pt x="1107837" y="1633406"/>
                    <a:pt x="1118962" y="1564695"/>
                    <a:pt x="1118308" y="1494021"/>
                  </a:cubicBezTo>
                  <a:cubicBezTo>
                    <a:pt x="1117653" y="1408296"/>
                    <a:pt x="1114381" y="1322571"/>
                    <a:pt x="1098676" y="1237500"/>
                  </a:cubicBezTo>
                  <a:cubicBezTo>
                    <a:pt x="1082971" y="1154393"/>
                    <a:pt x="1065302" y="1071940"/>
                    <a:pt x="1020804" y="998648"/>
                  </a:cubicBezTo>
                  <a:cubicBezTo>
                    <a:pt x="1020149" y="997994"/>
                    <a:pt x="1020149" y="996685"/>
                    <a:pt x="1019495" y="996031"/>
                  </a:cubicBezTo>
                  <a:cubicBezTo>
                    <a:pt x="1018840" y="995376"/>
                    <a:pt x="1018840" y="994067"/>
                    <a:pt x="1018186" y="993413"/>
                  </a:cubicBezTo>
                  <a:cubicBezTo>
                    <a:pt x="1017532" y="992104"/>
                    <a:pt x="1017532" y="991450"/>
                    <a:pt x="1016877" y="990141"/>
                  </a:cubicBezTo>
                  <a:cubicBezTo>
                    <a:pt x="1018186" y="990141"/>
                    <a:pt x="1019495" y="990141"/>
                    <a:pt x="1020804" y="990141"/>
                  </a:cubicBezTo>
                  <a:cubicBezTo>
                    <a:pt x="1020804" y="990141"/>
                    <a:pt x="1020804" y="990141"/>
                    <a:pt x="1020804" y="990141"/>
                  </a:cubicBezTo>
                  <a:cubicBezTo>
                    <a:pt x="1033891" y="996031"/>
                    <a:pt x="1046325" y="1002575"/>
                    <a:pt x="1059413" y="1009118"/>
                  </a:cubicBezTo>
                  <a:cubicBezTo>
                    <a:pt x="1063993" y="1011082"/>
                    <a:pt x="1067920" y="1013045"/>
                    <a:pt x="1072500" y="1015008"/>
                  </a:cubicBezTo>
                  <a:cubicBezTo>
                    <a:pt x="1098676" y="1026787"/>
                    <a:pt x="1118962" y="1043801"/>
                    <a:pt x="1133359" y="1068013"/>
                  </a:cubicBezTo>
                  <a:cubicBezTo>
                    <a:pt x="1153645" y="1102696"/>
                    <a:pt x="1175239" y="1136724"/>
                    <a:pt x="1189636" y="1174679"/>
                  </a:cubicBezTo>
                  <a:cubicBezTo>
                    <a:pt x="1202724" y="1207398"/>
                    <a:pt x="1217775" y="1239463"/>
                    <a:pt x="1229554" y="1272837"/>
                  </a:cubicBezTo>
                  <a:cubicBezTo>
                    <a:pt x="1259001" y="1355290"/>
                    <a:pt x="1302845" y="1432508"/>
                    <a:pt x="1319205" y="1519542"/>
                  </a:cubicBezTo>
                  <a:cubicBezTo>
                    <a:pt x="1323131" y="1541137"/>
                    <a:pt x="1327712" y="1562732"/>
                    <a:pt x="1333602" y="1584327"/>
                  </a:cubicBezTo>
                  <a:cubicBezTo>
                    <a:pt x="1350616" y="1649111"/>
                    <a:pt x="1363049" y="1714550"/>
                    <a:pt x="1374828" y="1779989"/>
                  </a:cubicBezTo>
                  <a:cubicBezTo>
                    <a:pt x="1385953" y="1842156"/>
                    <a:pt x="1383335" y="1904977"/>
                    <a:pt x="1381372" y="1967799"/>
                  </a:cubicBezTo>
                  <a:cubicBezTo>
                    <a:pt x="1381372" y="1978923"/>
                    <a:pt x="1377446" y="1990048"/>
                    <a:pt x="1372211" y="1999864"/>
                  </a:cubicBezTo>
                  <a:cubicBezTo>
                    <a:pt x="1358468" y="2023422"/>
                    <a:pt x="1345381" y="2047634"/>
                    <a:pt x="1332293" y="2071847"/>
                  </a:cubicBezTo>
                  <a:cubicBezTo>
                    <a:pt x="1328367" y="2078391"/>
                    <a:pt x="1327058" y="2084934"/>
                    <a:pt x="1332293" y="2090824"/>
                  </a:cubicBezTo>
                  <a:cubicBezTo>
                    <a:pt x="1336874" y="2096059"/>
                    <a:pt x="1342763" y="2094096"/>
                    <a:pt x="1348653" y="2092133"/>
                  </a:cubicBezTo>
                  <a:cubicBezTo>
                    <a:pt x="1379409" y="2079045"/>
                    <a:pt x="1411474" y="2070538"/>
                    <a:pt x="1444193" y="2063994"/>
                  </a:cubicBezTo>
                  <a:cubicBezTo>
                    <a:pt x="1495236" y="2054178"/>
                    <a:pt x="1546933" y="2052869"/>
                    <a:pt x="1597975" y="2046326"/>
                  </a:cubicBezTo>
                  <a:cubicBezTo>
                    <a:pt x="1620224" y="2043054"/>
                    <a:pt x="1641819" y="2040436"/>
                    <a:pt x="1650326" y="2015569"/>
                  </a:cubicBezTo>
                  <a:cubicBezTo>
                    <a:pt x="1658179" y="1992666"/>
                    <a:pt x="1665377" y="1969107"/>
                    <a:pt x="1671921" y="1945550"/>
                  </a:cubicBezTo>
                  <a:cubicBezTo>
                    <a:pt x="1679774" y="1917411"/>
                    <a:pt x="1686972" y="1888618"/>
                    <a:pt x="1696133" y="1861133"/>
                  </a:cubicBezTo>
                  <a:cubicBezTo>
                    <a:pt x="1718383" y="1793731"/>
                    <a:pt x="1739323" y="1725675"/>
                    <a:pt x="1743904" y="1653692"/>
                  </a:cubicBezTo>
                  <a:cubicBezTo>
                    <a:pt x="1748484" y="1584981"/>
                    <a:pt x="1747830" y="1515616"/>
                    <a:pt x="1745867" y="1446250"/>
                  </a:cubicBezTo>
                  <a:cubicBezTo>
                    <a:pt x="1742595" y="1351364"/>
                    <a:pt x="1726890" y="1257132"/>
                    <a:pt x="1697442" y="1166172"/>
                  </a:cubicBezTo>
                  <a:cubicBezTo>
                    <a:pt x="1661451" y="1054926"/>
                    <a:pt x="1599938" y="959385"/>
                    <a:pt x="1524683" y="871697"/>
                  </a:cubicBezTo>
                  <a:cubicBezTo>
                    <a:pt x="1520103" y="866462"/>
                    <a:pt x="1514868" y="860572"/>
                    <a:pt x="1508978" y="856646"/>
                  </a:cubicBezTo>
                  <a:cubicBezTo>
                    <a:pt x="1473641" y="835705"/>
                    <a:pt x="1450737" y="801677"/>
                    <a:pt x="1421944" y="774193"/>
                  </a:cubicBezTo>
                  <a:cubicBezTo>
                    <a:pt x="1421290" y="772884"/>
                    <a:pt x="1419327" y="770266"/>
                    <a:pt x="1419327" y="770266"/>
                  </a:cubicBezTo>
                  <a:cubicBezTo>
                    <a:pt x="1421290" y="768303"/>
                    <a:pt x="1423907" y="769612"/>
                    <a:pt x="1425871" y="770921"/>
                  </a:cubicBezTo>
                  <a:cubicBezTo>
                    <a:pt x="1425871" y="770921"/>
                    <a:pt x="1425871" y="770921"/>
                    <a:pt x="1425871" y="770921"/>
                  </a:cubicBezTo>
                  <a:cubicBezTo>
                    <a:pt x="1459899" y="782045"/>
                    <a:pt x="1491964" y="798405"/>
                    <a:pt x="1522720" y="816728"/>
                  </a:cubicBezTo>
                  <a:cubicBezTo>
                    <a:pt x="1527301" y="819346"/>
                    <a:pt x="1531227" y="821963"/>
                    <a:pt x="1535808" y="824581"/>
                  </a:cubicBezTo>
                  <a:cubicBezTo>
                    <a:pt x="1547587" y="831779"/>
                    <a:pt x="1558712" y="838977"/>
                    <a:pt x="1570491" y="846175"/>
                  </a:cubicBezTo>
                  <a:cubicBezTo>
                    <a:pt x="1618915" y="877586"/>
                    <a:pt x="1663414" y="914886"/>
                    <a:pt x="1707912" y="951532"/>
                  </a:cubicBezTo>
                  <a:cubicBezTo>
                    <a:pt x="1761572" y="995376"/>
                    <a:pt x="1813269" y="1041183"/>
                    <a:pt x="1861040" y="1090917"/>
                  </a:cubicBezTo>
                  <a:cubicBezTo>
                    <a:pt x="1927787" y="1159628"/>
                    <a:pt x="1984065" y="1236846"/>
                    <a:pt x="2035107" y="1317990"/>
                  </a:cubicBezTo>
                  <a:cubicBezTo>
                    <a:pt x="2037070" y="1321262"/>
                    <a:pt x="2039688" y="1324534"/>
                    <a:pt x="2040342" y="1328460"/>
                  </a:cubicBezTo>
                  <a:cubicBezTo>
                    <a:pt x="2044923" y="1366415"/>
                    <a:pt x="2053430" y="1404370"/>
                    <a:pt x="2050158" y="1442324"/>
                  </a:cubicBezTo>
                  <a:cubicBezTo>
                    <a:pt x="2044923" y="1502528"/>
                    <a:pt x="2037725" y="1562077"/>
                    <a:pt x="2033144" y="1622281"/>
                  </a:cubicBezTo>
                  <a:cubicBezTo>
                    <a:pt x="2029217" y="1678559"/>
                    <a:pt x="2025945" y="1734836"/>
                    <a:pt x="2015475" y="1790459"/>
                  </a:cubicBezTo>
                  <a:cubicBezTo>
                    <a:pt x="2005005" y="1844773"/>
                    <a:pt x="2000424" y="1900397"/>
                    <a:pt x="1975558" y="1950785"/>
                  </a:cubicBezTo>
                  <a:cubicBezTo>
                    <a:pt x="1971631" y="1958637"/>
                    <a:pt x="1970322" y="1968453"/>
                    <a:pt x="1978830" y="1974997"/>
                  </a:cubicBezTo>
                  <a:cubicBezTo>
                    <a:pt x="1986682" y="1980887"/>
                    <a:pt x="1995844" y="1980232"/>
                    <a:pt x="2003696" y="1974343"/>
                  </a:cubicBezTo>
                  <a:cubicBezTo>
                    <a:pt x="2031181" y="1955365"/>
                    <a:pt x="2058665" y="1937042"/>
                    <a:pt x="2082877" y="1913484"/>
                  </a:cubicBezTo>
                  <a:cubicBezTo>
                    <a:pt x="2124758" y="1874221"/>
                    <a:pt x="2163367" y="1831686"/>
                    <a:pt x="2208520" y="1796349"/>
                  </a:cubicBezTo>
                  <a:cubicBezTo>
                    <a:pt x="2239931" y="1771482"/>
                    <a:pt x="2268724" y="1742689"/>
                    <a:pt x="2289010" y="1707352"/>
                  </a:cubicBezTo>
                  <a:cubicBezTo>
                    <a:pt x="2315840" y="1659581"/>
                    <a:pt x="2338744" y="1610502"/>
                    <a:pt x="2355103" y="1558805"/>
                  </a:cubicBezTo>
                  <a:cubicBezTo>
                    <a:pt x="2379970" y="1482242"/>
                    <a:pt x="2396330" y="1403715"/>
                    <a:pt x="2408109" y="1323880"/>
                  </a:cubicBezTo>
                  <a:cubicBezTo>
                    <a:pt x="2415962" y="1272183"/>
                    <a:pt x="2413344" y="1221141"/>
                    <a:pt x="2387823" y="1173370"/>
                  </a:cubicBezTo>
                  <a:cubicBezTo>
                    <a:pt x="2385205" y="1168789"/>
                    <a:pt x="2384551" y="1164209"/>
                    <a:pt x="2382588" y="1159628"/>
                  </a:cubicBezTo>
                  <a:cubicBezTo>
                    <a:pt x="2348560" y="1069977"/>
                    <a:pt x="2307333" y="983597"/>
                    <a:pt x="2272650" y="894600"/>
                  </a:cubicBezTo>
                  <a:cubicBezTo>
                    <a:pt x="2242548" y="818037"/>
                    <a:pt x="2198050" y="748017"/>
                    <a:pt x="2158132" y="676034"/>
                  </a:cubicBezTo>
                  <a:cubicBezTo>
                    <a:pt x="2150934" y="663601"/>
                    <a:pt x="2142427" y="651822"/>
                    <a:pt x="2131302" y="643315"/>
                  </a:cubicBezTo>
                  <a:cubicBezTo>
                    <a:pt x="2105781" y="624337"/>
                    <a:pt x="2082877" y="601434"/>
                    <a:pt x="2058665" y="581148"/>
                  </a:cubicBezTo>
                  <a:cubicBezTo>
                    <a:pt x="2044923" y="570023"/>
                    <a:pt x="2031835" y="557590"/>
                    <a:pt x="2017439" y="545156"/>
                  </a:cubicBezTo>
                  <a:cubicBezTo>
                    <a:pt x="2022019" y="544502"/>
                    <a:pt x="2023982" y="543848"/>
                    <a:pt x="2026600" y="543193"/>
                  </a:cubicBezTo>
                  <a:cubicBezTo>
                    <a:pt x="2030526" y="542539"/>
                    <a:pt x="2034453" y="542539"/>
                    <a:pt x="2038379" y="541884"/>
                  </a:cubicBezTo>
                  <a:cubicBezTo>
                    <a:pt x="2110362" y="533377"/>
                    <a:pt x="2173183" y="560207"/>
                    <a:pt x="2234696" y="592272"/>
                  </a:cubicBezTo>
                  <a:cubicBezTo>
                    <a:pt x="2275268" y="613867"/>
                    <a:pt x="2306679" y="648550"/>
                    <a:pt x="2345942" y="671453"/>
                  </a:cubicBezTo>
                  <a:cubicBezTo>
                    <a:pt x="2364265" y="681924"/>
                    <a:pt x="2381279" y="695011"/>
                    <a:pt x="2396330" y="709408"/>
                  </a:cubicBezTo>
                  <a:cubicBezTo>
                    <a:pt x="2412690" y="724459"/>
                    <a:pt x="2430358" y="736892"/>
                    <a:pt x="2450644" y="746708"/>
                  </a:cubicBezTo>
                  <a:cubicBezTo>
                    <a:pt x="2464386" y="753252"/>
                    <a:pt x="2478129" y="760450"/>
                    <a:pt x="2485981" y="774847"/>
                  </a:cubicBezTo>
                  <a:cubicBezTo>
                    <a:pt x="2503650" y="806258"/>
                    <a:pt x="2520664" y="838977"/>
                    <a:pt x="2527208" y="874969"/>
                  </a:cubicBezTo>
                  <a:cubicBezTo>
                    <a:pt x="2537024" y="929283"/>
                    <a:pt x="2544876" y="983597"/>
                    <a:pt x="2552074" y="1037912"/>
                  </a:cubicBezTo>
                  <a:cubicBezTo>
                    <a:pt x="2559273" y="1097461"/>
                    <a:pt x="2552729" y="1157665"/>
                    <a:pt x="2560582" y="1217214"/>
                  </a:cubicBezTo>
                  <a:cubicBezTo>
                    <a:pt x="2563199" y="1236192"/>
                    <a:pt x="2562545" y="1254514"/>
                    <a:pt x="2558618" y="1272837"/>
                  </a:cubicBezTo>
                  <a:cubicBezTo>
                    <a:pt x="2556655" y="1280690"/>
                    <a:pt x="2556655" y="1289197"/>
                    <a:pt x="2556655" y="1297704"/>
                  </a:cubicBezTo>
                  <a:cubicBezTo>
                    <a:pt x="2556655" y="1307520"/>
                    <a:pt x="2562545" y="1314718"/>
                    <a:pt x="2571706" y="1317990"/>
                  </a:cubicBezTo>
                  <a:cubicBezTo>
                    <a:pt x="2580868" y="1320608"/>
                    <a:pt x="2588066" y="1314718"/>
                    <a:pt x="2593301" y="1308174"/>
                  </a:cubicBezTo>
                  <a:cubicBezTo>
                    <a:pt x="2597228" y="1302939"/>
                    <a:pt x="2600499" y="1296395"/>
                    <a:pt x="2602463" y="1289851"/>
                  </a:cubicBezTo>
                  <a:cubicBezTo>
                    <a:pt x="2608352" y="1270220"/>
                    <a:pt x="2616205" y="1250588"/>
                    <a:pt x="2619477" y="1230302"/>
                  </a:cubicBezTo>
                  <a:cubicBezTo>
                    <a:pt x="2631910" y="1153738"/>
                    <a:pt x="2667901" y="1084373"/>
                    <a:pt x="2692768" y="1011736"/>
                  </a:cubicBezTo>
                  <a:cubicBezTo>
                    <a:pt x="2695386" y="1003229"/>
                    <a:pt x="2699967" y="995376"/>
                    <a:pt x="2705202" y="988178"/>
                  </a:cubicBezTo>
                  <a:cubicBezTo>
                    <a:pt x="2721561" y="965274"/>
                    <a:pt x="2732032" y="940408"/>
                    <a:pt x="2737921" y="913578"/>
                  </a:cubicBezTo>
                  <a:cubicBezTo>
                    <a:pt x="2741193" y="900490"/>
                    <a:pt x="2745774" y="888056"/>
                    <a:pt x="2751009" y="876277"/>
                  </a:cubicBezTo>
                  <a:cubicBezTo>
                    <a:pt x="2762133" y="848793"/>
                    <a:pt x="2766060" y="820654"/>
                    <a:pt x="2766714" y="791207"/>
                  </a:cubicBezTo>
                  <a:cubicBezTo>
                    <a:pt x="2764097" y="762414"/>
                    <a:pt x="2754935" y="733620"/>
                    <a:pt x="2731377" y="711371"/>
                  </a:cubicBezTo>
                  <a:close/>
                  <a:moveTo>
                    <a:pt x="66050" y="1134761"/>
                  </a:moveTo>
                  <a:cubicBezTo>
                    <a:pt x="65395" y="1134761"/>
                    <a:pt x="64741" y="1134107"/>
                    <a:pt x="64086" y="1133452"/>
                  </a:cubicBezTo>
                  <a:cubicBezTo>
                    <a:pt x="64741" y="1132798"/>
                    <a:pt x="66050" y="1132144"/>
                    <a:pt x="66704" y="1131489"/>
                  </a:cubicBezTo>
                  <a:cubicBezTo>
                    <a:pt x="67358" y="1131489"/>
                    <a:pt x="68013" y="1132144"/>
                    <a:pt x="68667" y="1132798"/>
                  </a:cubicBezTo>
                  <a:cubicBezTo>
                    <a:pt x="68013" y="1133452"/>
                    <a:pt x="67358" y="1134107"/>
                    <a:pt x="66050" y="1134761"/>
                  </a:cubicBezTo>
                  <a:close/>
                  <a:moveTo>
                    <a:pt x="2730723" y="808221"/>
                  </a:moveTo>
                  <a:cubicBezTo>
                    <a:pt x="2725488" y="854682"/>
                    <a:pt x="2703238" y="895909"/>
                    <a:pt x="2692114" y="940408"/>
                  </a:cubicBezTo>
                  <a:cubicBezTo>
                    <a:pt x="2692114" y="941062"/>
                    <a:pt x="2691460" y="942371"/>
                    <a:pt x="2690805" y="943025"/>
                  </a:cubicBezTo>
                  <a:cubicBezTo>
                    <a:pt x="2655468" y="988178"/>
                    <a:pt x="2645652" y="1045764"/>
                    <a:pt x="2619477" y="1095498"/>
                  </a:cubicBezTo>
                  <a:cubicBezTo>
                    <a:pt x="2607698" y="1117093"/>
                    <a:pt x="2603771" y="1140651"/>
                    <a:pt x="2597228" y="1164209"/>
                  </a:cubicBezTo>
                  <a:cubicBezTo>
                    <a:pt x="2595919" y="1169444"/>
                    <a:pt x="2594610" y="1174679"/>
                    <a:pt x="2592647" y="1181223"/>
                  </a:cubicBezTo>
                  <a:cubicBezTo>
                    <a:pt x="2588720" y="1174679"/>
                    <a:pt x="2589375" y="1168789"/>
                    <a:pt x="2590029" y="1163554"/>
                  </a:cubicBezTo>
                  <a:cubicBezTo>
                    <a:pt x="2592647" y="1066050"/>
                    <a:pt x="2573669" y="971164"/>
                    <a:pt x="2556655" y="876277"/>
                  </a:cubicBezTo>
                  <a:cubicBezTo>
                    <a:pt x="2548803" y="833088"/>
                    <a:pt x="2527862" y="795133"/>
                    <a:pt x="2504959" y="758487"/>
                  </a:cubicBezTo>
                  <a:cubicBezTo>
                    <a:pt x="2495143" y="742782"/>
                    <a:pt x="2478783" y="733620"/>
                    <a:pt x="2462423" y="725768"/>
                  </a:cubicBezTo>
                  <a:cubicBezTo>
                    <a:pt x="2442792" y="715952"/>
                    <a:pt x="2425123" y="704173"/>
                    <a:pt x="2409418" y="689122"/>
                  </a:cubicBezTo>
                  <a:cubicBezTo>
                    <a:pt x="2402874" y="682578"/>
                    <a:pt x="2396330" y="676689"/>
                    <a:pt x="2389132" y="672108"/>
                  </a:cubicBezTo>
                  <a:cubicBezTo>
                    <a:pt x="2339398" y="641352"/>
                    <a:pt x="2296863" y="600125"/>
                    <a:pt x="2246475" y="570678"/>
                  </a:cubicBezTo>
                  <a:cubicBezTo>
                    <a:pt x="2171874" y="528142"/>
                    <a:pt x="2092693" y="501312"/>
                    <a:pt x="2004351" y="521598"/>
                  </a:cubicBezTo>
                  <a:cubicBezTo>
                    <a:pt x="1990608" y="524870"/>
                    <a:pt x="1976212" y="526179"/>
                    <a:pt x="1962470" y="528142"/>
                  </a:cubicBezTo>
                  <a:cubicBezTo>
                    <a:pt x="1953308" y="529451"/>
                    <a:pt x="1945456" y="533377"/>
                    <a:pt x="1945456" y="543193"/>
                  </a:cubicBezTo>
                  <a:cubicBezTo>
                    <a:pt x="1945456" y="553009"/>
                    <a:pt x="1953963" y="556281"/>
                    <a:pt x="1961815" y="556935"/>
                  </a:cubicBezTo>
                  <a:cubicBezTo>
                    <a:pt x="1996498" y="560207"/>
                    <a:pt x="2020710" y="581148"/>
                    <a:pt x="2044269" y="603397"/>
                  </a:cubicBezTo>
                  <a:cubicBezTo>
                    <a:pt x="2064554" y="622374"/>
                    <a:pt x="2084841" y="642006"/>
                    <a:pt x="2107090" y="659020"/>
                  </a:cubicBezTo>
                  <a:cubicBezTo>
                    <a:pt x="2118214" y="667527"/>
                    <a:pt x="2128030" y="677997"/>
                    <a:pt x="2134574" y="691085"/>
                  </a:cubicBezTo>
                  <a:cubicBezTo>
                    <a:pt x="2171874" y="760450"/>
                    <a:pt x="2213101" y="827852"/>
                    <a:pt x="2242548" y="901799"/>
                  </a:cubicBezTo>
                  <a:cubicBezTo>
                    <a:pt x="2268070" y="965274"/>
                    <a:pt x="2293591" y="1029404"/>
                    <a:pt x="2319766" y="1092880"/>
                  </a:cubicBezTo>
                  <a:cubicBezTo>
                    <a:pt x="2336780" y="1133452"/>
                    <a:pt x="2353140" y="1174679"/>
                    <a:pt x="2370154" y="1215251"/>
                  </a:cubicBezTo>
                  <a:cubicBezTo>
                    <a:pt x="2379970" y="1238155"/>
                    <a:pt x="2382588" y="1263021"/>
                    <a:pt x="2380625" y="1287234"/>
                  </a:cubicBezTo>
                  <a:cubicBezTo>
                    <a:pt x="2376698" y="1352018"/>
                    <a:pt x="2361647" y="1414840"/>
                    <a:pt x="2345942" y="1477661"/>
                  </a:cubicBezTo>
                  <a:cubicBezTo>
                    <a:pt x="2333509" y="1529358"/>
                    <a:pt x="2314531" y="1579091"/>
                    <a:pt x="2292936" y="1626862"/>
                  </a:cubicBezTo>
                  <a:cubicBezTo>
                    <a:pt x="2268070" y="1683139"/>
                    <a:pt x="2236659" y="1735491"/>
                    <a:pt x="2185616" y="1773445"/>
                  </a:cubicBezTo>
                  <a:cubicBezTo>
                    <a:pt x="2137846" y="1808782"/>
                    <a:pt x="2099237" y="1854589"/>
                    <a:pt x="2055393" y="1894507"/>
                  </a:cubicBezTo>
                  <a:cubicBezTo>
                    <a:pt x="2044923" y="1904323"/>
                    <a:pt x="2035761" y="1914793"/>
                    <a:pt x="2022674" y="1921992"/>
                  </a:cubicBezTo>
                  <a:cubicBezTo>
                    <a:pt x="2021365" y="1922646"/>
                    <a:pt x="2020710" y="1922646"/>
                    <a:pt x="2019402" y="1923300"/>
                  </a:cubicBezTo>
                  <a:cubicBezTo>
                    <a:pt x="2019402" y="1921992"/>
                    <a:pt x="2019402" y="1920683"/>
                    <a:pt x="2019402" y="1919374"/>
                  </a:cubicBezTo>
                  <a:cubicBezTo>
                    <a:pt x="2019402" y="1919374"/>
                    <a:pt x="2019402" y="1919374"/>
                    <a:pt x="2019402" y="1919374"/>
                  </a:cubicBezTo>
                  <a:cubicBezTo>
                    <a:pt x="2029217" y="1872912"/>
                    <a:pt x="2040342" y="1827105"/>
                    <a:pt x="2047540" y="1779989"/>
                  </a:cubicBezTo>
                  <a:cubicBezTo>
                    <a:pt x="2054739" y="1734836"/>
                    <a:pt x="2059974" y="1688374"/>
                    <a:pt x="2061937" y="1642567"/>
                  </a:cubicBezTo>
                  <a:cubicBezTo>
                    <a:pt x="2064554" y="1580400"/>
                    <a:pt x="2074370" y="1518888"/>
                    <a:pt x="2079605" y="1456721"/>
                  </a:cubicBezTo>
                  <a:cubicBezTo>
                    <a:pt x="2083532" y="1414185"/>
                    <a:pt x="2075679" y="1373613"/>
                    <a:pt x="2071098" y="1332387"/>
                  </a:cubicBezTo>
                  <a:cubicBezTo>
                    <a:pt x="2069790" y="1323225"/>
                    <a:pt x="2059974" y="1315373"/>
                    <a:pt x="2054739" y="1306866"/>
                  </a:cubicBezTo>
                  <a:cubicBezTo>
                    <a:pt x="2020056" y="1252551"/>
                    <a:pt x="1982102" y="1199546"/>
                    <a:pt x="1940220" y="1150466"/>
                  </a:cubicBezTo>
                  <a:cubicBezTo>
                    <a:pt x="1864311" y="1060161"/>
                    <a:pt x="1777278" y="980980"/>
                    <a:pt x="1685663" y="907034"/>
                  </a:cubicBezTo>
                  <a:cubicBezTo>
                    <a:pt x="1614989" y="850102"/>
                    <a:pt x="1537117" y="804949"/>
                    <a:pt x="1459899" y="757833"/>
                  </a:cubicBezTo>
                  <a:cubicBezTo>
                    <a:pt x="1442885" y="747363"/>
                    <a:pt x="1423253" y="743436"/>
                    <a:pt x="1402967" y="749326"/>
                  </a:cubicBezTo>
                  <a:cubicBezTo>
                    <a:pt x="1386607" y="754561"/>
                    <a:pt x="1383990" y="765686"/>
                    <a:pt x="1395769" y="777465"/>
                  </a:cubicBezTo>
                  <a:cubicBezTo>
                    <a:pt x="1414746" y="796442"/>
                    <a:pt x="1433723" y="815419"/>
                    <a:pt x="1451392" y="836360"/>
                  </a:cubicBezTo>
                  <a:cubicBezTo>
                    <a:pt x="1462516" y="848793"/>
                    <a:pt x="1474950" y="859263"/>
                    <a:pt x="1489346" y="868425"/>
                  </a:cubicBezTo>
                  <a:cubicBezTo>
                    <a:pt x="1515522" y="886093"/>
                    <a:pt x="1531882" y="912923"/>
                    <a:pt x="1550204" y="937790"/>
                  </a:cubicBezTo>
                  <a:cubicBezTo>
                    <a:pt x="1602556" y="1009118"/>
                    <a:pt x="1647709" y="1085028"/>
                    <a:pt x="1673230" y="1170753"/>
                  </a:cubicBezTo>
                  <a:cubicBezTo>
                    <a:pt x="1695479" y="1245353"/>
                    <a:pt x="1710530" y="1321262"/>
                    <a:pt x="1715765" y="1398480"/>
                  </a:cubicBezTo>
                  <a:cubicBezTo>
                    <a:pt x="1722309" y="1492712"/>
                    <a:pt x="1723618" y="1586290"/>
                    <a:pt x="1713802" y="1680522"/>
                  </a:cubicBezTo>
                  <a:cubicBezTo>
                    <a:pt x="1707258" y="1741380"/>
                    <a:pt x="1686972" y="1798966"/>
                    <a:pt x="1669958" y="1856553"/>
                  </a:cubicBezTo>
                  <a:cubicBezTo>
                    <a:pt x="1655561" y="1903669"/>
                    <a:pt x="1641819" y="1951439"/>
                    <a:pt x="1628731" y="1999209"/>
                  </a:cubicBezTo>
                  <a:cubicBezTo>
                    <a:pt x="1625459" y="2011643"/>
                    <a:pt x="1618261" y="2017532"/>
                    <a:pt x="1605173" y="2018841"/>
                  </a:cubicBezTo>
                  <a:cubicBezTo>
                    <a:pt x="1552822" y="2024076"/>
                    <a:pt x="1499817" y="2029966"/>
                    <a:pt x="1447465" y="2036510"/>
                  </a:cubicBezTo>
                  <a:cubicBezTo>
                    <a:pt x="1431106" y="2038473"/>
                    <a:pt x="1414746" y="2043708"/>
                    <a:pt x="1399041" y="2048943"/>
                  </a:cubicBezTo>
                  <a:cubicBezTo>
                    <a:pt x="1389225" y="2052215"/>
                    <a:pt x="1380063" y="2056141"/>
                    <a:pt x="1366321" y="2056796"/>
                  </a:cubicBezTo>
                  <a:cubicBezTo>
                    <a:pt x="1378100" y="2041090"/>
                    <a:pt x="1385953" y="2026694"/>
                    <a:pt x="1398386" y="2013606"/>
                  </a:cubicBezTo>
                  <a:cubicBezTo>
                    <a:pt x="1409511" y="2001827"/>
                    <a:pt x="1416055" y="1984159"/>
                    <a:pt x="1418018" y="1967144"/>
                  </a:cubicBezTo>
                  <a:cubicBezTo>
                    <a:pt x="1425216" y="1906286"/>
                    <a:pt x="1421290" y="1846082"/>
                    <a:pt x="1408856" y="1785878"/>
                  </a:cubicBezTo>
                  <a:cubicBezTo>
                    <a:pt x="1407548" y="1779989"/>
                    <a:pt x="1408202" y="1772791"/>
                    <a:pt x="1399041" y="1772136"/>
                  </a:cubicBezTo>
                  <a:cubicBezTo>
                    <a:pt x="1393151" y="1771482"/>
                    <a:pt x="1395769" y="1766247"/>
                    <a:pt x="1395114" y="1762321"/>
                  </a:cubicBezTo>
                  <a:cubicBezTo>
                    <a:pt x="1374174" y="1659581"/>
                    <a:pt x="1350616" y="1557497"/>
                    <a:pt x="1326403" y="1455412"/>
                  </a:cubicBezTo>
                  <a:cubicBezTo>
                    <a:pt x="1315933" y="1411568"/>
                    <a:pt x="1292375" y="1372305"/>
                    <a:pt x="1278633" y="1329115"/>
                  </a:cubicBezTo>
                  <a:cubicBezTo>
                    <a:pt x="1258347" y="1268257"/>
                    <a:pt x="1236098" y="1208053"/>
                    <a:pt x="1209922" y="1149158"/>
                  </a:cubicBezTo>
                  <a:cubicBezTo>
                    <a:pt x="1192254" y="1109894"/>
                    <a:pt x="1171967" y="1071940"/>
                    <a:pt x="1145138" y="1037257"/>
                  </a:cubicBezTo>
                  <a:cubicBezTo>
                    <a:pt x="1130087" y="1018280"/>
                    <a:pt x="1110455" y="1004538"/>
                    <a:pt x="1088206" y="994722"/>
                  </a:cubicBezTo>
                  <a:cubicBezTo>
                    <a:pt x="1059413" y="982288"/>
                    <a:pt x="1031274" y="967237"/>
                    <a:pt x="1001172" y="956767"/>
                  </a:cubicBezTo>
                  <a:cubicBezTo>
                    <a:pt x="992010" y="953495"/>
                    <a:pt x="984812" y="958730"/>
                    <a:pt x="986121" y="969201"/>
                  </a:cubicBezTo>
                  <a:cubicBezTo>
                    <a:pt x="986775" y="977053"/>
                    <a:pt x="990047" y="984906"/>
                    <a:pt x="993974" y="991450"/>
                  </a:cubicBezTo>
                  <a:cubicBezTo>
                    <a:pt x="1046979" y="1072594"/>
                    <a:pt x="1069883" y="1164863"/>
                    <a:pt x="1086243" y="1259095"/>
                  </a:cubicBezTo>
                  <a:cubicBezTo>
                    <a:pt x="1105874" y="1372305"/>
                    <a:pt x="1107183" y="1485514"/>
                    <a:pt x="1088206" y="1598723"/>
                  </a:cubicBezTo>
                  <a:cubicBezTo>
                    <a:pt x="1075118" y="1679213"/>
                    <a:pt x="1056141" y="1757740"/>
                    <a:pt x="1032583" y="1836266"/>
                  </a:cubicBezTo>
                  <a:cubicBezTo>
                    <a:pt x="1026039" y="1858516"/>
                    <a:pt x="1009679" y="1873567"/>
                    <a:pt x="988738" y="1882728"/>
                  </a:cubicBezTo>
                  <a:cubicBezTo>
                    <a:pt x="956019" y="1897779"/>
                    <a:pt x="921336" y="1903014"/>
                    <a:pt x="885999" y="1905632"/>
                  </a:cubicBezTo>
                  <a:cubicBezTo>
                    <a:pt x="873566" y="1906940"/>
                    <a:pt x="861133" y="1908249"/>
                    <a:pt x="848045" y="1909558"/>
                  </a:cubicBezTo>
                  <a:cubicBezTo>
                    <a:pt x="867022" y="1862442"/>
                    <a:pt x="872912" y="1814672"/>
                    <a:pt x="878801" y="1766901"/>
                  </a:cubicBezTo>
                  <a:cubicBezTo>
                    <a:pt x="882073" y="1738763"/>
                    <a:pt x="873566" y="1710624"/>
                    <a:pt x="870948" y="1682485"/>
                  </a:cubicBezTo>
                  <a:cubicBezTo>
                    <a:pt x="863750" y="1605921"/>
                    <a:pt x="846082" y="1531321"/>
                    <a:pt x="820560" y="1459338"/>
                  </a:cubicBezTo>
                  <a:cubicBezTo>
                    <a:pt x="804855" y="1415494"/>
                    <a:pt x="781951" y="1373613"/>
                    <a:pt x="761011" y="1331732"/>
                  </a:cubicBezTo>
                  <a:cubicBezTo>
                    <a:pt x="743342" y="1296395"/>
                    <a:pt x="724365" y="1262367"/>
                    <a:pt x="705388" y="1228339"/>
                  </a:cubicBezTo>
                  <a:cubicBezTo>
                    <a:pt x="683793" y="1189730"/>
                    <a:pt x="659581" y="1191039"/>
                    <a:pt x="635368" y="1228993"/>
                  </a:cubicBezTo>
                  <a:cubicBezTo>
                    <a:pt x="624898" y="1246007"/>
                    <a:pt x="617700" y="1264985"/>
                    <a:pt x="609193" y="1283308"/>
                  </a:cubicBezTo>
                  <a:cubicBezTo>
                    <a:pt x="606575" y="1287888"/>
                    <a:pt x="605266" y="1293778"/>
                    <a:pt x="601994" y="1297704"/>
                  </a:cubicBezTo>
                  <a:cubicBezTo>
                    <a:pt x="591524" y="1309483"/>
                    <a:pt x="590870" y="1320608"/>
                    <a:pt x="599377" y="1333695"/>
                  </a:cubicBezTo>
                  <a:cubicBezTo>
                    <a:pt x="626207" y="1374922"/>
                    <a:pt x="636677" y="1422692"/>
                    <a:pt x="643221" y="1469808"/>
                  </a:cubicBezTo>
                  <a:cubicBezTo>
                    <a:pt x="651728" y="1531321"/>
                    <a:pt x="656309" y="1593488"/>
                    <a:pt x="655654" y="1656309"/>
                  </a:cubicBezTo>
                  <a:cubicBezTo>
                    <a:pt x="655654" y="1694264"/>
                    <a:pt x="645838" y="1730910"/>
                    <a:pt x="645184" y="1768864"/>
                  </a:cubicBezTo>
                  <a:cubicBezTo>
                    <a:pt x="645184" y="1774754"/>
                    <a:pt x="642567" y="1776063"/>
                    <a:pt x="636677" y="1776063"/>
                  </a:cubicBezTo>
                  <a:cubicBezTo>
                    <a:pt x="557496" y="1778026"/>
                    <a:pt x="484204" y="1800930"/>
                    <a:pt x="414185" y="1836921"/>
                  </a:cubicBezTo>
                  <a:cubicBezTo>
                    <a:pt x="410913" y="1838884"/>
                    <a:pt x="406986" y="1840847"/>
                    <a:pt x="403714" y="1842156"/>
                  </a:cubicBezTo>
                  <a:cubicBezTo>
                    <a:pt x="293777" y="1901051"/>
                    <a:pt x="326497" y="1875530"/>
                    <a:pt x="246007" y="1969762"/>
                  </a:cubicBezTo>
                  <a:cubicBezTo>
                    <a:pt x="219831" y="2000518"/>
                    <a:pt x="190384" y="2028002"/>
                    <a:pt x="168789" y="2063994"/>
                  </a:cubicBezTo>
                  <a:cubicBezTo>
                    <a:pt x="166171" y="2041745"/>
                    <a:pt x="162899" y="2018841"/>
                    <a:pt x="160936" y="1996592"/>
                  </a:cubicBezTo>
                  <a:cubicBezTo>
                    <a:pt x="153083" y="1902360"/>
                    <a:pt x="132143" y="1810091"/>
                    <a:pt x="109894" y="1717822"/>
                  </a:cubicBezTo>
                  <a:cubicBezTo>
                    <a:pt x="105313" y="1698190"/>
                    <a:pt x="95497" y="1680522"/>
                    <a:pt x="85681" y="1662853"/>
                  </a:cubicBezTo>
                  <a:cubicBezTo>
                    <a:pt x="58851" y="1617046"/>
                    <a:pt x="41837" y="1567312"/>
                    <a:pt x="29404" y="1516270"/>
                  </a:cubicBezTo>
                  <a:cubicBezTo>
                    <a:pt x="18934" y="1476352"/>
                    <a:pt x="23514" y="1434472"/>
                    <a:pt x="39874" y="1395208"/>
                  </a:cubicBezTo>
                  <a:cubicBezTo>
                    <a:pt x="41183" y="1391936"/>
                    <a:pt x="42492" y="1388664"/>
                    <a:pt x="43800" y="1385392"/>
                  </a:cubicBezTo>
                  <a:cubicBezTo>
                    <a:pt x="56888" y="1338276"/>
                    <a:pt x="90916" y="1308174"/>
                    <a:pt x="128871" y="1282653"/>
                  </a:cubicBezTo>
                  <a:cubicBezTo>
                    <a:pt x="185148" y="1244699"/>
                    <a:pt x="249279" y="1221141"/>
                    <a:pt x="310137" y="1192347"/>
                  </a:cubicBezTo>
                  <a:cubicBezTo>
                    <a:pt x="422692" y="1139996"/>
                    <a:pt x="543099" y="1114475"/>
                    <a:pt x="662853" y="1084373"/>
                  </a:cubicBezTo>
                  <a:cubicBezTo>
                    <a:pt x="678558" y="1080447"/>
                    <a:pt x="693609" y="1074557"/>
                    <a:pt x="709314" y="1071285"/>
                  </a:cubicBezTo>
                  <a:cubicBezTo>
                    <a:pt x="740725" y="1064742"/>
                    <a:pt x="762320" y="1045764"/>
                    <a:pt x="779334" y="1019589"/>
                  </a:cubicBezTo>
                  <a:cubicBezTo>
                    <a:pt x="793731" y="998648"/>
                    <a:pt x="806818" y="977053"/>
                    <a:pt x="819252" y="954804"/>
                  </a:cubicBezTo>
                  <a:cubicBezTo>
                    <a:pt x="828413" y="938444"/>
                    <a:pt x="821215" y="923393"/>
                    <a:pt x="802892" y="919467"/>
                  </a:cubicBezTo>
                  <a:cubicBezTo>
                    <a:pt x="800274" y="918813"/>
                    <a:pt x="798311" y="918813"/>
                    <a:pt x="795694" y="918813"/>
                  </a:cubicBezTo>
                  <a:cubicBezTo>
                    <a:pt x="704734" y="921430"/>
                    <a:pt x="613119" y="912269"/>
                    <a:pt x="522159" y="923393"/>
                  </a:cubicBezTo>
                  <a:cubicBezTo>
                    <a:pt x="455411" y="931246"/>
                    <a:pt x="388663" y="938444"/>
                    <a:pt x="323225" y="954804"/>
                  </a:cubicBezTo>
                  <a:cubicBezTo>
                    <a:pt x="279380" y="965929"/>
                    <a:pt x="236845" y="980980"/>
                    <a:pt x="196927" y="1002575"/>
                  </a:cubicBezTo>
                  <a:cubicBezTo>
                    <a:pt x="162245" y="1020897"/>
                    <a:pt x="138687" y="1051654"/>
                    <a:pt x="115129" y="1081756"/>
                  </a:cubicBezTo>
                  <a:cubicBezTo>
                    <a:pt x="101387" y="1098770"/>
                    <a:pt x="89608" y="1117093"/>
                    <a:pt x="70630" y="1130180"/>
                  </a:cubicBezTo>
                  <a:cubicBezTo>
                    <a:pt x="71939" y="1117747"/>
                    <a:pt x="73902" y="1105314"/>
                    <a:pt x="77829" y="1094189"/>
                  </a:cubicBezTo>
                  <a:cubicBezTo>
                    <a:pt x="87644" y="1066050"/>
                    <a:pt x="101387" y="1040529"/>
                    <a:pt x="126908" y="1021552"/>
                  </a:cubicBezTo>
                  <a:cubicBezTo>
                    <a:pt x="221794" y="949569"/>
                    <a:pt x="329114" y="902453"/>
                    <a:pt x="438397" y="857954"/>
                  </a:cubicBezTo>
                  <a:cubicBezTo>
                    <a:pt x="495329" y="835051"/>
                    <a:pt x="552261" y="810184"/>
                    <a:pt x="612465" y="795133"/>
                  </a:cubicBezTo>
                  <a:cubicBezTo>
                    <a:pt x="702770" y="772884"/>
                    <a:pt x="795039" y="759142"/>
                    <a:pt x="887963" y="748671"/>
                  </a:cubicBezTo>
                  <a:cubicBezTo>
                    <a:pt x="934424" y="743436"/>
                    <a:pt x="980886" y="739510"/>
                    <a:pt x="1026693" y="730349"/>
                  </a:cubicBezTo>
                  <a:cubicBezTo>
                    <a:pt x="1077735" y="720533"/>
                    <a:pt x="1122234" y="695666"/>
                    <a:pt x="1162152" y="662946"/>
                  </a:cubicBezTo>
                  <a:cubicBezTo>
                    <a:pt x="1175894" y="651167"/>
                    <a:pt x="1175894" y="645278"/>
                    <a:pt x="1166078" y="630227"/>
                  </a:cubicBezTo>
                  <a:cubicBezTo>
                    <a:pt x="1157571" y="615830"/>
                    <a:pt x="1143829" y="607978"/>
                    <a:pt x="1129432" y="602088"/>
                  </a:cubicBezTo>
                  <a:cubicBezTo>
                    <a:pt x="1101294" y="591618"/>
                    <a:pt x="1073155" y="581802"/>
                    <a:pt x="1046325" y="569369"/>
                  </a:cubicBezTo>
                  <a:cubicBezTo>
                    <a:pt x="1032583" y="562825"/>
                    <a:pt x="1018186" y="561516"/>
                    <a:pt x="1003135" y="562170"/>
                  </a:cubicBezTo>
                  <a:cubicBezTo>
                    <a:pt x="953401" y="564788"/>
                    <a:pt x="903013" y="561516"/>
                    <a:pt x="853280" y="564134"/>
                  </a:cubicBezTo>
                  <a:cubicBezTo>
                    <a:pt x="725674" y="570678"/>
                    <a:pt x="597414" y="572641"/>
                    <a:pt x="470462" y="590309"/>
                  </a:cubicBezTo>
                  <a:cubicBezTo>
                    <a:pt x="425964" y="596199"/>
                    <a:pt x="389318" y="612558"/>
                    <a:pt x="358562" y="644624"/>
                  </a:cubicBezTo>
                  <a:cubicBezTo>
                    <a:pt x="317335" y="687813"/>
                    <a:pt x="276763" y="730349"/>
                    <a:pt x="230301" y="768303"/>
                  </a:cubicBezTo>
                  <a:cubicBezTo>
                    <a:pt x="214596" y="781391"/>
                    <a:pt x="202817" y="798405"/>
                    <a:pt x="190384" y="815419"/>
                  </a:cubicBezTo>
                  <a:cubicBezTo>
                    <a:pt x="186457" y="820654"/>
                    <a:pt x="183840" y="826544"/>
                    <a:pt x="175333" y="831124"/>
                  </a:cubicBezTo>
                  <a:cubicBezTo>
                    <a:pt x="187112" y="798405"/>
                    <a:pt x="191692" y="766340"/>
                    <a:pt x="210670" y="738856"/>
                  </a:cubicBezTo>
                  <a:cubicBezTo>
                    <a:pt x="211978" y="737547"/>
                    <a:pt x="213287" y="735584"/>
                    <a:pt x="213942" y="734275"/>
                  </a:cubicBezTo>
                  <a:cubicBezTo>
                    <a:pt x="231610" y="673417"/>
                    <a:pt x="270219" y="620411"/>
                    <a:pt x="284616" y="558899"/>
                  </a:cubicBezTo>
                  <a:cubicBezTo>
                    <a:pt x="293777" y="521598"/>
                    <a:pt x="316681" y="500658"/>
                    <a:pt x="348091" y="483644"/>
                  </a:cubicBezTo>
                  <a:cubicBezTo>
                    <a:pt x="389972" y="460740"/>
                    <a:pt x="429236" y="432601"/>
                    <a:pt x="473080" y="412970"/>
                  </a:cubicBezTo>
                  <a:cubicBezTo>
                    <a:pt x="499910" y="401191"/>
                    <a:pt x="526085" y="398573"/>
                    <a:pt x="554878" y="400536"/>
                  </a:cubicBezTo>
                  <a:cubicBezTo>
                    <a:pt x="594796" y="403154"/>
                    <a:pt x="634059" y="403808"/>
                    <a:pt x="673977" y="407080"/>
                  </a:cubicBezTo>
                  <a:cubicBezTo>
                    <a:pt x="761011" y="413624"/>
                    <a:pt x="845427" y="431293"/>
                    <a:pt x="930498" y="449615"/>
                  </a:cubicBezTo>
                  <a:cubicBezTo>
                    <a:pt x="997900" y="464666"/>
                    <a:pt x="1063993" y="484298"/>
                    <a:pt x="1132050" y="498695"/>
                  </a:cubicBezTo>
                  <a:cubicBezTo>
                    <a:pt x="1182438" y="509165"/>
                    <a:pt x="1232826" y="519635"/>
                    <a:pt x="1281905" y="534032"/>
                  </a:cubicBezTo>
                  <a:cubicBezTo>
                    <a:pt x="1300228" y="539267"/>
                    <a:pt x="1318551" y="541884"/>
                    <a:pt x="1336874" y="542539"/>
                  </a:cubicBezTo>
                  <a:cubicBezTo>
                    <a:pt x="1347344" y="543193"/>
                    <a:pt x="1355851" y="540576"/>
                    <a:pt x="1363704" y="532723"/>
                  </a:cubicBezTo>
                  <a:cubicBezTo>
                    <a:pt x="1379409" y="516363"/>
                    <a:pt x="1397077" y="501312"/>
                    <a:pt x="1415400" y="486916"/>
                  </a:cubicBezTo>
                  <a:cubicBezTo>
                    <a:pt x="1421944" y="482335"/>
                    <a:pt x="1422599" y="477754"/>
                    <a:pt x="1421290" y="469902"/>
                  </a:cubicBezTo>
                  <a:cubicBezTo>
                    <a:pt x="1411474" y="417550"/>
                    <a:pt x="1375483" y="382213"/>
                    <a:pt x="1340146" y="346876"/>
                  </a:cubicBezTo>
                  <a:cubicBezTo>
                    <a:pt x="1312661" y="319392"/>
                    <a:pt x="1283868" y="294525"/>
                    <a:pt x="1253112" y="270313"/>
                  </a:cubicBezTo>
                  <a:cubicBezTo>
                    <a:pt x="1227591" y="250027"/>
                    <a:pt x="1200106" y="233013"/>
                    <a:pt x="1167387" y="228432"/>
                  </a:cubicBezTo>
                  <a:cubicBezTo>
                    <a:pt x="1125506" y="222542"/>
                    <a:pt x="1085588" y="208146"/>
                    <a:pt x="1043707" y="202256"/>
                  </a:cubicBezTo>
                  <a:cubicBezTo>
                    <a:pt x="1033237" y="200948"/>
                    <a:pt x="1023421" y="200948"/>
                    <a:pt x="1012951" y="202256"/>
                  </a:cubicBezTo>
                  <a:cubicBezTo>
                    <a:pt x="950784" y="209455"/>
                    <a:pt x="890580" y="223851"/>
                    <a:pt x="830376" y="239557"/>
                  </a:cubicBezTo>
                  <a:cubicBezTo>
                    <a:pt x="776716" y="253299"/>
                    <a:pt x="725674" y="276857"/>
                    <a:pt x="672014" y="289945"/>
                  </a:cubicBezTo>
                  <a:cubicBezTo>
                    <a:pt x="666779" y="291253"/>
                    <a:pt x="661544" y="291908"/>
                    <a:pt x="656309" y="293216"/>
                  </a:cubicBezTo>
                  <a:cubicBezTo>
                    <a:pt x="654346" y="293216"/>
                    <a:pt x="652382" y="293871"/>
                    <a:pt x="651074" y="293871"/>
                  </a:cubicBezTo>
                  <a:cubicBezTo>
                    <a:pt x="651074" y="292562"/>
                    <a:pt x="651728" y="291908"/>
                    <a:pt x="652382" y="291908"/>
                  </a:cubicBezTo>
                  <a:cubicBezTo>
                    <a:pt x="653037" y="291908"/>
                    <a:pt x="653691" y="291908"/>
                    <a:pt x="654346" y="291908"/>
                  </a:cubicBezTo>
                  <a:cubicBezTo>
                    <a:pt x="654346" y="291908"/>
                    <a:pt x="655000" y="291908"/>
                    <a:pt x="655000" y="291908"/>
                  </a:cubicBezTo>
                  <a:lnTo>
                    <a:pt x="655000" y="291908"/>
                  </a:lnTo>
                  <a:cubicBezTo>
                    <a:pt x="655000" y="291908"/>
                    <a:pt x="655000" y="291908"/>
                    <a:pt x="655000" y="291908"/>
                  </a:cubicBezTo>
                  <a:cubicBezTo>
                    <a:pt x="664816" y="285364"/>
                    <a:pt x="674632" y="279474"/>
                    <a:pt x="685102" y="274239"/>
                  </a:cubicBezTo>
                  <a:cubicBezTo>
                    <a:pt x="702116" y="265078"/>
                    <a:pt x="719784" y="256571"/>
                    <a:pt x="736144" y="245446"/>
                  </a:cubicBezTo>
                  <a:cubicBezTo>
                    <a:pt x="768864" y="223197"/>
                    <a:pt x="807473" y="214035"/>
                    <a:pt x="843464" y="198330"/>
                  </a:cubicBezTo>
                  <a:cubicBezTo>
                    <a:pt x="883382" y="180661"/>
                    <a:pt x="923954" y="164302"/>
                    <a:pt x="965180" y="150560"/>
                  </a:cubicBezTo>
                  <a:cubicBezTo>
                    <a:pt x="1010333" y="135509"/>
                    <a:pt x="1056795" y="135509"/>
                    <a:pt x="1103257" y="143361"/>
                  </a:cubicBezTo>
                  <a:cubicBezTo>
                    <a:pt x="1187673" y="157103"/>
                    <a:pt x="1266854" y="185897"/>
                    <a:pt x="1339491" y="232358"/>
                  </a:cubicBezTo>
                  <a:cubicBezTo>
                    <a:pt x="1397077" y="269004"/>
                    <a:pt x="1457936" y="301724"/>
                    <a:pt x="1519448" y="332480"/>
                  </a:cubicBezTo>
                  <a:cubicBezTo>
                    <a:pt x="1557403" y="351457"/>
                    <a:pt x="1597320" y="365199"/>
                    <a:pt x="1637238" y="378941"/>
                  </a:cubicBezTo>
                  <a:cubicBezTo>
                    <a:pt x="1655561" y="384831"/>
                    <a:pt x="1672575" y="382868"/>
                    <a:pt x="1689589" y="373706"/>
                  </a:cubicBezTo>
                  <a:cubicBezTo>
                    <a:pt x="1723618" y="355383"/>
                    <a:pt x="1757646" y="337061"/>
                    <a:pt x="1792983" y="322010"/>
                  </a:cubicBezTo>
                  <a:cubicBezTo>
                    <a:pt x="1813269" y="313503"/>
                    <a:pt x="1817850" y="304341"/>
                    <a:pt x="1806725" y="285364"/>
                  </a:cubicBezTo>
                  <a:cubicBezTo>
                    <a:pt x="1783167" y="246100"/>
                    <a:pt x="1766153" y="202911"/>
                    <a:pt x="1738669" y="165611"/>
                  </a:cubicBezTo>
                  <a:cubicBezTo>
                    <a:pt x="1729507" y="153177"/>
                    <a:pt x="1721654" y="139435"/>
                    <a:pt x="1711839" y="127656"/>
                  </a:cubicBezTo>
                  <a:cubicBezTo>
                    <a:pt x="1678465" y="89047"/>
                    <a:pt x="1635275" y="73342"/>
                    <a:pt x="1585542" y="71378"/>
                  </a:cubicBezTo>
                  <a:cubicBezTo>
                    <a:pt x="1520757" y="68761"/>
                    <a:pt x="1456627" y="58945"/>
                    <a:pt x="1391842" y="62217"/>
                  </a:cubicBezTo>
                  <a:cubicBezTo>
                    <a:pt x="1365012" y="63526"/>
                    <a:pt x="1338182" y="66143"/>
                    <a:pt x="1311352" y="68761"/>
                  </a:cubicBezTo>
                  <a:cubicBezTo>
                    <a:pt x="1303500" y="69415"/>
                    <a:pt x="1295647" y="70724"/>
                    <a:pt x="1287794" y="67452"/>
                  </a:cubicBezTo>
                  <a:cubicBezTo>
                    <a:pt x="1327712" y="59599"/>
                    <a:pt x="1368284" y="52401"/>
                    <a:pt x="1408202" y="43240"/>
                  </a:cubicBezTo>
                  <a:cubicBezTo>
                    <a:pt x="1479530" y="27534"/>
                    <a:pt x="1551513" y="32115"/>
                    <a:pt x="1623496" y="30806"/>
                  </a:cubicBezTo>
                  <a:cubicBezTo>
                    <a:pt x="1650326" y="30152"/>
                    <a:pt x="1677811" y="30806"/>
                    <a:pt x="1704640" y="30152"/>
                  </a:cubicBezTo>
                  <a:cubicBezTo>
                    <a:pt x="1725581" y="29498"/>
                    <a:pt x="1743249" y="35387"/>
                    <a:pt x="1758955" y="49129"/>
                  </a:cubicBezTo>
                  <a:cubicBezTo>
                    <a:pt x="1773351" y="62217"/>
                    <a:pt x="1789711" y="73996"/>
                    <a:pt x="1806725" y="83812"/>
                  </a:cubicBezTo>
                  <a:cubicBezTo>
                    <a:pt x="1815232" y="88393"/>
                    <a:pt x="1822430" y="94282"/>
                    <a:pt x="1828974" y="100826"/>
                  </a:cubicBezTo>
                  <a:cubicBezTo>
                    <a:pt x="1879362" y="153832"/>
                    <a:pt x="1930405" y="206183"/>
                    <a:pt x="1976212" y="263115"/>
                  </a:cubicBezTo>
                  <a:cubicBezTo>
                    <a:pt x="1980138" y="267695"/>
                    <a:pt x="1984065" y="272930"/>
                    <a:pt x="1989300" y="278820"/>
                  </a:cubicBezTo>
                  <a:cubicBezTo>
                    <a:pt x="1974249" y="287327"/>
                    <a:pt x="1959198" y="295180"/>
                    <a:pt x="1944801" y="303687"/>
                  </a:cubicBezTo>
                  <a:cubicBezTo>
                    <a:pt x="1938257" y="307613"/>
                    <a:pt x="1934985" y="307613"/>
                    <a:pt x="1930405" y="299106"/>
                  </a:cubicBezTo>
                  <a:cubicBezTo>
                    <a:pt x="1902266" y="244792"/>
                    <a:pt x="1869546" y="199639"/>
                    <a:pt x="1833555" y="157758"/>
                  </a:cubicBezTo>
                  <a:cubicBezTo>
                    <a:pt x="1825048" y="147942"/>
                    <a:pt x="1814578" y="138781"/>
                    <a:pt x="1808034" y="127656"/>
                  </a:cubicBezTo>
                  <a:cubicBezTo>
                    <a:pt x="1794292" y="105407"/>
                    <a:pt x="1775314" y="87738"/>
                    <a:pt x="1752411" y="76614"/>
                  </a:cubicBezTo>
                  <a:cubicBezTo>
                    <a:pt x="1720346" y="60908"/>
                    <a:pt x="1686317" y="49129"/>
                    <a:pt x="1650326" y="43240"/>
                  </a:cubicBezTo>
                  <a:cubicBezTo>
                    <a:pt x="1649017" y="43240"/>
                    <a:pt x="1647709" y="43894"/>
                    <a:pt x="1647054" y="44548"/>
                  </a:cubicBezTo>
                  <a:cubicBezTo>
                    <a:pt x="1646400" y="48475"/>
                    <a:pt x="1649017" y="49129"/>
                    <a:pt x="1650981" y="50438"/>
                  </a:cubicBezTo>
                  <a:cubicBezTo>
                    <a:pt x="1675847" y="59599"/>
                    <a:pt x="1700714" y="68761"/>
                    <a:pt x="1725581" y="77268"/>
                  </a:cubicBezTo>
                  <a:cubicBezTo>
                    <a:pt x="1748484" y="85121"/>
                    <a:pt x="1768116" y="98863"/>
                    <a:pt x="1781858" y="117840"/>
                  </a:cubicBezTo>
                  <a:cubicBezTo>
                    <a:pt x="1825048" y="180007"/>
                    <a:pt x="1866929" y="243483"/>
                    <a:pt x="1910119" y="306304"/>
                  </a:cubicBezTo>
                  <a:cubicBezTo>
                    <a:pt x="1916008" y="314811"/>
                    <a:pt x="1913391" y="318738"/>
                    <a:pt x="1905538" y="322010"/>
                  </a:cubicBezTo>
                  <a:cubicBezTo>
                    <a:pt x="1875436" y="332480"/>
                    <a:pt x="1849915" y="350148"/>
                    <a:pt x="1822430" y="365854"/>
                  </a:cubicBezTo>
                  <a:cubicBezTo>
                    <a:pt x="1753719" y="405117"/>
                    <a:pt x="1683700" y="441108"/>
                    <a:pt x="1614335" y="477754"/>
                  </a:cubicBezTo>
                  <a:cubicBezTo>
                    <a:pt x="1606482" y="481681"/>
                    <a:pt x="1602556" y="482335"/>
                    <a:pt x="1595357" y="474482"/>
                  </a:cubicBezTo>
                  <a:cubicBezTo>
                    <a:pt x="1556094" y="431293"/>
                    <a:pt x="1516831" y="388103"/>
                    <a:pt x="1471678" y="350148"/>
                  </a:cubicBezTo>
                  <a:cubicBezTo>
                    <a:pt x="1453355" y="335097"/>
                    <a:pt x="1431760" y="325936"/>
                    <a:pt x="1414746" y="308922"/>
                  </a:cubicBezTo>
                  <a:cubicBezTo>
                    <a:pt x="1382681" y="276857"/>
                    <a:pt x="1343418" y="255916"/>
                    <a:pt x="1303500" y="235630"/>
                  </a:cubicBezTo>
                  <a:cubicBezTo>
                    <a:pt x="1268817" y="217307"/>
                    <a:pt x="1234134" y="199639"/>
                    <a:pt x="1199452" y="181316"/>
                  </a:cubicBezTo>
                  <a:cubicBezTo>
                    <a:pt x="1185710" y="173463"/>
                    <a:pt x="1169350" y="170846"/>
                    <a:pt x="1154299" y="170191"/>
                  </a:cubicBezTo>
                  <a:cubicBezTo>
                    <a:pt x="1134013" y="169537"/>
                    <a:pt x="1114381" y="166265"/>
                    <a:pt x="1094750" y="163647"/>
                  </a:cubicBezTo>
                  <a:cubicBezTo>
                    <a:pt x="1075772" y="161684"/>
                    <a:pt x="1058104" y="165611"/>
                    <a:pt x="1038472" y="169537"/>
                  </a:cubicBezTo>
                  <a:cubicBezTo>
                    <a:pt x="1043707" y="174772"/>
                    <a:pt x="1047633" y="170846"/>
                    <a:pt x="1050905" y="170846"/>
                  </a:cubicBezTo>
                  <a:cubicBezTo>
                    <a:pt x="1096058" y="168882"/>
                    <a:pt x="1139902" y="176081"/>
                    <a:pt x="1183092" y="186551"/>
                  </a:cubicBezTo>
                  <a:cubicBezTo>
                    <a:pt x="1196834" y="189823"/>
                    <a:pt x="1207959" y="197676"/>
                    <a:pt x="1219738" y="204874"/>
                  </a:cubicBezTo>
                  <a:cubicBezTo>
                    <a:pt x="1262928" y="230395"/>
                    <a:pt x="1309389" y="250027"/>
                    <a:pt x="1350616" y="278166"/>
                  </a:cubicBezTo>
                  <a:cubicBezTo>
                    <a:pt x="1416709" y="323973"/>
                    <a:pt x="1478876" y="374361"/>
                    <a:pt x="1532536" y="435219"/>
                  </a:cubicBezTo>
                  <a:cubicBezTo>
                    <a:pt x="1546933" y="451579"/>
                    <a:pt x="1561984" y="467938"/>
                    <a:pt x="1577689" y="483644"/>
                  </a:cubicBezTo>
                  <a:cubicBezTo>
                    <a:pt x="1584233" y="490188"/>
                    <a:pt x="1584887" y="495423"/>
                    <a:pt x="1575726" y="500658"/>
                  </a:cubicBezTo>
                  <a:cubicBezTo>
                    <a:pt x="1518794" y="532723"/>
                    <a:pt x="1463825" y="567406"/>
                    <a:pt x="1410820" y="604706"/>
                  </a:cubicBezTo>
                  <a:cubicBezTo>
                    <a:pt x="1397077" y="614522"/>
                    <a:pt x="1383990" y="615176"/>
                    <a:pt x="1368284" y="609941"/>
                  </a:cubicBezTo>
                  <a:cubicBezTo>
                    <a:pt x="1325095" y="595544"/>
                    <a:pt x="1283214" y="576567"/>
                    <a:pt x="1240678" y="560862"/>
                  </a:cubicBezTo>
                  <a:cubicBezTo>
                    <a:pt x="1232171" y="557590"/>
                    <a:pt x="1224319" y="553663"/>
                    <a:pt x="1215812" y="551700"/>
                  </a:cubicBezTo>
                  <a:cubicBezTo>
                    <a:pt x="1155608" y="541230"/>
                    <a:pt x="1096713" y="521598"/>
                    <a:pt x="1037163" y="507856"/>
                  </a:cubicBezTo>
                  <a:cubicBezTo>
                    <a:pt x="986121" y="496077"/>
                    <a:pt x="934424" y="486261"/>
                    <a:pt x="882727" y="479063"/>
                  </a:cubicBezTo>
                  <a:cubicBezTo>
                    <a:pt x="832994" y="471865"/>
                    <a:pt x="781951" y="471210"/>
                    <a:pt x="731563" y="466630"/>
                  </a:cubicBezTo>
                  <a:cubicBezTo>
                    <a:pt x="681176" y="462703"/>
                    <a:pt x="630788" y="461395"/>
                    <a:pt x="580400" y="459431"/>
                  </a:cubicBezTo>
                  <a:cubicBezTo>
                    <a:pt x="542445" y="458123"/>
                    <a:pt x="507762" y="466630"/>
                    <a:pt x="473734" y="481681"/>
                  </a:cubicBezTo>
                  <a:cubicBezTo>
                    <a:pt x="426618" y="502621"/>
                    <a:pt x="380811" y="524870"/>
                    <a:pt x="342202" y="560207"/>
                  </a:cubicBezTo>
                  <a:cubicBezTo>
                    <a:pt x="340239" y="562170"/>
                    <a:pt x="338276" y="563479"/>
                    <a:pt x="336967" y="564788"/>
                  </a:cubicBezTo>
                  <a:cubicBezTo>
                    <a:pt x="334349" y="568060"/>
                    <a:pt x="327805" y="570023"/>
                    <a:pt x="331732" y="574604"/>
                  </a:cubicBezTo>
                  <a:cubicBezTo>
                    <a:pt x="335004" y="578530"/>
                    <a:pt x="338930" y="573295"/>
                    <a:pt x="341547" y="571332"/>
                  </a:cubicBezTo>
                  <a:cubicBezTo>
                    <a:pt x="351363" y="564134"/>
                    <a:pt x="361179" y="556935"/>
                    <a:pt x="370995" y="549737"/>
                  </a:cubicBezTo>
                  <a:cubicBezTo>
                    <a:pt x="399134" y="528797"/>
                    <a:pt x="430544" y="514400"/>
                    <a:pt x="465227" y="504584"/>
                  </a:cubicBezTo>
                  <a:cubicBezTo>
                    <a:pt x="511034" y="491496"/>
                    <a:pt x="556187" y="481681"/>
                    <a:pt x="603958" y="482989"/>
                  </a:cubicBezTo>
                  <a:cubicBezTo>
                    <a:pt x="675940" y="485607"/>
                    <a:pt x="747269" y="490188"/>
                    <a:pt x="819252" y="498695"/>
                  </a:cubicBezTo>
                  <a:cubicBezTo>
                    <a:pt x="870948" y="505239"/>
                    <a:pt x="921991" y="513746"/>
                    <a:pt x="973688" y="518326"/>
                  </a:cubicBezTo>
                  <a:cubicBezTo>
                    <a:pt x="998554" y="520290"/>
                    <a:pt x="1022112" y="530760"/>
                    <a:pt x="1046979" y="534032"/>
                  </a:cubicBezTo>
                  <a:cubicBezTo>
                    <a:pt x="1100639" y="540576"/>
                    <a:pt x="1151681" y="559553"/>
                    <a:pt x="1204033" y="569369"/>
                  </a:cubicBezTo>
                  <a:cubicBezTo>
                    <a:pt x="1222356" y="572641"/>
                    <a:pt x="1240024" y="582457"/>
                    <a:pt x="1257692" y="589000"/>
                  </a:cubicBezTo>
                  <a:cubicBezTo>
                    <a:pt x="1290412" y="600779"/>
                    <a:pt x="1323131" y="612558"/>
                    <a:pt x="1355196" y="624992"/>
                  </a:cubicBezTo>
                  <a:cubicBezTo>
                    <a:pt x="1358468" y="626301"/>
                    <a:pt x="1362395" y="628264"/>
                    <a:pt x="1368284" y="630881"/>
                  </a:cubicBezTo>
                  <a:cubicBezTo>
                    <a:pt x="1343418" y="646587"/>
                    <a:pt x="1320514" y="661638"/>
                    <a:pt x="1296956" y="675380"/>
                  </a:cubicBezTo>
                  <a:cubicBezTo>
                    <a:pt x="1268163" y="692394"/>
                    <a:pt x="1240024" y="709408"/>
                    <a:pt x="1212540" y="729040"/>
                  </a:cubicBezTo>
                  <a:cubicBezTo>
                    <a:pt x="1196180" y="740819"/>
                    <a:pt x="1181783" y="746708"/>
                    <a:pt x="1160189" y="744091"/>
                  </a:cubicBezTo>
                  <a:cubicBezTo>
                    <a:pt x="1118308" y="738856"/>
                    <a:pt x="1075772" y="744091"/>
                    <a:pt x="1033891" y="750635"/>
                  </a:cubicBezTo>
                  <a:cubicBezTo>
                    <a:pt x="1016223" y="753252"/>
                    <a:pt x="999209" y="756524"/>
                    <a:pt x="981540" y="760450"/>
                  </a:cubicBezTo>
                  <a:cubicBezTo>
                    <a:pt x="976305" y="761105"/>
                    <a:pt x="968452" y="761105"/>
                    <a:pt x="970416" y="768958"/>
                  </a:cubicBezTo>
                  <a:cubicBezTo>
                    <a:pt x="972379" y="775501"/>
                    <a:pt x="979577" y="772229"/>
                    <a:pt x="984158" y="771575"/>
                  </a:cubicBezTo>
                  <a:cubicBezTo>
                    <a:pt x="1018840" y="765686"/>
                    <a:pt x="1052869" y="755870"/>
                    <a:pt x="1088860" y="756524"/>
                  </a:cubicBezTo>
                  <a:cubicBezTo>
                    <a:pt x="1114381" y="757178"/>
                    <a:pt x="1139248" y="758487"/>
                    <a:pt x="1164115" y="759142"/>
                  </a:cubicBezTo>
                  <a:cubicBezTo>
                    <a:pt x="1166078" y="764377"/>
                    <a:pt x="1162806" y="765686"/>
                    <a:pt x="1160189" y="766994"/>
                  </a:cubicBezTo>
                  <a:cubicBezTo>
                    <a:pt x="1131395" y="787280"/>
                    <a:pt x="1103257" y="808875"/>
                    <a:pt x="1076427" y="831124"/>
                  </a:cubicBezTo>
                  <a:cubicBezTo>
                    <a:pt x="1069883" y="836360"/>
                    <a:pt x="1063339" y="839632"/>
                    <a:pt x="1054832" y="835705"/>
                  </a:cubicBezTo>
                  <a:cubicBezTo>
                    <a:pt x="1052214" y="834396"/>
                    <a:pt x="1048942" y="834396"/>
                    <a:pt x="1046325" y="834396"/>
                  </a:cubicBezTo>
                  <a:cubicBezTo>
                    <a:pt x="1014260" y="835051"/>
                    <a:pt x="982849" y="832433"/>
                    <a:pt x="950784" y="831124"/>
                  </a:cubicBezTo>
                  <a:cubicBezTo>
                    <a:pt x="892543" y="828507"/>
                    <a:pt x="834303" y="830470"/>
                    <a:pt x="776062" y="831124"/>
                  </a:cubicBezTo>
                  <a:cubicBezTo>
                    <a:pt x="696881" y="831779"/>
                    <a:pt x="620317" y="846175"/>
                    <a:pt x="543099" y="861881"/>
                  </a:cubicBezTo>
                  <a:cubicBezTo>
                    <a:pt x="519541" y="866462"/>
                    <a:pt x="495983" y="871697"/>
                    <a:pt x="473080" y="876277"/>
                  </a:cubicBezTo>
                  <a:cubicBezTo>
                    <a:pt x="466536" y="877586"/>
                    <a:pt x="460646" y="880204"/>
                    <a:pt x="454757" y="884130"/>
                  </a:cubicBezTo>
                  <a:cubicBezTo>
                    <a:pt x="552915" y="876932"/>
                    <a:pt x="649110" y="853374"/>
                    <a:pt x="747923" y="849447"/>
                  </a:cubicBezTo>
                  <a:cubicBezTo>
                    <a:pt x="846736" y="845521"/>
                    <a:pt x="944894" y="849447"/>
                    <a:pt x="1046325" y="852719"/>
                  </a:cubicBezTo>
                  <a:cubicBezTo>
                    <a:pt x="1031928" y="864498"/>
                    <a:pt x="1020804" y="874969"/>
                    <a:pt x="1007716" y="883476"/>
                  </a:cubicBezTo>
                  <a:cubicBezTo>
                    <a:pt x="969107" y="910960"/>
                    <a:pt x="935079" y="944334"/>
                    <a:pt x="895161" y="968546"/>
                  </a:cubicBezTo>
                  <a:cubicBezTo>
                    <a:pt x="846082" y="998648"/>
                    <a:pt x="810745" y="1044455"/>
                    <a:pt x="762320" y="1074557"/>
                  </a:cubicBezTo>
                  <a:cubicBezTo>
                    <a:pt x="739416" y="1088954"/>
                    <a:pt x="724365" y="1114475"/>
                    <a:pt x="701462" y="1130180"/>
                  </a:cubicBezTo>
                  <a:cubicBezTo>
                    <a:pt x="695572" y="1134107"/>
                    <a:pt x="689683" y="1136724"/>
                    <a:pt x="682484" y="1137379"/>
                  </a:cubicBezTo>
                  <a:cubicBezTo>
                    <a:pt x="664161" y="1139342"/>
                    <a:pt x="645838" y="1143923"/>
                    <a:pt x="626861" y="1142614"/>
                  </a:cubicBezTo>
                  <a:cubicBezTo>
                    <a:pt x="594796" y="1140651"/>
                    <a:pt x="564694" y="1147849"/>
                    <a:pt x="534592" y="1158319"/>
                  </a:cubicBezTo>
                  <a:cubicBezTo>
                    <a:pt x="512343" y="1166172"/>
                    <a:pt x="490094" y="1173370"/>
                    <a:pt x="467190" y="1178605"/>
                  </a:cubicBezTo>
                  <a:cubicBezTo>
                    <a:pt x="461955" y="1179914"/>
                    <a:pt x="453448" y="1179914"/>
                    <a:pt x="455411" y="1188421"/>
                  </a:cubicBezTo>
                  <a:cubicBezTo>
                    <a:pt x="457374" y="1196274"/>
                    <a:pt x="464573" y="1191693"/>
                    <a:pt x="469153" y="1190384"/>
                  </a:cubicBezTo>
                  <a:cubicBezTo>
                    <a:pt x="495329" y="1185149"/>
                    <a:pt x="521505" y="1181223"/>
                    <a:pt x="546371" y="1171407"/>
                  </a:cubicBezTo>
                  <a:cubicBezTo>
                    <a:pt x="583017" y="1156356"/>
                    <a:pt x="621626" y="1156356"/>
                    <a:pt x="660235" y="1157665"/>
                  </a:cubicBezTo>
                  <a:cubicBezTo>
                    <a:pt x="632751" y="1191693"/>
                    <a:pt x="600031" y="1214597"/>
                    <a:pt x="555533" y="1224412"/>
                  </a:cubicBezTo>
                  <a:cubicBezTo>
                    <a:pt x="520196" y="1232265"/>
                    <a:pt x="484859" y="1244044"/>
                    <a:pt x="450176" y="1255823"/>
                  </a:cubicBezTo>
                  <a:cubicBezTo>
                    <a:pt x="410258" y="1269565"/>
                    <a:pt x="370995" y="1283308"/>
                    <a:pt x="331732" y="1299013"/>
                  </a:cubicBezTo>
                  <a:cubicBezTo>
                    <a:pt x="224412" y="1342857"/>
                    <a:pt x="152429" y="1416803"/>
                    <a:pt x="124945" y="1531321"/>
                  </a:cubicBezTo>
                  <a:cubicBezTo>
                    <a:pt x="119709" y="1552916"/>
                    <a:pt x="115129" y="1573856"/>
                    <a:pt x="113820" y="1596106"/>
                  </a:cubicBezTo>
                  <a:cubicBezTo>
                    <a:pt x="113820" y="1599378"/>
                    <a:pt x="111202" y="1605267"/>
                    <a:pt x="116438" y="1605921"/>
                  </a:cubicBezTo>
                  <a:cubicBezTo>
                    <a:pt x="121673" y="1606576"/>
                    <a:pt x="121018" y="1600686"/>
                    <a:pt x="121673" y="1597414"/>
                  </a:cubicBezTo>
                  <a:cubicBezTo>
                    <a:pt x="128217" y="1563386"/>
                    <a:pt x="135415" y="1529358"/>
                    <a:pt x="147848" y="1496638"/>
                  </a:cubicBezTo>
                  <a:cubicBezTo>
                    <a:pt x="168789" y="1439707"/>
                    <a:pt x="204126" y="1394554"/>
                    <a:pt x="254514" y="1360525"/>
                  </a:cubicBezTo>
                  <a:cubicBezTo>
                    <a:pt x="299012" y="1330424"/>
                    <a:pt x="348091" y="1310138"/>
                    <a:pt x="397825" y="1291160"/>
                  </a:cubicBezTo>
                  <a:cubicBezTo>
                    <a:pt x="450176" y="1271529"/>
                    <a:pt x="504490" y="1259749"/>
                    <a:pt x="557496" y="1242735"/>
                  </a:cubicBezTo>
                  <a:cubicBezTo>
                    <a:pt x="562077" y="1241427"/>
                    <a:pt x="567312" y="1241427"/>
                    <a:pt x="573856" y="1240118"/>
                  </a:cubicBezTo>
                  <a:cubicBezTo>
                    <a:pt x="558805" y="1255823"/>
                    <a:pt x="546371" y="1270874"/>
                    <a:pt x="532629" y="1283962"/>
                  </a:cubicBezTo>
                  <a:cubicBezTo>
                    <a:pt x="472425" y="1342857"/>
                    <a:pt x="420729" y="1408296"/>
                    <a:pt x="371649" y="1475698"/>
                  </a:cubicBezTo>
                  <a:cubicBezTo>
                    <a:pt x="320607" y="1545718"/>
                    <a:pt x="280035" y="1620318"/>
                    <a:pt x="253859" y="1702771"/>
                  </a:cubicBezTo>
                  <a:cubicBezTo>
                    <a:pt x="232919" y="1768210"/>
                    <a:pt x="217213" y="1835612"/>
                    <a:pt x="198891" y="1901705"/>
                  </a:cubicBezTo>
                  <a:cubicBezTo>
                    <a:pt x="194964" y="1914793"/>
                    <a:pt x="191038" y="1927881"/>
                    <a:pt x="187112" y="1940969"/>
                  </a:cubicBezTo>
                  <a:cubicBezTo>
                    <a:pt x="185148" y="1946858"/>
                    <a:pt x="183840" y="1952093"/>
                    <a:pt x="185803" y="1957329"/>
                  </a:cubicBezTo>
                  <a:cubicBezTo>
                    <a:pt x="189075" y="1958637"/>
                    <a:pt x="189729" y="1956674"/>
                    <a:pt x="190384" y="1954711"/>
                  </a:cubicBezTo>
                  <a:cubicBezTo>
                    <a:pt x="204126" y="1921337"/>
                    <a:pt x="215905" y="1887309"/>
                    <a:pt x="223757" y="1851317"/>
                  </a:cubicBezTo>
                  <a:cubicBezTo>
                    <a:pt x="228992" y="1827105"/>
                    <a:pt x="238808" y="1803547"/>
                    <a:pt x="245352" y="1779335"/>
                  </a:cubicBezTo>
                  <a:cubicBezTo>
                    <a:pt x="259749" y="1726983"/>
                    <a:pt x="276763" y="1675287"/>
                    <a:pt x="301630" y="1627516"/>
                  </a:cubicBezTo>
                  <a:cubicBezTo>
                    <a:pt x="320607" y="1589562"/>
                    <a:pt x="338276" y="1550298"/>
                    <a:pt x="363797" y="1516270"/>
                  </a:cubicBezTo>
                  <a:cubicBezTo>
                    <a:pt x="399134" y="1469154"/>
                    <a:pt x="429236" y="1417457"/>
                    <a:pt x="474388" y="1375576"/>
                  </a:cubicBezTo>
                  <a:cubicBezTo>
                    <a:pt x="483550" y="1432508"/>
                    <a:pt x="492057" y="1487477"/>
                    <a:pt x="483550" y="1545063"/>
                  </a:cubicBezTo>
                  <a:cubicBezTo>
                    <a:pt x="475697" y="1600686"/>
                    <a:pt x="476352" y="1657618"/>
                    <a:pt x="455411" y="1711278"/>
                  </a:cubicBezTo>
                  <a:cubicBezTo>
                    <a:pt x="467190" y="1705389"/>
                    <a:pt x="471117" y="1694264"/>
                    <a:pt x="475043" y="1685103"/>
                  </a:cubicBezTo>
                  <a:cubicBezTo>
                    <a:pt x="486822" y="1656964"/>
                    <a:pt x="497292" y="1627516"/>
                    <a:pt x="500564" y="1596760"/>
                  </a:cubicBezTo>
                  <a:cubicBezTo>
                    <a:pt x="506454" y="1537865"/>
                    <a:pt x="510380" y="1479624"/>
                    <a:pt x="494675" y="1422038"/>
                  </a:cubicBezTo>
                  <a:cubicBezTo>
                    <a:pt x="490094" y="1405024"/>
                    <a:pt x="489439" y="1387355"/>
                    <a:pt x="484204" y="1370996"/>
                  </a:cubicBezTo>
                  <a:cubicBezTo>
                    <a:pt x="481587" y="1361834"/>
                    <a:pt x="488131" y="1357908"/>
                    <a:pt x="493366" y="1352673"/>
                  </a:cubicBezTo>
                  <a:cubicBezTo>
                    <a:pt x="544408" y="1300322"/>
                    <a:pt x="596759" y="1247971"/>
                    <a:pt x="650419" y="1198237"/>
                  </a:cubicBezTo>
                  <a:cubicBezTo>
                    <a:pt x="672668" y="1177951"/>
                    <a:pt x="696881" y="1160937"/>
                    <a:pt x="720439" y="1141959"/>
                  </a:cubicBezTo>
                  <a:cubicBezTo>
                    <a:pt x="722402" y="1140651"/>
                    <a:pt x="724365" y="1139342"/>
                    <a:pt x="726328" y="1137379"/>
                  </a:cubicBezTo>
                  <a:cubicBezTo>
                    <a:pt x="747269" y="1119056"/>
                    <a:pt x="747269" y="1119056"/>
                    <a:pt x="764283" y="1141959"/>
                  </a:cubicBezTo>
                  <a:cubicBezTo>
                    <a:pt x="804855" y="1196274"/>
                    <a:pt x="829067" y="1257786"/>
                    <a:pt x="847390" y="1322571"/>
                  </a:cubicBezTo>
                  <a:cubicBezTo>
                    <a:pt x="851317" y="1336313"/>
                    <a:pt x="859824" y="1351364"/>
                    <a:pt x="867676" y="1361834"/>
                  </a:cubicBezTo>
                  <a:cubicBezTo>
                    <a:pt x="851971" y="1285925"/>
                    <a:pt x="828413" y="1211979"/>
                    <a:pt x="782606" y="1147849"/>
                  </a:cubicBezTo>
                  <a:cubicBezTo>
                    <a:pt x="775408" y="1138033"/>
                    <a:pt x="768864" y="1128872"/>
                    <a:pt x="759702" y="1121019"/>
                  </a:cubicBezTo>
                  <a:cubicBezTo>
                    <a:pt x="753813" y="1115784"/>
                    <a:pt x="754467" y="1111858"/>
                    <a:pt x="761011" y="1107277"/>
                  </a:cubicBezTo>
                  <a:cubicBezTo>
                    <a:pt x="775408" y="1095498"/>
                    <a:pt x="789804" y="1083719"/>
                    <a:pt x="803546" y="1071285"/>
                  </a:cubicBezTo>
                  <a:cubicBezTo>
                    <a:pt x="810745" y="1064742"/>
                    <a:pt x="814017" y="1064742"/>
                    <a:pt x="819906" y="1073249"/>
                  </a:cubicBezTo>
                  <a:cubicBezTo>
                    <a:pt x="855243" y="1127563"/>
                    <a:pt x="887963" y="1183840"/>
                    <a:pt x="921991" y="1238155"/>
                  </a:cubicBezTo>
                  <a:cubicBezTo>
                    <a:pt x="957328" y="1295087"/>
                    <a:pt x="968452" y="1357908"/>
                    <a:pt x="980231" y="1421384"/>
                  </a:cubicBezTo>
                  <a:cubicBezTo>
                    <a:pt x="987430" y="1459993"/>
                    <a:pt x="988738" y="1499256"/>
                    <a:pt x="992010" y="1537865"/>
                  </a:cubicBezTo>
                  <a:cubicBezTo>
                    <a:pt x="998554" y="1613774"/>
                    <a:pt x="978268" y="1683139"/>
                    <a:pt x="950784" y="1751850"/>
                  </a:cubicBezTo>
                  <a:cubicBezTo>
                    <a:pt x="949475" y="1755122"/>
                    <a:pt x="946203" y="1758394"/>
                    <a:pt x="950784" y="1760357"/>
                  </a:cubicBezTo>
                  <a:cubicBezTo>
                    <a:pt x="954710" y="1762321"/>
                    <a:pt x="956673" y="1757740"/>
                    <a:pt x="957982" y="1755122"/>
                  </a:cubicBezTo>
                  <a:cubicBezTo>
                    <a:pt x="965180" y="1742689"/>
                    <a:pt x="970416" y="1728292"/>
                    <a:pt x="974342" y="1714550"/>
                  </a:cubicBezTo>
                  <a:cubicBezTo>
                    <a:pt x="984812" y="1673978"/>
                    <a:pt x="994628" y="1634060"/>
                    <a:pt x="1005098" y="1593488"/>
                  </a:cubicBezTo>
                  <a:cubicBezTo>
                    <a:pt x="1005098" y="1592834"/>
                    <a:pt x="1005753" y="1591525"/>
                    <a:pt x="1005753" y="1590871"/>
                  </a:cubicBezTo>
                  <a:cubicBezTo>
                    <a:pt x="1004444" y="1536556"/>
                    <a:pt x="1014260" y="1482242"/>
                    <a:pt x="1001826" y="1428582"/>
                  </a:cubicBezTo>
                  <a:cubicBezTo>
                    <a:pt x="995937" y="1402406"/>
                    <a:pt x="995937" y="1374922"/>
                    <a:pt x="990047" y="1348746"/>
                  </a:cubicBezTo>
                  <a:cubicBezTo>
                    <a:pt x="980886" y="1307520"/>
                    <a:pt x="966489" y="1267602"/>
                    <a:pt x="945549" y="1230956"/>
                  </a:cubicBezTo>
                  <a:cubicBezTo>
                    <a:pt x="912175" y="1173370"/>
                    <a:pt x="872912" y="1119056"/>
                    <a:pt x="833648" y="1065396"/>
                  </a:cubicBezTo>
                  <a:cubicBezTo>
                    <a:pt x="827759" y="1057543"/>
                    <a:pt x="825796" y="1053617"/>
                    <a:pt x="834957" y="1045764"/>
                  </a:cubicBezTo>
                  <a:cubicBezTo>
                    <a:pt x="853934" y="1030059"/>
                    <a:pt x="873566" y="1014353"/>
                    <a:pt x="893852" y="999303"/>
                  </a:cubicBezTo>
                  <a:cubicBezTo>
                    <a:pt x="905631" y="990141"/>
                    <a:pt x="909557" y="994067"/>
                    <a:pt x="915447" y="1005192"/>
                  </a:cubicBezTo>
                  <a:cubicBezTo>
                    <a:pt x="933115" y="1036603"/>
                    <a:pt x="945549" y="1069977"/>
                    <a:pt x="956019" y="1104659"/>
                  </a:cubicBezTo>
                  <a:cubicBezTo>
                    <a:pt x="956673" y="1107277"/>
                    <a:pt x="957328" y="1110549"/>
                    <a:pt x="958637" y="1113166"/>
                  </a:cubicBezTo>
                  <a:cubicBezTo>
                    <a:pt x="959945" y="1115784"/>
                    <a:pt x="961254" y="1118401"/>
                    <a:pt x="965180" y="1117093"/>
                  </a:cubicBezTo>
                  <a:cubicBezTo>
                    <a:pt x="967798" y="1115784"/>
                    <a:pt x="968452" y="1113166"/>
                    <a:pt x="967798" y="1110549"/>
                  </a:cubicBezTo>
                  <a:cubicBezTo>
                    <a:pt x="965180" y="1101387"/>
                    <a:pt x="962563" y="1091571"/>
                    <a:pt x="959945" y="1082410"/>
                  </a:cubicBezTo>
                  <a:cubicBezTo>
                    <a:pt x="951438" y="1051654"/>
                    <a:pt x="940968" y="1021552"/>
                    <a:pt x="923300" y="994722"/>
                  </a:cubicBezTo>
                  <a:cubicBezTo>
                    <a:pt x="918064" y="986869"/>
                    <a:pt x="918719" y="982288"/>
                    <a:pt x="927226" y="975745"/>
                  </a:cubicBezTo>
                  <a:cubicBezTo>
                    <a:pt x="970416" y="941716"/>
                    <a:pt x="1015568" y="910306"/>
                    <a:pt x="1059413" y="878241"/>
                  </a:cubicBezTo>
                  <a:cubicBezTo>
                    <a:pt x="1090169" y="855337"/>
                    <a:pt x="1121580" y="833742"/>
                    <a:pt x="1153645" y="812147"/>
                  </a:cubicBezTo>
                  <a:cubicBezTo>
                    <a:pt x="1163460" y="805603"/>
                    <a:pt x="1168696" y="806912"/>
                    <a:pt x="1175894" y="814765"/>
                  </a:cubicBezTo>
                  <a:cubicBezTo>
                    <a:pt x="1201415" y="842903"/>
                    <a:pt x="1226282" y="871042"/>
                    <a:pt x="1245913" y="903107"/>
                  </a:cubicBezTo>
                  <a:cubicBezTo>
                    <a:pt x="1274707" y="949569"/>
                    <a:pt x="1308080" y="993413"/>
                    <a:pt x="1333602" y="1042492"/>
                  </a:cubicBezTo>
                  <a:cubicBezTo>
                    <a:pt x="1358468" y="1089608"/>
                    <a:pt x="1382681" y="1137379"/>
                    <a:pt x="1406239" y="1185149"/>
                  </a:cubicBezTo>
                  <a:cubicBezTo>
                    <a:pt x="1429797" y="1234228"/>
                    <a:pt x="1450737" y="1284616"/>
                    <a:pt x="1472987" y="1333695"/>
                  </a:cubicBezTo>
                  <a:cubicBezTo>
                    <a:pt x="1488692" y="1367724"/>
                    <a:pt x="1499817" y="1403715"/>
                    <a:pt x="1508324" y="1441015"/>
                  </a:cubicBezTo>
                  <a:cubicBezTo>
                    <a:pt x="1511596" y="1454758"/>
                    <a:pt x="1515522" y="1468500"/>
                    <a:pt x="1518794" y="1482242"/>
                  </a:cubicBezTo>
                  <a:cubicBezTo>
                    <a:pt x="1528610" y="1520851"/>
                    <a:pt x="1537117" y="1559460"/>
                    <a:pt x="1541043" y="1598723"/>
                  </a:cubicBezTo>
                  <a:cubicBezTo>
                    <a:pt x="1544315" y="1630788"/>
                    <a:pt x="1548896" y="1662853"/>
                    <a:pt x="1551513" y="1694918"/>
                  </a:cubicBezTo>
                  <a:cubicBezTo>
                    <a:pt x="1556094" y="1753813"/>
                    <a:pt x="1543661" y="1809436"/>
                    <a:pt x="1534499" y="1867677"/>
                  </a:cubicBezTo>
                  <a:cubicBezTo>
                    <a:pt x="1550859" y="1842156"/>
                    <a:pt x="1555440" y="1814017"/>
                    <a:pt x="1560020" y="1787187"/>
                  </a:cubicBezTo>
                  <a:cubicBezTo>
                    <a:pt x="1569182" y="1733527"/>
                    <a:pt x="1563292" y="1679867"/>
                    <a:pt x="1559366" y="1626207"/>
                  </a:cubicBezTo>
                  <a:cubicBezTo>
                    <a:pt x="1556748" y="1588253"/>
                    <a:pt x="1546933" y="1551607"/>
                    <a:pt x="1545624" y="1514307"/>
                  </a:cubicBezTo>
                  <a:cubicBezTo>
                    <a:pt x="1544969" y="1489440"/>
                    <a:pt x="1533845" y="1467191"/>
                    <a:pt x="1529918" y="1442978"/>
                  </a:cubicBezTo>
                  <a:cubicBezTo>
                    <a:pt x="1520103" y="1384083"/>
                    <a:pt x="1497853" y="1328460"/>
                    <a:pt x="1474295" y="1273492"/>
                  </a:cubicBezTo>
                  <a:cubicBezTo>
                    <a:pt x="1435032" y="1181877"/>
                    <a:pt x="1393151" y="1091571"/>
                    <a:pt x="1340800" y="1006501"/>
                  </a:cubicBezTo>
                  <a:cubicBezTo>
                    <a:pt x="1296301" y="933864"/>
                    <a:pt x="1248531" y="863190"/>
                    <a:pt x="1188982" y="801023"/>
                  </a:cubicBezTo>
                  <a:cubicBezTo>
                    <a:pt x="1182438" y="793824"/>
                    <a:pt x="1182438" y="790552"/>
                    <a:pt x="1190290" y="785317"/>
                  </a:cubicBezTo>
                  <a:cubicBezTo>
                    <a:pt x="1211885" y="770266"/>
                    <a:pt x="1233480" y="753907"/>
                    <a:pt x="1254421" y="738856"/>
                  </a:cubicBezTo>
                  <a:cubicBezTo>
                    <a:pt x="1258347" y="736238"/>
                    <a:pt x="1262273" y="733620"/>
                    <a:pt x="1267508" y="737547"/>
                  </a:cubicBezTo>
                  <a:cubicBezTo>
                    <a:pt x="1282559" y="748017"/>
                    <a:pt x="1297610" y="757833"/>
                    <a:pt x="1307426" y="773538"/>
                  </a:cubicBezTo>
                  <a:cubicBezTo>
                    <a:pt x="1326403" y="803640"/>
                    <a:pt x="1346035" y="833088"/>
                    <a:pt x="1361740" y="865807"/>
                  </a:cubicBezTo>
                  <a:cubicBezTo>
                    <a:pt x="1363049" y="868425"/>
                    <a:pt x="1364358" y="871042"/>
                    <a:pt x="1366321" y="873660"/>
                  </a:cubicBezTo>
                  <a:cubicBezTo>
                    <a:pt x="1367630" y="876277"/>
                    <a:pt x="1369593" y="879549"/>
                    <a:pt x="1372865" y="878895"/>
                  </a:cubicBezTo>
                  <a:cubicBezTo>
                    <a:pt x="1377446" y="876932"/>
                    <a:pt x="1375483" y="873005"/>
                    <a:pt x="1374174" y="870388"/>
                  </a:cubicBezTo>
                  <a:cubicBezTo>
                    <a:pt x="1363049" y="840286"/>
                    <a:pt x="1348653" y="812147"/>
                    <a:pt x="1334256" y="784008"/>
                  </a:cubicBezTo>
                  <a:cubicBezTo>
                    <a:pt x="1321823" y="759142"/>
                    <a:pt x="1305463" y="738201"/>
                    <a:pt x="1277979" y="725113"/>
                  </a:cubicBezTo>
                  <a:cubicBezTo>
                    <a:pt x="1308735" y="700901"/>
                    <a:pt x="1339491" y="681269"/>
                    <a:pt x="1370902" y="662292"/>
                  </a:cubicBezTo>
                  <a:cubicBezTo>
                    <a:pt x="1387916" y="651822"/>
                    <a:pt x="1402967" y="639388"/>
                    <a:pt x="1418672" y="627609"/>
                  </a:cubicBezTo>
                  <a:cubicBezTo>
                    <a:pt x="1425216" y="622374"/>
                    <a:pt x="1430451" y="621720"/>
                    <a:pt x="1438304" y="626955"/>
                  </a:cubicBezTo>
                  <a:cubicBezTo>
                    <a:pt x="1448774" y="633499"/>
                    <a:pt x="1460553" y="638734"/>
                    <a:pt x="1472332" y="643315"/>
                  </a:cubicBezTo>
                  <a:cubicBezTo>
                    <a:pt x="1491964" y="651167"/>
                    <a:pt x="1511596" y="659674"/>
                    <a:pt x="1528610" y="672108"/>
                  </a:cubicBezTo>
                  <a:cubicBezTo>
                    <a:pt x="1573763" y="704827"/>
                    <a:pt x="1621533" y="732966"/>
                    <a:pt x="1664723" y="769612"/>
                  </a:cubicBezTo>
                  <a:cubicBezTo>
                    <a:pt x="1701368" y="800368"/>
                    <a:pt x="1730816" y="835705"/>
                    <a:pt x="1759609" y="872351"/>
                  </a:cubicBezTo>
                  <a:cubicBezTo>
                    <a:pt x="1764844" y="878895"/>
                    <a:pt x="1771388" y="884130"/>
                    <a:pt x="1776623" y="890674"/>
                  </a:cubicBezTo>
                  <a:cubicBezTo>
                    <a:pt x="1778586" y="892637"/>
                    <a:pt x="1780549" y="893946"/>
                    <a:pt x="1783167" y="891983"/>
                  </a:cubicBezTo>
                  <a:cubicBezTo>
                    <a:pt x="1785785" y="890019"/>
                    <a:pt x="1784476" y="887402"/>
                    <a:pt x="1783167" y="885439"/>
                  </a:cubicBezTo>
                  <a:cubicBezTo>
                    <a:pt x="1758955" y="864498"/>
                    <a:pt x="1747830" y="833742"/>
                    <a:pt x="1724272" y="812147"/>
                  </a:cubicBezTo>
                  <a:cubicBezTo>
                    <a:pt x="1717074" y="805603"/>
                    <a:pt x="1711839" y="795787"/>
                    <a:pt x="1705295" y="787935"/>
                  </a:cubicBezTo>
                  <a:cubicBezTo>
                    <a:pt x="1702023" y="784008"/>
                    <a:pt x="1699405" y="779428"/>
                    <a:pt x="1695479" y="777465"/>
                  </a:cubicBezTo>
                  <a:cubicBezTo>
                    <a:pt x="1679774" y="766994"/>
                    <a:pt x="1667995" y="752598"/>
                    <a:pt x="1654252" y="740819"/>
                  </a:cubicBezTo>
                  <a:cubicBezTo>
                    <a:pt x="1603864" y="695666"/>
                    <a:pt x="1548241" y="657057"/>
                    <a:pt x="1487383" y="626955"/>
                  </a:cubicBezTo>
                  <a:cubicBezTo>
                    <a:pt x="1474295" y="620411"/>
                    <a:pt x="1461208" y="613867"/>
                    <a:pt x="1444848" y="606015"/>
                  </a:cubicBezTo>
                  <a:cubicBezTo>
                    <a:pt x="1472987" y="587692"/>
                    <a:pt x="1498508" y="571332"/>
                    <a:pt x="1524683" y="554972"/>
                  </a:cubicBezTo>
                  <a:cubicBezTo>
                    <a:pt x="1527301" y="553009"/>
                    <a:pt x="1529918" y="554318"/>
                    <a:pt x="1532536" y="556281"/>
                  </a:cubicBezTo>
                  <a:cubicBezTo>
                    <a:pt x="1557403" y="574604"/>
                    <a:pt x="1585542" y="587692"/>
                    <a:pt x="1615643" y="594236"/>
                  </a:cubicBezTo>
                  <a:cubicBezTo>
                    <a:pt x="1620879" y="595544"/>
                    <a:pt x="1626768" y="596853"/>
                    <a:pt x="1630694" y="599471"/>
                  </a:cubicBezTo>
                  <a:cubicBezTo>
                    <a:pt x="1678465" y="629573"/>
                    <a:pt x="1733434" y="645278"/>
                    <a:pt x="1781204" y="676034"/>
                  </a:cubicBezTo>
                  <a:cubicBezTo>
                    <a:pt x="1817195" y="698938"/>
                    <a:pt x="1857113" y="714643"/>
                    <a:pt x="1891796" y="740819"/>
                  </a:cubicBezTo>
                  <a:cubicBezTo>
                    <a:pt x="1949382" y="784008"/>
                    <a:pt x="1992572" y="839632"/>
                    <a:pt x="2027254" y="901799"/>
                  </a:cubicBezTo>
                  <a:cubicBezTo>
                    <a:pt x="2078297" y="992104"/>
                    <a:pt x="2126721" y="1083064"/>
                    <a:pt x="2171874" y="1175988"/>
                  </a:cubicBezTo>
                  <a:cubicBezTo>
                    <a:pt x="2205248" y="1244044"/>
                    <a:pt x="2219645" y="1316681"/>
                    <a:pt x="2218336" y="1393899"/>
                  </a:cubicBezTo>
                  <a:cubicBezTo>
                    <a:pt x="2217682" y="1442324"/>
                    <a:pt x="2202631" y="1486168"/>
                    <a:pt x="2189543" y="1530667"/>
                  </a:cubicBezTo>
                  <a:cubicBezTo>
                    <a:pt x="2185616" y="1545063"/>
                    <a:pt x="2183653" y="1559460"/>
                    <a:pt x="2185616" y="1576474"/>
                  </a:cubicBezTo>
                  <a:cubicBezTo>
                    <a:pt x="2194124" y="1561423"/>
                    <a:pt x="2193469" y="1545718"/>
                    <a:pt x="2200668" y="1532630"/>
                  </a:cubicBezTo>
                  <a:cubicBezTo>
                    <a:pt x="2207211" y="1522160"/>
                    <a:pt x="2211138" y="1509726"/>
                    <a:pt x="2217027" y="1498602"/>
                  </a:cubicBezTo>
                  <a:cubicBezTo>
                    <a:pt x="2232733" y="1469154"/>
                    <a:pt x="2236659" y="1437743"/>
                    <a:pt x="2239931" y="1405024"/>
                  </a:cubicBezTo>
                  <a:cubicBezTo>
                    <a:pt x="2248438" y="1321262"/>
                    <a:pt x="2228806" y="1243390"/>
                    <a:pt x="2192160" y="1169444"/>
                  </a:cubicBezTo>
                  <a:cubicBezTo>
                    <a:pt x="2142427" y="1069322"/>
                    <a:pt x="2090730" y="970509"/>
                    <a:pt x="2039033" y="871042"/>
                  </a:cubicBezTo>
                  <a:cubicBezTo>
                    <a:pt x="1993226" y="782045"/>
                    <a:pt x="1925170" y="715952"/>
                    <a:pt x="1834210" y="674071"/>
                  </a:cubicBezTo>
                  <a:cubicBezTo>
                    <a:pt x="1820467" y="667527"/>
                    <a:pt x="1806725" y="660983"/>
                    <a:pt x="1793637" y="653131"/>
                  </a:cubicBezTo>
                  <a:cubicBezTo>
                    <a:pt x="1744558" y="623029"/>
                    <a:pt x="1688935" y="606015"/>
                    <a:pt x="1637238" y="581148"/>
                  </a:cubicBezTo>
                  <a:cubicBezTo>
                    <a:pt x="1610408" y="568060"/>
                    <a:pt x="1578998" y="564134"/>
                    <a:pt x="1551513" y="552355"/>
                  </a:cubicBezTo>
                  <a:cubicBezTo>
                    <a:pt x="1548241" y="551046"/>
                    <a:pt x="1543006" y="551046"/>
                    <a:pt x="1541697" y="547120"/>
                  </a:cubicBezTo>
                  <a:cubicBezTo>
                    <a:pt x="1540389" y="542539"/>
                    <a:pt x="1546278" y="541230"/>
                    <a:pt x="1548896" y="539267"/>
                  </a:cubicBezTo>
                  <a:cubicBezTo>
                    <a:pt x="1599284" y="507202"/>
                    <a:pt x="1650981" y="477100"/>
                    <a:pt x="1703986" y="449615"/>
                  </a:cubicBezTo>
                  <a:cubicBezTo>
                    <a:pt x="1763535" y="418859"/>
                    <a:pt x="1823739" y="389412"/>
                    <a:pt x="1881980" y="354729"/>
                  </a:cubicBezTo>
                  <a:cubicBezTo>
                    <a:pt x="1890487" y="349494"/>
                    <a:pt x="1899648" y="347531"/>
                    <a:pt x="1909464" y="346876"/>
                  </a:cubicBezTo>
                  <a:cubicBezTo>
                    <a:pt x="1972286" y="346222"/>
                    <a:pt x="2033798" y="357347"/>
                    <a:pt x="2094656" y="372398"/>
                  </a:cubicBezTo>
                  <a:cubicBezTo>
                    <a:pt x="2127376" y="380905"/>
                    <a:pt x="2154860" y="399882"/>
                    <a:pt x="2187580" y="407735"/>
                  </a:cubicBezTo>
                  <a:cubicBezTo>
                    <a:pt x="2218336" y="415587"/>
                    <a:pt x="2245820" y="429984"/>
                    <a:pt x="2272650" y="446998"/>
                  </a:cubicBezTo>
                  <a:cubicBezTo>
                    <a:pt x="2299480" y="464012"/>
                    <a:pt x="2327619" y="479063"/>
                    <a:pt x="2355103" y="494768"/>
                  </a:cubicBezTo>
                  <a:cubicBezTo>
                    <a:pt x="2372117" y="503930"/>
                    <a:pt x="2386514" y="516363"/>
                    <a:pt x="2400256" y="529451"/>
                  </a:cubicBezTo>
                  <a:cubicBezTo>
                    <a:pt x="2446718" y="573295"/>
                    <a:pt x="2491216" y="619102"/>
                    <a:pt x="2531789" y="668182"/>
                  </a:cubicBezTo>
                  <a:cubicBezTo>
                    <a:pt x="2569089" y="713334"/>
                    <a:pt x="2597882" y="763722"/>
                    <a:pt x="2624057" y="816074"/>
                  </a:cubicBezTo>
                  <a:cubicBezTo>
                    <a:pt x="2626021" y="820654"/>
                    <a:pt x="2628638" y="824581"/>
                    <a:pt x="2631910" y="830470"/>
                  </a:cubicBezTo>
                  <a:cubicBezTo>
                    <a:pt x="2635182" y="823272"/>
                    <a:pt x="2632564" y="818037"/>
                    <a:pt x="2630601" y="814110"/>
                  </a:cubicBezTo>
                  <a:cubicBezTo>
                    <a:pt x="2618168" y="786626"/>
                    <a:pt x="2606389" y="759796"/>
                    <a:pt x="2593301" y="732312"/>
                  </a:cubicBezTo>
                  <a:cubicBezTo>
                    <a:pt x="2581522" y="707445"/>
                    <a:pt x="2561236" y="688468"/>
                    <a:pt x="2545531" y="665564"/>
                  </a:cubicBezTo>
                  <a:cubicBezTo>
                    <a:pt x="2506267" y="607323"/>
                    <a:pt x="2456534" y="558899"/>
                    <a:pt x="2408763" y="507856"/>
                  </a:cubicBezTo>
                  <a:cubicBezTo>
                    <a:pt x="2387169" y="484298"/>
                    <a:pt x="2360339" y="469902"/>
                    <a:pt x="2332854" y="454851"/>
                  </a:cubicBezTo>
                  <a:cubicBezTo>
                    <a:pt x="2313222" y="444380"/>
                    <a:pt x="2292936" y="433256"/>
                    <a:pt x="2273959" y="421477"/>
                  </a:cubicBezTo>
                  <a:cubicBezTo>
                    <a:pt x="2267415" y="417550"/>
                    <a:pt x="2260871" y="412970"/>
                    <a:pt x="2253673" y="409698"/>
                  </a:cubicBezTo>
                  <a:cubicBezTo>
                    <a:pt x="2156823" y="370434"/>
                    <a:pt x="2060628" y="329208"/>
                    <a:pt x="1952654" y="333134"/>
                  </a:cubicBezTo>
                  <a:cubicBezTo>
                    <a:pt x="1946110" y="333134"/>
                    <a:pt x="1940220" y="332480"/>
                    <a:pt x="1932368" y="328553"/>
                  </a:cubicBezTo>
                  <a:cubicBezTo>
                    <a:pt x="1948073" y="319392"/>
                    <a:pt x="1963778" y="310885"/>
                    <a:pt x="1978830" y="300415"/>
                  </a:cubicBezTo>
                  <a:cubicBezTo>
                    <a:pt x="2022674" y="270313"/>
                    <a:pt x="2070444" y="273585"/>
                    <a:pt x="2118869" y="280783"/>
                  </a:cubicBezTo>
                  <a:cubicBezTo>
                    <a:pt x="2140464" y="284055"/>
                    <a:pt x="2162713" y="286673"/>
                    <a:pt x="2184308" y="291253"/>
                  </a:cubicBezTo>
                  <a:cubicBezTo>
                    <a:pt x="2242548" y="303032"/>
                    <a:pt x="2296863" y="325936"/>
                    <a:pt x="2346596" y="358001"/>
                  </a:cubicBezTo>
                  <a:cubicBezTo>
                    <a:pt x="2362956" y="368471"/>
                    <a:pt x="2378661" y="380250"/>
                    <a:pt x="2396330" y="388757"/>
                  </a:cubicBezTo>
                  <a:cubicBezTo>
                    <a:pt x="2438211" y="409698"/>
                    <a:pt x="2470930" y="441763"/>
                    <a:pt x="2502995" y="475791"/>
                  </a:cubicBezTo>
                  <a:cubicBezTo>
                    <a:pt x="2521318" y="495423"/>
                    <a:pt x="2541604" y="512437"/>
                    <a:pt x="2558618" y="532723"/>
                  </a:cubicBezTo>
                  <a:cubicBezTo>
                    <a:pt x="2605080" y="586383"/>
                    <a:pt x="2652851" y="638734"/>
                    <a:pt x="2684261" y="702864"/>
                  </a:cubicBezTo>
                  <a:cubicBezTo>
                    <a:pt x="2688842" y="713334"/>
                    <a:pt x="2695386" y="722496"/>
                    <a:pt x="2703893" y="729694"/>
                  </a:cubicBezTo>
                  <a:cubicBezTo>
                    <a:pt x="2732032" y="749326"/>
                    <a:pt x="2733995" y="778119"/>
                    <a:pt x="2730723" y="808221"/>
                  </a:cubicBezTo>
                  <a:close/>
                  <a:moveTo>
                    <a:pt x="1932368" y="329208"/>
                  </a:moveTo>
                  <a:lnTo>
                    <a:pt x="1932368" y="329208"/>
                  </a:lnTo>
                  <a:lnTo>
                    <a:pt x="1931713" y="329208"/>
                  </a:lnTo>
                  <a:lnTo>
                    <a:pt x="1932368" y="329208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46FACA70-F2B0-49C0-A0CA-227420D8E182}"/>
                </a:ext>
              </a:extLst>
            </p:cNvPr>
            <p:cNvSpPr/>
            <p:nvPr/>
          </p:nvSpPr>
          <p:spPr>
            <a:xfrm>
              <a:off x="3996064" y="790502"/>
              <a:ext cx="96849" cy="45807"/>
            </a:xfrm>
            <a:custGeom>
              <a:avLst/>
              <a:gdLst>
                <a:gd name="connsiteX0" fmla="*/ 0 w 96849"/>
                <a:gd name="connsiteY0" fmla="*/ 0 h 45807"/>
                <a:gd name="connsiteX1" fmla="*/ 0 w 96849"/>
                <a:gd name="connsiteY1" fmla="*/ 0 h 45807"/>
                <a:gd name="connsiteX2" fmla="*/ 96850 w 96849"/>
                <a:gd name="connsiteY2" fmla="*/ 45807 h 45807"/>
                <a:gd name="connsiteX3" fmla="*/ 0 w 96849"/>
                <a:gd name="connsiteY3" fmla="*/ 0 h 45807"/>
                <a:gd name="connsiteX4" fmla="*/ 0 w 96849"/>
                <a:gd name="connsiteY4" fmla="*/ 0 h 4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49" h="4580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4028" y="11125"/>
                    <a:pt x="66093" y="27484"/>
                    <a:pt x="96850" y="45807"/>
                  </a:cubicBezTo>
                  <a:cubicBezTo>
                    <a:pt x="66093" y="27484"/>
                    <a:pt x="34028" y="111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81836AA-32B5-4FD5-A1D6-7C11AD21356D}"/>
                </a:ext>
              </a:extLst>
            </p:cNvPr>
            <p:cNvSpPr/>
            <p:nvPr/>
          </p:nvSpPr>
          <p:spPr>
            <a:xfrm>
              <a:off x="3592306" y="1010377"/>
              <a:ext cx="38609" cy="18977"/>
            </a:xfrm>
            <a:custGeom>
              <a:avLst/>
              <a:gdLst>
                <a:gd name="connsiteX0" fmla="*/ 0 w 38609"/>
                <a:gd name="connsiteY0" fmla="*/ 0 h 18977"/>
                <a:gd name="connsiteX1" fmla="*/ 0 w 38609"/>
                <a:gd name="connsiteY1" fmla="*/ 0 h 18977"/>
                <a:gd name="connsiteX2" fmla="*/ 38609 w 38609"/>
                <a:gd name="connsiteY2" fmla="*/ 18977 h 18977"/>
                <a:gd name="connsiteX3" fmla="*/ 0 w 38609"/>
                <a:gd name="connsiteY3" fmla="*/ 0 h 18977"/>
                <a:gd name="connsiteX4" fmla="*/ 0 w 38609"/>
                <a:gd name="connsiteY4" fmla="*/ 0 h 18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09" h="189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088" y="5890"/>
                    <a:pt x="25521" y="12433"/>
                    <a:pt x="38609" y="18977"/>
                  </a:cubicBezTo>
                  <a:cubicBezTo>
                    <a:pt x="26176" y="13088"/>
                    <a:pt x="13088" y="654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804AAC4-015E-4E45-BC17-7D9F25BD10CA}"/>
              </a:ext>
            </a:extLst>
          </p:cNvPr>
          <p:cNvGrpSpPr/>
          <p:nvPr userDrawn="1"/>
        </p:nvGrpSpPr>
        <p:grpSpPr>
          <a:xfrm>
            <a:off x="5518515" y="6336253"/>
            <a:ext cx="1154970" cy="108000"/>
            <a:chOff x="5681742" y="6309188"/>
            <a:chExt cx="1154970" cy="108000"/>
          </a:xfrm>
          <a:solidFill>
            <a:schemeClr val="accent2"/>
          </a:solidFill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85C4218-3BD2-44B1-A7A2-5D43CAD13EBD}"/>
                </a:ext>
              </a:extLst>
            </p:cNvPr>
            <p:cNvSpPr/>
            <p:nvPr/>
          </p:nvSpPr>
          <p:spPr>
            <a:xfrm>
              <a:off x="5681742" y="6309188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7D87A44B-DFD6-49A1-A086-6320BAA37339}"/>
                </a:ext>
              </a:extLst>
            </p:cNvPr>
            <p:cNvSpPr/>
            <p:nvPr/>
          </p:nvSpPr>
          <p:spPr>
            <a:xfrm>
              <a:off x="5856237" y="6309188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E05A5F9-167F-48A8-9214-2ACAC22458DE}"/>
                </a:ext>
              </a:extLst>
            </p:cNvPr>
            <p:cNvSpPr/>
            <p:nvPr/>
          </p:nvSpPr>
          <p:spPr>
            <a:xfrm>
              <a:off x="6030732" y="6309188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0FA07C2-8474-45AA-8924-0EA671E6DE3A}"/>
                </a:ext>
              </a:extLst>
            </p:cNvPr>
            <p:cNvSpPr/>
            <p:nvPr/>
          </p:nvSpPr>
          <p:spPr>
            <a:xfrm>
              <a:off x="6205227" y="6309188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16CB09C-E112-4FB5-927B-E32E1C8A743C}"/>
                </a:ext>
              </a:extLst>
            </p:cNvPr>
            <p:cNvSpPr/>
            <p:nvPr/>
          </p:nvSpPr>
          <p:spPr>
            <a:xfrm>
              <a:off x="6379722" y="6309188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56624068-676C-402A-B58A-B98DCD43184E}"/>
                </a:ext>
              </a:extLst>
            </p:cNvPr>
            <p:cNvSpPr/>
            <p:nvPr/>
          </p:nvSpPr>
          <p:spPr>
            <a:xfrm>
              <a:off x="6554217" y="6309188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0B74A362-5CFA-4AA4-BAC9-130E60E5B31D}"/>
                </a:ext>
              </a:extLst>
            </p:cNvPr>
            <p:cNvSpPr/>
            <p:nvPr/>
          </p:nvSpPr>
          <p:spPr>
            <a:xfrm>
              <a:off x="6728712" y="6309188"/>
              <a:ext cx="108000" cy="108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455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BCF8539-307F-4E10-95CD-BDE3EB8D2976}"/>
              </a:ext>
            </a:extLst>
          </p:cNvPr>
          <p:cNvSpPr/>
          <p:nvPr userDrawn="1"/>
        </p:nvSpPr>
        <p:spPr>
          <a:xfrm>
            <a:off x="407988" y="404813"/>
            <a:ext cx="11390474" cy="605663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绿色的叶子&#10;&#10;描述已自动生成">
            <a:extLst>
              <a:ext uri="{FF2B5EF4-FFF2-40B4-BE49-F238E27FC236}">
                <a16:creationId xmlns:a16="http://schemas.microsoft.com/office/drawing/2014/main" id="{13108BCF-9E06-43F0-AE48-A89930A88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92"/>
          <a:stretch/>
        </p:blipFill>
        <p:spPr>
          <a:xfrm flipH="1">
            <a:off x="9456515" y="3636294"/>
            <a:ext cx="2735483" cy="32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1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图形 2">
            <a:extLst>
              <a:ext uri="{FF2B5EF4-FFF2-40B4-BE49-F238E27FC236}">
                <a16:creationId xmlns:a16="http://schemas.microsoft.com/office/drawing/2014/main" id="{EFD85E2D-E574-4B95-81E0-07AFDDD100F2}"/>
              </a:ext>
            </a:extLst>
          </p:cNvPr>
          <p:cNvGrpSpPr/>
          <p:nvPr userDrawn="1"/>
        </p:nvGrpSpPr>
        <p:grpSpPr>
          <a:xfrm flipH="1">
            <a:off x="-611587" y="-491747"/>
            <a:ext cx="1701183" cy="1418848"/>
            <a:chOff x="1646173" y="790502"/>
            <a:chExt cx="2766714" cy="2307540"/>
          </a:xfrm>
          <a:solidFill>
            <a:schemeClr val="accent1">
              <a:alpha val="50000"/>
            </a:schemeClr>
          </a:solidFill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EAEA929-827C-439D-BEC0-C0EA0F935AC5}"/>
                </a:ext>
              </a:extLst>
            </p:cNvPr>
            <p:cNvSpPr/>
            <p:nvPr/>
          </p:nvSpPr>
          <p:spPr>
            <a:xfrm>
              <a:off x="1646173" y="992890"/>
              <a:ext cx="2766714" cy="2105152"/>
            </a:xfrm>
            <a:custGeom>
              <a:avLst/>
              <a:gdLst>
                <a:gd name="connsiteX0" fmla="*/ 2731377 w 2766714"/>
                <a:gd name="connsiteY0" fmla="*/ 711371 h 2105152"/>
                <a:gd name="connsiteX1" fmla="*/ 2711746 w 2766714"/>
                <a:gd name="connsiteY1" fmla="*/ 687159 h 2105152"/>
                <a:gd name="connsiteX2" fmla="*/ 2643689 w 2766714"/>
                <a:gd name="connsiteY2" fmla="*/ 583111 h 2105152"/>
                <a:gd name="connsiteX3" fmla="*/ 2470930 w 2766714"/>
                <a:gd name="connsiteY3" fmla="*/ 399228 h 2105152"/>
                <a:gd name="connsiteX4" fmla="*/ 2381933 w 2766714"/>
                <a:gd name="connsiteY4" fmla="*/ 342296 h 2105152"/>
                <a:gd name="connsiteX5" fmla="*/ 2109707 w 2766714"/>
                <a:gd name="connsiteY5" fmla="*/ 248064 h 2105152"/>
                <a:gd name="connsiteX6" fmla="*/ 2005005 w 2766714"/>
                <a:gd name="connsiteY6" fmla="*/ 249372 h 2105152"/>
                <a:gd name="connsiteX7" fmla="*/ 1987991 w 2766714"/>
                <a:gd name="connsiteY7" fmla="*/ 242828 h 2105152"/>
                <a:gd name="connsiteX8" fmla="*/ 1897031 w 2766714"/>
                <a:gd name="connsiteY8" fmla="*/ 141398 h 2105152"/>
                <a:gd name="connsiteX9" fmla="*/ 1888524 w 2766714"/>
                <a:gd name="connsiteY9" fmla="*/ 130928 h 2105152"/>
                <a:gd name="connsiteX10" fmla="*/ 1821122 w 2766714"/>
                <a:gd name="connsiteY10" fmla="*/ 62217 h 2105152"/>
                <a:gd name="connsiteX11" fmla="*/ 1765499 w 2766714"/>
                <a:gd name="connsiteY11" fmla="*/ 21645 h 2105152"/>
                <a:gd name="connsiteX12" fmla="*/ 1703332 w 2766714"/>
                <a:gd name="connsiteY12" fmla="*/ 50 h 2105152"/>
                <a:gd name="connsiteX13" fmla="*/ 1620879 w 2766714"/>
                <a:gd name="connsiteY13" fmla="*/ 704 h 2105152"/>
                <a:gd name="connsiteX14" fmla="*/ 1293029 w 2766714"/>
                <a:gd name="connsiteY14" fmla="*/ 39313 h 2105152"/>
                <a:gd name="connsiteX15" fmla="*/ 1134013 w 2766714"/>
                <a:gd name="connsiteY15" fmla="*/ 91010 h 2105152"/>
                <a:gd name="connsiteX16" fmla="*/ 1122888 w 2766714"/>
                <a:gd name="connsiteY16" fmla="*/ 104098 h 2105152"/>
                <a:gd name="connsiteX17" fmla="*/ 1141211 w 2766714"/>
                <a:gd name="connsiteY17" fmla="*/ 109987 h 2105152"/>
                <a:gd name="connsiteX18" fmla="*/ 1294338 w 2766714"/>
                <a:gd name="connsiteY18" fmla="*/ 85121 h 2105152"/>
                <a:gd name="connsiteX19" fmla="*/ 1479530 w 2766714"/>
                <a:gd name="connsiteY19" fmla="*/ 81194 h 2105152"/>
                <a:gd name="connsiteX20" fmla="*/ 1583578 w 2766714"/>
                <a:gd name="connsiteY20" fmla="*/ 90356 h 2105152"/>
                <a:gd name="connsiteX21" fmla="*/ 1702023 w 2766714"/>
                <a:gd name="connsiteY21" fmla="*/ 151868 h 2105152"/>
                <a:gd name="connsiteX22" fmla="*/ 1782513 w 2766714"/>
                <a:gd name="connsiteY22" fmla="*/ 285364 h 2105152"/>
                <a:gd name="connsiteX23" fmla="*/ 1775969 w 2766714"/>
                <a:gd name="connsiteY23" fmla="*/ 303032 h 2105152"/>
                <a:gd name="connsiteX24" fmla="*/ 1682391 w 2766714"/>
                <a:gd name="connsiteY24" fmla="*/ 348840 h 2105152"/>
                <a:gd name="connsiteX25" fmla="*/ 1637238 w 2766714"/>
                <a:gd name="connsiteY25" fmla="*/ 353420 h 2105152"/>
                <a:gd name="connsiteX26" fmla="*/ 1521411 w 2766714"/>
                <a:gd name="connsiteY26" fmla="*/ 306304 h 2105152"/>
                <a:gd name="connsiteX27" fmla="*/ 1332947 w 2766714"/>
                <a:gd name="connsiteY27" fmla="*/ 202911 h 2105152"/>
                <a:gd name="connsiteX28" fmla="*/ 1105874 w 2766714"/>
                <a:gd name="connsiteY28" fmla="*/ 121112 h 2105152"/>
                <a:gd name="connsiteX29" fmla="*/ 957328 w 2766714"/>
                <a:gd name="connsiteY29" fmla="*/ 128965 h 2105152"/>
                <a:gd name="connsiteX30" fmla="*/ 835611 w 2766714"/>
                <a:gd name="connsiteY30" fmla="*/ 176735 h 2105152"/>
                <a:gd name="connsiteX31" fmla="*/ 734181 w 2766714"/>
                <a:gd name="connsiteY31" fmla="*/ 219925 h 2105152"/>
                <a:gd name="connsiteX32" fmla="*/ 653691 w 2766714"/>
                <a:gd name="connsiteY32" fmla="*/ 265732 h 2105152"/>
                <a:gd name="connsiteX33" fmla="*/ 584326 w 2766714"/>
                <a:gd name="connsiteY33" fmla="*/ 304995 h 2105152"/>
                <a:gd name="connsiteX34" fmla="*/ 575164 w 2766714"/>
                <a:gd name="connsiteY34" fmla="*/ 318083 h 2105152"/>
                <a:gd name="connsiteX35" fmla="*/ 590870 w 2766714"/>
                <a:gd name="connsiteY35" fmla="*/ 324627 h 2105152"/>
                <a:gd name="connsiteX36" fmla="*/ 606575 w 2766714"/>
                <a:gd name="connsiteY36" fmla="*/ 322010 h 2105152"/>
                <a:gd name="connsiteX37" fmla="*/ 673323 w 2766714"/>
                <a:gd name="connsiteY37" fmla="*/ 305650 h 2105152"/>
                <a:gd name="connsiteX38" fmla="*/ 889926 w 2766714"/>
                <a:gd name="connsiteY38" fmla="*/ 240211 h 2105152"/>
                <a:gd name="connsiteX39" fmla="*/ 1062030 w 2766714"/>
                <a:gd name="connsiteY39" fmla="*/ 221234 h 2105152"/>
                <a:gd name="connsiteX40" fmla="*/ 1164115 w 2766714"/>
                <a:gd name="connsiteY40" fmla="*/ 248064 h 2105152"/>
                <a:gd name="connsiteX41" fmla="*/ 1299573 w 2766714"/>
                <a:gd name="connsiteY41" fmla="*/ 338369 h 2105152"/>
                <a:gd name="connsiteX42" fmla="*/ 1385953 w 2766714"/>
                <a:gd name="connsiteY42" fmla="*/ 443726 h 2105152"/>
                <a:gd name="connsiteX43" fmla="*/ 1380063 w 2766714"/>
                <a:gd name="connsiteY43" fmla="*/ 490188 h 2105152"/>
                <a:gd name="connsiteX44" fmla="*/ 1376791 w 2766714"/>
                <a:gd name="connsiteY44" fmla="*/ 493460 h 2105152"/>
                <a:gd name="connsiteX45" fmla="*/ 1313316 w 2766714"/>
                <a:gd name="connsiteY45" fmla="*/ 514400 h 2105152"/>
                <a:gd name="connsiteX46" fmla="*/ 1243296 w 2766714"/>
                <a:gd name="connsiteY46" fmla="*/ 497386 h 2105152"/>
                <a:gd name="connsiteX47" fmla="*/ 1050905 w 2766714"/>
                <a:gd name="connsiteY47" fmla="*/ 454196 h 2105152"/>
                <a:gd name="connsiteX48" fmla="*/ 877492 w 2766714"/>
                <a:gd name="connsiteY48" fmla="*/ 412970 h 2105152"/>
                <a:gd name="connsiteX49" fmla="*/ 630133 w 2766714"/>
                <a:gd name="connsiteY49" fmla="*/ 379596 h 2105152"/>
                <a:gd name="connsiteX50" fmla="*/ 524122 w 2766714"/>
                <a:gd name="connsiteY50" fmla="*/ 376978 h 2105152"/>
                <a:gd name="connsiteX51" fmla="*/ 480932 w 2766714"/>
                <a:gd name="connsiteY51" fmla="*/ 384831 h 2105152"/>
                <a:gd name="connsiteX52" fmla="*/ 301630 w 2766714"/>
                <a:gd name="connsiteY52" fmla="*/ 485607 h 2105152"/>
                <a:gd name="connsiteX53" fmla="*/ 267601 w 2766714"/>
                <a:gd name="connsiteY53" fmla="*/ 538612 h 2105152"/>
                <a:gd name="connsiteX54" fmla="*/ 244698 w 2766714"/>
                <a:gd name="connsiteY54" fmla="*/ 606669 h 2105152"/>
                <a:gd name="connsiteX55" fmla="*/ 202163 w 2766714"/>
                <a:gd name="connsiteY55" fmla="*/ 729040 h 2105152"/>
                <a:gd name="connsiteX56" fmla="*/ 196927 w 2766714"/>
                <a:gd name="connsiteY56" fmla="*/ 740819 h 2105152"/>
                <a:gd name="connsiteX57" fmla="*/ 149157 w 2766714"/>
                <a:gd name="connsiteY57" fmla="*/ 852719 h 2105152"/>
                <a:gd name="connsiteX58" fmla="*/ 151775 w 2766714"/>
                <a:gd name="connsiteY58" fmla="*/ 865807 h 2105152"/>
                <a:gd name="connsiteX59" fmla="*/ 163554 w 2766714"/>
                <a:gd name="connsiteY59" fmla="*/ 864498 h 2105152"/>
                <a:gd name="connsiteX60" fmla="*/ 182531 w 2766714"/>
                <a:gd name="connsiteY60" fmla="*/ 846175 h 2105152"/>
                <a:gd name="connsiteX61" fmla="*/ 283307 w 2766714"/>
                <a:gd name="connsiteY61" fmla="*/ 740164 h 2105152"/>
                <a:gd name="connsiteX62" fmla="*/ 370341 w 2766714"/>
                <a:gd name="connsiteY62" fmla="*/ 654439 h 2105152"/>
                <a:gd name="connsiteX63" fmla="*/ 425309 w 2766714"/>
                <a:gd name="connsiteY63" fmla="*/ 616485 h 2105152"/>
                <a:gd name="connsiteX64" fmla="*/ 478969 w 2766714"/>
                <a:gd name="connsiteY64" fmla="*/ 607978 h 2105152"/>
                <a:gd name="connsiteX65" fmla="*/ 840192 w 2766714"/>
                <a:gd name="connsiteY65" fmla="*/ 583765 h 2105152"/>
                <a:gd name="connsiteX66" fmla="*/ 1006407 w 2766714"/>
                <a:gd name="connsiteY66" fmla="*/ 581148 h 2105152"/>
                <a:gd name="connsiteX67" fmla="*/ 1037818 w 2766714"/>
                <a:gd name="connsiteY67" fmla="*/ 587692 h 2105152"/>
                <a:gd name="connsiteX68" fmla="*/ 1116999 w 2766714"/>
                <a:gd name="connsiteY68" fmla="*/ 619102 h 2105152"/>
                <a:gd name="connsiteX69" fmla="*/ 1145138 w 2766714"/>
                <a:gd name="connsiteY69" fmla="*/ 637425 h 2105152"/>
                <a:gd name="connsiteX70" fmla="*/ 1143829 w 2766714"/>
                <a:gd name="connsiteY70" fmla="*/ 649859 h 2105152"/>
                <a:gd name="connsiteX71" fmla="*/ 1019495 w 2766714"/>
                <a:gd name="connsiteY71" fmla="*/ 710717 h 2105152"/>
                <a:gd name="connsiteX72" fmla="*/ 765592 w 2766714"/>
                <a:gd name="connsiteY72" fmla="*/ 744091 h 2105152"/>
                <a:gd name="connsiteX73" fmla="*/ 553570 w 2766714"/>
                <a:gd name="connsiteY73" fmla="*/ 791207 h 2105152"/>
                <a:gd name="connsiteX74" fmla="*/ 397825 w 2766714"/>
                <a:gd name="connsiteY74" fmla="*/ 852719 h 2105152"/>
                <a:gd name="connsiteX75" fmla="*/ 113820 w 2766714"/>
                <a:gd name="connsiteY75" fmla="*/ 1006501 h 2105152"/>
                <a:gd name="connsiteX76" fmla="*/ 57542 w 2766714"/>
                <a:gd name="connsiteY76" fmla="*/ 1090263 h 2105152"/>
                <a:gd name="connsiteX77" fmla="*/ 36602 w 2766714"/>
                <a:gd name="connsiteY77" fmla="*/ 1144577 h 2105152"/>
                <a:gd name="connsiteX78" fmla="*/ 15662 w 2766714"/>
                <a:gd name="connsiteY78" fmla="*/ 1189730 h 2105152"/>
                <a:gd name="connsiteX79" fmla="*/ 18934 w 2766714"/>
                <a:gd name="connsiteY79" fmla="*/ 1208707 h 2105152"/>
                <a:gd name="connsiteX80" fmla="*/ 35293 w 2766714"/>
                <a:gd name="connsiteY80" fmla="*/ 1200200 h 2105152"/>
                <a:gd name="connsiteX81" fmla="*/ 68667 w 2766714"/>
                <a:gd name="connsiteY81" fmla="*/ 1161591 h 2105152"/>
                <a:gd name="connsiteX82" fmla="*/ 131488 w 2766714"/>
                <a:gd name="connsiteY82" fmla="*/ 1092226 h 2105152"/>
                <a:gd name="connsiteX83" fmla="*/ 214596 w 2766714"/>
                <a:gd name="connsiteY83" fmla="*/ 1016971 h 2105152"/>
                <a:gd name="connsiteX84" fmla="*/ 320607 w 2766714"/>
                <a:gd name="connsiteY84" fmla="*/ 977708 h 2105152"/>
                <a:gd name="connsiteX85" fmla="*/ 544408 w 2766714"/>
                <a:gd name="connsiteY85" fmla="*/ 943679 h 2105152"/>
                <a:gd name="connsiteX86" fmla="*/ 745960 w 2766714"/>
                <a:gd name="connsiteY86" fmla="*/ 943679 h 2105152"/>
                <a:gd name="connsiteX87" fmla="*/ 788495 w 2766714"/>
                <a:gd name="connsiteY87" fmla="*/ 943025 h 2105152"/>
                <a:gd name="connsiteX88" fmla="*/ 793731 w 2766714"/>
                <a:gd name="connsiteY88" fmla="*/ 952186 h 2105152"/>
                <a:gd name="connsiteX89" fmla="*/ 774753 w 2766714"/>
                <a:gd name="connsiteY89" fmla="*/ 983597 h 2105152"/>
                <a:gd name="connsiteX90" fmla="*/ 687065 w 2766714"/>
                <a:gd name="connsiteY90" fmla="*/ 1052308 h 2105152"/>
                <a:gd name="connsiteX91" fmla="*/ 662853 w 2766714"/>
                <a:gd name="connsiteY91" fmla="*/ 1058852 h 2105152"/>
                <a:gd name="connsiteX92" fmla="*/ 440360 w 2766714"/>
                <a:gd name="connsiteY92" fmla="*/ 1115784 h 2105152"/>
                <a:gd name="connsiteX93" fmla="*/ 158973 w 2766714"/>
                <a:gd name="connsiteY93" fmla="*/ 1236192 h 2105152"/>
                <a:gd name="connsiteX94" fmla="*/ 14353 w 2766714"/>
                <a:gd name="connsiteY94" fmla="*/ 1392591 h 2105152"/>
                <a:gd name="connsiteX95" fmla="*/ 5191 w 2766714"/>
                <a:gd name="connsiteY95" fmla="*/ 1521505 h 2105152"/>
                <a:gd name="connsiteX96" fmla="*/ 60160 w 2766714"/>
                <a:gd name="connsiteY96" fmla="*/ 1666780 h 2105152"/>
                <a:gd name="connsiteX97" fmla="*/ 93534 w 2766714"/>
                <a:gd name="connsiteY97" fmla="*/ 1752505 h 2105152"/>
                <a:gd name="connsiteX98" fmla="*/ 131488 w 2766714"/>
                <a:gd name="connsiteY98" fmla="*/ 1959292 h 2105152"/>
                <a:gd name="connsiteX99" fmla="*/ 144576 w 2766714"/>
                <a:gd name="connsiteY99" fmla="*/ 2083626 h 2105152"/>
                <a:gd name="connsiteX100" fmla="*/ 157664 w 2766714"/>
                <a:gd name="connsiteY100" fmla="*/ 2104566 h 2105152"/>
                <a:gd name="connsiteX101" fmla="*/ 179259 w 2766714"/>
                <a:gd name="connsiteY101" fmla="*/ 2092787 h 2105152"/>
                <a:gd name="connsiteX102" fmla="*/ 181222 w 2766714"/>
                <a:gd name="connsiteY102" fmla="*/ 2090169 h 2105152"/>
                <a:gd name="connsiteX103" fmla="*/ 272182 w 2766714"/>
                <a:gd name="connsiteY103" fmla="*/ 1973034 h 2105152"/>
                <a:gd name="connsiteX104" fmla="*/ 403714 w 2766714"/>
                <a:gd name="connsiteY104" fmla="*/ 1867677 h 2105152"/>
                <a:gd name="connsiteX105" fmla="*/ 577128 w 2766714"/>
                <a:gd name="connsiteY105" fmla="*/ 1804856 h 2105152"/>
                <a:gd name="connsiteX106" fmla="*/ 647147 w 2766714"/>
                <a:gd name="connsiteY106" fmla="*/ 1800930 h 2105152"/>
                <a:gd name="connsiteX107" fmla="*/ 668088 w 2766714"/>
                <a:gd name="connsiteY107" fmla="*/ 1784570 h 2105152"/>
                <a:gd name="connsiteX108" fmla="*/ 677904 w 2766714"/>
                <a:gd name="connsiteY108" fmla="*/ 1676596 h 2105152"/>
                <a:gd name="connsiteX109" fmla="*/ 668088 w 2766714"/>
                <a:gd name="connsiteY109" fmla="*/ 1479624 h 2105152"/>
                <a:gd name="connsiteX110" fmla="*/ 632096 w 2766714"/>
                <a:gd name="connsiteY110" fmla="*/ 1344166 h 2105152"/>
                <a:gd name="connsiteX111" fmla="*/ 632096 w 2766714"/>
                <a:gd name="connsiteY111" fmla="*/ 1284616 h 2105152"/>
                <a:gd name="connsiteX112" fmla="*/ 659581 w 2766714"/>
                <a:gd name="connsiteY112" fmla="*/ 1232920 h 2105152"/>
                <a:gd name="connsiteX113" fmla="*/ 679212 w 2766714"/>
                <a:gd name="connsiteY113" fmla="*/ 1234883 h 2105152"/>
                <a:gd name="connsiteX114" fmla="*/ 715204 w 2766714"/>
                <a:gd name="connsiteY114" fmla="*/ 1304248 h 2105152"/>
                <a:gd name="connsiteX115" fmla="*/ 797657 w 2766714"/>
                <a:gd name="connsiteY115" fmla="*/ 1482896 h 2105152"/>
                <a:gd name="connsiteX116" fmla="*/ 846736 w 2766714"/>
                <a:gd name="connsiteY116" fmla="*/ 1759049 h 2105152"/>
                <a:gd name="connsiteX117" fmla="*/ 831685 w 2766714"/>
                <a:gd name="connsiteY117" fmla="*/ 1853281 h 2105152"/>
                <a:gd name="connsiteX118" fmla="*/ 807473 w 2766714"/>
                <a:gd name="connsiteY118" fmla="*/ 1897779 h 2105152"/>
                <a:gd name="connsiteX119" fmla="*/ 787187 w 2766714"/>
                <a:gd name="connsiteY119" fmla="*/ 1918720 h 2105152"/>
                <a:gd name="connsiteX120" fmla="*/ 781297 w 2766714"/>
                <a:gd name="connsiteY120" fmla="*/ 1944241 h 2105152"/>
                <a:gd name="connsiteX121" fmla="*/ 807473 w 2766714"/>
                <a:gd name="connsiteY121" fmla="*/ 1950130 h 2105152"/>
                <a:gd name="connsiteX122" fmla="*/ 892543 w 2766714"/>
                <a:gd name="connsiteY122" fmla="*/ 1935079 h 2105152"/>
                <a:gd name="connsiteX123" fmla="*/ 1005098 w 2766714"/>
                <a:gd name="connsiteY123" fmla="*/ 1908249 h 2105152"/>
                <a:gd name="connsiteX124" fmla="*/ 1059413 w 2766714"/>
                <a:gd name="connsiteY124" fmla="*/ 1846082 h 2105152"/>
                <a:gd name="connsiteX125" fmla="*/ 1095404 w 2766714"/>
                <a:gd name="connsiteY125" fmla="*/ 1702771 h 2105152"/>
                <a:gd name="connsiteX126" fmla="*/ 1118308 w 2766714"/>
                <a:gd name="connsiteY126" fmla="*/ 1494021 h 2105152"/>
                <a:gd name="connsiteX127" fmla="*/ 1098676 w 2766714"/>
                <a:gd name="connsiteY127" fmla="*/ 1237500 h 2105152"/>
                <a:gd name="connsiteX128" fmla="*/ 1020804 w 2766714"/>
                <a:gd name="connsiteY128" fmla="*/ 998648 h 2105152"/>
                <a:gd name="connsiteX129" fmla="*/ 1019495 w 2766714"/>
                <a:gd name="connsiteY129" fmla="*/ 996031 h 2105152"/>
                <a:gd name="connsiteX130" fmla="*/ 1018186 w 2766714"/>
                <a:gd name="connsiteY130" fmla="*/ 993413 h 2105152"/>
                <a:gd name="connsiteX131" fmla="*/ 1016877 w 2766714"/>
                <a:gd name="connsiteY131" fmla="*/ 990141 h 2105152"/>
                <a:gd name="connsiteX132" fmla="*/ 1020804 w 2766714"/>
                <a:gd name="connsiteY132" fmla="*/ 990141 h 2105152"/>
                <a:gd name="connsiteX133" fmla="*/ 1020804 w 2766714"/>
                <a:gd name="connsiteY133" fmla="*/ 990141 h 2105152"/>
                <a:gd name="connsiteX134" fmla="*/ 1059413 w 2766714"/>
                <a:gd name="connsiteY134" fmla="*/ 1009118 h 2105152"/>
                <a:gd name="connsiteX135" fmla="*/ 1072500 w 2766714"/>
                <a:gd name="connsiteY135" fmla="*/ 1015008 h 2105152"/>
                <a:gd name="connsiteX136" fmla="*/ 1133359 w 2766714"/>
                <a:gd name="connsiteY136" fmla="*/ 1068013 h 2105152"/>
                <a:gd name="connsiteX137" fmla="*/ 1189636 w 2766714"/>
                <a:gd name="connsiteY137" fmla="*/ 1174679 h 2105152"/>
                <a:gd name="connsiteX138" fmla="*/ 1229554 w 2766714"/>
                <a:gd name="connsiteY138" fmla="*/ 1272837 h 2105152"/>
                <a:gd name="connsiteX139" fmla="*/ 1319205 w 2766714"/>
                <a:gd name="connsiteY139" fmla="*/ 1519542 h 2105152"/>
                <a:gd name="connsiteX140" fmla="*/ 1333602 w 2766714"/>
                <a:gd name="connsiteY140" fmla="*/ 1584327 h 2105152"/>
                <a:gd name="connsiteX141" fmla="*/ 1374828 w 2766714"/>
                <a:gd name="connsiteY141" fmla="*/ 1779989 h 2105152"/>
                <a:gd name="connsiteX142" fmla="*/ 1381372 w 2766714"/>
                <a:gd name="connsiteY142" fmla="*/ 1967799 h 2105152"/>
                <a:gd name="connsiteX143" fmla="*/ 1372211 w 2766714"/>
                <a:gd name="connsiteY143" fmla="*/ 1999864 h 2105152"/>
                <a:gd name="connsiteX144" fmla="*/ 1332293 w 2766714"/>
                <a:gd name="connsiteY144" fmla="*/ 2071847 h 2105152"/>
                <a:gd name="connsiteX145" fmla="*/ 1332293 w 2766714"/>
                <a:gd name="connsiteY145" fmla="*/ 2090824 h 2105152"/>
                <a:gd name="connsiteX146" fmla="*/ 1348653 w 2766714"/>
                <a:gd name="connsiteY146" fmla="*/ 2092133 h 2105152"/>
                <a:gd name="connsiteX147" fmla="*/ 1444193 w 2766714"/>
                <a:gd name="connsiteY147" fmla="*/ 2063994 h 2105152"/>
                <a:gd name="connsiteX148" fmla="*/ 1597975 w 2766714"/>
                <a:gd name="connsiteY148" fmla="*/ 2046326 h 2105152"/>
                <a:gd name="connsiteX149" fmla="*/ 1650326 w 2766714"/>
                <a:gd name="connsiteY149" fmla="*/ 2015569 h 2105152"/>
                <a:gd name="connsiteX150" fmla="*/ 1671921 w 2766714"/>
                <a:gd name="connsiteY150" fmla="*/ 1945550 h 2105152"/>
                <a:gd name="connsiteX151" fmla="*/ 1696133 w 2766714"/>
                <a:gd name="connsiteY151" fmla="*/ 1861133 h 2105152"/>
                <a:gd name="connsiteX152" fmla="*/ 1743904 w 2766714"/>
                <a:gd name="connsiteY152" fmla="*/ 1653692 h 2105152"/>
                <a:gd name="connsiteX153" fmla="*/ 1745867 w 2766714"/>
                <a:gd name="connsiteY153" fmla="*/ 1446250 h 2105152"/>
                <a:gd name="connsiteX154" fmla="*/ 1697442 w 2766714"/>
                <a:gd name="connsiteY154" fmla="*/ 1166172 h 2105152"/>
                <a:gd name="connsiteX155" fmla="*/ 1524683 w 2766714"/>
                <a:gd name="connsiteY155" fmla="*/ 871697 h 2105152"/>
                <a:gd name="connsiteX156" fmla="*/ 1508978 w 2766714"/>
                <a:gd name="connsiteY156" fmla="*/ 856646 h 2105152"/>
                <a:gd name="connsiteX157" fmla="*/ 1421944 w 2766714"/>
                <a:gd name="connsiteY157" fmla="*/ 774193 h 2105152"/>
                <a:gd name="connsiteX158" fmla="*/ 1419327 w 2766714"/>
                <a:gd name="connsiteY158" fmla="*/ 770266 h 2105152"/>
                <a:gd name="connsiteX159" fmla="*/ 1425871 w 2766714"/>
                <a:gd name="connsiteY159" fmla="*/ 770921 h 2105152"/>
                <a:gd name="connsiteX160" fmla="*/ 1425871 w 2766714"/>
                <a:gd name="connsiteY160" fmla="*/ 770921 h 2105152"/>
                <a:gd name="connsiteX161" fmla="*/ 1522720 w 2766714"/>
                <a:gd name="connsiteY161" fmla="*/ 816728 h 2105152"/>
                <a:gd name="connsiteX162" fmla="*/ 1535808 w 2766714"/>
                <a:gd name="connsiteY162" fmla="*/ 824581 h 2105152"/>
                <a:gd name="connsiteX163" fmla="*/ 1570491 w 2766714"/>
                <a:gd name="connsiteY163" fmla="*/ 846175 h 2105152"/>
                <a:gd name="connsiteX164" fmla="*/ 1707912 w 2766714"/>
                <a:gd name="connsiteY164" fmla="*/ 951532 h 2105152"/>
                <a:gd name="connsiteX165" fmla="*/ 1861040 w 2766714"/>
                <a:gd name="connsiteY165" fmla="*/ 1090917 h 2105152"/>
                <a:gd name="connsiteX166" fmla="*/ 2035107 w 2766714"/>
                <a:gd name="connsiteY166" fmla="*/ 1317990 h 2105152"/>
                <a:gd name="connsiteX167" fmla="*/ 2040342 w 2766714"/>
                <a:gd name="connsiteY167" fmla="*/ 1328460 h 2105152"/>
                <a:gd name="connsiteX168" fmla="*/ 2050158 w 2766714"/>
                <a:gd name="connsiteY168" fmla="*/ 1442324 h 2105152"/>
                <a:gd name="connsiteX169" fmla="*/ 2033144 w 2766714"/>
                <a:gd name="connsiteY169" fmla="*/ 1622281 h 2105152"/>
                <a:gd name="connsiteX170" fmla="*/ 2015475 w 2766714"/>
                <a:gd name="connsiteY170" fmla="*/ 1790459 h 2105152"/>
                <a:gd name="connsiteX171" fmla="*/ 1975558 w 2766714"/>
                <a:gd name="connsiteY171" fmla="*/ 1950785 h 2105152"/>
                <a:gd name="connsiteX172" fmla="*/ 1978830 w 2766714"/>
                <a:gd name="connsiteY172" fmla="*/ 1974997 h 2105152"/>
                <a:gd name="connsiteX173" fmla="*/ 2003696 w 2766714"/>
                <a:gd name="connsiteY173" fmla="*/ 1974343 h 2105152"/>
                <a:gd name="connsiteX174" fmla="*/ 2082877 w 2766714"/>
                <a:gd name="connsiteY174" fmla="*/ 1913484 h 2105152"/>
                <a:gd name="connsiteX175" fmla="*/ 2208520 w 2766714"/>
                <a:gd name="connsiteY175" fmla="*/ 1796349 h 2105152"/>
                <a:gd name="connsiteX176" fmla="*/ 2289010 w 2766714"/>
                <a:gd name="connsiteY176" fmla="*/ 1707352 h 2105152"/>
                <a:gd name="connsiteX177" fmla="*/ 2355103 w 2766714"/>
                <a:gd name="connsiteY177" fmla="*/ 1558805 h 2105152"/>
                <a:gd name="connsiteX178" fmla="*/ 2408109 w 2766714"/>
                <a:gd name="connsiteY178" fmla="*/ 1323880 h 2105152"/>
                <a:gd name="connsiteX179" fmla="*/ 2387823 w 2766714"/>
                <a:gd name="connsiteY179" fmla="*/ 1173370 h 2105152"/>
                <a:gd name="connsiteX180" fmla="*/ 2382588 w 2766714"/>
                <a:gd name="connsiteY180" fmla="*/ 1159628 h 2105152"/>
                <a:gd name="connsiteX181" fmla="*/ 2272650 w 2766714"/>
                <a:gd name="connsiteY181" fmla="*/ 894600 h 2105152"/>
                <a:gd name="connsiteX182" fmla="*/ 2158132 w 2766714"/>
                <a:gd name="connsiteY182" fmla="*/ 676034 h 2105152"/>
                <a:gd name="connsiteX183" fmla="*/ 2131302 w 2766714"/>
                <a:gd name="connsiteY183" fmla="*/ 643315 h 2105152"/>
                <a:gd name="connsiteX184" fmla="*/ 2058665 w 2766714"/>
                <a:gd name="connsiteY184" fmla="*/ 581148 h 2105152"/>
                <a:gd name="connsiteX185" fmla="*/ 2017439 w 2766714"/>
                <a:gd name="connsiteY185" fmla="*/ 545156 h 2105152"/>
                <a:gd name="connsiteX186" fmla="*/ 2026600 w 2766714"/>
                <a:gd name="connsiteY186" fmla="*/ 543193 h 2105152"/>
                <a:gd name="connsiteX187" fmla="*/ 2038379 w 2766714"/>
                <a:gd name="connsiteY187" fmla="*/ 541884 h 2105152"/>
                <a:gd name="connsiteX188" fmla="*/ 2234696 w 2766714"/>
                <a:gd name="connsiteY188" fmla="*/ 592272 h 2105152"/>
                <a:gd name="connsiteX189" fmla="*/ 2345942 w 2766714"/>
                <a:gd name="connsiteY189" fmla="*/ 671453 h 2105152"/>
                <a:gd name="connsiteX190" fmla="*/ 2396330 w 2766714"/>
                <a:gd name="connsiteY190" fmla="*/ 709408 h 2105152"/>
                <a:gd name="connsiteX191" fmla="*/ 2450644 w 2766714"/>
                <a:gd name="connsiteY191" fmla="*/ 746708 h 2105152"/>
                <a:gd name="connsiteX192" fmla="*/ 2485981 w 2766714"/>
                <a:gd name="connsiteY192" fmla="*/ 774847 h 2105152"/>
                <a:gd name="connsiteX193" fmla="*/ 2527208 w 2766714"/>
                <a:gd name="connsiteY193" fmla="*/ 874969 h 2105152"/>
                <a:gd name="connsiteX194" fmla="*/ 2552074 w 2766714"/>
                <a:gd name="connsiteY194" fmla="*/ 1037912 h 2105152"/>
                <a:gd name="connsiteX195" fmla="*/ 2560582 w 2766714"/>
                <a:gd name="connsiteY195" fmla="*/ 1217214 h 2105152"/>
                <a:gd name="connsiteX196" fmla="*/ 2558618 w 2766714"/>
                <a:gd name="connsiteY196" fmla="*/ 1272837 h 2105152"/>
                <a:gd name="connsiteX197" fmla="*/ 2556655 w 2766714"/>
                <a:gd name="connsiteY197" fmla="*/ 1297704 h 2105152"/>
                <a:gd name="connsiteX198" fmla="*/ 2571706 w 2766714"/>
                <a:gd name="connsiteY198" fmla="*/ 1317990 h 2105152"/>
                <a:gd name="connsiteX199" fmla="*/ 2593301 w 2766714"/>
                <a:gd name="connsiteY199" fmla="*/ 1308174 h 2105152"/>
                <a:gd name="connsiteX200" fmla="*/ 2602463 w 2766714"/>
                <a:gd name="connsiteY200" fmla="*/ 1289851 h 2105152"/>
                <a:gd name="connsiteX201" fmla="*/ 2619477 w 2766714"/>
                <a:gd name="connsiteY201" fmla="*/ 1230302 h 2105152"/>
                <a:gd name="connsiteX202" fmla="*/ 2692768 w 2766714"/>
                <a:gd name="connsiteY202" fmla="*/ 1011736 h 2105152"/>
                <a:gd name="connsiteX203" fmla="*/ 2705202 w 2766714"/>
                <a:gd name="connsiteY203" fmla="*/ 988178 h 2105152"/>
                <a:gd name="connsiteX204" fmla="*/ 2737921 w 2766714"/>
                <a:gd name="connsiteY204" fmla="*/ 913578 h 2105152"/>
                <a:gd name="connsiteX205" fmla="*/ 2751009 w 2766714"/>
                <a:gd name="connsiteY205" fmla="*/ 876277 h 2105152"/>
                <a:gd name="connsiteX206" fmla="*/ 2766714 w 2766714"/>
                <a:gd name="connsiteY206" fmla="*/ 791207 h 2105152"/>
                <a:gd name="connsiteX207" fmla="*/ 2731377 w 2766714"/>
                <a:gd name="connsiteY207" fmla="*/ 711371 h 2105152"/>
                <a:gd name="connsiteX208" fmla="*/ 66050 w 2766714"/>
                <a:gd name="connsiteY208" fmla="*/ 1134761 h 2105152"/>
                <a:gd name="connsiteX209" fmla="*/ 64086 w 2766714"/>
                <a:gd name="connsiteY209" fmla="*/ 1133452 h 2105152"/>
                <a:gd name="connsiteX210" fmla="*/ 66704 w 2766714"/>
                <a:gd name="connsiteY210" fmla="*/ 1131489 h 2105152"/>
                <a:gd name="connsiteX211" fmla="*/ 68667 w 2766714"/>
                <a:gd name="connsiteY211" fmla="*/ 1132798 h 2105152"/>
                <a:gd name="connsiteX212" fmla="*/ 66050 w 2766714"/>
                <a:gd name="connsiteY212" fmla="*/ 1134761 h 2105152"/>
                <a:gd name="connsiteX213" fmla="*/ 2730723 w 2766714"/>
                <a:gd name="connsiteY213" fmla="*/ 808221 h 2105152"/>
                <a:gd name="connsiteX214" fmla="*/ 2692114 w 2766714"/>
                <a:gd name="connsiteY214" fmla="*/ 940408 h 2105152"/>
                <a:gd name="connsiteX215" fmla="*/ 2690805 w 2766714"/>
                <a:gd name="connsiteY215" fmla="*/ 943025 h 2105152"/>
                <a:gd name="connsiteX216" fmla="*/ 2619477 w 2766714"/>
                <a:gd name="connsiteY216" fmla="*/ 1095498 h 2105152"/>
                <a:gd name="connsiteX217" fmla="*/ 2597228 w 2766714"/>
                <a:gd name="connsiteY217" fmla="*/ 1164209 h 2105152"/>
                <a:gd name="connsiteX218" fmla="*/ 2592647 w 2766714"/>
                <a:gd name="connsiteY218" fmla="*/ 1181223 h 2105152"/>
                <a:gd name="connsiteX219" fmla="*/ 2590029 w 2766714"/>
                <a:gd name="connsiteY219" fmla="*/ 1163554 h 2105152"/>
                <a:gd name="connsiteX220" fmla="*/ 2556655 w 2766714"/>
                <a:gd name="connsiteY220" fmla="*/ 876277 h 2105152"/>
                <a:gd name="connsiteX221" fmla="*/ 2504959 w 2766714"/>
                <a:gd name="connsiteY221" fmla="*/ 758487 h 2105152"/>
                <a:gd name="connsiteX222" fmla="*/ 2462423 w 2766714"/>
                <a:gd name="connsiteY222" fmla="*/ 725768 h 2105152"/>
                <a:gd name="connsiteX223" fmla="*/ 2409418 w 2766714"/>
                <a:gd name="connsiteY223" fmla="*/ 689122 h 2105152"/>
                <a:gd name="connsiteX224" fmla="*/ 2389132 w 2766714"/>
                <a:gd name="connsiteY224" fmla="*/ 672108 h 2105152"/>
                <a:gd name="connsiteX225" fmla="*/ 2246475 w 2766714"/>
                <a:gd name="connsiteY225" fmla="*/ 570678 h 2105152"/>
                <a:gd name="connsiteX226" fmla="*/ 2004351 w 2766714"/>
                <a:gd name="connsiteY226" fmla="*/ 521598 h 2105152"/>
                <a:gd name="connsiteX227" fmla="*/ 1962470 w 2766714"/>
                <a:gd name="connsiteY227" fmla="*/ 528142 h 2105152"/>
                <a:gd name="connsiteX228" fmla="*/ 1945456 w 2766714"/>
                <a:gd name="connsiteY228" fmla="*/ 543193 h 2105152"/>
                <a:gd name="connsiteX229" fmla="*/ 1961815 w 2766714"/>
                <a:gd name="connsiteY229" fmla="*/ 556935 h 2105152"/>
                <a:gd name="connsiteX230" fmla="*/ 2044269 w 2766714"/>
                <a:gd name="connsiteY230" fmla="*/ 603397 h 2105152"/>
                <a:gd name="connsiteX231" fmla="*/ 2107090 w 2766714"/>
                <a:gd name="connsiteY231" fmla="*/ 659020 h 2105152"/>
                <a:gd name="connsiteX232" fmla="*/ 2134574 w 2766714"/>
                <a:gd name="connsiteY232" fmla="*/ 691085 h 2105152"/>
                <a:gd name="connsiteX233" fmla="*/ 2242548 w 2766714"/>
                <a:gd name="connsiteY233" fmla="*/ 901799 h 2105152"/>
                <a:gd name="connsiteX234" fmla="*/ 2319766 w 2766714"/>
                <a:gd name="connsiteY234" fmla="*/ 1092880 h 2105152"/>
                <a:gd name="connsiteX235" fmla="*/ 2370154 w 2766714"/>
                <a:gd name="connsiteY235" fmla="*/ 1215251 h 2105152"/>
                <a:gd name="connsiteX236" fmla="*/ 2380625 w 2766714"/>
                <a:gd name="connsiteY236" fmla="*/ 1287234 h 2105152"/>
                <a:gd name="connsiteX237" fmla="*/ 2345942 w 2766714"/>
                <a:gd name="connsiteY237" fmla="*/ 1477661 h 2105152"/>
                <a:gd name="connsiteX238" fmla="*/ 2292936 w 2766714"/>
                <a:gd name="connsiteY238" fmla="*/ 1626862 h 2105152"/>
                <a:gd name="connsiteX239" fmla="*/ 2185616 w 2766714"/>
                <a:gd name="connsiteY239" fmla="*/ 1773445 h 2105152"/>
                <a:gd name="connsiteX240" fmla="*/ 2055393 w 2766714"/>
                <a:gd name="connsiteY240" fmla="*/ 1894507 h 2105152"/>
                <a:gd name="connsiteX241" fmla="*/ 2022674 w 2766714"/>
                <a:gd name="connsiteY241" fmla="*/ 1921992 h 2105152"/>
                <a:gd name="connsiteX242" fmla="*/ 2019402 w 2766714"/>
                <a:gd name="connsiteY242" fmla="*/ 1923300 h 2105152"/>
                <a:gd name="connsiteX243" fmla="*/ 2019402 w 2766714"/>
                <a:gd name="connsiteY243" fmla="*/ 1919374 h 2105152"/>
                <a:gd name="connsiteX244" fmla="*/ 2019402 w 2766714"/>
                <a:gd name="connsiteY244" fmla="*/ 1919374 h 2105152"/>
                <a:gd name="connsiteX245" fmla="*/ 2047540 w 2766714"/>
                <a:gd name="connsiteY245" fmla="*/ 1779989 h 2105152"/>
                <a:gd name="connsiteX246" fmla="*/ 2061937 w 2766714"/>
                <a:gd name="connsiteY246" fmla="*/ 1642567 h 2105152"/>
                <a:gd name="connsiteX247" fmla="*/ 2079605 w 2766714"/>
                <a:gd name="connsiteY247" fmla="*/ 1456721 h 2105152"/>
                <a:gd name="connsiteX248" fmla="*/ 2071098 w 2766714"/>
                <a:gd name="connsiteY248" fmla="*/ 1332387 h 2105152"/>
                <a:gd name="connsiteX249" fmla="*/ 2054739 w 2766714"/>
                <a:gd name="connsiteY249" fmla="*/ 1306866 h 2105152"/>
                <a:gd name="connsiteX250" fmla="*/ 1940220 w 2766714"/>
                <a:gd name="connsiteY250" fmla="*/ 1150466 h 2105152"/>
                <a:gd name="connsiteX251" fmla="*/ 1685663 w 2766714"/>
                <a:gd name="connsiteY251" fmla="*/ 907034 h 2105152"/>
                <a:gd name="connsiteX252" fmla="*/ 1459899 w 2766714"/>
                <a:gd name="connsiteY252" fmla="*/ 757833 h 2105152"/>
                <a:gd name="connsiteX253" fmla="*/ 1402967 w 2766714"/>
                <a:gd name="connsiteY253" fmla="*/ 749326 h 2105152"/>
                <a:gd name="connsiteX254" fmla="*/ 1395769 w 2766714"/>
                <a:gd name="connsiteY254" fmla="*/ 777465 h 2105152"/>
                <a:gd name="connsiteX255" fmla="*/ 1451392 w 2766714"/>
                <a:gd name="connsiteY255" fmla="*/ 836360 h 2105152"/>
                <a:gd name="connsiteX256" fmla="*/ 1489346 w 2766714"/>
                <a:gd name="connsiteY256" fmla="*/ 868425 h 2105152"/>
                <a:gd name="connsiteX257" fmla="*/ 1550204 w 2766714"/>
                <a:gd name="connsiteY257" fmla="*/ 937790 h 2105152"/>
                <a:gd name="connsiteX258" fmla="*/ 1673230 w 2766714"/>
                <a:gd name="connsiteY258" fmla="*/ 1170753 h 2105152"/>
                <a:gd name="connsiteX259" fmla="*/ 1715765 w 2766714"/>
                <a:gd name="connsiteY259" fmla="*/ 1398480 h 2105152"/>
                <a:gd name="connsiteX260" fmla="*/ 1713802 w 2766714"/>
                <a:gd name="connsiteY260" fmla="*/ 1680522 h 2105152"/>
                <a:gd name="connsiteX261" fmla="*/ 1669958 w 2766714"/>
                <a:gd name="connsiteY261" fmla="*/ 1856553 h 2105152"/>
                <a:gd name="connsiteX262" fmla="*/ 1628731 w 2766714"/>
                <a:gd name="connsiteY262" fmla="*/ 1999209 h 2105152"/>
                <a:gd name="connsiteX263" fmla="*/ 1605173 w 2766714"/>
                <a:gd name="connsiteY263" fmla="*/ 2018841 h 2105152"/>
                <a:gd name="connsiteX264" fmla="*/ 1447465 w 2766714"/>
                <a:gd name="connsiteY264" fmla="*/ 2036510 h 2105152"/>
                <a:gd name="connsiteX265" fmla="*/ 1399041 w 2766714"/>
                <a:gd name="connsiteY265" fmla="*/ 2048943 h 2105152"/>
                <a:gd name="connsiteX266" fmla="*/ 1366321 w 2766714"/>
                <a:gd name="connsiteY266" fmla="*/ 2056796 h 2105152"/>
                <a:gd name="connsiteX267" fmla="*/ 1398386 w 2766714"/>
                <a:gd name="connsiteY267" fmla="*/ 2013606 h 2105152"/>
                <a:gd name="connsiteX268" fmla="*/ 1418018 w 2766714"/>
                <a:gd name="connsiteY268" fmla="*/ 1967144 h 2105152"/>
                <a:gd name="connsiteX269" fmla="*/ 1408856 w 2766714"/>
                <a:gd name="connsiteY269" fmla="*/ 1785878 h 2105152"/>
                <a:gd name="connsiteX270" fmla="*/ 1399041 w 2766714"/>
                <a:gd name="connsiteY270" fmla="*/ 1772136 h 2105152"/>
                <a:gd name="connsiteX271" fmla="*/ 1395114 w 2766714"/>
                <a:gd name="connsiteY271" fmla="*/ 1762321 h 2105152"/>
                <a:gd name="connsiteX272" fmla="*/ 1326403 w 2766714"/>
                <a:gd name="connsiteY272" fmla="*/ 1455412 h 2105152"/>
                <a:gd name="connsiteX273" fmla="*/ 1278633 w 2766714"/>
                <a:gd name="connsiteY273" fmla="*/ 1329115 h 2105152"/>
                <a:gd name="connsiteX274" fmla="*/ 1209922 w 2766714"/>
                <a:gd name="connsiteY274" fmla="*/ 1149158 h 2105152"/>
                <a:gd name="connsiteX275" fmla="*/ 1145138 w 2766714"/>
                <a:gd name="connsiteY275" fmla="*/ 1037257 h 2105152"/>
                <a:gd name="connsiteX276" fmla="*/ 1088206 w 2766714"/>
                <a:gd name="connsiteY276" fmla="*/ 994722 h 2105152"/>
                <a:gd name="connsiteX277" fmla="*/ 1001172 w 2766714"/>
                <a:gd name="connsiteY277" fmla="*/ 956767 h 2105152"/>
                <a:gd name="connsiteX278" fmla="*/ 986121 w 2766714"/>
                <a:gd name="connsiteY278" fmla="*/ 969201 h 2105152"/>
                <a:gd name="connsiteX279" fmla="*/ 993974 w 2766714"/>
                <a:gd name="connsiteY279" fmla="*/ 991450 h 2105152"/>
                <a:gd name="connsiteX280" fmla="*/ 1086243 w 2766714"/>
                <a:gd name="connsiteY280" fmla="*/ 1259095 h 2105152"/>
                <a:gd name="connsiteX281" fmla="*/ 1088206 w 2766714"/>
                <a:gd name="connsiteY281" fmla="*/ 1598723 h 2105152"/>
                <a:gd name="connsiteX282" fmla="*/ 1032583 w 2766714"/>
                <a:gd name="connsiteY282" fmla="*/ 1836266 h 2105152"/>
                <a:gd name="connsiteX283" fmla="*/ 988738 w 2766714"/>
                <a:gd name="connsiteY283" fmla="*/ 1882728 h 2105152"/>
                <a:gd name="connsiteX284" fmla="*/ 885999 w 2766714"/>
                <a:gd name="connsiteY284" fmla="*/ 1905632 h 2105152"/>
                <a:gd name="connsiteX285" fmla="*/ 848045 w 2766714"/>
                <a:gd name="connsiteY285" fmla="*/ 1909558 h 2105152"/>
                <a:gd name="connsiteX286" fmla="*/ 878801 w 2766714"/>
                <a:gd name="connsiteY286" fmla="*/ 1766901 h 2105152"/>
                <a:gd name="connsiteX287" fmla="*/ 870948 w 2766714"/>
                <a:gd name="connsiteY287" fmla="*/ 1682485 h 2105152"/>
                <a:gd name="connsiteX288" fmla="*/ 820560 w 2766714"/>
                <a:gd name="connsiteY288" fmla="*/ 1459338 h 2105152"/>
                <a:gd name="connsiteX289" fmla="*/ 761011 w 2766714"/>
                <a:gd name="connsiteY289" fmla="*/ 1331732 h 2105152"/>
                <a:gd name="connsiteX290" fmla="*/ 705388 w 2766714"/>
                <a:gd name="connsiteY290" fmla="*/ 1228339 h 2105152"/>
                <a:gd name="connsiteX291" fmla="*/ 635368 w 2766714"/>
                <a:gd name="connsiteY291" fmla="*/ 1228993 h 2105152"/>
                <a:gd name="connsiteX292" fmla="*/ 609193 w 2766714"/>
                <a:gd name="connsiteY292" fmla="*/ 1283308 h 2105152"/>
                <a:gd name="connsiteX293" fmla="*/ 601994 w 2766714"/>
                <a:gd name="connsiteY293" fmla="*/ 1297704 h 2105152"/>
                <a:gd name="connsiteX294" fmla="*/ 599377 w 2766714"/>
                <a:gd name="connsiteY294" fmla="*/ 1333695 h 2105152"/>
                <a:gd name="connsiteX295" fmla="*/ 643221 w 2766714"/>
                <a:gd name="connsiteY295" fmla="*/ 1469808 h 2105152"/>
                <a:gd name="connsiteX296" fmla="*/ 655654 w 2766714"/>
                <a:gd name="connsiteY296" fmla="*/ 1656309 h 2105152"/>
                <a:gd name="connsiteX297" fmla="*/ 645184 w 2766714"/>
                <a:gd name="connsiteY297" fmla="*/ 1768864 h 2105152"/>
                <a:gd name="connsiteX298" fmla="*/ 636677 w 2766714"/>
                <a:gd name="connsiteY298" fmla="*/ 1776063 h 2105152"/>
                <a:gd name="connsiteX299" fmla="*/ 414185 w 2766714"/>
                <a:gd name="connsiteY299" fmla="*/ 1836921 h 2105152"/>
                <a:gd name="connsiteX300" fmla="*/ 403714 w 2766714"/>
                <a:gd name="connsiteY300" fmla="*/ 1842156 h 2105152"/>
                <a:gd name="connsiteX301" fmla="*/ 246007 w 2766714"/>
                <a:gd name="connsiteY301" fmla="*/ 1969762 h 2105152"/>
                <a:gd name="connsiteX302" fmla="*/ 168789 w 2766714"/>
                <a:gd name="connsiteY302" fmla="*/ 2063994 h 2105152"/>
                <a:gd name="connsiteX303" fmla="*/ 160936 w 2766714"/>
                <a:gd name="connsiteY303" fmla="*/ 1996592 h 2105152"/>
                <a:gd name="connsiteX304" fmla="*/ 109894 w 2766714"/>
                <a:gd name="connsiteY304" fmla="*/ 1717822 h 2105152"/>
                <a:gd name="connsiteX305" fmla="*/ 85681 w 2766714"/>
                <a:gd name="connsiteY305" fmla="*/ 1662853 h 2105152"/>
                <a:gd name="connsiteX306" fmla="*/ 29404 w 2766714"/>
                <a:gd name="connsiteY306" fmla="*/ 1516270 h 2105152"/>
                <a:gd name="connsiteX307" fmla="*/ 39874 w 2766714"/>
                <a:gd name="connsiteY307" fmla="*/ 1395208 h 2105152"/>
                <a:gd name="connsiteX308" fmla="*/ 43800 w 2766714"/>
                <a:gd name="connsiteY308" fmla="*/ 1385392 h 2105152"/>
                <a:gd name="connsiteX309" fmla="*/ 128871 w 2766714"/>
                <a:gd name="connsiteY309" fmla="*/ 1282653 h 2105152"/>
                <a:gd name="connsiteX310" fmla="*/ 310137 w 2766714"/>
                <a:gd name="connsiteY310" fmla="*/ 1192347 h 2105152"/>
                <a:gd name="connsiteX311" fmla="*/ 662853 w 2766714"/>
                <a:gd name="connsiteY311" fmla="*/ 1084373 h 2105152"/>
                <a:gd name="connsiteX312" fmla="*/ 709314 w 2766714"/>
                <a:gd name="connsiteY312" fmla="*/ 1071285 h 2105152"/>
                <a:gd name="connsiteX313" fmla="*/ 779334 w 2766714"/>
                <a:gd name="connsiteY313" fmla="*/ 1019589 h 2105152"/>
                <a:gd name="connsiteX314" fmla="*/ 819252 w 2766714"/>
                <a:gd name="connsiteY314" fmla="*/ 954804 h 2105152"/>
                <a:gd name="connsiteX315" fmla="*/ 802892 w 2766714"/>
                <a:gd name="connsiteY315" fmla="*/ 919467 h 2105152"/>
                <a:gd name="connsiteX316" fmla="*/ 795694 w 2766714"/>
                <a:gd name="connsiteY316" fmla="*/ 918813 h 2105152"/>
                <a:gd name="connsiteX317" fmla="*/ 522159 w 2766714"/>
                <a:gd name="connsiteY317" fmla="*/ 923393 h 2105152"/>
                <a:gd name="connsiteX318" fmla="*/ 323225 w 2766714"/>
                <a:gd name="connsiteY318" fmla="*/ 954804 h 2105152"/>
                <a:gd name="connsiteX319" fmla="*/ 196927 w 2766714"/>
                <a:gd name="connsiteY319" fmla="*/ 1002575 h 2105152"/>
                <a:gd name="connsiteX320" fmla="*/ 115129 w 2766714"/>
                <a:gd name="connsiteY320" fmla="*/ 1081756 h 2105152"/>
                <a:gd name="connsiteX321" fmla="*/ 70630 w 2766714"/>
                <a:gd name="connsiteY321" fmla="*/ 1130180 h 2105152"/>
                <a:gd name="connsiteX322" fmla="*/ 77829 w 2766714"/>
                <a:gd name="connsiteY322" fmla="*/ 1094189 h 2105152"/>
                <a:gd name="connsiteX323" fmla="*/ 126908 w 2766714"/>
                <a:gd name="connsiteY323" fmla="*/ 1021552 h 2105152"/>
                <a:gd name="connsiteX324" fmla="*/ 438397 w 2766714"/>
                <a:gd name="connsiteY324" fmla="*/ 857954 h 2105152"/>
                <a:gd name="connsiteX325" fmla="*/ 612465 w 2766714"/>
                <a:gd name="connsiteY325" fmla="*/ 795133 h 2105152"/>
                <a:gd name="connsiteX326" fmla="*/ 887963 w 2766714"/>
                <a:gd name="connsiteY326" fmla="*/ 748671 h 2105152"/>
                <a:gd name="connsiteX327" fmla="*/ 1026693 w 2766714"/>
                <a:gd name="connsiteY327" fmla="*/ 730349 h 2105152"/>
                <a:gd name="connsiteX328" fmla="*/ 1162152 w 2766714"/>
                <a:gd name="connsiteY328" fmla="*/ 662946 h 2105152"/>
                <a:gd name="connsiteX329" fmla="*/ 1166078 w 2766714"/>
                <a:gd name="connsiteY329" fmla="*/ 630227 h 2105152"/>
                <a:gd name="connsiteX330" fmla="*/ 1129432 w 2766714"/>
                <a:gd name="connsiteY330" fmla="*/ 602088 h 2105152"/>
                <a:gd name="connsiteX331" fmla="*/ 1046325 w 2766714"/>
                <a:gd name="connsiteY331" fmla="*/ 569369 h 2105152"/>
                <a:gd name="connsiteX332" fmla="*/ 1003135 w 2766714"/>
                <a:gd name="connsiteY332" fmla="*/ 562170 h 2105152"/>
                <a:gd name="connsiteX333" fmla="*/ 853280 w 2766714"/>
                <a:gd name="connsiteY333" fmla="*/ 564134 h 2105152"/>
                <a:gd name="connsiteX334" fmla="*/ 470462 w 2766714"/>
                <a:gd name="connsiteY334" fmla="*/ 590309 h 2105152"/>
                <a:gd name="connsiteX335" fmla="*/ 358562 w 2766714"/>
                <a:gd name="connsiteY335" fmla="*/ 644624 h 2105152"/>
                <a:gd name="connsiteX336" fmla="*/ 230301 w 2766714"/>
                <a:gd name="connsiteY336" fmla="*/ 768303 h 2105152"/>
                <a:gd name="connsiteX337" fmla="*/ 190384 w 2766714"/>
                <a:gd name="connsiteY337" fmla="*/ 815419 h 2105152"/>
                <a:gd name="connsiteX338" fmla="*/ 175333 w 2766714"/>
                <a:gd name="connsiteY338" fmla="*/ 831124 h 2105152"/>
                <a:gd name="connsiteX339" fmla="*/ 210670 w 2766714"/>
                <a:gd name="connsiteY339" fmla="*/ 738856 h 2105152"/>
                <a:gd name="connsiteX340" fmla="*/ 213942 w 2766714"/>
                <a:gd name="connsiteY340" fmla="*/ 734275 h 2105152"/>
                <a:gd name="connsiteX341" fmla="*/ 284616 w 2766714"/>
                <a:gd name="connsiteY341" fmla="*/ 558899 h 2105152"/>
                <a:gd name="connsiteX342" fmla="*/ 348091 w 2766714"/>
                <a:gd name="connsiteY342" fmla="*/ 483644 h 2105152"/>
                <a:gd name="connsiteX343" fmla="*/ 473080 w 2766714"/>
                <a:gd name="connsiteY343" fmla="*/ 412970 h 2105152"/>
                <a:gd name="connsiteX344" fmla="*/ 554878 w 2766714"/>
                <a:gd name="connsiteY344" fmla="*/ 400536 h 2105152"/>
                <a:gd name="connsiteX345" fmla="*/ 673977 w 2766714"/>
                <a:gd name="connsiteY345" fmla="*/ 407080 h 2105152"/>
                <a:gd name="connsiteX346" fmla="*/ 930498 w 2766714"/>
                <a:gd name="connsiteY346" fmla="*/ 449615 h 2105152"/>
                <a:gd name="connsiteX347" fmla="*/ 1132050 w 2766714"/>
                <a:gd name="connsiteY347" fmla="*/ 498695 h 2105152"/>
                <a:gd name="connsiteX348" fmla="*/ 1281905 w 2766714"/>
                <a:gd name="connsiteY348" fmla="*/ 534032 h 2105152"/>
                <a:gd name="connsiteX349" fmla="*/ 1336874 w 2766714"/>
                <a:gd name="connsiteY349" fmla="*/ 542539 h 2105152"/>
                <a:gd name="connsiteX350" fmla="*/ 1363704 w 2766714"/>
                <a:gd name="connsiteY350" fmla="*/ 532723 h 2105152"/>
                <a:gd name="connsiteX351" fmla="*/ 1415400 w 2766714"/>
                <a:gd name="connsiteY351" fmla="*/ 486916 h 2105152"/>
                <a:gd name="connsiteX352" fmla="*/ 1421290 w 2766714"/>
                <a:gd name="connsiteY352" fmla="*/ 469902 h 2105152"/>
                <a:gd name="connsiteX353" fmla="*/ 1340146 w 2766714"/>
                <a:gd name="connsiteY353" fmla="*/ 346876 h 2105152"/>
                <a:gd name="connsiteX354" fmla="*/ 1253112 w 2766714"/>
                <a:gd name="connsiteY354" fmla="*/ 270313 h 2105152"/>
                <a:gd name="connsiteX355" fmla="*/ 1167387 w 2766714"/>
                <a:gd name="connsiteY355" fmla="*/ 228432 h 2105152"/>
                <a:gd name="connsiteX356" fmla="*/ 1043707 w 2766714"/>
                <a:gd name="connsiteY356" fmla="*/ 202256 h 2105152"/>
                <a:gd name="connsiteX357" fmla="*/ 1012951 w 2766714"/>
                <a:gd name="connsiteY357" fmla="*/ 202256 h 2105152"/>
                <a:gd name="connsiteX358" fmla="*/ 830376 w 2766714"/>
                <a:gd name="connsiteY358" fmla="*/ 239557 h 2105152"/>
                <a:gd name="connsiteX359" fmla="*/ 672014 w 2766714"/>
                <a:gd name="connsiteY359" fmla="*/ 289945 h 2105152"/>
                <a:gd name="connsiteX360" fmla="*/ 656309 w 2766714"/>
                <a:gd name="connsiteY360" fmla="*/ 293216 h 2105152"/>
                <a:gd name="connsiteX361" fmla="*/ 651074 w 2766714"/>
                <a:gd name="connsiteY361" fmla="*/ 293871 h 2105152"/>
                <a:gd name="connsiteX362" fmla="*/ 652382 w 2766714"/>
                <a:gd name="connsiteY362" fmla="*/ 291908 h 2105152"/>
                <a:gd name="connsiteX363" fmla="*/ 654346 w 2766714"/>
                <a:gd name="connsiteY363" fmla="*/ 291908 h 2105152"/>
                <a:gd name="connsiteX364" fmla="*/ 655000 w 2766714"/>
                <a:gd name="connsiteY364" fmla="*/ 291908 h 2105152"/>
                <a:gd name="connsiteX365" fmla="*/ 655000 w 2766714"/>
                <a:gd name="connsiteY365" fmla="*/ 291908 h 2105152"/>
                <a:gd name="connsiteX366" fmla="*/ 655000 w 2766714"/>
                <a:gd name="connsiteY366" fmla="*/ 291908 h 2105152"/>
                <a:gd name="connsiteX367" fmla="*/ 685102 w 2766714"/>
                <a:gd name="connsiteY367" fmla="*/ 274239 h 2105152"/>
                <a:gd name="connsiteX368" fmla="*/ 736144 w 2766714"/>
                <a:gd name="connsiteY368" fmla="*/ 245446 h 2105152"/>
                <a:gd name="connsiteX369" fmla="*/ 843464 w 2766714"/>
                <a:gd name="connsiteY369" fmla="*/ 198330 h 2105152"/>
                <a:gd name="connsiteX370" fmla="*/ 965180 w 2766714"/>
                <a:gd name="connsiteY370" fmla="*/ 150560 h 2105152"/>
                <a:gd name="connsiteX371" fmla="*/ 1103257 w 2766714"/>
                <a:gd name="connsiteY371" fmla="*/ 143361 h 2105152"/>
                <a:gd name="connsiteX372" fmla="*/ 1339491 w 2766714"/>
                <a:gd name="connsiteY372" fmla="*/ 232358 h 2105152"/>
                <a:gd name="connsiteX373" fmla="*/ 1519448 w 2766714"/>
                <a:gd name="connsiteY373" fmla="*/ 332480 h 2105152"/>
                <a:gd name="connsiteX374" fmla="*/ 1637238 w 2766714"/>
                <a:gd name="connsiteY374" fmla="*/ 378941 h 2105152"/>
                <a:gd name="connsiteX375" fmla="*/ 1689589 w 2766714"/>
                <a:gd name="connsiteY375" fmla="*/ 373706 h 2105152"/>
                <a:gd name="connsiteX376" fmla="*/ 1792983 w 2766714"/>
                <a:gd name="connsiteY376" fmla="*/ 322010 h 2105152"/>
                <a:gd name="connsiteX377" fmla="*/ 1806725 w 2766714"/>
                <a:gd name="connsiteY377" fmla="*/ 285364 h 2105152"/>
                <a:gd name="connsiteX378" fmla="*/ 1738669 w 2766714"/>
                <a:gd name="connsiteY378" fmla="*/ 165611 h 2105152"/>
                <a:gd name="connsiteX379" fmla="*/ 1711839 w 2766714"/>
                <a:gd name="connsiteY379" fmla="*/ 127656 h 2105152"/>
                <a:gd name="connsiteX380" fmla="*/ 1585542 w 2766714"/>
                <a:gd name="connsiteY380" fmla="*/ 71378 h 2105152"/>
                <a:gd name="connsiteX381" fmla="*/ 1391842 w 2766714"/>
                <a:gd name="connsiteY381" fmla="*/ 62217 h 2105152"/>
                <a:gd name="connsiteX382" fmla="*/ 1311352 w 2766714"/>
                <a:gd name="connsiteY382" fmla="*/ 68761 h 2105152"/>
                <a:gd name="connsiteX383" fmla="*/ 1287794 w 2766714"/>
                <a:gd name="connsiteY383" fmla="*/ 67452 h 2105152"/>
                <a:gd name="connsiteX384" fmla="*/ 1408202 w 2766714"/>
                <a:gd name="connsiteY384" fmla="*/ 43240 h 2105152"/>
                <a:gd name="connsiteX385" fmla="*/ 1623496 w 2766714"/>
                <a:gd name="connsiteY385" fmla="*/ 30806 h 2105152"/>
                <a:gd name="connsiteX386" fmla="*/ 1704640 w 2766714"/>
                <a:gd name="connsiteY386" fmla="*/ 30152 h 2105152"/>
                <a:gd name="connsiteX387" fmla="*/ 1758955 w 2766714"/>
                <a:gd name="connsiteY387" fmla="*/ 49129 h 2105152"/>
                <a:gd name="connsiteX388" fmla="*/ 1806725 w 2766714"/>
                <a:gd name="connsiteY388" fmla="*/ 83812 h 2105152"/>
                <a:gd name="connsiteX389" fmla="*/ 1828974 w 2766714"/>
                <a:gd name="connsiteY389" fmla="*/ 100826 h 2105152"/>
                <a:gd name="connsiteX390" fmla="*/ 1976212 w 2766714"/>
                <a:gd name="connsiteY390" fmla="*/ 263115 h 2105152"/>
                <a:gd name="connsiteX391" fmla="*/ 1989300 w 2766714"/>
                <a:gd name="connsiteY391" fmla="*/ 278820 h 2105152"/>
                <a:gd name="connsiteX392" fmla="*/ 1944801 w 2766714"/>
                <a:gd name="connsiteY392" fmla="*/ 303687 h 2105152"/>
                <a:gd name="connsiteX393" fmla="*/ 1930405 w 2766714"/>
                <a:gd name="connsiteY393" fmla="*/ 299106 h 2105152"/>
                <a:gd name="connsiteX394" fmla="*/ 1833555 w 2766714"/>
                <a:gd name="connsiteY394" fmla="*/ 157758 h 2105152"/>
                <a:gd name="connsiteX395" fmla="*/ 1808034 w 2766714"/>
                <a:gd name="connsiteY395" fmla="*/ 127656 h 2105152"/>
                <a:gd name="connsiteX396" fmla="*/ 1752411 w 2766714"/>
                <a:gd name="connsiteY396" fmla="*/ 76614 h 2105152"/>
                <a:gd name="connsiteX397" fmla="*/ 1650326 w 2766714"/>
                <a:gd name="connsiteY397" fmla="*/ 43240 h 2105152"/>
                <a:gd name="connsiteX398" fmla="*/ 1647054 w 2766714"/>
                <a:gd name="connsiteY398" fmla="*/ 44548 h 2105152"/>
                <a:gd name="connsiteX399" fmla="*/ 1650981 w 2766714"/>
                <a:gd name="connsiteY399" fmla="*/ 50438 h 2105152"/>
                <a:gd name="connsiteX400" fmla="*/ 1725581 w 2766714"/>
                <a:gd name="connsiteY400" fmla="*/ 77268 h 2105152"/>
                <a:gd name="connsiteX401" fmla="*/ 1781858 w 2766714"/>
                <a:gd name="connsiteY401" fmla="*/ 117840 h 2105152"/>
                <a:gd name="connsiteX402" fmla="*/ 1910119 w 2766714"/>
                <a:gd name="connsiteY402" fmla="*/ 306304 h 2105152"/>
                <a:gd name="connsiteX403" fmla="*/ 1905538 w 2766714"/>
                <a:gd name="connsiteY403" fmla="*/ 322010 h 2105152"/>
                <a:gd name="connsiteX404" fmla="*/ 1822430 w 2766714"/>
                <a:gd name="connsiteY404" fmla="*/ 365854 h 2105152"/>
                <a:gd name="connsiteX405" fmla="*/ 1614335 w 2766714"/>
                <a:gd name="connsiteY405" fmla="*/ 477754 h 2105152"/>
                <a:gd name="connsiteX406" fmla="*/ 1595357 w 2766714"/>
                <a:gd name="connsiteY406" fmla="*/ 474482 h 2105152"/>
                <a:gd name="connsiteX407" fmla="*/ 1471678 w 2766714"/>
                <a:gd name="connsiteY407" fmla="*/ 350148 h 2105152"/>
                <a:gd name="connsiteX408" fmla="*/ 1414746 w 2766714"/>
                <a:gd name="connsiteY408" fmla="*/ 308922 h 2105152"/>
                <a:gd name="connsiteX409" fmla="*/ 1303500 w 2766714"/>
                <a:gd name="connsiteY409" fmla="*/ 235630 h 2105152"/>
                <a:gd name="connsiteX410" fmla="*/ 1199452 w 2766714"/>
                <a:gd name="connsiteY410" fmla="*/ 181316 h 2105152"/>
                <a:gd name="connsiteX411" fmla="*/ 1154299 w 2766714"/>
                <a:gd name="connsiteY411" fmla="*/ 170191 h 2105152"/>
                <a:gd name="connsiteX412" fmla="*/ 1094750 w 2766714"/>
                <a:gd name="connsiteY412" fmla="*/ 163647 h 2105152"/>
                <a:gd name="connsiteX413" fmla="*/ 1038472 w 2766714"/>
                <a:gd name="connsiteY413" fmla="*/ 169537 h 2105152"/>
                <a:gd name="connsiteX414" fmla="*/ 1050905 w 2766714"/>
                <a:gd name="connsiteY414" fmla="*/ 170846 h 2105152"/>
                <a:gd name="connsiteX415" fmla="*/ 1183092 w 2766714"/>
                <a:gd name="connsiteY415" fmla="*/ 186551 h 2105152"/>
                <a:gd name="connsiteX416" fmla="*/ 1219738 w 2766714"/>
                <a:gd name="connsiteY416" fmla="*/ 204874 h 2105152"/>
                <a:gd name="connsiteX417" fmla="*/ 1350616 w 2766714"/>
                <a:gd name="connsiteY417" fmla="*/ 278166 h 2105152"/>
                <a:gd name="connsiteX418" fmla="*/ 1532536 w 2766714"/>
                <a:gd name="connsiteY418" fmla="*/ 435219 h 2105152"/>
                <a:gd name="connsiteX419" fmla="*/ 1577689 w 2766714"/>
                <a:gd name="connsiteY419" fmla="*/ 483644 h 2105152"/>
                <a:gd name="connsiteX420" fmla="*/ 1575726 w 2766714"/>
                <a:gd name="connsiteY420" fmla="*/ 500658 h 2105152"/>
                <a:gd name="connsiteX421" fmla="*/ 1410820 w 2766714"/>
                <a:gd name="connsiteY421" fmla="*/ 604706 h 2105152"/>
                <a:gd name="connsiteX422" fmla="*/ 1368284 w 2766714"/>
                <a:gd name="connsiteY422" fmla="*/ 609941 h 2105152"/>
                <a:gd name="connsiteX423" fmla="*/ 1240678 w 2766714"/>
                <a:gd name="connsiteY423" fmla="*/ 560862 h 2105152"/>
                <a:gd name="connsiteX424" fmla="*/ 1215812 w 2766714"/>
                <a:gd name="connsiteY424" fmla="*/ 551700 h 2105152"/>
                <a:gd name="connsiteX425" fmla="*/ 1037163 w 2766714"/>
                <a:gd name="connsiteY425" fmla="*/ 507856 h 2105152"/>
                <a:gd name="connsiteX426" fmla="*/ 882727 w 2766714"/>
                <a:gd name="connsiteY426" fmla="*/ 479063 h 2105152"/>
                <a:gd name="connsiteX427" fmla="*/ 731563 w 2766714"/>
                <a:gd name="connsiteY427" fmla="*/ 466630 h 2105152"/>
                <a:gd name="connsiteX428" fmla="*/ 580400 w 2766714"/>
                <a:gd name="connsiteY428" fmla="*/ 459431 h 2105152"/>
                <a:gd name="connsiteX429" fmla="*/ 473734 w 2766714"/>
                <a:gd name="connsiteY429" fmla="*/ 481681 h 2105152"/>
                <a:gd name="connsiteX430" fmla="*/ 342202 w 2766714"/>
                <a:gd name="connsiteY430" fmla="*/ 560207 h 2105152"/>
                <a:gd name="connsiteX431" fmla="*/ 336967 w 2766714"/>
                <a:gd name="connsiteY431" fmla="*/ 564788 h 2105152"/>
                <a:gd name="connsiteX432" fmla="*/ 331732 w 2766714"/>
                <a:gd name="connsiteY432" fmla="*/ 574604 h 2105152"/>
                <a:gd name="connsiteX433" fmla="*/ 341547 w 2766714"/>
                <a:gd name="connsiteY433" fmla="*/ 571332 h 2105152"/>
                <a:gd name="connsiteX434" fmla="*/ 370995 w 2766714"/>
                <a:gd name="connsiteY434" fmla="*/ 549737 h 2105152"/>
                <a:gd name="connsiteX435" fmla="*/ 465227 w 2766714"/>
                <a:gd name="connsiteY435" fmla="*/ 504584 h 2105152"/>
                <a:gd name="connsiteX436" fmla="*/ 603958 w 2766714"/>
                <a:gd name="connsiteY436" fmla="*/ 482989 h 2105152"/>
                <a:gd name="connsiteX437" fmla="*/ 819252 w 2766714"/>
                <a:gd name="connsiteY437" fmla="*/ 498695 h 2105152"/>
                <a:gd name="connsiteX438" fmla="*/ 973688 w 2766714"/>
                <a:gd name="connsiteY438" fmla="*/ 518326 h 2105152"/>
                <a:gd name="connsiteX439" fmla="*/ 1046979 w 2766714"/>
                <a:gd name="connsiteY439" fmla="*/ 534032 h 2105152"/>
                <a:gd name="connsiteX440" fmla="*/ 1204033 w 2766714"/>
                <a:gd name="connsiteY440" fmla="*/ 569369 h 2105152"/>
                <a:gd name="connsiteX441" fmla="*/ 1257692 w 2766714"/>
                <a:gd name="connsiteY441" fmla="*/ 589000 h 2105152"/>
                <a:gd name="connsiteX442" fmla="*/ 1355196 w 2766714"/>
                <a:gd name="connsiteY442" fmla="*/ 624992 h 2105152"/>
                <a:gd name="connsiteX443" fmla="*/ 1368284 w 2766714"/>
                <a:gd name="connsiteY443" fmla="*/ 630881 h 2105152"/>
                <a:gd name="connsiteX444" fmla="*/ 1296956 w 2766714"/>
                <a:gd name="connsiteY444" fmla="*/ 675380 h 2105152"/>
                <a:gd name="connsiteX445" fmla="*/ 1212540 w 2766714"/>
                <a:gd name="connsiteY445" fmla="*/ 729040 h 2105152"/>
                <a:gd name="connsiteX446" fmla="*/ 1160189 w 2766714"/>
                <a:gd name="connsiteY446" fmla="*/ 744091 h 2105152"/>
                <a:gd name="connsiteX447" fmla="*/ 1033891 w 2766714"/>
                <a:gd name="connsiteY447" fmla="*/ 750635 h 2105152"/>
                <a:gd name="connsiteX448" fmla="*/ 981540 w 2766714"/>
                <a:gd name="connsiteY448" fmla="*/ 760450 h 2105152"/>
                <a:gd name="connsiteX449" fmla="*/ 970416 w 2766714"/>
                <a:gd name="connsiteY449" fmla="*/ 768958 h 2105152"/>
                <a:gd name="connsiteX450" fmla="*/ 984158 w 2766714"/>
                <a:gd name="connsiteY450" fmla="*/ 771575 h 2105152"/>
                <a:gd name="connsiteX451" fmla="*/ 1088860 w 2766714"/>
                <a:gd name="connsiteY451" fmla="*/ 756524 h 2105152"/>
                <a:gd name="connsiteX452" fmla="*/ 1164115 w 2766714"/>
                <a:gd name="connsiteY452" fmla="*/ 759142 h 2105152"/>
                <a:gd name="connsiteX453" fmla="*/ 1160189 w 2766714"/>
                <a:gd name="connsiteY453" fmla="*/ 766994 h 2105152"/>
                <a:gd name="connsiteX454" fmla="*/ 1076427 w 2766714"/>
                <a:gd name="connsiteY454" fmla="*/ 831124 h 2105152"/>
                <a:gd name="connsiteX455" fmla="*/ 1054832 w 2766714"/>
                <a:gd name="connsiteY455" fmla="*/ 835705 h 2105152"/>
                <a:gd name="connsiteX456" fmla="*/ 1046325 w 2766714"/>
                <a:gd name="connsiteY456" fmla="*/ 834396 h 2105152"/>
                <a:gd name="connsiteX457" fmla="*/ 950784 w 2766714"/>
                <a:gd name="connsiteY457" fmla="*/ 831124 h 2105152"/>
                <a:gd name="connsiteX458" fmla="*/ 776062 w 2766714"/>
                <a:gd name="connsiteY458" fmla="*/ 831124 h 2105152"/>
                <a:gd name="connsiteX459" fmla="*/ 543099 w 2766714"/>
                <a:gd name="connsiteY459" fmla="*/ 861881 h 2105152"/>
                <a:gd name="connsiteX460" fmla="*/ 473080 w 2766714"/>
                <a:gd name="connsiteY460" fmla="*/ 876277 h 2105152"/>
                <a:gd name="connsiteX461" fmla="*/ 454757 w 2766714"/>
                <a:gd name="connsiteY461" fmla="*/ 884130 h 2105152"/>
                <a:gd name="connsiteX462" fmla="*/ 747923 w 2766714"/>
                <a:gd name="connsiteY462" fmla="*/ 849447 h 2105152"/>
                <a:gd name="connsiteX463" fmla="*/ 1046325 w 2766714"/>
                <a:gd name="connsiteY463" fmla="*/ 852719 h 2105152"/>
                <a:gd name="connsiteX464" fmla="*/ 1007716 w 2766714"/>
                <a:gd name="connsiteY464" fmla="*/ 883476 h 2105152"/>
                <a:gd name="connsiteX465" fmla="*/ 895161 w 2766714"/>
                <a:gd name="connsiteY465" fmla="*/ 968546 h 2105152"/>
                <a:gd name="connsiteX466" fmla="*/ 762320 w 2766714"/>
                <a:gd name="connsiteY466" fmla="*/ 1074557 h 2105152"/>
                <a:gd name="connsiteX467" fmla="*/ 701462 w 2766714"/>
                <a:gd name="connsiteY467" fmla="*/ 1130180 h 2105152"/>
                <a:gd name="connsiteX468" fmla="*/ 682484 w 2766714"/>
                <a:gd name="connsiteY468" fmla="*/ 1137379 h 2105152"/>
                <a:gd name="connsiteX469" fmla="*/ 626861 w 2766714"/>
                <a:gd name="connsiteY469" fmla="*/ 1142614 h 2105152"/>
                <a:gd name="connsiteX470" fmla="*/ 534592 w 2766714"/>
                <a:gd name="connsiteY470" fmla="*/ 1158319 h 2105152"/>
                <a:gd name="connsiteX471" fmla="*/ 467190 w 2766714"/>
                <a:gd name="connsiteY471" fmla="*/ 1178605 h 2105152"/>
                <a:gd name="connsiteX472" fmla="*/ 455411 w 2766714"/>
                <a:gd name="connsiteY472" fmla="*/ 1188421 h 2105152"/>
                <a:gd name="connsiteX473" fmla="*/ 469153 w 2766714"/>
                <a:gd name="connsiteY473" fmla="*/ 1190384 h 2105152"/>
                <a:gd name="connsiteX474" fmla="*/ 546371 w 2766714"/>
                <a:gd name="connsiteY474" fmla="*/ 1171407 h 2105152"/>
                <a:gd name="connsiteX475" fmla="*/ 660235 w 2766714"/>
                <a:gd name="connsiteY475" fmla="*/ 1157665 h 2105152"/>
                <a:gd name="connsiteX476" fmla="*/ 555533 w 2766714"/>
                <a:gd name="connsiteY476" fmla="*/ 1224412 h 2105152"/>
                <a:gd name="connsiteX477" fmla="*/ 450176 w 2766714"/>
                <a:gd name="connsiteY477" fmla="*/ 1255823 h 2105152"/>
                <a:gd name="connsiteX478" fmla="*/ 331732 w 2766714"/>
                <a:gd name="connsiteY478" fmla="*/ 1299013 h 2105152"/>
                <a:gd name="connsiteX479" fmla="*/ 124945 w 2766714"/>
                <a:gd name="connsiteY479" fmla="*/ 1531321 h 2105152"/>
                <a:gd name="connsiteX480" fmla="*/ 113820 w 2766714"/>
                <a:gd name="connsiteY480" fmla="*/ 1596106 h 2105152"/>
                <a:gd name="connsiteX481" fmla="*/ 116438 w 2766714"/>
                <a:gd name="connsiteY481" fmla="*/ 1605921 h 2105152"/>
                <a:gd name="connsiteX482" fmla="*/ 121673 w 2766714"/>
                <a:gd name="connsiteY482" fmla="*/ 1597414 h 2105152"/>
                <a:gd name="connsiteX483" fmla="*/ 147848 w 2766714"/>
                <a:gd name="connsiteY483" fmla="*/ 1496638 h 2105152"/>
                <a:gd name="connsiteX484" fmla="*/ 254514 w 2766714"/>
                <a:gd name="connsiteY484" fmla="*/ 1360525 h 2105152"/>
                <a:gd name="connsiteX485" fmla="*/ 397825 w 2766714"/>
                <a:gd name="connsiteY485" fmla="*/ 1291160 h 2105152"/>
                <a:gd name="connsiteX486" fmla="*/ 557496 w 2766714"/>
                <a:gd name="connsiteY486" fmla="*/ 1242735 h 2105152"/>
                <a:gd name="connsiteX487" fmla="*/ 573856 w 2766714"/>
                <a:gd name="connsiteY487" fmla="*/ 1240118 h 2105152"/>
                <a:gd name="connsiteX488" fmla="*/ 532629 w 2766714"/>
                <a:gd name="connsiteY488" fmla="*/ 1283962 h 2105152"/>
                <a:gd name="connsiteX489" fmla="*/ 371649 w 2766714"/>
                <a:gd name="connsiteY489" fmla="*/ 1475698 h 2105152"/>
                <a:gd name="connsiteX490" fmla="*/ 253859 w 2766714"/>
                <a:gd name="connsiteY490" fmla="*/ 1702771 h 2105152"/>
                <a:gd name="connsiteX491" fmla="*/ 198891 w 2766714"/>
                <a:gd name="connsiteY491" fmla="*/ 1901705 h 2105152"/>
                <a:gd name="connsiteX492" fmla="*/ 187112 w 2766714"/>
                <a:gd name="connsiteY492" fmla="*/ 1940969 h 2105152"/>
                <a:gd name="connsiteX493" fmla="*/ 185803 w 2766714"/>
                <a:gd name="connsiteY493" fmla="*/ 1957329 h 2105152"/>
                <a:gd name="connsiteX494" fmla="*/ 190384 w 2766714"/>
                <a:gd name="connsiteY494" fmla="*/ 1954711 h 2105152"/>
                <a:gd name="connsiteX495" fmla="*/ 223757 w 2766714"/>
                <a:gd name="connsiteY495" fmla="*/ 1851317 h 2105152"/>
                <a:gd name="connsiteX496" fmla="*/ 245352 w 2766714"/>
                <a:gd name="connsiteY496" fmla="*/ 1779335 h 2105152"/>
                <a:gd name="connsiteX497" fmla="*/ 301630 w 2766714"/>
                <a:gd name="connsiteY497" fmla="*/ 1627516 h 2105152"/>
                <a:gd name="connsiteX498" fmla="*/ 363797 w 2766714"/>
                <a:gd name="connsiteY498" fmla="*/ 1516270 h 2105152"/>
                <a:gd name="connsiteX499" fmla="*/ 474388 w 2766714"/>
                <a:gd name="connsiteY499" fmla="*/ 1375576 h 2105152"/>
                <a:gd name="connsiteX500" fmla="*/ 483550 w 2766714"/>
                <a:gd name="connsiteY500" fmla="*/ 1545063 h 2105152"/>
                <a:gd name="connsiteX501" fmla="*/ 455411 w 2766714"/>
                <a:gd name="connsiteY501" fmla="*/ 1711278 h 2105152"/>
                <a:gd name="connsiteX502" fmla="*/ 475043 w 2766714"/>
                <a:gd name="connsiteY502" fmla="*/ 1685103 h 2105152"/>
                <a:gd name="connsiteX503" fmla="*/ 500564 w 2766714"/>
                <a:gd name="connsiteY503" fmla="*/ 1596760 h 2105152"/>
                <a:gd name="connsiteX504" fmla="*/ 494675 w 2766714"/>
                <a:gd name="connsiteY504" fmla="*/ 1422038 h 2105152"/>
                <a:gd name="connsiteX505" fmla="*/ 484204 w 2766714"/>
                <a:gd name="connsiteY505" fmla="*/ 1370996 h 2105152"/>
                <a:gd name="connsiteX506" fmla="*/ 493366 w 2766714"/>
                <a:gd name="connsiteY506" fmla="*/ 1352673 h 2105152"/>
                <a:gd name="connsiteX507" fmla="*/ 650419 w 2766714"/>
                <a:gd name="connsiteY507" fmla="*/ 1198237 h 2105152"/>
                <a:gd name="connsiteX508" fmla="*/ 720439 w 2766714"/>
                <a:gd name="connsiteY508" fmla="*/ 1141959 h 2105152"/>
                <a:gd name="connsiteX509" fmla="*/ 726328 w 2766714"/>
                <a:gd name="connsiteY509" fmla="*/ 1137379 h 2105152"/>
                <a:gd name="connsiteX510" fmla="*/ 764283 w 2766714"/>
                <a:gd name="connsiteY510" fmla="*/ 1141959 h 2105152"/>
                <a:gd name="connsiteX511" fmla="*/ 847390 w 2766714"/>
                <a:gd name="connsiteY511" fmla="*/ 1322571 h 2105152"/>
                <a:gd name="connsiteX512" fmla="*/ 867676 w 2766714"/>
                <a:gd name="connsiteY512" fmla="*/ 1361834 h 2105152"/>
                <a:gd name="connsiteX513" fmla="*/ 782606 w 2766714"/>
                <a:gd name="connsiteY513" fmla="*/ 1147849 h 2105152"/>
                <a:gd name="connsiteX514" fmla="*/ 759702 w 2766714"/>
                <a:gd name="connsiteY514" fmla="*/ 1121019 h 2105152"/>
                <a:gd name="connsiteX515" fmla="*/ 761011 w 2766714"/>
                <a:gd name="connsiteY515" fmla="*/ 1107277 h 2105152"/>
                <a:gd name="connsiteX516" fmla="*/ 803546 w 2766714"/>
                <a:gd name="connsiteY516" fmla="*/ 1071285 h 2105152"/>
                <a:gd name="connsiteX517" fmla="*/ 819906 w 2766714"/>
                <a:gd name="connsiteY517" fmla="*/ 1073249 h 2105152"/>
                <a:gd name="connsiteX518" fmla="*/ 921991 w 2766714"/>
                <a:gd name="connsiteY518" fmla="*/ 1238155 h 2105152"/>
                <a:gd name="connsiteX519" fmla="*/ 980231 w 2766714"/>
                <a:gd name="connsiteY519" fmla="*/ 1421384 h 2105152"/>
                <a:gd name="connsiteX520" fmla="*/ 992010 w 2766714"/>
                <a:gd name="connsiteY520" fmla="*/ 1537865 h 2105152"/>
                <a:gd name="connsiteX521" fmla="*/ 950784 w 2766714"/>
                <a:gd name="connsiteY521" fmla="*/ 1751850 h 2105152"/>
                <a:gd name="connsiteX522" fmla="*/ 950784 w 2766714"/>
                <a:gd name="connsiteY522" fmla="*/ 1760357 h 2105152"/>
                <a:gd name="connsiteX523" fmla="*/ 957982 w 2766714"/>
                <a:gd name="connsiteY523" fmla="*/ 1755122 h 2105152"/>
                <a:gd name="connsiteX524" fmla="*/ 974342 w 2766714"/>
                <a:gd name="connsiteY524" fmla="*/ 1714550 h 2105152"/>
                <a:gd name="connsiteX525" fmla="*/ 1005098 w 2766714"/>
                <a:gd name="connsiteY525" fmla="*/ 1593488 h 2105152"/>
                <a:gd name="connsiteX526" fmla="*/ 1005753 w 2766714"/>
                <a:gd name="connsiteY526" fmla="*/ 1590871 h 2105152"/>
                <a:gd name="connsiteX527" fmla="*/ 1001826 w 2766714"/>
                <a:gd name="connsiteY527" fmla="*/ 1428582 h 2105152"/>
                <a:gd name="connsiteX528" fmla="*/ 990047 w 2766714"/>
                <a:gd name="connsiteY528" fmla="*/ 1348746 h 2105152"/>
                <a:gd name="connsiteX529" fmla="*/ 945549 w 2766714"/>
                <a:gd name="connsiteY529" fmla="*/ 1230956 h 2105152"/>
                <a:gd name="connsiteX530" fmla="*/ 833648 w 2766714"/>
                <a:gd name="connsiteY530" fmla="*/ 1065396 h 2105152"/>
                <a:gd name="connsiteX531" fmla="*/ 834957 w 2766714"/>
                <a:gd name="connsiteY531" fmla="*/ 1045764 h 2105152"/>
                <a:gd name="connsiteX532" fmla="*/ 893852 w 2766714"/>
                <a:gd name="connsiteY532" fmla="*/ 999303 h 2105152"/>
                <a:gd name="connsiteX533" fmla="*/ 915447 w 2766714"/>
                <a:gd name="connsiteY533" fmla="*/ 1005192 h 2105152"/>
                <a:gd name="connsiteX534" fmla="*/ 956019 w 2766714"/>
                <a:gd name="connsiteY534" fmla="*/ 1104659 h 2105152"/>
                <a:gd name="connsiteX535" fmla="*/ 958637 w 2766714"/>
                <a:gd name="connsiteY535" fmla="*/ 1113166 h 2105152"/>
                <a:gd name="connsiteX536" fmla="*/ 965180 w 2766714"/>
                <a:gd name="connsiteY536" fmla="*/ 1117093 h 2105152"/>
                <a:gd name="connsiteX537" fmla="*/ 967798 w 2766714"/>
                <a:gd name="connsiteY537" fmla="*/ 1110549 h 2105152"/>
                <a:gd name="connsiteX538" fmla="*/ 959945 w 2766714"/>
                <a:gd name="connsiteY538" fmla="*/ 1082410 h 2105152"/>
                <a:gd name="connsiteX539" fmla="*/ 923300 w 2766714"/>
                <a:gd name="connsiteY539" fmla="*/ 994722 h 2105152"/>
                <a:gd name="connsiteX540" fmla="*/ 927226 w 2766714"/>
                <a:gd name="connsiteY540" fmla="*/ 975745 h 2105152"/>
                <a:gd name="connsiteX541" fmla="*/ 1059413 w 2766714"/>
                <a:gd name="connsiteY541" fmla="*/ 878241 h 2105152"/>
                <a:gd name="connsiteX542" fmla="*/ 1153645 w 2766714"/>
                <a:gd name="connsiteY542" fmla="*/ 812147 h 2105152"/>
                <a:gd name="connsiteX543" fmla="*/ 1175894 w 2766714"/>
                <a:gd name="connsiteY543" fmla="*/ 814765 h 2105152"/>
                <a:gd name="connsiteX544" fmla="*/ 1245913 w 2766714"/>
                <a:gd name="connsiteY544" fmla="*/ 903107 h 2105152"/>
                <a:gd name="connsiteX545" fmla="*/ 1333602 w 2766714"/>
                <a:gd name="connsiteY545" fmla="*/ 1042492 h 2105152"/>
                <a:gd name="connsiteX546" fmla="*/ 1406239 w 2766714"/>
                <a:gd name="connsiteY546" fmla="*/ 1185149 h 2105152"/>
                <a:gd name="connsiteX547" fmla="*/ 1472987 w 2766714"/>
                <a:gd name="connsiteY547" fmla="*/ 1333695 h 2105152"/>
                <a:gd name="connsiteX548" fmla="*/ 1508324 w 2766714"/>
                <a:gd name="connsiteY548" fmla="*/ 1441015 h 2105152"/>
                <a:gd name="connsiteX549" fmla="*/ 1518794 w 2766714"/>
                <a:gd name="connsiteY549" fmla="*/ 1482242 h 2105152"/>
                <a:gd name="connsiteX550" fmla="*/ 1541043 w 2766714"/>
                <a:gd name="connsiteY550" fmla="*/ 1598723 h 2105152"/>
                <a:gd name="connsiteX551" fmla="*/ 1551513 w 2766714"/>
                <a:gd name="connsiteY551" fmla="*/ 1694918 h 2105152"/>
                <a:gd name="connsiteX552" fmla="*/ 1534499 w 2766714"/>
                <a:gd name="connsiteY552" fmla="*/ 1867677 h 2105152"/>
                <a:gd name="connsiteX553" fmla="*/ 1560020 w 2766714"/>
                <a:gd name="connsiteY553" fmla="*/ 1787187 h 2105152"/>
                <a:gd name="connsiteX554" fmla="*/ 1559366 w 2766714"/>
                <a:gd name="connsiteY554" fmla="*/ 1626207 h 2105152"/>
                <a:gd name="connsiteX555" fmla="*/ 1545624 w 2766714"/>
                <a:gd name="connsiteY555" fmla="*/ 1514307 h 2105152"/>
                <a:gd name="connsiteX556" fmla="*/ 1529918 w 2766714"/>
                <a:gd name="connsiteY556" fmla="*/ 1442978 h 2105152"/>
                <a:gd name="connsiteX557" fmla="*/ 1474295 w 2766714"/>
                <a:gd name="connsiteY557" fmla="*/ 1273492 h 2105152"/>
                <a:gd name="connsiteX558" fmla="*/ 1340800 w 2766714"/>
                <a:gd name="connsiteY558" fmla="*/ 1006501 h 2105152"/>
                <a:gd name="connsiteX559" fmla="*/ 1188982 w 2766714"/>
                <a:gd name="connsiteY559" fmla="*/ 801023 h 2105152"/>
                <a:gd name="connsiteX560" fmla="*/ 1190290 w 2766714"/>
                <a:gd name="connsiteY560" fmla="*/ 785317 h 2105152"/>
                <a:gd name="connsiteX561" fmla="*/ 1254421 w 2766714"/>
                <a:gd name="connsiteY561" fmla="*/ 738856 h 2105152"/>
                <a:gd name="connsiteX562" fmla="*/ 1267508 w 2766714"/>
                <a:gd name="connsiteY562" fmla="*/ 737547 h 2105152"/>
                <a:gd name="connsiteX563" fmla="*/ 1307426 w 2766714"/>
                <a:gd name="connsiteY563" fmla="*/ 773538 h 2105152"/>
                <a:gd name="connsiteX564" fmla="*/ 1361740 w 2766714"/>
                <a:gd name="connsiteY564" fmla="*/ 865807 h 2105152"/>
                <a:gd name="connsiteX565" fmla="*/ 1366321 w 2766714"/>
                <a:gd name="connsiteY565" fmla="*/ 873660 h 2105152"/>
                <a:gd name="connsiteX566" fmla="*/ 1372865 w 2766714"/>
                <a:gd name="connsiteY566" fmla="*/ 878895 h 2105152"/>
                <a:gd name="connsiteX567" fmla="*/ 1374174 w 2766714"/>
                <a:gd name="connsiteY567" fmla="*/ 870388 h 2105152"/>
                <a:gd name="connsiteX568" fmla="*/ 1334256 w 2766714"/>
                <a:gd name="connsiteY568" fmla="*/ 784008 h 2105152"/>
                <a:gd name="connsiteX569" fmla="*/ 1277979 w 2766714"/>
                <a:gd name="connsiteY569" fmla="*/ 725113 h 2105152"/>
                <a:gd name="connsiteX570" fmla="*/ 1370902 w 2766714"/>
                <a:gd name="connsiteY570" fmla="*/ 662292 h 2105152"/>
                <a:gd name="connsiteX571" fmla="*/ 1418672 w 2766714"/>
                <a:gd name="connsiteY571" fmla="*/ 627609 h 2105152"/>
                <a:gd name="connsiteX572" fmla="*/ 1438304 w 2766714"/>
                <a:gd name="connsiteY572" fmla="*/ 626955 h 2105152"/>
                <a:gd name="connsiteX573" fmla="*/ 1472332 w 2766714"/>
                <a:gd name="connsiteY573" fmla="*/ 643315 h 2105152"/>
                <a:gd name="connsiteX574" fmla="*/ 1528610 w 2766714"/>
                <a:gd name="connsiteY574" fmla="*/ 672108 h 2105152"/>
                <a:gd name="connsiteX575" fmla="*/ 1664723 w 2766714"/>
                <a:gd name="connsiteY575" fmla="*/ 769612 h 2105152"/>
                <a:gd name="connsiteX576" fmla="*/ 1759609 w 2766714"/>
                <a:gd name="connsiteY576" fmla="*/ 872351 h 2105152"/>
                <a:gd name="connsiteX577" fmla="*/ 1776623 w 2766714"/>
                <a:gd name="connsiteY577" fmla="*/ 890674 h 2105152"/>
                <a:gd name="connsiteX578" fmla="*/ 1783167 w 2766714"/>
                <a:gd name="connsiteY578" fmla="*/ 891983 h 2105152"/>
                <a:gd name="connsiteX579" fmla="*/ 1783167 w 2766714"/>
                <a:gd name="connsiteY579" fmla="*/ 885439 h 2105152"/>
                <a:gd name="connsiteX580" fmla="*/ 1724272 w 2766714"/>
                <a:gd name="connsiteY580" fmla="*/ 812147 h 2105152"/>
                <a:gd name="connsiteX581" fmla="*/ 1705295 w 2766714"/>
                <a:gd name="connsiteY581" fmla="*/ 787935 h 2105152"/>
                <a:gd name="connsiteX582" fmla="*/ 1695479 w 2766714"/>
                <a:gd name="connsiteY582" fmla="*/ 777465 h 2105152"/>
                <a:gd name="connsiteX583" fmla="*/ 1654252 w 2766714"/>
                <a:gd name="connsiteY583" fmla="*/ 740819 h 2105152"/>
                <a:gd name="connsiteX584" fmla="*/ 1487383 w 2766714"/>
                <a:gd name="connsiteY584" fmla="*/ 626955 h 2105152"/>
                <a:gd name="connsiteX585" fmla="*/ 1444848 w 2766714"/>
                <a:gd name="connsiteY585" fmla="*/ 606015 h 2105152"/>
                <a:gd name="connsiteX586" fmla="*/ 1524683 w 2766714"/>
                <a:gd name="connsiteY586" fmla="*/ 554972 h 2105152"/>
                <a:gd name="connsiteX587" fmla="*/ 1532536 w 2766714"/>
                <a:gd name="connsiteY587" fmla="*/ 556281 h 2105152"/>
                <a:gd name="connsiteX588" fmla="*/ 1615643 w 2766714"/>
                <a:gd name="connsiteY588" fmla="*/ 594236 h 2105152"/>
                <a:gd name="connsiteX589" fmla="*/ 1630694 w 2766714"/>
                <a:gd name="connsiteY589" fmla="*/ 599471 h 2105152"/>
                <a:gd name="connsiteX590" fmla="*/ 1781204 w 2766714"/>
                <a:gd name="connsiteY590" fmla="*/ 676034 h 2105152"/>
                <a:gd name="connsiteX591" fmla="*/ 1891796 w 2766714"/>
                <a:gd name="connsiteY591" fmla="*/ 740819 h 2105152"/>
                <a:gd name="connsiteX592" fmla="*/ 2027254 w 2766714"/>
                <a:gd name="connsiteY592" fmla="*/ 901799 h 2105152"/>
                <a:gd name="connsiteX593" fmla="*/ 2171874 w 2766714"/>
                <a:gd name="connsiteY593" fmla="*/ 1175988 h 2105152"/>
                <a:gd name="connsiteX594" fmla="*/ 2218336 w 2766714"/>
                <a:gd name="connsiteY594" fmla="*/ 1393899 h 2105152"/>
                <a:gd name="connsiteX595" fmla="*/ 2189543 w 2766714"/>
                <a:gd name="connsiteY595" fmla="*/ 1530667 h 2105152"/>
                <a:gd name="connsiteX596" fmla="*/ 2185616 w 2766714"/>
                <a:gd name="connsiteY596" fmla="*/ 1576474 h 2105152"/>
                <a:gd name="connsiteX597" fmla="*/ 2200668 w 2766714"/>
                <a:gd name="connsiteY597" fmla="*/ 1532630 h 2105152"/>
                <a:gd name="connsiteX598" fmla="*/ 2217027 w 2766714"/>
                <a:gd name="connsiteY598" fmla="*/ 1498602 h 2105152"/>
                <a:gd name="connsiteX599" fmla="*/ 2239931 w 2766714"/>
                <a:gd name="connsiteY599" fmla="*/ 1405024 h 2105152"/>
                <a:gd name="connsiteX600" fmla="*/ 2192160 w 2766714"/>
                <a:gd name="connsiteY600" fmla="*/ 1169444 h 2105152"/>
                <a:gd name="connsiteX601" fmla="*/ 2039033 w 2766714"/>
                <a:gd name="connsiteY601" fmla="*/ 871042 h 2105152"/>
                <a:gd name="connsiteX602" fmla="*/ 1834210 w 2766714"/>
                <a:gd name="connsiteY602" fmla="*/ 674071 h 2105152"/>
                <a:gd name="connsiteX603" fmla="*/ 1793637 w 2766714"/>
                <a:gd name="connsiteY603" fmla="*/ 653131 h 2105152"/>
                <a:gd name="connsiteX604" fmla="*/ 1637238 w 2766714"/>
                <a:gd name="connsiteY604" fmla="*/ 581148 h 2105152"/>
                <a:gd name="connsiteX605" fmla="*/ 1551513 w 2766714"/>
                <a:gd name="connsiteY605" fmla="*/ 552355 h 2105152"/>
                <a:gd name="connsiteX606" fmla="*/ 1541697 w 2766714"/>
                <a:gd name="connsiteY606" fmla="*/ 547120 h 2105152"/>
                <a:gd name="connsiteX607" fmla="*/ 1548896 w 2766714"/>
                <a:gd name="connsiteY607" fmla="*/ 539267 h 2105152"/>
                <a:gd name="connsiteX608" fmla="*/ 1703986 w 2766714"/>
                <a:gd name="connsiteY608" fmla="*/ 449615 h 2105152"/>
                <a:gd name="connsiteX609" fmla="*/ 1881980 w 2766714"/>
                <a:gd name="connsiteY609" fmla="*/ 354729 h 2105152"/>
                <a:gd name="connsiteX610" fmla="*/ 1909464 w 2766714"/>
                <a:gd name="connsiteY610" fmla="*/ 346876 h 2105152"/>
                <a:gd name="connsiteX611" fmla="*/ 2094656 w 2766714"/>
                <a:gd name="connsiteY611" fmla="*/ 372398 h 2105152"/>
                <a:gd name="connsiteX612" fmla="*/ 2187580 w 2766714"/>
                <a:gd name="connsiteY612" fmla="*/ 407735 h 2105152"/>
                <a:gd name="connsiteX613" fmla="*/ 2272650 w 2766714"/>
                <a:gd name="connsiteY613" fmla="*/ 446998 h 2105152"/>
                <a:gd name="connsiteX614" fmla="*/ 2355103 w 2766714"/>
                <a:gd name="connsiteY614" fmla="*/ 494768 h 2105152"/>
                <a:gd name="connsiteX615" fmla="*/ 2400256 w 2766714"/>
                <a:gd name="connsiteY615" fmla="*/ 529451 h 2105152"/>
                <a:gd name="connsiteX616" fmla="*/ 2531789 w 2766714"/>
                <a:gd name="connsiteY616" fmla="*/ 668182 h 2105152"/>
                <a:gd name="connsiteX617" fmla="*/ 2624057 w 2766714"/>
                <a:gd name="connsiteY617" fmla="*/ 816074 h 2105152"/>
                <a:gd name="connsiteX618" fmla="*/ 2631910 w 2766714"/>
                <a:gd name="connsiteY618" fmla="*/ 830470 h 2105152"/>
                <a:gd name="connsiteX619" fmla="*/ 2630601 w 2766714"/>
                <a:gd name="connsiteY619" fmla="*/ 814110 h 2105152"/>
                <a:gd name="connsiteX620" fmla="*/ 2593301 w 2766714"/>
                <a:gd name="connsiteY620" fmla="*/ 732312 h 2105152"/>
                <a:gd name="connsiteX621" fmla="*/ 2545531 w 2766714"/>
                <a:gd name="connsiteY621" fmla="*/ 665564 h 2105152"/>
                <a:gd name="connsiteX622" fmla="*/ 2408763 w 2766714"/>
                <a:gd name="connsiteY622" fmla="*/ 507856 h 2105152"/>
                <a:gd name="connsiteX623" fmla="*/ 2332854 w 2766714"/>
                <a:gd name="connsiteY623" fmla="*/ 454851 h 2105152"/>
                <a:gd name="connsiteX624" fmla="*/ 2273959 w 2766714"/>
                <a:gd name="connsiteY624" fmla="*/ 421477 h 2105152"/>
                <a:gd name="connsiteX625" fmla="*/ 2253673 w 2766714"/>
                <a:gd name="connsiteY625" fmla="*/ 409698 h 2105152"/>
                <a:gd name="connsiteX626" fmla="*/ 1952654 w 2766714"/>
                <a:gd name="connsiteY626" fmla="*/ 333134 h 2105152"/>
                <a:gd name="connsiteX627" fmla="*/ 1932368 w 2766714"/>
                <a:gd name="connsiteY627" fmla="*/ 328553 h 2105152"/>
                <a:gd name="connsiteX628" fmla="*/ 1978830 w 2766714"/>
                <a:gd name="connsiteY628" fmla="*/ 300415 h 2105152"/>
                <a:gd name="connsiteX629" fmla="*/ 2118869 w 2766714"/>
                <a:gd name="connsiteY629" fmla="*/ 280783 h 2105152"/>
                <a:gd name="connsiteX630" fmla="*/ 2184308 w 2766714"/>
                <a:gd name="connsiteY630" fmla="*/ 291253 h 2105152"/>
                <a:gd name="connsiteX631" fmla="*/ 2346596 w 2766714"/>
                <a:gd name="connsiteY631" fmla="*/ 358001 h 2105152"/>
                <a:gd name="connsiteX632" fmla="*/ 2396330 w 2766714"/>
                <a:gd name="connsiteY632" fmla="*/ 388757 h 2105152"/>
                <a:gd name="connsiteX633" fmla="*/ 2502995 w 2766714"/>
                <a:gd name="connsiteY633" fmla="*/ 475791 h 2105152"/>
                <a:gd name="connsiteX634" fmla="*/ 2558618 w 2766714"/>
                <a:gd name="connsiteY634" fmla="*/ 532723 h 2105152"/>
                <a:gd name="connsiteX635" fmla="*/ 2684261 w 2766714"/>
                <a:gd name="connsiteY635" fmla="*/ 702864 h 2105152"/>
                <a:gd name="connsiteX636" fmla="*/ 2703893 w 2766714"/>
                <a:gd name="connsiteY636" fmla="*/ 729694 h 2105152"/>
                <a:gd name="connsiteX637" fmla="*/ 2730723 w 2766714"/>
                <a:gd name="connsiteY637" fmla="*/ 808221 h 2105152"/>
                <a:gd name="connsiteX638" fmla="*/ 1932368 w 2766714"/>
                <a:gd name="connsiteY638" fmla="*/ 329208 h 2105152"/>
                <a:gd name="connsiteX639" fmla="*/ 1932368 w 2766714"/>
                <a:gd name="connsiteY639" fmla="*/ 329208 h 2105152"/>
                <a:gd name="connsiteX640" fmla="*/ 1931713 w 2766714"/>
                <a:gd name="connsiteY640" fmla="*/ 329208 h 2105152"/>
                <a:gd name="connsiteX641" fmla="*/ 1932368 w 2766714"/>
                <a:gd name="connsiteY641" fmla="*/ 329208 h 210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</a:cxnLst>
              <a:rect l="l" t="t" r="r" b="b"/>
              <a:pathLst>
                <a:path w="2766714" h="2105152">
                  <a:moveTo>
                    <a:pt x="2731377" y="711371"/>
                  </a:moveTo>
                  <a:cubicBezTo>
                    <a:pt x="2724179" y="704173"/>
                    <a:pt x="2716981" y="696975"/>
                    <a:pt x="2711746" y="687159"/>
                  </a:cubicBezTo>
                  <a:cubicBezTo>
                    <a:pt x="2692768" y="649859"/>
                    <a:pt x="2669210" y="615830"/>
                    <a:pt x="2643689" y="583111"/>
                  </a:cubicBezTo>
                  <a:cubicBezTo>
                    <a:pt x="2592647" y="515709"/>
                    <a:pt x="2532443" y="456814"/>
                    <a:pt x="2470930" y="399228"/>
                  </a:cubicBezTo>
                  <a:cubicBezTo>
                    <a:pt x="2444755" y="374361"/>
                    <a:pt x="2410072" y="363236"/>
                    <a:pt x="2381933" y="342296"/>
                  </a:cubicBezTo>
                  <a:cubicBezTo>
                    <a:pt x="2300789" y="283401"/>
                    <a:pt x="2207866" y="259188"/>
                    <a:pt x="2109707" y="248064"/>
                  </a:cubicBezTo>
                  <a:cubicBezTo>
                    <a:pt x="2075025" y="244137"/>
                    <a:pt x="2040342" y="250027"/>
                    <a:pt x="2005005" y="249372"/>
                  </a:cubicBezTo>
                  <a:cubicBezTo>
                    <a:pt x="1998461" y="249372"/>
                    <a:pt x="1993226" y="248718"/>
                    <a:pt x="1987991" y="242828"/>
                  </a:cubicBezTo>
                  <a:cubicBezTo>
                    <a:pt x="1957889" y="208800"/>
                    <a:pt x="1931059" y="172154"/>
                    <a:pt x="1897031" y="141398"/>
                  </a:cubicBezTo>
                  <a:cubicBezTo>
                    <a:pt x="1893759" y="138781"/>
                    <a:pt x="1891141" y="134854"/>
                    <a:pt x="1888524" y="130928"/>
                  </a:cubicBezTo>
                  <a:cubicBezTo>
                    <a:pt x="1868892" y="104752"/>
                    <a:pt x="1849260" y="79231"/>
                    <a:pt x="1821122" y="62217"/>
                  </a:cubicBezTo>
                  <a:cubicBezTo>
                    <a:pt x="1801490" y="50438"/>
                    <a:pt x="1782513" y="36696"/>
                    <a:pt x="1765499" y="21645"/>
                  </a:cubicBezTo>
                  <a:cubicBezTo>
                    <a:pt x="1747830" y="5940"/>
                    <a:pt x="1726890" y="-604"/>
                    <a:pt x="1703332" y="50"/>
                  </a:cubicBezTo>
                  <a:cubicBezTo>
                    <a:pt x="1675847" y="704"/>
                    <a:pt x="1648363" y="1359"/>
                    <a:pt x="1620879" y="704"/>
                  </a:cubicBezTo>
                  <a:cubicBezTo>
                    <a:pt x="1509632" y="-3876"/>
                    <a:pt x="1401004" y="14447"/>
                    <a:pt x="1293029" y="39313"/>
                  </a:cubicBezTo>
                  <a:cubicBezTo>
                    <a:pt x="1238061" y="51747"/>
                    <a:pt x="1188982" y="79231"/>
                    <a:pt x="1134013" y="91010"/>
                  </a:cubicBezTo>
                  <a:cubicBezTo>
                    <a:pt x="1128123" y="92319"/>
                    <a:pt x="1120925" y="95591"/>
                    <a:pt x="1122888" y="104098"/>
                  </a:cubicBezTo>
                  <a:cubicBezTo>
                    <a:pt x="1125506" y="114568"/>
                    <a:pt x="1134013" y="111951"/>
                    <a:pt x="1141211" y="109987"/>
                  </a:cubicBezTo>
                  <a:cubicBezTo>
                    <a:pt x="1192254" y="99517"/>
                    <a:pt x="1243296" y="91665"/>
                    <a:pt x="1294338" y="85121"/>
                  </a:cubicBezTo>
                  <a:cubicBezTo>
                    <a:pt x="1355851" y="77268"/>
                    <a:pt x="1417363" y="75959"/>
                    <a:pt x="1479530" y="81194"/>
                  </a:cubicBezTo>
                  <a:cubicBezTo>
                    <a:pt x="1514213" y="83812"/>
                    <a:pt x="1548896" y="89047"/>
                    <a:pt x="1583578" y="90356"/>
                  </a:cubicBezTo>
                  <a:cubicBezTo>
                    <a:pt x="1633312" y="91665"/>
                    <a:pt x="1671921" y="113259"/>
                    <a:pt x="1702023" y="151868"/>
                  </a:cubicBezTo>
                  <a:cubicBezTo>
                    <a:pt x="1734088" y="193095"/>
                    <a:pt x="1754374" y="241520"/>
                    <a:pt x="1782513" y="285364"/>
                  </a:cubicBezTo>
                  <a:cubicBezTo>
                    <a:pt x="1788402" y="294525"/>
                    <a:pt x="1785785" y="299106"/>
                    <a:pt x="1775969" y="303032"/>
                  </a:cubicBezTo>
                  <a:cubicBezTo>
                    <a:pt x="1743249" y="315466"/>
                    <a:pt x="1712493" y="331825"/>
                    <a:pt x="1682391" y="348840"/>
                  </a:cubicBezTo>
                  <a:cubicBezTo>
                    <a:pt x="1667995" y="357347"/>
                    <a:pt x="1652944" y="359310"/>
                    <a:pt x="1637238" y="353420"/>
                  </a:cubicBezTo>
                  <a:cubicBezTo>
                    <a:pt x="1597975" y="339024"/>
                    <a:pt x="1558712" y="325282"/>
                    <a:pt x="1521411" y="306304"/>
                  </a:cubicBezTo>
                  <a:cubicBezTo>
                    <a:pt x="1457281" y="273585"/>
                    <a:pt x="1394460" y="240211"/>
                    <a:pt x="1332947" y="202911"/>
                  </a:cubicBezTo>
                  <a:cubicBezTo>
                    <a:pt x="1262928" y="159721"/>
                    <a:pt x="1186364" y="134854"/>
                    <a:pt x="1105874" y="121112"/>
                  </a:cubicBezTo>
                  <a:cubicBezTo>
                    <a:pt x="1056141" y="112605"/>
                    <a:pt x="1005753" y="113259"/>
                    <a:pt x="957328" y="128965"/>
                  </a:cubicBezTo>
                  <a:cubicBezTo>
                    <a:pt x="916101" y="142707"/>
                    <a:pt x="875529" y="158412"/>
                    <a:pt x="835611" y="176735"/>
                  </a:cubicBezTo>
                  <a:cubicBezTo>
                    <a:pt x="802237" y="192440"/>
                    <a:pt x="765592" y="200293"/>
                    <a:pt x="734181" y="219925"/>
                  </a:cubicBezTo>
                  <a:cubicBezTo>
                    <a:pt x="708005" y="236285"/>
                    <a:pt x="681176" y="251336"/>
                    <a:pt x="653691" y="265732"/>
                  </a:cubicBezTo>
                  <a:cubicBezTo>
                    <a:pt x="630133" y="278166"/>
                    <a:pt x="607230" y="291908"/>
                    <a:pt x="584326" y="304995"/>
                  </a:cubicBezTo>
                  <a:cubicBezTo>
                    <a:pt x="579745" y="307613"/>
                    <a:pt x="572547" y="310885"/>
                    <a:pt x="575164" y="318083"/>
                  </a:cubicBezTo>
                  <a:cubicBezTo>
                    <a:pt x="577782" y="325936"/>
                    <a:pt x="584326" y="325282"/>
                    <a:pt x="590870" y="324627"/>
                  </a:cubicBezTo>
                  <a:cubicBezTo>
                    <a:pt x="596105" y="323973"/>
                    <a:pt x="601340" y="323318"/>
                    <a:pt x="606575" y="322010"/>
                  </a:cubicBezTo>
                  <a:cubicBezTo>
                    <a:pt x="628824" y="316774"/>
                    <a:pt x="651728" y="312194"/>
                    <a:pt x="673323" y="305650"/>
                  </a:cubicBezTo>
                  <a:cubicBezTo>
                    <a:pt x="745306" y="282746"/>
                    <a:pt x="816634" y="259188"/>
                    <a:pt x="889926" y="240211"/>
                  </a:cubicBezTo>
                  <a:cubicBezTo>
                    <a:pt x="946858" y="225814"/>
                    <a:pt x="1002481" y="208800"/>
                    <a:pt x="1062030" y="221234"/>
                  </a:cubicBezTo>
                  <a:cubicBezTo>
                    <a:pt x="1096713" y="228432"/>
                    <a:pt x="1132704" y="231049"/>
                    <a:pt x="1164115" y="248064"/>
                  </a:cubicBezTo>
                  <a:cubicBezTo>
                    <a:pt x="1211885" y="273585"/>
                    <a:pt x="1259656" y="299760"/>
                    <a:pt x="1299573" y="338369"/>
                  </a:cubicBezTo>
                  <a:cubicBezTo>
                    <a:pt x="1332293" y="370434"/>
                    <a:pt x="1363049" y="403808"/>
                    <a:pt x="1385953" y="443726"/>
                  </a:cubicBezTo>
                  <a:cubicBezTo>
                    <a:pt x="1401004" y="469902"/>
                    <a:pt x="1400349" y="469902"/>
                    <a:pt x="1380063" y="490188"/>
                  </a:cubicBezTo>
                  <a:cubicBezTo>
                    <a:pt x="1378755" y="491496"/>
                    <a:pt x="1378100" y="492151"/>
                    <a:pt x="1376791" y="493460"/>
                  </a:cubicBezTo>
                  <a:cubicBezTo>
                    <a:pt x="1360432" y="513746"/>
                    <a:pt x="1338837" y="518326"/>
                    <a:pt x="1313316" y="514400"/>
                  </a:cubicBezTo>
                  <a:cubicBezTo>
                    <a:pt x="1289103" y="510474"/>
                    <a:pt x="1266854" y="501967"/>
                    <a:pt x="1243296" y="497386"/>
                  </a:cubicBezTo>
                  <a:cubicBezTo>
                    <a:pt x="1179166" y="483644"/>
                    <a:pt x="1114381" y="471210"/>
                    <a:pt x="1050905" y="454196"/>
                  </a:cubicBezTo>
                  <a:cubicBezTo>
                    <a:pt x="993319" y="438491"/>
                    <a:pt x="935733" y="425403"/>
                    <a:pt x="877492" y="412970"/>
                  </a:cubicBezTo>
                  <a:cubicBezTo>
                    <a:pt x="795694" y="395956"/>
                    <a:pt x="713241" y="383522"/>
                    <a:pt x="630133" y="379596"/>
                  </a:cubicBezTo>
                  <a:cubicBezTo>
                    <a:pt x="594796" y="378287"/>
                    <a:pt x="559459" y="378941"/>
                    <a:pt x="524122" y="376978"/>
                  </a:cubicBezTo>
                  <a:cubicBezTo>
                    <a:pt x="509071" y="376324"/>
                    <a:pt x="495329" y="379596"/>
                    <a:pt x="480932" y="384831"/>
                  </a:cubicBezTo>
                  <a:cubicBezTo>
                    <a:pt x="416148" y="409698"/>
                    <a:pt x="359870" y="449615"/>
                    <a:pt x="301630" y="485607"/>
                  </a:cubicBezTo>
                  <a:cubicBezTo>
                    <a:pt x="285924" y="498040"/>
                    <a:pt x="272837" y="515054"/>
                    <a:pt x="267601" y="538612"/>
                  </a:cubicBezTo>
                  <a:cubicBezTo>
                    <a:pt x="262366" y="561516"/>
                    <a:pt x="256477" y="585074"/>
                    <a:pt x="244698" y="606669"/>
                  </a:cubicBezTo>
                  <a:cubicBezTo>
                    <a:pt x="223757" y="645278"/>
                    <a:pt x="206089" y="684541"/>
                    <a:pt x="202163" y="729040"/>
                  </a:cubicBezTo>
                  <a:cubicBezTo>
                    <a:pt x="201508" y="732966"/>
                    <a:pt x="198891" y="737547"/>
                    <a:pt x="196927" y="740819"/>
                  </a:cubicBezTo>
                  <a:cubicBezTo>
                    <a:pt x="177296" y="776810"/>
                    <a:pt x="167480" y="816728"/>
                    <a:pt x="149157" y="852719"/>
                  </a:cubicBezTo>
                  <a:cubicBezTo>
                    <a:pt x="146539" y="857300"/>
                    <a:pt x="146539" y="862535"/>
                    <a:pt x="151775" y="865807"/>
                  </a:cubicBezTo>
                  <a:cubicBezTo>
                    <a:pt x="156355" y="869079"/>
                    <a:pt x="160282" y="867116"/>
                    <a:pt x="163554" y="864498"/>
                  </a:cubicBezTo>
                  <a:cubicBezTo>
                    <a:pt x="170097" y="858609"/>
                    <a:pt x="177950" y="853374"/>
                    <a:pt x="182531" y="846175"/>
                  </a:cubicBezTo>
                  <a:cubicBezTo>
                    <a:pt x="211324" y="806258"/>
                    <a:pt x="246007" y="772229"/>
                    <a:pt x="283307" y="740164"/>
                  </a:cubicBezTo>
                  <a:cubicBezTo>
                    <a:pt x="314063" y="713989"/>
                    <a:pt x="340893" y="682578"/>
                    <a:pt x="370341" y="654439"/>
                  </a:cubicBezTo>
                  <a:cubicBezTo>
                    <a:pt x="386700" y="639388"/>
                    <a:pt x="402406" y="621720"/>
                    <a:pt x="425309" y="616485"/>
                  </a:cubicBezTo>
                  <a:cubicBezTo>
                    <a:pt x="442978" y="612558"/>
                    <a:pt x="461301" y="610595"/>
                    <a:pt x="478969" y="607978"/>
                  </a:cubicBezTo>
                  <a:cubicBezTo>
                    <a:pt x="598722" y="591618"/>
                    <a:pt x="719784" y="589655"/>
                    <a:pt x="840192" y="583765"/>
                  </a:cubicBezTo>
                  <a:cubicBezTo>
                    <a:pt x="895815" y="581148"/>
                    <a:pt x="950784" y="581802"/>
                    <a:pt x="1006407" y="581148"/>
                  </a:cubicBezTo>
                  <a:cubicBezTo>
                    <a:pt x="1017532" y="581148"/>
                    <a:pt x="1028002" y="583111"/>
                    <a:pt x="1037818" y="587692"/>
                  </a:cubicBezTo>
                  <a:cubicBezTo>
                    <a:pt x="1063339" y="599471"/>
                    <a:pt x="1090169" y="609287"/>
                    <a:pt x="1116999" y="619102"/>
                  </a:cubicBezTo>
                  <a:cubicBezTo>
                    <a:pt x="1127469" y="623029"/>
                    <a:pt x="1137939" y="627609"/>
                    <a:pt x="1145138" y="637425"/>
                  </a:cubicBezTo>
                  <a:cubicBezTo>
                    <a:pt x="1147755" y="641352"/>
                    <a:pt x="1149718" y="645278"/>
                    <a:pt x="1143829" y="649859"/>
                  </a:cubicBezTo>
                  <a:cubicBezTo>
                    <a:pt x="1106529" y="679306"/>
                    <a:pt x="1065956" y="702864"/>
                    <a:pt x="1019495" y="710717"/>
                  </a:cubicBezTo>
                  <a:cubicBezTo>
                    <a:pt x="935079" y="724459"/>
                    <a:pt x="850008" y="730349"/>
                    <a:pt x="765592" y="744091"/>
                  </a:cubicBezTo>
                  <a:cubicBezTo>
                    <a:pt x="693609" y="755870"/>
                    <a:pt x="622280" y="767649"/>
                    <a:pt x="553570" y="791207"/>
                  </a:cubicBezTo>
                  <a:cubicBezTo>
                    <a:pt x="500564" y="809530"/>
                    <a:pt x="449522" y="831779"/>
                    <a:pt x="397825" y="852719"/>
                  </a:cubicBezTo>
                  <a:cubicBezTo>
                    <a:pt x="297049" y="892637"/>
                    <a:pt x="200854" y="941062"/>
                    <a:pt x="113820" y="1006501"/>
                  </a:cubicBezTo>
                  <a:cubicBezTo>
                    <a:pt x="85027" y="1028096"/>
                    <a:pt x="67358" y="1057543"/>
                    <a:pt x="57542" y="1090263"/>
                  </a:cubicBezTo>
                  <a:cubicBezTo>
                    <a:pt x="51653" y="1109240"/>
                    <a:pt x="46418" y="1127563"/>
                    <a:pt x="36602" y="1144577"/>
                  </a:cubicBezTo>
                  <a:cubicBezTo>
                    <a:pt x="28095" y="1158974"/>
                    <a:pt x="21551" y="1174025"/>
                    <a:pt x="15662" y="1189730"/>
                  </a:cubicBezTo>
                  <a:cubicBezTo>
                    <a:pt x="13044" y="1196928"/>
                    <a:pt x="10426" y="1204781"/>
                    <a:pt x="18934" y="1208707"/>
                  </a:cubicBezTo>
                  <a:cubicBezTo>
                    <a:pt x="27441" y="1212633"/>
                    <a:pt x="32021" y="1205435"/>
                    <a:pt x="35293" y="1200200"/>
                  </a:cubicBezTo>
                  <a:cubicBezTo>
                    <a:pt x="44455" y="1185804"/>
                    <a:pt x="55579" y="1172716"/>
                    <a:pt x="68667" y="1161591"/>
                  </a:cubicBezTo>
                  <a:cubicBezTo>
                    <a:pt x="92225" y="1141305"/>
                    <a:pt x="112511" y="1117093"/>
                    <a:pt x="131488" y="1092226"/>
                  </a:cubicBezTo>
                  <a:cubicBezTo>
                    <a:pt x="155046" y="1062778"/>
                    <a:pt x="178605" y="1032676"/>
                    <a:pt x="214596" y="1016971"/>
                  </a:cubicBezTo>
                  <a:cubicBezTo>
                    <a:pt x="249279" y="1001266"/>
                    <a:pt x="283961" y="986869"/>
                    <a:pt x="320607" y="977708"/>
                  </a:cubicBezTo>
                  <a:cubicBezTo>
                    <a:pt x="393899" y="960039"/>
                    <a:pt x="469153" y="950223"/>
                    <a:pt x="544408" y="943679"/>
                  </a:cubicBezTo>
                  <a:cubicBezTo>
                    <a:pt x="611156" y="937790"/>
                    <a:pt x="678558" y="941716"/>
                    <a:pt x="745960" y="943679"/>
                  </a:cubicBezTo>
                  <a:cubicBezTo>
                    <a:pt x="760357" y="944334"/>
                    <a:pt x="774753" y="943679"/>
                    <a:pt x="788495" y="943025"/>
                  </a:cubicBezTo>
                  <a:cubicBezTo>
                    <a:pt x="796348" y="943025"/>
                    <a:pt x="798311" y="945643"/>
                    <a:pt x="793731" y="952186"/>
                  </a:cubicBezTo>
                  <a:cubicBezTo>
                    <a:pt x="787187" y="962657"/>
                    <a:pt x="780643" y="973127"/>
                    <a:pt x="774753" y="983597"/>
                  </a:cubicBezTo>
                  <a:cubicBezTo>
                    <a:pt x="755121" y="1018934"/>
                    <a:pt x="730255" y="1046419"/>
                    <a:pt x="687065" y="1052308"/>
                  </a:cubicBezTo>
                  <a:cubicBezTo>
                    <a:pt x="679212" y="1053617"/>
                    <a:pt x="671360" y="1056889"/>
                    <a:pt x="662853" y="1058852"/>
                  </a:cubicBezTo>
                  <a:cubicBezTo>
                    <a:pt x="588907" y="1078484"/>
                    <a:pt x="512997" y="1091571"/>
                    <a:pt x="440360" y="1115784"/>
                  </a:cubicBezTo>
                  <a:cubicBezTo>
                    <a:pt x="343511" y="1147849"/>
                    <a:pt x="249933" y="1188421"/>
                    <a:pt x="158973" y="1236192"/>
                  </a:cubicBezTo>
                  <a:cubicBezTo>
                    <a:pt x="92880" y="1270874"/>
                    <a:pt x="37911" y="1316681"/>
                    <a:pt x="14353" y="1392591"/>
                  </a:cubicBezTo>
                  <a:cubicBezTo>
                    <a:pt x="1265" y="1435126"/>
                    <a:pt x="-5279" y="1478970"/>
                    <a:pt x="5191" y="1521505"/>
                  </a:cubicBezTo>
                  <a:cubicBezTo>
                    <a:pt x="17625" y="1571893"/>
                    <a:pt x="33984" y="1621627"/>
                    <a:pt x="60160" y="1666780"/>
                  </a:cubicBezTo>
                  <a:cubicBezTo>
                    <a:pt x="75865" y="1693610"/>
                    <a:pt x="86990" y="1721748"/>
                    <a:pt x="93534" y="1752505"/>
                  </a:cubicBezTo>
                  <a:cubicBezTo>
                    <a:pt x="108585" y="1821216"/>
                    <a:pt x="124290" y="1889272"/>
                    <a:pt x="131488" y="1959292"/>
                  </a:cubicBezTo>
                  <a:cubicBezTo>
                    <a:pt x="135415" y="2000518"/>
                    <a:pt x="139996" y="2042399"/>
                    <a:pt x="144576" y="2083626"/>
                  </a:cubicBezTo>
                  <a:cubicBezTo>
                    <a:pt x="145231" y="2092787"/>
                    <a:pt x="146539" y="2101949"/>
                    <a:pt x="157664" y="2104566"/>
                  </a:cubicBezTo>
                  <a:cubicBezTo>
                    <a:pt x="168134" y="2107184"/>
                    <a:pt x="174024" y="2100640"/>
                    <a:pt x="179259" y="2092787"/>
                  </a:cubicBezTo>
                  <a:cubicBezTo>
                    <a:pt x="179913" y="2092133"/>
                    <a:pt x="180568" y="2091478"/>
                    <a:pt x="181222" y="2090169"/>
                  </a:cubicBezTo>
                  <a:cubicBezTo>
                    <a:pt x="205434" y="2046326"/>
                    <a:pt x="242080" y="2012297"/>
                    <a:pt x="272182" y="1973034"/>
                  </a:cubicBezTo>
                  <a:cubicBezTo>
                    <a:pt x="307519" y="1925918"/>
                    <a:pt x="352018" y="1893853"/>
                    <a:pt x="403714" y="1867677"/>
                  </a:cubicBezTo>
                  <a:cubicBezTo>
                    <a:pt x="459338" y="1839538"/>
                    <a:pt x="516269" y="1815980"/>
                    <a:pt x="577128" y="1804856"/>
                  </a:cubicBezTo>
                  <a:cubicBezTo>
                    <a:pt x="600031" y="1800930"/>
                    <a:pt x="623589" y="1796349"/>
                    <a:pt x="647147" y="1800930"/>
                  </a:cubicBezTo>
                  <a:cubicBezTo>
                    <a:pt x="660235" y="1803547"/>
                    <a:pt x="667433" y="1796349"/>
                    <a:pt x="668088" y="1784570"/>
                  </a:cubicBezTo>
                  <a:cubicBezTo>
                    <a:pt x="668742" y="1747924"/>
                    <a:pt x="675286" y="1712587"/>
                    <a:pt x="677904" y="1676596"/>
                  </a:cubicBezTo>
                  <a:cubicBezTo>
                    <a:pt x="682484" y="1610502"/>
                    <a:pt x="674632" y="1545063"/>
                    <a:pt x="668088" y="1479624"/>
                  </a:cubicBezTo>
                  <a:cubicBezTo>
                    <a:pt x="663507" y="1432508"/>
                    <a:pt x="654346" y="1385392"/>
                    <a:pt x="632096" y="1344166"/>
                  </a:cubicBezTo>
                  <a:cubicBezTo>
                    <a:pt x="619663" y="1321262"/>
                    <a:pt x="620317" y="1304902"/>
                    <a:pt x="632096" y="1284616"/>
                  </a:cubicBezTo>
                  <a:cubicBezTo>
                    <a:pt x="641912" y="1267602"/>
                    <a:pt x="646493" y="1248625"/>
                    <a:pt x="659581" y="1232920"/>
                  </a:cubicBezTo>
                  <a:cubicBezTo>
                    <a:pt x="667433" y="1223758"/>
                    <a:pt x="673323" y="1223758"/>
                    <a:pt x="679212" y="1234883"/>
                  </a:cubicBezTo>
                  <a:cubicBezTo>
                    <a:pt x="690991" y="1257786"/>
                    <a:pt x="702770" y="1281344"/>
                    <a:pt x="715204" y="1304248"/>
                  </a:cubicBezTo>
                  <a:cubicBezTo>
                    <a:pt x="746614" y="1361834"/>
                    <a:pt x="777371" y="1420729"/>
                    <a:pt x="797657" y="1482896"/>
                  </a:cubicBezTo>
                  <a:cubicBezTo>
                    <a:pt x="826450" y="1572548"/>
                    <a:pt x="840847" y="1664816"/>
                    <a:pt x="846736" y="1759049"/>
                  </a:cubicBezTo>
                  <a:cubicBezTo>
                    <a:pt x="848699" y="1791114"/>
                    <a:pt x="836920" y="1821870"/>
                    <a:pt x="831685" y="1853281"/>
                  </a:cubicBezTo>
                  <a:cubicBezTo>
                    <a:pt x="829067" y="1870949"/>
                    <a:pt x="823832" y="1887309"/>
                    <a:pt x="807473" y="1897779"/>
                  </a:cubicBezTo>
                  <a:cubicBezTo>
                    <a:pt x="799620" y="1903014"/>
                    <a:pt x="793731" y="1911521"/>
                    <a:pt x="787187" y="1918720"/>
                  </a:cubicBezTo>
                  <a:cubicBezTo>
                    <a:pt x="780643" y="1925918"/>
                    <a:pt x="775408" y="1934425"/>
                    <a:pt x="781297" y="1944241"/>
                  </a:cubicBezTo>
                  <a:cubicBezTo>
                    <a:pt x="787841" y="1954057"/>
                    <a:pt x="797657" y="1953402"/>
                    <a:pt x="807473" y="1950130"/>
                  </a:cubicBezTo>
                  <a:cubicBezTo>
                    <a:pt x="834957" y="1939660"/>
                    <a:pt x="863750" y="1937697"/>
                    <a:pt x="892543" y="1935079"/>
                  </a:cubicBezTo>
                  <a:cubicBezTo>
                    <a:pt x="931152" y="1931807"/>
                    <a:pt x="969761" y="1925263"/>
                    <a:pt x="1005098" y="1908249"/>
                  </a:cubicBezTo>
                  <a:cubicBezTo>
                    <a:pt x="1031928" y="1895162"/>
                    <a:pt x="1051560" y="1874221"/>
                    <a:pt x="1059413" y="1846082"/>
                  </a:cubicBezTo>
                  <a:cubicBezTo>
                    <a:pt x="1072500" y="1798966"/>
                    <a:pt x="1086897" y="1751850"/>
                    <a:pt x="1095404" y="1702771"/>
                  </a:cubicBezTo>
                  <a:cubicBezTo>
                    <a:pt x="1107837" y="1633406"/>
                    <a:pt x="1118962" y="1564695"/>
                    <a:pt x="1118308" y="1494021"/>
                  </a:cubicBezTo>
                  <a:cubicBezTo>
                    <a:pt x="1117653" y="1408296"/>
                    <a:pt x="1114381" y="1322571"/>
                    <a:pt x="1098676" y="1237500"/>
                  </a:cubicBezTo>
                  <a:cubicBezTo>
                    <a:pt x="1082971" y="1154393"/>
                    <a:pt x="1065302" y="1071940"/>
                    <a:pt x="1020804" y="998648"/>
                  </a:cubicBezTo>
                  <a:cubicBezTo>
                    <a:pt x="1020149" y="997994"/>
                    <a:pt x="1020149" y="996685"/>
                    <a:pt x="1019495" y="996031"/>
                  </a:cubicBezTo>
                  <a:cubicBezTo>
                    <a:pt x="1018840" y="995376"/>
                    <a:pt x="1018840" y="994067"/>
                    <a:pt x="1018186" y="993413"/>
                  </a:cubicBezTo>
                  <a:cubicBezTo>
                    <a:pt x="1017532" y="992104"/>
                    <a:pt x="1017532" y="991450"/>
                    <a:pt x="1016877" y="990141"/>
                  </a:cubicBezTo>
                  <a:cubicBezTo>
                    <a:pt x="1018186" y="990141"/>
                    <a:pt x="1019495" y="990141"/>
                    <a:pt x="1020804" y="990141"/>
                  </a:cubicBezTo>
                  <a:cubicBezTo>
                    <a:pt x="1020804" y="990141"/>
                    <a:pt x="1020804" y="990141"/>
                    <a:pt x="1020804" y="990141"/>
                  </a:cubicBezTo>
                  <a:cubicBezTo>
                    <a:pt x="1033891" y="996031"/>
                    <a:pt x="1046325" y="1002575"/>
                    <a:pt x="1059413" y="1009118"/>
                  </a:cubicBezTo>
                  <a:cubicBezTo>
                    <a:pt x="1063993" y="1011082"/>
                    <a:pt x="1067920" y="1013045"/>
                    <a:pt x="1072500" y="1015008"/>
                  </a:cubicBezTo>
                  <a:cubicBezTo>
                    <a:pt x="1098676" y="1026787"/>
                    <a:pt x="1118962" y="1043801"/>
                    <a:pt x="1133359" y="1068013"/>
                  </a:cubicBezTo>
                  <a:cubicBezTo>
                    <a:pt x="1153645" y="1102696"/>
                    <a:pt x="1175239" y="1136724"/>
                    <a:pt x="1189636" y="1174679"/>
                  </a:cubicBezTo>
                  <a:cubicBezTo>
                    <a:pt x="1202724" y="1207398"/>
                    <a:pt x="1217775" y="1239463"/>
                    <a:pt x="1229554" y="1272837"/>
                  </a:cubicBezTo>
                  <a:cubicBezTo>
                    <a:pt x="1259001" y="1355290"/>
                    <a:pt x="1302845" y="1432508"/>
                    <a:pt x="1319205" y="1519542"/>
                  </a:cubicBezTo>
                  <a:cubicBezTo>
                    <a:pt x="1323131" y="1541137"/>
                    <a:pt x="1327712" y="1562732"/>
                    <a:pt x="1333602" y="1584327"/>
                  </a:cubicBezTo>
                  <a:cubicBezTo>
                    <a:pt x="1350616" y="1649111"/>
                    <a:pt x="1363049" y="1714550"/>
                    <a:pt x="1374828" y="1779989"/>
                  </a:cubicBezTo>
                  <a:cubicBezTo>
                    <a:pt x="1385953" y="1842156"/>
                    <a:pt x="1383335" y="1904977"/>
                    <a:pt x="1381372" y="1967799"/>
                  </a:cubicBezTo>
                  <a:cubicBezTo>
                    <a:pt x="1381372" y="1978923"/>
                    <a:pt x="1377446" y="1990048"/>
                    <a:pt x="1372211" y="1999864"/>
                  </a:cubicBezTo>
                  <a:cubicBezTo>
                    <a:pt x="1358468" y="2023422"/>
                    <a:pt x="1345381" y="2047634"/>
                    <a:pt x="1332293" y="2071847"/>
                  </a:cubicBezTo>
                  <a:cubicBezTo>
                    <a:pt x="1328367" y="2078391"/>
                    <a:pt x="1327058" y="2084934"/>
                    <a:pt x="1332293" y="2090824"/>
                  </a:cubicBezTo>
                  <a:cubicBezTo>
                    <a:pt x="1336874" y="2096059"/>
                    <a:pt x="1342763" y="2094096"/>
                    <a:pt x="1348653" y="2092133"/>
                  </a:cubicBezTo>
                  <a:cubicBezTo>
                    <a:pt x="1379409" y="2079045"/>
                    <a:pt x="1411474" y="2070538"/>
                    <a:pt x="1444193" y="2063994"/>
                  </a:cubicBezTo>
                  <a:cubicBezTo>
                    <a:pt x="1495236" y="2054178"/>
                    <a:pt x="1546933" y="2052869"/>
                    <a:pt x="1597975" y="2046326"/>
                  </a:cubicBezTo>
                  <a:cubicBezTo>
                    <a:pt x="1620224" y="2043054"/>
                    <a:pt x="1641819" y="2040436"/>
                    <a:pt x="1650326" y="2015569"/>
                  </a:cubicBezTo>
                  <a:cubicBezTo>
                    <a:pt x="1658179" y="1992666"/>
                    <a:pt x="1665377" y="1969107"/>
                    <a:pt x="1671921" y="1945550"/>
                  </a:cubicBezTo>
                  <a:cubicBezTo>
                    <a:pt x="1679774" y="1917411"/>
                    <a:pt x="1686972" y="1888618"/>
                    <a:pt x="1696133" y="1861133"/>
                  </a:cubicBezTo>
                  <a:cubicBezTo>
                    <a:pt x="1718383" y="1793731"/>
                    <a:pt x="1739323" y="1725675"/>
                    <a:pt x="1743904" y="1653692"/>
                  </a:cubicBezTo>
                  <a:cubicBezTo>
                    <a:pt x="1748484" y="1584981"/>
                    <a:pt x="1747830" y="1515616"/>
                    <a:pt x="1745867" y="1446250"/>
                  </a:cubicBezTo>
                  <a:cubicBezTo>
                    <a:pt x="1742595" y="1351364"/>
                    <a:pt x="1726890" y="1257132"/>
                    <a:pt x="1697442" y="1166172"/>
                  </a:cubicBezTo>
                  <a:cubicBezTo>
                    <a:pt x="1661451" y="1054926"/>
                    <a:pt x="1599938" y="959385"/>
                    <a:pt x="1524683" y="871697"/>
                  </a:cubicBezTo>
                  <a:cubicBezTo>
                    <a:pt x="1520103" y="866462"/>
                    <a:pt x="1514868" y="860572"/>
                    <a:pt x="1508978" y="856646"/>
                  </a:cubicBezTo>
                  <a:cubicBezTo>
                    <a:pt x="1473641" y="835705"/>
                    <a:pt x="1450737" y="801677"/>
                    <a:pt x="1421944" y="774193"/>
                  </a:cubicBezTo>
                  <a:cubicBezTo>
                    <a:pt x="1421290" y="772884"/>
                    <a:pt x="1419327" y="770266"/>
                    <a:pt x="1419327" y="770266"/>
                  </a:cubicBezTo>
                  <a:cubicBezTo>
                    <a:pt x="1421290" y="768303"/>
                    <a:pt x="1423907" y="769612"/>
                    <a:pt x="1425871" y="770921"/>
                  </a:cubicBezTo>
                  <a:cubicBezTo>
                    <a:pt x="1425871" y="770921"/>
                    <a:pt x="1425871" y="770921"/>
                    <a:pt x="1425871" y="770921"/>
                  </a:cubicBezTo>
                  <a:cubicBezTo>
                    <a:pt x="1459899" y="782045"/>
                    <a:pt x="1491964" y="798405"/>
                    <a:pt x="1522720" y="816728"/>
                  </a:cubicBezTo>
                  <a:cubicBezTo>
                    <a:pt x="1527301" y="819346"/>
                    <a:pt x="1531227" y="821963"/>
                    <a:pt x="1535808" y="824581"/>
                  </a:cubicBezTo>
                  <a:cubicBezTo>
                    <a:pt x="1547587" y="831779"/>
                    <a:pt x="1558712" y="838977"/>
                    <a:pt x="1570491" y="846175"/>
                  </a:cubicBezTo>
                  <a:cubicBezTo>
                    <a:pt x="1618915" y="877586"/>
                    <a:pt x="1663414" y="914886"/>
                    <a:pt x="1707912" y="951532"/>
                  </a:cubicBezTo>
                  <a:cubicBezTo>
                    <a:pt x="1761572" y="995376"/>
                    <a:pt x="1813269" y="1041183"/>
                    <a:pt x="1861040" y="1090917"/>
                  </a:cubicBezTo>
                  <a:cubicBezTo>
                    <a:pt x="1927787" y="1159628"/>
                    <a:pt x="1984065" y="1236846"/>
                    <a:pt x="2035107" y="1317990"/>
                  </a:cubicBezTo>
                  <a:cubicBezTo>
                    <a:pt x="2037070" y="1321262"/>
                    <a:pt x="2039688" y="1324534"/>
                    <a:pt x="2040342" y="1328460"/>
                  </a:cubicBezTo>
                  <a:cubicBezTo>
                    <a:pt x="2044923" y="1366415"/>
                    <a:pt x="2053430" y="1404370"/>
                    <a:pt x="2050158" y="1442324"/>
                  </a:cubicBezTo>
                  <a:cubicBezTo>
                    <a:pt x="2044923" y="1502528"/>
                    <a:pt x="2037725" y="1562077"/>
                    <a:pt x="2033144" y="1622281"/>
                  </a:cubicBezTo>
                  <a:cubicBezTo>
                    <a:pt x="2029217" y="1678559"/>
                    <a:pt x="2025945" y="1734836"/>
                    <a:pt x="2015475" y="1790459"/>
                  </a:cubicBezTo>
                  <a:cubicBezTo>
                    <a:pt x="2005005" y="1844773"/>
                    <a:pt x="2000424" y="1900397"/>
                    <a:pt x="1975558" y="1950785"/>
                  </a:cubicBezTo>
                  <a:cubicBezTo>
                    <a:pt x="1971631" y="1958637"/>
                    <a:pt x="1970322" y="1968453"/>
                    <a:pt x="1978830" y="1974997"/>
                  </a:cubicBezTo>
                  <a:cubicBezTo>
                    <a:pt x="1986682" y="1980887"/>
                    <a:pt x="1995844" y="1980232"/>
                    <a:pt x="2003696" y="1974343"/>
                  </a:cubicBezTo>
                  <a:cubicBezTo>
                    <a:pt x="2031181" y="1955365"/>
                    <a:pt x="2058665" y="1937042"/>
                    <a:pt x="2082877" y="1913484"/>
                  </a:cubicBezTo>
                  <a:cubicBezTo>
                    <a:pt x="2124758" y="1874221"/>
                    <a:pt x="2163367" y="1831686"/>
                    <a:pt x="2208520" y="1796349"/>
                  </a:cubicBezTo>
                  <a:cubicBezTo>
                    <a:pt x="2239931" y="1771482"/>
                    <a:pt x="2268724" y="1742689"/>
                    <a:pt x="2289010" y="1707352"/>
                  </a:cubicBezTo>
                  <a:cubicBezTo>
                    <a:pt x="2315840" y="1659581"/>
                    <a:pt x="2338744" y="1610502"/>
                    <a:pt x="2355103" y="1558805"/>
                  </a:cubicBezTo>
                  <a:cubicBezTo>
                    <a:pt x="2379970" y="1482242"/>
                    <a:pt x="2396330" y="1403715"/>
                    <a:pt x="2408109" y="1323880"/>
                  </a:cubicBezTo>
                  <a:cubicBezTo>
                    <a:pt x="2415962" y="1272183"/>
                    <a:pt x="2413344" y="1221141"/>
                    <a:pt x="2387823" y="1173370"/>
                  </a:cubicBezTo>
                  <a:cubicBezTo>
                    <a:pt x="2385205" y="1168789"/>
                    <a:pt x="2384551" y="1164209"/>
                    <a:pt x="2382588" y="1159628"/>
                  </a:cubicBezTo>
                  <a:cubicBezTo>
                    <a:pt x="2348560" y="1069977"/>
                    <a:pt x="2307333" y="983597"/>
                    <a:pt x="2272650" y="894600"/>
                  </a:cubicBezTo>
                  <a:cubicBezTo>
                    <a:pt x="2242548" y="818037"/>
                    <a:pt x="2198050" y="748017"/>
                    <a:pt x="2158132" y="676034"/>
                  </a:cubicBezTo>
                  <a:cubicBezTo>
                    <a:pt x="2150934" y="663601"/>
                    <a:pt x="2142427" y="651822"/>
                    <a:pt x="2131302" y="643315"/>
                  </a:cubicBezTo>
                  <a:cubicBezTo>
                    <a:pt x="2105781" y="624337"/>
                    <a:pt x="2082877" y="601434"/>
                    <a:pt x="2058665" y="581148"/>
                  </a:cubicBezTo>
                  <a:cubicBezTo>
                    <a:pt x="2044923" y="570023"/>
                    <a:pt x="2031835" y="557590"/>
                    <a:pt x="2017439" y="545156"/>
                  </a:cubicBezTo>
                  <a:cubicBezTo>
                    <a:pt x="2022019" y="544502"/>
                    <a:pt x="2023982" y="543848"/>
                    <a:pt x="2026600" y="543193"/>
                  </a:cubicBezTo>
                  <a:cubicBezTo>
                    <a:pt x="2030526" y="542539"/>
                    <a:pt x="2034453" y="542539"/>
                    <a:pt x="2038379" y="541884"/>
                  </a:cubicBezTo>
                  <a:cubicBezTo>
                    <a:pt x="2110362" y="533377"/>
                    <a:pt x="2173183" y="560207"/>
                    <a:pt x="2234696" y="592272"/>
                  </a:cubicBezTo>
                  <a:cubicBezTo>
                    <a:pt x="2275268" y="613867"/>
                    <a:pt x="2306679" y="648550"/>
                    <a:pt x="2345942" y="671453"/>
                  </a:cubicBezTo>
                  <a:cubicBezTo>
                    <a:pt x="2364265" y="681924"/>
                    <a:pt x="2381279" y="695011"/>
                    <a:pt x="2396330" y="709408"/>
                  </a:cubicBezTo>
                  <a:cubicBezTo>
                    <a:pt x="2412690" y="724459"/>
                    <a:pt x="2430358" y="736892"/>
                    <a:pt x="2450644" y="746708"/>
                  </a:cubicBezTo>
                  <a:cubicBezTo>
                    <a:pt x="2464386" y="753252"/>
                    <a:pt x="2478129" y="760450"/>
                    <a:pt x="2485981" y="774847"/>
                  </a:cubicBezTo>
                  <a:cubicBezTo>
                    <a:pt x="2503650" y="806258"/>
                    <a:pt x="2520664" y="838977"/>
                    <a:pt x="2527208" y="874969"/>
                  </a:cubicBezTo>
                  <a:cubicBezTo>
                    <a:pt x="2537024" y="929283"/>
                    <a:pt x="2544876" y="983597"/>
                    <a:pt x="2552074" y="1037912"/>
                  </a:cubicBezTo>
                  <a:cubicBezTo>
                    <a:pt x="2559273" y="1097461"/>
                    <a:pt x="2552729" y="1157665"/>
                    <a:pt x="2560582" y="1217214"/>
                  </a:cubicBezTo>
                  <a:cubicBezTo>
                    <a:pt x="2563199" y="1236192"/>
                    <a:pt x="2562545" y="1254514"/>
                    <a:pt x="2558618" y="1272837"/>
                  </a:cubicBezTo>
                  <a:cubicBezTo>
                    <a:pt x="2556655" y="1280690"/>
                    <a:pt x="2556655" y="1289197"/>
                    <a:pt x="2556655" y="1297704"/>
                  </a:cubicBezTo>
                  <a:cubicBezTo>
                    <a:pt x="2556655" y="1307520"/>
                    <a:pt x="2562545" y="1314718"/>
                    <a:pt x="2571706" y="1317990"/>
                  </a:cubicBezTo>
                  <a:cubicBezTo>
                    <a:pt x="2580868" y="1320608"/>
                    <a:pt x="2588066" y="1314718"/>
                    <a:pt x="2593301" y="1308174"/>
                  </a:cubicBezTo>
                  <a:cubicBezTo>
                    <a:pt x="2597228" y="1302939"/>
                    <a:pt x="2600499" y="1296395"/>
                    <a:pt x="2602463" y="1289851"/>
                  </a:cubicBezTo>
                  <a:cubicBezTo>
                    <a:pt x="2608352" y="1270220"/>
                    <a:pt x="2616205" y="1250588"/>
                    <a:pt x="2619477" y="1230302"/>
                  </a:cubicBezTo>
                  <a:cubicBezTo>
                    <a:pt x="2631910" y="1153738"/>
                    <a:pt x="2667901" y="1084373"/>
                    <a:pt x="2692768" y="1011736"/>
                  </a:cubicBezTo>
                  <a:cubicBezTo>
                    <a:pt x="2695386" y="1003229"/>
                    <a:pt x="2699967" y="995376"/>
                    <a:pt x="2705202" y="988178"/>
                  </a:cubicBezTo>
                  <a:cubicBezTo>
                    <a:pt x="2721561" y="965274"/>
                    <a:pt x="2732032" y="940408"/>
                    <a:pt x="2737921" y="913578"/>
                  </a:cubicBezTo>
                  <a:cubicBezTo>
                    <a:pt x="2741193" y="900490"/>
                    <a:pt x="2745774" y="888056"/>
                    <a:pt x="2751009" y="876277"/>
                  </a:cubicBezTo>
                  <a:cubicBezTo>
                    <a:pt x="2762133" y="848793"/>
                    <a:pt x="2766060" y="820654"/>
                    <a:pt x="2766714" y="791207"/>
                  </a:cubicBezTo>
                  <a:cubicBezTo>
                    <a:pt x="2764097" y="762414"/>
                    <a:pt x="2754935" y="733620"/>
                    <a:pt x="2731377" y="711371"/>
                  </a:cubicBezTo>
                  <a:close/>
                  <a:moveTo>
                    <a:pt x="66050" y="1134761"/>
                  </a:moveTo>
                  <a:cubicBezTo>
                    <a:pt x="65395" y="1134761"/>
                    <a:pt x="64741" y="1134107"/>
                    <a:pt x="64086" y="1133452"/>
                  </a:cubicBezTo>
                  <a:cubicBezTo>
                    <a:pt x="64741" y="1132798"/>
                    <a:pt x="66050" y="1132144"/>
                    <a:pt x="66704" y="1131489"/>
                  </a:cubicBezTo>
                  <a:cubicBezTo>
                    <a:pt x="67358" y="1131489"/>
                    <a:pt x="68013" y="1132144"/>
                    <a:pt x="68667" y="1132798"/>
                  </a:cubicBezTo>
                  <a:cubicBezTo>
                    <a:pt x="68013" y="1133452"/>
                    <a:pt x="67358" y="1134107"/>
                    <a:pt x="66050" y="1134761"/>
                  </a:cubicBezTo>
                  <a:close/>
                  <a:moveTo>
                    <a:pt x="2730723" y="808221"/>
                  </a:moveTo>
                  <a:cubicBezTo>
                    <a:pt x="2725488" y="854682"/>
                    <a:pt x="2703238" y="895909"/>
                    <a:pt x="2692114" y="940408"/>
                  </a:cubicBezTo>
                  <a:cubicBezTo>
                    <a:pt x="2692114" y="941062"/>
                    <a:pt x="2691460" y="942371"/>
                    <a:pt x="2690805" y="943025"/>
                  </a:cubicBezTo>
                  <a:cubicBezTo>
                    <a:pt x="2655468" y="988178"/>
                    <a:pt x="2645652" y="1045764"/>
                    <a:pt x="2619477" y="1095498"/>
                  </a:cubicBezTo>
                  <a:cubicBezTo>
                    <a:pt x="2607698" y="1117093"/>
                    <a:pt x="2603771" y="1140651"/>
                    <a:pt x="2597228" y="1164209"/>
                  </a:cubicBezTo>
                  <a:cubicBezTo>
                    <a:pt x="2595919" y="1169444"/>
                    <a:pt x="2594610" y="1174679"/>
                    <a:pt x="2592647" y="1181223"/>
                  </a:cubicBezTo>
                  <a:cubicBezTo>
                    <a:pt x="2588720" y="1174679"/>
                    <a:pt x="2589375" y="1168789"/>
                    <a:pt x="2590029" y="1163554"/>
                  </a:cubicBezTo>
                  <a:cubicBezTo>
                    <a:pt x="2592647" y="1066050"/>
                    <a:pt x="2573669" y="971164"/>
                    <a:pt x="2556655" y="876277"/>
                  </a:cubicBezTo>
                  <a:cubicBezTo>
                    <a:pt x="2548803" y="833088"/>
                    <a:pt x="2527862" y="795133"/>
                    <a:pt x="2504959" y="758487"/>
                  </a:cubicBezTo>
                  <a:cubicBezTo>
                    <a:pt x="2495143" y="742782"/>
                    <a:pt x="2478783" y="733620"/>
                    <a:pt x="2462423" y="725768"/>
                  </a:cubicBezTo>
                  <a:cubicBezTo>
                    <a:pt x="2442792" y="715952"/>
                    <a:pt x="2425123" y="704173"/>
                    <a:pt x="2409418" y="689122"/>
                  </a:cubicBezTo>
                  <a:cubicBezTo>
                    <a:pt x="2402874" y="682578"/>
                    <a:pt x="2396330" y="676689"/>
                    <a:pt x="2389132" y="672108"/>
                  </a:cubicBezTo>
                  <a:cubicBezTo>
                    <a:pt x="2339398" y="641352"/>
                    <a:pt x="2296863" y="600125"/>
                    <a:pt x="2246475" y="570678"/>
                  </a:cubicBezTo>
                  <a:cubicBezTo>
                    <a:pt x="2171874" y="528142"/>
                    <a:pt x="2092693" y="501312"/>
                    <a:pt x="2004351" y="521598"/>
                  </a:cubicBezTo>
                  <a:cubicBezTo>
                    <a:pt x="1990608" y="524870"/>
                    <a:pt x="1976212" y="526179"/>
                    <a:pt x="1962470" y="528142"/>
                  </a:cubicBezTo>
                  <a:cubicBezTo>
                    <a:pt x="1953308" y="529451"/>
                    <a:pt x="1945456" y="533377"/>
                    <a:pt x="1945456" y="543193"/>
                  </a:cubicBezTo>
                  <a:cubicBezTo>
                    <a:pt x="1945456" y="553009"/>
                    <a:pt x="1953963" y="556281"/>
                    <a:pt x="1961815" y="556935"/>
                  </a:cubicBezTo>
                  <a:cubicBezTo>
                    <a:pt x="1996498" y="560207"/>
                    <a:pt x="2020710" y="581148"/>
                    <a:pt x="2044269" y="603397"/>
                  </a:cubicBezTo>
                  <a:cubicBezTo>
                    <a:pt x="2064554" y="622374"/>
                    <a:pt x="2084841" y="642006"/>
                    <a:pt x="2107090" y="659020"/>
                  </a:cubicBezTo>
                  <a:cubicBezTo>
                    <a:pt x="2118214" y="667527"/>
                    <a:pt x="2128030" y="677997"/>
                    <a:pt x="2134574" y="691085"/>
                  </a:cubicBezTo>
                  <a:cubicBezTo>
                    <a:pt x="2171874" y="760450"/>
                    <a:pt x="2213101" y="827852"/>
                    <a:pt x="2242548" y="901799"/>
                  </a:cubicBezTo>
                  <a:cubicBezTo>
                    <a:pt x="2268070" y="965274"/>
                    <a:pt x="2293591" y="1029404"/>
                    <a:pt x="2319766" y="1092880"/>
                  </a:cubicBezTo>
                  <a:cubicBezTo>
                    <a:pt x="2336780" y="1133452"/>
                    <a:pt x="2353140" y="1174679"/>
                    <a:pt x="2370154" y="1215251"/>
                  </a:cubicBezTo>
                  <a:cubicBezTo>
                    <a:pt x="2379970" y="1238155"/>
                    <a:pt x="2382588" y="1263021"/>
                    <a:pt x="2380625" y="1287234"/>
                  </a:cubicBezTo>
                  <a:cubicBezTo>
                    <a:pt x="2376698" y="1352018"/>
                    <a:pt x="2361647" y="1414840"/>
                    <a:pt x="2345942" y="1477661"/>
                  </a:cubicBezTo>
                  <a:cubicBezTo>
                    <a:pt x="2333509" y="1529358"/>
                    <a:pt x="2314531" y="1579091"/>
                    <a:pt x="2292936" y="1626862"/>
                  </a:cubicBezTo>
                  <a:cubicBezTo>
                    <a:pt x="2268070" y="1683139"/>
                    <a:pt x="2236659" y="1735491"/>
                    <a:pt x="2185616" y="1773445"/>
                  </a:cubicBezTo>
                  <a:cubicBezTo>
                    <a:pt x="2137846" y="1808782"/>
                    <a:pt x="2099237" y="1854589"/>
                    <a:pt x="2055393" y="1894507"/>
                  </a:cubicBezTo>
                  <a:cubicBezTo>
                    <a:pt x="2044923" y="1904323"/>
                    <a:pt x="2035761" y="1914793"/>
                    <a:pt x="2022674" y="1921992"/>
                  </a:cubicBezTo>
                  <a:cubicBezTo>
                    <a:pt x="2021365" y="1922646"/>
                    <a:pt x="2020710" y="1922646"/>
                    <a:pt x="2019402" y="1923300"/>
                  </a:cubicBezTo>
                  <a:cubicBezTo>
                    <a:pt x="2019402" y="1921992"/>
                    <a:pt x="2019402" y="1920683"/>
                    <a:pt x="2019402" y="1919374"/>
                  </a:cubicBezTo>
                  <a:cubicBezTo>
                    <a:pt x="2019402" y="1919374"/>
                    <a:pt x="2019402" y="1919374"/>
                    <a:pt x="2019402" y="1919374"/>
                  </a:cubicBezTo>
                  <a:cubicBezTo>
                    <a:pt x="2029217" y="1872912"/>
                    <a:pt x="2040342" y="1827105"/>
                    <a:pt x="2047540" y="1779989"/>
                  </a:cubicBezTo>
                  <a:cubicBezTo>
                    <a:pt x="2054739" y="1734836"/>
                    <a:pt x="2059974" y="1688374"/>
                    <a:pt x="2061937" y="1642567"/>
                  </a:cubicBezTo>
                  <a:cubicBezTo>
                    <a:pt x="2064554" y="1580400"/>
                    <a:pt x="2074370" y="1518888"/>
                    <a:pt x="2079605" y="1456721"/>
                  </a:cubicBezTo>
                  <a:cubicBezTo>
                    <a:pt x="2083532" y="1414185"/>
                    <a:pt x="2075679" y="1373613"/>
                    <a:pt x="2071098" y="1332387"/>
                  </a:cubicBezTo>
                  <a:cubicBezTo>
                    <a:pt x="2069790" y="1323225"/>
                    <a:pt x="2059974" y="1315373"/>
                    <a:pt x="2054739" y="1306866"/>
                  </a:cubicBezTo>
                  <a:cubicBezTo>
                    <a:pt x="2020056" y="1252551"/>
                    <a:pt x="1982102" y="1199546"/>
                    <a:pt x="1940220" y="1150466"/>
                  </a:cubicBezTo>
                  <a:cubicBezTo>
                    <a:pt x="1864311" y="1060161"/>
                    <a:pt x="1777278" y="980980"/>
                    <a:pt x="1685663" y="907034"/>
                  </a:cubicBezTo>
                  <a:cubicBezTo>
                    <a:pt x="1614989" y="850102"/>
                    <a:pt x="1537117" y="804949"/>
                    <a:pt x="1459899" y="757833"/>
                  </a:cubicBezTo>
                  <a:cubicBezTo>
                    <a:pt x="1442885" y="747363"/>
                    <a:pt x="1423253" y="743436"/>
                    <a:pt x="1402967" y="749326"/>
                  </a:cubicBezTo>
                  <a:cubicBezTo>
                    <a:pt x="1386607" y="754561"/>
                    <a:pt x="1383990" y="765686"/>
                    <a:pt x="1395769" y="777465"/>
                  </a:cubicBezTo>
                  <a:cubicBezTo>
                    <a:pt x="1414746" y="796442"/>
                    <a:pt x="1433723" y="815419"/>
                    <a:pt x="1451392" y="836360"/>
                  </a:cubicBezTo>
                  <a:cubicBezTo>
                    <a:pt x="1462516" y="848793"/>
                    <a:pt x="1474950" y="859263"/>
                    <a:pt x="1489346" y="868425"/>
                  </a:cubicBezTo>
                  <a:cubicBezTo>
                    <a:pt x="1515522" y="886093"/>
                    <a:pt x="1531882" y="912923"/>
                    <a:pt x="1550204" y="937790"/>
                  </a:cubicBezTo>
                  <a:cubicBezTo>
                    <a:pt x="1602556" y="1009118"/>
                    <a:pt x="1647709" y="1085028"/>
                    <a:pt x="1673230" y="1170753"/>
                  </a:cubicBezTo>
                  <a:cubicBezTo>
                    <a:pt x="1695479" y="1245353"/>
                    <a:pt x="1710530" y="1321262"/>
                    <a:pt x="1715765" y="1398480"/>
                  </a:cubicBezTo>
                  <a:cubicBezTo>
                    <a:pt x="1722309" y="1492712"/>
                    <a:pt x="1723618" y="1586290"/>
                    <a:pt x="1713802" y="1680522"/>
                  </a:cubicBezTo>
                  <a:cubicBezTo>
                    <a:pt x="1707258" y="1741380"/>
                    <a:pt x="1686972" y="1798966"/>
                    <a:pt x="1669958" y="1856553"/>
                  </a:cubicBezTo>
                  <a:cubicBezTo>
                    <a:pt x="1655561" y="1903669"/>
                    <a:pt x="1641819" y="1951439"/>
                    <a:pt x="1628731" y="1999209"/>
                  </a:cubicBezTo>
                  <a:cubicBezTo>
                    <a:pt x="1625459" y="2011643"/>
                    <a:pt x="1618261" y="2017532"/>
                    <a:pt x="1605173" y="2018841"/>
                  </a:cubicBezTo>
                  <a:cubicBezTo>
                    <a:pt x="1552822" y="2024076"/>
                    <a:pt x="1499817" y="2029966"/>
                    <a:pt x="1447465" y="2036510"/>
                  </a:cubicBezTo>
                  <a:cubicBezTo>
                    <a:pt x="1431106" y="2038473"/>
                    <a:pt x="1414746" y="2043708"/>
                    <a:pt x="1399041" y="2048943"/>
                  </a:cubicBezTo>
                  <a:cubicBezTo>
                    <a:pt x="1389225" y="2052215"/>
                    <a:pt x="1380063" y="2056141"/>
                    <a:pt x="1366321" y="2056796"/>
                  </a:cubicBezTo>
                  <a:cubicBezTo>
                    <a:pt x="1378100" y="2041090"/>
                    <a:pt x="1385953" y="2026694"/>
                    <a:pt x="1398386" y="2013606"/>
                  </a:cubicBezTo>
                  <a:cubicBezTo>
                    <a:pt x="1409511" y="2001827"/>
                    <a:pt x="1416055" y="1984159"/>
                    <a:pt x="1418018" y="1967144"/>
                  </a:cubicBezTo>
                  <a:cubicBezTo>
                    <a:pt x="1425216" y="1906286"/>
                    <a:pt x="1421290" y="1846082"/>
                    <a:pt x="1408856" y="1785878"/>
                  </a:cubicBezTo>
                  <a:cubicBezTo>
                    <a:pt x="1407548" y="1779989"/>
                    <a:pt x="1408202" y="1772791"/>
                    <a:pt x="1399041" y="1772136"/>
                  </a:cubicBezTo>
                  <a:cubicBezTo>
                    <a:pt x="1393151" y="1771482"/>
                    <a:pt x="1395769" y="1766247"/>
                    <a:pt x="1395114" y="1762321"/>
                  </a:cubicBezTo>
                  <a:cubicBezTo>
                    <a:pt x="1374174" y="1659581"/>
                    <a:pt x="1350616" y="1557497"/>
                    <a:pt x="1326403" y="1455412"/>
                  </a:cubicBezTo>
                  <a:cubicBezTo>
                    <a:pt x="1315933" y="1411568"/>
                    <a:pt x="1292375" y="1372305"/>
                    <a:pt x="1278633" y="1329115"/>
                  </a:cubicBezTo>
                  <a:cubicBezTo>
                    <a:pt x="1258347" y="1268257"/>
                    <a:pt x="1236098" y="1208053"/>
                    <a:pt x="1209922" y="1149158"/>
                  </a:cubicBezTo>
                  <a:cubicBezTo>
                    <a:pt x="1192254" y="1109894"/>
                    <a:pt x="1171967" y="1071940"/>
                    <a:pt x="1145138" y="1037257"/>
                  </a:cubicBezTo>
                  <a:cubicBezTo>
                    <a:pt x="1130087" y="1018280"/>
                    <a:pt x="1110455" y="1004538"/>
                    <a:pt x="1088206" y="994722"/>
                  </a:cubicBezTo>
                  <a:cubicBezTo>
                    <a:pt x="1059413" y="982288"/>
                    <a:pt x="1031274" y="967237"/>
                    <a:pt x="1001172" y="956767"/>
                  </a:cubicBezTo>
                  <a:cubicBezTo>
                    <a:pt x="992010" y="953495"/>
                    <a:pt x="984812" y="958730"/>
                    <a:pt x="986121" y="969201"/>
                  </a:cubicBezTo>
                  <a:cubicBezTo>
                    <a:pt x="986775" y="977053"/>
                    <a:pt x="990047" y="984906"/>
                    <a:pt x="993974" y="991450"/>
                  </a:cubicBezTo>
                  <a:cubicBezTo>
                    <a:pt x="1046979" y="1072594"/>
                    <a:pt x="1069883" y="1164863"/>
                    <a:pt x="1086243" y="1259095"/>
                  </a:cubicBezTo>
                  <a:cubicBezTo>
                    <a:pt x="1105874" y="1372305"/>
                    <a:pt x="1107183" y="1485514"/>
                    <a:pt x="1088206" y="1598723"/>
                  </a:cubicBezTo>
                  <a:cubicBezTo>
                    <a:pt x="1075118" y="1679213"/>
                    <a:pt x="1056141" y="1757740"/>
                    <a:pt x="1032583" y="1836266"/>
                  </a:cubicBezTo>
                  <a:cubicBezTo>
                    <a:pt x="1026039" y="1858516"/>
                    <a:pt x="1009679" y="1873567"/>
                    <a:pt x="988738" y="1882728"/>
                  </a:cubicBezTo>
                  <a:cubicBezTo>
                    <a:pt x="956019" y="1897779"/>
                    <a:pt x="921336" y="1903014"/>
                    <a:pt x="885999" y="1905632"/>
                  </a:cubicBezTo>
                  <a:cubicBezTo>
                    <a:pt x="873566" y="1906940"/>
                    <a:pt x="861133" y="1908249"/>
                    <a:pt x="848045" y="1909558"/>
                  </a:cubicBezTo>
                  <a:cubicBezTo>
                    <a:pt x="867022" y="1862442"/>
                    <a:pt x="872912" y="1814672"/>
                    <a:pt x="878801" y="1766901"/>
                  </a:cubicBezTo>
                  <a:cubicBezTo>
                    <a:pt x="882073" y="1738763"/>
                    <a:pt x="873566" y="1710624"/>
                    <a:pt x="870948" y="1682485"/>
                  </a:cubicBezTo>
                  <a:cubicBezTo>
                    <a:pt x="863750" y="1605921"/>
                    <a:pt x="846082" y="1531321"/>
                    <a:pt x="820560" y="1459338"/>
                  </a:cubicBezTo>
                  <a:cubicBezTo>
                    <a:pt x="804855" y="1415494"/>
                    <a:pt x="781951" y="1373613"/>
                    <a:pt x="761011" y="1331732"/>
                  </a:cubicBezTo>
                  <a:cubicBezTo>
                    <a:pt x="743342" y="1296395"/>
                    <a:pt x="724365" y="1262367"/>
                    <a:pt x="705388" y="1228339"/>
                  </a:cubicBezTo>
                  <a:cubicBezTo>
                    <a:pt x="683793" y="1189730"/>
                    <a:pt x="659581" y="1191039"/>
                    <a:pt x="635368" y="1228993"/>
                  </a:cubicBezTo>
                  <a:cubicBezTo>
                    <a:pt x="624898" y="1246007"/>
                    <a:pt x="617700" y="1264985"/>
                    <a:pt x="609193" y="1283308"/>
                  </a:cubicBezTo>
                  <a:cubicBezTo>
                    <a:pt x="606575" y="1287888"/>
                    <a:pt x="605266" y="1293778"/>
                    <a:pt x="601994" y="1297704"/>
                  </a:cubicBezTo>
                  <a:cubicBezTo>
                    <a:pt x="591524" y="1309483"/>
                    <a:pt x="590870" y="1320608"/>
                    <a:pt x="599377" y="1333695"/>
                  </a:cubicBezTo>
                  <a:cubicBezTo>
                    <a:pt x="626207" y="1374922"/>
                    <a:pt x="636677" y="1422692"/>
                    <a:pt x="643221" y="1469808"/>
                  </a:cubicBezTo>
                  <a:cubicBezTo>
                    <a:pt x="651728" y="1531321"/>
                    <a:pt x="656309" y="1593488"/>
                    <a:pt x="655654" y="1656309"/>
                  </a:cubicBezTo>
                  <a:cubicBezTo>
                    <a:pt x="655654" y="1694264"/>
                    <a:pt x="645838" y="1730910"/>
                    <a:pt x="645184" y="1768864"/>
                  </a:cubicBezTo>
                  <a:cubicBezTo>
                    <a:pt x="645184" y="1774754"/>
                    <a:pt x="642567" y="1776063"/>
                    <a:pt x="636677" y="1776063"/>
                  </a:cubicBezTo>
                  <a:cubicBezTo>
                    <a:pt x="557496" y="1778026"/>
                    <a:pt x="484204" y="1800930"/>
                    <a:pt x="414185" y="1836921"/>
                  </a:cubicBezTo>
                  <a:cubicBezTo>
                    <a:pt x="410913" y="1838884"/>
                    <a:pt x="406986" y="1840847"/>
                    <a:pt x="403714" y="1842156"/>
                  </a:cubicBezTo>
                  <a:cubicBezTo>
                    <a:pt x="293777" y="1901051"/>
                    <a:pt x="326497" y="1875530"/>
                    <a:pt x="246007" y="1969762"/>
                  </a:cubicBezTo>
                  <a:cubicBezTo>
                    <a:pt x="219831" y="2000518"/>
                    <a:pt x="190384" y="2028002"/>
                    <a:pt x="168789" y="2063994"/>
                  </a:cubicBezTo>
                  <a:cubicBezTo>
                    <a:pt x="166171" y="2041745"/>
                    <a:pt x="162899" y="2018841"/>
                    <a:pt x="160936" y="1996592"/>
                  </a:cubicBezTo>
                  <a:cubicBezTo>
                    <a:pt x="153083" y="1902360"/>
                    <a:pt x="132143" y="1810091"/>
                    <a:pt x="109894" y="1717822"/>
                  </a:cubicBezTo>
                  <a:cubicBezTo>
                    <a:pt x="105313" y="1698190"/>
                    <a:pt x="95497" y="1680522"/>
                    <a:pt x="85681" y="1662853"/>
                  </a:cubicBezTo>
                  <a:cubicBezTo>
                    <a:pt x="58851" y="1617046"/>
                    <a:pt x="41837" y="1567312"/>
                    <a:pt x="29404" y="1516270"/>
                  </a:cubicBezTo>
                  <a:cubicBezTo>
                    <a:pt x="18934" y="1476352"/>
                    <a:pt x="23514" y="1434472"/>
                    <a:pt x="39874" y="1395208"/>
                  </a:cubicBezTo>
                  <a:cubicBezTo>
                    <a:pt x="41183" y="1391936"/>
                    <a:pt x="42492" y="1388664"/>
                    <a:pt x="43800" y="1385392"/>
                  </a:cubicBezTo>
                  <a:cubicBezTo>
                    <a:pt x="56888" y="1338276"/>
                    <a:pt x="90916" y="1308174"/>
                    <a:pt x="128871" y="1282653"/>
                  </a:cubicBezTo>
                  <a:cubicBezTo>
                    <a:pt x="185148" y="1244699"/>
                    <a:pt x="249279" y="1221141"/>
                    <a:pt x="310137" y="1192347"/>
                  </a:cubicBezTo>
                  <a:cubicBezTo>
                    <a:pt x="422692" y="1139996"/>
                    <a:pt x="543099" y="1114475"/>
                    <a:pt x="662853" y="1084373"/>
                  </a:cubicBezTo>
                  <a:cubicBezTo>
                    <a:pt x="678558" y="1080447"/>
                    <a:pt x="693609" y="1074557"/>
                    <a:pt x="709314" y="1071285"/>
                  </a:cubicBezTo>
                  <a:cubicBezTo>
                    <a:pt x="740725" y="1064742"/>
                    <a:pt x="762320" y="1045764"/>
                    <a:pt x="779334" y="1019589"/>
                  </a:cubicBezTo>
                  <a:cubicBezTo>
                    <a:pt x="793731" y="998648"/>
                    <a:pt x="806818" y="977053"/>
                    <a:pt x="819252" y="954804"/>
                  </a:cubicBezTo>
                  <a:cubicBezTo>
                    <a:pt x="828413" y="938444"/>
                    <a:pt x="821215" y="923393"/>
                    <a:pt x="802892" y="919467"/>
                  </a:cubicBezTo>
                  <a:cubicBezTo>
                    <a:pt x="800274" y="918813"/>
                    <a:pt x="798311" y="918813"/>
                    <a:pt x="795694" y="918813"/>
                  </a:cubicBezTo>
                  <a:cubicBezTo>
                    <a:pt x="704734" y="921430"/>
                    <a:pt x="613119" y="912269"/>
                    <a:pt x="522159" y="923393"/>
                  </a:cubicBezTo>
                  <a:cubicBezTo>
                    <a:pt x="455411" y="931246"/>
                    <a:pt x="388663" y="938444"/>
                    <a:pt x="323225" y="954804"/>
                  </a:cubicBezTo>
                  <a:cubicBezTo>
                    <a:pt x="279380" y="965929"/>
                    <a:pt x="236845" y="980980"/>
                    <a:pt x="196927" y="1002575"/>
                  </a:cubicBezTo>
                  <a:cubicBezTo>
                    <a:pt x="162245" y="1020897"/>
                    <a:pt x="138687" y="1051654"/>
                    <a:pt x="115129" y="1081756"/>
                  </a:cubicBezTo>
                  <a:cubicBezTo>
                    <a:pt x="101387" y="1098770"/>
                    <a:pt x="89608" y="1117093"/>
                    <a:pt x="70630" y="1130180"/>
                  </a:cubicBezTo>
                  <a:cubicBezTo>
                    <a:pt x="71939" y="1117747"/>
                    <a:pt x="73902" y="1105314"/>
                    <a:pt x="77829" y="1094189"/>
                  </a:cubicBezTo>
                  <a:cubicBezTo>
                    <a:pt x="87644" y="1066050"/>
                    <a:pt x="101387" y="1040529"/>
                    <a:pt x="126908" y="1021552"/>
                  </a:cubicBezTo>
                  <a:cubicBezTo>
                    <a:pt x="221794" y="949569"/>
                    <a:pt x="329114" y="902453"/>
                    <a:pt x="438397" y="857954"/>
                  </a:cubicBezTo>
                  <a:cubicBezTo>
                    <a:pt x="495329" y="835051"/>
                    <a:pt x="552261" y="810184"/>
                    <a:pt x="612465" y="795133"/>
                  </a:cubicBezTo>
                  <a:cubicBezTo>
                    <a:pt x="702770" y="772884"/>
                    <a:pt x="795039" y="759142"/>
                    <a:pt x="887963" y="748671"/>
                  </a:cubicBezTo>
                  <a:cubicBezTo>
                    <a:pt x="934424" y="743436"/>
                    <a:pt x="980886" y="739510"/>
                    <a:pt x="1026693" y="730349"/>
                  </a:cubicBezTo>
                  <a:cubicBezTo>
                    <a:pt x="1077735" y="720533"/>
                    <a:pt x="1122234" y="695666"/>
                    <a:pt x="1162152" y="662946"/>
                  </a:cubicBezTo>
                  <a:cubicBezTo>
                    <a:pt x="1175894" y="651167"/>
                    <a:pt x="1175894" y="645278"/>
                    <a:pt x="1166078" y="630227"/>
                  </a:cubicBezTo>
                  <a:cubicBezTo>
                    <a:pt x="1157571" y="615830"/>
                    <a:pt x="1143829" y="607978"/>
                    <a:pt x="1129432" y="602088"/>
                  </a:cubicBezTo>
                  <a:cubicBezTo>
                    <a:pt x="1101294" y="591618"/>
                    <a:pt x="1073155" y="581802"/>
                    <a:pt x="1046325" y="569369"/>
                  </a:cubicBezTo>
                  <a:cubicBezTo>
                    <a:pt x="1032583" y="562825"/>
                    <a:pt x="1018186" y="561516"/>
                    <a:pt x="1003135" y="562170"/>
                  </a:cubicBezTo>
                  <a:cubicBezTo>
                    <a:pt x="953401" y="564788"/>
                    <a:pt x="903013" y="561516"/>
                    <a:pt x="853280" y="564134"/>
                  </a:cubicBezTo>
                  <a:cubicBezTo>
                    <a:pt x="725674" y="570678"/>
                    <a:pt x="597414" y="572641"/>
                    <a:pt x="470462" y="590309"/>
                  </a:cubicBezTo>
                  <a:cubicBezTo>
                    <a:pt x="425964" y="596199"/>
                    <a:pt x="389318" y="612558"/>
                    <a:pt x="358562" y="644624"/>
                  </a:cubicBezTo>
                  <a:cubicBezTo>
                    <a:pt x="317335" y="687813"/>
                    <a:pt x="276763" y="730349"/>
                    <a:pt x="230301" y="768303"/>
                  </a:cubicBezTo>
                  <a:cubicBezTo>
                    <a:pt x="214596" y="781391"/>
                    <a:pt x="202817" y="798405"/>
                    <a:pt x="190384" y="815419"/>
                  </a:cubicBezTo>
                  <a:cubicBezTo>
                    <a:pt x="186457" y="820654"/>
                    <a:pt x="183840" y="826544"/>
                    <a:pt x="175333" y="831124"/>
                  </a:cubicBezTo>
                  <a:cubicBezTo>
                    <a:pt x="187112" y="798405"/>
                    <a:pt x="191692" y="766340"/>
                    <a:pt x="210670" y="738856"/>
                  </a:cubicBezTo>
                  <a:cubicBezTo>
                    <a:pt x="211978" y="737547"/>
                    <a:pt x="213287" y="735584"/>
                    <a:pt x="213942" y="734275"/>
                  </a:cubicBezTo>
                  <a:cubicBezTo>
                    <a:pt x="231610" y="673417"/>
                    <a:pt x="270219" y="620411"/>
                    <a:pt x="284616" y="558899"/>
                  </a:cubicBezTo>
                  <a:cubicBezTo>
                    <a:pt x="293777" y="521598"/>
                    <a:pt x="316681" y="500658"/>
                    <a:pt x="348091" y="483644"/>
                  </a:cubicBezTo>
                  <a:cubicBezTo>
                    <a:pt x="389972" y="460740"/>
                    <a:pt x="429236" y="432601"/>
                    <a:pt x="473080" y="412970"/>
                  </a:cubicBezTo>
                  <a:cubicBezTo>
                    <a:pt x="499910" y="401191"/>
                    <a:pt x="526085" y="398573"/>
                    <a:pt x="554878" y="400536"/>
                  </a:cubicBezTo>
                  <a:cubicBezTo>
                    <a:pt x="594796" y="403154"/>
                    <a:pt x="634059" y="403808"/>
                    <a:pt x="673977" y="407080"/>
                  </a:cubicBezTo>
                  <a:cubicBezTo>
                    <a:pt x="761011" y="413624"/>
                    <a:pt x="845427" y="431293"/>
                    <a:pt x="930498" y="449615"/>
                  </a:cubicBezTo>
                  <a:cubicBezTo>
                    <a:pt x="997900" y="464666"/>
                    <a:pt x="1063993" y="484298"/>
                    <a:pt x="1132050" y="498695"/>
                  </a:cubicBezTo>
                  <a:cubicBezTo>
                    <a:pt x="1182438" y="509165"/>
                    <a:pt x="1232826" y="519635"/>
                    <a:pt x="1281905" y="534032"/>
                  </a:cubicBezTo>
                  <a:cubicBezTo>
                    <a:pt x="1300228" y="539267"/>
                    <a:pt x="1318551" y="541884"/>
                    <a:pt x="1336874" y="542539"/>
                  </a:cubicBezTo>
                  <a:cubicBezTo>
                    <a:pt x="1347344" y="543193"/>
                    <a:pt x="1355851" y="540576"/>
                    <a:pt x="1363704" y="532723"/>
                  </a:cubicBezTo>
                  <a:cubicBezTo>
                    <a:pt x="1379409" y="516363"/>
                    <a:pt x="1397077" y="501312"/>
                    <a:pt x="1415400" y="486916"/>
                  </a:cubicBezTo>
                  <a:cubicBezTo>
                    <a:pt x="1421944" y="482335"/>
                    <a:pt x="1422599" y="477754"/>
                    <a:pt x="1421290" y="469902"/>
                  </a:cubicBezTo>
                  <a:cubicBezTo>
                    <a:pt x="1411474" y="417550"/>
                    <a:pt x="1375483" y="382213"/>
                    <a:pt x="1340146" y="346876"/>
                  </a:cubicBezTo>
                  <a:cubicBezTo>
                    <a:pt x="1312661" y="319392"/>
                    <a:pt x="1283868" y="294525"/>
                    <a:pt x="1253112" y="270313"/>
                  </a:cubicBezTo>
                  <a:cubicBezTo>
                    <a:pt x="1227591" y="250027"/>
                    <a:pt x="1200106" y="233013"/>
                    <a:pt x="1167387" y="228432"/>
                  </a:cubicBezTo>
                  <a:cubicBezTo>
                    <a:pt x="1125506" y="222542"/>
                    <a:pt x="1085588" y="208146"/>
                    <a:pt x="1043707" y="202256"/>
                  </a:cubicBezTo>
                  <a:cubicBezTo>
                    <a:pt x="1033237" y="200948"/>
                    <a:pt x="1023421" y="200948"/>
                    <a:pt x="1012951" y="202256"/>
                  </a:cubicBezTo>
                  <a:cubicBezTo>
                    <a:pt x="950784" y="209455"/>
                    <a:pt x="890580" y="223851"/>
                    <a:pt x="830376" y="239557"/>
                  </a:cubicBezTo>
                  <a:cubicBezTo>
                    <a:pt x="776716" y="253299"/>
                    <a:pt x="725674" y="276857"/>
                    <a:pt x="672014" y="289945"/>
                  </a:cubicBezTo>
                  <a:cubicBezTo>
                    <a:pt x="666779" y="291253"/>
                    <a:pt x="661544" y="291908"/>
                    <a:pt x="656309" y="293216"/>
                  </a:cubicBezTo>
                  <a:cubicBezTo>
                    <a:pt x="654346" y="293216"/>
                    <a:pt x="652382" y="293871"/>
                    <a:pt x="651074" y="293871"/>
                  </a:cubicBezTo>
                  <a:cubicBezTo>
                    <a:pt x="651074" y="292562"/>
                    <a:pt x="651728" y="291908"/>
                    <a:pt x="652382" y="291908"/>
                  </a:cubicBezTo>
                  <a:cubicBezTo>
                    <a:pt x="653037" y="291908"/>
                    <a:pt x="653691" y="291908"/>
                    <a:pt x="654346" y="291908"/>
                  </a:cubicBezTo>
                  <a:cubicBezTo>
                    <a:pt x="654346" y="291908"/>
                    <a:pt x="655000" y="291908"/>
                    <a:pt x="655000" y="291908"/>
                  </a:cubicBezTo>
                  <a:lnTo>
                    <a:pt x="655000" y="291908"/>
                  </a:lnTo>
                  <a:cubicBezTo>
                    <a:pt x="655000" y="291908"/>
                    <a:pt x="655000" y="291908"/>
                    <a:pt x="655000" y="291908"/>
                  </a:cubicBezTo>
                  <a:cubicBezTo>
                    <a:pt x="664816" y="285364"/>
                    <a:pt x="674632" y="279474"/>
                    <a:pt x="685102" y="274239"/>
                  </a:cubicBezTo>
                  <a:cubicBezTo>
                    <a:pt x="702116" y="265078"/>
                    <a:pt x="719784" y="256571"/>
                    <a:pt x="736144" y="245446"/>
                  </a:cubicBezTo>
                  <a:cubicBezTo>
                    <a:pt x="768864" y="223197"/>
                    <a:pt x="807473" y="214035"/>
                    <a:pt x="843464" y="198330"/>
                  </a:cubicBezTo>
                  <a:cubicBezTo>
                    <a:pt x="883382" y="180661"/>
                    <a:pt x="923954" y="164302"/>
                    <a:pt x="965180" y="150560"/>
                  </a:cubicBezTo>
                  <a:cubicBezTo>
                    <a:pt x="1010333" y="135509"/>
                    <a:pt x="1056795" y="135509"/>
                    <a:pt x="1103257" y="143361"/>
                  </a:cubicBezTo>
                  <a:cubicBezTo>
                    <a:pt x="1187673" y="157103"/>
                    <a:pt x="1266854" y="185897"/>
                    <a:pt x="1339491" y="232358"/>
                  </a:cubicBezTo>
                  <a:cubicBezTo>
                    <a:pt x="1397077" y="269004"/>
                    <a:pt x="1457936" y="301724"/>
                    <a:pt x="1519448" y="332480"/>
                  </a:cubicBezTo>
                  <a:cubicBezTo>
                    <a:pt x="1557403" y="351457"/>
                    <a:pt x="1597320" y="365199"/>
                    <a:pt x="1637238" y="378941"/>
                  </a:cubicBezTo>
                  <a:cubicBezTo>
                    <a:pt x="1655561" y="384831"/>
                    <a:pt x="1672575" y="382868"/>
                    <a:pt x="1689589" y="373706"/>
                  </a:cubicBezTo>
                  <a:cubicBezTo>
                    <a:pt x="1723618" y="355383"/>
                    <a:pt x="1757646" y="337061"/>
                    <a:pt x="1792983" y="322010"/>
                  </a:cubicBezTo>
                  <a:cubicBezTo>
                    <a:pt x="1813269" y="313503"/>
                    <a:pt x="1817850" y="304341"/>
                    <a:pt x="1806725" y="285364"/>
                  </a:cubicBezTo>
                  <a:cubicBezTo>
                    <a:pt x="1783167" y="246100"/>
                    <a:pt x="1766153" y="202911"/>
                    <a:pt x="1738669" y="165611"/>
                  </a:cubicBezTo>
                  <a:cubicBezTo>
                    <a:pt x="1729507" y="153177"/>
                    <a:pt x="1721654" y="139435"/>
                    <a:pt x="1711839" y="127656"/>
                  </a:cubicBezTo>
                  <a:cubicBezTo>
                    <a:pt x="1678465" y="89047"/>
                    <a:pt x="1635275" y="73342"/>
                    <a:pt x="1585542" y="71378"/>
                  </a:cubicBezTo>
                  <a:cubicBezTo>
                    <a:pt x="1520757" y="68761"/>
                    <a:pt x="1456627" y="58945"/>
                    <a:pt x="1391842" y="62217"/>
                  </a:cubicBezTo>
                  <a:cubicBezTo>
                    <a:pt x="1365012" y="63526"/>
                    <a:pt x="1338182" y="66143"/>
                    <a:pt x="1311352" y="68761"/>
                  </a:cubicBezTo>
                  <a:cubicBezTo>
                    <a:pt x="1303500" y="69415"/>
                    <a:pt x="1295647" y="70724"/>
                    <a:pt x="1287794" y="67452"/>
                  </a:cubicBezTo>
                  <a:cubicBezTo>
                    <a:pt x="1327712" y="59599"/>
                    <a:pt x="1368284" y="52401"/>
                    <a:pt x="1408202" y="43240"/>
                  </a:cubicBezTo>
                  <a:cubicBezTo>
                    <a:pt x="1479530" y="27534"/>
                    <a:pt x="1551513" y="32115"/>
                    <a:pt x="1623496" y="30806"/>
                  </a:cubicBezTo>
                  <a:cubicBezTo>
                    <a:pt x="1650326" y="30152"/>
                    <a:pt x="1677811" y="30806"/>
                    <a:pt x="1704640" y="30152"/>
                  </a:cubicBezTo>
                  <a:cubicBezTo>
                    <a:pt x="1725581" y="29498"/>
                    <a:pt x="1743249" y="35387"/>
                    <a:pt x="1758955" y="49129"/>
                  </a:cubicBezTo>
                  <a:cubicBezTo>
                    <a:pt x="1773351" y="62217"/>
                    <a:pt x="1789711" y="73996"/>
                    <a:pt x="1806725" y="83812"/>
                  </a:cubicBezTo>
                  <a:cubicBezTo>
                    <a:pt x="1815232" y="88393"/>
                    <a:pt x="1822430" y="94282"/>
                    <a:pt x="1828974" y="100826"/>
                  </a:cubicBezTo>
                  <a:cubicBezTo>
                    <a:pt x="1879362" y="153832"/>
                    <a:pt x="1930405" y="206183"/>
                    <a:pt x="1976212" y="263115"/>
                  </a:cubicBezTo>
                  <a:cubicBezTo>
                    <a:pt x="1980138" y="267695"/>
                    <a:pt x="1984065" y="272930"/>
                    <a:pt x="1989300" y="278820"/>
                  </a:cubicBezTo>
                  <a:cubicBezTo>
                    <a:pt x="1974249" y="287327"/>
                    <a:pt x="1959198" y="295180"/>
                    <a:pt x="1944801" y="303687"/>
                  </a:cubicBezTo>
                  <a:cubicBezTo>
                    <a:pt x="1938257" y="307613"/>
                    <a:pt x="1934985" y="307613"/>
                    <a:pt x="1930405" y="299106"/>
                  </a:cubicBezTo>
                  <a:cubicBezTo>
                    <a:pt x="1902266" y="244792"/>
                    <a:pt x="1869546" y="199639"/>
                    <a:pt x="1833555" y="157758"/>
                  </a:cubicBezTo>
                  <a:cubicBezTo>
                    <a:pt x="1825048" y="147942"/>
                    <a:pt x="1814578" y="138781"/>
                    <a:pt x="1808034" y="127656"/>
                  </a:cubicBezTo>
                  <a:cubicBezTo>
                    <a:pt x="1794292" y="105407"/>
                    <a:pt x="1775314" y="87738"/>
                    <a:pt x="1752411" y="76614"/>
                  </a:cubicBezTo>
                  <a:cubicBezTo>
                    <a:pt x="1720346" y="60908"/>
                    <a:pt x="1686317" y="49129"/>
                    <a:pt x="1650326" y="43240"/>
                  </a:cubicBezTo>
                  <a:cubicBezTo>
                    <a:pt x="1649017" y="43240"/>
                    <a:pt x="1647709" y="43894"/>
                    <a:pt x="1647054" y="44548"/>
                  </a:cubicBezTo>
                  <a:cubicBezTo>
                    <a:pt x="1646400" y="48475"/>
                    <a:pt x="1649017" y="49129"/>
                    <a:pt x="1650981" y="50438"/>
                  </a:cubicBezTo>
                  <a:cubicBezTo>
                    <a:pt x="1675847" y="59599"/>
                    <a:pt x="1700714" y="68761"/>
                    <a:pt x="1725581" y="77268"/>
                  </a:cubicBezTo>
                  <a:cubicBezTo>
                    <a:pt x="1748484" y="85121"/>
                    <a:pt x="1768116" y="98863"/>
                    <a:pt x="1781858" y="117840"/>
                  </a:cubicBezTo>
                  <a:cubicBezTo>
                    <a:pt x="1825048" y="180007"/>
                    <a:pt x="1866929" y="243483"/>
                    <a:pt x="1910119" y="306304"/>
                  </a:cubicBezTo>
                  <a:cubicBezTo>
                    <a:pt x="1916008" y="314811"/>
                    <a:pt x="1913391" y="318738"/>
                    <a:pt x="1905538" y="322010"/>
                  </a:cubicBezTo>
                  <a:cubicBezTo>
                    <a:pt x="1875436" y="332480"/>
                    <a:pt x="1849915" y="350148"/>
                    <a:pt x="1822430" y="365854"/>
                  </a:cubicBezTo>
                  <a:cubicBezTo>
                    <a:pt x="1753719" y="405117"/>
                    <a:pt x="1683700" y="441108"/>
                    <a:pt x="1614335" y="477754"/>
                  </a:cubicBezTo>
                  <a:cubicBezTo>
                    <a:pt x="1606482" y="481681"/>
                    <a:pt x="1602556" y="482335"/>
                    <a:pt x="1595357" y="474482"/>
                  </a:cubicBezTo>
                  <a:cubicBezTo>
                    <a:pt x="1556094" y="431293"/>
                    <a:pt x="1516831" y="388103"/>
                    <a:pt x="1471678" y="350148"/>
                  </a:cubicBezTo>
                  <a:cubicBezTo>
                    <a:pt x="1453355" y="335097"/>
                    <a:pt x="1431760" y="325936"/>
                    <a:pt x="1414746" y="308922"/>
                  </a:cubicBezTo>
                  <a:cubicBezTo>
                    <a:pt x="1382681" y="276857"/>
                    <a:pt x="1343418" y="255916"/>
                    <a:pt x="1303500" y="235630"/>
                  </a:cubicBezTo>
                  <a:cubicBezTo>
                    <a:pt x="1268817" y="217307"/>
                    <a:pt x="1234134" y="199639"/>
                    <a:pt x="1199452" y="181316"/>
                  </a:cubicBezTo>
                  <a:cubicBezTo>
                    <a:pt x="1185710" y="173463"/>
                    <a:pt x="1169350" y="170846"/>
                    <a:pt x="1154299" y="170191"/>
                  </a:cubicBezTo>
                  <a:cubicBezTo>
                    <a:pt x="1134013" y="169537"/>
                    <a:pt x="1114381" y="166265"/>
                    <a:pt x="1094750" y="163647"/>
                  </a:cubicBezTo>
                  <a:cubicBezTo>
                    <a:pt x="1075772" y="161684"/>
                    <a:pt x="1058104" y="165611"/>
                    <a:pt x="1038472" y="169537"/>
                  </a:cubicBezTo>
                  <a:cubicBezTo>
                    <a:pt x="1043707" y="174772"/>
                    <a:pt x="1047633" y="170846"/>
                    <a:pt x="1050905" y="170846"/>
                  </a:cubicBezTo>
                  <a:cubicBezTo>
                    <a:pt x="1096058" y="168882"/>
                    <a:pt x="1139902" y="176081"/>
                    <a:pt x="1183092" y="186551"/>
                  </a:cubicBezTo>
                  <a:cubicBezTo>
                    <a:pt x="1196834" y="189823"/>
                    <a:pt x="1207959" y="197676"/>
                    <a:pt x="1219738" y="204874"/>
                  </a:cubicBezTo>
                  <a:cubicBezTo>
                    <a:pt x="1262928" y="230395"/>
                    <a:pt x="1309389" y="250027"/>
                    <a:pt x="1350616" y="278166"/>
                  </a:cubicBezTo>
                  <a:cubicBezTo>
                    <a:pt x="1416709" y="323973"/>
                    <a:pt x="1478876" y="374361"/>
                    <a:pt x="1532536" y="435219"/>
                  </a:cubicBezTo>
                  <a:cubicBezTo>
                    <a:pt x="1546933" y="451579"/>
                    <a:pt x="1561984" y="467938"/>
                    <a:pt x="1577689" y="483644"/>
                  </a:cubicBezTo>
                  <a:cubicBezTo>
                    <a:pt x="1584233" y="490188"/>
                    <a:pt x="1584887" y="495423"/>
                    <a:pt x="1575726" y="500658"/>
                  </a:cubicBezTo>
                  <a:cubicBezTo>
                    <a:pt x="1518794" y="532723"/>
                    <a:pt x="1463825" y="567406"/>
                    <a:pt x="1410820" y="604706"/>
                  </a:cubicBezTo>
                  <a:cubicBezTo>
                    <a:pt x="1397077" y="614522"/>
                    <a:pt x="1383990" y="615176"/>
                    <a:pt x="1368284" y="609941"/>
                  </a:cubicBezTo>
                  <a:cubicBezTo>
                    <a:pt x="1325095" y="595544"/>
                    <a:pt x="1283214" y="576567"/>
                    <a:pt x="1240678" y="560862"/>
                  </a:cubicBezTo>
                  <a:cubicBezTo>
                    <a:pt x="1232171" y="557590"/>
                    <a:pt x="1224319" y="553663"/>
                    <a:pt x="1215812" y="551700"/>
                  </a:cubicBezTo>
                  <a:cubicBezTo>
                    <a:pt x="1155608" y="541230"/>
                    <a:pt x="1096713" y="521598"/>
                    <a:pt x="1037163" y="507856"/>
                  </a:cubicBezTo>
                  <a:cubicBezTo>
                    <a:pt x="986121" y="496077"/>
                    <a:pt x="934424" y="486261"/>
                    <a:pt x="882727" y="479063"/>
                  </a:cubicBezTo>
                  <a:cubicBezTo>
                    <a:pt x="832994" y="471865"/>
                    <a:pt x="781951" y="471210"/>
                    <a:pt x="731563" y="466630"/>
                  </a:cubicBezTo>
                  <a:cubicBezTo>
                    <a:pt x="681176" y="462703"/>
                    <a:pt x="630788" y="461395"/>
                    <a:pt x="580400" y="459431"/>
                  </a:cubicBezTo>
                  <a:cubicBezTo>
                    <a:pt x="542445" y="458123"/>
                    <a:pt x="507762" y="466630"/>
                    <a:pt x="473734" y="481681"/>
                  </a:cubicBezTo>
                  <a:cubicBezTo>
                    <a:pt x="426618" y="502621"/>
                    <a:pt x="380811" y="524870"/>
                    <a:pt x="342202" y="560207"/>
                  </a:cubicBezTo>
                  <a:cubicBezTo>
                    <a:pt x="340239" y="562170"/>
                    <a:pt x="338276" y="563479"/>
                    <a:pt x="336967" y="564788"/>
                  </a:cubicBezTo>
                  <a:cubicBezTo>
                    <a:pt x="334349" y="568060"/>
                    <a:pt x="327805" y="570023"/>
                    <a:pt x="331732" y="574604"/>
                  </a:cubicBezTo>
                  <a:cubicBezTo>
                    <a:pt x="335004" y="578530"/>
                    <a:pt x="338930" y="573295"/>
                    <a:pt x="341547" y="571332"/>
                  </a:cubicBezTo>
                  <a:cubicBezTo>
                    <a:pt x="351363" y="564134"/>
                    <a:pt x="361179" y="556935"/>
                    <a:pt x="370995" y="549737"/>
                  </a:cubicBezTo>
                  <a:cubicBezTo>
                    <a:pt x="399134" y="528797"/>
                    <a:pt x="430544" y="514400"/>
                    <a:pt x="465227" y="504584"/>
                  </a:cubicBezTo>
                  <a:cubicBezTo>
                    <a:pt x="511034" y="491496"/>
                    <a:pt x="556187" y="481681"/>
                    <a:pt x="603958" y="482989"/>
                  </a:cubicBezTo>
                  <a:cubicBezTo>
                    <a:pt x="675940" y="485607"/>
                    <a:pt x="747269" y="490188"/>
                    <a:pt x="819252" y="498695"/>
                  </a:cubicBezTo>
                  <a:cubicBezTo>
                    <a:pt x="870948" y="505239"/>
                    <a:pt x="921991" y="513746"/>
                    <a:pt x="973688" y="518326"/>
                  </a:cubicBezTo>
                  <a:cubicBezTo>
                    <a:pt x="998554" y="520290"/>
                    <a:pt x="1022112" y="530760"/>
                    <a:pt x="1046979" y="534032"/>
                  </a:cubicBezTo>
                  <a:cubicBezTo>
                    <a:pt x="1100639" y="540576"/>
                    <a:pt x="1151681" y="559553"/>
                    <a:pt x="1204033" y="569369"/>
                  </a:cubicBezTo>
                  <a:cubicBezTo>
                    <a:pt x="1222356" y="572641"/>
                    <a:pt x="1240024" y="582457"/>
                    <a:pt x="1257692" y="589000"/>
                  </a:cubicBezTo>
                  <a:cubicBezTo>
                    <a:pt x="1290412" y="600779"/>
                    <a:pt x="1323131" y="612558"/>
                    <a:pt x="1355196" y="624992"/>
                  </a:cubicBezTo>
                  <a:cubicBezTo>
                    <a:pt x="1358468" y="626301"/>
                    <a:pt x="1362395" y="628264"/>
                    <a:pt x="1368284" y="630881"/>
                  </a:cubicBezTo>
                  <a:cubicBezTo>
                    <a:pt x="1343418" y="646587"/>
                    <a:pt x="1320514" y="661638"/>
                    <a:pt x="1296956" y="675380"/>
                  </a:cubicBezTo>
                  <a:cubicBezTo>
                    <a:pt x="1268163" y="692394"/>
                    <a:pt x="1240024" y="709408"/>
                    <a:pt x="1212540" y="729040"/>
                  </a:cubicBezTo>
                  <a:cubicBezTo>
                    <a:pt x="1196180" y="740819"/>
                    <a:pt x="1181783" y="746708"/>
                    <a:pt x="1160189" y="744091"/>
                  </a:cubicBezTo>
                  <a:cubicBezTo>
                    <a:pt x="1118308" y="738856"/>
                    <a:pt x="1075772" y="744091"/>
                    <a:pt x="1033891" y="750635"/>
                  </a:cubicBezTo>
                  <a:cubicBezTo>
                    <a:pt x="1016223" y="753252"/>
                    <a:pt x="999209" y="756524"/>
                    <a:pt x="981540" y="760450"/>
                  </a:cubicBezTo>
                  <a:cubicBezTo>
                    <a:pt x="976305" y="761105"/>
                    <a:pt x="968452" y="761105"/>
                    <a:pt x="970416" y="768958"/>
                  </a:cubicBezTo>
                  <a:cubicBezTo>
                    <a:pt x="972379" y="775501"/>
                    <a:pt x="979577" y="772229"/>
                    <a:pt x="984158" y="771575"/>
                  </a:cubicBezTo>
                  <a:cubicBezTo>
                    <a:pt x="1018840" y="765686"/>
                    <a:pt x="1052869" y="755870"/>
                    <a:pt x="1088860" y="756524"/>
                  </a:cubicBezTo>
                  <a:cubicBezTo>
                    <a:pt x="1114381" y="757178"/>
                    <a:pt x="1139248" y="758487"/>
                    <a:pt x="1164115" y="759142"/>
                  </a:cubicBezTo>
                  <a:cubicBezTo>
                    <a:pt x="1166078" y="764377"/>
                    <a:pt x="1162806" y="765686"/>
                    <a:pt x="1160189" y="766994"/>
                  </a:cubicBezTo>
                  <a:cubicBezTo>
                    <a:pt x="1131395" y="787280"/>
                    <a:pt x="1103257" y="808875"/>
                    <a:pt x="1076427" y="831124"/>
                  </a:cubicBezTo>
                  <a:cubicBezTo>
                    <a:pt x="1069883" y="836360"/>
                    <a:pt x="1063339" y="839632"/>
                    <a:pt x="1054832" y="835705"/>
                  </a:cubicBezTo>
                  <a:cubicBezTo>
                    <a:pt x="1052214" y="834396"/>
                    <a:pt x="1048942" y="834396"/>
                    <a:pt x="1046325" y="834396"/>
                  </a:cubicBezTo>
                  <a:cubicBezTo>
                    <a:pt x="1014260" y="835051"/>
                    <a:pt x="982849" y="832433"/>
                    <a:pt x="950784" y="831124"/>
                  </a:cubicBezTo>
                  <a:cubicBezTo>
                    <a:pt x="892543" y="828507"/>
                    <a:pt x="834303" y="830470"/>
                    <a:pt x="776062" y="831124"/>
                  </a:cubicBezTo>
                  <a:cubicBezTo>
                    <a:pt x="696881" y="831779"/>
                    <a:pt x="620317" y="846175"/>
                    <a:pt x="543099" y="861881"/>
                  </a:cubicBezTo>
                  <a:cubicBezTo>
                    <a:pt x="519541" y="866462"/>
                    <a:pt x="495983" y="871697"/>
                    <a:pt x="473080" y="876277"/>
                  </a:cubicBezTo>
                  <a:cubicBezTo>
                    <a:pt x="466536" y="877586"/>
                    <a:pt x="460646" y="880204"/>
                    <a:pt x="454757" y="884130"/>
                  </a:cubicBezTo>
                  <a:cubicBezTo>
                    <a:pt x="552915" y="876932"/>
                    <a:pt x="649110" y="853374"/>
                    <a:pt x="747923" y="849447"/>
                  </a:cubicBezTo>
                  <a:cubicBezTo>
                    <a:pt x="846736" y="845521"/>
                    <a:pt x="944894" y="849447"/>
                    <a:pt x="1046325" y="852719"/>
                  </a:cubicBezTo>
                  <a:cubicBezTo>
                    <a:pt x="1031928" y="864498"/>
                    <a:pt x="1020804" y="874969"/>
                    <a:pt x="1007716" y="883476"/>
                  </a:cubicBezTo>
                  <a:cubicBezTo>
                    <a:pt x="969107" y="910960"/>
                    <a:pt x="935079" y="944334"/>
                    <a:pt x="895161" y="968546"/>
                  </a:cubicBezTo>
                  <a:cubicBezTo>
                    <a:pt x="846082" y="998648"/>
                    <a:pt x="810745" y="1044455"/>
                    <a:pt x="762320" y="1074557"/>
                  </a:cubicBezTo>
                  <a:cubicBezTo>
                    <a:pt x="739416" y="1088954"/>
                    <a:pt x="724365" y="1114475"/>
                    <a:pt x="701462" y="1130180"/>
                  </a:cubicBezTo>
                  <a:cubicBezTo>
                    <a:pt x="695572" y="1134107"/>
                    <a:pt x="689683" y="1136724"/>
                    <a:pt x="682484" y="1137379"/>
                  </a:cubicBezTo>
                  <a:cubicBezTo>
                    <a:pt x="664161" y="1139342"/>
                    <a:pt x="645838" y="1143923"/>
                    <a:pt x="626861" y="1142614"/>
                  </a:cubicBezTo>
                  <a:cubicBezTo>
                    <a:pt x="594796" y="1140651"/>
                    <a:pt x="564694" y="1147849"/>
                    <a:pt x="534592" y="1158319"/>
                  </a:cubicBezTo>
                  <a:cubicBezTo>
                    <a:pt x="512343" y="1166172"/>
                    <a:pt x="490094" y="1173370"/>
                    <a:pt x="467190" y="1178605"/>
                  </a:cubicBezTo>
                  <a:cubicBezTo>
                    <a:pt x="461955" y="1179914"/>
                    <a:pt x="453448" y="1179914"/>
                    <a:pt x="455411" y="1188421"/>
                  </a:cubicBezTo>
                  <a:cubicBezTo>
                    <a:pt x="457374" y="1196274"/>
                    <a:pt x="464573" y="1191693"/>
                    <a:pt x="469153" y="1190384"/>
                  </a:cubicBezTo>
                  <a:cubicBezTo>
                    <a:pt x="495329" y="1185149"/>
                    <a:pt x="521505" y="1181223"/>
                    <a:pt x="546371" y="1171407"/>
                  </a:cubicBezTo>
                  <a:cubicBezTo>
                    <a:pt x="583017" y="1156356"/>
                    <a:pt x="621626" y="1156356"/>
                    <a:pt x="660235" y="1157665"/>
                  </a:cubicBezTo>
                  <a:cubicBezTo>
                    <a:pt x="632751" y="1191693"/>
                    <a:pt x="600031" y="1214597"/>
                    <a:pt x="555533" y="1224412"/>
                  </a:cubicBezTo>
                  <a:cubicBezTo>
                    <a:pt x="520196" y="1232265"/>
                    <a:pt x="484859" y="1244044"/>
                    <a:pt x="450176" y="1255823"/>
                  </a:cubicBezTo>
                  <a:cubicBezTo>
                    <a:pt x="410258" y="1269565"/>
                    <a:pt x="370995" y="1283308"/>
                    <a:pt x="331732" y="1299013"/>
                  </a:cubicBezTo>
                  <a:cubicBezTo>
                    <a:pt x="224412" y="1342857"/>
                    <a:pt x="152429" y="1416803"/>
                    <a:pt x="124945" y="1531321"/>
                  </a:cubicBezTo>
                  <a:cubicBezTo>
                    <a:pt x="119709" y="1552916"/>
                    <a:pt x="115129" y="1573856"/>
                    <a:pt x="113820" y="1596106"/>
                  </a:cubicBezTo>
                  <a:cubicBezTo>
                    <a:pt x="113820" y="1599378"/>
                    <a:pt x="111202" y="1605267"/>
                    <a:pt x="116438" y="1605921"/>
                  </a:cubicBezTo>
                  <a:cubicBezTo>
                    <a:pt x="121673" y="1606576"/>
                    <a:pt x="121018" y="1600686"/>
                    <a:pt x="121673" y="1597414"/>
                  </a:cubicBezTo>
                  <a:cubicBezTo>
                    <a:pt x="128217" y="1563386"/>
                    <a:pt x="135415" y="1529358"/>
                    <a:pt x="147848" y="1496638"/>
                  </a:cubicBezTo>
                  <a:cubicBezTo>
                    <a:pt x="168789" y="1439707"/>
                    <a:pt x="204126" y="1394554"/>
                    <a:pt x="254514" y="1360525"/>
                  </a:cubicBezTo>
                  <a:cubicBezTo>
                    <a:pt x="299012" y="1330424"/>
                    <a:pt x="348091" y="1310138"/>
                    <a:pt x="397825" y="1291160"/>
                  </a:cubicBezTo>
                  <a:cubicBezTo>
                    <a:pt x="450176" y="1271529"/>
                    <a:pt x="504490" y="1259749"/>
                    <a:pt x="557496" y="1242735"/>
                  </a:cubicBezTo>
                  <a:cubicBezTo>
                    <a:pt x="562077" y="1241427"/>
                    <a:pt x="567312" y="1241427"/>
                    <a:pt x="573856" y="1240118"/>
                  </a:cubicBezTo>
                  <a:cubicBezTo>
                    <a:pt x="558805" y="1255823"/>
                    <a:pt x="546371" y="1270874"/>
                    <a:pt x="532629" y="1283962"/>
                  </a:cubicBezTo>
                  <a:cubicBezTo>
                    <a:pt x="472425" y="1342857"/>
                    <a:pt x="420729" y="1408296"/>
                    <a:pt x="371649" y="1475698"/>
                  </a:cubicBezTo>
                  <a:cubicBezTo>
                    <a:pt x="320607" y="1545718"/>
                    <a:pt x="280035" y="1620318"/>
                    <a:pt x="253859" y="1702771"/>
                  </a:cubicBezTo>
                  <a:cubicBezTo>
                    <a:pt x="232919" y="1768210"/>
                    <a:pt x="217213" y="1835612"/>
                    <a:pt x="198891" y="1901705"/>
                  </a:cubicBezTo>
                  <a:cubicBezTo>
                    <a:pt x="194964" y="1914793"/>
                    <a:pt x="191038" y="1927881"/>
                    <a:pt x="187112" y="1940969"/>
                  </a:cubicBezTo>
                  <a:cubicBezTo>
                    <a:pt x="185148" y="1946858"/>
                    <a:pt x="183840" y="1952093"/>
                    <a:pt x="185803" y="1957329"/>
                  </a:cubicBezTo>
                  <a:cubicBezTo>
                    <a:pt x="189075" y="1958637"/>
                    <a:pt x="189729" y="1956674"/>
                    <a:pt x="190384" y="1954711"/>
                  </a:cubicBezTo>
                  <a:cubicBezTo>
                    <a:pt x="204126" y="1921337"/>
                    <a:pt x="215905" y="1887309"/>
                    <a:pt x="223757" y="1851317"/>
                  </a:cubicBezTo>
                  <a:cubicBezTo>
                    <a:pt x="228992" y="1827105"/>
                    <a:pt x="238808" y="1803547"/>
                    <a:pt x="245352" y="1779335"/>
                  </a:cubicBezTo>
                  <a:cubicBezTo>
                    <a:pt x="259749" y="1726983"/>
                    <a:pt x="276763" y="1675287"/>
                    <a:pt x="301630" y="1627516"/>
                  </a:cubicBezTo>
                  <a:cubicBezTo>
                    <a:pt x="320607" y="1589562"/>
                    <a:pt x="338276" y="1550298"/>
                    <a:pt x="363797" y="1516270"/>
                  </a:cubicBezTo>
                  <a:cubicBezTo>
                    <a:pt x="399134" y="1469154"/>
                    <a:pt x="429236" y="1417457"/>
                    <a:pt x="474388" y="1375576"/>
                  </a:cubicBezTo>
                  <a:cubicBezTo>
                    <a:pt x="483550" y="1432508"/>
                    <a:pt x="492057" y="1487477"/>
                    <a:pt x="483550" y="1545063"/>
                  </a:cubicBezTo>
                  <a:cubicBezTo>
                    <a:pt x="475697" y="1600686"/>
                    <a:pt x="476352" y="1657618"/>
                    <a:pt x="455411" y="1711278"/>
                  </a:cubicBezTo>
                  <a:cubicBezTo>
                    <a:pt x="467190" y="1705389"/>
                    <a:pt x="471117" y="1694264"/>
                    <a:pt x="475043" y="1685103"/>
                  </a:cubicBezTo>
                  <a:cubicBezTo>
                    <a:pt x="486822" y="1656964"/>
                    <a:pt x="497292" y="1627516"/>
                    <a:pt x="500564" y="1596760"/>
                  </a:cubicBezTo>
                  <a:cubicBezTo>
                    <a:pt x="506454" y="1537865"/>
                    <a:pt x="510380" y="1479624"/>
                    <a:pt x="494675" y="1422038"/>
                  </a:cubicBezTo>
                  <a:cubicBezTo>
                    <a:pt x="490094" y="1405024"/>
                    <a:pt x="489439" y="1387355"/>
                    <a:pt x="484204" y="1370996"/>
                  </a:cubicBezTo>
                  <a:cubicBezTo>
                    <a:pt x="481587" y="1361834"/>
                    <a:pt x="488131" y="1357908"/>
                    <a:pt x="493366" y="1352673"/>
                  </a:cubicBezTo>
                  <a:cubicBezTo>
                    <a:pt x="544408" y="1300322"/>
                    <a:pt x="596759" y="1247971"/>
                    <a:pt x="650419" y="1198237"/>
                  </a:cubicBezTo>
                  <a:cubicBezTo>
                    <a:pt x="672668" y="1177951"/>
                    <a:pt x="696881" y="1160937"/>
                    <a:pt x="720439" y="1141959"/>
                  </a:cubicBezTo>
                  <a:cubicBezTo>
                    <a:pt x="722402" y="1140651"/>
                    <a:pt x="724365" y="1139342"/>
                    <a:pt x="726328" y="1137379"/>
                  </a:cubicBezTo>
                  <a:cubicBezTo>
                    <a:pt x="747269" y="1119056"/>
                    <a:pt x="747269" y="1119056"/>
                    <a:pt x="764283" y="1141959"/>
                  </a:cubicBezTo>
                  <a:cubicBezTo>
                    <a:pt x="804855" y="1196274"/>
                    <a:pt x="829067" y="1257786"/>
                    <a:pt x="847390" y="1322571"/>
                  </a:cubicBezTo>
                  <a:cubicBezTo>
                    <a:pt x="851317" y="1336313"/>
                    <a:pt x="859824" y="1351364"/>
                    <a:pt x="867676" y="1361834"/>
                  </a:cubicBezTo>
                  <a:cubicBezTo>
                    <a:pt x="851971" y="1285925"/>
                    <a:pt x="828413" y="1211979"/>
                    <a:pt x="782606" y="1147849"/>
                  </a:cubicBezTo>
                  <a:cubicBezTo>
                    <a:pt x="775408" y="1138033"/>
                    <a:pt x="768864" y="1128872"/>
                    <a:pt x="759702" y="1121019"/>
                  </a:cubicBezTo>
                  <a:cubicBezTo>
                    <a:pt x="753813" y="1115784"/>
                    <a:pt x="754467" y="1111858"/>
                    <a:pt x="761011" y="1107277"/>
                  </a:cubicBezTo>
                  <a:cubicBezTo>
                    <a:pt x="775408" y="1095498"/>
                    <a:pt x="789804" y="1083719"/>
                    <a:pt x="803546" y="1071285"/>
                  </a:cubicBezTo>
                  <a:cubicBezTo>
                    <a:pt x="810745" y="1064742"/>
                    <a:pt x="814017" y="1064742"/>
                    <a:pt x="819906" y="1073249"/>
                  </a:cubicBezTo>
                  <a:cubicBezTo>
                    <a:pt x="855243" y="1127563"/>
                    <a:pt x="887963" y="1183840"/>
                    <a:pt x="921991" y="1238155"/>
                  </a:cubicBezTo>
                  <a:cubicBezTo>
                    <a:pt x="957328" y="1295087"/>
                    <a:pt x="968452" y="1357908"/>
                    <a:pt x="980231" y="1421384"/>
                  </a:cubicBezTo>
                  <a:cubicBezTo>
                    <a:pt x="987430" y="1459993"/>
                    <a:pt x="988738" y="1499256"/>
                    <a:pt x="992010" y="1537865"/>
                  </a:cubicBezTo>
                  <a:cubicBezTo>
                    <a:pt x="998554" y="1613774"/>
                    <a:pt x="978268" y="1683139"/>
                    <a:pt x="950784" y="1751850"/>
                  </a:cubicBezTo>
                  <a:cubicBezTo>
                    <a:pt x="949475" y="1755122"/>
                    <a:pt x="946203" y="1758394"/>
                    <a:pt x="950784" y="1760357"/>
                  </a:cubicBezTo>
                  <a:cubicBezTo>
                    <a:pt x="954710" y="1762321"/>
                    <a:pt x="956673" y="1757740"/>
                    <a:pt x="957982" y="1755122"/>
                  </a:cubicBezTo>
                  <a:cubicBezTo>
                    <a:pt x="965180" y="1742689"/>
                    <a:pt x="970416" y="1728292"/>
                    <a:pt x="974342" y="1714550"/>
                  </a:cubicBezTo>
                  <a:cubicBezTo>
                    <a:pt x="984812" y="1673978"/>
                    <a:pt x="994628" y="1634060"/>
                    <a:pt x="1005098" y="1593488"/>
                  </a:cubicBezTo>
                  <a:cubicBezTo>
                    <a:pt x="1005098" y="1592834"/>
                    <a:pt x="1005753" y="1591525"/>
                    <a:pt x="1005753" y="1590871"/>
                  </a:cubicBezTo>
                  <a:cubicBezTo>
                    <a:pt x="1004444" y="1536556"/>
                    <a:pt x="1014260" y="1482242"/>
                    <a:pt x="1001826" y="1428582"/>
                  </a:cubicBezTo>
                  <a:cubicBezTo>
                    <a:pt x="995937" y="1402406"/>
                    <a:pt x="995937" y="1374922"/>
                    <a:pt x="990047" y="1348746"/>
                  </a:cubicBezTo>
                  <a:cubicBezTo>
                    <a:pt x="980886" y="1307520"/>
                    <a:pt x="966489" y="1267602"/>
                    <a:pt x="945549" y="1230956"/>
                  </a:cubicBezTo>
                  <a:cubicBezTo>
                    <a:pt x="912175" y="1173370"/>
                    <a:pt x="872912" y="1119056"/>
                    <a:pt x="833648" y="1065396"/>
                  </a:cubicBezTo>
                  <a:cubicBezTo>
                    <a:pt x="827759" y="1057543"/>
                    <a:pt x="825796" y="1053617"/>
                    <a:pt x="834957" y="1045764"/>
                  </a:cubicBezTo>
                  <a:cubicBezTo>
                    <a:pt x="853934" y="1030059"/>
                    <a:pt x="873566" y="1014353"/>
                    <a:pt x="893852" y="999303"/>
                  </a:cubicBezTo>
                  <a:cubicBezTo>
                    <a:pt x="905631" y="990141"/>
                    <a:pt x="909557" y="994067"/>
                    <a:pt x="915447" y="1005192"/>
                  </a:cubicBezTo>
                  <a:cubicBezTo>
                    <a:pt x="933115" y="1036603"/>
                    <a:pt x="945549" y="1069977"/>
                    <a:pt x="956019" y="1104659"/>
                  </a:cubicBezTo>
                  <a:cubicBezTo>
                    <a:pt x="956673" y="1107277"/>
                    <a:pt x="957328" y="1110549"/>
                    <a:pt x="958637" y="1113166"/>
                  </a:cubicBezTo>
                  <a:cubicBezTo>
                    <a:pt x="959945" y="1115784"/>
                    <a:pt x="961254" y="1118401"/>
                    <a:pt x="965180" y="1117093"/>
                  </a:cubicBezTo>
                  <a:cubicBezTo>
                    <a:pt x="967798" y="1115784"/>
                    <a:pt x="968452" y="1113166"/>
                    <a:pt x="967798" y="1110549"/>
                  </a:cubicBezTo>
                  <a:cubicBezTo>
                    <a:pt x="965180" y="1101387"/>
                    <a:pt x="962563" y="1091571"/>
                    <a:pt x="959945" y="1082410"/>
                  </a:cubicBezTo>
                  <a:cubicBezTo>
                    <a:pt x="951438" y="1051654"/>
                    <a:pt x="940968" y="1021552"/>
                    <a:pt x="923300" y="994722"/>
                  </a:cubicBezTo>
                  <a:cubicBezTo>
                    <a:pt x="918064" y="986869"/>
                    <a:pt x="918719" y="982288"/>
                    <a:pt x="927226" y="975745"/>
                  </a:cubicBezTo>
                  <a:cubicBezTo>
                    <a:pt x="970416" y="941716"/>
                    <a:pt x="1015568" y="910306"/>
                    <a:pt x="1059413" y="878241"/>
                  </a:cubicBezTo>
                  <a:cubicBezTo>
                    <a:pt x="1090169" y="855337"/>
                    <a:pt x="1121580" y="833742"/>
                    <a:pt x="1153645" y="812147"/>
                  </a:cubicBezTo>
                  <a:cubicBezTo>
                    <a:pt x="1163460" y="805603"/>
                    <a:pt x="1168696" y="806912"/>
                    <a:pt x="1175894" y="814765"/>
                  </a:cubicBezTo>
                  <a:cubicBezTo>
                    <a:pt x="1201415" y="842903"/>
                    <a:pt x="1226282" y="871042"/>
                    <a:pt x="1245913" y="903107"/>
                  </a:cubicBezTo>
                  <a:cubicBezTo>
                    <a:pt x="1274707" y="949569"/>
                    <a:pt x="1308080" y="993413"/>
                    <a:pt x="1333602" y="1042492"/>
                  </a:cubicBezTo>
                  <a:cubicBezTo>
                    <a:pt x="1358468" y="1089608"/>
                    <a:pt x="1382681" y="1137379"/>
                    <a:pt x="1406239" y="1185149"/>
                  </a:cubicBezTo>
                  <a:cubicBezTo>
                    <a:pt x="1429797" y="1234228"/>
                    <a:pt x="1450737" y="1284616"/>
                    <a:pt x="1472987" y="1333695"/>
                  </a:cubicBezTo>
                  <a:cubicBezTo>
                    <a:pt x="1488692" y="1367724"/>
                    <a:pt x="1499817" y="1403715"/>
                    <a:pt x="1508324" y="1441015"/>
                  </a:cubicBezTo>
                  <a:cubicBezTo>
                    <a:pt x="1511596" y="1454758"/>
                    <a:pt x="1515522" y="1468500"/>
                    <a:pt x="1518794" y="1482242"/>
                  </a:cubicBezTo>
                  <a:cubicBezTo>
                    <a:pt x="1528610" y="1520851"/>
                    <a:pt x="1537117" y="1559460"/>
                    <a:pt x="1541043" y="1598723"/>
                  </a:cubicBezTo>
                  <a:cubicBezTo>
                    <a:pt x="1544315" y="1630788"/>
                    <a:pt x="1548896" y="1662853"/>
                    <a:pt x="1551513" y="1694918"/>
                  </a:cubicBezTo>
                  <a:cubicBezTo>
                    <a:pt x="1556094" y="1753813"/>
                    <a:pt x="1543661" y="1809436"/>
                    <a:pt x="1534499" y="1867677"/>
                  </a:cubicBezTo>
                  <a:cubicBezTo>
                    <a:pt x="1550859" y="1842156"/>
                    <a:pt x="1555440" y="1814017"/>
                    <a:pt x="1560020" y="1787187"/>
                  </a:cubicBezTo>
                  <a:cubicBezTo>
                    <a:pt x="1569182" y="1733527"/>
                    <a:pt x="1563292" y="1679867"/>
                    <a:pt x="1559366" y="1626207"/>
                  </a:cubicBezTo>
                  <a:cubicBezTo>
                    <a:pt x="1556748" y="1588253"/>
                    <a:pt x="1546933" y="1551607"/>
                    <a:pt x="1545624" y="1514307"/>
                  </a:cubicBezTo>
                  <a:cubicBezTo>
                    <a:pt x="1544969" y="1489440"/>
                    <a:pt x="1533845" y="1467191"/>
                    <a:pt x="1529918" y="1442978"/>
                  </a:cubicBezTo>
                  <a:cubicBezTo>
                    <a:pt x="1520103" y="1384083"/>
                    <a:pt x="1497853" y="1328460"/>
                    <a:pt x="1474295" y="1273492"/>
                  </a:cubicBezTo>
                  <a:cubicBezTo>
                    <a:pt x="1435032" y="1181877"/>
                    <a:pt x="1393151" y="1091571"/>
                    <a:pt x="1340800" y="1006501"/>
                  </a:cubicBezTo>
                  <a:cubicBezTo>
                    <a:pt x="1296301" y="933864"/>
                    <a:pt x="1248531" y="863190"/>
                    <a:pt x="1188982" y="801023"/>
                  </a:cubicBezTo>
                  <a:cubicBezTo>
                    <a:pt x="1182438" y="793824"/>
                    <a:pt x="1182438" y="790552"/>
                    <a:pt x="1190290" y="785317"/>
                  </a:cubicBezTo>
                  <a:cubicBezTo>
                    <a:pt x="1211885" y="770266"/>
                    <a:pt x="1233480" y="753907"/>
                    <a:pt x="1254421" y="738856"/>
                  </a:cubicBezTo>
                  <a:cubicBezTo>
                    <a:pt x="1258347" y="736238"/>
                    <a:pt x="1262273" y="733620"/>
                    <a:pt x="1267508" y="737547"/>
                  </a:cubicBezTo>
                  <a:cubicBezTo>
                    <a:pt x="1282559" y="748017"/>
                    <a:pt x="1297610" y="757833"/>
                    <a:pt x="1307426" y="773538"/>
                  </a:cubicBezTo>
                  <a:cubicBezTo>
                    <a:pt x="1326403" y="803640"/>
                    <a:pt x="1346035" y="833088"/>
                    <a:pt x="1361740" y="865807"/>
                  </a:cubicBezTo>
                  <a:cubicBezTo>
                    <a:pt x="1363049" y="868425"/>
                    <a:pt x="1364358" y="871042"/>
                    <a:pt x="1366321" y="873660"/>
                  </a:cubicBezTo>
                  <a:cubicBezTo>
                    <a:pt x="1367630" y="876277"/>
                    <a:pt x="1369593" y="879549"/>
                    <a:pt x="1372865" y="878895"/>
                  </a:cubicBezTo>
                  <a:cubicBezTo>
                    <a:pt x="1377446" y="876932"/>
                    <a:pt x="1375483" y="873005"/>
                    <a:pt x="1374174" y="870388"/>
                  </a:cubicBezTo>
                  <a:cubicBezTo>
                    <a:pt x="1363049" y="840286"/>
                    <a:pt x="1348653" y="812147"/>
                    <a:pt x="1334256" y="784008"/>
                  </a:cubicBezTo>
                  <a:cubicBezTo>
                    <a:pt x="1321823" y="759142"/>
                    <a:pt x="1305463" y="738201"/>
                    <a:pt x="1277979" y="725113"/>
                  </a:cubicBezTo>
                  <a:cubicBezTo>
                    <a:pt x="1308735" y="700901"/>
                    <a:pt x="1339491" y="681269"/>
                    <a:pt x="1370902" y="662292"/>
                  </a:cubicBezTo>
                  <a:cubicBezTo>
                    <a:pt x="1387916" y="651822"/>
                    <a:pt x="1402967" y="639388"/>
                    <a:pt x="1418672" y="627609"/>
                  </a:cubicBezTo>
                  <a:cubicBezTo>
                    <a:pt x="1425216" y="622374"/>
                    <a:pt x="1430451" y="621720"/>
                    <a:pt x="1438304" y="626955"/>
                  </a:cubicBezTo>
                  <a:cubicBezTo>
                    <a:pt x="1448774" y="633499"/>
                    <a:pt x="1460553" y="638734"/>
                    <a:pt x="1472332" y="643315"/>
                  </a:cubicBezTo>
                  <a:cubicBezTo>
                    <a:pt x="1491964" y="651167"/>
                    <a:pt x="1511596" y="659674"/>
                    <a:pt x="1528610" y="672108"/>
                  </a:cubicBezTo>
                  <a:cubicBezTo>
                    <a:pt x="1573763" y="704827"/>
                    <a:pt x="1621533" y="732966"/>
                    <a:pt x="1664723" y="769612"/>
                  </a:cubicBezTo>
                  <a:cubicBezTo>
                    <a:pt x="1701368" y="800368"/>
                    <a:pt x="1730816" y="835705"/>
                    <a:pt x="1759609" y="872351"/>
                  </a:cubicBezTo>
                  <a:cubicBezTo>
                    <a:pt x="1764844" y="878895"/>
                    <a:pt x="1771388" y="884130"/>
                    <a:pt x="1776623" y="890674"/>
                  </a:cubicBezTo>
                  <a:cubicBezTo>
                    <a:pt x="1778586" y="892637"/>
                    <a:pt x="1780549" y="893946"/>
                    <a:pt x="1783167" y="891983"/>
                  </a:cubicBezTo>
                  <a:cubicBezTo>
                    <a:pt x="1785785" y="890019"/>
                    <a:pt x="1784476" y="887402"/>
                    <a:pt x="1783167" y="885439"/>
                  </a:cubicBezTo>
                  <a:cubicBezTo>
                    <a:pt x="1758955" y="864498"/>
                    <a:pt x="1747830" y="833742"/>
                    <a:pt x="1724272" y="812147"/>
                  </a:cubicBezTo>
                  <a:cubicBezTo>
                    <a:pt x="1717074" y="805603"/>
                    <a:pt x="1711839" y="795787"/>
                    <a:pt x="1705295" y="787935"/>
                  </a:cubicBezTo>
                  <a:cubicBezTo>
                    <a:pt x="1702023" y="784008"/>
                    <a:pt x="1699405" y="779428"/>
                    <a:pt x="1695479" y="777465"/>
                  </a:cubicBezTo>
                  <a:cubicBezTo>
                    <a:pt x="1679774" y="766994"/>
                    <a:pt x="1667995" y="752598"/>
                    <a:pt x="1654252" y="740819"/>
                  </a:cubicBezTo>
                  <a:cubicBezTo>
                    <a:pt x="1603864" y="695666"/>
                    <a:pt x="1548241" y="657057"/>
                    <a:pt x="1487383" y="626955"/>
                  </a:cubicBezTo>
                  <a:cubicBezTo>
                    <a:pt x="1474295" y="620411"/>
                    <a:pt x="1461208" y="613867"/>
                    <a:pt x="1444848" y="606015"/>
                  </a:cubicBezTo>
                  <a:cubicBezTo>
                    <a:pt x="1472987" y="587692"/>
                    <a:pt x="1498508" y="571332"/>
                    <a:pt x="1524683" y="554972"/>
                  </a:cubicBezTo>
                  <a:cubicBezTo>
                    <a:pt x="1527301" y="553009"/>
                    <a:pt x="1529918" y="554318"/>
                    <a:pt x="1532536" y="556281"/>
                  </a:cubicBezTo>
                  <a:cubicBezTo>
                    <a:pt x="1557403" y="574604"/>
                    <a:pt x="1585542" y="587692"/>
                    <a:pt x="1615643" y="594236"/>
                  </a:cubicBezTo>
                  <a:cubicBezTo>
                    <a:pt x="1620879" y="595544"/>
                    <a:pt x="1626768" y="596853"/>
                    <a:pt x="1630694" y="599471"/>
                  </a:cubicBezTo>
                  <a:cubicBezTo>
                    <a:pt x="1678465" y="629573"/>
                    <a:pt x="1733434" y="645278"/>
                    <a:pt x="1781204" y="676034"/>
                  </a:cubicBezTo>
                  <a:cubicBezTo>
                    <a:pt x="1817195" y="698938"/>
                    <a:pt x="1857113" y="714643"/>
                    <a:pt x="1891796" y="740819"/>
                  </a:cubicBezTo>
                  <a:cubicBezTo>
                    <a:pt x="1949382" y="784008"/>
                    <a:pt x="1992572" y="839632"/>
                    <a:pt x="2027254" y="901799"/>
                  </a:cubicBezTo>
                  <a:cubicBezTo>
                    <a:pt x="2078297" y="992104"/>
                    <a:pt x="2126721" y="1083064"/>
                    <a:pt x="2171874" y="1175988"/>
                  </a:cubicBezTo>
                  <a:cubicBezTo>
                    <a:pt x="2205248" y="1244044"/>
                    <a:pt x="2219645" y="1316681"/>
                    <a:pt x="2218336" y="1393899"/>
                  </a:cubicBezTo>
                  <a:cubicBezTo>
                    <a:pt x="2217682" y="1442324"/>
                    <a:pt x="2202631" y="1486168"/>
                    <a:pt x="2189543" y="1530667"/>
                  </a:cubicBezTo>
                  <a:cubicBezTo>
                    <a:pt x="2185616" y="1545063"/>
                    <a:pt x="2183653" y="1559460"/>
                    <a:pt x="2185616" y="1576474"/>
                  </a:cubicBezTo>
                  <a:cubicBezTo>
                    <a:pt x="2194124" y="1561423"/>
                    <a:pt x="2193469" y="1545718"/>
                    <a:pt x="2200668" y="1532630"/>
                  </a:cubicBezTo>
                  <a:cubicBezTo>
                    <a:pt x="2207211" y="1522160"/>
                    <a:pt x="2211138" y="1509726"/>
                    <a:pt x="2217027" y="1498602"/>
                  </a:cubicBezTo>
                  <a:cubicBezTo>
                    <a:pt x="2232733" y="1469154"/>
                    <a:pt x="2236659" y="1437743"/>
                    <a:pt x="2239931" y="1405024"/>
                  </a:cubicBezTo>
                  <a:cubicBezTo>
                    <a:pt x="2248438" y="1321262"/>
                    <a:pt x="2228806" y="1243390"/>
                    <a:pt x="2192160" y="1169444"/>
                  </a:cubicBezTo>
                  <a:cubicBezTo>
                    <a:pt x="2142427" y="1069322"/>
                    <a:pt x="2090730" y="970509"/>
                    <a:pt x="2039033" y="871042"/>
                  </a:cubicBezTo>
                  <a:cubicBezTo>
                    <a:pt x="1993226" y="782045"/>
                    <a:pt x="1925170" y="715952"/>
                    <a:pt x="1834210" y="674071"/>
                  </a:cubicBezTo>
                  <a:cubicBezTo>
                    <a:pt x="1820467" y="667527"/>
                    <a:pt x="1806725" y="660983"/>
                    <a:pt x="1793637" y="653131"/>
                  </a:cubicBezTo>
                  <a:cubicBezTo>
                    <a:pt x="1744558" y="623029"/>
                    <a:pt x="1688935" y="606015"/>
                    <a:pt x="1637238" y="581148"/>
                  </a:cubicBezTo>
                  <a:cubicBezTo>
                    <a:pt x="1610408" y="568060"/>
                    <a:pt x="1578998" y="564134"/>
                    <a:pt x="1551513" y="552355"/>
                  </a:cubicBezTo>
                  <a:cubicBezTo>
                    <a:pt x="1548241" y="551046"/>
                    <a:pt x="1543006" y="551046"/>
                    <a:pt x="1541697" y="547120"/>
                  </a:cubicBezTo>
                  <a:cubicBezTo>
                    <a:pt x="1540389" y="542539"/>
                    <a:pt x="1546278" y="541230"/>
                    <a:pt x="1548896" y="539267"/>
                  </a:cubicBezTo>
                  <a:cubicBezTo>
                    <a:pt x="1599284" y="507202"/>
                    <a:pt x="1650981" y="477100"/>
                    <a:pt x="1703986" y="449615"/>
                  </a:cubicBezTo>
                  <a:cubicBezTo>
                    <a:pt x="1763535" y="418859"/>
                    <a:pt x="1823739" y="389412"/>
                    <a:pt x="1881980" y="354729"/>
                  </a:cubicBezTo>
                  <a:cubicBezTo>
                    <a:pt x="1890487" y="349494"/>
                    <a:pt x="1899648" y="347531"/>
                    <a:pt x="1909464" y="346876"/>
                  </a:cubicBezTo>
                  <a:cubicBezTo>
                    <a:pt x="1972286" y="346222"/>
                    <a:pt x="2033798" y="357347"/>
                    <a:pt x="2094656" y="372398"/>
                  </a:cubicBezTo>
                  <a:cubicBezTo>
                    <a:pt x="2127376" y="380905"/>
                    <a:pt x="2154860" y="399882"/>
                    <a:pt x="2187580" y="407735"/>
                  </a:cubicBezTo>
                  <a:cubicBezTo>
                    <a:pt x="2218336" y="415587"/>
                    <a:pt x="2245820" y="429984"/>
                    <a:pt x="2272650" y="446998"/>
                  </a:cubicBezTo>
                  <a:cubicBezTo>
                    <a:pt x="2299480" y="464012"/>
                    <a:pt x="2327619" y="479063"/>
                    <a:pt x="2355103" y="494768"/>
                  </a:cubicBezTo>
                  <a:cubicBezTo>
                    <a:pt x="2372117" y="503930"/>
                    <a:pt x="2386514" y="516363"/>
                    <a:pt x="2400256" y="529451"/>
                  </a:cubicBezTo>
                  <a:cubicBezTo>
                    <a:pt x="2446718" y="573295"/>
                    <a:pt x="2491216" y="619102"/>
                    <a:pt x="2531789" y="668182"/>
                  </a:cubicBezTo>
                  <a:cubicBezTo>
                    <a:pt x="2569089" y="713334"/>
                    <a:pt x="2597882" y="763722"/>
                    <a:pt x="2624057" y="816074"/>
                  </a:cubicBezTo>
                  <a:cubicBezTo>
                    <a:pt x="2626021" y="820654"/>
                    <a:pt x="2628638" y="824581"/>
                    <a:pt x="2631910" y="830470"/>
                  </a:cubicBezTo>
                  <a:cubicBezTo>
                    <a:pt x="2635182" y="823272"/>
                    <a:pt x="2632564" y="818037"/>
                    <a:pt x="2630601" y="814110"/>
                  </a:cubicBezTo>
                  <a:cubicBezTo>
                    <a:pt x="2618168" y="786626"/>
                    <a:pt x="2606389" y="759796"/>
                    <a:pt x="2593301" y="732312"/>
                  </a:cubicBezTo>
                  <a:cubicBezTo>
                    <a:pt x="2581522" y="707445"/>
                    <a:pt x="2561236" y="688468"/>
                    <a:pt x="2545531" y="665564"/>
                  </a:cubicBezTo>
                  <a:cubicBezTo>
                    <a:pt x="2506267" y="607323"/>
                    <a:pt x="2456534" y="558899"/>
                    <a:pt x="2408763" y="507856"/>
                  </a:cubicBezTo>
                  <a:cubicBezTo>
                    <a:pt x="2387169" y="484298"/>
                    <a:pt x="2360339" y="469902"/>
                    <a:pt x="2332854" y="454851"/>
                  </a:cubicBezTo>
                  <a:cubicBezTo>
                    <a:pt x="2313222" y="444380"/>
                    <a:pt x="2292936" y="433256"/>
                    <a:pt x="2273959" y="421477"/>
                  </a:cubicBezTo>
                  <a:cubicBezTo>
                    <a:pt x="2267415" y="417550"/>
                    <a:pt x="2260871" y="412970"/>
                    <a:pt x="2253673" y="409698"/>
                  </a:cubicBezTo>
                  <a:cubicBezTo>
                    <a:pt x="2156823" y="370434"/>
                    <a:pt x="2060628" y="329208"/>
                    <a:pt x="1952654" y="333134"/>
                  </a:cubicBezTo>
                  <a:cubicBezTo>
                    <a:pt x="1946110" y="333134"/>
                    <a:pt x="1940220" y="332480"/>
                    <a:pt x="1932368" y="328553"/>
                  </a:cubicBezTo>
                  <a:cubicBezTo>
                    <a:pt x="1948073" y="319392"/>
                    <a:pt x="1963778" y="310885"/>
                    <a:pt x="1978830" y="300415"/>
                  </a:cubicBezTo>
                  <a:cubicBezTo>
                    <a:pt x="2022674" y="270313"/>
                    <a:pt x="2070444" y="273585"/>
                    <a:pt x="2118869" y="280783"/>
                  </a:cubicBezTo>
                  <a:cubicBezTo>
                    <a:pt x="2140464" y="284055"/>
                    <a:pt x="2162713" y="286673"/>
                    <a:pt x="2184308" y="291253"/>
                  </a:cubicBezTo>
                  <a:cubicBezTo>
                    <a:pt x="2242548" y="303032"/>
                    <a:pt x="2296863" y="325936"/>
                    <a:pt x="2346596" y="358001"/>
                  </a:cubicBezTo>
                  <a:cubicBezTo>
                    <a:pt x="2362956" y="368471"/>
                    <a:pt x="2378661" y="380250"/>
                    <a:pt x="2396330" y="388757"/>
                  </a:cubicBezTo>
                  <a:cubicBezTo>
                    <a:pt x="2438211" y="409698"/>
                    <a:pt x="2470930" y="441763"/>
                    <a:pt x="2502995" y="475791"/>
                  </a:cubicBezTo>
                  <a:cubicBezTo>
                    <a:pt x="2521318" y="495423"/>
                    <a:pt x="2541604" y="512437"/>
                    <a:pt x="2558618" y="532723"/>
                  </a:cubicBezTo>
                  <a:cubicBezTo>
                    <a:pt x="2605080" y="586383"/>
                    <a:pt x="2652851" y="638734"/>
                    <a:pt x="2684261" y="702864"/>
                  </a:cubicBezTo>
                  <a:cubicBezTo>
                    <a:pt x="2688842" y="713334"/>
                    <a:pt x="2695386" y="722496"/>
                    <a:pt x="2703893" y="729694"/>
                  </a:cubicBezTo>
                  <a:cubicBezTo>
                    <a:pt x="2732032" y="749326"/>
                    <a:pt x="2733995" y="778119"/>
                    <a:pt x="2730723" y="808221"/>
                  </a:cubicBezTo>
                  <a:close/>
                  <a:moveTo>
                    <a:pt x="1932368" y="329208"/>
                  </a:moveTo>
                  <a:lnTo>
                    <a:pt x="1932368" y="329208"/>
                  </a:lnTo>
                  <a:lnTo>
                    <a:pt x="1931713" y="329208"/>
                  </a:lnTo>
                  <a:lnTo>
                    <a:pt x="1932368" y="329208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B6757A8-AEAF-4737-A092-3A745C41E045}"/>
                </a:ext>
              </a:extLst>
            </p:cNvPr>
            <p:cNvSpPr/>
            <p:nvPr/>
          </p:nvSpPr>
          <p:spPr>
            <a:xfrm>
              <a:off x="3996064" y="790502"/>
              <a:ext cx="96849" cy="45807"/>
            </a:xfrm>
            <a:custGeom>
              <a:avLst/>
              <a:gdLst>
                <a:gd name="connsiteX0" fmla="*/ 0 w 96849"/>
                <a:gd name="connsiteY0" fmla="*/ 0 h 45807"/>
                <a:gd name="connsiteX1" fmla="*/ 0 w 96849"/>
                <a:gd name="connsiteY1" fmla="*/ 0 h 45807"/>
                <a:gd name="connsiteX2" fmla="*/ 96850 w 96849"/>
                <a:gd name="connsiteY2" fmla="*/ 45807 h 45807"/>
                <a:gd name="connsiteX3" fmla="*/ 0 w 96849"/>
                <a:gd name="connsiteY3" fmla="*/ 0 h 45807"/>
                <a:gd name="connsiteX4" fmla="*/ 0 w 96849"/>
                <a:gd name="connsiteY4" fmla="*/ 0 h 4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49" h="4580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4028" y="11125"/>
                    <a:pt x="66093" y="27484"/>
                    <a:pt x="96850" y="45807"/>
                  </a:cubicBezTo>
                  <a:cubicBezTo>
                    <a:pt x="66093" y="27484"/>
                    <a:pt x="34028" y="111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4AEFA3FB-BC12-48B4-9950-52BB6DB8BC67}"/>
                </a:ext>
              </a:extLst>
            </p:cNvPr>
            <p:cNvSpPr/>
            <p:nvPr/>
          </p:nvSpPr>
          <p:spPr>
            <a:xfrm>
              <a:off x="3592306" y="1010377"/>
              <a:ext cx="38609" cy="18977"/>
            </a:xfrm>
            <a:custGeom>
              <a:avLst/>
              <a:gdLst>
                <a:gd name="connsiteX0" fmla="*/ 0 w 38609"/>
                <a:gd name="connsiteY0" fmla="*/ 0 h 18977"/>
                <a:gd name="connsiteX1" fmla="*/ 0 w 38609"/>
                <a:gd name="connsiteY1" fmla="*/ 0 h 18977"/>
                <a:gd name="connsiteX2" fmla="*/ 38609 w 38609"/>
                <a:gd name="connsiteY2" fmla="*/ 18977 h 18977"/>
                <a:gd name="connsiteX3" fmla="*/ 0 w 38609"/>
                <a:gd name="connsiteY3" fmla="*/ 0 h 18977"/>
                <a:gd name="connsiteX4" fmla="*/ 0 w 38609"/>
                <a:gd name="connsiteY4" fmla="*/ 0 h 18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09" h="189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3088" y="5890"/>
                    <a:pt x="25521" y="12433"/>
                    <a:pt x="38609" y="18977"/>
                  </a:cubicBezTo>
                  <a:cubicBezTo>
                    <a:pt x="26176" y="13088"/>
                    <a:pt x="13088" y="654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" name="图形 2">
            <a:extLst>
              <a:ext uri="{FF2B5EF4-FFF2-40B4-BE49-F238E27FC236}">
                <a16:creationId xmlns:a16="http://schemas.microsoft.com/office/drawing/2014/main" id="{8642FC03-733D-42AD-ABC3-DA8FE0352861}"/>
              </a:ext>
            </a:extLst>
          </p:cNvPr>
          <p:cNvGrpSpPr/>
          <p:nvPr userDrawn="1"/>
        </p:nvGrpSpPr>
        <p:grpSpPr>
          <a:xfrm flipH="1">
            <a:off x="10463512" y="4704735"/>
            <a:ext cx="1989344" cy="2569281"/>
            <a:chOff x="2522268" y="3199309"/>
            <a:chExt cx="2742711" cy="3542271"/>
          </a:xfrm>
          <a:solidFill>
            <a:schemeClr val="accent1">
              <a:alpha val="50000"/>
            </a:schemeClr>
          </a:solidFill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D96E543F-4AD0-4FCB-9DAE-6FD5B66D1FBB}"/>
                </a:ext>
              </a:extLst>
            </p:cNvPr>
            <p:cNvSpPr/>
            <p:nvPr/>
          </p:nvSpPr>
          <p:spPr>
            <a:xfrm>
              <a:off x="4605955" y="4287558"/>
              <a:ext cx="7852" cy="20285"/>
            </a:xfrm>
            <a:custGeom>
              <a:avLst/>
              <a:gdLst>
                <a:gd name="connsiteX0" fmla="*/ 0 w 7852"/>
                <a:gd name="connsiteY0" fmla="*/ 20286 h 20285"/>
                <a:gd name="connsiteX1" fmla="*/ 7853 w 7852"/>
                <a:gd name="connsiteY1" fmla="*/ 0 h 20285"/>
                <a:gd name="connsiteX2" fmla="*/ 0 w 7852"/>
                <a:gd name="connsiteY2" fmla="*/ 20286 h 2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2" h="20285">
                  <a:moveTo>
                    <a:pt x="0" y="20286"/>
                  </a:moveTo>
                  <a:cubicBezTo>
                    <a:pt x="2618" y="13742"/>
                    <a:pt x="5235" y="7198"/>
                    <a:pt x="7853" y="0"/>
                  </a:cubicBezTo>
                  <a:cubicBezTo>
                    <a:pt x="5235" y="7198"/>
                    <a:pt x="2618" y="13742"/>
                    <a:pt x="0" y="20286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2E944FFE-F8E1-4521-B539-8BD3582781DD}"/>
                </a:ext>
              </a:extLst>
            </p:cNvPr>
            <p:cNvSpPr/>
            <p:nvPr/>
          </p:nvSpPr>
          <p:spPr>
            <a:xfrm>
              <a:off x="4828447" y="4531645"/>
              <a:ext cx="31410" cy="121716"/>
            </a:xfrm>
            <a:custGeom>
              <a:avLst/>
              <a:gdLst>
                <a:gd name="connsiteX0" fmla="*/ 31411 w 31410"/>
                <a:gd name="connsiteY0" fmla="*/ 0 h 121716"/>
                <a:gd name="connsiteX1" fmla="*/ 18977 w 31410"/>
                <a:gd name="connsiteY1" fmla="*/ 38609 h 121716"/>
                <a:gd name="connsiteX2" fmla="*/ 0 w 31410"/>
                <a:gd name="connsiteY2" fmla="*/ 121716 h 121716"/>
                <a:gd name="connsiteX3" fmla="*/ 18977 w 31410"/>
                <a:gd name="connsiteY3" fmla="*/ 38609 h 121716"/>
                <a:gd name="connsiteX4" fmla="*/ 31411 w 31410"/>
                <a:gd name="connsiteY4" fmla="*/ 0 h 12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10" h="121716">
                  <a:moveTo>
                    <a:pt x="31411" y="0"/>
                  </a:moveTo>
                  <a:cubicBezTo>
                    <a:pt x="23558" y="13088"/>
                    <a:pt x="21595" y="26176"/>
                    <a:pt x="18977" y="38609"/>
                  </a:cubicBezTo>
                  <a:cubicBezTo>
                    <a:pt x="12434" y="66093"/>
                    <a:pt x="6544" y="94232"/>
                    <a:pt x="0" y="121716"/>
                  </a:cubicBezTo>
                  <a:cubicBezTo>
                    <a:pt x="6544" y="94232"/>
                    <a:pt x="12434" y="66093"/>
                    <a:pt x="18977" y="38609"/>
                  </a:cubicBezTo>
                  <a:cubicBezTo>
                    <a:pt x="22249" y="26176"/>
                    <a:pt x="24212" y="13088"/>
                    <a:pt x="31411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40073FB-A060-4601-B110-3D80F3CC1BEB}"/>
                </a:ext>
              </a:extLst>
            </p:cNvPr>
            <p:cNvSpPr/>
            <p:nvPr/>
          </p:nvSpPr>
          <p:spPr>
            <a:xfrm>
              <a:off x="4329148" y="4242405"/>
              <a:ext cx="18977" cy="115172"/>
            </a:xfrm>
            <a:custGeom>
              <a:avLst/>
              <a:gdLst>
                <a:gd name="connsiteX0" fmla="*/ 18977 w 18977"/>
                <a:gd name="connsiteY0" fmla="*/ 0 h 115172"/>
                <a:gd name="connsiteX1" fmla="*/ 15705 w 18977"/>
                <a:gd name="connsiteY1" fmla="*/ 23558 h 115172"/>
                <a:gd name="connsiteX2" fmla="*/ 0 w 18977"/>
                <a:gd name="connsiteY2" fmla="*/ 115173 h 115172"/>
                <a:gd name="connsiteX3" fmla="*/ 15705 w 18977"/>
                <a:gd name="connsiteY3" fmla="*/ 23558 h 115172"/>
                <a:gd name="connsiteX4" fmla="*/ 18977 w 18977"/>
                <a:gd name="connsiteY4" fmla="*/ 0 h 11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7" h="115172">
                  <a:moveTo>
                    <a:pt x="18977" y="0"/>
                  </a:moveTo>
                  <a:cubicBezTo>
                    <a:pt x="16360" y="7853"/>
                    <a:pt x="16360" y="15706"/>
                    <a:pt x="15705" y="23558"/>
                  </a:cubicBezTo>
                  <a:cubicBezTo>
                    <a:pt x="11779" y="54314"/>
                    <a:pt x="5889" y="84416"/>
                    <a:pt x="0" y="115173"/>
                  </a:cubicBezTo>
                  <a:cubicBezTo>
                    <a:pt x="5889" y="85071"/>
                    <a:pt x="12433" y="54314"/>
                    <a:pt x="15705" y="23558"/>
                  </a:cubicBezTo>
                  <a:cubicBezTo>
                    <a:pt x="16360" y="15706"/>
                    <a:pt x="16360" y="7853"/>
                    <a:pt x="18977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0734C916-8F44-47EC-85B4-3B2EA431729B}"/>
                </a:ext>
              </a:extLst>
            </p:cNvPr>
            <p:cNvSpPr/>
            <p:nvPr/>
          </p:nvSpPr>
          <p:spPr>
            <a:xfrm>
              <a:off x="4263055" y="5723288"/>
              <a:ext cx="34682" cy="114518"/>
            </a:xfrm>
            <a:custGeom>
              <a:avLst/>
              <a:gdLst>
                <a:gd name="connsiteX0" fmla="*/ 0 w 34682"/>
                <a:gd name="connsiteY0" fmla="*/ 114518 h 114518"/>
                <a:gd name="connsiteX1" fmla="*/ 5235 w 34682"/>
                <a:gd name="connsiteY1" fmla="*/ 81799 h 114518"/>
                <a:gd name="connsiteX2" fmla="*/ 34683 w 34682"/>
                <a:gd name="connsiteY2" fmla="*/ 0 h 114518"/>
                <a:gd name="connsiteX3" fmla="*/ 5235 w 34682"/>
                <a:gd name="connsiteY3" fmla="*/ 81799 h 114518"/>
                <a:gd name="connsiteX4" fmla="*/ 0 w 34682"/>
                <a:gd name="connsiteY4" fmla="*/ 114518 h 11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82" h="114518">
                  <a:moveTo>
                    <a:pt x="0" y="114518"/>
                  </a:moveTo>
                  <a:cubicBezTo>
                    <a:pt x="4581" y="102739"/>
                    <a:pt x="4581" y="92269"/>
                    <a:pt x="5235" y="81799"/>
                  </a:cubicBezTo>
                  <a:cubicBezTo>
                    <a:pt x="11125" y="53006"/>
                    <a:pt x="22904" y="26830"/>
                    <a:pt x="34683" y="0"/>
                  </a:cubicBezTo>
                  <a:cubicBezTo>
                    <a:pt x="23558" y="26830"/>
                    <a:pt x="11125" y="53006"/>
                    <a:pt x="5235" y="81799"/>
                  </a:cubicBezTo>
                  <a:cubicBezTo>
                    <a:pt x="4581" y="91615"/>
                    <a:pt x="4581" y="102739"/>
                    <a:pt x="0" y="11451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5B27E89D-7CB6-4FF6-BBD6-EDDB2CBF5B04}"/>
                </a:ext>
              </a:extLst>
            </p:cNvPr>
            <p:cNvSpPr/>
            <p:nvPr/>
          </p:nvSpPr>
          <p:spPr>
            <a:xfrm>
              <a:off x="4067392" y="5489017"/>
              <a:ext cx="9815" cy="22903"/>
            </a:xfrm>
            <a:custGeom>
              <a:avLst/>
              <a:gdLst>
                <a:gd name="connsiteX0" fmla="*/ 9816 w 9815"/>
                <a:gd name="connsiteY0" fmla="*/ 0 h 22903"/>
                <a:gd name="connsiteX1" fmla="*/ 7853 w 9815"/>
                <a:gd name="connsiteY1" fmla="*/ 5890 h 22903"/>
                <a:gd name="connsiteX2" fmla="*/ 0 w 9815"/>
                <a:gd name="connsiteY2" fmla="*/ 22904 h 22903"/>
                <a:gd name="connsiteX3" fmla="*/ 7853 w 9815"/>
                <a:gd name="connsiteY3" fmla="*/ 5890 h 22903"/>
                <a:gd name="connsiteX4" fmla="*/ 9816 w 9815"/>
                <a:gd name="connsiteY4" fmla="*/ 0 h 2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5" h="22903">
                  <a:moveTo>
                    <a:pt x="9816" y="0"/>
                  </a:moveTo>
                  <a:cubicBezTo>
                    <a:pt x="9161" y="1963"/>
                    <a:pt x="8507" y="3927"/>
                    <a:pt x="7853" y="5890"/>
                  </a:cubicBezTo>
                  <a:cubicBezTo>
                    <a:pt x="7198" y="11779"/>
                    <a:pt x="5235" y="18323"/>
                    <a:pt x="0" y="22904"/>
                  </a:cubicBezTo>
                  <a:cubicBezTo>
                    <a:pt x="5889" y="17669"/>
                    <a:pt x="7198" y="11779"/>
                    <a:pt x="7853" y="5890"/>
                  </a:cubicBezTo>
                  <a:cubicBezTo>
                    <a:pt x="8507" y="4581"/>
                    <a:pt x="8507" y="1963"/>
                    <a:pt x="9816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22296B8A-10E9-491D-BFD4-6873C05493EB}"/>
                </a:ext>
              </a:extLst>
            </p:cNvPr>
            <p:cNvSpPr/>
            <p:nvPr/>
          </p:nvSpPr>
          <p:spPr>
            <a:xfrm>
              <a:off x="3926699" y="5133684"/>
              <a:ext cx="53005" cy="104702"/>
            </a:xfrm>
            <a:custGeom>
              <a:avLst/>
              <a:gdLst>
                <a:gd name="connsiteX0" fmla="*/ 0 w 53005"/>
                <a:gd name="connsiteY0" fmla="*/ 104702 h 104702"/>
                <a:gd name="connsiteX1" fmla="*/ 4581 w 53005"/>
                <a:gd name="connsiteY1" fmla="*/ 87688 h 104702"/>
                <a:gd name="connsiteX2" fmla="*/ 53006 w 53005"/>
                <a:gd name="connsiteY2" fmla="*/ 0 h 104702"/>
                <a:gd name="connsiteX3" fmla="*/ 4581 w 53005"/>
                <a:gd name="connsiteY3" fmla="*/ 87688 h 104702"/>
                <a:gd name="connsiteX4" fmla="*/ 0 w 53005"/>
                <a:gd name="connsiteY4" fmla="*/ 104702 h 10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05" h="104702">
                  <a:moveTo>
                    <a:pt x="0" y="104702"/>
                  </a:moveTo>
                  <a:cubicBezTo>
                    <a:pt x="2618" y="100776"/>
                    <a:pt x="3272" y="92269"/>
                    <a:pt x="4581" y="87688"/>
                  </a:cubicBezTo>
                  <a:cubicBezTo>
                    <a:pt x="24212" y="60204"/>
                    <a:pt x="36646" y="29448"/>
                    <a:pt x="53006" y="0"/>
                  </a:cubicBezTo>
                  <a:cubicBezTo>
                    <a:pt x="36646" y="29448"/>
                    <a:pt x="24212" y="60204"/>
                    <a:pt x="4581" y="87688"/>
                  </a:cubicBezTo>
                  <a:cubicBezTo>
                    <a:pt x="3272" y="92269"/>
                    <a:pt x="1963" y="100776"/>
                    <a:pt x="0" y="10470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BDEFE701-58C6-4F46-8609-36D054ABC78C}"/>
                </a:ext>
              </a:extLst>
            </p:cNvPr>
            <p:cNvSpPr/>
            <p:nvPr/>
          </p:nvSpPr>
          <p:spPr>
            <a:xfrm>
              <a:off x="3925390" y="5238386"/>
              <a:ext cx="1308" cy="1963"/>
            </a:xfrm>
            <a:custGeom>
              <a:avLst/>
              <a:gdLst>
                <a:gd name="connsiteX0" fmla="*/ 1309 w 1308"/>
                <a:gd name="connsiteY0" fmla="*/ 0 h 1963"/>
                <a:gd name="connsiteX1" fmla="*/ 0 w 1308"/>
                <a:gd name="connsiteY1" fmla="*/ 1963 h 1963"/>
                <a:gd name="connsiteX2" fmla="*/ 1309 w 1308"/>
                <a:gd name="connsiteY2" fmla="*/ 0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" h="1963">
                  <a:moveTo>
                    <a:pt x="1309" y="0"/>
                  </a:moveTo>
                  <a:cubicBezTo>
                    <a:pt x="654" y="654"/>
                    <a:pt x="654" y="1309"/>
                    <a:pt x="0" y="1963"/>
                  </a:cubicBezTo>
                  <a:cubicBezTo>
                    <a:pt x="0" y="1309"/>
                    <a:pt x="654" y="654"/>
                    <a:pt x="1309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355A688F-84CF-4D72-AC80-BC7E910B61A7}"/>
                </a:ext>
              </a:extLst>
            </p:cNvPr>
            <p:cNvSpPr/>
            <p:nvPr/>
          </p:nvSpPr>
          <p:spPr>
            <a:xfrm>
              <a:off x="5123576" y="4917735"/>
              <a:ext cx="9815" cy="24212"/>
            </a:xfrm>
            <a:custGeom>
              <a:avLst/>
              <a:gdLst>
                <a:gd name="connsiteX0" fmla="*/ 0 w 9815"/>
                <a:gd name="connsiteY0" fmla="*/ 24212 h 24212"/>
                <a:gd name="connsiteX1" fmla="*/ 4581 w 9815"/>
                <a:gd name="connsiteY1" fmla="*/ 9816 h 24212"/>
                <a:gd name="connsiteX2" fmla="*/ 9816 w 9815"/>
                <a:gd name="connsiteY2" fmla="*/ 0 h 24212"/>
                <a:gd name="connsiteX3" fmla="*/ 4581 w 9815"/>
                <a:gd name="connsiteY3" fmla="*/ 9816 h 24212"/>
                <a:gd name="connsiteX4" fmla="*/ 0 w 9815"/>
                <a:gd name="connsiteY4" fmla="*/ 24212 h 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5" h="24212">
                  <a:moveTo>
                    <a:pt x="0" y="24212"/>
                  </a:moveTo>
                  <a:cubicBezTo>
                    <a:pt x="1309" y="18977"/>
                    <a:pt x="2618" y="14397"/>
                    <a:pt x="4581" y="9816"/>
                  </a:cubicBezTo>
                  <a:cubicBezTo>
                    <a:pt x="6544" y="6544"/>
                    <a:pt x="8507" y="3926"/>
                    <a:pt x="9816" y="0"/>
                  </a:cubicBezTo>
                  <a:cubicBezTo>
                    <a:pt x="8507" y="3272"/>
                    <a:pt x="6544" y="6544"/>
                    <a:pt x="4581" y="9816"/>
                  </a:cubicBezTo>
                  <a:cubicBezTo>
                    <a:pt x="2618" y="14397"/>
                    <a:pt x="1309" y="19632"/>
                    <a:pt x="0" y="2421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9BB15CCE-45FC-446B-946B-F7C03C5B0F3E}"/>
                </a:ext>
              </a:extLst>
            </p:cNvPr>
            <p:cNvSpPr/>
            <p:nvPr/>
          </p:nvSpPr>
          <p:spPr>
            <a:xfrm>
              <a:off x="4586977" y="4307844"/>
              <a:ext cx="18977" cy="83761"/>
            </a:xfrm>
            <a:custGeom>
              <a:avLst/>
              <a:gdLst>
                <a:gd name="connsiteX0" fmla="*/ 18977 w 18977"/>
                <a:gd name="connsiteY0" fmla="*/ 0 h 83761"/>
                <a:gd name="connsiteX1" fmla="*/ 3926 w 18977"/>
                <a:gd name="connsiteY1" fmla="*/ 51697 h 83761"/>
                <a:gd name="connsiteX2" fmla="*/ 0 w 18977"/>
                <a:gd name="connsiteY2" fmla="*/ 83762 h 83761"/>
                <a:gd name="connsiteX3" fmla="*/ 3926 w 18977"/>
                <a:gd name="connsiteY3" fmla="*/ 51697 h 83761"/>
                <a:gd name="connsiteX4" fmla="*/ 18977 w 18977"/>
                <a:gd name="connsiteY4" fmla="*/ 0 h 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7" h="83761">
                  <a:moveTo>
                    <a:pt x="18977" y="0"/>
                  </a:moveTo>
                  <a:cubicBezTo>
                    <a:pt x="12433" y="17014"/>
                    <a:pt x="5889" y="33374"/>
                    <a:pt x="3926" y="51697"/>
                  </a:cubicBezTo>
                  <a:cubicBezTo>
                    <a:pt x="1963" y="62167"/>
                    <a:pt x="1963" y="73292"/>
                    <a:pt x="0" y="83762"/>
                  </a:cubicBezTo>
                  <a:cubicBezTo>
                    <a:pt x="1309" y="73292"/>
                    <a:pt x="1963" y="62167"/>
                    <a:pt x="3926" y="51697"/>
                  </a:cubicBezTo>
                  <a:cubicBezTo>
                    <a:pt x="5889" y="33374"/>
                    <a:pt x="12433" y="16360"/>
                    <a:pt x="18977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16BA9F7-11B9-4CE5-9FCD-6E33A1B40244}"/>
                </a:ext>
              </a:extLst>
            </p:cNvPr>
            <p:cNvSpPr/>
            <p:nvPr/>
          </p:nvSpPr>
          <p:spPr>
            <a:xfrm>
              <a:off x="5124231" y="4920353"/>
              <a:ext cx="654" cy="3271"/>
            </a:xfrm>
            <a:custGeom>
              <a:avLst/>
              <a:gdLst>
                <a:gd name="connsiteX0" fmla="*/ 654 w 654"/>
                <a:gd name="connsiteY0" fmla="*/ 0 h 3271"/>
                <a:gd name="connsiteX1" fmla="*/ 0 w 654"/>
                <a:gd name="connsiteY1" fmla="*/ 3272 h 3271"/>
                <a:gd name="connsiteX2" fmla="*/ 0 w 654"/>
                <a:gd name="connsiteY2" fmla="*/ 3272 h 3271"/>
                <a:gd name="connsiteX3" fmla="*/ 654 w 654"/>
                <a:gd name="connsiteY3" fmla="*/ 0 h 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" h="3271">
                  <a:moveTo>
                    <a:pt x="654" y="0"/>
                  </a:moveTo>
                  <a:cubicBezTo>
                    <a:pt x="654" y="1308"/>
                    <a:pt x="654" y="1963"/>
                    <a:pt x="0" y="3272"/>
                  </a:cubicBezTo>
                  <a:cubicBezTo>
                    <a:pt x="0" y="3272"/>
                    <a:pt x="0" y="3272"/>
                    <a:pt x="0" y="3272"/>
                  </a:cubicBezTo>
                  <a:cubicBezTo>
                    <a:pt x="654" y="2617"/>
                    <a:pt x="654" y="1308"/>
                    <a:pt x="654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F377585-ED50-472E-9804-7AD35E5920CA}"/>
                </a:ext>
              </a:extLst>
            </p:cNvPr>
            <p:cNvSpPr/>
            <p:nvPr/>
          </p:nvSpPr>
          <p:spPr>
            <a:xfrm>
              <a:off x="3630915" y="4509396"/>
              <a:ext cx="654" cy="925"/>
            </a:xfrm>
            <a:custGeom>
              <a:avLst/>
              <a:gdLst>
                <a:gd name="connsiteX0" fmla="*/ 654 w 654"/>
                <a:gd name="connsiteY0" fmla="*/ 0 h 925"/>
                <a:gd name="connsiteX1" fmla="*/ 654 w 654"/>
                <a:gd name="connsiteY1" fmla="*/ 0 h 925"/>
                <a:gd name="connsiteX2" fmla="*/ 0 w 654"/>
                <a:gd name="connsiteY2" fmla="*/ 655 h 925"/>
                <a:gd name="connsiteX3" fmla="*/ 654 w 654"/>
                <a:gd name="connsiteY3" fmla="*/ 0 h 925"/>
                <a:gd name="connsiteX4" fmla="*/ 654 w 654"/>
                <a:gd name="connsiteY4" fmla="*/ 0 h 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" h="925">
                  <a:moveTo>
                    <a:pt x="654" y="0"/>
                  </a:moveTo>
                  <a:cubicBezTo>
                    <a:pt x="654" y="655"/>
                    <a:pt x="654" y="655"/>
                    <a:pt x="654" y="0"/>
                  </a:cubicBezTo>
                  <a:cubicBezTo>
                    <a:pt x="0" y="655"/>
                    <a:pt x="0" y="655"/>
                    <a:pt x="0" y="655"/>
                  </a:cubicBezTo>
                  <a:cubicBezTo>
                    <a:pt x="654" y="1309"/>
                    <a:pt x="654" y="655"/>
                    <a:pt x="654" y="0"/>
                  </a:cubicBezTo>
                  <a:cubicBezTo>
                    <a:pt x="654" y="655"/>
                    <a:pt x="654" y="655"/>
                    <a:pt x="654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736E3A98-850C-4D05-90EE-A29D3ED40E2B}"/>
                </a:ext>
              </a:extLst>
            </p:cNvPr>
            <p:cNvSpPr/>
            <p:nvPr/>
          </p:nvSpPr>
          <p:spPr>
            <a:xfrm>
              <a:off x="5130120" y="4901375"/>
              <a:ext cx="2617" cy="5235"/>
            </a:xfrm>
            <a:custGeom>
              <a:avLst/>
              <a:gdLst>
                <a:gd name="connsiteX0" fmla="*/ 0 w 2617"/>
                <a:gd name="connsiteY0" fmla="*/ 5235 h 5235"/>
                <a:gd name="connsiteX1" fmla="*/ 2618 w 2617"/>
                <a:gd name="connsiteY1" fmla="*/ 0 h 5235"/>
                <a:gd name="connsiteX2" fmla="*/ 0 w 2617"/>
                <a:gd name="connsiteY2" fmla="*/ 5235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7" h="5235">
                  <a:moveTo>
                    <a:pt x="0" y="5235"/>
                  </a:moveTo>
                  <a:cubicBezTo>
                    <a:pt x="654" y="3272"/>
                    <a:pt x="1309" y="1963"/>
                    <a:pt x="2618" y="0"/>
                  </a:cubicBezTo>
                  <a:cubicBezTo>
                    <a:pt x="1963" y="1963"/>
                    <a:pt x="654" y="3926"/>
                    <a:pt x="0" y="52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6D2DB97-9ECF-4106-B723-510F98436C1A}"/>
                </a:ext>
              </a:extLst>
            </p:cNvPr>
            <p:cNvSpPr/>
            <p:nvPr/>
          </p:nvSpPr>
          <p:spPr>
            <a:xfrm>
              <a:off x="4074591" y="5769096"/>
              <a:ext cx="9161" cy="1308"/>
            </a:xfrm>
            <a:custGeom>
              <a:avLst/>
              <a:gdLst>
                <a:gd name="connsiteX0" fmla="*/ 0 w 9161"/>
                <a:gd name="connsiteY0" fmla="*/ 0 h 1308"/>
                <a:gd name="connsiteX1" fmla="*/ 9161 w 9161"/>
                <a:gd name="connsiteY1" fmla="*/ 1309 h 1308"/>
                <a:gd name="connsiteX2" fmla="*/ 0 w 9161"/>
                <a:gd name="connsiteY2" fmla="*/ 0 h 1308"/>
                <a:gd name="connsiteX3" fmla="*/ 0 w 9161"/>
                <a:gd name="connsiteY3" fmla="*/ 0 h 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1" h="1308">
                  <a:moveTo>
                    <a:pt x="0" y="0"/>
                  </a:moveTo>
                  <a:cubicBezTo>
                    <a:pt x="3272" y="655"/>
                    <a:pt x="5889" y="655"/>
                    <a:pt x="9161" y="1309"/>
                  </a:cubicBezTo>
                  <a:cubicBezTo>
                    <a:pt x="5889" y="1309"/>
                    <a:pt x="3272" y="65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62C86F45-5811-4A0F-A5ED-2F8F29030280}"/>
                </a:ext>
              </a:extLst>
            </p:cNvPr>
            <p:cNvSpPr/>
            <p:nvPr/>
          </p:nvSpPr>
          <p:spPr>
            <a:xfrm>
              <a:off x="3666252" y="4540807"/>
              <a:ext cx="3271" cy="5235"/>
            </a:xfrm>
            <a:custGeom>
              <a:avLst/>
              <a:gdLst>
                <a:gd name="connsiteX0" fmla="*/ 3272 w 3271"/>
                <a:gd name="connsiteY0" fmla="*/ 5235 h 5235"/>
                <a:gd name="connsiteX1" fmla="*/ 3272 w 3271"/>
                <a:gd name="connsiteY1" fmla="*/ 5235 h 5235"/>
                <a:gd name="connsiteX2" fmla="*/ 0 w 3271"/>
                <a:gd name="connsiteY2" fmla="*/ 0 h 5235"/>
                <a:gd name="connsiteX3" fmla="*/ 3272 w 3271"/>
                <a:gd name="connsiteY3" fmla="*/ 5235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1" h="5235">
                  <a:moveTo>
                    <a:pt x="3272" y="5235"/>
                  </a:moveTo>
                  <a:cubicBezTo>
                    <a:pt x="3272" y="5235"/>
                    <a:pt x="3272" y="5235"/>
                    <a:pt x="3272" y="5235"/>
                  </a:cubicBezTo>
                  <a:cubicBezTo>
                    <a:pt x="1963" y="3272"/>
                    <a:pt x="654" y="1963"/>
                    <a:pt x="0" y="0"/>
                  </a:cubicBezTo>
                  <a:cubicBezTo>
                    <a:pt x="654" y="1963"/>
                    <a:pt x="1963" y="3272"/>
                    <a:pt x="3272" y="52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8B9DDB9E-0B48-4083-8BCA-C86B52F30297}"/>
                </a:ext>
              </a:extLst>
            </p:cNvPr>
            <p:cNvSpPr/>
            <p:nvPr/>
          </p:nvSpPr>
          <p:spPr>
            <a:xfrm>
              <a:off x="2869860" y="5485745"/>
              <a:ext cx="159670" cy="112555"/>
            </a:xfrm>
            <a:custGeom>
              <a:avLst/>
              <a:gdLst>
                <a:gd name="connsiteX0" fmla="*/ 0 w 159670"/>
                <a:gd name="connsiteY0" fmla="*/ 0 h 112555"/>
                <a:gd name="connsiteX1" fmla="*/ 58895 w 159670"/>
                <a:gd name="connsiteY1" fmla="*/ 44498 h 112555"/>
                <a:gd name="connsiteX2" fmla="*/ 159671 w 159670"/>
                <a:gd name="connsiteY2" fmla="*/ 112555 h 112555"/>
                <a:gd name="connsiteX3" fmla="*/ 58895 w 159670"/>
                <a:gd name="connsiteY3" fmla="*/ 44498 h 112555"/>
                <a:gd name="connsiteX4" fmla="*/ 0 w 159670"/>
                <a:gd name="connsiteY4" fmla="*/ 0 h 11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670" h="112555">
                  <a:moveTo>
                    <a:pt x="0" y="0"/>
                  </a:moveTo>
                  <a:cubicBezTo>
                    <a:pt x="17669" y="17669"/>
                    <a:pt x="37955" y="31411"/>
                    <a:pt x="58895" y="44498"/>
                  </a:cubicBezTo>
                  <a:cubicBezTo>
                    <a:pt x="92269" y="67402"/>
                    <a:pt x="127606" y="88343"/>
                    <a:pt x="159671" y="112555"/>
                  </a:cubicBezTo>
                  <a:cubicBezTo>
                    <a:pt x="127606" y="87688"/>
                    <a:pt x="92923" y="66748"/>
                    <a:pt x="58895" y="44498"/>
                  </a:cubicBezTo>
                  <a:cubicBezTo>
                    <a:pt x="37955" y="31411"/>
                    <a:pt x="17669" y="17669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3694EBA-6B66-4981-A2B2-D060491E2112}"/>
                </a:ext>
              </a:extLst>
            </p:cNvPr>
            <p:cNvSpPr/>
            <p:nvPr/>
          </p:nvSpPr>
          <p:spPr>
            <a:xfrm>
              <a:off x="3662325" y="4521830"/>
              <a:ext cx="1308" cy="6543"/>
            </a:xfrm>
            <a:custGeom>
              <a:avLst/>
              <a:gdLst>
                <a:gd name="connsiteX0" fmla="*/ 0 w 1308"/>
                <a:gd name="connsiteY0" fmla="*/ 0 h 6543"/>
                <a:gd name="connsiteX1" fmla="*/ 0 w 1308"/>
                <a:gd name="connsiteY1" fmla="*/ 0 h 6543"/>
                <a:gd name="connsiteX2" fmla="*/ 1309 w 1308"/>
                <a:gd name="connsiteY2" fmla="*/ 0 h 6543"/>
                <a:gd name="connsiteX3" fmla="*/ 0 w 1308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" h="6543">
                  <a:moveTo>
                    <a:pt x="0" y="0"/>
                  </a:moveTo>
                  <a:lnTo>
                    <a:pt x="0" y="0"/>
                  </a:lnTo>
                  <a:cubicBezTo>
                    <a:pt x="654" y="0"/>
                    <a:pt x="654" y="0"/>
                    <a:pt x="1309" y="0"/>
                  </a:cubicBezTo>
                  <a:cubicBezTo>
                    <a:pt x="654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2EEE761A-0ABB-443C-915F-BED4485C4E94}"/>
                </a:ext>
              </a:extLst>
            </p:cNvPr>
            <p:cNvSpPr/>
            <p:nvPr/>
          </p:nvSpPr>
          <p:spPr>
            <a:xfrm>
              <a:off x="4034673" y="5754045"/>
              <a:ext cx="5889" cy="654"/>
            </a:xfrm>
            <a:custGeom>
              <a:avLst/>
              <a:gdLst>
                <a:gd name="connsiteX0" fmla="*/ 5889 w 5889"/>
                <a:gd name="connsiteY0" fmla="*/ 655 h 654"/>
                <a:gd name="connsiteX1" fmla="*/ 0 w 5889"/>
                <a:gd name="connsiteY1" fmla="*/ 0 h 654"/>
                <a:gd name="connsiteX2" fmla="*/ 0 w 5889"/>
                <a:gd name="connsiteY2" fmla="*/ 0 h 654"/>
                <a:gd name="connsiteX3" fmla="*/ 5889 w 5889"/>
                <a:gd name="connsiteY3" fmla="*/ 655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9" h="654">
                  <a:moveTo>
                    <a:pt x="5889" y="655"/>
                  </a:moveTo>
                  <a:cubicBezTo>
                    <a:pt x="3926" y="0"/>
                    <a:pt x="196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63" y="655"/>
                    <a:pt x="3926" y="655"/>
                    <a:pt x="5889" y="65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9F16BC47-258E-4076-A74C-CB7399AA1C46}"/>
                </a:ext>
              </a:extLst>
            </p:cNvPr>
            <p:cNvSpPr/>
            <p:nvPr/>
          </p:nvSpPr>
          <p:spPr>
            <a:xfrm>
              <a:off x="3664943" y="4540807"/>
              <a:ext cx="654" cy="6543"/>
            </a:xfrm>
            <a:custGeom>
              <a:avLst/>
              <a:gdLst>
                <a:gd name="connsiteX0" fmla="*/ 654 w 654"/>
                <a:gd name="connsiteY0" fmla="*/ 0 h 6543"/>
                <a:gd name="connsiteX1" fmla="*/ 0 w 654"/>
                <a:gd name="connsiteY1" fmla="*/ 0 h 6543"/>
                <a:gd name="connsiteX2" fmla="*/ 654 w 654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" h="6543">
                  <a:moveTo>
                    <a:pt x="654" y="0"/>
                  </a:moveTo>
                  <a:lnTo>
                    <a:pt x="0" y="0"/>
                  </a:lnTo>
                  <a:lnTo>
                    <a:pt x="654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049D737-6351-4067-873E-89408ECEC109}"/>
                </a:ext>
              </a:extLst>
            </p:cNvPr>
            <p:cNvSpPr/>
            <p:nvPr/>
          </p:nvSpPr>
          <p:spPr>
            <a:xfrm>
              <a:off x="3663634" y="4529028"/>
              <a:ext cx="1308" cy="6543"/>
            </a:xfrm>
            <a:custGeom>
              <a:avLst/>
              <a:gdLst>
                <a:gd name="connsiteX0" fmla="*/ 0 w 1308"/>
                <a:gd name="connsiteY0" fmla="*/ 0 h 6543"/>
                <a:gd name="connsiteX1" fmla="*/ 0 w 1308"/>
                <a:gd name="connsiteY1" fmla="*/ 0 h 6543"/>
                <a:gd name="connsiteX2" fmla="*/ 1309 w 1308"/>
                <a:gd name="connsiteY2" fmla="*/ 0 h 6543"/>
                <a:gd name="connsiteX3" fmla="*/ 0 w 1308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" h="6543">
                  <a:moveTo>
                    <a:pt x="0" y="0"/>
                  </a:moveTo>
                  <a:lnTo>
                    <a:pt x="0" y="0"/>
                  </a:lnTo>
                  <a:cubicBezTo>
                    <a:pt x="654" y="0"/>
                    <a:pt x="654" y="0"/>
                    <a:pt x="1309" y="0"/>
                  </a:cubicBezTo>
                  <a:cubicBezTo>
                    <a:pt x="654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FADE2D97-DC9F-4BC8-8303-64F9999B1664}"/>
                </a:ext>
              </a:extLst>
            </p:cNvPr>
            <p:cNvSpPr/>
            <p:nvPr/>
          </p:nvSpPr>
          <p:spPr>
            <a:xfrm>
              <a:off x="5100018" y="4981211"/>
              <a:ext cx="5235" cy="19631"/>
            </a:xfrm>
            <a:custGeom>
              <a:avLst/>
              <a:gdLst>
                <a:gd name="connsiteX0" fmla="*/ 0 w 5235"/>
                <a:gd name="connsiteY0" fmla="*/ 19632 h 19631"/>
                <a:gd name="connsiteX1" fmla="*/ 5235 w 5235"/>
                <a:gd name="connsiteY1" fmla="*/ 0 h 19631"/>
                <a:gd name="connsiteX2" fmla="*/ 0 w 5235"/>
                <a:gd name="connsiteY2" fmla="*/ 19632 h 1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5" h="19631">
                  <a:moveTo>
                    <a:pt x="0" y="19632"/>
                  </a:moveTo>
                  <a:cubicBezTo>
                    <a:pt x="1963" y="13088"/>
                    <a:pt x="3272" y="6544"/>
                    <a:pt x="5235" y="0"/>
                  </a:cubicBezTo>
                  <a:cubicBezTo>
                    <a:pt x="3272" y="6544"/>
                    <a:pt x="1309" y="13088"/>
                    <a:pt x="0" y="1963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021C98CC-3CC3-4F6E-B5FE-56A44D531CA2}"/>
                </a:ext>
              </a:extLst>
            </p:cNvPr>
            <p:cNvSpPr/>
            <p:nvPr/>
          </p:nvSpPr>
          <p:spPr>
            <a:xfrm>
              <a:off x="3151247" y="4421708"/>
              <a:ext cx="26829" cy="23557"/>
            </a:xfrm>
            <a:custGeom>
              <a:avLst/>
              <a:gdLst>
                <a:gd name="connsiteX0" fmla="*/ 0 w 26829"/>
                <a:gd name="connsiteY0" fmla="*/ 0 h 23557"/>
                <a:gd name="connsiteX1" fmla="*/ 21595 w 26829"/>
                <a:gd name="connsiteY1" fmla="*/ 19632 h 23557"/>
                <a:gd name="connsiteX2" fmla="*/ 26830 w 26829"/>
                <a:gd name="connsiteY2" fmla="*/ 23558 h 23557"/>
                <a:gd name="connsiteX3" fmla="*/ 21595 w 26829"/>
                <a:gd name="connsiteY3" fmla="*/ 19632 h 23557"/>
                <a:gd name="connsiteX4" fmla="*/ 0 w 26829"/>
                <a:gd name="connsiteY4" fmla="*/ 0 h 2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9" h="23557">
                  <a:moveTo>
                    <a:pt x="0" y="0"/>
                  </a:moveTo>
                  <a:cubicBezTo>
                    <a:pt x="5890" y="9161"/>
                    <a:pt x="13742" y="13742"/>
                    <a:pt x="21595" y="19632"/>
                  </a:cubicBezTo>
                  <a:cubicBezTo>
                    <a:pt x="23558" y="20941"/>
                    <a:pt x="25521" y="22249"/>
                    <a:pt x="26830" y="23558"/>
                  </a:cubicBezTo>
                  <a:cubicBezTo>
                    <a:pt x="25521" y="22249"/>
                    <a:pt x="23558" y="20941"/>
                    <a:pt x="21595" y="19632"/>
                  </a:cubicBezTo>
                  <a:cubicBezTo>
                    <a:pt x="13742" y="13742"/>
                    <a:pt x="5890" y="8507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D085533D-5153-47F1-99D0-A93919195252}"/>
                </a:ext>
              </a:extLst>
            </p:cNvPr>
            <p:cNvSpPr/>
            <p:nvPr/>
          </p:nvSpPr>
          <p:spPr>
            <a:xfrm>
              <a:off x="4106656" y="4262037"/>
              <a:ext cx="23558" cy="88997"/>
            </a:xfrm>
            <a:custGeom>
              <a:avLst/>
              <a:gdLst>
                <a:gd name="connsiteX0" fmla="*/ 23558 w 23558"/>
                <a:gd name="connsiteY0" fmla="*/ 0 h 88997"/>
                <a:gd name="connsiteX1" fmla="*/ 15051 w 23558"/>
                <a:gd name="connsiteY1" fmla="*/ 31411 h 88997"/>
                <a:gd name="connsiteX2" fmla="*/ 0 w 23558"/>
                <a:gd name="connsiteY2" fmla="*/ 88997 h 88997"/>
                <a:gd name="connsiteX3" fmla="*/ 15051 w 23558"/>
                <a:gd name="connsiteY3" fmla="*/ 31411 h 88997"/>
                <a:gd name="connsiteX4" fmla="*/ 23558 w 23558"/>
                <a:gd name="connsiteY4" fmla="*/ 0 h 8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58" h="88997">
                  <a:moveTo>
                    <a:pt x="23558" y="0"/>
                  </a:moveTo>
                  <a:cubicBezTo>
                    <a:pt x="19632" y="10470"/>
                    <a:pt x="13742" y="20286"/>
                    <a:pt x="15051" y="31411"/>
                  </a:cubicBezTo>
                  <a:cubicBezTo>
                    <a:pt x="10470" y="51042"/>
                    <a:pt x="7198" y="70020"/>
                    <a:pt x="0" y="88997"/>
                  </a:cubicBezTo>
                  <a:cubicBezTo>
                    <a:pt x="7198" y="70020"/>
                    <a:pt x="10470" y="51042"/>
                    <a:pt x="15051" y="31411"/>
                  </a:cubicBezTo>
                  <a:cubicBezTo>
                    <a:pt x="13742" y="20286"/>
                    <a:pt x="18977" y="10470"/>
                    <a:pt x="23558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D6BF184C-D0DD-4DD9-B5F2-000FE558782E}"/>
                </a:ext>
              </a:extLst>
            </p:cNvPr>
            <p:cNvSpPr/>
            <p:nvPr/>
          </p:nvSpPr>
          <p:spPr>
            <a:xfrm>
              <a:off x="3814798" y="4868002"/>
              <a:ext cx="25521" cy="79835"/>
            </a:xfrm>
            <a:custGeom>
              <a:avLst/>
              <a:gdLst>
                <a:gd name="connsiteX0" fmla="*/ 0 w 25521"/>
                <a:gd name="connsiteY0" fmla="*/ 79835 h 79835"/>
                <a:gd name="connsiteX1" fmla="*/ 10470 w 25521"/>
                <a:gd name="connsiteY1" fmla="*/ 49079 h 79835"/>
                <a:gd name="connsiteX2" fmla="*/ 25521 w 25521"/>
                <a:gd name="connsiteY2" fmla="*/ 0 h 79835"/>
                <a:gd name="connsiteX3" fmla="*/ 10470 w 25521"/>
                <a:gd name="connsiteY3" fmla="*/ 49079 h 79835"/>
                <a:gd name="connsiteX4" fmla="*/ 0 w 25521"/>
                <a:gd name="connsiteY4" fmla="*/ 79835 h 7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1" h="79835">
                  <a:moveTo>
                    <a:pt x="0" y="79835"/>
                  </a:moveTo>
                  <a:cubicBezTo>
                    <a:pt x="5235" y="70019"/>
                    <a:pt x="8507" y="59549"/>
                    <a:pt x="10470" y="49079"/>
                  </a:cubicBezTo>
                  <a:cubicBezTo>
                    <a:pt x="13742" y="32065"/>
                    <a:pt x="18323" y="15705"/>
                    <a:pt x="25521" y="0"/>
                  </a:cubicBezTo>
                  <a:cubicBezTo>
                    <a:pt x="18977" y="15705"/>
                    <a:pt x="14397" y="32065"/>
                    <a:pt x="10470" y="49079"/>
                  </a:cubicBezTo>
                  <a:cubicBezTo>
                    <a:pt x="8507" y="60203"/>
                    <a:pt x="5235" y="70674"/>
                    <a:pt x="0" y="798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28E96C13-AC54-4F1D-B28E-EAA2D3A17D16}"/>
                </a:ext>
              </a:extLst>
            </p:cNvPr>
            <p:cNvSpPr/>
            <p:nvPr/>
          </p:nvSpPr>
          <p:spPr>
            <a:xfrm>
              <a:off x="2522268" y="3199309"/>
              <a:ext cx="2742711" cy="3542271"/>
            </a:xfrm>
            <a:custGeom>
              <a:avLst/>
              <a:gdLst>
                <a:gd name="connsiteX0" fmla="*/ 1388071 w 2742711"/>
                <a:gd name="connsiteY0" fmla="*/ 18323 h 3542271"/>
                <a:gd name="connsiteX1" fmla="*/ 1322632 w 2742711"/>
                <a:gd name="connsiteY1" fmla="*/ 188464 h 3542271"/>
                <a:gd name="connsiteX2" fmla="*/ 1266354 w 2742711"/>
                <a:gd name="connsiteY2" fmla="*/ 390016 h 3542271"/>
                <a:gd name="connsiteX3" fmla="*/ 1165579 w 2742711"/>
                <a:gd name="connsiteY3" fmla="*/ 609891 h 3542271"/>
                <a:gd name="connsiteX4" fmla="*/ 1136131 w 2742711"/>
                <a:gd name="connsiteY4" fmla="*/ 675330 h 3542271"/>
                <a:gd name="connsiteX5" fmla="*/ 1111919 w 2742711"/>
                <a:gd name="connsiteY5" fmla="*/ 749276 h 3542271"/>
                <a:gd name="connsiteX6" fmla="*/ 1075927 w 2742711"/>
                <a:gd name="connsiteY6" fmla="*/ 961953 h 3542271"/>
                <a:gd name="connsiteX7" fmla="*/ 1089015 w 2742711"/>
                <a:gd name="connsiteY7" fmla="*/ 1132094 h 3542271"/>
                <a:gd name="connsiteX8" fmla="*/ 1108647 w 2742711"/>
                <a:gd name="connsiteY8" fmla="*/ 1291765 h 3542271"/>
                <a:gd name="connsiteX9" fmla="*/ 1107992 w 2742711"/>
                <a:gd name="connsiteY9" fmla="*/ 1306815 h 3542271"/>
                <a:gd name="connsiteX10" fmla="*/ 1100794 w 2742711"/>
                <a:gd name="connsiteY10" fmla="*/ 1293728 h 3542271"/>
                <a:gd name="connsiteX11" fmla="*/ 1076582 w 2742711"/>
                <a:gd name="connsiteY11" fmla="*/ 1232215 h 3542271"/>
                <a:gd name="connsiteX12" fmla="*/ 992165 w 2742711"/>
                <a:gd name="connsiteY12" fmla="*/ 1076471 h 3542271"/>
                <a:gd name="connsiteX13" fmla="*/ 932616 w 2742711"/>
                <a:gd name="connsiteY13" fmla="*/ 986819 h 3542271"/>
                <a:gd name="connsiteX14" fmla="*/ 750696 w 2742711"/>
                <a:gd name="connsiteY14" fmla="*/ 781995 h 3542271"/>
                <a:gd name="connsiteX15" fmla="*/ 680676 w 2742711"/>
                <a:gd name="connsiteY15" fmla="*/ 720483 h 3542271"/>
                <a:gd name="connsiteX16" fmla="*/ 659736 w 2742711"/>
                <a:gd name="connsiteY16" fmla="*/ 717865 h 3542271"/>
                <a:gd name="connsiteX17" fmla="*/ 652537 w 2742711"/>
                <a:gd name="connsiteY17" fmla="*/ 736842 h 3542271"/>
                <a:gd name="connsiteX18" fmla="*/ 654500 w 2742711"/>
                <a:gd name="connsiteY18" fmla="*/ 751239 h 3542271"/>
                <a:gd name="connsiteX19" fmla="*/ 695073 w 2742711"/>
                <a:gd name="connsiteY19" fmla="*/ 876227 h 3542271"/>
                <a:gd name="connsiteX20" fmla="*/ 725829 w 2742711"/>
                <a:gd name="connsiteY20" fmla="*/ 923998 h 3542271"/>
                <a:gd name="connsiteX21" fmla="*/ 892698 w 2742711"/>
                <a:gd name="connsiteY21" fmla="*/ 1228943 h 3542271"/>
                <a:gd name="connsiteX22" fmla="*/ 1017686 w 2742711"/>
                <a:gd name="connsiteY22" fmla="*/ 1383379 h 3542271"/>
                <a:gd name="connsiteX23" fmla="*/ 1133513 w 2742711"/>
                <a:gd name="connsiteY23" fmla="*/ 1467795 h 3542271"/>
                <a:gd name="connsiteX24" fmla="*/ 1145292 w 2742711"/>
                <a:gd name="connsiteY24" fmla="*/ 1480229 h 3542271"/>
                <a:gd name="connsiteX25" fmla="*/ 1153799 w 2742711"/>
                <a:gd name="connsiteY25" fmla="*/ 1559410 h 3542271"/>
                <a:gd name="connsiteX26" fmla="*/ 1130242 w 2742711"/>
                <a:gd name="connsiteY26" fmla="*/ 1535852 h 3542271"/>
                <a:gd name="connsiteX27" fmla="*/ 1047788 w 2742711"/>
                <a:gd name="connsiteY27" fmla="*/ 1445546 h 3542271"/>
                <a:gd name="connsiteX28" fmla="*/ 934579 w 2742711"/>
                <a:gd name="connsiteY28" fmla="*/ 1356549 h 3542271"/>
                <a:gd name="connsiteX29" fmla="*/ 829877 w 2742711"/>
                <a:gd name="connsiteY29" fmla="*/ 1285875 h 3542271"/>
                <a:gd name="connsiteX30" fmla="*/ 625053 w 2742711"/>
                <a:gd name="connsiteY30" fmla="*/ 1136020 h 3542271"/>
                <a:gd name="connsiteX31" fmla="*/ 514461 w 2742711"/>
                <a:gd name="connsiteY31" fmla="*/ 1062074 h 3542271"/>
                <a:gd name="connsiteX32" fmla="*/ 481742 w 2742711"/>
                <a:gd name="connsiteY32" fmla="*/ 1081051 h 3542271"/>
                <a:gd name="connsiteX33" fmla="*/ 488286 w 2742711"/>
                <a:gd name="connsiteY33" fmla="*/ 1115734 h 3542271"/>
                <a:gd name="connsiteX34" fmla="*/ 558960 w 2742711"/>
                <a:gd name="connsiteY34" fmla="*/ 1223054 h 3542271"/>
                <a:gd name="connsiteX35" fmla="*/ 763783 w 2742711"/>
                <a:gd name="connsiteY35" fmla="*/ 1420679 h 3542271"/>
                <a:gd name="connsiteX36" fmla="*/ 841656 w 2742711"/>
                <a:gd name="connsiteY36" fmla="*/ 1503787 h 3542271"/>
                <a:gd name="connsiteX37" fmla="*/ 918874 w 2742711"/>
                <a:gd name="connsiteY37" fmla="*/ 1592129 h 3542271"/>
                <a:gd name="connsiteX38" fmla="*/ 1109301 w 2742711"/>
                <a:gd name="connsiteY38" fmla="*/ 1728897 h 3542271"/>
                <a:gd name="connsiteX39" fmla="*/ 1145292 w 2742711"/>
                <a:gd name="connsiteY39" fmla="*/ 1743293 h 3542271"/>
                <a:gd name="connsiteX40" fmla="*/ 1217930 w 2742711"/>
                <a:gd name="connsiteY40" fmla="*/ 1772086 h 3542271"/>
                <a:gd name="connsiteX41" fmla="*/ 1229709 w 2742711"/>
                <a:gd name="connsiteY41" fmla="*/ 1780593 h 3542271"/>
                <a:gd name="connsiteX42" fmla="*/ 1262428 w 2742711"/>
                <a:gd name="connsiteY42" fmla="*/ 1859774 h 3542271"/>
                <a:gd name="connsiteX43" fmla="*/ 1299728 w 2742711"/>
                <a:gd name="connsiteY43" fmla="*/ 1982145 h 3542271"/>
                <a:gd name="connsiteX44" fmla="*/ 1316088 w 2742711"/>
                <a:gd name="connsiteY44" fmla="*/ 2019446 h 3542271"/>
                <a:gd name="connsiteX45" fmla="*/ 1315434 w 2742711"/>
                <a:gd name="connsiteY45" fmla="*/ 2032533 h 3542271"/>
                <a:gd name="connsiteX46" fmla="*/ 1304963 w 2742711"/>
                <a:gd name="connsiteY46" fmla="*/ 2027298 h 3542271"/>
                <a:gd name="connsiteX47" fmla="*/ 1204842 w 2742711"/>
                <a:gd name="connsiteY47" fmla="*/ 1942228 h 3542271"/>
                <a:gd name="connsiteX48" fmla="*/ 1032083 w 2742711"/>
                <a:gd name="connsiteY48" fmla="*/ 1827055 h 3542271"/>
                <a:gd name="connsiteX49" fmla="*/ 974497 w 2742711"/>
                <a:gd name="connsiteY49" fmla="*/ 1789755 h 3542271"/>
                <a:gd name="connsiteX50" fmla="*/ 787996 w 2742711"/>
                <a:gd name="connsiteY50" fmla="*/ 1639245 h 3542271"/>
                <a:gd name="connsiteX51" fmla="*/ 657772 w 2742711"/>
                <a:gd name="connsiteY51" fmla="*/ 1476302 h 3542271"/>
                <a:gd name="connsiteX52" fmla="*/ 416957 w 2742711"/>
                <a:gd name="connsiteY52" fmla="*/ 1163504 h 3542271"/>
                <a:gd name="connsiteX53" fmla="*/ 370495 w 2742711"/>
                <a:gd name="connsiteY53" fmla="*/ 1123586 h 3542271"/>
                <a:gd name="connsiteX54" fmla="*/ 346937 w 2742711"/>
                <a:gd name="connsiteY54" fmla="*/ 1132748 h 3542271"/>
                <a:gd name="connsiteX55" fmla="*/ 345629 w 2742711"/>
                <a:gd name="connsiteY55" fmla="*/ 1170048 h 3542271"/>
                <a:gd name="connsiteX56" fmla="*/ 377039 w 2742711"/>
                <a:gd name="connsiteY56" fmla="*/ 1279331 h 3542271"/>
                <a:gd name="connsiteX57" fmla="*/ 458838 w 2742711"/>
                <a:gd name="connsiteY57" fmla="*/ 1449473 h 3542271"/>
                <a:gd name="connsiteX58" fmla="*/ 656464 w 2742711"/>
                <a:gd name="connsiteY58" fmla="*/ 1734786 h 3542271"/>
                <a:gd name="connsiteX59" fmla="*/ 924109 w 2742711"/>
                <a:gd name="connsiteY59" fmla="*/ 1948772 h 3542271"/>
                <a:gd name="connsiteX60" fmla="*/ 1160343 w 2742711"/>
                <a:gd name="connsiteY60" fmla="*/ 2059363 h 3542271"/>
                <a:gd name="connsiteX61" fmla="*/ 1362550 w 2742711"/>
                <a:gd name="connsiteY61" fmla="*/ 2181080 h 3542271"/>
                <a:gd name="connsiteX62" fmla="*/ 1417518 w 2742711"/>
                <a:gd name="connsiteY62" fmla="*/ 2239975 h 3542271"/>
                <a:gd name="connsiteX63" fmla="*/ 1448275 w 2742711"/>
                <a:gd name="connsiteY63" fmla="*/ 2285782 h 3542271"/>
                <a:gd name="connsiteX64" fmla="*/ 1460054 w 2742711"/>
                <a:gd name="connsiteY64" fmla="*/ 2314575 h 3542271"/>
                <a:gd name="connsiteX65" fmla="*/ 1384799 w 2742711"/>
                <a:gd name="connsiteY65" fmla="*/ 2256335 h 3542271"/>
                <a:gd name="connsiteX66" fmla="*/ 1276170 w 2742711"/>
                <a:gd name="connsiteY66" fmla="*/ 2184352 h 3542271"/>
                <a:gd name="connsiteX67" fmla="*/ 1204187 w 2742711"/>
                <a:gd name="connsiteY67" fmla="*/ 2147052 h 3542271"/>
                <a:gd name="connsiteX68" fmla="*/ 996092 w 2742711"/>
                <a:gd name="connsiteY68" fmla="*/ 2055437 h 3542271"/>
                <a:gd name="connsiteX69" fmla="*/ 816135 w 2742711"/>
                <a:gd name="connsiteY69" fmla="*/ 2033842 h 3542271"/>
                <a:gd name="connsiteX70" fmla="*/ 655155 w 2742711"/>
                <a:gd name="connsiteY70" fmla="*/ 2045621 h 3542271"/>
                <a:gd name="connsiteX71" fmla="*/ 468654 w 2742711"/>
                <a:gd name="connsiteY71" fmla="*/ 1997196 h 3542271"/>
                <a:gd name="connsiteX72" fmla="*/ 325343 w 2742711"/>
                <a:gd name="connsiteY72" fmla="*/ 1834253 h 3542271"/>
                <a:gd name="connsiteX73" fmla="*/ 252705 w 2742711"/>
                <a:gd name="connsiteY73" fmla="*/ 1677854 h 3542271"/>
                <a:gd name="connsiteX74" fmla="*/ 192502 w 2742711"/>
                <a:gd name="connsiteY74" fmla="*/ 1541087 h 3542271"/>
                <a:gd name="connsiteX75" fmla="*/ 153893 w 2742711"/>
                <a:gd name="connsiteY75" fmla="*/ 1462560 h 3542271"/>
                <a:gd name="connsiteX76" fmla="*/ 104159 w 2742711"/>
                <a:gd name="connsiteY76" fmla="*/ 1452745 h 3542271"/>
                <a:gd name="connsiteX77" fmla="*/ 79292 w 2742711"/>
                <a:gd name="connsiteY77" fmla="*/ 1494625 h 3542271"/>
                <a:gd name="connsiteX78" fmla="*/ 101541 w 2742711"/>
                <a:gd name="connsiteY78" fmla="*/ 1652333 h 3542271"/>
                <a:gd name="connsiteX79" fmla="*/ 186612 w 2742711"/>
                <a:gd name="connsiteY79" fmla="*/ 1856502 h 3542271"/>
                <a:gd name="connsiteX80" fmla="*/ 306365 w 2742711"/>
                <a:gd name="connsiteY80" fmla="*/ 2042349 h 3542271"/>
                <a:gd name="connsiteX81" fmla="*/ 433971 w 2742711"/>
                <a:gd name="connsiteY81" fmla="*/ 2146397 h 3542271"/>
                <a:gd name="connsiteX82" fmla="*/ 790613 w 2742711"/>
                <a:gd name="connsiteY82" fmla="*/ 2252408 h 3542271"/>
                <a:gd name="connsiteX83" fmla="*/ 1019650 w 2742711"/>
                <a:gd name="connsiteY83" fmla="*/ 2284473 h 3542271"/>
                <a:gd name="connsiteX84" fmla="*/ 1306927 w 2742711"/>
                <a:gd name="connsiteY84" fmla="*/ 2349258 h 3542271"/>
                <a:gd name="connsiteX85" fmla="*/ 1494082 w 2742711"/>
                <a:gd name="connsiteY85" fmla="*/ 2428439 h 3542271"/>
                <a:gd name="connsiteX86" fmla="*/ 1508478 w 2742711"/>
                <a:gd name="connsiteY86" fmla="*/ 2441527 h 3542271"/>
                <a:gd name="connsiteX87" fmla="*/ 1538580 w 2742711"/>
                <a:gd name="connsiteY87" fmla="*/ 2543611 h 3542271"/>
                <a:gd name="connsiteX88" fmla="*/ 1429952 w 2742711"/>
                <a:gd name="connsiteY88" fmla="*/ 2498459 h 3542271"/>
                <a:gd name="connsiteX89" fmla="*/ 1272898 w 2742711"/>
                <a:gd name="connsiteY89" fmla="*/ 2450034 h 3542271"/>
                <a:gd name="connsiteX90" fmla="*/ 1069383 w 2742711"/>
                <a:gd name="connsiteY90" fmla="*/ 2446762 h 3542271"/>
                <a:gd name="connsiteX91" fmla="*/ 895316 w 2742711"/>
                <a:gd name="connsiteY91" fmla="*/ 2443490 h 3542271"/>
                <a:gd name="connsiteX92" fmla="*/ 695073 w 2742711"/>
                <a:gd name="connsiteY92" fmla="*/ 2399646 h 3542271"/>
                <a:gd name="connsiteX93" fmla="*/ 411068 w 2742711"/>
                <a:gd name="connsiteY93" fmla="*/ 2258952 h 3542271"/>
                <a:gd name="connsiteX94" fmla="*/ 229147 w 2742711"/>
                <a:gd name="connsiteY94" fmla="*/ 2101898 h 3542271"/>
                <a:gd name="connsiteX95" fmla="*/ 99578 w 2742711"/>
                <a:gd name="connsiteY95" fmla="*/ 1997851 h 3542271"/>
                <a:gd name="connsiteX96" fmla="*/ 32176 w 2742711"/>
                <a:gd name="connsiteY96" fmla="*/ 1955315 h 3542271"/>
                <a:gd name="connsiteX97" fmla="*/ 766 w 2742711"/>
                <a:gd name="connsiteY97" fmla="*/ 1971675 h 3542271"/>
                <a:gd name="connsiteX98" fmla="*/ 17125 w 2742711"/>
                <a:gd name="connsiteY98" fmla="*/ 2044312 h 3542271"/>
                <a:gd name="connsiteX99" fmla="*/ 64896 w 2742711"/>
                <a:gd name="connsiteY99" fmla="*/ 2101898 h 3542271"/>
                <a:gd name="connsiteX100" fmla="*/ 159128 w 2742711"/>
                <a:gd name="connsiteY100" fmla="*/ 2221652 h 3542271"/>
                <a:gd name="connsiteX101" fmla="*/ 365260 w 2742711"/>
                <a:gd name="connsiteY101" fmla="*/ 2390484 h 3542271"/>
                <a:gd name="connsiteX102" fmla="*/ 609348 w 2742711"/>
                <a:gd name="connsiteY102" fmla="*/ 2537722 h 3542271"/>
                <a:gd name="connsiteX103" fmla="*/ 958791 w 2742711"/>
                <a:gd name="connsiteY103" fmla="*/ 2624101 h 3542271"/>
                <a:gd name="connsiteX104" fmla="*/ 1196335 w 2742711"/>
                <a:gd name="connsiteY104" fmla="*/ 2593345 h 3542271"/>
                <a:gd name="connsiteX105" fmla="*/ 1323286 w 2742711"/>
                <a:gd name="connsiteY105" fmla="*/ 2587455 h 3542271"/>
                <a:gd name="connsiteX106" fmla="*/ 1479685 w 2742711"/>
                <a:gd name="connsiteY106" fmla="*/ 2608396 h 3542271"/>
                <a:gd name="connsiteX107" fmla="*/ 1551668 w 2742711"/>
                <a:gd name="connsiteY107" fmla="*/ 2621484 h 3542271"/>
                <a:gd name="connsiteX108" fmla="*/ 1626269 w 2742711"/>
                <a:gd name="connsiteY108" fmla="*/ 2664673 h 3542271"/>
                <a:gd name="connsiteX109" fmla="*/ 1683855 w 2742711"/>
                <a:gd name="connsiteY109" fmla="*/ 2735348 h 3542271"/>
                <a:gd name="connsiteX110" fmla="*/ 1699560 w 2742711"/>
                <a:gd name="connsiteY110" fmla="*/ 2762177 h 3542271"/>
                <a:gd name="connsiteX111" fmla="*/ 1735552 w 2742711"/>
                <a:gd name="connsiteY111" fmla="*/ 2827616 h 3542271"/>
                <a:gd name="connsiteX112" fmla="*/ 1776124 w 2742711"/>
                <a:gd name="connsiteY112" fmla="*/ 2927738 h 3542271"/>
                <a:gd name="connsiteX113" fmla="*/ 1699560 w 2742711"/>
                <a:gd name="connsiteY113" fmla="*/ 2899599 h 3542271"/>
                <a:gd name="connsiteX114" fmla="*/ 1549051 w 2742711"/>
                <a:gd name="connsiteY114" fmla="*/ 2851829 h 3542271"/>
                <a:gd name="connsiteX115" fmla="*/ 1374329 w 2742711"/>
                <a:gd name="connsiteY115" fmla="*/ 2834815 h 3542271"/>
                <a:gd name="connsiteX116" fmla="*/ 1273553 w 2742711"/>
                <a:gd name="connsiteY116" fmla="*/ 2833506 h 3542271"/>
                <a:gd name="connsiteX117" fmla="*/ 1105375 w 2742711"/>
                <a:gd name="connsiteY117" fmla="*/ 2853792 h 3542271"/>
                <a:gd name="connsiteX118" fmla="*/ 1077890 w 2742711"/>
                <a:gd name="connsiteY118" fmla="*/ 2857718 h 3542271"/>
                <a:gd name="connsiteX119" fmla="*/ 992165 w 2742711"/>
                <a:gd name="connsiteY119" fmla="*/ 2863608 h 3542271"/>
                <a:gd name="connsiteX120" fmla="*/ 527549 w 2742711"/>
                <a:gd name="connsiteY120" fmla="*/ 2703282 h 3542271"/>
                <a:gd name="connsiteX121" fmla="*/ 315527 w 2742711"/>
                <a:gd name="connsiteY121" fmla="*/ 2596617 h 3542271"/>
                <a:gd name="connsiteX122" fmla="*/ 252705 w 2742711"/>
                <a:gd name="connsiteY122" fmla="*/ 2580912 h 3542271"/>
                <a:gd name="connsiteX123" fmla="*/ 197082 w 2742711"/>
                <a:gd name="connsiteY123" fmla="*/ 2576985 h 3542271"/>
                <a:gd name="connsiteX124" fmla="*/ 182031 w 2742711"/>
                <a:gd name="connsiteY124" fmla="*/ 2614940 h 3542271"/>
                <a:gd name="connsiteX125" fmla="*/ 186612 w 2742711"/>
                <a:gd name="connsiteY125" fmla="*/ 2623447 h 3542271"/>
                <a:gd name="connsiteX126" fmla="*/ 286079 w 2742711"/>
                <a:gd name="connsiteY126" fmla="*/ 2730767 h 3542271"/>
                <a:gd name="connsiteX127" fmla="*/ 533438 w 2742711"/>
                <a:gd name="connsiteY127" fmla="*/ 2860990 h 3542271"/>
                <a:gd name="connsiteX128" fmla="*/ 794540 w 2742711"/>
                <a:gd name="connsiteY128" fmla="*/ 2971582 h 3542271"/>
                <a:gd name="connsiteX129" fmla="*/ 966644 w 2742711"/>
                <a:gd name="connsiteY129" fmla="*/ 3014772 h 3542271"/>
                <a:gd name="connsiteX130" fmla="*/ 1070692 w 2742711"/>
                <a:gd name="connsiteY130" fmla="*/ 3023933 h 3542271"/>
                <a:gd name="connsiteX131" fmla="*/ 1283369 w 2742711"/>
                <a:gd name="connsiteY131" fmla="*/ 3016080 h 3542271"/>
                <a:gd name="connsiteX132" fmla="*/ 1418827 w 2742711"/>
                <a:gd name="connsiteY132" fmla="*/ 2987288 h 3542271"/>
                <a:gd name="connsiteX133" fmla="*/ 1562138 w 2742711"/>
                <a:gd name="connsiteY133" fmla="*/ 2968964 h 3542271"/>
                <a:gd name="connsiteX134" fmla="*/ 1711339 w 2742711"/>
                <a:gd name="connsiteY134" fmla="*/ 2975508 h 3542271"/>
                <a:gd name="connsiteX135" fmla="*/ 1828475 w 2742711"/>
                <a:gd name="connsiteY135" fmla="*/ 3016735 h 3542271"/>
                <a:gd name="connsiteX136" fmla="*/ 1932523 w 2742711"/>
                <a:gd name="connsiteY136" fmla="*/ 3128635 h 3542271"/>
                <a:gd name="connsiteX137" fmla="*/ 2038534 w 2742711"/>
                <a:gd name="connsiteY137" fmla="*/ 3275219 h 3542271"/>
                <a:gd name="connsiteX138" fmla="*/ 2198859 w 2742711"/>
                <a:gd name="connsiteY138" fmla="*/ 3493130 h 3542271"/>
                <a:gd name="connsiteX139" fmla="*/ 2228307 w 2742711"/>
                <a:gd name="connsiteY139" fmla="*/ 3534357 h 3542271"/>
                <a:gd name="connsiteX140" fmla="*/ 2242703 w 2742711"/>
                <a:gd name="connsiteY140" fmla="*/ 3540901 h 3542271"/>
                <a:gd name="connsiteX141" fmla="*/ 2245321 w 2742711"/>
                <a:gd name="connsiteY141" fmla="*/ 3523887 h 3542271"/>
                <a:gd name="connsiteX142" fmla="*/ 2230924 w 2742711"/>
                <a:gd name="connsiteY142" fmla="*/ 3500329 h 3542271"/>
                <a:gd name="connsiteX143" fmla="*/ 2130803 w 2742711"/>
                <a:gd name="connsiteY143" fmla="*/ 3365524 h 3542271"/>
                <a:gd name="connsiteX144" fmla="*/ 2033953 w 2742711"/>
                <a:gd name="connsiteY144" fmla="*/ 3236610 h 3542271"/>
                <a:gd name="connsiteX145" fmla="*/ 1986837 w 2742711"/>
                <a:gd name="connsiteY145" fmla="*/ 3164627 h 3542271"/>
                <a:gd name="connsiteX146" fmla="*/ 1858577 w 2742711"/>
                <a:gd name="connsiteY146" fmla="*/ 3020007 h 3542271"/>
                <a:gd name="connsiteX147" fmla="*/ 1740132 w 2742711"/>
                <a:gd name="connsiteY147" fmla="*/ 2953259 h 3542271"/>
                <a:gd name="connsiteX148" fmla="*/ 1654407 w 2742711"/>
                <a:gd name="connsiteY148" fmla="*/ 2948024 h 3542271"/>
                <a:gd name="connsiteX149" fmla="*/ 1487538 w 2742711"/>
                <a:gd name="connsiteY149" fmla="*/ 2949987 h 3542271"/>
                <a:gd name="connsiteX150" fmla="*/ 1316742 w 2742711"/>
                <a:gd name="connsiteY150" fmla="*/ 2983361 h 3542271"/>
                <a:gd name="connsiteX151" fmla="*/ 1146601 w 2742711"/>
                <a:gd name="connsiteY151" fmla="*/ 3005610 h 3542271"/>
                <a:gd name="connsiteX152" fmla="*/ 986930 w 2742711"/>
                <a:gd name="connsiteY152" fmla="*/ 2995795 h 3542271"/>
                <a:gd name="connsiteX153" fmla="*/ 883537 w 2742711"/>
                <a:gd name="connsiteY153" fmla="*/ 2981398 h 3542271"/>
                <a:gd name="connsiteX154" fmla="*/ 645339 w 2742711"/>
                <a:gd name="connsiteY154" fmla="*/ 2893055 h 3542271"/>
                <a:gd name="connsiteX155" fmla="*/ 397325 w 2742711"/>
                <a:gd name="connsiteY155" fmla="*/ 2775265 h 3542271"/>
                <a:gd name="connsiteX156" fmla="*/ 310292 w 2742711"/>
                <a:gd name="connsiteY156" fmla="*/ 2728149 h 3542271"/>
                <a:gd name="connsiteX157" fmla="*/ 198391 w 2742711"/>
                <a:gd name="connsiteY157" fmla="*/ 2618212 h 3542271"/>
                <a:gd name="connsiteX158" fmla="*/ 218677 w 2742711"/>
                <a:gd name="connsiteY158" fmla="*/ 2588110 h 3542271"/>
                <a:gd name="connsiteX159" fmla="*/ 229802 w 2742711"/>
                <a:gd name="connsiteY159" fmla="*/ 2589419 h 3542271"/>
                <a:gd name="connsiteX160" fmla="*/ 318799 w 2742711"/>
                <a:gd name="connsiteY160" fmla="*/ 2616249 h 3542271"/>
                <a:gd name="connsiteX161" fmla="*/ 512498 w 2742711"/>
                <a:gd name="connsiteY161" fmla="*/ 2716370 h 3542271"/>
                <a:gd name="connsiteX162" fmla="*/ 957483 w 2742711"/>
                <a:gd name="connsiteY162" fmla="*/ 2881276 h 3542271"/>
                <a:gd name="connsiteX163" fmla="*/ 1088361 w 2742711"/>
                <a:gd name="connsiteY163" fmla="*/ 2878659 h 3542271"/>
                <a:gd name="connsiteX164" fmla="*/ 1119117 w 2742711"/>
                <a:gd name="connsiteY164" fmla="*/ 2875387 h 3542271"/>
                <a:gd name="connsiteX165" fmla="*/ 1191754 w 2742711"/>
                <a:gd name="connsiteY165" fmla="*/ 2868189 h 3542271"/>
                <a:gd name="connsiteX166" fmla="*/ 1332448 w 2742711"/>
                <a:gd name="connsiteY166" fmla="*/ 2854446 h 3542271"/>
                <a:gd name="connsiteX167" fmla="*/ 1425371 w 2742711"/>
                <a:gd name="connsiteY167" fmla="*/ 2860990 h 3542271"/>
                <a:gd name="connsiteX168" fmla="*/ 1664223 w 2742711"/>
                <a:gd name="connsiteY168" fmla="*/ 2908106 h 3542271"/>
                <a:gd name="connsiteX169" fmla="*/ 1672730 w 2742711"/>
                <a:gd name="connsiteY169" fmla="*/ 2915305 h 3542271"/>
                <a:gd name="connsiteX170" fmla="*/ 1658334 w 2742711"/>
                <a:gd name="connsiteY170" fmla="*/ 2915305 h 3542271"/>
                <a:gd name="connsiteX171" fmla="*/ 1452855 w 2742711"/>
                <a:gd name="connsiteY171" fmla="*/ 2905489 h 3542271"/>
                <a:gd name="connsiteX172" fmla="*/ 1211386 w 2742711"/>
                <a:gd name="connsiteY172" fmla="*/ 2926429 h 3542271"/>
                <a:gd name="connsiteX173" fmla="*/ 993474 w 2742711"/>
                <a:gd name="connsiteY173" fmla="*/ 2923157 h 3542271"/>
                <a:gd name="connsiteX174" fmla="*/ 719285 w 2742711"/>
                <a:gd name="connsiteY174" fmla="*/ 2852483 h 3542271"/>
                <a:gd name="connsiteX175" fmla="*/ 520351 w 2742711"/>
                <a:gd name="connsiteY175" fmla="*/ 2777228 h 3542271"/>
                <a:gd name="connsiteX176" fmla="*/ 494829 w 2742711"/>
                <a:gd name="connsiteY176" fmla="*/ 2767412 h 3542271"/>
                <a:gd name="connsiteX177" fmla="*/ 516424 w 2742711"/>
                <a:gd name="connsiteY177" fmla="*/ 2784427 h 3542271"/>
                <a:gd name="connsiteX178" fmla="*/ 813517 w 2742711"/>
                <a:gd name="connsiteY178" fmla="*/ 2900253 h 3542271"/>
                <a:gd name="connsiteX179" fmla="*/ 1057604 w 2742711"/>
                <a:gd name="connsiteY179" fmla="*/ 2950641 h 3542271"/>
                <a:gd name="connsiteX180" fmla="*/ 1277479 w 2742711"/>
                <a:gd name="connsiteY180" fmla="*/ 2942789 h 3542271"/>
                <a:gd name="connsiteX181" fmla="*/ 1535963 w 2742711"/>
                <a:gd name="connsiteY181" fmla="*/ 2927738 h 3542271"/>
                <a:gd name="connsiteX182" fmla="*/ 1674039 w 2742711"/>
                <a:gd name="connsiteY182" fmla="*/ 2932973 h 3542271"/>
                <a:gd name="connsiteX183" fmla="*/ 1780050 w 2742711"/>
                <a:gd name="connsiteY183" fmla="*/ 2948024 h 3542271"/>
                <a:gd name="connsiteX184" fmla="*/ 1796410 w 2742711"/>
                <a:gd name="connsiteY184" fmla="*/ 2927084 h 3542271"/>
                <a:gd name="connsiteX185" fmla="*/ 1787248 w 2742711"/>
                <a:gd name="connsiteY185" fmla="*/ 2900908 h 3542271"/>
                <a:gd name="connsiteX186" fmla="*/ 1762382 w 2742711"/>
                <a:gd name="connsiteY186" fmla="*/ 2835469 h 3542271"/>
                <a:gd name="connsiteX187" fmla="*/ 1717229 w 2742711"/>
                <a:gd name="connsiteY187" fmla="*/ 2753016 h 3542271"/>
                <a:gd name="connsiteX188" fmla="*/ 1698906 w 2742711"/>
                <a:gd name="connsiteY188" fmla="*/ 2720951 h 3542271"/>
                <a:gd name="connsiteX189" fmla="*/ 1640665 w 2742711"/>
                <a:gd name="connsiteY189" fmla="*/ 2648314 h 3542271"/>
                <a:gd name="connsiteX190" fmla="*/ 1601402 w 2742711"/>
                <a:gd name="connsiteY190" fmla="*/ 2620175 h 3542271"/>
                <a:gd name="connsiteX191" fmla="*/ 1400504 w 2742711"/>
                <a:gd name="connsiteY191" fmla="*/ 2580257 h 3542271"/>
                <a:gd name="connsiteX192" fmla="*/ 1337683 w 2742711"/>
                <a:gd name="connsiteY192" fmla="*/ 2571096 h 3542271"/>
                <a:gd name="connsiteX193" fmla="*/ 1235598 w 2742711"/>
                <a:gd name="connsiteY193" fmla="*/ 2569787 h 3542271"/>
                <a:gd name="connsiteX194" fmla="*/ 911675 w 2742711"/>
                <a:gd name="connsiteY194" fmla="*/ 2608396 h 3542271"/>
                <a:gd name="connsiteX195" fmla="*/ 638795 w 2742711"/>
                <a:gd name="connsiteY195" fmla="*/ 2532487 h 3542271"/>
                <a:gd name="connsiteX196" fmla="*/ 479778 w 2742711"/>
                <a:gd name="connsiteY196" fmla="*/ 2436946 h 3542271"/>
                <a:gd name="connsiteX197" fmla="*/ 184649 w 2742711"/>
                <a:gd name="connsiteY197" fmla="*/ 2219689 h 3542271"/>
                <a:gd name="connsiteX198" fmla="*/ 100887 w 2742711"/>
                <a:gd name="connsiteY198" fmla="*/ 2124802 h 3542271"/>
                <a:gd name="connsiteX199" fmla="*/ 32831 w 2742711"/>
                <a:gd name="connsiteY199" fmla="*/ 2037768 h 3542271"/>
                <a:gd name="connsiteX200" fmla="*/ 15162 w 2742711"/>
                <a:gd name="connsiteY200" fmla="*/ 1977564 h 3542271"/>
                <a:gd name="connsiteX201" fmla="*/ 28250 w 2742711"/>
                <a:gd name="connsiteY201" fmla="*/ 1970366 h 3542271"/>
                <a:gd name="connsiteX202" fmla="*/ 72094 w 2742711"/>
                <a:gd name="connsiteY202" fmla="*/ 1995888 h 3542271"/>
                <a:gd name="connsiteX203" fmla="*/ 163708 w 2742711"/>
                <a:gd name="connsiteY203" fmla="*/ 2071142 h 3542271"/>
                <a:gd name="connsiteX204" fmla="*/ 334504 w 2742711"/>
                <a:gd name="connsiteY204" fmla="*/ 2217725 h 3542271"/>
                <a:gd name="connsiteX205" fmla="*/ 468654 w 2742711"/>
                <a:gd name="connsiteY205" fmla="*/ 2325700 h 3542271"/>
                <a:gd name="connsiteX206" fmla="*/ 778834 w 2742711"/>
                <a:gd name="connsiteY206" fmla="*/ 2447416 h 3542271"/>
                <a:gd name="connsiteX207" fmla="*/ 958137 w 2742711"/>
                <a:gd name="connsiteY207" fmla="*/ 2472937 h 3542271"/>
                <a:gd name="connsiteX208" fmla="*/ 1183247 w 2742711"/>
                <a:gd name="connsiteY208" fmla="*/ 2469011 h 3542271"/>
                <a:gd name="connsiteX209" fmla="*/ 1325249 w 2742711"/>
                <a:gd name="connsiteY209" fmla="*/ 2484062 h 3542271"/>
                <a:gd name="connsiteX210" fmla="*/ 1495391 w 2742711"/>
                <a:gd name="connsiteY210" fmla="*/ 2545575 h 3542271"/>
                <a:gd name="connsiteX211" fmla="*/ 1499971 w 2742711"/>
                <a:gd name="connsiteY211" fmla="*/ 2550155 h 3542271"/>
                <a:gd name="connsiteX212" fmla="*/ 1499971 w 2742711"/>
                <a:gd name="connsiteY212" fmla="*/ 2549501 h 3542271"/>
                <a:gd name="connsiteX213" fmla="*/ 1501280 w 2742711"/>
                <a:gd name="connsiteY213" fmla="*/ 2548192 h 3542271"/>
                <a:gd name="connsiteX214" fmla="*/ 1503898 w 2742711"/>
                <a:gd name="connsiteY214" fmla="*/ 2550810 h 3542271"/>
                <a:gd name="connsiteX215" fmla="*/ 1504552 w 2742711"/>
                <a:gd name="connsiteY215" fmla="*/ 2550155 h 3542271"/>
                <a:gd name="connsiteX216" fmla="*/ 1509787 w 2742711"/>
                <a:gd name="connsiteY216" fmla="*/ 2550810 h 3542271"/>
                <a:gd name="connsiteX217" fmla="*/ 1513714 w 2742711"/>
                <a:gd name="connsiteY217" fmla="*/ 2552773 h 3542271"/>
                <a:gd name="connsiteX218" fmla="*/ 1519603 w 2742711"/>
                <a:gd name="connsiteY218" fmla="*/ 2553427 h 3542271"/>
                <a:gd name="connsiteX219" fmla="*/ 1526801 w 2742711"/>
                <a:gd name="connsiteY219" fmla="*/ 2559317 h 3542271"/>
                <a:gd name="connsiteX220" fmla="*/ 1553631 w 2742711"/>
                <a:gd name="connsiteY220" fmla="*/ 2567824 h 3542271"/>
                <a:gd name="connsiteX221" fmla="*/ 1562793 w 2742711"/>
                <a:gd name="connsiteY221" fmla="*/ 2569133 h 3542271"/>
                <a:gd name="connsiteX222" fmla="*/ 1569337 w 2742711"/>
                <a:gd name="connsiteY222" fmla="*/ 2556045 h 3542271"/>
                <a:gd name="connsiteX223" fmla="*/ 1561484 w 2742711"/>
                <a:gd name="connsiteY223" fmla="*/ 2529869 h 3542271"/>
                <a:gd name="connsiteX224" fmla="*/ 1527456 w 2742711"/>
                <a:gd name="connsiteY224" fmla="*/ 2453960 h 3542271"/>
                <a:gd name="connsiteX225" fmla="*/ 1463980 w 2742711"/>
                <a:gd name="connsiteY225" fmla="*/ 2392447 h 3542271"/>
                <a:gd name="connsiteX226" fmla="*/ 1405739 w 2742711"/>
                <a:gd name="connsiteY226" fmla="*/ 2371507 h 3542271"/>
                <a:gd name="connsiteX227" fmla="*/ 1223165 w 2742711"/>
                <a:gd name="connsiteY227" fmla="*/ 2298870 h 3542271"/>
                <a:gd name="connsiteX228" fmla="*/ 1178666 w 2742711"/>
                <a:gd name="connsiteY228" fmla="*/ 2289708 h 3542271"/>
                <a:gd name="connsiteX229" fmla="*/ 874375 w 2742711"/>
                <a:gd name="connsiteY229" fmla="*/ 2233431 h 3542271"/>
                <a:gd name="connsiteX230" fmla="*/ 498101 w 2742711"/>
                <a:gd name="connsiteY230" fmla="*/ 2152941 h 3542271"/>
                <a:gd name="connsiteX231" fmla="*/ 357408 w 2742711"/>
                <a:gd name="connsiteY231" fmla="*/ 2063290 h 3542271"/>
                <a:gd name="connsiteX232" fmla="*/ 246162 w 2742711"/>
                <a:gd name="connsiteY232" fmla="*/ 1913434 h 3542271"/>
                <a:gd name="connsiteX233" fmla="*/ 163054 w 2742711"/>
                <a:gd name="connsiteY233" fmla="*/ 1750492 h 3542271"/>
                <a:gd name="connsiteX234" fmla="*/ 137533 w 2742711"/>
                <a:gd name="connsiteY234" fmla="*/ 1680472 h 3542271"/>
                <a:gd name="connsiteX235" fmla="*/ 98924 w 2742711"/>
                <a:gd name="connsiteY235" fmla="*/ 1502478 h 3542271"/>
                <a:gd name="connsiteX236" fmla="*/ 108085 w 2742711"/>
                <a:gd name="connsiteY236" fmla="*/ 1470413 h 3542271"/>
                <a:gd name="connsiteX237" fmla="*/ 130989 w 2742711"/>
                <a:gd name="connsiteY237" fmla="*/ 1469104 h 3542271"/>
                <a:gd name="connsiteX238" fmla="*/ 168289 w 2742711"/>
                <a:gd name="connsiteY238" fmla="*/ 1531925 h 3542271"/>
                <a:gd name="connsiteX239" fmla="*/ 201009 w 2742711"/>
                <a:gd name="connsiteY239" fmla="*/ 1615033 h 3542271"/>
                <a:gd name="connsiteX240" fmla="*/ 329923 w 2742711"/>
                <a:gd name="connsiteY240" fmla="*/ 1888568 h 3542271"/>
                <a:gd name="connsiteX241" fmla="*/ 486322 w 2742711"/>
                <a:gd name="connsiteY241" fmla="*/ 2031224 h 3542271"/>
                <a:gd name="connsiteX242" fmla="*/ 632251 w 2742711"/>
                <a:gd name="connsiteY242" fmla="*/ 2063944 h 3542271"/>
                <a:gd name="connsiteX243" fmla="*/ 822678 w 2742711"/>
                <a:gd name="connsiteY243" fmla="*/ 2056746 h 3542271"/>
                <a:gd name="connsiteX244" fmla="*/ 1125006 w 2742711"/>
                <a:gd name="connsiteY244" fmla="*/ 2128729 h 3542271"/>
                <a:gd name="connsiteX245" fmla="*/ 1272898 w 2742711"/>
                <a:gd name="connsiteY245" fmla="*/ 2204638 h 3542271"/>
                <a:gd name="connsiteX246" fmla="*/ 1393306 w 2742711"/>
                <a:gd name="connsiteY246" fmla="*/ 2277929 h 3542271"/>
                <a:gd name="connsiteX247" fmla="*/ 1456127 w 2742711"/>
                <a:gd name="connsiteY247" fmla="*/ 2323737 h 3542271"/>
                <a:gd name="connsiteX248" fmla="*/ 1471178 w 2742711"/>
                <a:gd name="connsiteY248" fmla="*/ 2326354 h 3542271"/>
                <a:gd name="connsiteX249" fmla="*/ 1470524 w 2742711"/>
                <a:gd name="connsiteY249" fmla="*/ 2311303 h 3542271"/>
                <a:gd name="connsiteX250" fmla="*/ 1446966 w 2742711"/>
                <a:gd name="connsiteY250" fmla="*/ 2266805 h 3542271"/>
                <a:gd name="connsiteX251" fmla="*/ 1403122 w 2742711"/>
                <a:gd name="connsiteY251" fmla="*/ 2188933 h 3542271"/>
                <a:gd name="connsiteX252" fmla="*/ 1323941 w 2742711"/>
                <a:gd name="connsiteY252" fmla="*/ 2127420 h 3542271"/>
                <a:gd name="connsiteX253" fmla="*/ 1208768 w 2742711"/>
                <a:gd name="connsiteY253" fmla="*/ 2059363 h 3542271"/>
                <a:gd name="connsiteX254" fmla="*/ 963372 w 2742711"/>
                <a:gd name="connsiteY254" fmla="*/ 1941573 h 3542271"/>
                <a:gd name="connsiteX255" fmla="*/ 880919 w 2742711"/>
                <a:gd name="connsiteY255" fmla="*/ 1899038 h 3542271"/>
                <a:gd name="connsiteX256" fmla="*/ 704888 w 2742711"/>
                <a:gd name="connsiteY256" fmla="*/ 1759653 h 3542271"/>
                <a:gd name="connsiteX257" fmla="*/ 471271 w 2742711"/>
                <a:gd name="connsiteY257" fmla="*/ 1442274 h 3542271"/>
                <a:gd name="connsiteX258" fmla="*/ 390782 w 2742711"/>
                <a:gd name="connsiteY258" fmla="*/ 1276714 h 3542271"/>
                <a:gd name="connsiteX259" fmla="*/ 357408 w 2742711"/>
                <a:gd name="connsiteY259" fmla="*/ 1156306 h 3542271"/>
                <a:gd name="connsiteX260" fmla="*/ 364606 w 2742711"/>
                <a:gd name="connsiteY260" fmla="*/ 1137983 h 3542271"/>
                <a:gd name="connsiteX261" fmla="*/ 381620 w 2742711"/>
                <a:gd name="connsiteY261" fmla="*/ 1145182 h 3542271"/>
                <a:gd name="connsiteX262" fmla="*/ 410413 w 2742711"/>
                <a:gd name="connsiteY262" fmla="*/ 1180518 h 3542271"/>
                <a:gd name="connsiteX263" fmla="*/ 498101 w 2742711"/>
                <a:gd name="connsiteY263" fmla="*/ 1291765 h 3542271"/>
                <a:gd name="connsiteX264" fmla="*/ 655809 w 2742711"/>
                <a:gd name="connsiteY264" fmla="*/ 1501824 h 3542271"/>
                <a:gd name="connsiteX265" fmla="*/ 799120 w 2742711"/>
                <a:gd name="connsiteY265" fmla="*/ 1676545 h 3542271"/>
                <a:gd name="connsiteX266" fmla="*/ 1021613 w 2742711"/>
                <a:gd name="connsiteY266" fmla="*/ 1842760 h 3542271"/>
                <a:gd name="connsiteX267" fmla="*/ 1071346 w 2742711"/>
                <a:gd name="connsiteY267" fmla="*/ 1873517 h 3542271"/>
                <a:gd name="connsiteX268" fmla="*/ 1207459 w 2742711"/>
                <a:gd name="connsiteY268" fmla="*/ 1968403 h 3542271"/>
                <a:gd name="connsiteX269" fmla="*/ 1351425 w 2742711"/>
                <a:gd name="connsiteY269" fmla="*/ 2093391 h 3542271"/>
                <a:gd name="connsiteX270" fmla="*/ 1365822 w 2742711"/>
                <a:gd name="connsiteY270" fmla="*/ 2096009 h 3542271"/>
                <a:gd name="connsiteX271" fmla="*/ 1363204 w 2742711"/>
                <a:gd name="connsiteY271" fmla="*/ 2082267 h 3542271"/>
                <a:gd name="connsiteX272" fmla="*/ 1336374 w 2742711"/>
                <a:gd name="connsiteY272" fmla="*/ 2025989 h 3542271"/>
                <a:gd name="connsiteX273" fmla="*/ 1302346 w 2742711"/>
                <a:gd name="connsiteY273" fmla="*/ 1927177 h 3542271"/>
                <a:gd name="connsiteX274" fmla="*/ 1240179 w 2742711"/>
                <a:gd name="connsiteY274" fmla="*/ 1783865 h 3542271"/>
                <a:gd name="connsiteX275" fmla="*/ 1223165 w 2742711"/>
                <a:gd name="connsiteY275" fmla="*/ 1763579 h 3542271"/>
                <a:gd name="connsiteX276" fmla="*/ 1129587 w 2742711"/>
                <a:gd name="connsiteY276" fmla="*/ 1717772 h 3542271"/>
                <a:gd name="connsiteX277" fmla="*/ 1003944 w 2742711"/>
                <a:gd name="connsiteY277" fmla="*/ 1625503 h 3542271"/>
                <a:gd name="connsiteX278" fmla="*/ 934579 w 2742711"/>
                <a:gd name="connsiteY278" fmla="*/ 1577733 h 3542271"/>
                <a:gd name="connsiteX279" fmla="*/ 761166 w 2742711"/>
                <a:gd name="connsiteY279" fmla="*/ 1399085 h 3542271"/>
                <a:gd name="connsiteX280" fmla="*/ 691801 w 2742711"/>
                <a:gd name="connsiteY280" fmla="*/ 1333646 h 3542271"/>
                <a:gd name="connsiteX281" fmla="*/ 625053 w 2742711"/>
                <a:gd name="connsiteY281" fmla="*/ 1267552 h 3542271"/>
                <a:gd name="connsiteX282" fmla="*/ 527549 w 2742711"/>
                <a:gd name="connsiteY282" fmla="*/ 1151725 h 3542271"/>
                <a:gd name="connsiteX283" fmla="*/ 500065 w 2742711"/>
                <a:gd name="connsiteY283" fmla="*/ 1092830 h 3542271"/>
                <a:gd name="connsiteX284" fmla="*/ 502028 w 2742711"/>
                <a:gd name="connsiteY284" fmla="*/ 1080397 h 3542271"/>
                <a:gd name="connsiteX285" fmla="*/ 513807 w 2742711"/>
                <a:gd name="connsiteY285" fmla="*/ 1083669 h 3542271"/>
                <a:gd name="connsiteX286" fmla="*/ 538019 w 2742711"/>
                <a:gd name="connsiteY286" fmla="*/ 1100029 h 3542271"/>
                <a:gd name="connsiteX287" fmla="*/ 716013 w 2742711"/>
                <a:gd name="connsiteY287" fmla="*/ 1226326 h 3542271"/>
                <a:gd name="connsiteX288" fmla="*/ 877647 w 2742711"/>
                <a:gd name="connsiteY288" fmla="*/ 1332991 h 3542271"/>
                <a:gd name="connsiteX289" fmla="*/ 1076582 w 2742711"/>
                <a:gd name="connsiteY289" fmla="*/ 1504441 h 3542271"/>
                <a:gd name="connsiteX290" fmla="*/ 1203533 w 2742711"/>
                <a:gd name="connsiteY290" fmla="*/ 1654951 h 3542271"/>
                <a:gd name="connsiteX291" fmla="*/ 1269626 w 2742711"/>
                <a:gd name="connsiteY291" fmla="*/ 1756381 h 3542271"/>
                <a:gd name="connsiteX292" fmla="*/ 1272244 w 2742711"/>
                <a:gd name="connsiteY292" fmla="*/ 1723661 h 3542271"/>
                <a:gd name="connsiteX293" fmla="*/ 1274207 w 2742711"/>
                <a:gd name="connsiteY293" fmla="*/ 1673273 h 3542271"/>
                <a:gd name="connsiteX294" fmla="*/ 1335720 w 2742711"/>
                <a:gd name="connsiteY294" fmla="*/ 1511640 h 3542271"/>
                <a:gd name="connsiteX295" fmla="*/ 1452855 w 2742711"/>
                <a:gd name="connsiteY295" fmla="*/ 1329065 h 3542271"/>
                <a:gd name="connsiteX296" fmla="*/ 1538580 w 2742711"/>
                <a:gd name="connsiteY296" fmla="*/ 1164159 h 3542271"/>
                <a:gd name="connsiteX297" fmla="*/ 1587005 w 2742711"/>
                <a:gd name="connsiteY297" fmla="*/ 1002524 h 3542271"/>
                <a:gd name="connsiteX298" fmla="*/ 1653753 w 2742711"/>
                <a:gd name="connsiteY298" fmla="*/ 859868 h 3542271"/>
                <a:gd name="connsiteX299" fmla="*/ 1672730 w 2742711"/>
                <a:gd name="connsiteY299" fmla="*/ 840890 h 3542271"/>
                <a:gd name="connsiteX300" fmla="*/ 1675348 w 2742711"/>
                <a:gd name="connsiteY300" fmla="*/ 852015 h 3542271"/>
                <a:gd name="connsiteX301" fmla="*/ 1665532 w 2742711"/>
                <a:gd name="connsiteY301" fmla="*/ 965224 h 3542271"/>
                <a:gd name="connsiteX302" fmla="*/ 1641974 w 2742711"/>
                <a:gd name="connsiteY302" fmla="*/ 1182481 h 3542271"/>
                <a:gd name="connsiteX303" fmla="*/ 1585042 w 2742711"/>
                <a:gd name="connsiteY303" fmla="*/ 1361130 h 3542271"/>
                <a:gd name="connsiteX304" fmla="*/ 1481649 w 2742711"/>
                <a:gd name="connsiteY304" fmla="*/ 1503132 h 3542271"/>
                <a:gd name="connsiteX305" fmla="*/ 1459399 w 2742711"/>
                <a:gd name="connsiteY305" fmla="*/ 1533234 h 3542271"/>
                <a:gd name="connsiteX306" fmla="*/ 1358623 w 2742711"/>
                <a:gd name="connsiteY306" fmla="*/ 1688979 h 3542271"/>
                <a:gd name="connsiteX307" fmla="*/ 1354043 w 2742711"/>
                <a:gd name="connsiteY307" fmla="*/ 1695523 h 3542271"/>
                <a:gd name="connsiteX308" fmla="*/ 1297765 w 2742711"/>
                <a:gd name="connsiteY308" fmla="*/ 1797607 h 3542271"/>
                <a:gd name="connsiteX309" fmla="*/ 1295802 w 2742711"/>
                <a:gd name="connsiteY309" fmla="*/ 1834253 h 3542271"/>
                <a:gd name="connsiteX310" fmla="*/ 1346844 w 2742711"/>
                <a:gd name="connsiteY310" fmla="*/ 1993924 h 3542271"/>
                <a:gd name="connsiteX311" fmla="*/ 1354697 w 2742711"/>
                <a:gd name="connsiteY311" fmla="*/ 2013556 h 3542271"/>
                <a:gd name="connsiteX312" fmla="*/ 1370402 w 2742711"/>
                <a:gd name="connsiteY312" fmla="*/ 2025335 h 3542271"/>
                <a:gd name="connsiteX313" fmla="*/ 1382836 w 2742711"/>
                <a:gd name="connsiteY313" fmla="*/ 2012247 h 3542271"/>
                <a:gd name="connsiteX314" fmla="*/ 1427334 w 2742711"/>
                <a:gd name="connsiteY314" fmla="*/ 1909508 h 3542271"/>
                <a:gd name="connsiteX315" fmla="*/ 1519603 w 2742711"/>
                <a:gd name="connsiteY315" fmla="*/ 1746565 h 3542271"/>
                <a:gd name="connsiteX316" fmla="*/ 1586351 w 2742711"/>
                <a:gd name="connsiteY316" fmla="*/ 1623540 h 3542271"/>
                <a:gd name="connsiteX317" fmla="*/ 1594858 w 2742711"/>
                <a:gd name="connsiteY317" fmla="*/ 1605871 h 3542271"/>
                <a:gd name="connsiteX318" fmla="*/ 1658334 w 2742711"/>
                <a:gd name="connsiteY318" fmla="*/ 1461906 h 3542271"/>
                <a:gd name="connsiteX319" fmla="*/ 1711339 w 2742711"/>
                <a:gd name="connsiteY319" fmla="*/ 1314014 h 3542271"/>
                <a:gd name="connsiteX320" fmla="*/ 1725081 w 2742711"/>
                <a:gd name="connsiteY320" fmla="*/ 1270824 h 3542271"/>
                <a:gd name="connsiteX321" fmla="*/ 1753874 w 2742711"/>
                <a:gd name="connsiteY321" fmla="*/ 1134057 h 3542271"/>
                <a:gd name="connsiteX322" fmla="*/ 1788557 w 2742711"/>
                <a:gd name="connsiteY322" fmla="*/ 940357 h 3542271"/>
                <a:gd name="connsiteX323" fmla="*/ 1833056 w 2742711"/>
                <a:gd name="connsiteY323" fmla="*/ 806862 h 3542271"/>
                <a:gd name="connsiteX324" fmla="*/ 1885407 w 2742711"/>
                <a:gd name="connsiteY324" fmla="*/ 713285 h 3542271"/>
                <a:gd name="connsiteX325" fmla="*/ 1897186 w 2742711"/>
                <a:gd name="connsiteY325" fmla="*/ 705432 h 3542271"/>
                <a:gd name="connsiteX326" fmla="*/ 1904384 w 2742711"/>
                <a:gd name="connsiteY326" fmla="*/ 717211 h 3542271"/>
                <a:gd name="connsiteX327" fmla="*/ 1910273 w 2742711"/>
                <a:gd name="connsiteY327" fmla="*/ 747313 h 3542271"/>
                <a:gd name="connsiteX328" fmla="*/ 1900458 w 2742711"/>
                <a:gd name="connsiteY328" fmla="*/ 858559 h 3542271"/>
                <a:gd name="connsiteX329" fmla="*/ 1877554 w 2742711"/>
                <a:gd name="connsiteY329" fmla="*/ 1056184 h 3542271"/>
                <a:gd name="connsiteX330" fmla="*/ 1859231 w 2742711"/>
                <a:gd name="connsiteY330" fmla="*/ 1158924 h 3542271"/>
                <a:gd name="connsiteX331" fmla="*/ 1823240 w 2742711"/>
                <a:gd name="connsiteY331" fmla="*/ 1404320 h 3542271"/>
                <a:gd name="connsiteX332" fmla="*/ 1767617 w 2742711"/>
                <a:gd name="connsiteY332" fmla="*/ 1554829 h 3542271"/>
                <a:gd name="connsiteX333" fmla="*/ 1666186 w 2742711"/>
                <a:gd name="connsiteY333" fmla="*/ 1700104 h 3542271"/>
                <a:gd name="connsiteX334" fmla="*/ 1512405 w 2742711"/>
                <a:gd name="connsiteY334" fmla="*/ 1904273 h 3542271"/>
                <a:gd name="connsiteX335" fmla="*/ 1453510 w 2742711"/>
                <a:gd name="connsiteY335" fmla="*/ 1982145 h 3542271"/>
                <a:gd name="connsiteX336" fmla="*/ 1403776 w 2742711"/>
                <a:gd name="connsiteY336" fmla="*/ 2074414 h 3542271"/>
                <a:gd name="connsiteX337" fmla="*/ 1407048 w 2742711"/>
                <a:gd name="connsiteY337" fmla="*/ 2122185 h 3542271"/>
                <a:gd name="connsiteX338" fmla="*/ 1475759 w 2742711"/>
                <a:gd name="connsiteY338" fmla="*/ 2264842 h 3542271"/>
                <a:gd name="connsiteX339" fmla="*/ 1480994 w 2742711"/>
                <a:gd name="connsiteY339" fmla="*/ 2271385 h 3542271"/>
                <a:gd name="connsiteX340" fmla="*/ 1492773 w 2742711"/>
                <a:gd name="connsiteY340" fmla="*/ 2274657 h 3542271"/>
                <a:gd name="connsiteX341" fmla="*/ 1496700 w 2742711"/>
                <a:gd name="connsiteY341" fmla="*/ 2264842 h 3542271"/>
                <a:gd name="connsiteX342" fmla="*/ 1508478 w 2742711"/>
                <a:gd name="connsiteY342" fmla="*/ 2186315 h 3542271"/>
                <a:gd name="connsiteX343" fmla="*/ 1569337 w 2742711"/>
                <a:gd name="connsiteY343" fmla="*/ 2042349 h 3542271"/>
                <a:gd name="connsiteX344" fmla="*/ 1591586 w 2742711"/>
                <a:gd name="connsiteY344" fmla="*/ 2004395 h 3542271"/>
                <a:gd name="connsiteX345" fmla="*/ 1646555 w 2742711"/>
                <a:gd name="connsiteY345" fmla="*/ 1916052 h 3542271"/>
                <a:gd name="connsiteX346" fmla="*/ 1829129 w 2742711"/>
                <a:gd name="connsiteY346" fmla="*/ 1650370 h 3542271"/>
                <a:gd name="connsiteX347" fmla="*/ 1934486 w 2742711"/>
                <a:gd name="connsiteY347" fmla="*/ 1447509 h 3542271"/>
                <a:gd name="connsiteX348" fmla="*/ 1967205 w 2742711"/>
                <a:gd name="connsiteY348" fmla="*/ 1355895 h 3542271"/>
                <a:gd name="connsiteX349" fmla="*/ 2041806 w 2742711"/>
                <a:gd name="connsiteY349" fmla="*/ 1111807 h 3542271"/>
                <a:gd name="connsiteX350" fmla="*/ 2061437 w 2742711"/>
                <a:gd name="connsiteY350" fmla="*/ 1050295 h 3542271"/>
                <a:gd name="connsiteX351" fmla="*/ 2079760 w 2742711"/>
                <a:gd name="connsiteY351" fmla="*/ 997944 h 3542271"/>
                <a:gd name="connsiteX352" fmla="*/ 2187080 w 2742711"/>
                <a:gd name="connsiteY352" fmla="*/ 837619 h 3542271"/>
                <a:gd name="connsiteX353" fmla="*/ 2202786 w 2742711"/>
                <a:gd name="connsiteY353" fmla="*/ 831729 h 3542271"/>
                <a:gd name="connsiteX354" fmla="*/ 2209984 w 2742711"/>
                <a:gd name="connsiteY354" fmla="*/ 846780 h 3542271"/>
                <a:gd name="connsiteX355" fmla="*/ 2207366 w 2742711"/>
                <a:gd name="connsiteY355" fmla="*/ 897168 h 3542271"/>
                <a:gd name="connsiteX356" fmla="*/ 2173338 w 2742711"/>
                <a:gd name="connsiteY356" fmla="*/ 1011032 h 3542271"/>
                <a:gd name="connsiteX357" fmla="*/ 2151089 w 2742711"/>
                <a:gd name="connsiteY357" fmla="*/ 1073853 h 3542271"/>
                <a:gd name="connsiteX358" fmla="*/ 2134075 w 2742711"/>
                <a:gd name="connsiteY358" fmla="*/ 1133402 h 3542271"/>
                <a:gd name="connsiteX359" fmla="*/ 2115097 w 2742711"/>
                <a:gd name="connsiteY359" fmla="*/ 1283258 h 3542271"/>
                <a:gd name="connsiteX360" fmla="*/ 2113134 w 2742711"/>
                <a:gd name="connsiteY360" fmla="*/ 1294382 h 3542271"/>
                <a:gd name="connsiteX361" fmla="*/ 2098738 w 2742711"/>
                <a:gd name="connsiteY361" fmla="*/ 1381416 h 3542271"/>
                <a:gd name="connsiteX362" fmla="*/ 2069945 w 2742711"/>
                <a:gd name="connsiteY362" fmla="*/ 1533234 h 3542271"/>
                <a:gd name="connsiteX363" fmla="*/ 1965897 w 2742711"/>
                <a:gd name="connsiteY363" fmla="*/ 1791063 h 3542271"/>
                <a:gd name="connsiteX364" fmla="*/ 1879517 w 2742711"/>
                <a:gd name="connsiteY364" fmla="*/ 1946154 h 3542271"/>
                <a:gd name="connsiteX365" fmla="*/ 1816041 w 2742711"/>
                <a:gd name="connsiteY365" fmla="*/ 2046275 h 3542271"/>
                <a:gd name="connsiteX366" fmla="*/ 1636739 w 2742711"/>
                <a:gd name="connsiteY366" fmla="*/ 2274657 h 3542271"/>
                <a:gd name="connsiteX367" fmla="*/ 1564102 w 2742711"/>
                <a:gd name="connsiteY367" fmla="*/ 2442836 h 3542271"/>
                <a:gd name="connsiteX368" fmla="*/ 1564756 w 2742711"/>
                <a:gd name="connsiteY368" fmla="*/ 2455923 h 3542271"/>
                <a:gd name="connsiteX369" fmla="*/ 1605983 w 2742711"/>
                <a:gd name="connsiteY369" fmla="*/ 2561934 h 3542271"/>
                <a:gd name="connsiteX370" fmla="*/ 1685164 w 2742711"/>
                <a:gd name="connsiteY370" fmla="*/ 2679725 h 3542271"/>
                <a:gd name="connsiteX371" fmla="*/ 1704795 w 2742711"/>
                <a:gd name="connsiteY371" fmla="*/ 2690195 h 3542271"/>
                <a:gd name="connsiteX372" fmla="*/ 1712648 w 2742711"/>
                <a:gd name="connsiteY372" fmla="*/ 2669254 h 3542271"/>
                <a:gd name="connsiteX373" fmla="*/ 1708722 w 2742711"/>
                <a:gd name="connsiteY373" fmla="*/ 2593345 h 3542271"/>
                <a:gd name="connsiteX374" fmla="*/ 1806226 w 2742711"/>
                <a:gd name="connsiteY374" fmla="*/ 2322428 h 3542271"/>
                <a:gd name="connsiteX375" fmla="*/ 1995998 w 2742711"/>
                <a:gd name="connsiteY375" fmla="*/ 2053474 h 3542271"/>
                <a:gd name="connsiteX376" fmla="*/ 2101355 w 2742711"/>
                <a:gd name="connsiteY376" fmla="*/ 1877443 h 3542271"/>
                <a:gd name="connsiteX377" fmla="*/ 2140619 w 2742711"/>
                <a:gd name="connsiteY377" fmla="*/ 1810041 h 3542271"/>
                <a:gd name="connsiteX378" fmla="*/ 2233542 w 2742711"/>
                <a:gd name="connsiteY378" fmla="*/ 1584931 h 3542271"/>
                <a:gd name="connsiteX379" fmla="*/ 2268225 w 2742711"/>
                <a:gd name="connsiteY379" fmla="*/ 1486118 h 3542271"/>
                <a:gd name="connsiteX380" fmla="*/ 2325156 w 2742711"/>
                <a:gd name="connsiteY380" fmla="*/ 1232215 h 3542271"/>
                <a:gd name="connsiteX381" fmla="*/ 2380125 w 2742711"/>
                <a:gd name="connsiteY381" fmla="*/ 1130130 h 3542271"/>
                <a:gd name="connsiteX382" fmla="*/ 2405646 w 2742711"/>
                <a:gd name="connsiteY382" fmla="*/ 1132094 h 3542271"/>
                <a:gd name="connsiteX383" fmla="*/ 2411536 w 2742711"/>
                <a:gd name="connsiteY383" fmla="*/ 1172666 h 3542271"/>
                <a:gd name="connsiteX384" fmla="*/ 2394522 w 2742711"/>
                <a:gd name="connsiteY384" fmla="*/ 1278677 h 3542271"/>
                <a:gd name="connsiteX385" fmla="*/ 2371618 w 2742711"/>
                <a:gd name="connsiteY385" fmla="*/ 1451436 h 3542271"/>
                <a:gd name="connsiteX386" fmla="*/ 2355258 w 2742711"/>
                <a:gd name="connsiteY386" fmla="*/ 1607180 h 3542271"/>
                <a:gd name="connsiteX387" fmla="*/ 2341516 w 2742711"/>
                <a:gd name="connsiteY387" fmla="*/ 1732168 h 3542271"/>
                <a:gd name="connsiteX388" fmla="*/ 2280003 w 2742711"/>
                <a:gd name="connsiteY388" fmla="*/ 1899692 h 3542271"/>
                <a:gd name="connsiteX389" fmla="*/ 2169412 w 2742711"/>
                <a:gd name="connsiteY389" fmla="*/ 2068525 h 3542271"/>
                <a:gd name="connsiteX390" fmla="*/ 2043769 w 2742711"/>
                <a:gd name="connsiteY390" fmla="*/ 2224924 h 3542271"/>
                <a:gd name="connsiteX391" fmla="*/ 1893259 w 2742711"/>
                <a:gd name="connsiteY391" fmla="*/ 2427785 h 3542271"/>
                <a:gd name="connsiteX392" fmla="*/ 1794447 w 2742711"/>
                <a:gd name="connsiteY392" fmla="*/ 2592690 h 3542271"/>
                <a:gd name="connsiteX393" fmla="*/ 1759110 w 2742711"/>
                <a:gd name="connsiteY393" fmla="*/ 2742546 h 3542271"/>
                <a:gd name="connsiteX394" fmla="*/ 1761727 w 2742711"/>
                <a:gd name="connsiteY394" fmla="*/ 2754979 h 3542271"/>
                <a:gd name="connsiteX395" fmla="*/ 1795101 w 2742711"/>
                <a:gd name="connsiteY395" fmla="*/ 2828925 h 3542271"/>
                <a:gd name="connsiteX396" fmla="*/ 1912237 w 2742711"/>
                <a:gd name="connsiteY396" fmla="*/ 3017389 h 3542271"/>
                <a:gd name="connsiteX397" fmla="*/ 2033953 w 2742711"/>
                <a:gd name="connsiteY397" fmla="*/ 3180987 h 3542271"/>
                <a:gd name="connsiteX398" fmla="*/ 2049658 w 2742711"/>
                <a:gd name="connsiteY398" fmla="*/ 3188839 h 3542271"/>
                <a:gd name="connsiteX399" fmla="*/ 2056857 w 2742711"/>
                <a:gd name="connsiteY399" fmla="*/ 3174443 h 3542271"/>
                <a:gd name="connsiteX400" fmla="*/ 2035916 w 2742711"/>
                <a:gd name="connsiteY400" fmla="*/ 3011500 h 3542271"/>
                <a:gd name="connsiteX401" fmla="*/ 2043115 w 2742711"/>
                <a:gd name="connsiteY401" fmla="*/ 2766758 h 3542271"/>
                <a:gd name="connsiteX402" fmla="*/ 2053585 w 2742711"/>
                <a:gd name="connsiteY402" fmla="*/ 2734039 h 3542271"/>
                <a:gd name="connsiteX403" fmla="*/ 2139310 w 2742711"/>
                <a:gd name="connsiteY403" fmla="*/ 2573059 h 3542271"/>
                <a:gd name="connsiteX404" fmla="*/ 2166794 w 2742711"/>
                <a:gd name="connsiteY404" fmla="*/ 2530523 h 3542271"/>
                <a:gd name="connsiteX405" fmla="*/ 2265607 w 2742711"/>
                <a:gd name="connsiteY405" fmla="*/ 2369544 h 3542271"/>
                <a:gd name="connsiteX406" fmla="*/ 2390595 w 2742711"/>
                <a:gd name="connsiteY406" fmla="*/ 2159485 h 3542271"/>
                <a:gd name="connsiteX407" fmla="*/ 2468468 w 2742711"/>
                <a:gd name="connsiteY407" fmla="*/ 1976910 h 3542271"/>
                <a:gd name="connsiteX408" fmla="*/ 2495298 w 2742711"/>
                <a:gd name="connsiteY408" fmla="*/ 1889877 h 3542271"/>
                <a:gd name="connsiteX409" fmla="*/ 2523436 w 2742711"/>
                <a:gd name="connsiteY409" fmla="*/ 1798262 h 3542271"/>
                <a:gd name="connsiteX410" fmla="*/ 2581023 w 2742711"/>
                <a:gd name="connsiteY410" fmla="*/ 1588857 h 3542271"/>
                <a:gd name="connsiteX411" fmla="*/ 2616360 w 2742711"/>
                <a:gd name="connsiteY411" fmla="*/ 1507059 h 3542271"/>
                <a:gd name="connsiteX412" fmla="*/ 2683762 w 2742711"/>
                <a:gd name="connsiteY412" fmla="*/ 1471722 h 3542271"/>
                <a:gd name="connsiteX413" fmla="*/ 2715172 w 2742711"/>
                <a:gd name="connsiteY413" fmla="*/ 1504441 h 3542271"/>
                <a:gd name="connsiteX414" fmla="*/ 2697504 w 2742711"/>
                <a:gd name="connsiteY414" fmla="*/ 1609798 h 3542271"/>
                <a:gd name="connsiteX415" fmla="*/ 2653660 w 2742711"/>
                <a:gd name="connsiteY415" fmla="*/ 1850613 h 3542271"/>
                <a:gd name="connsiteX416" fmla="*/ 2643189 w 2742711"/>
                <a:gd name="connsiteY416" fmla="*/ 1961205 h 3542271"/>
                <a:gd name="connsiteX417" fmla="*/ 2575133 w 2742711"/>
                <a:gd name="connsiteY417" fmla="*/ 2167992 h 3542271"/>
                <a:gd name="connsiteX418" fmla="*/ 2529326 w 2742711"/>
                <a:gd name="connsiteY418" fmla="*/ 2252408 h 3542271"/>
                <a:gd name="connsiteX419" fmla="*/ 2415462 w 2742711"/>
                <a:gd name="connsiteY419" fmla="*/ 2455923 h 3542271"/>
                <a:gd name="connsiteX420" fmla="*/ 2340862 w 2742711"/>
                <a:gd name="connsiteY420" fmla="*/ 2602506 h 3542271"/>
                <a:gd name="connsiteX421" fmla="*/ 2334318 w 2742711"/>
                <a:gd name="connsiteY421" fmla="*/ 2615594 h 3542271"/>
                <a:gd name="connsiteX422" fmla="*/ 2255137 w 2742711"/>
                <a:gd name="connsiteY422" fmla="*/ 2765449 h 3542271"/>
                <a:gd name="connsiteX423" fmla="*/ 2213910 w 2742711"/>
                <a:gd name="connsiteY423" fmla="*/ 2855755 h 3542271"/>
                <a:gd name="connsiteX424" fmla="*/ 2147817 w 2742711"/>
                <a:gd name="connsiteY424" fmla="*/ 3040293 h 3542271"/>
                <a:gd name="connsiteX425" fmla="*/ 2112480 w 2742711"/>
                <a:gd name="connsiteY425" fmla="*/ 3185567 h 3542271"/>
                <a:gd name="connsiteX426" fmla="*/ 2111171 w 2742711"/>
                <a:gd name="connsiteY426" fmla="*/ 3196692 h 3542271"/>
                <a:gd name="connsiteX427" fmla="*/ 2126222 w 2742711"/>
                <a:gd name="connsiteY427" fmla="*/ 3294196 h 3542271"/>
                <a:gd name="connsiteX428" fmla="*/ 2288511 w 2742711"/>
                <a:gd name="connsiteY428" fmla="*/ 3510799 h 3542271"/>
                <a:gd name="connsiteX429" fmla="*/ 2291128 w 2742711"/>
                <a:gd name="connsiteY429" fmla="*/ 3512762 h 3542271"/>
                <a:gd name="connsiteX430" fmla="*/ 2304870 w 2742711"/>
                <a:gd name="connsiteY430" fmla="*/ 3512762 h 3542271"/>
                <a:gd name="connsiteX431" fmla="*/ 2305525 w 2742711"/>
                <a:gd name="connsiteY431" fmla="*/ 3500983 h 3542271"/>
                <a:gd name="connsiteX432" fmla="*/ 2289819 w 2742711"/>
                <a:gd name="connsiteY432" fmla="*/ 3472844 h 3542271"/>
                <a:gd name="connsiteX433" fmla="*/ 2244012 w 2742711"/>
                <a:gd name="connsiteY433" fmla="*/ 3425074 h 3542271"/>
                <a:gd name="connsiteX434" fmla="*/ 2185117 w 2742711"/>
                <a:gd name="connsiteY434" fmla="*/ 3340658 h 3542271"/>
                <a:gd name="connsiteX435" fmla="*/ 2151743 w 2742711"/>
                <a:gd name="connsiteY435" fmla="*/ 3284380 h 3542271"/>
                <a:gd name="connsiteX436" fmla="*/ 2139310 w 2742711"/>
                <a:gd name="connsiteY436" fmla="*/ 3202581 h 3542271"/>
                <a:gd name="connsiteX437" fmla="*/ 2164177 w 2742711"/>
                <a:gd name="connsiteY437" fmla="*/ 3079556 h 3542271"/>
                <a:gd name="connsiteX438" fmla="*/ 2241395 w 2742711"/>
                <a:gd name="connsiteY438" fmla="*/ 2870152 h 3542271"/>
                <a:gd name="connsiteX439" fmla="*/ 2283930 w 2742711"/>
                <a:gd name="connsiteY439" fmla="*/ 2780500 h 3542271"/>
                <a:gd name="connsiteX440" fmla="*/ 2321230 w 2742711"/>
                <a:gd name="connsiteY440" fmla="*/ 2709826 h 3542271"/>
                <a:gd name="connsiteX441" fmla="*/ 2336935 w 2742711"/>
                <a:gd name="connsiteY441" fmla="*/ 2681033 h 3542271"/>
                <a:gd name="connsiteX442" fmla="*/ 2406955 w 2742711"/>
                <a:gd name="connsiteY442" fmla="*/ 2554082 h 3542271"/>
                <a:gd name="connsiteX443" fmla="*/ 2520164 w 2742711"/>
                <a:gd name="connsiteY443" fmla="*/ 2334207 h 3542271"/>
                <a:gd name="connsiteX444" fmla="*/ 2597382 w 2742711"/>
                <a:gd name="connsiteY444" fmla="*/ 2196131 h 3542271"/>
                <a:gd name="connsiteX445" fmla="*/ 2658895 w 2742711"/>
                <a:gd name="connsiteY445" fmla="*/ 2031224 h 3542271"/>
                <a:gd name="connsiteX446" fmla="*/ 2680490 w 2742711"/>
                <a:gd name="connsiteY446" fmla="*/ 1893148 h 3542271"/>
                <a:gd name="connsiteX447" fmla="*/ 2709937 w 2742711"/>
                <a:gd name="connsiteY447" fmla="*/ 1713191 h 3542271"/>
                <a:gd name="connsiteX448" fmla="*/ 2730878 w 2742711"/>
                <a:gd name="connsiteY448" fmla="*/ 1599328 h 3542271"/>
                <a:gd name="connsiteX449" fmla="*/ 2742657 w 2742711"/>
                <a:gd name="connsiteY449" fmla="*/ 1504441 h 3542271"/>
                <a:gd name="connsiteX450" fmla="*/ 2681144 w 2742711"/>
                <a:gd name="connsiteY450" fmla="*/ 1445546 h 3542271"/>
                <a:gd name="connsiteX451" fmla="*/ 2588221 w 2742711"/>
                <a:gd name="connsiteY451" fmla="*/ 1509022 h 3542271"/>
                <a:gd name="connsiteX452" fmla="*/ 2531943 w 2742711"/>
                <a:gd name="connsiteY452" fmla="*/ 1645789 h 3542271"/>
                <a:gd name="connsiteX453" fmla="*/ 2526708 w 2742711"/>
                <a:gd name="connsiteY453" fmla="*/ 1666075 h 3542271"/>
                <a:gd name="connsiteX454" fmla="*/ 2492026 w 2742711"/>
                <a:gd name="connsiteY454" fmla="*/ 1813313 h 3542271"/>
                <a:gd name="connsiteX455" fmla="*/ 2452762 w 2742711"/>
                <a:gd name="connsiteY455" fmla="*/ 1929140 h 3542271"/>
                <a:gd name="connsiteX456" fmla="*/ 2363765 w 2742711"/>
                <a:gd name="connsiteY456" fmla="*/ 2147706 h 3542271"/>
                <a:gd name="connsiteX457" fmla="*/ 2213910 w 2742711"/>
                <a:gd name="connsiteY457" fmla="*/ 2396374 h 3542271"/>
                <a:gd name="connsiteX458" fmla="*/ 2076488 w 2742711"/>
                <a:gd name="connsiteY458" fmla="*/ 2625410 h 3542271"/>
                <a:gd name="connsiteX459" fmla="*/ 2014321 w 2742711"/>
                <a:gd name="connsiteY459" fmla="*/ 2783772 h 3542271"/>
                <a:gd name="connsiteX460" fmla="*/ 2016939 w 2742711"/>
                <a:gd name="connsiteY460" fmla="*/ 3033749 h 3542271"/>
                <a:gd name="connsiteX461" fmla="*/ 2028718 w 2742711"/>
                <a:gd name="connsiteY461" fmla="*/ 3131253 h 3542271"/>
                <a:gd name="connsiteX462" fmla="*/ 2020865 w 2742711"/>
                <a:gd name="connsiteY462" fmla="*/ 3122092 h 3542271"/>
                <a:gd name="connsiteX463" fmla="*/ 1835019 w 2742711"/>
                <a:gd name="connsiteY463" fmla="*/ 2846594 h 3542271"/>
                <a:gd name="connsiteX464" fmla="*/ 1787248 w 2742711"/>
                <a:gd name="connsiteY464" fmla="*/ 2750399 h 3542271"/>
                <a:gd name="connsiteX465" fmla="*/ 1783976 w 2742711"/>
                <a:gd name="connsiteY465" fmla="*/ 2731421 h 3542271"/>
                <a:gd name="connsiteX466" fmla="*/ 1787903 w 2742711"/>
                <a:gd name="connsiteY466" fmla="*/ 2681033 h 3542271"/>
                <a:gd name="connsiteX467" fmla="*/ 1804917 w 2742711"/>
                <a:gd name="connsiteY467" fmla="*/ 2623447 h 3542271"/>
                <a:gd name="connsiteX468" fmla="*/ 1878863 w 2742711"/>
                <a:gd name="connsiteY468" fmla="*/ 2500422 h 3542271"/>
                <a:gd name="connsiteX469" fmla="*/ 1972440 w 2742711"/>
                <a:gd name="connsiteY469" fmla="*/ 2363654 h 3542271"/>
                <a:gd name="connsiteX470" fmla="*/ 2116406 w 2742711"/>
                <a:gd name="connsiteY470" fmla="*/ 2174536 h 3542271"/>
                <a:gd name="connsiteX471" fmla="*/ 2250556 w 2742711"/>
                <a:gd name="connsiteY471" fmla="*/ 2000468 h 3542271"/>
                <a:gd name="connsiteX472" fmla="*/ 2334318 w 2742711"/>
                <a:gd name="connsiteY472" fmla="*/ 1838180 h 3542271"/>
                <a:gd name="connsiteX473" fmla="*/ 2367692 w 2742711"/>
                <a:gd name="connsiteY473" fmla="*/ 1743948 h 3542271"/>
                <a:gd name="connsiteX474" fmla="*/ 2385360 w 2742711"/>
                <a:gd name="connsiteY474" fmla="*/ 1573807 h 3542271"/>
                <a:gd name="connsiteX475" fmla="*/ 2433785 w 2742711"/>
                <a:gd name="connsiteY475" fmla="*/ 1179209 h 3542271"/>
                <a:gd name="connsiteX476" fmla="*/ 2412845 w 2742711"/>
                <a:gd name="connsiteY476" fmla="*/ 1107227 h 3542271"/>
                <a:gd name="connsiteX477" fmla="*/ 2378816 w 2742711"/>
                <a:gd name="connsiteY477" fmla="*/ 1104609 h 3542271"/>
                <a:gd name="connsiteX478" fmla="*/ 2340207 w 2742711"/>
                <a:gd name="connsiteY478" fmla="*/ 1148454 h 3542271"/>
                <a:gd name="connsiteX479" fmla="*/ 2270842 w 2742711"/>
                <a:gd name="connsiteY479" fmla="*/ 1347388 h 3542271"/>
                <a:gd name="connsiteX480" fmla="*/ 2219145 w 2742711"/>
                <a:gd name="connsiteY480" fmla="*/ 1556792 h 3542271"/>
                <a:gd name="connsiteX481" fmla="*/ 2181191 w 2742711"/>
                <a:gd name="connsiteY481" fmla="*/ 1664112 h 3542271"/>
                <a:gd name="connsiteX482" fmla="*/ 2139964 w 2742711"/>
                <a:gd name="connsiteY482" fmla="*/ 1753109 h 3542271"/>
                <a:gd name="connsiteX483" fmla="*/ 2082378 w 2742711"/>
                <a:gd name="connsiteY483" fmla="*/ 1861083 h 3542271"/>
                <a:gd name="connsiteX484" fmla="*/ 2005814 w 2742711"/>
                <a:gd name="connsiteY484" fmla="*/ 1993924 h 3542271"/>
                <a:gd name="connsiteX485" fmla="*/ 1855959 w 2742711"/>
                <a:gd name="connsiteY485" fmla="*/ 2207255 h 3542271"/>
                <a:gd name="connsiteX486" fmla="*/ 1727044 w 2742711"/>
                <a:gd name="connsiteY486" fmla="*/ 2416005 h 3542271"/>
                <a:gd name="connsiteX487" fmla="*/ 1689744 w 2742711"/>
                <a:gd name="connsiteY487" fmla="*/ 2635226 h 3542271"/>
                <a:gd name="connsiteX488" fmla="*/ 1685818 w 2742711"/>
                <a:gd name="connsiteY488" fmla="*/ 2640461 h 3542271"/>
                <a:gd name="connsiteX489" fmla="*/ 1596167 w 2742711"/>
                <a:gd name="connsiteY489" fmla="*/ 2501731 h 3542271"/>
                <a:gd name="connsiteX490" fmla="*/ 1588314 w 2742711"/>
                <a:gd name="connsiteY490" fmla="*/ 2431057 h 3542271"/>
                <a:gd name="connsiteX491" fmla="*/ 1638702 w 2742711"/>
                <a:gd name="connsiteY491" fmla="*/ 2312612 h 3542271"/>
                <a:gd name="connsiteX492" fmla="*/ 1674693 w 2742711"/>
                <a:gd name="connsiteY492" fmla="*/ 2266150 h 3542271"/>
                <a:gd name="connsiteX493" fmla="*/ 1765654 w 2742711"/>
                <a:gd name="connsiteY493" fmla="*/ 2149015 h 3542271"/>
                <a:gd name="connsiteX494" fmla="*/ 1908965 w 2742711"/>
                <a:gd name="connsiteY494" fmla="*/ 1954007 h 3542271"/>
                <a:gd name="connsiteX495" fmla="*/ 1951500 w 2742711"/>
                <a:gd name="connsiteY495" fmla="*/ 1878752 h 3542271"/>
                <a:gd name="connsiteX496" fmla="*/ 2050967 w 2742711"/>
                <a:gd name="connsiteY496" fmla="*/ 1681781 h 3542271"/>
                <a:gd name="connsiteX497" fmla="*/ 2098083 w 2742711"/>
                <a:gd name="connsiteY497" fmla="*/ 1541741 h 3542271"/>
                <a:gd name="connsiteX498" fmla="*/ 2119024 w 2742711"/>
                <a:gd name="connsiteY498" fmla="*/ 1424605 h 3542271"/>
                <a:gd name="connsiteX499" fmla="*/ 2134075 w 2742711"/>
                <a:gd name="connsiteY499" fmla="*/ 1323175 h 3542271"/>
                <a:gd name="connsiteX500" fmla="*/ 2143891 w 2742711"/>
                <a:gd name="connsiteY500" fmla="*/ 1240722 h 3542271"/>
                <a:gd name="connsiteX501" fmla="*/ 2167449 w 2742711"/>
                <a:gd name="connsiteY501" fmla="*/ 1100029 h 3542271"/>
                <a:gd name="connsiteX502" fmla="*/ 2219800 w 2742711"/>
                <a:gd name="connsiteY502" fmla="*/ 918763 h 3542271"/>
                <a:gd name="connsiteX503" fmla="*/ 2225035 w 2742711"/>
                <a:gd name="connsiteY503" fmla="*/ 839582 h 3542271"/>
                <a:gd name="connsiteX504" fmla="*/ 2185117 w 2742711"/>
                <a:gd name="connsiteY504" fmla="*/ 821259 h 3542271"/>
                <a:gd name="connsiteX505" fmla="*/ 2093502 w 2742711"/>
                <a:gd name="connsiteY505" fmla="*/ 921380 h 3542271"/>
                <a:gd name="connsiteX506" fmla="*/ 2028064 w 2742711"/>
                <a:gd name="connsiteY506" fmla="*/ 1082360 h 3542271"/>
                <a:gd name="connsiteX507" fmla="*/ 1993381 w 2742711"/>
                <a:gd name="connsiteY507" fmla="*/ 1209312 h 3542271"/>
                <a:gd name="connsiteX508" fmla="*/ 1878863 w 2742711"/>
                <a:gd name="connsiteY508" fmla="*/ 1506404 h 3542271"/>
                <a:gd name="connsiteX509" fmla="*/ 1859886 w 2742711"/>
                <a:gd name="connsiteY509" fmla="*/ 1544359 h 3542271"/>
                <a:gd name="connsiteX510" fmla="*/ 1791175 w 2742711"/>
                <a:gd name="connsiteY510" fmla="*/ 1664766 h 3542271"/>
                <a:gd name="connsiteX511" fmla="*/ 1655716 w 2742711"/>
                <a:gd name="connsiteY511" fmla="*/ 1864355 h 3542271"/>
                <a:gd name="connsiteX512" fmla="*/ 1617107 w 2742711"/>
                <a:gd name="connsiteY512" fmla="*/ 1917361 h 3542271"/>
                <a:gd name="connsiteX513" fmla="*/ 1533345 w 2742711"/>
                <a:gd name="connsiteY513" fmla="*/ 2060672 h 3542271"/>
                <a:gd name="connsiteX514" fmla="*/ 1496700 w 2742711"/>
                <a:gd name="connsiteY514" fmla="*/ 2159485 h 3542271"/>
                <a:gd name="connsiteX515" fmla="*/ 1480340 w 2742711"/>
                <a:gd name="connsiteY515" fmla="*/ 2229504 h 3542271"/>
                <a:gd name="connsiteX516" fmla="*/ 1435187 w 2742711"/>
                <a:gd name="connsiteY516" fmla="*/ 2130038 h 3542271"/>
                <a:gd name="connsiteX517" fmla="*/ 1459399 w 2742711"/>
                <a:gd name="connsiteY517" fmla="*/ 2018137 h 3542271"/>
                <a:gd name="connsiteX518" fmla="*/ 1531382 w 2742711"/>
                <a:gd name="connsiteY518" fmla="*/ 1925868 h 3542271"/>
                <a:gd name="connsiteX519" fmla="*/ 1598130 w 2742711"/>
                <a:gd name="connsiteY519" fmla="*/ 1841452 h 3542271"/>
                <a:gd name="connsiteX520" fmla="*/ 1691707 w 2742711"/>
                <a:gd name="connsiteY520" fmla="*/ 1712537 h 3542271"/>
                <a:gd name="connsiteX521" fmla="*/ 1726390 w 2742711"/>
                <a:gd name="connsiteY521" fmla="*/ 1665421 h 3542271"/>
                <a:gd name="connsiteX522" fmla="*/ 1821277 w 2742711"/>
                <a:gd name="connsiteY522" fmla="*/ 1514912 h 3542271"/>
                <a:gd name="connsiteX523" fmla="*/ 1878208 w 2742711"/>
                <a:gd name="connsiteY523" fmla="*/ 1255119 h 3542271"/>
                <a:gd name="connsiteX524" fmla="*/ 1891951 w 2742711"/>
                <a:gd name="connsiteY524" fmla="*/ 1138638 h 3542271"/>
                <a:gd name="connsiteX525" fmla="*/ 1917472 w 2742711"/>
                <a:gd name="connsiteY525" fmla="*/ 944938 h 3542271"/>
                <a:gd name="connsiteX526" fmla="*/ 1926633 w 2742711"/>
                <a:gd name="connsiteY526" fmla="*/ 792466 h 3542271"/>
                <a:gd name="connsiteX527" fmla="*/ 1917472 w 2742711"/>
                <a:gd name="connsiteY527" fmla="*/ 708049 h 3542271"/>
                <a:gd name="connsiteX528" fmla="*/ 1882135 w 2742711"/>
                <a:gd name="connsiteY528" fmla="*/ 700851 h 3542271"/>
                <a:gd name="connsiteX529" fmla="*/ 1852033 w 2742711"/>
                <a:gd name="connsiteY529" fmla="*/ 741423 h 3542271"/>
                <a:gd name="connsiteX530" fmla="*/ 1804262 w 2742711"/>
                <a:gd name="connsiteY530" fmla="*/ 849397 h 3542271"/>
                <a:gd name="connsiteX531" fmla="*/ 1745367 w 2742711"/>
                <a:gd name="connsiteY531" fmla="*/ 1047677 h 3542271"/>
                <a:gd name="connsiteX532" fmla="*/ 1715920 w 2742711"/>
                <a:gd name="connsiteY532" fmla="*/ 1227634 h 3542271"/>
                <a:gd name="connsiteX533" fmla="*/ 1679274 w 2742711"/>
                <a:gd name="connsiteY533" fmla="*/ 1352623 h 3542271"/>
                <a:gd name="connsiteX534" fmla="*/ 1631504 w 2742711"/>
                <a:gd name="connsiteY534" fmla="*/ 1473685 h 3542271"/>
                <a:gd name="connsiteX535" fmla="*/ 1585042 w 2742711"/>
                <a:gd name="connsiteY535" fmla="*/ 1573807 h 3542271"/>
                <a:gd name="connsiteX536" fmla="*/ 1513714 w 2742711"/>
                <a:gd name="connsiteY536" fmla="*/ 1712537 h 3542271"/>
                <a:gd name="connsiteX537" fmla="*/ 1437150 w 2742711"/>
                <a:gd name="connsiteY537" fmla="*/ 1850613 h 3542271"/>
                <a:gd name="connsiteX538" fmla="*/ 1366476 w 2742711"/>
                <a:gd name="connsiteY538" fmla="*/ 1997196 h 3542271"/>
                <a:gd name="connsiteX539" fmla="*/ 1361895 w 2742711"/>
                <a:gd name="connsiteY539" fmla="*/ 1986726 h 3542271"/>
                <a:gd name="connsiteX540" fmla="*/ 1323286 w 2742711"/>
                <a:gd name="connsiteY540" fmla="*/ 1857157 h 3542271"/>
                <a:gd name="connsiteX541" fmla="*/ 1318051 w 2742711"/>
                <a:gd name="connsiteY541" fmla="*/ 1815931 h 3542271"/>
                <a:gd name="connsiteX542" fmla="*/ 1366476 w 2742711"/>
                <a:gd name="connsiteY542" fmla="*/ 1719081 h 3542271"/>
                <a:gd name="connsiteX543" fmla="*/ 1394615 w 2742711"/>
                <a:gd name="connsiteY543" fmla="*/ 1675237 h 3542271"/>
                <a:gd name="connsiteX544" fmla="*/ 1422754 w 2742711"/>
                <a:gd name="connsiteY544" fmla="*/ 1631393 h 3542271"/>
                <a:gd name="connsiteX545" fmla="*/ 1456782 w 2742711"/>
                <a:gd name="connsiteY545" fmla="*/ 1586240 h 3542271"/>
                <a:gd name="connsiteX546" fmla="*/ 1503243 w 2742711"/>
                <a:gd name="connsiteY546" fmla="*/ 1521455 h 3542271"/>
                <a:gd name="connsiteX547" fmla="*/ 1557558 w 2742711"/>
                <a:gd name="connsiteY547" fmla="*/ 1454708 h 3542271"/>
                <a:gd name="connsiteX548" fmla="*/ 1583733 w 2742711"/>
                <a:gd name="connsiteY548" fmla="*/ 1419370 h 3542271"/>
                <a:gd name="connsiteX549" fmla="*/ 1663569 w 2742711"/>
                <a:gd name="connsiteY549" fmla="*/ 1243994 h 3542271"/>
                <a:gd name="connsiteX550" fmla="*/ 1677965 w 2742711"/>
                <a:gd name="connsiteY550" fmla="*/ 1081706 h 3542271"/>
                <a:gd name="connsiteX551" fmla="*/ 1683200 w 2742711"/>
                <a:gd name="connsiteY551" fmla="*/ 998598 h 3542271"/>
                <a:gd name="connsiteX552" fmla="*/ 1691707 w 2742711"/>
                <a:gd name="connsiteY552" fmla="*/ 856596 h 3542271"/>
                <a:gd name="connsiteX553" fmla="*/ 1681892 w 2742711"/>
                <a:gd name="connsiteY553" fmla="*/ 825185 h 3542271"/>
                <a:gd name="connsiteX554" fmla="*/ 1653753 w 2742711"/>
                <a:gd name="connsiteY554" fmla="*/ 843508 h 3542271"/>
                <a:gd name="connsiteX555" fmla="*/ 1561484 w 2742711"/>
                <a:gd name="connsiteY555" fmla="*/ 1046369 h 3542271"/>
                <a:gd name="connsiteX556" fmla="*/ 1470524 w 2742711"/>
                <a:gd name="connsiteY556" fmla="*/ 1266898 h 3542271"/>
                <a:gd name="connsiteX557" fmla="*/ 1336374 w 2742711"/>
                <a:gd name="connsiteY557" fmla="*/ 1472376 h 3542271"/>
                <a:gd name="connsiteX558" fmla="*/ 1267663 w 2742711"/>
                <a:gd name="connsiteY558" fmla="*/ 1624849 h 3542271"/>
                <a:gd name="connsiteX559" fmla="*/ 1252612 w 2742711"/>
                <a:gd name="connsiteY559" fmla="*/ 1703376 h 3542271"/>
                <a:gd name="connsiteX560" fmla="*/ 1243451 w 2742711"/>
                <a:gd name="connsiteY560" fmla="*/ 1688979 h 3542271"/>
                <a:gd name="connsiteX561" fmla="*/ 1212695 w 2742711"/>
                <a:gd name="connsiteY561" fmla="*/ 1576424 h 3542271"/>
                <a:gd name="connsiteX562" fmla="*/ 1249340 w 2742711"/>
                <a:gd name="connsiteY562" fmla="*/ 1456016 h 3542271"/>
                <a:gd name="connsiteX563" fmla="*/ 1306272 w 2742711"/>
                <a:gd name="connsiteY563" fmla="*/ 1403011 h 3542271"/>
                <a:gd name="connsiteX564" fmla="*/ 1356006 w 2742711"/>
                <a:gd name="connsiteY564" fmla="*/ 1338881 h 3542271"/>
                <a:gd name="connsiteX565" fmla="*/ 1416864 w 2742711"/>
                <a:gd name="connsiteY565" fmla="*/ 1225671 h 3542271"/>
                <a:gd name="connsiteX566" fmla="*/ 1468561 w 2742711"/>
                <a:gd name="connsiteY566" fmla="*/ 1120969 h 3542271"/>
                <a:gd name="connsiteX567" fmla="*/ 1511750 w 2742711"/>
                <a:gd name="connsiteY567" fmla="*/ 976349 h 3542271"/>
                <a:gd name="connsiteX568" fmla="*/ 1549705 w 2742711"/>
                <a:gd name="connsiteY568" fmla="*/ 796392 h 3542271"/>
                <a:gd name="connsiteX569" fmla="*/ 1613835 w 2742711"/>
                <a:gd name="connsiteY569" fmla="*/ 651118 h 3542271"/>
                <a:gd name="connsiteX570" fmla="*/ 1651135 w 2742711"/>
                <a:gd name="connsiteY570" fmla="*/ 554922 h 3542271"/>
                <a:gd name="connsiteX571" fmla="*/ 1633467 w 2742711"/>
                <a:gd name="connsiteY571" fmla="*/ 515004 h 3542271"/>
                <a:gd name="connsiteX572" fmla="*/ 1595512 w 2742711"/>
                <a:gd name="connsiteY572" fmla="*/ 518276 h 3542271"/>
                <a:gd name="connsiteX573" fmla="*/ 1558867 w 2742711"/>
                <a:gd name="connsiteY573" fmla="*/ 560157 h 3542271"/>
                <a:gd name="connsiteX574" fmla="*/ 1545779 w 2742711"/>
                <a:gd name="connsiteY574" fmla="*/ 586333 h 3542271"/>
                <a:gd name="connsiteX575" fmla="*/ 1469215 w 2742711"/>
                <a:gd name="connsiteY575" fmla="*/ 724409 h 3542271"/>
                <a:gd name="connsiteX576" fmla="*/ 1332448 w 2742711"/>
                <a:gd name="connsiteY576" fmla="*/ 1045060 h 3542271"/>
                <a:gd name="connsiteX577" fmla="*/ 1321323 w 2742711"/>
                <a:gd name="connsiteY577" fmla="*/ 1087595 h 3542271"/>
                <a:gd name="connsiteX578" fmla="*/ 1263737 w 2742711"/>
                <a:gd name="connsiteY578" fmla="*/ 1265589 h 3542271"/>
                <a:gd name="connsiteX579" fmla="*/ 1200261 w 2742711"/>
                <a:gd name="connsiteY579" fmla="*/ 1369637 h 3542271"/>
                <a:gd name="connsiteX580" fmla="*/ 1197644 w 2742711"/>
                <a:gd name="connsiteY580" fmla="*/ 1372254 h 3542271"/>
                <a:gd name="connsiteX581" fmla="*/ 1196989 w 2742711"/>
                <a:gd name="connsiteY581" fmla="*/ 1368982 h 3542271"/>
                <a:gd name="connsiteX582" fmla="*/ 1196989 w 2742711"/>
                <a:gd name="connsiteY582" fmla="*/ 1368982 h 3542271"/>
                <a:gd name="connsiteX583" fmla="*/ 1209423 w 2742711"/>
                <a:gd name="connsiteY583" fmla="*/ 1281949 h 3542271"/>
                <a:gd name="connsiteX584" fmla="*/ 1214003 w 2742711"/>
                <a:gd name="connsiteY584" fmla="*/ 1260354 h 3542271"/>
                <a:gd name="connsiteX585" fmla="*/ 1223165 w 2742711"/>
                <a:gd name="connsiteY585" fmla="*/ 1217164 h 3542271"/>
                <a:gd name="connsiteX586" fmla="*/ 1227091 w 2742711"/>
                <a:gd name="connsiteY586" fmla="*/ 1195569 h 3542271"/>
                <a:gd name="connsiteX587" fmla="*/ 1288604 w 2742711"/>
                <a:gd name="connsiteY587" fmla="*/ 993363 h 3542271"/>
                <a:gd name="connsiteX588" fmla="*/ 1392652 w 2742711"/>
                <a:gd name="connsiteY588" fmla="*/ 685146 h 3542271"/>
                <a:gd name="connsiteX589" fmla="*/ 1445657 w 2742711"/>
                <a:gd name="connsiteY589" fmla="*/ 471815 h 3542271"/>
                <a:gd name="connsiteX590" fmla="*/ 1462671 w 2742711"/>
                <a:gd name="connsiteY590" fmla="*/ 277461 h 3542271"/>
                <a:gd name="connsiteX591" fmla="*/ 1459399 w 2742711"/>
                <a:gd name="connsiteY591" fmla="*/ 85071 h 3542271"/>
                <a:gd name="connsiteX592" fmla="*/ 1455473 w 2742711"/>
                <a:gd name="connsiteY592" fmla="*/ 41227 h 3542271"/>
                <a:gd name="connsiteX593" fmla="*/ 1408357 w 2742711"/>
                <a:gd name="connsiteY593" fmla="*/ 0 h 3542271"/>
                <a:gd name="connsiteX594" fmla="*/ 1392652 w 2742711"/>
                <a:gd name="connsiteY594" fmla="*/ 11779 h 3542271"/>
                <a:gd name="connsiteX595" fmla="*/ 1388071 w 2742711"/>
                <a:gd name="connsiteY595" fmla="*/ 18323 h 3542271"/>
                <a:gd name="connsiteX596" fmla="*/ 1679929 w 2742711"/>
                <a:gd name="connsiteY596" fmla="*/ 2922503 h 3542271"/>
                <a:gd name="connsiteX597" fmla="*/ 1677311 w 2742711"/>
                <a:gd name="connsiteY597" fmla="*/ 2921194 h 3542271"/>
                <a:gd name="connsiteX598" fmla="*/ 1677311 w 2742711"/>
                <a:gd name="connsiteY598" fmla="*/ 2917922 h 3542271"/>
                <a:gd name="connsiteX599" fmla="*/ 1679929 w 2742711"/>
                <a:gd name="connsiteY599" fmla="*/ 2919231 h 3542271"/>
                <a:gd name="connsiteX600" fmla="*/ 1679929 w 2742711"/>
                <a:gd name="connsiteY600" fmla="*/ 2922503 h 3542271"/>
                <a:gd name="connsiteX601" fmla="*/ 1109955 w 2742711"/>
                <a:gd name="connsiteY601" fmla="*/ 1310087 h 3542271"/>
                <a:gd name="connsiteX602" fmla="*/ 1110610 w 2742711"/>
                <a:gd name="connsiteY602" fmla="*/ 1310742 h 3542271"/>
                <a:gd name="connsiteX603" fmla="*/ 1109301 w 2742711"/>
                <a:gd name="connsiteY603" fmla="*/ 1312051 h 3542271"/>
                <a:gd name="connsiteX604" fmla="*/ 1109301 w 2742711"/>
                <a:gd name="connsiteY604" fmla="*/ 1311396 h 3542271"/>
                <a:gd name="connsiteX605" fmla="*/ 1109301 w 2742711"/>
                <a:gd name="connsiteY605" fmla="*/ 1310742 h 3542271"/>
                <a:gd name="connsiteX606" fmla="*/ 1109955 w 2742711"/>
                <a:gd name="connsiteY606" fmla="*/ 1310087 h 3542271"/>
                <a:gd name="connsiteX607" fmla="*/ 1109955 w 2742711"/>
                <a:gd name="connsiteY607" fmla="*/ 1310087 h 3542271"/>
                <a:gd name="connsiteX608" fmla="*/ 1414901 w 2742711"/>
                <a:gd name="connsiteY608" fmla="*/ 20941 h 3542271"/>
                <a:gd name="connsiteX609" fmla="*/ 1429297 w 2742711"/>
                <a:gd name="connsiteY609" fmla="*/ 37300 h 3542271"/>
                <a:gd name="connsiteX610" fmla="*/ 1435841 w 2742711"/>
                <a:gd name="connsiteY610" fmla="*/ 91615 h 3542271"/>
                <a:gd name="connsiteX611" fmla="*/ 1439768 w 2742711"/>
                <a:gd name="connsiteY611" fmla="*/ 285314 h 3542271"/>
                <a:gd name="connsiteX612" fmla="*/ 1399195 w 2742711"/>
                <a:gd name="connsiteY612" fmla="*/ 549033 h 3542271"/>
                <a:gd name="connsiteX613" fmla="*/ 1320014 w 2742711"/>
                <a:gd name="connsiteY613" fmla="*/ 814715 h 3542271"/>
                <a:gd name="connsiteX614" fmla="*/ 1265700 w 2742711"/>
                <a:gd name="connsiteY614" fmla="*/ 959989 h 3542271"/>
                <a:gd name="connsiteX615" fmla="*/ 1202879 w 2742711"/>
                <a:gd name="connsiteY615" fmla="*/ 1183136 h 3542271"/>
                <a:gd name="connsiteX616" fmla="*/ 1174086 w 2742711"/>
                <a:gd name="connsiteY616" fmla="*/ 1387306 h 3542271"/>
                <a:gd name="connsiteX617" fmla="*/ 1178012 w 2742711"/>
                <a:gd name="connsiteY617" fmla="*/ 1469758 h 3542271"/>
                <a:gd name="connsiteX618" fmla="*/ 1183901 w 2742711"/>
                <a:gd name="connsiteY618" fmla="*/ 1482846 h 3542271"/>
                <a:gd name="connsiteX619" fmla="*/ 1195026 w 2742711"/>
                <a:gd name="connsiteY619" fmla="*/ 1469104 h 3542271"/>
                <a:gd name="connsiteX620" fmla="*/ 1214003 w 2742711"/>
                <a:gd name="connsiteY620" fmla="*/ 1426569 h 3542271"/>
                <a:gd name="connsiteX621" fmla="*/ 1283369 w 2742711"/>
                <a:gd name="connsiteY621" fmla="*/ 1336263 h 3542271"/>
                <a:gd name="connsiteX622" fmla="*/ 1388071 w 2742711"/>
                <a:gd name="connsiteY622" fmla="*/ 1180518 h 3542271"/>
                <a:gd name="connsiteX623" fmla="*/ 1441731 w 2742711"/>
                <a:gd name="connsiteY623" fmla="*/ 1002524 h 3542271"/>
                <a:gd name="connsiteX624" fmla="*/ 1463326 w 2742711"/>
                <a:gd name="connsiteY624" fmla="*/ 922035 h 3542271"/>
                <a:gd name="connsiteX625" fmla="*/ 1467906 w 2742711"/>
                <a:gd name="connsiteY625" fmla="*/ 904366 h 3542271"/>
                <a:gd name="connsiteX626" fmla="*/ 1459399 w 2742711"/>
                <a:gd name="connsiteY626" fmla="*/ 904366 h 3542271"/>
                <a:gd name="connsiteX627" fmla="*/ 1405739 w 2742711"/>
                <a:gd name="connsiteY627" fmla="*/ 1057493 h 3542271"/>
                <a:gd name="connsiteX628" fmla="*/ 1345536 w 2742711"/>
                <a:gd name="connsiteY628" fmla="*/ 1220436 h 3542271"/>
                <a:gd name="connsiteX629" fmla="*/ 1312816 w 2742711"/>
                <a:gd name="connsiteY629" fmla="*/ 1262972 h 3542271"/>
                <a:gd name="connsiteX630" fmla="*/ 1264391 w 2742711"/>
                <a:gd name="connsiteY630" fmla="*/ 1323830 h 3542271"/>
                <a:gd name="connsiteX631" fmla="*/ 1257847 w 2742711"/>
                <a:gd name="connsiteY631" fmla="*/ 1325793 h 3542271"/>
                <a:gd name="connsiteX632" fmla="*/ 1272244 w 2742711"/>
                <a:gd name="connsiteY632" fmla="*/ 1304198 h 3542271"/>
                <a:gd name="connsiteX633" fmla="*/ 1306272 w 2742711"/>
                <a:gd name="connsiteY633" fmla="*/ 1225017 h 3542271"/>
                <a:gd name="connsiteX634" fmla="*/ 1351425 w 2742711"/>
                <a:gd name="connsiteY634" fmla="*/ 1070581 h 3542271"/>
                <a:gd name="connsiteX635" fmla="*/ 1446966 w 2742711"/>
                <a:gd name="connsiteY635" fmla="*/ 824531 h 3542271"/>
                <a:gd name="connsiteX636" fmla="*/ 1536617 w 2742711"/>
                <a:gd name="connsiteY636" fmla="*/ 639993 h 3542271"/>
                <a:gd name="connsiteX637" fmla="*/ 1583079 w 2742711"/>
                <a:gd name="connsiteY637" fmla="*/ 556231 h 3542271"/>
                <a:gd name="connsiteX638" fmla="*/ 1592895 w 2742711"/>
                <a:gd name="connsiteY638" fmla="*/ 545106 h 3542271"/>
                <a:gd name="connsiteX639" fmla="*/ 1616453 w 2742711"/>
                <a:gd name="connsiteY639" fmla="*/ 535945 h 3542271"/>
                <a:gd name="connsiteX640" fmla="*/ 1626269 w 2742711"/>
                <a:gd name="connsiteY640" fmla="*/ 565392 h 3542271"/>
                <a:gd name="connsiteX641" fmla="*/ 1606637 w 2742711"/>
                <a:gd name="connsiteY641" fmla="*/ 615126 h 3542271"/>
                <a:gd name="connsiteX642" fmla="*/ 1538580 w 2742711"/>
                <a:gd name="connsiteY642" fmla="*/ 745349 h 3542271"/>
                <a:gd name="connsiteX643" fmla="*/ 1528110 w 2742711"/>
                <a:gd name="connsiteY643" fmla="*/ 772834 h 3542271"/>
                <a:gd name="connsiteX644" fmla="*/ 1499317 w 2742711"/>
                <a:gd name="connsiteY644" fmla="*/ 926615 h 3542271"/>
                <a:gd name="connsiteX645" fmla="*/ 1398541 w 2742711"/>
                <a:gd name="connsiteY645" fmla="*/ 1217819 h 3542271"/>
                <a:gd name="connsiteX646" fmla="*/ 1356660 w 2742711"/>
                <a:gd name="connsiteY646" fmla="*/ 1300926 h 3542271"/>
                <a:gd name="connsiteX647" fmla="*/ 1284023 w 2742711"/>
                <a:gd name="connsiteY647" fmla="*/ 1390578 h 3542271"/>
                <a:gd name="connsiteX648" fmla="*/ 1209423 w 2742711"/>
                <a:gd name="connsiteY648" fmla="*/ 1473685 h 3542271"/>
                <a:gd name="connsiteX649" fmla="*/ 1196335 w 2742711"/>
                <a:gd name="connsiteY649" fmla="*/ 1576424 h 3542271"/>
                <a:gd name="connsiteX650" fmla="*/ 1203533 w 2742711"/>
                <a:gd name="connsiteY650" fmla="*/ 1620268 h 3542271"/>
                <a:gd name="connsiteX651" fmla="*/ 1178012 w 2742711"/>
                <a:gd name="connsiteY651" fmla="*/ 1576424 h 3542271"/>
                <a:gd name="connsiteX652" fmla="*/ 1158380 w 2742711"/>
                <a:gd name="connsiteY652" fmla="*/ 1478920 h 3542271"/>
                <a:gd name="connsiteX653" fmla="*/ 1142020 w 2742711"/>
                <a:gd name="connsiteY653" fmla="*/ 1454053 h 3542271"/>
                <a:gd name="connsiteX654" fmla="*/ 1022922 w 2742711"/>
                <a:gd name="connsiteY654" fmla="*/ 1376835 h 3542271"/>
                <a:gd name="connsiteX655" fmla="*/ 957483 w 2742711"/>
                <a:gd name="connsiteY655" fmla="*/ 1314014 h 3542271"/>
                <a:gd name="connsiteX656" fmla="*/ 813517 w 2742711"/>
                <a:gd name="connsiteY656" fmla="*/ 1060111 h 3542271"/>
                <a:gd name="connsiteX657" fmla="*/ 710124 w 2742711"/>
                <a:gd name="connsiteY657" fmla="*/ 866411 h 3542271"/>
                <a:gd name="connsiteX658" fmla="*/ 691801 w 2742711"/>
                <a:gd name="connsiteY658" fmla="*/ 826494 h 3542271"/>
                <a:gd name="connsiteX659" fmla="*/ 670860 w 2742711"/>
                <a:gd name="connsiteY659" fmla="*/ 740114 h 3542271"/>
                <a:gd name="connsiteX660" fmla="*/ 739571 w 2742711"/>
                <a:gd name="connsiteY660" fmla="*/ 809479 h 3542271"/>
                <a:gd name="connsiteX661" fmla="*/ 922146 w 2742711"/>
                <a:gd name="connsiteY661" fmla="*/ 1022156 h 3542271"/>
                <a:gd name="connsiteX662" fmla="*/ 1067420 w 2742711"/>
                <a:gd name="connsiteY662" fmla="*/ 1258391 h 3542271"/>
                <a:gd name="connsiteX663" fmla="*/ 1140712 w 2742711"/>
                <a:gd name="connsiteY663" fmla="*/ 1389923 h 3542271"/>
                <a:gd name="connsiteX664" fmla="*/ 1150528 w 2742711"/>
                <a:gd name="connsiteY664" fmla="*/ 1395813 h 3542271"/>
                <a:gd name="connsiteX665" fmla="*/ 1152491 w 2742711"/>
                <a:gd name="connsiteY665" fmla="*/ 1383379 h 3542271"/>
                <a:gd name="connsiteX666" fmla="*/ 1144638 w 2742711"/>
                <a:gd name="connsiteY666" fmla="*/ 1340844 h 3542271"/>
                <a:gd name="connsiteX667" fmla="*/ 1143329 w 2742711"/>
                <a:gd name="connsiteY667" fmla="*/ 1333646 h 3542271"/>
                <a:gd name="connsiteX668" fmla="*/ 1143329 w 2742711"/>
                <a:gd name="connsiteY668" fmla="*/ 1329065 h 3542271"/>
                <a:gd name="connsiteX669" fmla="*/ 1143329 w 2742711"/>
                <a:gd name="connsiteY669" fmla="*/ 1329065 h 3542271"/>
                <a:gd name="connsiteX670" fmla="*/ 1143329 w 2742711"/>
                <a:gd name="connsiteY670" fmla="*/ 1329065 h 3542271"/>
                <a:gd name="connsiteX671" fmla="*/ 1143329 w 2742711"/>
                <a:gd name="connsiteY671" fmla="*/ 1329065 h 3542271"/>
                <a:gd name="connsiteX672" fmla="*/ 1142020 w 2742711"/>
                <a:gd name="connsiteY672" fmla="*/ 1321867 h 3542271"/>
                <a:gd name="connsiteX673" fmla="*/ 1142020 w 2742711"/>
                <a:gd name="connsiteY673" fmla="*/ 1321867 h 3542271"/>
                <a:gd name="connsiteX674" fmla="*/ 1142020 w 2742711"/>
                <a:gd name="connsiteY674" fmla="*/ 1321867 h 3542271"/>
                <a:gd name="connsiteX675" fmla="*/ 1142020 w 2742711"/>
                <a:gd name="connsiteY675" fmla="*/ 1321867 h 3542271"/>
                <a:gd name="connsiteX676" fmla="*/ 1130242 w 2742711"/>
                <a:gd name="connsiteY676" fmla="*/ 1258391 h 3542271"/>
                <a:gd name="connsiteX677" fmla="*/ 1127624 w 2742711"/>
                <a:gd name="connsiteY677" fmla="*/ 1236796 h 3542271"/>
                <a:gd name="connsiteX678" fmla="*/ 1115191 w 2742711"/>
                <a:gd name="connsiteY678" fmla="*/ 1135366 h 3542271"/>
                <a:gd name="connsiteX679" fmla="*/ 1107992 w 2742711"/>
                <a:gd name="connsiteY679" fmla="*/ 1043751 h 3542271"/>
                <a:gd name="connsiteX680" fmla="*/ 1106029 w 2742711"/>
                <a:gd name="connsiteY680" fmla="*/ 1026083 h 3542271"/>
                <a:gd name="connsiteX681" fmla="*/ 1125661 w 2742711"/>
                <a:gd name="connsiteY681" fmla="*/ 782650 h 3542271"/>
                <a:gd name="connsiteX682" fmla="*/ 1201570 w 2742711"/>
                <a:gd name="connsiteY682" fmla="*/ 585679 h 3542271"/>
                <a:gd name="connsiteX683" fmla="*/ 1266354 w 2742711"/>
                <a:gd name="connsiteY683" fmla="*/ 433206 h 3542271"/>
                <a:gd name="connsiteX684" fmla="*/ 1308890 w 2742711"/>
                <a:gd name="connsiteY684" fmla="*/ 293821 h 3542271"/>
                <a:gd name="connsiteX685" fmla="*/ 1350116 w 2742711"/>
                <a:gd name="connsiteY685" fmla="*/ 144620 h 3542271"/>
                <a:gd name="connsiteX686" fmla="*/ 1398541 w 2742711"/>
                <a:gd name="connsiteY686" fmla="*/ 32719 h 3542271"/>
                <a:gd name="connsiteX687" fmla="*/ 1414901 w 2742711"/>
                <a:gd name="connsiteY687" fmla="*/ 20941 h 354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</a:cxnLst>
              <a:rect l="l" t="t" r="r" b="b"/>
              <a:pathLst>
                <a:path w="2742711" h="3542271">
                  <a:moveTo>
                    <a:pt x="1388071" y="18323"/>
                  </a:moveTo>
                  <a:cubicBezTo>
                    <a:pt x="1354043" y="70674"/>
                    <a:pt x="1337028" y="129569"/>
                    <a:pt x="1322632" y="188464"/>
                  </a:cubicBezTo>
                  <a:cubicBezTo>
                    <a:pt x="1305618" y="256520"/>
                    <a:pt x="1289912" y="324577"/>
                    <a:pt x="1266354" y="390016"/>
                  </a:cubicBezTo>
                  <a:cubicBezTo>
                    <a:pt x="1238870" y="465925"/>
                    <a:pt x="1206805" y="539871"/>
                    <a:pt x="1165579" y="609891"/>
                  </a:cubicBezTo>
                  <a:cubicBezTo>
                    <a:pt x="1153145" y="630831"/>
                    <a:pt x="1143329" y="652426"/>
                    <a:pt x="1136131" y="675330"/>
                  </a:cubicBezTo>
                  <a:cubicBezTo>
                    <a:pt x="1128278" y="700197"/>
                    <a:pt x="1119771" y="725064"/>
                    <a:pt x="1111919" y="749276"/>
                  </a:cubicBezTo>
                  <a:cubicBezTo>
                    <a:pt x="1089669" y="818641"/>
                    <a:pt x="1079199" y="889970"/>
                    <a:pt x="1075927" y="961953"/>
                  </a:cubicBezTo>
                  <a:cubicBezTo>
                    <a:pt x="1073310" y="1018884"/>
                    <a:pt x="1084434" y="1075162"/>
                    <a:pt x="1089015" y="1132094"/>
                  </a:cubicBezTo>
                  <a:cubicBezTo>
                    <a:pt x="1093596" y="1185753"/>
                    <a:pt x="1098831" y="1238759"/>
                    <a:pt x="1108647" y="1291765"/>
                  </a:cubicBezTo>
                  <a:cubicBezTo>
                    <a:pt x="1109301" y="1296345"/>
                    <a:pt x="1112573" y="1300926"/>
                    <a:pt x="1107992" y="1306815"/>
                  </a:cubicBezTo>
                  <a:cubicBezTo>
                    <a:pt x="1105375" y="1302235"/>
                    <a:pt x="1103412" y="1297654"/>
                    <a:pt x="1100794" y="1293728"/>
                  </a:cubicBezTo>
                  <a:cubicBezTo>
                    <a:pt x="1090324" y="1274096"/>
                    <a:pt x="1084434" y="1252501"/>
                    <a:pt x="1076582" y="1232215"/>
                  </a:cubicBezTo>
                  <a:cubicBezTo>
                    <a:pt x="1056950" y="1175938"/>
                    <a:pt x="1022922" y="1126858"/>
                    <a:pt x="992165" y="1076471"/>
                  </a:cubicBezTo>
                  <a:cubicBezTo>
                    <a:pt x="973842" y="1045714"/>
                    <a:pt x="956174" y="1014304"/>
                    <a:pt x="932616" y="986819"/>
                  </a:cubicBezTo>
                  <a:cubicBezTo>
                    <a:pt x="872412" y="918108"/>
                    <a:pt x="814826" y="846780"/>
                    <a:pt x="750696" y="781995"/>
                  </a:cubicBezTo>
                  <a:cubicBezTo>
                    <a:pt x="729101" y="759746"/>
                    <a:pt x="704888" y="740769"/>
                    <a:pt x="680676" y="720483"/>
                  </a:cubicBezTo>
                  <a:cubicBezTo>
                    <a:pt x="674132" y="715248"/>
                    <a:pt x="666934" y="713939"/>
                    <a:pt x="659736" y="717865"/>
                  </a:cubicBezTo>
                  <a:cubicBezTo>
                    <a:pt x="653192" y="721792"/>
                    <a:pt x="651883" y="728990"/>
                    <a:pt x="652537" y="736842"/>
                  </a:cubicBezTo>
                  <a:cubicBezTo>
                    <a:pt x="653192" y="741423"/>
                    <a:pt x="653846" y="746658"/>
                    <a:pt x="654500" y="751239"/>
                  </a:cubicBezTo>
                  <a:cubicBezTo>
                    <a:pt x="664316" y="793774"/>
                    <a:pt x="674787" y="836964"/>
                    <a:pt x="695073" y="876227"/>
                  </a:cubicBezTo>
                  <a:cubicBezTo>
                    <a:pt x="704234" y="893242"/>
                    <a:pt x="716667" y="907638"/>
                    <a:pt x="725829" y="923998"/>
                  </a:cubicBezTo>
                  <a:cubicBezTo>
                    <a:pt x="781452" y="1025428"/>
                    <a:pt x="837075" y="1126858"/>
                    <a:pt x="892698" y="1228943"/>
                  </a:cubicBezTo>
                  <a:cubicBezTo>
                    <a:pt x="924763" y="1288493"/>
                    <a:pt x="961409" y="1344770"/>
                    <a:pt x="1017686" y="1383379"/>
                  </a:cubicBezTo>
                  <a:cubicBezTo>
                    <a:pt x="1056950" y="1410209"/>
                    <a:pt x="1096213" y="1437693"/>
                    <a:pt x="1133513" y="1467795"/>
                  </a:cubicBezTo>
                  <a:cubicBezTo>
                    <a:pt x="1138094" y="1471722"/>
                    <a:pt x="1144638" y="1474339"/>
                    <a:pt x="1145292" y="1480229"/>
                  </a:cubicBezTo>
                  <a:cubicBezTo>
                    <a:pt x="1148564" y="1506404"/>
                    <a:pt x="1149219" y="1533234"/>
                    <a:pt x="1153799" y="1559410"/>
                  </a:cubicBezTo>
                  <a:cubicBezTo>
                    <a:pt x="1144638" y="1552211"/>
                    <a:pt x="1137440" y="1543704"/>
                    <a:pt x="1130242" y="1535852"/>
                  </a:cubicBezTo>
                  <a:cubicBezTo>
                    <a:pt x="1102103" y="1506404"/>
                    <a:pt x="1078545" y="1473030"/>
                    <a:pt x="1047788" y="1445546"/>
                  </a:cubicBezTo>
                  <a:cubicBezTo>
                    <a:pt x="1012451" y="1413481"/>
                    <a:pt x="976460" y="1382070"/>
                    <a:pt x="934579" y="1356549"/>
                  </a:cubicBezTo>
                  <a:cubicBezTo>
                    <a:pt x="898588" y="1334300"/>
                    <a:pt x="865868" y="1307470"/>
                    <a:pt x="829877" y="1285875"/>
                  </a:cubicBezTo>
                  <a:cubicBezTo>
                    <a:pt x="756585" y="1242685"/>
                    <a:pt x="687874" y="1193606"/>
                    <a:pt x="625053" y="1136020"/>
                  </a:cubicBezTo>
                  <a:cubicBezTo>
                    <a:pt x="591679" y="1105918"/>
                    <a:pt x="554379" y="1082360"/>
                    <a:pt x="514461" y="1062074"/>
                  </a:cubicBezTo>
                  <a:cubicBezTo>
                    <a:pt x="496138" y="1052912"/>
                    <a:pt x="483705" y="1060765"/>
                    <a:pt x="481742" y="1081051"/>
                  </a:cubicBezTo>
                  <a:cubicBezTo>
                    <a:pt x="480433" y="1093485"/>
                    <a:pt x="483050" y="1105264"/>
                    <a:pt x="488286" y="1115734"/>
                  </a:cubicBezTo>
                  <a:cubicBezTo>
                    <a:pt x="507263" y="1154343"/>
                    <a:pt x="530166" y="1190334"/>
                    <a:pt x="558960" y="1223054"/>
                  </a:cubicBezTo>
                  <a:cubicBezTo>
                    <a:pt x="622435" y="1293728"/>
                    <a:pt x="695727" y="1354586"/>
                    <a:pt x="763783" y="1420679"/>
                  </a:cubicBezTo>
                  <a:cubicBezTo>
                    <a:pt x="791268" y="1446855"/>
                    <a:pt x="818752" y="1473030"/>
                    <a:pt x="841656" y="1503787"/>
                  </a:cubicBezTo>
                  <a:cubicBezTo>
                    <a:pt x="865214" y="1535197"/>
                    <a:pt x="889426" y="1566608"/>
                    <a:pt x="918874" y="1592129"/>
                  </a:cubicBezTo>
                  <a:cubicBezTo>
                    <a:pt x="977769" y="1643826"/>
                    <a:pt x="1042553" y="1687670"/>
                    <a:pt x="1109301" y="1728897"/>
                  </a:cubicBezTo>
                  <a:cubicBezTo>
                    <a:pt x="1120426" y="1736095"/>
                    <a:pt x="1132859" y="1740676"/>
                    <a:pt x="1145292" y="1743293"/>
                  </a:cubicBezTo>
                  <a:cubicBezTo>
                    <a:pt x="1170814" y="1749183"/>
                    <a:pt x="1195026" y="1759653"/>
                    <a:pt x="1217930" y="1772086"/>
                  </a:cubicBezTo>
                  <a:cubicBezTo>
                    <a:pt x="1222510" y="1774050"/>
                    <a:pt x="1227745" y="1776013"/>
                    <a:pt x="1229709" y="1780593"/>
                  </a:cubicBezTo>
                  <a:cubicBezTo>
                    <a:pt x="1238870" y="1807423"/>
                    <a:pt x="1259811" y="1830327"/>
                    <a:pt x="1262428" y="1859774"/>
                  </a:cubicBezTo>
                  <a:cubicBezTo>
                    <a:pt x="1267009" y="1902964"/>
                    <a:pt x="1282060" y="1942882"/>
                    <a:pt x="1299728" y="1982145"/>
                  </a:cubicBezTo>
                  <a:cubicBezTo>
                    <a:pt x="1305618" y="1994579"/>
                    <a:pt x="1310199" y="2007012"/>
                    <a:pt x="1316088" y="2019446"/>
                  </a:cubicBezTo>
                  <a:cubicBezTo>
                    <a:pt x="1318051" y="2024026"/>
                    <a:pt x="1320014" y="2029916"/>
                    <a:pt x="1315434" y="2032533"/>
                  </a:cubicBezTo>
                  <a:cubicBezTo>
                    <a:pt x="1311507" y="2035151"/>
                    <a:pt x="1308235" y="2029916"/>
                    <a:pt x="1304963" y="2027298"/>
                  </a:cubicBezTo>
                  <a:cubicBezTo>
                    <a:pt x="1271590" y="1999160"/>
                    <a:pt x="1238216" y="1970366"/>
                    <a:pt x="1204842" y="1942228"/>
                  </a:cubicBezTo>
                  <a:cubicBezTo>
                    <a:pt x="1151836" y="1897075"/>
                    <a:pt x="1090324" y="1864355"/>
                    <a:pt x="1032083" y="1827055"/>
                  </a:cubicBezTo>
                  <a:cubicBezTo>
                    <a:pt x="1013106" y="1814622"/>
                    <a:pt x="994783" y="1801534"/>
                    <a:pt x="974497" y="1789755"/>
                  </a:cubicBezTo>
                  <a:cubicBezTo>
                    <a:pt x="903823" y="1749837"/>
                    <a:pt x="843619" y="1696832"/>
                    <a:pt x="787996" y="1639245"/>
                  </a:cubicBezTo>
                  <a:cubicBezTo>
                    <a:pt x="739571" y="1588857"/>
                    <a:pt x="698345" y="1532580"/>
                    <a:pt x="657772" y="1476302"/>
                  </a:cubicBezTo>
                  <a:cubicBezTo>
                    <a:pt x="580554" y="1369637"/>
                    <a:pt x="502682" y="1263626"/>
                    <a:pt x="416957" y="1163504"/>
                  </a:cubicBezTo>
                  <a:cubicBezTo>
                    <a:pt x="403215" y="1147799"/>
                    <a:pt x="388164" y="1134057"/>
                    <a:pt x="370495" y="1123586"/>
                  </a:cubicBezTo>
                  <a:cubicBezTo>
                    <a:pt x="358716" y="1117042"/>
                    <a:pt x="350864" y="1119660"/>
                    <a:pt x="346937" y="1132748"/>
                  </a:cubicBezTo>
                  <a:cubicBezTo>
                    <a:pt x="343011" y="1145182"/>
                    <a:pt x="343011" y="1157615"/>
                    <a:pt x="345629" y="1170048"/>
                  </a:cubicBezTo>
                  <a:cubicBezTo>
                    <a:pt x="353481" y="1207349"/>
                    <a:pt x="361334" y="1244648"/>
                    <a:pt x="377039" y="1279331"/>
                  </a:cubicBezTo>
                  <a:cubicBezTo>
                    <a:pt x="402561" y="1336918"/>
                    <a:pt x="428736" y="1394504"/>
                    <a:pt x="458838" y="1449473"/>
                  </a:cubicBezTo>
                  <a:cubicBezTo>
                    <a:pt x="514461" y="1551557"/>
                    <a:pt x="578591" y="1647752"/>
                    <a:pt x="656464" y="1734786"/>
                  </a:cubicBezTo>
                  <a:cubicBezTo>
                    <a:pt x="733682" y="1821166"/>
                    <a:pt x="818752" y="1896420"/>
                    <a:pt x="924109" y="1948772"/>
                  </a:cubicBezTo>
                  <a:cubicBezTo>
                    <a:pt x="1001981" y="1987380"/>
                    <a:pt x="1082471" y="2020754"/>
                    <a:pt x="1160343" y="2059363"/>
                  </a:cubicBezTo>
                  <a:cubicBezTo>
                    <a:pt x="1231017" y="2094700"/>
                    <a:pt x="1298420" y="2135927"/>
                    <a:pt x="1362550" y="2181080"/>
                  </a:cubicBezTo>
                  <a:cubicBezTo>
                    <a:pt x="1384799" y="2196785"/>
                    <a:pt x="1404431" y="2215108"/>
                    <a:pt x="1417518" y="2239975"/>
                  </a:cubicBezTo>
                  <a:cubicBezTo>
                    <a:pt x="1426025" y="2256335"/>
                    <a:pt x="1437150" y="2271385"/>
                    <a:pt x="1448275" y="2285782"/>
                  </a:cubicBezTo>
                  <a:cubicBezTo>
                    <a:pt x="1454164" y="2293635"/>
                    <a:pt x="1458091" y="2300833"/>
                    <a:pt x="1460054" y="2314575"/>
                  </a:cubicBezTo>
                  <a:cubicBezTo>
                    <a:pt x="1435187" y="2291017"/>
                    <a:pt x="1409011" y="2274657"/>
                    <a:pt x="1384799" y="2256335"/>
                  </a:cubicBezTo>
                  <a:cubicBezTo>
                    <a:pt x="1350116" y="2230159"/>
                    <a:pt x="1314779" y="2205292"/>
                    <a:pt x="1276170" y="2184352"/>
                  </a:cubicBezTo>
                  <a:cubicBezTo>
                    <a:pt x="1251958" y="2171918"/>
                    <a:pt x="1227745" y="2159485"/>
                    <a:pt x="1204187" y="2147052"/>
                  </a:cubicBezTo>
                  <a:cubicBezTo>
                    <a:pt x="1136785" y="2112369"/>
                    <a:pt x="1070692" y="2075069"/>
                    <a:pt x="996092" y="2055437"/>
                  </a:cubicBezTo>
                  <a:cubicBezTo>
                    <a:pt x="936542" y="2039731"/>
                    <a:pt x="876993" y="2029916"/>
                    <a:pt x="816135" y="2033842"/>
                  </a:cubicBezTo>
                  <a:cubicBezTo>
                    <a:pt x="762475" y="2037114"/>
                    <a:pt x="708815" y="2044312"/>
                    <a:pt x="655155" y="2045621"/>
                  </a:cubicBezTo>
                  <a:cubicBezTo>
                    <a:pt x="588407" y="2047584"/>
                    <a:pt x="525586" y="2031879"/>
                    <a:pt x="468654" y="1997196"/>
                  </a:cubicBezTo>
                  <a:cubicBezTo>
                    <a:pt x="404524" y="1957279"/>
                    <a:pt x="360680" y="1899038"/>
                    <a:pt x="325343" y="1834253"/>
                  </a:cubicBezTo>
                  <a:cubicBezTo>
                    <a:pt x="297858" y="1783865"/>
                    <a:pt x="275609" y="1730860"/>
                    <a:pt x="252705" y="1677854"/>
                  </a:cubicBezTo>
                  <a:cubicBezTo>
                    <a:pt x="232419" y="1632047"/>
                    <a:pt x="207553" y="1588857"/>
                    <a:pt x="192502" y="1541087"/>
                  </a:cubicBezTo>
                  <a:cubicBezTo>
                    <a:pt x="183340" y="1512948"/>
                    <a:pt x="171561" y="1486118"/>
                    <a:pt x="153893" y="1462560"/>
                  </a:cubicBezTo>
                  <a:cubicBezTo>
                    <a:pt x="140150" y="1443583"/>
                    <a:pt x="123791" y="1440965"/>
                    <a:pt x="104159" y="1452745"/>
                  </a:cubicBezTo>
                  <a:cubicBezTo>
                    <a:pt x="88454" y="1462560"/>
                    <a:pt x="78638" y="1476302"/>
                    <a:pt x="79292" y="1494625"/>
                  </a:cubicBezTo>
                  <a:cubicBezTo>
                    <a:pt x="80601" y="1548285"/>
                    <a:pt x="83873" y="1601945"/>
                    <a:pt x="101541" y="1652333"/>
                  </a:cubicBezTo>
                  <a:cubicBezTo>
                    <a:pt x="125754" y="1721698"/>
                    <a:pt x="152584" y="1791063"/>
                    <a:pt x="186612" y="1856502"/>
                  </a:cubicBezTo>
                  <a:cubicBezTo>
                    <a:pt x="221295" y="1921941"/>
                    <a:pt x="258595" y="1985417"/>
                    <a:pt x="306365" y="2042349"/>
                  </a:cubicBezTo>
                  <a:cubicBezTo>
                    <a:pt x="342357" y="2085539"/>
                    <a:pt x="383583" y="2120876"/>
                    <a:pt x="433971" y="2146397"/>
                  </a:cubicBezTo>
                  <a:cubicBezTo>
                    <a:pt x="547181" y="2202675"/>
                    <a:pt x="668243" y="2229504"/>
                    <a:pt x="790613" y="2252408"/>
                  </a:cubicBezTo>
                  <a:cubicBezTo>
                    <a:pt x="866523" y="2266150"/>
                    <a:pt x="943086" y="2275966"/>
                    <a:pt x="1019650" y="2284473"/>
                  </a:cubicBezTo>
                  <a:cubicBezTo>
                    <a:pt x="1117808" y="2296252"/>
                    <a:pt x="1214003" y="2314575"/>
                    <a:pt x="1306927" y="2349258"/>
                  </a:cubicBezTo>
                  <a:cubicBezTo>
                    <a:pt x="1370402" y="2372816"/>
                    <a:pt x="1429952" y="2406190"/>
                    <a:pt x="1494082" y="2428439"/>
                  </a:cubicBezTo>
                  <a:cubicBezTo>
                    <a:pt x="1499971" y="2430402"/>
                    <a:pt x="1505861" y="2434983"/>
                    <a:pt x="1508478" y="2441527"/>
                  </a:cubicBezTo>
                  <a:cubicBezTo>
                    <a:pt x="1520912" y="2474246"/>
                    <a:pt x="1533345" y="2506966"/>
                    <a:pt x="1538580" y="2543611"/>
                  </a:cubicBezTo>
                  <a:cubicBezTo>
                    <a:pt x="1501280" y="2527906"/>
                    <a:pt x="1465289" y="2514164"/>
                    <a:pt x="1429952" y="2498459"/>
                  </a:cubicBezTo>
                  <a:cubicBezTo>
                    <a:pt x="1379564" y="2476209"/>
                    <a:pt x="1327213" y="2458541"/>
                    <a:pt x="1272898" y="2450034"/>
                  </a:cubicBezTo>
                  <a:cubicBezTo>
                    <a:pt x="1205496" y="2440218"/>
                    <a:pt x="1137440" y="2445453"/>
                    <a:pt x="1069383" y="2446762"/>
                  </a:cubicBezTo>
                  <a:cubicBezTo>
                    <a:pt x="1011143" y="2447416"/>
                    <a:pt x="953556" y="2450688"/>
                    <a:pt x="895316" y="2443490"/>
                  </a:cubicBezTo>
                  <a:cubicBezTo>
                    <a:pt x="827259" y="2434983"/>
                    <a:pt x="760512" y="2419277"/>
                    <a:pt x="695073" y="2399646"/>
                  </a:cubicBezTo>
                  <a:cubicBezTo>
                    <a:pt x="592333" y="2369544"/>
                    <a:pt x="494175" y="2327663"/>
                    <a:pt x="411068" y="2258952"/>
                  </a:cubicBezTo>
                  <a:cubicBezTo>
                    <a:pt x="349555" y="2207910"/>
                    <a:pt x="291314" y="2152287"/>
                    <a:pt x="229147" y="2101898"/>
                  </a:cubicBezTo>
                  <a:cubicBezTo>
                    <a:pt x="185958" y="2067216"/>
                    <a:pt x="142114" y="2033842"/>
                    <a:pt x="99578" y="1997851"/>
                  </a:cubicBezTo>
                  <a:cubicBezTo>
                    <a:pt x="78638" y="1980182"/>
                    <a:pt x="57043" y="1965786"/>
                    <a:pt x="32176" y="1955315"/>
                  </a:cubicBezTo>
                  <a:cubicBezTo>
                    <a:pt x="15816" y="1948772"/>
                    <a:pt x="2074" y="1954661"/>
                    <a:pt x="766" y="1971675"/>
                  </a:cubicBezTo>
                  <a:cubicBezTo>
                    <a:pt x="-543" y="1997196"/>
                    <a:pt x="-2506" y="2022717"/>
                    <a:pt x="17125" y="2044312"/>
                  </a:cubicBezTo>
                  <a:cubicBezTo>
                    <a:pt x="34139" y="2062635"/>
                    <a:pt x="51808" y="2080304"/>
                    <a:pt x="64896" y="2101898"/>
                  </a:cubicBezTo>
                  <a:cubicBezTo>
                    <a:pt x="91726" y="2145743"/>
                    <a:pt x="123136" y="2185006"/>
                    <a:pt x="159128" y="2221652"/>
                  </a:cubicBezTo>
                  <a:cubicBezTo>
                    <a:pt x="221295" y="2286436"/>
                    <a:pt x="290660" y="2342059"/>
                    <a:pt x="365260" y="2390484"/>
                  </a:cubicBezTo>
                  <a:cubicBezTo>
                    <a:pt x="445096" y="2442181"/>
                    <a:pt x="528203" y="2488643"/>
                    <a:pt x="609348" y="2537722"/>
                  </a:cubicBezTo>
                  <a:cubicBezTo>
                    <a:pt x="717322" y="2603161"/>
                    <a:pt x="834458" y="2628028"/>
                    <a:pt x="958791" y="2624101"/>
                  </a:cubicBezTo>
                  <a:cubicBezTo>
                    <a:pt x="1038627" y="2621484"/>
                    <a:pt x="1116499" y="2600543"/>
                    <a:pt x="1196335" y="2593345"/>
                  </a:cubicBezTo>
                  <a:cubicBezTo>
                    <a:pt x="1238216" y="2589419"/>
                    <a:pt x="1280751" y="2582875"/>
                    <a:pt x="1323286" y="2587455"/>
                  </a:cubicBezTo>
                  <a:cubicBezTo>
                    <a:pt x="1375638" y="2592690"/>
                    <a:pt x="1427989" y="2597271"/>
                    <a:pt x="1479685" y="2608396"/>
                  </a:cubicBezTo>
                  <a:cubicBezTo>
                    <a:pt x="1503243" y="2613631"/>
                    <a:pt x="1528110" y="2614940"/>
                    <a:pt x="1551668" y="2621484"/>
                  </a:cubicBezTo>
                  <a:cubicBezTo>
                    <a:pt x="1579807" y="2629337"/>
                    <a:pt x="1607946" y="2639152"/>
                    <a:pt x="1626269" y="2664673"/>
                  </a:cubicBezTo>
                  <a:cubicBezTo>
                    <a:pt x="1643937" y="2689540"/>
                    <a:pt x="1664878" y="2711789"/>
                    <a:pt x="1683855" y="2735348"/>
                  </a:cubicBezTo>
                  <a:cubicBezTo>
                    <a:pt x="1690399" y="2743200"/>
                    <a:pt x="1694979" y="2752362"/>
                    <a:pt x="1699560" y="2762177"/>
                  </a:cubicBezTo>
                  <a:cubicBezTo>
                    <a:pt x="1710030" y="2785081"/>
                    <a:pt x="1720501" y="2807330"/>
                    <a:pt x="1735552" y="2827616"/>
                  </a:cubicBezTo>
                  <a:cubicBezTo>
                    <a:pt x="1756492" y="2857064"/>
                    <a:pt x="1766308" y="2891092"/>
                    <a:pt x="1776124" y="2927738"/>
                  </a:cubicBezTo>
                  <a:cubicBezTo>
                    <a:pt x="1747985" y="2919885"/>
                    <a:pt x="1723772" y="2909415"/>
                    <a:pt x="1699560" y="2899599"/>
                  </a:cubicBezTo>
                  <a:cubicBezTo>
                    <a:pt x="1650481" y="2880622"/>
                    <a:pt x="1601402" y="2861645"/>
                    <a:pt x="1549051" y="2851829"/>
                  </a:cubicBezTo>
                  <a:cubicBezTo>
                    <a:pt x="1491464" y="2841358"/>
                    <a:pt x="1432569" y="2839395"/>
                    <a:pt x="1374329" y="2834815"/>
                  </a:cubicBezTo>
                  <a:cubicBezTo>
                    <a:pt x="1340955" y="2832197"/>
                    <a:pt x="1307581" y="2828925"/>
                    <a:pt x="1273553" y="2833506"/>
                  </a:cubicBezTo>
                  <a:cubicBezTo>
                    <a:pt x="1217930" y="2841358"/>
                    <a:pt x="1162307" y="2852483"/>
                    <a:pt x="1105375" y="2853792"/>
                  </a:cubicBezTo>
                  <a:cubicBezTo>
                    <a:pt x="1096213" y="2853792"/>
                    <a:pt x="1087052" y="2855101"/>
                    <a:pt x="1077890" y="2857718"/>
                  </a:cubicBezTo>
                  <a:cubicBezTo>
                    <a:pt x="1049752" y="2866226"/>
                    <a:pt x="1020958" y="2866226"/>
                    <a:pt x="992165" y="2863608"/>
                  </a:cubicBezTo>
                  <a:cubicBezTo>
                    <a:pt x="825296" y="2845285"/>
                    <a:pt x="671515" y="2787699"/>
                    <a:pt x="527549" y="2703282"/>
                  </a:cubicBezTo>
                  <a:cubicBezTo>
                    <a:pt x="458838" y="2663365"/>
                    <a:pt x="392090" y="2620175"/>
                    <a:pt x="315527" y="2596617"/>
                  </a:cubicBezTo>
                  <a:cubicBezTo>
                    <a:pt x="294586" y="2590073"/>
                    <a:pt x="272337" y="2590073"/>
                    <a:pt x="252705" y="2580912"/>
                  </a:cubicBezTo>
                  <a:cubicBezTo>
                    <a:pt x="235037" y="2572405"/>
                    <a:pt x="216060" y="2571750"/>
                    <a:pt x="197082" y="2576985"/>
                  </a:cubicBezTo>
                  <a:cubicBezTo>
                    <a:pt x="172216" y="2584183"/>
                    <a:pt x="168289" y="2593345"/>
                    <a:pt x="182031" y="2614940"/>
                  </a:cubicBezTo>
                  <a:cubicBezTo>
                    <a:pt x="183995" y="2617558"/>
                    <a:pt x="185303" y="2620830"/>
                    <a:pt x="186612" y="2623447"/>
                  </a:cubicBezTo>
                  <a:cubicBezTo>
                    <a:pt x="208861" y="2669254"/>
                    <a:pt x="242890" y="2705246"/>
                    <a:pt x="286079" y="2730767"/>
                  </a:cubicBezTo>
                  <a:cubicBezTo>
                    <a:pt x="366569" y="2777883"/>
                    <a:pt x="450331" y="2819109"/>
                    <a:pt x="533438" y="2860990"/>
                  </a:cubicBezTo>
                  <a:cubicBezTo>
                    <a:pt x="617855" y="2904180"/>
                    <a:pt x="707506" y="2935591"/>
                    <a:pt x="794540" y="2971582"/>
                  </a:cubicBezTo>
                  <a:cubicBezTo>
                    <a:pt x="849508" y="2993831"/>
                    <a:pt x="906440" y="3010191"/>
                    <a:pt x="966644" y="3014772"/>
                  </a:cubicBezTo>
                  <a:cubicBezTo>
                    <a:pt x="1001327" y="3017389"/>
                    <a:pt x="1036009" y="3020661"/>
                    <a:pt x="1070692" y="3023933"/>
                  </a:cubicBezTo>
                  <a:cubicBezTo>
                    <a:pt x="1142020" y="3031786"/>
                    <a:pt x="1213349" y="3028514"/>
                    <a:pt x="1283369" y="3016080"/>
                  </a:cubicBezTo>
                  <a:cubicBezTo>
                    <a:pt x="1328521" y="3008228"/>
                    <a:pt x="1373020" y="2993177"/>
                    <a:pt x="1418827" y="2987288"/>
                  </a:cubicBezTo>
                  <a:cubicBezTo>
                    <a:pt x="1466598" y="2980744"/>
                    <a:pt x="1513714" y="2966347"/>
                    <a:pt x="1562138" y="2968964"/>
                  </a:cubicBezTo>
                  <a:cubicBezTo>
                    <a:pt x="1611872" y="2972236"/>
                    <a:pt x="1661606" y="2970928"/>
                    <a:pt x="1711339" y="2975508"/>
                  </a:cubicBezTo>
                  <a:cubicBezTo>
                    <a:pt x="1753874" y="2978780"/>
                    <a:pt x="1797064" y="2984670"/>
                    <a:pt x="1828475" y="3016735"/>
                  </a:cubicBezTo>
                  <a:cubicBezTo>
                    <a:pt x="1863812" y="3053381"/>
                    <a:pt x="1898495" y="3090681"/>
                    <a:pt x="1932523" y="3128635"/>
                  </a:cubicBezTo>
                  <a:cubicBezTo>
                    <a:pt x="1973095" y="3173788"/>
                    <a:pt x="2000579" y="3227448"/>
                    <a:pt x="2038534" y="3275219"/>
                  </a:cubicBezTo>
                  <a:cubicBezTo>
                    <a:pt x="2094811" y="3345893"/>
                    <a:pt x="2145854" y="3420493"/>
                    <a:pt x="2198859" y="3493130"/>
                  </a:cubicBezTo>
                  <a:cubicBezTo>
                    <a:pt x="2208675" y="3506873"/>
                    <a:pt x="2218491" y="3520615"/>
                    <a:pt x="2228307" y="3534357"/>
                  </a:cubicBezTo>
                  <a:cubicBezTo>
                    <a:pt x="2231579" y="3539592"/>
                    <a:pt x="2236159" y="3544827"/>
                    <a:pt x="2242703" y="3540901"/>
                  </a:cubicBezTo>
                  <a:cubicBezTo>
                    <a:pt x="2249247" y="3536975"/>
                    <a:pt x="2249247" y="3530431"/>
                    <a:pt x="2245321" y="3523887"/>
                  </a:cubicBezTo>
                  <a:cubicBezTo>
                    <a:pt x="2240740" y="3516034"/>
                    <a:pt x="2236159" y="3507527"/>
                    <a:pt x="2230924" y="3500329"/>
                  </a:cubicBezTo>
                  <a:cubicBezTo>
                    <a:pt x="2196896" y="3455830"/>
                    <a:pt x="2165485" y="3409369"/>
                    <a:pt x="2130803" y="3365524"/>
                  </a:cubicBezTo>
                  <a:cubicBezTo>
                    <a:pt x="2097429" y="3323643"/>
                    <a:pt x="2069945" y="3277182"/>
                    <a:pt x="2033953" y="3236610"/>
                  </a:cubicBezTo>
                  <a:cubicBezTo>
                    <a:pt x="2014321" y="3215015"/>
                    <a:pt x="2003851" y="3187531"/>
                    <a:pt x="1986837" y="3164627"/>
                  </a:cubicBezTo>
                  <a:cubicBezTo>
                    <a:pt x="1948228" y="3112930"/>
                    <a:pt x="1901112" y="3068432"/>
                    <a:pt x="1858577" y="3020007"/>
                  </a:cubicBezTo>
                  <a:cubicBezTo>
                    <a:pt x="1826512" y="2984016"/>
                    <a:pt x="1789211" y="2957840"/>
                    <a:pt x="1740132" y="2953259"/>
                  </a:cubicBezTo>
                  <a:cubicBezTo>
                    <a:pt x="1711339" y="2950641"/>
                    <a:pt x="1683200" y="2948024"/>
                    <a:pt x="1654407" y="2948024"/>
                  </a:cubicBezTo>
                  <a:cubicBezTo>
                    <a:pt x="1598784" y="2948024"/>
                    <a:pt x="1543161" y="2937554"/>
                    <a:pt x="1487538" y="2949987"/>
                  </a:cubicBezTo>
                  <a:cubicBezTo>
                    <a:pt x="1430606" y="2962420"/>
                    <a:pt x="1372366" y="2967001"/>
                    <a:pt x="1316742" y="2983361"/>
                  </a:cubicBezTo>
                  <a:cubicBezTo>
                    <a:pt x="1261119" y="2999721"/>
                    <a:pt x="1203533" y="3004302"/>
                    <a:pt x="1146601" y="3005610"/>
                  </a:cubicBezTo>
                  <a:cubicBezTo>
                    <a:pt x="1092941" y="3006919"/>
                    <a:pt x="1039936" y="3000375"/>
                    <a:pt x="986930" y="2995795"/>
                  </a:cubicBezTo>
                  <a:cubicBezTo>
                    <a:pt x="952248" y="2993177"/>
                    <a:pt x="917565" y="2990559"/>
                    <a:pt x="883537" y="2981398"/>
                  </a:cubicBezTo>
                  <a:cubicBezTo>
                    <a:pt x="801738" y="2958494"/>
                    <a:pt x="723866" y="2923812"/>
                    <a:pt x="645339" y="2893055"/>
                  </a:cubicBezTo>
                  <a:cubicBezTo>
                    <a:pt x="560268" y="2859682"/>
                    <a:pt x="479778" y="2814529"/>
                    <a:pt x="397325" y="2775265"/>
                  </a:cubicBezTo>
                  <a:cubicBezTo>
                    <a:pt x="367878" y="2761523"/>
                    <a:pt x="339739" y="2743855"/>
                    <a:pt x="310292" y="2728149"/>
                  </a:cubicBezTo>
                  <a:cubicBezTo>
                    <a:pt x="261867" y="2702628"/>
                    <a:pt x="223912" y="2667291"/>
                    <a:pt x="198391" y="2618212"/>
                  </a:cubicBezTo>
                  <a:cubicBezTo>
                    <a:pt x="185303" y="2593345"/>
                    <a:pt x="188575" y="2587455"/>
                    <a:pt x="218677" y="2588110"/>
                  </a:cubicBezTo>
                  <a:cubicBezTo>
                    <a:pt x="222604" y="2588110"/>
                    <a:pt x="226530" y="2588110"/>
                    <a:pt x="229802" y="2589419"/>
                  </a:cubicBezTo>
                  <a:cubicBezTo>
                    <a:pt x="259249" y="2597926"/>
                    <a:pt x="289351" y="2606433"/>
                    <a:pt x="318799" y="2616249"/>
                  </a:cubicBezTo>
                  <a:cubicBezTo>
                    <a:pt x="388818" y="2638498"/>
                    <a:pt x="450331" y="2678416"/>
                    <a:pt x="512498" y="2716370"/>
                  </a:cubicBezTo>
                  <a:cubicBezTo>
                    <a:pt x="650574" y="2799478"/>
                    <a:pt x="797812" y="2857064"/>
                    <a:pt x="957483" y="2881276"/>
                  </a:cubicBezTo>
                  <a:cubicBezTo>
                    <a:pt x="1001327" y="2887820"/>
                    <a:pt x="1045171" y="2891746"/>
                    <a:pt x="1088361" y="2878659"/>
                  </a:cubicBezTo>
                  <a:cubicBezTo>
                    <a:pt x="1098176" y="2876041"/>
                    <a:pt x="1108647" y="2876041"/>
                    <a:pt x="1119117" y="2875387"/>
                  </a:cubicBezTo>
                  <a:cubicBezTo>
                    <a:pt x="1143329" y="2874732"/>
                    <a:pt x="1167542" y="2870806"/>
                    <a:pt x="1191754" y="2868189"/>
                  </a:cubicBezTo>
                  <a:cubicBezTo>
                    <a:pt x="1238870" y="2862299"/>
                    <a:pt x="1284677" y="2851174"/>
                    <a:pt x="1332448" y="2854446"/>
                  </a:cubicBezTo>
                  <a:cubicBezTo>
                    <a:pt x="1363204" y="2856410"/>
                    <a:pt x="1393960" y="2860336"/>
                    <a:pt x="1425371" y="2860990"/>
                  </a:cubicBezTo>
                  <a:cubicBezTo>
                    <a:pt x="1507824" y="2863608"/>
                    <a:pt x="1587005" y="2878659"/>
                    <a:pt x="1664223" y="2908106"/>
                  </a:cubicBezTo>
                  <a:cubicBezTo>
                    <a:pt x="1667495" y="2909415"/>
                    <a:pt x="1673385" y="2908761"/>
                    <a:pt x="1672730" y="2915305"/>
                  </a:cubicBezTo>
                  <a:cubicBezTo>
                    <a:pt x="1667495" y="2917922"/>
                    <a:pt x="1662914" y="2915959"/>
                    <a:pt x="1658334" y="2915305"/>
                  </a:cubicBezTo>
                  <a:cubicBezTo>
                    <a:pt x="1590277" y="2904834"/>
                    <a:pt x="1521566" y="2905489"/>
                    <a:pt x="1452855" y="2905489"/>
                  </a:cubicBezTo>
                  <a:cubicBezTo>
                    <a:pt x="1371711" y="2905489"/>
                    <a:pt x="1291876" y="2920540"/>
                    <a:pt x="1211386" y="2926429"/>
                  </a:cubicBezTo>
                  <a:cubicBezTo>
                    <a:pt x="1138749" y="2931664"/>
                    <a:pt x="1066111" y="2932319"/>
                    <a:pt x="993474" y="2923157"/>
                  </a:cubicBezTo>
                  <a:cubicBezTo>
                    <a:pt x="899242" y="2910724"/>
                    <a:pt x="809591" y="2881276"/>
                    <a:pt x="719285" y="2852483"/>
                  </a:cubicBezTo>
                  <a:cubicBezTo>
                    <a:pt x="651883" y="2830888"/>
                    <a:pt x="585790" y="2803404"/>
                    <a:pt x="520351" y="2777228"/>
                  </a:cubicBezTo>
                  <a:cubicBezTo>
                    <a:pt x="512498" y="2773956"/>
                    <a:pt x="504645" y="2771339"/>
                    <a:pt x="494829" y="2767412"/>
                  </a:cubicBezTo>
                  <a:cubicBezTo>
                    <a:pt x="503991" y="2777883"/>
                    <a:pt x="504645" y="2778537"/>
                    <a:pt x="516424" y="2784427"/>
                  </a:cubicBezTo>
                  <a:cubicBezTo>
                    <a:pt x="613274" y="2828271"/>
                    <a:pt x="711432" y="2869497"/>
                    <a:pt x="813517" y="2900253"/>
                  </a:cubicBezTo>
                  <a:cubicBezTo>
                    <a:pt x="893352" y="2924466"/>
                    <a:pt x="973842" y="2945406"/>
                    <a:pt x="1057604" y="2950641"/>
                  </a:cubicBezTo>
                  <a:cubicBezTo>
                    <a:pt x="1131550" y="2955222"/>
                    <a:pt x="1204187" y="2949987"/>
                    <a:pt x="1277479" y="2942789"/>
                  </a:cubicBezTo>
                  <a:cubicBezTo>
                    <a:pt x="1363204" y="2934282"/>
                    <a:pt x="1449583" y="2925121"/>
                    <a:pt x="1535963" y="2927738"/>
                  </a:cubicBezTo>
                  <a:cubicBezTo>
                    <a:pt x="1581770" y="2929047"/>
                    <a:pt x="1628232" y="2922503"/>
                    <a:pt x="1674039" y="2932973"/>
                  </a:cubicBezTo>
                  <a:cubicBezTo>
                    <a:pt x="1708722" y="2940826"/>
                    <a:pt x="1744059" y="2944752"/>
                    <a:pt x="1780050" y="2948024"/>
                  </a:cubicBezTo>
                  <a:cubicBezTo>
                    <a:pt x="1797064" y="2949333"/>
                    <a:pt x="1802954" y="2942135"/>
                    <a:pt x="1796410" y="2927084"/>
                  </a:cubicBezTo>
                  <a:cubicBezTo>
                    <a:pt x="1792483" y="2918577"/>
                    <a:pt x="1790520" y="2909415"/>
                    <a:pt x="1787248" y="2900908"/>
                  </a:cubicBezTo>
                  <a:cubicBezTo>
                    <a:pt x="1779396" y="2879313"/>
                    <a:pt x="1774815" y="2856410"/>
                    <a:pt x="1762382" y="2835469"/>
                  </a:cubicBezTo>
                  <a:cubicBezTo>
                    <a:pt x="1746022" y="2808639"/>
                    <a:pt x="1727699" y="2783118"/>
                    <a:pt x="1717229" y="2753016"/>
                  </a:cubicBezTo>
                  <a:cubicBezTo>
                    <a:pt x="1713302" y="2741237"/>
                    <a:pt x="1707413" y="2730112"/>
                    <a:pt x="1698906" y="2720951"/>
                  </a:cubicBezTo>
                  <a:cubicBezTo>
                    <a:pt x="1677311" y="2698047"/>
                    <a:pt x="1659642" y="2673181"/>
                    <a:pt x="1640665" y="2648314"/>
                  </a:cubicBezTo>
                  <a:cubicBezTo>
                    <a:pt x="1630195" y="2635226"/>
                    <a:pt x="1617762" y="2624101"/>
                    <a:pt x="1601402" y="2620175"/>
                  </a:cubicBezTo>
                  <a:cubicBezTo>
                    <a:pt x="1534654" y="2604470"/>
                    <a:pt x="1468561" y="2586801"/>
                    <a:pt x="1400504" y="2580257"/>
                  </a:cubicBezTo>
                  <a:cubicBezTo>
                    <a:pt x="1379564" y="2578294"/>
                    <a:pt x="1358623" y="2575022"/>
                    <a:pt x="1337683" y="2571096"/>
                  </a:cubicBezTo>
                  <a:cubicBezTo>
                    <a:pt x="1303655" y="2563898"/>
                    <a:pt x="1269626" y="2563898"/>
                    <a:pt x="1235598" y="2569787"/>
                  </a:cubicBezTo>
                  <a:cubicBezTo>
                    <a:pt x="1128278" y="2588110"/>
                    <a:pt x="1020958" y="2603815"/>
                    <a:pt x="911675" y="2608396"/>
                  </a:cubicBezTo>
                  <a:cubicBezTo>
                    <a:pt x="812208" y="2612322"/>
                    <a:pt x="722557" y="2581566"/>
                    <a:pt x="638795" y="2532487"/>
                  </a:cubicBezTo>
                  <a:cubicBezTo>
                    <a:pt x="585790" y="2501076"/>
                    <a:pt x="533438" y="2468356"/>
                    <a:pt x="479778" y="2436946"/>
                  </a:cubicBezTo>
                  <a:cubicBezTo>
                    <a:pt x="373767" y="2374779"/>
                    <a:pt x="270374" y="2309340"/>
                    <a:pt x="184649" y="2219689"/>
                  </a:cubicBezTo>
                  <a:cubicBezTo>
                    <a:pt x="155201" y="2188933"/>
                    <a:pt x="123791" y="2160794"/>
                    <a:pt x="100887" y="2124802"/>
                  </a:cubicBezTo>
                  <a:cubicBezTo>
                    <a:pt x="80601" y="2093391"/>
                    <a:pt x="60969" y="2062635"/>
                    <a:pt x="32831" y="2037768"/>
                  </a:cubicBezTo>
                  <a:cubicBezTo>
                    <a:pt x="13853" y="2020754"/>
                    <a:pt x="15816" y="1999160"/>
                    <a:pt x="15162" y="1977564"/>
                  </a:cubicBezTo>
                  <a:cubicBezTo>
                    <a:pt x="15162" y="1969712"/>
                    <a:pt x="19088" y="1965786"/>
                    <a:pt x="28250" y="1970366"/>
                  </a:cubicBezTo>
                  <a:cubicBezTo>
                    <a:pt x="43301" y="1977564"/>
                    <a:pt x="59661" y="1983454"/>
                    <a:pt x="72094" y="1995888"/>
                  </a:cubicBezTo>
                  <a:cubicBezTo>
                    <a:pt x="100233" y="2024026"/>
                    <a:pt x="133607" y="2045621"/>
                    <a:pt x="163708" y="2071142"/>
                  </a:cubicBezTo>
                  <a:cubicBezTo>
                    <a:pt x="219986" y="2120222"/>
                    <a:pt x="279535" y="2166683"/>
                    <a:pt x="334504" y="2217725"/>
                  </a:cubicBezTo>
                  <a:cubicBezTo>
                    <a:pt x="376385" y="2256989"/>
                    <a:pt x="418920" y="2295598"/>
                    <a:pt x="468654" y="2325700"/>
                  </a:cubicBezTo>
                  <a:cubicBezTo>
                    <a:pt x="565504" y="2383286"/>
                    <a:pt x="670206" y="2419932"/>
                    <a:pt x="778834" y="2447416"/>
                  </a:cubicBezTo>
                  <a:cubicBezTo>
                    <a:pt x="837729" y="2462467"/>
                    <a:pt x="897279" y="2472283"/>
                    <a:pt x="958137" y="2472937"/>
                  </a:cubicBezTo>
                  <a:cubicBezTo>
                    <a:pt x="1033392" y="2474246"/>
                    <a:pt x="1107992" y="2470320"/>
                    <a:pt x="1183247" y="2469011"/>
                  </a:cubicBezTo>
                  <a:cubicBezTo>
                    <a:pt x="1231017" y="2468356"/>
                    <a:pt x="1278788" y="2471628"/>
                    <a:pt x="1325249" y="2484062"/>
                  </a:cubicBezTo>
                  <a:cubicBezTo>
                    <a:pt x="1384144" y="2499768"/>
                    <a:pt x="1438459" y="2525943"/>
                    <a:pt x="1495391" y="2545575"/>
                  </a:cubicBezTo>
                  <a:cubicBezTo>
                    <a:pt x="1497354" y="2546229"/>
                    <a:pt x="1500626" y="2546883"/>
                    <a:pt x="1499971" y="2550155"/>
                  </a:cubicBezTo>
                  <a:cubicBezTo>
                    <a:pt x="1499971" y="2550155"/>
                    <a:pt x="1499971" y="2550155"/>
                    <a:pt x="1499971" y="2549501"/>
                  </a:cubicBezTo>
                  <a:cubicBezTo>
                    <a:pt x="1500626" y="2548847"/>
                    <a:pt x="1500626" y="2548192"/>
                    <a:pt x="1501280" y="2548192"/>
                  </a:cubicBezTo>
                  <a:cubicBezTo>
                    <a:pt x="1502589" y="2548192"/>
                    <a:pt x="1503243" y="2549501"/>
                    <a:pt x="1503898" y="2550810"/>
                  </a:cubicBezTo>
                  <a:cubicBezTo>
                    <a:pt x="1503898" y="2550810"/>
                    <a:pt x="1503898" y="2550155"/>
                    <a:pt x="1504552" y="2550155"/>
                  </a:cubicBezTo>
                  <a:cubicBezTo>
                    <a:pt x="1505861" y="2548192"/>
                    <a:pt x="1507824" y="2550155"/>
                    <a:pt x="1509787" y="2550810"/>
                  </a:cubicBezTo>
                  <a:cubicBezTo>
                    <a:pt x="1511096" y="2551464"/>
                    <a:pt x="1512405" y="2552119"/>
                    <a:pt x="1513714" y="2552773"/>
                  </a:cubicBezTo>
                  <a:cubicBezTo>
                    <a:pt x="1515677" y="2552773"/>
                    <a:pt x="1517640" y="2552773"/>
                    <a:pt x="1519603" y="2553427"/>
                  </a:cubicBezTo>
                  <a:cubicBezTo>
                    <a:pt x="1522875" y="2554082"/>
                    <a:pt x="1525493" y="2555391"/>
                    <a:pt x="1526801" y="2559317"/>
                  </a:cubicBezTo>
                  <a:cubicBezTo>
                    <a:pt x="1537272" y="2557354"/>
                    <a:pt x="1545124" y="2563243"/>
                    <a:pt x="1553631" y="2567824"/>
                  </a:cubicBezTo>
                  <a:cubicBezTo>
                    <a:pt x="1556903" y="2568478"/>
                    <a:pt x="1559521" y="2568478"/>
                    <a:pt x="1562793" y="2569133"/>
                  </a:cubicBezTo>
                  <a:cubicBezTo>
                    <a:pt x="1568028" y="2566515"/>
                    <a:pt x="1571954" y="2563243"/>
                    <a:pt x="1569337" y="2556045"/>
                  </a:cubicBezTo>
                  <a:cubicBezTo>
                    <a:pt x="1566065" y="2547538"/>
                    <a:pt x="1564102" y="2538376"/>
                    <a:pt x="1561484" y="2529869"/>
                  </a:cubicBezTo>
                  <a:cubicBezTo>
                    <a:pt x="1552977" y="2503039"/>
                    <a:pt x="1534654" y="2481444"/>
                    <a:pt x="1527456" y="2453960"/>
                  </a:cubicBezTo>
                  <a:cubicBezTo>
                    <a:pt x="1518949" y="2419932"/>
                    <a:pt x="1495391" y="2402263"/>
                    <a:pt x="1463980" y="2392447"/>
                  </a:cubicBezTo>
                  <a:cubicBezTo>
                    <a:pt x="1444348" y="2385904"/>
                    <a:pt x="1424717" y="2379360"/>
                    <a:pt x="1405739" y="2371507"/>
                  </a:cubicBezTo>
                  <a:cubicBezTo>
                    <a:pt x="1345536" y="2345331"/>
                    <a:pt x="1285986" y="2317193"/>
                    <a:pt x="1223165" y="2298870"/>
                  </a:cubicBezTo>
                  <a:cubicBezTo>
                    <a:pt x="1208768" y="2294289"/>
                    <a:pt x="1193063" y="2294289"/>
                    <a:pt x="1178666" y="2289708"/>
                  </a:cubicBezTo>
                  <a:cubicBezTo>
                    <a:pt x="1079199" y="2260261"/>
                    <a:pt x="977769" y="2243901"/>
                    <a:pt x="874375" y="2233431"/>
                  </a:cubicBezTo>
                  <a:cubicBezTo>
                    <a:pt x="746115" y="2220343"/>
                    <a:pt x="617855" y="2203983"/>
                    <a:pt x="498101" y="2152941"/>
                  </a:cubicBezTo>
                  <a:cubicBezTo>
                    <a:pt x="446405" y="2131346"/>
                    <a:pt x="394708" y="2106479"/>
                    <a:pt x="357408" y="2063290"/>
                  </a:cubicBezTo>
                  <a:cubicBezTo>
                    <a:pt x="316181" y="2016828"/>
                    <a:pt x="277572" y="1968403"/>
                    <a:pt x="246162" y="1913434"/>
                  </a:cubicBezTo>
                  <a:cubicBezTo>
                    <a:pt x="216060" y="1860429"/>
                    <a:pt x="191193" y="1804806"/>
                    <a:pt x="163054" y="1750492"/>
                  </a:cubicBezTo>
                  <a:cubicBezTo>
                    <a:pt x="151929" y="1728897"/>
                    <a:pt x="148658" y="1702721"/>
                    <a:pt x="137533" y="1680472"/>
                  </a:cubicBezTo>
                  <a:cubicBezTo>
                    <a:pt x="108740" y="1624194"/>
                    <a:pt x="107431" y="1562682"/>
                    <a:pt x="98924" y="1502478"/>
                  </a:cubicBezTo>
                  <a:cubicBezTo>
                    <a:pt x="96961" y="1490699"/>
                    <a:pt x="101541" y="1480229"/>
                    <a:pt x="108085" y="1470413"/>
                  </a:cubicBezTo>
                  <a:cubicBezTo>
                    <a:pt x="115284" y="1459288"/>
                    <a:pt x="122482" y="1458634"/>
                    <a:pt x="130989" y="1469104"/>
                  </a:cubicBezTo>
                  <a:cubicBezTo>
                    <a:pt x="146040" y="1488081"/>
                    <a:pt x="161091" y="1507713"/>
                    <a:pt x="168289" y="1531925"/>
                  </a:cubicBezTo>
                  <a:cubicBezTo>
                    <a:pt x="177451" y="1560719"/>
                    <a:pt x="190538" y="1587549"/>
                    <a:pt x="201009" y="1615033"/>
                  </a:cubicBezTo>
                  <a:cubicBezTo>
                    <a:pt x="235691" y="1710574"/>
                    <a:pt x="277572" y="1801534"/>
                    <a:pt x="329923" y="1888568"/>
                  </a:cubicBezTo>
                  <a:cubicBezTo>
                    <a:pt x="367878" y="1952044"/>
                    <a:pt x="419575" y="2001777"/>
                    <a:pt x="486322" y="2031224"/>
                  </a:cubicBezTo>
                  <a:cubicBezTo>
                    <a:pt x="531475" y="2050856"/>
                    <a:pt x="581863" y="2061327"/>
                    <a:pt x="632251" y="2063944"/>
                  </a:cubicBezTo>
                  <a:cubicBezTo>
                    <a:pt x="695727" y="2067216"/>
                    <a:pt x="759203" y="2059363"/>
                    <a:pt x="822678" y="2056746"/>
                  </a:cubicBezTo>
                  <a:cubicBezTo>
                    <a:pt x="929998" y="2051511"/>
                    <a:pt x="1030774" y="2078341"/>
                    <a:pt x="1125006" y="2128729"/>
                  </a:cubicBezTo>
                  <a:cubicBezTo>
                    <a:pt x="1174086" y="2154904"/>
                    <a:pt x="1223165" y="2179117"/>
                    <a:pt x="1272898" y="2204638"/>
                  </a:cubicBezTo>
                  <a:cubicBezTo>
                    <a:pt x="1314779" y="2226232"/>
                    <a:pt x="1354043" y="2251754"/>
                    <a:pt x="1393306" y="2277929"/>
                  </a:cubicBezTo>
                  <a:cubicBezTo>
                    <a:pt x="1414901" y="2292326"/>
                    <a:pt x="1435841" y="2308031"/>
                    <a:pt x="1456127" y="2323737"/>
                  </a:cubicBezTo>
                  <a:cubicBezTo>
                    <a:pt x="1460054" y="2327009"/>
                    <a:pt x="1465943" y="2330281"/>
                    <a:pt x="1471178" y="2326354"/>
                  </a:cubicBezTo>
                  <a:cubicBezTo>
                    <a:pt x="1477068" y="2321774"/>
                    <a:pt x="1473141" y="2315884"/>
                    <a:pt x="1470524" y="2311303"/>
                  </a:cubicBezTo>
                  <a:cubicBezTo>
                    <a:pt x="1462671" y="2296252"/>
                    <a:pt x="1454164" y="2281856"/>
                    <a:pt x="1446966" y="2266805"/>
                  </a:cubicBezTo>
                  <a:cubicBezTo>
                    <a:pt x="1433878" y="2239975"/>
                    <a:pt x="1420136" y="2213145"/>
                    <a:pt x="1403122" y="2188933"/>
                  </a:cubicBezTo>
                  <a:cubicBezTo>
                    <a:pt x="1383490" y="2160794"/>
                    <a:pt x="1354043" y="2143780"/>
                    <a:pt x="1323941" y="2127420"/>
                  </a:cubicBezTo>
                  <a:cubicBezTo>
                    <a:pt x="1284677" y="2105825"/>
                    <a:pt x="1250649" y="2076377"/>
                    <a:pt x="1208768" y="2059363"/>
                  </a:cubicBezTo>
                  <a:cubicBezTo>
                    <a:pt x="1125006" y="2024681"/>
                    <a:pt x="1043208" y="1985417"/>
                    <a:pt x="963372" y="1941573"/>
                  </a:cubicBezTo>
                  <a:cubicBezTo>
                    <a:pt x="935888" y="1926522"/>
                    <a:pt x="906440" y="1916052"/>
                    <a:pt x="880919" y="1899038"/>
                  </a:cubicBezTo>
                  <a:cubicBezTo>
                    <a:pt x="818752" y="1857157"/>
                    <a:pt x="759203" y="1811350"/>
                    <a:pt x="704888" y="1759653"/>
                  </a:cubicBezTo>
                  <a:cubicBezTo>
                    <a:pt x="608693" y="1667384"/>
                    <a:pt x="530821" y="1560719"/>
                    <a:pt x="471271" y="1442274"/>
                  </a:cubicBezTo>
                  <a:cubicBezTo>
                    <a:pt x="443787" y="1387306"/>
                    <a:pt x="416957" y="1332337"/>
                    <a:pt x="390782" y="1276714"/>
                  </a:cubicBezTo>
                  <a:cubicBezTo>
                    <a:pt x="373113" y="1238759"/>
                    <a:pt x="364606" y="1197533"/>
                    <a:pt x="357408" y="1156306"/>
                  </a:cubicBezTo>
                  <a:cubicBezTo>
                    <a:pt x="356099" y="1149762"/>
                    <a:pt x="356099" y="1140601"/>
                    <a:pt x="364606" y="1137983"/>
                  </a:cubicBezTo>
                  <a:cubicBezTo>
                    <a:pt x="371150" y="1135366"/>
                    <a:pt x="377039" y="1139946"/>
                    <a:pt x="381620" y="1145182"/>
                  </a:cubicBezTo>
                  <a:cubicBezTo>
                    <a:pt x="391436" y="1156960"/>
                    <a:pt x="399943" y="1169394"/>
                    <a:pt x="410413" y="1180518"/>
                  </a:cubicBezTo>
                  <a:cubicBezTo>
                    <a:pt x="441824" y="1215856"/>
                    <a:pt x="467999" y="1255119"/>
                    <a:pt x="498101" y="1291765"/>
                  </a:cubicBezTo>
                  <a:cubicBezTo>
                    <a:pt x="553724" y="1359167"/>
                    <a:pt x="606076" y="1429186"/>
                    <a:pt x="655809" y="1501824"/>
                  </a:cubicBezTo>
                  <a:cubicBezTo>
                    <a:pt x="698999" y="1563991"/>
                    <a:pt x="744806" y="1623540"/>
                    <a:pt x="799120" y="1676545"/>
                  </a:cubicBezTo>
                  <a:cubicBezTo>
                    <a:pt x="866523" y="1741330"/>
                    <a:pt x="941777" y="1794990"/>
                    <a:pt x="1021613" y="1842760"/>
                  </a:cubicBezTo>
                  <a:cubicBezTo>
                    <a:pt x="1038627" y="1852576"/>
                    <a:pt x="1054332" y="1864355"/>
                    <a:pt x="1071346" y="1873517"/>
                  </a:cubicBezTo>
                  <a:cubicBezTo>
                    <a:pt x="1120426" y="1899692"/>
                    <a:pt x="1166233" y="1930449"/>
                    <a:pt x="1207459" y="1968403"/>
                  </a:cubicBezTo>
                  <a:cubicBezTo>
                    <a:pt x="1254575" y="2011593"/>
                    <a:pt x="1306272" y="2048239"/>
                    <a:pt x="1351425" y="2093391"/>
                  </a:cubicBezTo>
                  <a:cubicBezTo>
                    <a:pt x="1355351" y="2097318"/>
                    <a:pt x="1361241" y="2100590"/>
                    <a:pt x="1365822" y="2096009"/>
                  </a:cubicBezTo>
                  <a:cubicBezTo>
                    <a:pt x="1371057" y="2091428"/>
                    <a:pt x="1367785" y="2086193"/>
                    <a:pt x="1363204" y="2082267"/>
                  </a:cubicBezTo>
                  <a:cubicBezTo>
                    <a:pt x="1346844" y="2067216"/>
                    <a:pt x="1341609" y="2046275"/>
                    <a:pt x="1336374" y="2025989"/>
                  </a:cubicBezTo>
                  <a:cubicBezTo>
                    <a:pt x="1327867" y="1991961"/>
                    <a:pt x="1318706" y="1958587"/>
                    <a:pt x="1302346" y="1927177"/>
                  </a:cubicBezTo>
                  <a:cubicBezTo>
                    <a:pt x="1278133" y="1880715"/>
                    <a:pt x="1266354" y="1829673"/>
                    <a:pt x="1240179" y="1783865"/>
                  </a:cubicBezTo>
                  <a:cubicBezTo>
                    <a:pt x="1235598" y="1775358"/>
                    <a:pt x="1231672" y="1768814"/>
                    <a:pt x="1223165" y="1763579"/>
                  </a:cubicBezTo>
                  <a:cubicBezTo>
                    <a:pt x="1193063" y="1745911"/>
                    <a:pt x="1159689" y="1735440"/>
                    <a:pt x="1129587" y="1717772"/>
                  </a:cubicBezTo>
                  <a:cubicBezTo>
                    <a:pt x="1083780" y="1691597"/>
                    <a:pt x="1045171" y="1656259"/>
                    <a:pt x="1003944" y="1625503"/>
                  </a:cubicBezTo>
                  <a:cubicBezTo>
                    <a:pt x="981041" y="1608489"/>
                    <a:pt x="955519" y="1596710"/>
                    <a:pt x="934579" y="1577733"/>
                  </a:cubicBezTo>
                  <a:cubicBezTo>
                    <a:pt x="873721" y="1521455"/>
                    <a:pt x="817443" y="1459943"/>
                    <a:pt x="761166" y="1399085"/>
                  </a:cubicBezTo>
                  <a:cubicBezTo>
                    <a:pt x="739571" y="1375526"/>
                    <a:pt x="713395" y="1357858"/>
                    <a:pt x="691801" y="1333646"/>
                  </a:cubicBezTo>
                  <a:cubicBezTo>
                    <a:pt x="671515" y="1310087"/>
                    <a:pt x="645339" y="1291110"/>
                    <a:pt x="625053" y="1267552"/>
                  </a:cubicBezTo>
                  <a:cubicBezTo>
                    <a:pt x="592333" y="1229598"/>
                    <a:pt x="552416" y="1196878"/>
                    <a:pt x="527549" y="1151725"/>
                  </a:cubicBezTo>
                  <a:cubicBezTo>
                    <a:pt x="517079" y="1132748"/>
                    <a:pt x="503991" y="1115079"/>
                    <a:pt x="500065" y="1092830"/>
                  </a:cubicBezTo>
                  <a:cubicBezTo>
                    <a:pt x="499410" y="1088250"/>
                    <a:pt x="498756" y="1083669"/>
                    <a:pt x="502028" y="1080397"/>
                  </a:cubicBezTo>
                  <a:cubicBezTo>
                    <a:pt x="505954" y="1077125"/>
                    <a:pt x="509880" y="1081706"/>
                    <a:pt x="513807" y="1083669"/>
                  </a:cubicBezTo>
                  <a:cubicBezTo>
                    <a:pt x="522314" y="1088904"/>
                    <a:pt x="530166" y="1094139"/>
                    <a:pt x="538019" y="1100029"/>
                  </a:cubicBezTo>
                  <a:cubicBezTo>
                    <a:pt x="597569" y="1141910"/>
                    <a:pt x="657118" y="1183790"/>
                    <a:pt x="716013" y="1226326"/>
                  </a:cubicBezTo>
                  <a:cubicBezTo>
                    <a:pt x="768364" y="1263626"/>
                    <a:pt x="826605" y="1293073"/>
                    <a:pt x="877647" y="1332991"/>
                  </a:cubicBezTo>
                  <a:cubicBezTo>
                    <a:pt x="947012" y="1386651"/>
                    <a:pt x="1018995" y="1437039"/>
                    <a:pt x="1076582" y="1504441"/>
                  </a:cubicBezTo>
                  <a:cubicBezTo>
                    <a:pt x="1119117" y="1554829"/>
                    <a:pt x="1166887" y="1599982"/>
                    <a:pt x="1203533" y="1654951"/>
                  </a:cubicBezTo>
                  <a:cubicBezTo>
                    <a:pt x="1225782" y="1688325"/>
                    <a:pt x="1247377" y="1721698"/>
                    <a:pt x="1269626" y="1756381"/>
                  </a:cubicBezTo>
                  <a:cubicBezTo>
                    <a:pt x="1275516" y="1744602"/>
                    <a:pt x="1273553" y="1734132"/>
                    <a:pt x="1272244" y="1723661"/>
                  </a:cubicBezTo>
                  <a:cubicBezTo>
                    <a:pt x="1269626" y="1706648"/>
                    <a:pt x="1271590" y="1690288"/>
                    <a:pt x="1274207" y="1673273"/>
                  </a:cubicBezTo>
                  <a:cubicBezTo>
                    <a:pt x="1284023" y="1615033"/>
                    <a:pt x="1308890" y="1562682"/>
                    <a:pt x="1335720" y="1511640"/>
                  </a:cubicBezTo>
                  <a:cubicBezTo>
                    <a:pt x="1369094" y="1447509"/>
                    <a:pt x="1412283" y="1388614"/>
                    <a:pt x="1452855" y="1329065"/>
                  </a:cubicBezTo>
                  <a:cubicBezTo>
                    <a:pt x="1488192" y="1277368"/>
                    <a:pt x="1516986" y="1221745"/>
                    <a:pt x="1538580" y="1164159"/>
                  </a:cubicBezTo>
                  <a:cubicBezTo>
                    <a:pt x="1558212" y="1111807"/>
                    <a:pt x="1572609" y="1056839"/>
                    <a:pt x="1587005" y="1002524"/>
                  </a:cubicBezTo>
                  <a:cubicBezTo>
                    <a:pt x="1600747" y="950828"/>
                    <a:pt x="1626923" y="905675"/>
                    <a:pt x="1653753" y="859868"/>
                  </a:cubicBezTo>
                  <a:cubicBezTo>
                    <a:pt x="1658334" y="852015"/>
                    <a:pt x="1664223" y="844817"/>
                    <a:pt x="1672730" y="840890"/>
                  </a:cubicBezTo>
                  <a:cubicBezTo>
                    <a:pt x="1676657" y="844817"/>
                    <a:pt x="1675348" y="848743"/>
                    <a:pt x="1675348" y="852015"/>
                  </a:cubicBezTo>
                  <a:cubicBezTo>
                    <a:pt x="1675348" y="889970"/>
                    <a:pt x="1673385" y="928578"/>
                    <a:pt x="1665532" y="965224"/>
                  </a:cubicBezTo>
                  <a:cubicBezTo>
                    <a:pt x="1649827" y="1036553"/>
                    <a:pt x="1651790" y="1109844"/>
                    <a:pt x="1641974" y="1182481"/>
                  </a:cubicBezTo>
                  <a:cubicBezTo>
                    <a:pt x="1633467" y="1245957"/>
                    <a:pt x="1621033" y="1307470"/>
                    <a:pt x="1585042" y="1361130"/>
                  </a:cubicBezTo>
                  <a:cubicBezTo>
                    <a:pt x="1552323" y="1409555"/>
                    <a:pt x="1520912" y="1459288"/>
                    <a:pt x="1481649" y="1503132"/>
                  </a:cubicBezTo>
                  <a:cubicBezTo>
                    <a:pt x="1473141" y="1512294"/>
                    <a:pt x="1465289" y="1522764"/>
                    <a:pt x="1459399" y="1533234"/>
                  </a:cubicBezTo>
                  <a:cubicBezTo>
                    <a:pt x="1429297" y="1587549"/>
                    <a:pt x="1382836" y="1630738"/>
                    <a:pt x="1358623" y="1688979"/>
                  </a:cubicBezTo>
                  <a:cubicBezTo>
                    <a:pt x="1357315" y="1691597"/>
                    <a:pt x="1356006" y="1693560"/>
                    <a:pt x="1354043" y="1695523"/>
                  </a:cubicBezTo>
                  <a:cubicBezTo>
                    <a:pt x="1325249" y="1723661"/>
                    <a:pt x="1315434" y="1762925"/>
                    <a:pt x="1297765" y="1797607"/>
                  </a:cubicBezTo>
                  <a:cubicBezTo>
                    <a:pt x="1291876" y="1809387"/>
                    <a:pt x="1292530" y="1821166"/>
                    <a:pt x="1295802" y="1834253"/>
                  </a:cubicBezTo>
                  <a:cubicBezTo>
                    <a:pt x="1310199" y="1888568"/>
                    <a:pt x="1332448" y="1940265"/>
                    <a:pt x="1346844" y="1993924"/>
                  </a:cubicBezTo>
                  <a:cubicBezTo>
                    <a:pt x="1348808" y="2000468"/>
                    <a:pt x="1352079" y="2007012"/>
                    <a:pt x="1354697" y="2013556"/>
                  </a:cubicBezTo>
                  <a:cubicBezTo>
                    <a:pt x="1357315" y="2020100"/>
                    <a:pt x="1361241" y="2026644"/>
                    <a:pt x="1370402" y="2025335"/>
                  </a:cubicBezTo>
                  <a:cubicBezTo>
                    <a:pt x="1378255" y="2024681"/>
                    <a:pt x="1381527" y="2018791"/>
                    <a:pt x="1382836" y="2012247"/>
                  </a:cubicBezTo>
                  <a:cubicBezTo>
                    <a:pt x="1388725" y="1974292"/>
                    <a:pt x="1410320" y="1942882"/>
                    <a:pt x="1427334" y="1909508"/>
                  </a:cubicBezTo>
                  <a:cubicBezTo>
                    <a:pt x="1455473" y="1853885"/>
                    <a:pt x="1490810" y="1802188"/>
                    <a:pt x="1519603" y="1746565"/>
                  </a:cubicBezTo>
                  <a:cubicBezTo>
                    <a:pt x="1540544" y="1705339"/>
                    <a:pt x="1557558" y="1660840"/>
                    <a:pt x="1586351" y="1623540"/>
                  </a:cubicBezTo>
                  <a:cubicBezTo>
                    <a:pt x="1590277" y="1618305"/>
                    <a:pt x="1592240" y="1611761"/>
                    <a:pt x="1594858" y="1605871"/>
                  </a:cubicBezTo>
                  <a:cubicBezTo>
                    <a:pt x="1614490" y="1556792"/>
                    <a:pt x="1640011" y="1510985"/>
                    <a:pt x="1658334" y="1461906"/>
                  </a:cubicBezTo>
                  <a:cubicBezTo>
                    <a:pt x="1676657" y="1412827"/>
                    <a:pt x="1700215" y="1365710"/>
                    <a:pt x="1711339" y="1314014"/>
                  </a:cubicBezTo>
                  <a:cubicBezTo>
                    <a:pt x="1714611" y="1298963"/>
                    <a:pt x="1721155" y="1285221"/>
                    <a:pt x="1725081" y="1270824"/>
                  </a:cubicBezTo>
                  <a:cubicBezTo>
                    <a:pt x="1736860" y="1225671"/>
                    <a:pt x="1750602" y="1181173"/>
                    <a:pt x="1753874" y="1134057"/>
                  </a:cubicBezTo>
                  <a:cubicBezTo>
                    <a:pt x="1758455" y="1068618"/>
                    <a:pt x="1770889" y="1003833"/>
                    <a:pt x="1788557" y="940357"/>
                  </a:cubicBezTo>
                  <a:cubicBezTo>
                    <a:pt x="1801645" y="895205"/>
                    <a:pt x="1818005" y="851361"/>
                    <a:pt x="1833056" y="806862"/>
                  </a:cubicBezTo>
                  <a:cubicBezTo>
                    <a:pt x="1844835" y="772834"/>
                    <a:pt x="1864466" y="742732"/>
                    <a:pt x="1885407" y="713285"/>
                  </a:cubicBezTo>
                  <a:cubicBezTo>
                    <a:pt x="1888024" y="709358"/>
                    <a:pt x="1891951" y="704777"/>
                    <a:pt x="1897186" y="705432"/>
                  </a:cubicBezTo>
                  <a:cubicBezTo>
                    <a:pt x="1903075" y="706086"/>
                    <a:pt x="1902421" y="712630"/>
                    <a:pt x="1904384" y="717211"/>
                  </a:cubicBezTo>
                  <a:cubicBezTo>
                    <a:pt x="1908310" y="727027"/>
                    <a:pt x="1908965" y="737497"/>
                    <a:pt x="1910273" y="747313"/>
                  </a:cubicBezTo>
                  <a:cubicBezTo>
                    <a:pt x="1915509" y="785267"/>
                    <a:pt x="1902421" y="821259"/>
                    <a:pt x="1900458" y="858559"/>
                  </a:cubicBezTo>
                  <a:cubicBezTo>
                    <a:pt x="1897186" y="924652"/>
                    <a:pt x="1885407" y="990091"/>
                    <a:pt x="1877554" y="1056184"/>
                  </a:cubicBezTo>
                  <a:cubicBezTo>
                    <a:pt x="1872973" y="1090867"/>
                    <a:pt x="1863158" y="1124241"/>
                    <a:pt x="1859231" y="1158924"/>
                  </a:cubicBezTo>
                  <a:cubicBezTo>
                    <a:pt x="1850070" y="1241376"/>
                    <a:pt x="1840254" y="1323175"/>
                    <a:pt x="1823240" y="1404320"/>
                  </a:cubicBezTo>
                  <a:cubicBezTo>
                    <a:pt x="1812115" y="1457325"/>
                    <a:pt x="1791829" y="1506404"/>
                    <a:pt x="1767617" y="1554829"/>
                  </a:cubicBezTo>
                  <a:cubicBezTo>
                    <a:pt x="1740787" y="1608489"/>
                    <a:pt x="1699560" y="1651024"/>
                    <a:pt x="1666186" y="1700104"/>
                  </a:cubicBezTo>
                  <a:cubicBezTo>
                    <a:pt x="1618416" y="1770778"/>
                    <a:pt x="1566719" y="1838180"/>
                    <a:pt x="1512405" y="1904273"/>
                  </a:cubicBezTo>
                  <a:cubicBezTo>
                    <a:pt x="1492119" y="1929140"/>
                    <a:pt x="1478377" y="1959896"/>
                    <a:pt x="1453510" y="1982145"/>
                  </a:cubicBezTo>
                  <a:cubicBezTo>
                    <a:pt x="1426025" y="2006358"/>
                    <a:pt x="1416864" y="2041695"/>
                    <a:pt x="1403776" y="2074414"/>
                  </a:cubicBezTo>
                  <a:cubicBezTo>
                    <a:pt x="1397232" y="2090119"/>
                    <a:pt x="1401159" y="2106479"/>
                    <a:pt x="1407048" y="2122185"/>
                  </a:cubicBezTo>
                  <a:cubicBezTo>
                    <a:pt x="1426680" y="2171264"/>
                    <a:pt x="1456127" y="2215762"/>
                    <a:pt x="1475759" y="2264842"/>
                  </a:cubicBezTo>
                  <a:cubicBezTo>
                    <a:pt x="1476413" y="2267459"/>
                    <a:pt x="1479031" y="2269422"/>
                    <a:pt x="1480994" y="2271385"/>
                  </a:cubicBezTo>
                  <a:cubicBezTo>
                    <a:pt x="1484266" y="2274657"/>
                    <a:pt x="1488847" y="2276621"/>
                    <a:pt x="1492773" y="2274657"/>
                  </a:cubicBezTo>
                  <a:cubicBezTo>
                    <a:pt x="1496700" y="2272694"/>
                    <a:pt x="1497354" y="2268114"/>
                    <a:pt x="1496700" y="2264842"/>
                  </a:cubicBezTo>
                  <a:cubicBezTo>
                    <a:pt x="1492119" y="2237357"/>
                    <a:pt x="1503898" y="2212490"/>
                    <a:pt x="1508478" y="2186315"/>
                  </a:cubicBezTo>
                  <a:cubicBezTo>
                    <a:pt x="1517640" y="2133309"/>
                    <a:pt x="1536617" y="2084884"/>
                    <a:pt x="1569337" y="2042349"/>
                  </a:cubicBezTo>
                  <a:cubicBezTo>
                    <a:pt x="1577844" y="2030570"/>
                    <a:pt x="1585042" y="2017482"/>
                    <a:pt x="1591586" y="2004395"/>
                  </a:cubicBezTo>
                  <a:cubicBezTo>
                    <a:pt x="1607946" y="1973638"/>
                    <a:pt x="1624960" y="1942882"/>
                    <a:pt x="1646555" y="1916052"/>
                  </a:cubicBezTo>
                  <a:cubicBezTo>
                    <a:pt x="1714611" y="1832290"/>
                    <a:pt x="1769580" y="1740021"/>
                    <a:pt x="1829129" y="1650370"/>
                  </a:cubicBezTo>
                  <a:cubicBezTo>
                    <a:pt x="1871665" y="1586894"/>
                    <a:pt x="1895877" y="1512948"/>
                    <a:pt x="1934486" y="1447509"/>
                  </a:cubicBezTo>
                  <a:cubicBezTo>
                    <a:pt x="1950846" y="1419370"/>
                    <a:pt x="1954118" y="1385997"/>
                    <a:pt x="1967205" y="1355895"/>
                  </a:cubicBezTo>
                  <a:cubicBezTo>
                    <a:pt x="2001234" y="1277368"/>
                    <a:pt x="2022174" y="1194915"/>
                    <a:pt x="2041806" y="1111807"/>
                  </a:cubicBezTo>
                  <a:cubicBezTo>
                    <a:pt x="2047041" y="1090213"/>
                    <a:pt x="2051622" y="1069272"/>
                    <a:pt x="2061437" y="1050295"/>
                  </a:cubicBezTo>
                  <a:cubicBezTo>
                    <a:pt x="2069945" y="1033935"/>
                    <a:pt x="2074525" y="1015612"/>
                    <a:pt x="2079760" y="997944"/>
                  </a:cubicBezTo>
                  <a:cubicBezTo>
                    <a:pt x="2098738" y="933159"/>
                    <a:pt x="2139310" y="883426"/>
                    <a:pt x="2187080" y="837619"/>
                  </a:cubicBezTo>
                  <a:cubicBezTo>
                    <a:pt x="2191007" y="833692"/>
                    <a:pt x="2196242" y="829111"/>
                    <a:pt x="2202786" y="831729"/>
                  </a:cubicBezTo>
                  <a:cubicBezTo>
                    <a:pt x="2209329" y="834347"/>
                    <a:pt x="2209329" y="840890"/>
                    <a:pt x="2209984" y="846780"/>
                  </a:cubicBezTo>
                  <a:cubicBezTo>
                    <a:pt x="2211293" y="863794"/>
                    <a:pt x="2211947" y="880808"/>
                    <a:pt x="2207366" y="897168"/>
                  </a:cubicBezTo>
                  <a:cubicBezTo>
                    <a:pt x="2196242" y="935122"/>
                    <a:pt x="2184463" y="973077"/>
                    <a:pt x="2173338" y="1011032"/>
                  </a:cubicBezTo>
                  <a:cubicBezTo>
                    <a:pt x="2167449" y="1032626"/>
                    <a:pt x="2160905" y="1054221"/>
                    <a:pt x="2151089" y="1073853"/>
                  </a:cubicBezTo>
                  <a:cubicBezTo>
                    <a:pt x="2141927" y="1092830"/>
                    <a:pt x="2137347" y="1112462"/>
                    <a:pt x="2134075" y="1133402"/>
                  </a:cubicBezTo>
                  <a:cubicBezTo>
                    <a:pt x="2127531" y="1183136"/>
                    <a:pt x="2112480" y="1232215"/>
                    <a:pt x="2115097" y="1283258"/>
                  </a:cubicBezTo>
                  <a:cubicBezTo>
                    <a:pt x="2115097" y="1287184"/>
                    <a:pt x="2114443" y="1291110"/>
                    <a:pt x="2113134" y="1294382"/>
                  </a:cubicBezTo>
                  <a:cubicBezTo>
                    <a:pt x="2105282" y="1322521"/>
                    <a:pt x="2103318" y="1351968"/>
                    <a:pt x="2098738" y="1381416"/>
                  </a:cubicBezTo>
                  <a:cubicBezTo>
                    <a:pt x="2090885" y="1432458"/>
                    <a:pt x="2081069" y="1483501"/>
                    <a:pt x="2069945" y="1533234"/>
                  </a:cubicBezTo>
                  <a:cubicBezTo>
                    <a:pt x="2049658" y="1624849"/>
                    <a:pt x="2006469" y="1707302"/>
                    <a:pt x="1965897" y="1791063"/>
                  </a:cubicBezTo>
                  <a:cubicBezTo>
                    <a:pt x="1939721" y="1844069"/>
                    <a:pt x="1908310" y="1894457"/>
                    <a:pt x="1879517" y="1946154"/>
                  </a:cubicBezTo>
                  <a:cubicBezTo>
                    <a:pt x="1859886" y="1980836"/>
                    <a:pt x="1840908" y="2016174"/>
                    <a:pt x="1816041" y="2046275"/>
                  </a:cubicBezTo>
                  <a:cubicBezTo>
                    <a:pt x="1754529" y="2120876"/>
                    <a:pt x="1696943" y="2198748"/>
                    <a:pt x="1636739" y="2274657"/>
                  </a:cubicBezTo>
                  <a:cubicBezTo>
                    <a:pt x="1596821" y="2324391"/>
                    <a:pt x="1571300" y="2379360"/>
                    <a:pt x="1564102" y="2442836"/>
                  </a:cubicBezTo>
                  <a:cubicBezTo>
                    <a:pt x="1563447" y="2446762"/>
                    <a:pt x="1563447" y="2451343"/>
                    <a:pt x="1564756" y="2455923"/>
                  </a:cubicBezTo>
                  <a:cubicBezTo>
                    <a:pt x="1575226" y="2492569"/>
                    <a:pt x="1588314" y="2528560"/>
                    <a:pt x="1605983" y="2561934"/>
                  </a:cubicBezTo>
                  <a:cubicBezTo>
                    <a:pt x="1627577" y="2603815"/>
                    <a:pt x="1655716" y="2642424"/>
                    <a:pt x="1685164" y="2679725"/>
                  </a:cubicBezTo>
                  <a:cubicBezTo>
                    <a:pt x="1690399" y="2686268"/>
                    <a:pt x="1694979" y="2694121"/>
                    <a:pt x="1704795" y="2690195"/>
                  </a:cubicBezTo>
                  <a:cubicBezTo>
                    <a:pt x="1715266" y="2686268"/>
                    <a:pt x="1712648" y="2677107"/>
                    <a:pt x="1712648" y="2669254"/>
                  </a:cubicBezTo>
                  <a:cubicBezTo>
                    <a:pt x="1711339" y="2643733"/>
                    <a:pt x="1707413" y="2618212"/>
                    <a:pt x="1708722" y="2593345"/>
                  </a:cubicBezTo>
                  <a:cubicBezTo>
                    <a:pt x="1712648" y="2493224"/>
                    <a:pt x="1747331" y="2401609"/>
                    <a:pt x="1806226" y="2322428"/>
                  </a:cubicBezTo>
                  <a:cubicBezTo>
                    <a:pt x="1871665" y="2234085"/>
                    <a:pt x="1925979" y="2138545"/>
                    <a:pt x="1995998" y="2053474"/>
                  </a:cubicBezTo>
                  <a:cubicBezTo>
                    <a:pt x="2039843" y="2000468"/>
                    <a:pt x="2065364" y="1935684"/>
                    <a:pt x="2101355" y="1877443"/>
                  </a:cubicBezTo>
                  <a:cubicBezTo>
                    <a:pt x="2115097" y="1855194"/>
                    <a:pt x="2131457" y="1834253"/>
                    <a:pt x="2140619" y="1810041"/>
                  </a:cubicBezTo>
                  <a:cubicBezTo>
                    <a:pt x="2170066" y="1734132"/>
                    <a:pt x="2213256" y="1664766"/>
                    <a:pt x="2233542" y="1584931"/>
                  </a:cubicBezTo>
                  <a:cubicBezTo>
                    <a:pt x="2242049" y="1550903"/>
                    <a:pt x="2261681" y="1520801"/>
                    <a:pt x="2268225" y="1486118"/>
                  </a:cubicBezTo>
                  <a:cubicBezTo>
                    <a:pt x="2283275" y="1400393"/>
                    <a:pt x="2296363" y="1314668"/>
                    <a:pt x="2325156" y="1232215"/>
                  </a:cubicBezTo>
                  <a:cubicBezTo>
                    <a:pt x="2338244" y="1194915"/>
                    <a:pt x="2353295" y="1159578"/>
                    <a:pt x="2380125" y="1130130"/>
                  </a:cubicBezTo>
                  <a:cubicBezTo>
                    <a:pt x="2391904" y="1117042"/>
                    <a:pt x="2395176" y="1117697"/>
                    <a:pt x="2405646" y="1132094"/>
                  </a:cubicBezTo>
                  <a:cubicBezTo>
                    <a:pt x="2414808" y="1144527"/>
                    <a:pt x="2414808" y="1158924"/>
                    <a:pt x="2411536" y="1172666"/>
                  </a:cubicBezTo>
                  <a:cubicBezTo>
                    <a:pt x="2401720" y="1207349"/>
                    <a:pt x="2400411" y="1243340"/>
                    <a:pt x="2394522" y="1278677"/>
                  </a:cubicBezTo>
                  <a:cubicBezTo>
                    <a:pt x="2384706" y="1336263"/>
                    <a:pt x="2380125" y="1393849"/>
                    <a:pt x="2371618" y="1451436"/>
                  </a:cubicBezTo>
                  <a:cubicBezTo>
                    <a:pt x="2364420" y="1503132"/>
                    <a:pt x="2357876" y="1554829"/>
                    <a:pt x="2355258" y="1607180"/>
                  </a:cubicBezTo>
                  <a:cubicBezTo>
                    <a:pt x="2353295" y="1649061"/>
                    <a:pt x="2351332" y="1691597"/>
                    <a:pt x="2341516" y="1732168"/>
                  </a:cubicBezTo>
                  <a:cubicBezTo>
                    <a:pt x="2328428" y="1790409"/>
                    <a:pt x="2305525" y="1846687"/>
                    <a:pt x="2280003" y="1899692"/>
                  </a:cubicBezTo>
                  <a:cubicBezTo>
                    <a:pt x="2250556" y="1959896"/>
                    <a:pt x="2210638" y="2014865"/>
                    <a:pt x="2169412" y="2068525"/>
                  </a:cubicBezTo>
                  <a:cubicBezTo>
                    <a:pt x="2128185" y="2121530"/>
                    <a:pt x="2082378" y="2169955"/>
                    <a:pt x="2043769" y="2224924"/>
                  </a:cubicBezTo>
                  <a:cubicBezTo>
                    <a:pt x="1994690" y="2293635"/>
                    <a:pt x="1942993" y="2359728"/>
                    <a:pt x="1893259" y="2427785"/>
                  </a:cubicBezTo>
                  <a:cubicBezTo>
                    <a:pt x="1855959" y="2479481"/>
                    <a:pt x="1833056" y="2540994"/>
                    <a:pt x="1794447" y="2592690"/>
                  </a:cubicBezTo>
                  <a:cubicBezTo>
                    <a:pt x="1759764" y="2637843"/>
                    <a:pt x="1763036" y="2690849"/>
                    <a:pt x="1759110" y="2742546"/>
                  </a:cubicBezTo>
                  <a:cubicBezTo>
                    <a:pt x="1759110" y="2746472"/>
                    <a:pt x="1759764" y="2751053"/>
                    <a:pt x="1761727" y="2754979"/>
                  </a:cubicBezTo>
                  <a:cubicBezTo>
                    <a:pt x="1772852" y="2779846"/>
                    <a:pt x="1782013" y="2805367"/>
                    <a:pt x="1795101" y="2828925"/>
                  </a:cubicBezTo>
                  <a:cubicBezTo>
                    <a:pt x="1831092" y="2893710"/>
                    <a:pt x="1871665" y="2955222"/>
                    <a:pt x="1912237" y="3017389"/>
                  </a:cubicBezTo>
                  <a:cubicBezTo>
                    <a:pt x="1949537" y="3074321"/>
                    <a:pt x="1992727" y="3126672"/>
                    <a:pt x="2033953" y="3180987"/>
                  </a:cubicBezTo>
                  <a:cubicBezTo>
                    <a:pt x="2037879" y="3185567"/>
                    <a:pt x="2041806" y="3192766"/>
                    <a:pt x="2049658" y="3188839"/>
                  </a:cubicBezTo>
                  <a:cubicBezTo>
                    <a:pt x="2056202" y="3186222"/>
                    <a:pt x="2057511" y="3180987"/>
                    <a:pt x="2056857" y="3174443"/>
                  </a:cubicBezTo>
                  <a:cubicBezTo>
                    <a:pt x="2049658" y="3120128"/>
                    <a:pt x="2045078" y="3065160"/>
                    <a:pt x="2035916" y="3011500"/>
                  </a:cubicBezTo>
                  <a:cubicBezTo>
                    <a:pt x="2020865" y="2929047"/>
                    <a:pt x="2030027" y="2847902"/>
                    <a:pt x="2043115" y="2766758"/>
                  </a:cubicBezTo>
                  <a:cubicBezTo>
                    <a:pt x="2045078" y="2755634"/>
                    <a:pt x="2049658" y="2744509"/>
                    <a:pt x="2053585" y="2734039"/>
                  </a:cubicBezTo>
                  <a:cubicBezTo>
                    <a:pt x="2077143" y="2677761"/>
                    <a:pt x="2102664" y="2622793"/>
                    <a:pt x="2139310" y="2573059"/>
                  </a:cubicBezTo>
                  <a:cubicBezTo>
                    <a:pt x="2149126" y="2559317"/>
                    <a:pt x="2158941" y="2545575"/>
                    <a:pt x="2166794" y="2530523"/>
                  </a:cubicBezTo>
                  <a:cubicBezTo>
                    <a:pt x="2196896" y="2474900"/>
                    <a:pt x="2228307" y="2420586"/>
                    <a:pt x="2265607" y="2369544"/>
                  </a:cubicBezTo>
                  <a:cubicBezTo>
                    <a:pt x="2313377" y="2303451"/>
                    <a:pt x="2350023" y="2230159"/>
                    <a:pt x="2390595" y="2159485"/>
                  </a:cubicBezTo>
                  <a:cubicBezTo>
                    <a:pt x="2423969" y="2101898"/>
                    <a:pt x="2447527" y="2039731"/>
                    <a:pt x="2468468" y="1976910"/>
                  </a:cubicBezTo>
                  <a:cubicBezTo>
                    <a:pt x="2477629" y="1948117"/>
                    <a:pt x="2482864" y="1918015"/>
                    <a:pt x="2495298" y="1889877"/>
                  </a:cubicBezTo>
                  <a:cubicBezTo>
                    <a:pt x="2507731" y="1860429"/>
                    <a:pt x="2516892" y="1829673"/>
                    <a:pt x="2523436" y="1798262"/>
                  </a:cubicBezTo>
                  <a:cubicBezTo>
                    <a:pt x="2538487" y="1727588"/>
                    <a:pt x="2549612" y="1655605"/>
                    <a:pt x="2581023" y="1588857"/>
                  </a:cubicBezTo>
                  <a:cubicBezTo>
                    <a:pt x="2593456" y="1562027"/>
                    <a:pt x="2598691" y="1531925"/>
                    <a:pt x="2616360" y="1507059"/>
                  </a:cubicBezTo>
                  <a:cubicBezTo>
                    <a:pt x="2632719" y="1483501"/>
                    <a:pt x="2654969" y="1470413"/>
                    <a:pt x="2683762" y="1471722"/>
                  </a:cubicBezTo>
                  <a:cubicBezTo>
                    <a:pt x="2706011" y="1473030"/>
                    <a:pt x="2713864" y="1482192"/>
                    <a:pt x="2715172" y="1504441"/>
                  </a:cubicBezTo>
                  <a:cubicBezTo>
                    <a:pt x="2717136" y="1541087"/>
                    <a:pt x="2704702" y="1575115"/>
                    <a:pt x="2697504" y="1609798"/>
                  </a:cubicBezTo>
                  <a:cubicBezTo>
                    <a:pt x="2681799" y="1689633"/>
                    <a:pt x="2668711" y="1770123"/>
                    <a:pt x="2653660" y="1850613"/>
                  </a:cubicBezTo>
                  <a:cubicBezTo>
                    <a:pt x="2646461" y="1887259"/>
                    <a:pt x="2649079" y="1924559"/>
                    <a:pt x="2643189" y="1961205"/>
                  </a:cubicBezTo>
                  <a:cubicBezTo>
                    <a:pt x="2630756" y="2033842"/>
                    <a:pt x="2605889" y="2101898"/>
                    <a:pt x="2575133" y="2167992"/>
                  </a:cubicBezTo>
                  <a:cubicBezTo>
                    <a:pt x="2562045" y="2197440"/>
                    <a:pt x="2547649" y="2226232"/>
                    <a:pt x="2529326" y="2252408"/>
                  </a:cubicBezTo>
                  <a:cubicBezTo>
                    <a:pt x="2484827" y="2316538"/>
                    <a:pt x="2455380" y="2389176"/>
                    <a:pt x="2415462" y="2455923"/>
                  </a:cubicBezTo>
                  <a:cubicBezTo>
                    <a:pt x="2387323" y="2502385"/>
                    <a:pt x="2374236" y="2557354"/>
                    <a:pt x="2340862" y="2602506"/>
                  </a:cubicBezTo>
                  <a:cubicBezTo>
                    <a:pt x="2338244" y="2606433"/>
                    <a:pt x="2336935" y="2611668"/>
                    <a:pt x="2334318" y="2615594"/>
                  </a:cubicBezTo>
                  <a:cubicBezTo>
                    <a:pt x="2308142" y="2665328"/>
                    <a:pt x="2283275" y="2716370"/>
                    <a:pt x="2255137" y="2765449"/>
                  </a:cubicBezTo>
                  <a:cubicBezTo>
                    <a:pt x="2238777" y="2794243"/>
                    <a:pt x="2224380" y="2824344"/>
                    <a:pt x="2213910" y="2855755"/>
                  </a:cubicBezTo>
                  <a:cubicBezTo>
                    <a:pt x="2192315" y="2917268"/>
                    <a:pt x="2172029" y="2979435"/>
                    <a:pt x="2147817" y="3040293"/>
                  </a:cubicBezTo>
                  <a:cubicBezTo>
                    <a:pt x="2129494" y="3087409"/>
                    <a:pt x="2111171" y="3133871"/>
                    <a:pt x="2112480" y="3185567"/>
                  </a:cubicBezTo>
                  <a:cubicBezTo>
                    <a:pt x="2112480" y="3189494"/>
                    <a:pt x="2111826" y="3193420"/>
                    <a:pt x="2111171" y="3196692"/>
                  </a:cubicBezTo>
                  <a:cubicBezTo>
                    <a:pt x="2101355" y="3231375"/>
                    <a:pt x="2110517" y="3264748"/>
                    <a:pt x="2126222" y="3294196"/>
                  </a:cubicBezTo>
                  <a:cubicBezTo>
                    <a:pt x="2169412" y="3374686"/>
                    <a:pt x="2225035" y="3445360"/>
                    <a:pt x="2288511" y="3510799"/>
                  </a:cubicBezTo>
                  <a:cubicBezTo>
                    <a:pt x="2289165" y="3511453"/>
                    <a:pt x="2289819" y="3512107"/>
                    <a:pt x="2291128" y="3512762"/>
                  </a:cubicBezTo>
                  <a:cubicBezTo>
                    <a:pt x="2295709" y="3516034"/>
                    <a:pt x="2300290" y="3515379"/>
                    <a:pt x="2304870" y="3512762"/>
                  </a:cubicBezTo>
                  <a:cubicBezTo>
                    <a:pt x="2310105" y="3509490"/>
                    <a:pt x="2307488" y="3504909"/>
                    <a:pt x="2305525" y="3500983"/>
                  </a:cubicBezTo>
                  <a:cubicBezTo>
                    <a:pt x="2299635" y="3491822"/>
                    <a:pt x="2295055" y="3482006"/>
                    <a:pt x="2289819" y="3472844"/>
                  </a:cubicBezTo>
                  <a:cubicBezTo>
                    <a:pt x="2278695" y="3452558"/>
                    <a:pt x="2257100" y="3442742"/>
                    <a:pt x="2244012" y="3425074"/>
                  </a:cubicBezTo>
                  <a:cubicBezTo>
                    <a:pt x="2224380" y="3396935"/>
                    <a:pt x="2202131" y="3370760"/>
                    <a:pt x="2185117" y="3340658"/>
                  </a:cubicBezTo>
                  <a:cubicBezTo>
                    <a:pt x="2174647" y="3321680"/>
                    <a:pt x="2160905" y="3304012"/>
                    <a:pt x="2151743" y="3284380"/>
                  </a:cubicBezTo>
                  <a:cubicBezTo>
                    <a:pt x="2139964" y="3258859"/>
                    <a:pt x="2131457" y="3232029"/>
                    <a:pt x="2139310" y="3202581"/>
                  </a:cubicBezTo>
                  <a:cubicBezTo>
                    <a:pt x="2149126" y="3162009"/>
                    <a:pt x="2145199" y="3120128"/>
                    <a:pt x="2164177" y="3079556"/>
                  </a:cubicBezTo>
                  <a:cubicBezTo>
                    <a:pt x="2195587" y="3012154"/>
                    <a:pt x="2216528" y="2940171"/>
                    <a:pt x="2241395" y="2870152"/>
                  </a:cubicBezTo>
                  <a:cubicBezTo>
                    <a:pt x="2252519" y="2838741"/>
                    <a:pt x="2264953" y="2807985"/>
                    <a:pt x="2283930" y="2780500"/>
                  </a:cubicBezTo>
                  <a:cubicBezTo>
                    <a:pt x="2298981" y="2758251"/>
                    <a:pt x="2310760" y="2734693"/>
                    <a:pt x="2321230" y="2709826"/>
                  </a:cubicBezTo>
                  <a:cubicBezTo>
                    <a:pt x="2325156" y="2700010"/>
                    <a:pt x="2331700" y="2690849"/>
                    <a:pt x="2336935" y="2681033"/>
                  </a:cubicBezTo>
                  <a:cubicBezTo>
                    <a:pt x="2361148" y="2639152"/>
                    <a:pt x="2389287" y="2598580"/>
                    <a:pt x="2406955" y="2554082"/>
                  </a:cubicBezTo>
                  <a:cubicBezTo>
                    <a:pt x="2438366" y="2476864"/>
                    <a:pt x="2484173" y="2408153"/>
                    <a:pt x="2520164" y="2334207"/>
                  </a:cubicBezTo>
                  <a:cubicBezTo>
                    <a:pt x="2543068" y="2286436"/>
                    <a:pt x="2578405" y="2245864"/>
                    <a:pt x="2597382" y="2196131"/>
                  </a:cubicBezTo>
                  <a:cubicBezTo>
                    <a:pt x="2618323" y="2141162"/>
                    <a:pt x="2647116" y="2089465"/>
                    <a:pt x="2658895" y="2031224"/>
                  </a:cubicBezTo>
                  <a:cubicBezTo>
                    <a:pt x="2668056" y="1985417"/>
                    <a:pt x="2677218" y="1940265"/>
                    <a:pt x="2680490" y="1893148"/>
                  </a:cubicBezTo>
                  <a:cubicBezTo>
                    <a:pt x="2685071" y="1832290"/>
                    <a:pt x="2698813" y="1772741"/>
                    <a:pt x="2709937" y="1713191"/>
                  </a:cubicBezTo>
                  <a:cubicBezTo>
                    <a:pt x="2717136" y="1675237"/>
                    <a:pt x="2722371" y="1637282"/>
                    <a:pt x="2730878" y="1599328"/>
                  </a:cubicBezTo>
                  <a:cubicBezTo>
                    <a:pt x="2738076" y="1567917"/>
                    <a:pt x="2743311" y="1536506"/>
                    <a:pt x="2742657" y="1504441"/>
                  </a:cubicBezTo>
                  <a:cubicBezTo>
                    <a:pt x="2741348" y="1465178"/>
                    <a:pt x="2720408" y="1444892"/>
                    <a:pt x="2681144" y="1445546"/>
                  </a:cubicBezTo>
                  <a:cubicBezTo>
                    <a:pt x="2635991" y="1445546"/>
                    <a:pt x="2605889" y="1470413"/>
                    <a:pt x="2588221" y="1509022"/>
                  </a:cubicBezTo>
                  <a:cubicBezTo>
                    <a:pt x="2567935" y="1554175"/>
                    <a:pt x="2550266" y="1599982"/>
                    <a:pt x="2531943" y="1645789"/>
                  </a:cubicBezTo>
                  <a:cubicBezTo>
                    <a:pt x="2529326" y="1652333"/>
                    <a:pt x="2528017" y="1659531"/>
                    <a:pt x="2526708" y="1666075"/>
                  </a:cubicBezTo>
                  <a:cubicBezTo>
                    <a:pt x="2514929" y="1715154"/>
                    <a:pt x="2503150" y="1764234"/>
                    <a:pt x="2492026" y="1813313"/>
                  </a:cubicBezTo>
                  <a:cubicBezTo>
                    <a:pt x="2482864" y="1853230"/>
                    <a:pt x="2461924" y="1889222"/>
                    <a:pt x="2452762" y="1929140"/>
                  </a:cubicBezTo>
                  <a:cubicBezTo>
                    <a:pt x="2435748" y="2007012"/>
                    <a:pt x="2403029" y="2078995"/>
                    <a:pt x="2363765" y="2147706"/>
                  </a:cubicBezTo>
                  <a:cubicBezTo>
                    <a:pt x="2315995" y="2231468"/>
                    <a:pt x="2268879" y="2315884"/>
                    <a:pt x="2213910" y="2396374"/>
                  </a:cubicBezTo>
                  <a:cubicBezTo>
                    <a:pt x="2164177" y="2469665"/>
                    <a:pt x="2122296" y="2548847"/>
                    <a:pt x="2076488" y="2625410"/>
                  </a:cubicBezTo>
                  <a:cubicBezTo>
                    <a:pt x="2047041" y="2673835"/>
                    <a:pt x="2022174" y="2726186"/>
                    <a:pt x="2014321" y="2783772"/>
                  </a:cubicBezTo>
                  <a:cubicBezTo>
                    <a:pt x="2003197" y="2866880"/>
                    <a:pt x="1997962" y="2949987"/>
                    <a:pt x="2016939" y="3033749"/>
                  </a:cubicBezTo>
                  <a:cubicBezTo>
                    <a:pt x="2024137" y="3064505"/>
                    <a:pt x="2024792" y="3096570"/>
                    <a:pt x="2028718" y="3131253"/>
                  </a:cubicBezTo>
                  <a:cubicBezTo>
                    <a:pt x="2024137" y="3126018"/>
                    <a:pt x="2022828" y="3124055"/>
                    <a:pt x="2020865" y="3122092"/>
                  </a:cubicBezTo>
                  <a:cubicBezTo>
                    <a:pt x="1952809" y="3034403"/>
                    <a:pt x="1890642" y="2942789"/>
                    <a:pt x="1835019" y="2846594"/>
                  </a:cubicBezTo>
                  <a:cubicBezTo>
                    <a:pt x="1817350" y="2815183"/>
                    <a:pt x="1802299" y="2783118"/>
                    <a:pt x="1787248" y="2750399"/>
                  </a:cubicBezTo>
                  <a:cubicBezTo>
                    <a:pt x="1784631" y="2744509"/>
                    <a:pt x="1783322" y="2738620"/>
                    <a:pt x="1783976" y="2731421"/>
                  </a:cubicBezTo>
                  <a:cubicBezTo>
                    <a:pt x="1785939" y="2714407"/>
                    <a:pt x="1786594" y="2698047"/>
                    <a:pt x="1787903" y="2681033"/>
                  </a:cubicBezTo>
                  <a:cubicBezTo>
                    <a:pt x="1789866" y="2660747"/>
                    <a:pt x="1793792" y="2641115"/>
                    <a:pt x="1804917" y="2623447"/>
                  </a:cubicBezTo>
                  <a:cubicBezTo>
                    <a:pt x="1830438" y="2583529"/>
                    <a:pt x="1856614" y="2543611"/>
                    <a:pt x="1878863" y="2500422"/>
                  </a:cubicBezTo>
                  <a:cubicBezTo>
                    <a:pt x="1903730" y="2450688"/>
                    <a:pt x="1939067" y="2407498"/>
                    <a:pt x="1972440" y="2363654"/>
                  </a:cubicBezTo>
                  <a:cubicBezTo>
                    <a:pt x="2020865" y="2300833"/>
                    <a:pt x="2066673" y="2236048"/>
                    <a:pt x="2116406" y="2174536"/>
                  </a:cubicBezTo>
                  <a:cubicBezTo>
                    <a:pt x="2162868" y="2117604"/>
                    <a:pt x="2210638" y="2061981"/>
                    <a:pt x="2250556" y="2000468"/>
                  </a:cubicBezTo>
                  <a:cubicBezTo>
                    <a:pt x="2283930" y="1948772"/>
                    <a:pt x="2317958" y="1898383"/>
                    <a:pt x="2334318" y="1838180"/>
                  </a:cubicBezTo>
                  <a:cubicBezTo>
                    <a:pt x="2342825" y="1806115"/>
                    <a:pt x="2363111" y="1777321"/>
                    <a:pt x="2367692" y="1743948"/>
                  </a:cubicBezTo>
                  <a:cubicBezTo>
                    <a:pt x="2375544" y="1687670"/>
                    <a:pt x="2378816" y="1630738"/>
                    <a:pt x="2385360" y="1573807"/>
                  </a:cubicBezTo>
                  <a:cubicBezTo>
                    <a:pt x="2400411" y="1442274"/>
                    <a:pt x="2412845" y="1310087"/>
                    <a:pt x="2433785" y="1179209"/>
                  </a:cubicBezTo>
                  <a:cubicBezTo>
                    <a:pt x="2438366" y="1151725"/>
                    <a:pt x="2433785" y="1127513"/>
                    <a:pt x="2412845" y="1107227"/>
                  </a:cubicBezTo>
                  <a:cubicBezTo>
                    <a:pt x="2400411" y="1094794"/>
                    <a:pt x="2393213" y="1094139"/>
                    <a:pt x="2378816" y="1104609"/>
                  </a:cubicBezTo>
                  <a:cubicBezTo>
                    <a:pt x="2363111" y="1116388"/>
                    <a:pt x="2350023" y="1130785"/>
                    <a:pt x="2340207" y="1148454"/>
                  </a:cubicBezTo>
                  <a:cubicBezTo>
                    <a:pt x="2305525" y="1210620"/>
                    <a:pt x="2286547" y="1278677"/>
                    <a:pt x="2270842" y="1347388"/>
                  </a:cubicBezTo>
                  <a:cubicBezTo>
                    <a:pt x="2254482" y="1417407"/>
                    <a:pt x="2252519" y="1490699"/>
                    <a:pt x="2219145" y="1556792"/>
                  </a:cubicBezTo>
                  <a:cubicBezTo>
                    <a:pt x="2202131" y="1590821"/>
                    <a:pt x="2200168" y="1630084"/>
                    <a:pt x="2181191" y="1664112"/>
                  </a:cubicBezTo>
                  <a:cubicBezTo>
                    <a:pt x="2165485" y="1692905"/>
                    <a:pt x="2152398" y="1722353"/>
                    <a:pt x="2139964" y="1753109"/>
                  </a:cubicBezTo>
                  <a:cubicBezTo>
                    <a:pt x="2124913" y="1791063"/>
                    <a:pt x="2105936" y="1827055"/>
                    <a:pt x="2082378" y="1861083"/>
                  </a:cubicBezTo>
                  <a:cubicBezTo>
                    <a:pt x="2052930" y="1902964"/>
                    <a:pt x="2036571" y="1952698"/>
                    <a:pt x="2005814" y="1993924"/>
                  </a:cubicBezTo>
                  <a:cubicBezTo>
                    <a:pt x="1954772" y="2063944"/>
                    <a:pt x="1903730" y="2134618"/>
                    <a:pt x="1855959" y="2207255"/>
                  </a:cubicBezTo>
                  <a:cubicBezTo>
                    <a:pt x="1811461" y="2275966"/>
                    <a:pt x="1757146" y="2337479"/>
                    <a:pt x="1727044" y="2416005"/>
                  </a:cubicBezTo>
                  <a:cubicBezTo>
                    <a:pt x="1699560" y="2487334"/>
                    <a:pt x="1683200" y="2559317"/>
                    <a:pt x="1689744" y="2635226"/>
                  </a:cubicBezTo>
                  <a:cubicBezTo>
                    <a:pt x="1689744" y="2637843"/>
                    <a:pt x="1689744" y="2639152"/>
                    <a:pt x="1685818" y="2640461"/>
                  </a:cubicBezTo>
                  <a:cubicBezTo>
                    <a:pt x="1651790" y="2597271"/>
                    <a:pt x="1622342" y="2550155"/>
                    <a:pt x="1596167" y="2501731"/>
                  </a:cubicBezTo>
                  <a:cubicBezTo>
                    <a:pt x="1583733" y="2479481"/>
                    <a:pt x="1583733" y="2456578"/>
                    <a:pt x="1588314" y="2431057"/>
                  </a:cubicBezTo>
                  <a:cubicBezTo>
                    <a:pt x="1596167" y="2387212"/>
                    <a:pt x="1611872" y="2347949"/>
                    <a:pt x="1638702" y="2312612"/>
                  </a:cubicBezTo>
                  <a:cubicBezTo>
                    <a:pt x="1650481" y="2296907"/>
                    <a:pt x="1662260" y="2281201"/>
                    <a:pt x="1674693" y="2266150"/>
                  </a:cubicBezTo>
                  <a:cubicBezTo>
                    <a:pt x="1706104" y="2228196"/>
                    <a:pt x="1732934" y="2186315"/>
                    <a:pt x="1765654" y="2149015"/>
                  </a:cubicBezTo>
                  <a:cubicBezTo>
                    <a:pt x="1818659" y="2088156"/>
                    <a:pt x="1871665" y="2026644"/>
                    <a:pt x="1908965" y="1954007"/>
                  </a:cubicBezTo>
                  <a:cubicBezTo>
                    <a:pt x="1922053" y="1928485"/>
                    <a:pt x="1935140" y="1902964"/>
                    <a:pt x="1951500" y="1878752"/>
                  </a:cubicBezTo>
                  <a:cubicBezTo>
                    <a:pt x="1992727" y="1817239"/>
                    <a:pt x="2017593" y="1747220"/>
                    <a:pt x="2050967" y="1681781"/>
                  </a:cubicBezTo>
                  <a:cubicBezTo>
                    <a:pt x="2073871" y="1637937"/>
                    <a:pt x="2083032" y="1588857"/>
                    <a:pt x="2098083" y="1541741"/>
                  </a:cubicBezTo>
                  <a:cubicBezTo>
                    <a:pt x="2109862" y="1503787"/>
                    <a:pt x="2107245" y="1462560"/>
                    <a:pt x="2119024" y="1424605"/>
                  </a:cubicBezTo>
                  <a:cubicBezTo>
                    <a:pt x="2129494" y="1391232"/>
                    <a:pt x="2126222" y="1356549"/>
                    <a:pt x="2134075" y="1323175"/>
                  </a:cubicBezTo>
                  <a:cubicBezTo>
                    <a:pt x="2140619" y="1295691"/>
                    <a:pt x="2142582" y="1268861"/>
                    <a:pt x="2143891" y="1240722"/>
                  </a:cubicBezTo>
                  <a:cubicBezTo>
                    <a:pt x="2145854" y="1192952"/>
                    <a:pt x="2151743" y="1143873"/>
                    <a:pt x="2167449" y="1100029"/>
                  </a:cubicBezTo>
                  <a:cubicBezTo>
                    <a:pt x="2188389" y="1040479"/>
                    <a:pt x="2200168" y="978312"/>
                    <a:pt x="2219800" y="918763"/>
                  </a:cubicBezTo>
                  <a:cubicBezTo>
                    <a:pt x="2228307" y="893242"/>
                    <a:pt x="2228307" y="866411"/>
                    <a:pt x="2225035" y="839582"/>
                  </a:cubicBezTo>
                  <a:cubicBezTo>
                    <a:pt x="2221763" y="815369"/>
                    <a:pt x="2204749" y="808171"/>
                    <a:pt x="2185117" y="821259"/>
                  </a:cubicBezTo>
                  <a:cubicBezTo>
                    <a:pt x="2145854" y="846780"/>
                    <a:pt x="2118369" y="883426"/>
                    <a:pt x="2093502" y="921380"/>
                  </a:cubicBezTo>
                  <a:cubicBezTo>
                    <a:pt x="2061437" y="970460"/>
                    <a:pt x="2046387" y="1027391"/>
                    <a:pt x="2028064" y="1082360"/>
                  </a:cubicBezTo>
                  <a:cubicBezTo>
                    <a:pt x="2014321" y="1123586"/>
                    <a:pt x="2005814" y="1167431"/>
                    <a:pt x="1993381" y="1209312"/>
                  </a:cubicBezTo>
                  <a:cubicBezTo>
                    <a:pt x="1962625" y="1311396"/>
                    <a:pt x="1930560" y="1412827"/>
                    <a:pt x="1878863" y="1506404"/>
                  </a:cubicBezTo>
                  <a:cubicBezTo>
                    <a:pt x="1872319" y="1518838"/>
                    <a:pt x="1865775" y="1531271"/>
                    <a:pt x="1859886" y="1544359"/>
                  </a:cubicBezTo>
                  <a:cubicBezTo>
                    <a:pt x="1842217" y="1587549"/>
                    <a:pt x="1817350" y="1626158"/>
                    <a:pt x="1791175" y="1664766"/>
                  </a:cubicBezTo>
                  <a:cubicBezTo>
                    <a:pt x="1746022" y="1731514"/>
                    <a:pt x="1706104" y="1801534"/>
                    <a:pt x="1655716" y="1864355"/>
                  </a:cubicBezTo>
                  <a:cubicBezTo>
                    <a:pt x="1641974" y="1881370"/>
                    <a:pt x="1629540" y="1899038"/>
                    <a:pt x="1617107" y="1917361"/>
                  </a:cubicBezTo>
                  <a:cubicBezTo>
                    <a:pt x="1586351" y="1963822"/>
                    <a:pt x="1563447" y="2014210"/>
                    <a:pt x="1533345" y="2060672"/>
                  </a:cubicBezTo>
                  <a:cubicBezTo>
                    <a:pt x="1514368" y="2090774"/>
                    <a:pt x="1503243" y="2124148"/>
                    <a:pt x="1496700" y="2159485"/>
                  </a:cubicBezTo>
                  <a:cubicBezTo>
                    <a:pt x="1492773" y="2182389"/>
                    <a:pt x="1488192" y="2205947"/>
                    <a:pt x="1480340" y="2229504"/>
                  </a:cubicBezTo>
                  <a:cubicBezTo>
                    <a:pt x="1457436" y="2198094"/>
                    <a:pt x="1442385" y="2167337"/>
                    <a:pt x="1435187" y="2130038"/>
                  </a:cubicBezTo>
                  <a:cubicBezTo>
                    <a:pt x="1427334" y="2087502"/>
                    <a:pt x="1433878" y="2050202"/>
                    <a:pt x="1459399" y="2018137"/>
                  </a:cubicBezTo>
                  <a:cubicBezTo>
                    <a:pt x="1483612" y="1987380"/>
                    <a:pt x="1511096" y="1959896"/>
                    <a:pt x="1531382" y="1925868"/>
                  </a:cubicBezTo>
                  <a:cubicBezTo>
                    <a:pt x="1549705" y="1895112"/>
                    <a:pt x="1578498" y="1871554"/>
                    <a:pt x="1598130" y="1841452"/>
                  </a:cubicBezTo>
                  <a:cubicBezTo>
                    <a:pt x="1627577" y="1796953"/>
                    <a:pt x="1660951" y="1755727"/>
                    <a:pt x="1691707" y="1712537"/>
                  </a:cubicBezTo>
                  <a:cubicBezTo>
                    <a:pt x="1702832" y="1696832"/>
                    <a:pt x="1712648" y="1679163"/>
                    <a:pt x="1726390" y="1665421"/>
                  </a:cubicBezTo>
                  <a:cubicBezTo>
                    <a:pt x="1769580" y="1622886"/>
                    <a:pt x="1797064" y="1569226"/>
                    <a:pt x="1821277" y="1514912"/>
                  </a:cubicBezTo>
                  <a:cubicBezTo>
                    <a:pt x="1857922" y="1432458"/>
                    <a:pt x="1865775" y="1342807"/>
                    <a:pt x="1878208" y="1255119"/>
                  </a:cubicBezTo>
                  <a:cubicBezTo>
                    <a:pt x="1883444" y="1216510"/>
                    <a:pt x="1884098" y="1176592"/>
                    <a:pt x="1891951" y="1138638"/>
                  </a:cubicBezTo>
                  <a:cubicBezTo>
                    <a:pt x="1905038" y="1074507"/>
                    <a:pt x="1908310" y="1009068"/>
                    <a:pt x="1917472" y="944938"/>
                  </a:cubicBezTo>
                  <a:cubicBezTo>
                    <a:pt x="1924670" y="894550"/>
                    <a:pt x="1924670" y="843508"/>
                    <a:pt x="1926633" y="792466"/>
                  </a:cubicBezTo>
                  <a:cubicBezTo>
                    <a:pt x="1927942" y="764327"/>
                    <a:pt x="1928596" y="735534"/>
                    <a:pt x="1917472" y="708049"/>
                  </a:cubicBezTo>
                  <a:cubicBezTo>
                    <a:pt x="1908965" y="687763"/>
                    <a:pt x="1897840" y="685146"/>
                    <a:pt x="1882135" y="700851"/>
                  </a:cubicBezTo>
                  <a:cubicBezTo>
                    <a:pt x="1870356" y="713285"/>
                    <a:pt x="1861849" y="727681"/>
                    <a:pt x="1852033" y="741423"/>
                  </a:cubicBezTo>
                  <a:cubicBezTo>
                    <a:pt x="1828475" y="774143"/>
                    <a:pt x="1819313" y="813406"/>
                    <a:pt x="1804262" y="849397"/>
                  </a:cubicBezTo>
                  <a:cubicBezTo>
                    <a:pt x="1778087" y="913528"/>
                    <a:pt x="1757801" y="979621"/>
                    <a:pt x="1745367" y="1047677"/>
                  </a:cubicBezTo>
                  <a:cubicBezTo>
                    <a:pt x="1734243" y="1107227"/>
                    <a:pt x="1733588" y="1168739"/>
                    <a:pt x="1715920" y="1227634"/>
                  </a:cubicBezTo>
                  <a:cubicBezTo>
                    <a:pt x="1703487" y="1269516"/>
                    <a:pt x="1694979" y="1312051"/>
                    <a:pt x="1679274" y="1352623"/>
                  </a:cubicBezTo>
                  <a:cubicBezTo>
                    <a:pt x="1663569" y="1393195"/>
                    <a:pt x="1649827" y="1433767"/>
                    <a:pt x="1631504" y="1473685"/>
                  </a:cubicBezTo>
                  <a:cubicBezTo>
                    <a:pt x="1616453" y="1507059"/>
                    <a:pt x="1598784" y="1539778"/>
                    <a:pt x="1585042" y="1573807"/>
                  </a:cubicBezTo>
                  <a:cubicBezTo>
                    <a:pt x="1565410" y="1622231"/>
                    <a:pt x="1535963" y="1665421"/>
                    <a:pt x="1513714" y="1712537"/>
                  </a:cubicBezTo>
                  <a:cubicBezTo>
                    <a:pt x="1491464" y="1759653"/>
                    <a:pt x="1463980" y="1805460"/>
                    <a:pt x="1437150" y="1850613"/>
                  </a:cubicBezTo>
                  <a:cubicBezTo>
                    <a:pt x="1410320" y="1896420"/>
                    <a:pt x="1379564" y="1940919"/>
                    <a:pt x="1366476" y="1997196"/>
                  </a:cubicBezTo>
                  <a:cubicBezTo>
                    <a:pt x="1363858" y="1991961"/>
                    <a:pt x="1362550" y="1989344"/>
                    <a:pt x="1361895" y="1986726"/>
                  </a:cubicBezTo>
                  <a:cubicBezTo>
                    <a:pt x="1351425" y="1942882"/>
                    <a:pt x="1338992" y="1899692"/>
                    <a:pt x="1323286" y="1857157"/>
                  </a:cubicBezTo>
                  <a:cubicBezTo>
                    <a:pt x="1318706" y="1844069"/>
                    <a:pt x="1312162" y="1829018"/>
                    <a:pt x="1318051" y="1815931"/>
                  </a:cubicBezTo>
                  <a:cubicBezTo>
                    <a:pt x="1331793" y="1782557"/>
                    <a:pt x="1340955" y="1746565"/>
                    <a:pt x="1366476" y="1719081"/>
                  </a:cubicBezTo>
                  <a:cubicBezTo>
                    <a:pt x="1378255" y="1705993"/>
                    <a:pt x="1387416" y="1691597"/>
                    <a:pt x="1394615" y="1675237"/>
                  </a:cubicBezTo>
                  <a:cubicBezTo>
                    <a:pt x="1401813" y="1658877"/>
                    <a:pt x="1410320" y="1644481"/>
                    <a:pt x="1422754" y="1631393"/>
                  </a:cubicBezTo>
                  <a:cubicBezTo>
                    <a:pt x="1435841" y="1617650"/>
                    <a:pt x="1446311" y="1601945"/>
                    <a:pt x="1456782" y="1586240"/>
                  </a:cubicBezTo>
                  <a:cubicBezTo>
                    <a:pt x="1471178" y="1563991"/>
                    <a:pt x="1484266" y="1540432"/>
                    <a:pt x="1503243" y="1521455"/>
                  </a:cubicBezTo>
                  <a:cubicBezTo>
                    <a:pt x="1523529" y="1501169"/>
                    <a:pt x="1541198" y="1478265"/>
                    <a:pt x="1557558" y="1454708"/>
                  </a:cubicBezTo>
                  <a:cubicBezTo>
                    <a:pt x="1565410" y="1442274"/>
                    <a:pt x="1574572" y="1431149"/>
                    <a:pt x="1583733" y="1419370"/>
                  </a:cubicBezTo>
                  <a:cubicBezTo>
                    <a:pt x="1623651" y="1367019"/>
                    <a:pt x="1653753" y="1310087"/>
                    <a:pt x="1663569" y="1243994"/>
                  </a:cubicBezTo>
                  <a:cubicBezTo>
                    <a:pt x="1671421" y="1190334"/>
                    <a:pt x="1677965" y="1136674"/>
                    <a:pt x="1677965" y="1081706"/>
                  </a:cubicBezTo>
                  <a:cubicBezTo>
                    <a:pt x="1677965" y="1054221"/>
                    <a:pt x="1677965" y="1025428"/>
                    <a:pt x="1683200" y="998598"/>
                  </a:cubicBezTo>
                  <a:cubicBezTo>
                    <a:pt x="1693016" y="951482"/>
                    <a:pt x="1689744" y="903712"/>
                    <a:pt x="1691707" y="856596"/>
                  </a:cubicBezTo>
                  <a:cubicBezTo>
                    <a:pt x="1692362" y="845471"/>
                    <a:pt x="1696288" y="829111"/>
                    <a:pt x="1681892" y="825185"/>
                  </a:cubicBezTo>
                  <a:cubicBezTo>
                    <a:pt x="1669458" y="821913"/>
                    <a:pt x="1660297" y="834347"/>
                    <a:pt x="1653753" y="843508"/>
                  </a:cubicBezTo>
                  <a:cubicBezTo>
                    <a:pt x="1608600" y="904366"/>
                    <a:pt x="1580461" y="973077"/>
                    <a:pt x="1561484" y="1046369"/>
                  </a:cubicBezTo>
                  <a:cubicBezTo>
                    <a:pt x="1540544" y="1124241"/>
                    <a:pt x="1511096" y="1198187"/>
                    <a:pt x="1470524" y="1266898"/>
                  </a:cubicBezTo>
                  <a:cubicBezTo>
                    <a:pt x="1429297" y="1337572"/>
                    <a:pt x="1378909" y="1403011"/>
                    <a:pt x="1336374" y="1472376"/>
                  </a:cubicBezTo>
                  <a:cubicBezTo>
                    <a:pt x="1306927" y="1520147"/>
                    <a:pt x="1283369" y="1570535"/>
                    <a:pt x="1267663" y="1624849"/>
                  </a:cubicBezTo>
                  <a:cubicBezTo>
                    <a:pt x="1259811" y="1650370"/>
                    <a:pt x="1255884" y="1676545"/>
                    <a:pt x="1252612" y="1703376"/>
                  </a:cubicBezTo>
                  <a:cubicBezTo>
                    <a:pt x="1246723" y="1699449"/>
                    <a:pt x="1245414" y="1694214"/>
                    <a:pt x="1243451" y="1688979"/>
                  </a:cubicBezTo>
                  <a:cubicBezTo>
                    <a:pt x="1229054" y="1652333"/>
                    <a:pt x="1224474" y="1613724"/>
                    <a:pt x="1212695" y="1576424"/>
                  </a:cubicBezTo>
                  <a:cubicBezTo>
                    <a:pt x="1196989" y="1527345"/>
                    <a:pt x="1216621" y="1486118"/>
                    <a:pt x="1249340" y="1456016"/>
                  </a:cubicBezTo>
                  <a:cubicBezTo>
                    <a:pt x="1268318" y="1438348"/>
                    <a:pt x="1287949" y="1420679"/>
                    <a:pt x="1306272" y="1403011"/>
                  </a:cubicBezTo>
                  <a:cubicBezTo>
                    <a:pt x="1325249" y="1384688"/>
                    <a:pt x="1342264" y="1363093"/>
                    <a:pt x="1356006" y="1338881"/>
                  </a:cubicBezTo>
                  <a:cubicBezTo>
                    <a:pt x="1376292" y="1300926"/>
                    <a:pt x="1395924" y="1262972"/>
                    <a:pt x="1416864" y="1225671"/>
                  </a:cubicBezTo>
                  <a:cubicBezTo>
                    <a:pt x="1435841" y="1191643"/>
                    <a:pt x="1452855" y="1156306"/>
                    <a:pt x="1468561" y="1120969"/>
                  </a:cubicBezTo>
                  <a:cubicBezTo>
                    <a:pt x="1489501" y="1074507"/>
                    <a:pt x="1498663" y="1024774"/>
                    <a:pt x="1511750" y="976349"/>
                  </a:cubicBezTo>
                  <a:cubicBezTo>
                    <a:pt x="1527456" y="917454"/>
                    <a:pt x="1532037" y="855941"/>
                    <a:pt x="1549705" y="796392"/>
                  </a:cubicBezTo>
                  <a:cubicBezTo>
                    <a:pt x="1565410" y="744695"/>
                    <a:pt x="1589623" y="698233"/>
                    <a:pt x="1613835" y="651118"/>
                  </a:cubicBezTo>
                  <a:cubicBezTo>
                    <a:pt x="1629540" y="620361"/>
                    <a:pt x="1648518" y="590914"/>
                    <a:pt x="1651135" y="554922"/>
                  </a:cubicBezTo>
                  <a:cubicBezTo>
                    <a:pt x="1652444" y="538563"/>
                    <a:pt x="1645900" y="524166"/>
                    <a:pt x="1633467" y="515004"/>
                  </a:cubicBezTo>
                  <a:cubicBezTo>
                    <a:pt x="1621033" y="505843"/>
                    <a:pt x="1607946" y="511078"/>
                    <a:pt x="1595512" y="518276"/>
                  </a:cubicBezTo>
                  <a:cubicBezTo>
                    <a:pt x="1578498" y="528092"/>
                    <a:pt x="1566065" y="541835"/>
                    <a:pt x="1558867" y="560157"/>
                  </a:cubicBezTo>
                  <a:cubicBezTo>
                    <a:pt x="1555595" y="569319"/>
                    <a:pt x="1551014" y="577826"/>
                    <a:pt x="1545779" y="586333"/>
                  </a:cubicBezTo>
                  <a:cubicBezTo>
                    <a:pt x="1516986" y="630177"/>
                    <a:pt x="1492773" y="677947"/>
                    <a:pt x="1469215" y="724409"/>
                  </a:cubicBezTo>
                  <a:cubicBezTo>
                    <a:pt x="1416864" y="828457"/>
                    <a:pt x="1371711" y="935777"/>
                    <a:pt x="1332448" y="1045060"/>
                  </a:cubicBezTo>
                  <a:cubicBezTo>
                    <a:pt x="1327213" y="1058802"/>
                    <a:pt x="1324595" y="1073199"/>
                    <a:pt x="1321323" y="1087595"/>
                  </a:cubicBezTo>
                  <a:cubicBezTo>
                    <a:pt x="1306927" y="1148454"/>
                    <a:pt x="1288604" y="1208003"/>
                    <a:pt x="1263737" y="1265589"/>
                  </a:cubicBezTo>
                  <a:cubicBezTo>
                    <a:pt x="1247377" y="1302889"/>
                    <a:pt x="1219893" y="1334300"/>
                    <a:pt x="1200261" y="1369637"/>
                  </a:cubicBezTo>
                  <a:cubicBezTo>
                    <a:pt x="1199607" y="1370291"/>
                    <a:pt x="1198298" y="1371600"/>
                    <a:pt x="1197644" y="1372254"/>
                  </a:cubicBezTo>
                  <a:cubicBezTo>
                    <a:pt x="1197644" y="1370946"/>
                    <a:pt x="1197644" y="1369637"/>
                    <a:pt x="1196989" y="1368982"/>
                  </a:cubicBezTo>
                  <a:lnTo>
                    <a:pt x="1196989" y="1368982"/>
                  </a:lnTo>
                  <a:cubicBezTo>
                    <a:pt x="1198298" y="1339535"/>
                    <a:pt x="1203533" y="1310742"/>
                    <a:pt x="1209423" y="1281949"/>
                  </a:cubicBezTo>
                  <a:cubicBezTo>
                    <a:pt x="1210731" y="1274751"/>
                    <a:pt x="1212695" y="1267552"/>
                    <a:pt x="1214003" y="1260354"/>
                  </a:cubicBezTo>
                  <a:cubicBezTo>
                    <a:pt x="1217275" y="1245957"/>
                    <a:pt x="1220547" y="1231561"/>
                    <a:pt x="1223165" y="1217164"/>
                  </a:cubicBezTo>
                  <a:cubicBezTo>
                    <a:pt x="1224474" y="1209966"/>
                    <a:pt x="1225782" y="1202768"/>
                    <a:pt x="1227091" y="1195569"/>
                  </a:cubicBezTo>
                  <a:cubicBezTo>
                    <a:pt x="1238870" y="1125550"/>
                    <a:pt x="1265046" y="1060111"/>
                    <a:pt x="1288604" y="993363"/>
                  </a:cubicBezTo>
                  <a:cubicBezTo>
                    <a:pt x="1324595" y="891278"/>
                    <a:pt x="1361895" y="789194"/>
                    <a:pt x="1392652" y="685146"/>
                  </a:cubicBezTo>
                  <a:cubicBezTo>
                    <a:pt x="1413592" y="614472"/>
                    <a:pt x="1433224" y="543798"/>
                    <a:pt x="1445657" y="471815"/>
                  </a:cubicBezTo>
                  <a:cubicBezTo>
                    <a:pt x="1456782" y="407685"/>
                    <a:pt x="1467252" y="342900"/>
                    <a:pt x="1462671" y="277461"/>
                  </a:cubicBezTo>
                  <a:cubicBezTo>
                    <a:pt x="1458745" y="213331"/>
                    <a:pt x="1458091" y="149201"/>
                    <a:pt x="1459399" y="85071"/>
                  </a:cubicBezTo>
                  <a:cubicBezTo>
                    <a:pt x="1460054" y="70020"/>
                    <a:pt x="1459399" y="55623"/>
                    <a:pt x="1455473" y="41227"/>
                  </a:cubicBezTo>
                  <a:cubicBezTo>
                    <a:pt x="1449583" y="16360"/>
                    <a:pt x="1431915" y="654"/>
                    <a:pt x="1408357" y="0"/>
                  </a:cubicBezTo>
                  <a:cubicBezTo>
                    <a:pt x="1403122" y="3926"/>
                    <a:pt x="1397887" y="7853"/>
                    <a:pt x="1392652" y="11779"/>
                  </a:cubicBezTo>
                  <a:cubicBezTo>
                    <a:pt x="1388725" y="14397"/>
                    <a:pt x="1388725" y="17014"/>
                    <a:pt x="1388071" y="18323"/>
                  </a:cubicBezTo>
                  <a:close/>
                  <a:moveTo>
                    <a:pt x="1679929" y="2922503"/>
                  </a:moveTo>
                  <a:cubicBezTo>
                    <a:pt x="1679274" y="2921849"/>
                    <a:pt x="1677965" y="2921849"/>
                    <a:pt x="1677311" y="2921194"/>
                  </a:cubicBezTo>
                  <a:cubicBezTo>
                    <a:pt x="1675348" y="2919885"/>
                    <a:pt x="1676002" y="2918577"/>
                    <a:pt x="1677311" y="2917922"/>
                  </a:cubicBezTo>
                  <a:cubicBezTo>
                    <a:pt x="1677965" y="2917922"/>
                    <a:pt x="1679274" y="2918577"/>
                    <a:pt x="1679929" y="2919231"/>
                  </a:cubicBezTo>
                  <a:cubicBezTo>
                    <a:pt x="1679929" y="2920540"/>
                    <a:pt x="1679929" y="2921194"/>
                    <a:pt x="1679929" y="2922503"/>
                  </a:cubicBezTo>
                  <a:close/>
                  <a:moveTo>
                    <a:pt x="1109955" y="1310087"/>
                  </a:moveTo>
                  <a:cubicBezTo>
                    <a:pt x="1110610" y="1310087"/>
                    <a:pt x="1110610" y="1310087"/>
                    <a:pt x="1110610" y="1310742"/>
                  </a:cubicBezTo>
                  <a:cubicBezTo>
                    <a:pt x="1111264" y="1312051"/>
                    <a:pt x="1110610" y="1312705"/>
                    <a:pt x="1109301" y="1312051"/>
                  </a:cubicBezTo>
                  <a:cubicBezTo>
                    <a:pt x="1109301" y="1312051"/>
                    <a:pt x="1109301" y="1312051"/>
                    <a:pt x="1109301" y="1311396"/>
                  </a:cubicBezTo>
                  <a:cubicBezTo>
                    <a:pt x="1109301" y="1311396"/>
                    <a:pt x="1109301" y="1310742"/>
                    <a:pt x="1109301" y="1310742"/>
                  </a:cubicBezTo>
                  <a:cubicBezTo>
                    <a:pt x="1109301" y="1310742"/>
                    <a:pt x="1109301" y="1310742"/>
                    <a:pt x="1109955" y="1310087"/>
                  </a:cubicBezTo>
                  <a:cubicBezTo>
                    <a:pt x="1109955" y="1310087"/>
                    <a:pt x="1109955" y="1310087"/>
                    <a:pt x="1109955" y="1310087"/>
                  </a:cubicBezTo>
                  <a:close/>
                  <a:moveTo>
                    <a:pt x="1414901" y="20941"/>
                  </a:moveTo>
                  <a:cubicBezTo>
                    <a:pt x="1423408" y="21595"/>
                    <a:pt x="1426025" y="29448"/>
                    <a:pt x="1429297" y="37300"/>
                  </a:cubicBezTo>
                  <a:cubicBezTo>
                    <a:pt x="1436496" y="54969"/>
                    <a:pt x="1435841" y="73292"/>
                    <a:pt x="1435841" y="91615"/>
                  </a:cubicBezTo>
                  <a:cubicBezTo>
                    <a:pt x="1435187" y="156399"/>
                    <a:pt x="1441076" y="220529"/>
                    <a:pt x="1439768" y="285314"/>
                  </a:cubicBezTo>
                  <a:cubicBezTo>
                    <a:pt x="1438459" y="375619"/>
                    <a:pt x="1420136" y="462653"/>
                    <a:pt x="1399195" y="549033"/>
                  </a:cubicBezTo>
                  <a:cubicBezTo>
                    <a:pt x="1377601" y="638684"/>
                    <a:pt x="1344881" y="725718"/>
                    <a:pt x="1320014" y="814715"/>
                  </a:cubicBezTo>
                  <a:cubicBezTo>
                    <a:pt x="1306272" y="864448"/>
                    <a:pt x="1284023" y="911564"/>
                    <a:pt x="1265700" y="959989"/>
                  </a:cubicBezTo>
                  <a:cubicBezTo>
                    <a:pt x="1238216" y="1032626"/>
                    <a:pt x="1225782" y="1109190"/>
                    <a:pt x="1202879" y="1183136"/>
                  </a:cubicBezTo>
                  <a:cubicBezTo>
                    <a:pt x="1182593" y="1249884"/>
                    <a:pt x="1176049" y="1317940"/>
                    <a:pt x="1174086" y="1387306"/>
                  </a:cubicBezTo>
                  <a:cubicBezTo>
                    <a:pt x="1173431" y="1414790"/>
                    <a:pt x="1170814" y="1442274"/>
                    <a:pt x="1178012" y="1469758"/>
                  </a:cubicBezTo>
                  <a:cubicBezTo>
                    <a:pt x="1179321" y="1474339"/>
                    <a:pt x="1176049" y="1482846"/>
                    <a:pt x="1183901" y="1482846"/>
                  </a:cubicBezTo>
                  <a:cubicBezTo>
                    <a:pt x="1192409" y="1483501"/>
                    <a:pt x="1193717" y="1474994"/>
                    <a:pt x="1195026" y="1469104"/>
                  </a:cubicBezTo>
                  <a:cubicBezTo>
                    <a:pt x="1198298" y="1453399"/>
                    <a:pt x="1206151" y="1440311"/>
                    <a:pt x="1214003" y="1426569"/>
                  </a:cubicBezTo>
                  <a:cubicBezTo>
                    <a:pt x="1232981" y="1393195"/>
                    <a:pt x="1259156" y="1365710"/>
                    <a:pt x="1283369" y="1336263"/>
                  </a:cubicBezTo>
                  <a:cubicBezTo>
                    <a:pt x="1322632" y="1287838"/>
                    <a:pt x="1368439" y="1243340"/>
                    <a:pt x="1388071" y="1180518"/>
                  </a:cubicBezTo>
                  <a:cubicBezTo>
                    <a:pt x="1406394" y="1121623"/>
                    <a:pt x="1428643" y="1063383"/>
                    <a:pt x="1441731" y="1002524"/>
                  </a:cubicBezTo>
                  <a:cubicBezTo>
                    <a:pt x="1447620" y="975040"/>
                    <a:pt x="1460054" y="949519"/>
                    <a:pt x="1463326" y="922035"/>
                  </a:cubicBezTo>
                  <a:cubicBezTo>
                    <a:pt x="1463980" y="915491"/>
                    <a:pt x="1466598" y="909601"/>
                    <a:pt x="1467906" y="904366"/>
                  </a:cubicBezTo>
                  <a:cubicBezTo>
                    <a:pt x="1462017" y="901094"/>
                    <a:pt x="1460054" y="903057"/>
                    <a:pt x="1459399" y="904366"/>
                  </a:cubicBezTo>
                  <a:cubicBezTo>
                    <a:pt x="1439113" y="954754"/>
                    <a:pt x="1418173" y="1004488"/>
                    <a:pt x="1405739" y="1057493"/>
                  </a:cubicBezTo>
                  <a:cubicBezTo>
                    <a:pt x="1391997" y="1113771"/>
                    <a:pt x="1368439" y="1167431"/>
                    <a:pt x="1345536" y="1220436"/>
                  </a:cubicBezTo>
                  <a:cubicBezTo>
                    <a:pt x="1338337" y="1236796"/>
                    <a:pt x="1324595" y="1249229"/>
                    <a:pt x="1312816" y="1262972"/>
                  </a:cubicBezTo>
                  <a:cubicBezTo>
                    <a:pt x="1295802" y="1282603"/>
                    <a:pt x="1282714" y="1305507"/>
                    <a:pt x="1264391" y="1323830"/>
                  </a:cubicBezTo>
                  <a:cubicBezTo>
                    <a:pt x="1262428" y="1325793"/>
                    <a:pt x="1261774" y="1327102"/>
                    <a:pt x="1257847" y="1325793"/>
                  </a:cubicBezTo>
                  <a:cubicBezTo>
                    <a:pt x="1263082" y="1317940"/>
                    <a:pt x="1268318" y="1311396"/>
                    <a:pt x="1272244" y="1304198"/>
                  </a:cubicBezTo>
                  <a:cubicBezTo>
                    <a:pt x="1285986" y="1278677"/>
                    <a:pt x="1299074" y="1253156"/>
                    <a:pt x="1306272" y="1225017"/>
                  </a:cubicBezTo>
                  <a:cubicBezTo>
                    <a:pt x="1320014" y="1173320"/>
                    <a:pt x="1335720" y="1121623"/>
                    <a:pt x="1351425" y="1070581"/>
                  </a:cubicBezTo>
                  <a:cubicBezTo>
                    <a:pt x="1377601" y="986819"/>
                    <a:pt x="1409011" y="904366"/>
                    <a:pt x="1446966" y="824531"/>
                  </a:cubicBezTo>
                  <a:cubicBezTo>
                    <a:pt x="1476413" y="763018"/>
                    <a:pt x="1505861" y="700851"/>
                    <a:pt x="1536617" y="639993"/>
                  </a:cubicBezTo>
                  <a:cubicBezTo>
                    <a:pt x="1551014" y="611200"/>
                    <a:pt x="1569991" y="585679"/>
                    <a:pt x="1583079" y="556231"/>
                  </a:cubicBezTo>
                  <a:cubicBezTo>
                    <a:pt x="1585042" y="552305"/>
                    <a:pt x="1588968" y="548378"/>
                    <a:pt x="1592895" y="545106"/>
                  </a:cubicBezTo>
                  <a:cubicBezTo>
                    <a:pt x="1600093" y="539871"/>
                    <a:pt x="1608600" y="530056"/>
                    <a:pt x="1616453" y="535945"/>
                  </a:cubicBezTo>
                  <a:cubicBezTo>
                    <a:pt x="1625614" y="541835"/>
                    <a:pt x="1628232" y="554268"/>
                    <a:pt x="1626269" y="565392"/>
                  </a:cubicBezTo>
                  <a:cubicBezTo>
                    <a:pt x="1623651" y="583715"/>
                    <a:pt x="1615798" y="600075"/>
                    <a:pt x="1606637" y="615126"/>
                  </a:cubicBezTo>
                  <a:cubicBezTo>
                    <a:pt x="1581116" y="657007"/>
                    <a:pt x="1559521" y="700851"/>
                    <a:pt x="1538580" y="745349"/>
                  </a:cubicBezTo>
                  <a:cubicBezTo>
                    <a:pt x="1534654" y="754511"/>
                    <a:pt x="1530073" y="763018"/>
                    <a:pt x="1528110" y="772834"/>
                  </a:cubicBezTo>
                  <a:cubicBezTo>
                    <a:pt x="1518294" y="823876"/>
                    <a:pt x="1509133" y="875573"/>
                    <a:pt x="1499317" y="926615"/>
                  </a:cubicBezTo>
                  <a:cubicBezTo>
                    <a:pt x="1479685" y="1028700"/>
                    <a:pt x="1450892" y="1126858"/>
                    <a:pt x="1398541" y="1217819"/>
                  </a:cubicBezTo>
                  <a:cubicBezTo>
                    <a:pt x="1382836" y="1244648"/>
                    <a:pt x="1373020" y="1274096"/>
                    <a:pt x="1356660" y="1300926"/>
                  </a:cubicBezTo>
                  <a:cubicBezTo>
                    <a:pt x="1336374" y="1334300"/>
                    <a:pt x="1311507" y="1363747"/>
                    <a:pt x="1284023" y="1390578"/>
                  </a:cubicBezTo>
                  <a:cubicBezTo>
                    <a:pt x="1256539" y="1416098"/>
                    <a:pt x="1231017" y="1443583"/>
                    <a:pt x="1209423" y="1473685"/>
                  </a:cubicBezTo>
                  <a:cubicBezTo>
                    <a:pt x="1187173" y="1504441"/>
                    <a:pt x="1186519" y="1540432"/>
                    <a:pt x="1196335" y="1576424"/>
                  </a:cubicBezTo>
                  <a:cubicBezTo>
                    <a:pt x="1199607" y="1590166"/>
                    <a:pt x="1203533" y="1603254"/>
                    <a:pt x="1203533" y="1620268"/>
                  </a:cubicBezTo>
                  <a:cubicBezTo>
                    <a:pt x="1191754" y="1605871"/>
                    <a:pt x="1181284" y="1593438"/>
                    <a:pt x="1178012" y="1576424"/>
                  </a:cubicBezTo>
                  <a:cubicBezTo>
                    <a:pt x="1172122" y="1543704"/>
                    <a:pt x="1164924" y="1511640"/>
                    <a:pt x="1158380" y="1478920"/>
                  </a:cubicBezTo>
                  <a:cubicBezTo>
                    <a:pt x="1156417" y="1468450"/>
                    <a:pt x="1151836" y="1460597"/>
                    <a:pt x="1142020" y="1454053"/>
                  </a:cubicBezTo>
                  <a:cubicBezTo>
                    <a:pt x="1102103" y="1429186"/>
                    <a:pt x="1064148" y="1401048"/>
                    <a:pt x="1022922" y="1376835"/>
                  </a:cubicBezTo>
                  <a:cubicBezTo>
                    <a:pt x="996746" y="1361130"/>
                    <a:pt x="975151" y="1338881"/>
                    <a:pt x="957483" y="1314014"/>
                  </a:cubicBezTo>
                  <a:cubicBezTo>
                    <a:pt x="901860" y="1233524"/>
                    <a:pt x="854089" y="1149108"/>
                    <a:pt x="813517" y="1060111"/>
                  </a:cubicBezTo>
                  <a:cubicBezTo>
                    <a:pt x="782761" y="993363"/>
                    <a:pt x="754622" y="925306"/>
                    <a:pt x="710124" y="866411"/>
                  </a:cubicBezTo>
                  <a:cubicBezTo>
                    <a:pt x="701616" y="855287"/>
                    <a:pt x="697036" y="840236"/>
                    <a:pt x="691801" y="826494"/>
                  </a:cubicBezTo>
                  <a:cubicBezTo>
                    <a:pt x="681330" y="800318"/>
                    <a:pt x="680022" y="771525"/>
                    <a:pt x="670860" y="740114"/>
                  </a:cubicBezTo>
                  <a:cubicBezTo>
                    <a:pt x="697690" y="763672"/>
                    <a:pt x="719285" y="785922"/>
                    <a:pt x="739571" y="809479"/>
                  </a:cubicBezTo>
                  <a:cubicBezTo>
                    <a:pt x="801084" y="880154"/>
                    <a:pt x="859979" y="952791"/>
                    <a:pt x="922146" y="1022156"/>
                  </a:cubicBezTo>
                  <a:cubicBezTo>
                    <a:pt x="984313" y="1092176"/>
                    <a:pt x="1030774" y="1172011"/>
                    <a:pt x="1067420" y="1258391"/>
                  </a:cubicBezTo>
                  <a:cubicBezTo>
                    <a:pt x="1087052" y="1304198"/>
                    <a:pt x="1107338" y="1351314"/>
                    <a:pt x="1140712" y="1389923"/>
                  </a:cubicBezTo>
                  <a:cubicBezTo>
                    <a:pt x="1143329" y="1393195"/>
                    <a:pt x="1145947" y="1398430"/>
                    <a:pt x="1150528" y="1395813"/>
                  </a:cubicBezTo>
                  <a:cubicBezTo>
                    <a:pt x="1156417" y="1393195"/>
                    <a:pt x="1153799" y="1387960"/>
                    <a:pt x="1152491" y="1383379"/>
                  </a:cubicBezTo>
                  <a:cubicBezTo>
                    <a:pt x="1147910" y="1369637"/>
                    <a:pt x="1141366" y="1356549"/>
                    <a:pt x="1144638" y="1340844"/>
                  </a:cubicBezTo>
                  <a:cubicBezTo>
                    <a:pt x="1142675" y="1338881"/>
                    <a:pt x="1141366" y="1336263"/>
                    <a:pt x="1143329" y="1333646"/>
                  </a:cubicBezTo>
                  <a:cubicBezTo>
                    <a:pt x="1143329" y="1332337"/>
                    <a:pt x="1143329" y="1330374"/>
                    <a:pt x="1143329" y="1329065"/>
                  </a:cubicBezTo>
                  <a:cubicBezTo>
                    <a:pt x="1143329" y="1329065"/>
                    <a:pt x="1143329" y="1329065"/>
                    <a:pt x="1143329" y="1329065"/>
                  </a:cubicBezTo>
                  <a:lnTo>
                    <a:pt x="1143329" y="1329065"/>
                  </a:lnTo>
                  <a:cubicBezTo>
                    <a:pt x="1143329" y="1329065"/>
                    <a:pt x="1143329" y="1329065"/>
                    <a:pt x="1143329" y="1329065"/>
                  </a:cubicBezTo>
                  <a:cubicBezTo>
                    <a:pt x="1142675" y="1326447"/>
                    <a:pt x="1142675" y="1324484"/>
                    <a:pt x="1142020" y="1321867"/>
                  </a:cubicBezTo>
                  <a:cubicBezTo>
                    <a:pt x="1142020" y="1321867"/>
                    <a:pt x="1142020" y="1321867"/>
                    <a:pt x="1142020" y="1321867"/>
                  </a:cubicBezTo>
                  <a:lnTo>
                    <a:pt x="1142020" y="1321867"/>
                  </a:lnTo>
                  <a:cubicBezTo>
                    <a:pt x="1142020" y="1321867"/>
                    <a:pt x="1142020" y="1321867"/>
                    <a:pt x="1142020" y="1321867"/>
                  </a:cubicBezTo>
                  <a:cubicBezTo>
                    <a:pt x="1137440" y="1300926"/>
                    <a:pt x="1132859" y="1279986"/>
                    <a:pt x="1130242" y="1258391"/>
                  </a:cubicBezTo>
                  <a:cubicBezTo>
                    <a:pt x="1128933" y="1251192"/>
                    <a:pt x="1128278" y="1243994"/>
                    <a:pt x="1127624" y="1236796"/>
                  </a:cubicBezTo>
                  <a:cubicBezTo>
                    <a:pt x="1124352" y="1202768"/>
                    <a:pt x="1111919" y="1170048"/>
                    <a:pt x="1115191" y="1135366"/>
                  </a:cubicBezTo>
                  <a:cubicBezTo>
                    <a:pt x="1117808" y="1104609"/>
                    <a:pt x="1117808" y="1073853"/>
                    <a:pt x="1107992" y="1043751"/>
                  </a:cubicBezTo>
                  <a:cubicBezTo>
                    <a:pt x="1106029" y="1037862"/>
                    <a:pt x="1105375" y="1031972"/>
                    <a:pt x="1106029" y="1026083"/>
                  </a:cubicBezTo>
                  <a:cubicBezTo>
                    <a:pt x="1109301" y="944938"/>
                    <a:pt x="1104066" y="863139"/>
                    <a:pt x="1125661" y="782650"/>
                  </a:cubicBezTo>
                  <a:cubicBezTo>
                    <a:pt x="1143984" y="714593"/>
                    <a:pt x="1168850" y="649154"/>
                    <a:pt x="1201570" y="585679"/>
                  </a:cubicBezTo>
                  <a:cubicBezTo>
                    <a:pt x="1227091" y="536599"/>
                    <a:pt x="1248686" y="485557"/>
                    <a:pt x="1266354" y="433206"/>
                  </a:cubicBezTo>
                  <a:cubicBezTo>
                    <a:pt x="1282060" y="387398"/>
                    <a:pt x="1294493" y="340283"/>
                    <a:pt x="1308890" y="293821"/>
                  </a:cubicBezTo>
                  <a:cubicBezTo>
                    <a:pt x="1323941" y="244742"/>
                    <a:pt x="1333757" y="193699"/>
                    <a:pt x="1350116" y="144620"/>
                  </a:cubicBezTo>
                  <a:cubicBezTo>
                    <a:pt x="1362550" y="105357"/>
                    <a:pt x="1376946" y="67402"/>
                    <a:pt x="1398541" y="32719"/>
                  </a:cubicBezTo>
                  <a:cubicBezTo>
                    <a:pt x="1400504" y="26830"/>
                    <a:pt x="1406394" y="20286"/>
                    <a:pt x="1414901" y="2094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C51683C1-C116-424C-8D90-DCEF437D4F5D}"/>
                </a:ext>
              </a:extLst>
            </p:cNvPr>
            <p:cNvSpPr/>
            <p:nvPr/>
          </p:nvSpPr>
          <p:spPr>
            <a:xfrm>
              <a:off x="3731690" y="4417782"/>
              <a:ext cx="9161" cy="43189"/>
            </a:xfrm>
            <a:custGeom>
              <a:avLst/>
              <a:gdLst>
                <a:gd name="connsiteX0" fmla="*/ 9162 w 9161"/>
                <a:gd name="connsiteY0" fmla="*/ 0 h 43189"/>
                <a:gd name="connsiteX1" fmla="*/ 0 w 9161"/>
                <a:gd name="connsiteY1" fmla="*/ 43190 h 43189"/>
                <a:gd name="connsiteX2" fmla="*/ 9162 w 9161"/>
                <a:gd name="connsiteY2" fmla="*/ 0 h 4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1" h="43189">
                  <a:moveTo>
                    <a:pt x="9162" y="0"/>
                  </a:moveTo>
                  <a:cubicBezTo>
                    <a:pt x="6544" y="14397"/>
                    <a:pt x="3272" y="28793"/>
                    <a:pt x="0" y="43190"/>
                  </a:cubicBezTo>
                  <a:cubicBezTo>
                    <a:pt x="2618" y="28139"/>
                    <a:pt x="5890" y="13742"/>
                    <a:pt x="9162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E7103CF-ABEF-44BC-9932-554D1E23964F}"/>
                </a:ext>
              </a:extLst>
            </p:cNvPr>
            <p:cNvSpPr/>
            <p:nvPr/>
          </p:nvSpPr>
          <p:spPr>
            <a:xfrm>
              <a:off x="4020931" y="5752736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6DB0E45-229C-425B-82C9-942343226D6A}"/>
                </a:ext>
              </a:extLst>
            </p:cNvPr>
            <p:cNvSpPr/>
            <p:nvPr/>
          </p:nvSpPr>
          <p:spPr>
            <a:xfrm>
              <a:off x="3714676" y="4481912"/>
              <a:ext cx="12433" cy="87033"/>
            </a:xfrm>
            <a:custGeom>
              <a:avLst/>
              <a:gdLst>
                <a:gd name="connsiteX0" fmla="*/ 0 w 12433"/>
                <a:gd name="connsiteY0" fmla="*/ 87034 h 87033"/>
                <a:gd name="connsiteX1" fmla="*/ 0 w 12433"/>
                <a:gd name="connsiteY1" fmla="*/ 87034 h 87033"/>
                <a:gd name="connsiteX2" fmla="*/ 0 w 12433"/>
                <a:gd name="connsiteY2" fmla="*/ 87034 h 87033"/>
                <a:gd name="connsiteX3" fmla="*/ 12433 w 12433"/>
                <a:gd name="connsiteY3" fmla="*/ 0 h 87033"/>
                <a:gd name="connsiteX4" fmla="*/ 0 w 12433"/>
                <a:gd name="connsiteY4" fmla="*/ 87034 h 8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3" h="87033">
                  <a:moveTo>
                    <a:pt x="0" y="87034"/>
                  </a:moveTo>
                  <a:lnTo>
                    <a:pt x="0" y="87034"/>
                  </a:lnTo>
                  <a:lnTo>
                    <a:pt x="0" y="87034"/>
                  </a:lnTo>
                  <a:cubicBezTo>
                    <a:pt x="1309" y="57586"/>
                    <a:pt x="6544" y="28793"/>
                    <a:pt x="12433" y="0"/>
                  </a:cubicBezTo>
                  <a:cubicBezTo>
                    <a:pt x="6544" y="28793"/>
                    <a:pt x="1309" y="57586"/>
                    <a:pt x="0" y="8703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146A894E-8717-47FA-94E2-426532E6E8F0}"/>
                </a:ext>
              </a:extLst>
            </p:cNvPr>
            <p:cNvSpPr/>
            <p:nvPr/>
          </p:nvSpPr>
          <p:spPr>
            <a:xfrm>
              <a:off x="4591388" y="4924933"/>
              <a:ext cx="536769" cy="1331028"/>
            </a:xfrm>
            <a:custGeom>
              <a:avLst/>
              <a:gdLst>
                <a:gd name="connsiteX0" fmla="*/ 74771 w 536769"/>
                <a:gd name="connsiteY0" fmla="*/ 1074507 h 1331028"/>
                <a:gd name="connsiteX1" fmla="*/ 123195 w 536769"/>
                <a:gd name="connsiteY1" fmla="*/ 964570 h 1331028"/>
                <a:gd name="connsiteX2" fmla="*/ 197796 w 536769"/>
                <a:gd name="connsiteY2" fmla="*/ 814715 h 1331028"/>
                <a:gd name="connsiteX3" fmla="*/ 318203 w 536769"/>
                <a:gd name="connsiteY3" fmla="*/ 617744 h 1331028"/>
                <a:gd name="connsiteX4" fmla="*/ 429450 w 536769"/>
                <a:gd name="connsiteY4" fmla="*/ 414883 h 1331028"/>
                <a:gd name="connsiteX5" fmla="*/ 490308 w 536769"/>
                <a:gd name="connsiteY5" fmla="*/ 230345 h 1331028"/>
                <a:gd name="connsiteX6" fmla="*/ 499469 w 536769"/>
                <a:gd name="connsiteY6" fmla="*/ 162289 h 1331028"/>
                <a:gd name="connsiteX7" fmla="*/ 528262 w 536769"/>
                <a:gd name="connsiteY7" fmla="*/ 43190 h 1331028"/>
                <a:gd name="connsiteX8" fmla="*/ 532189 w 536769"/>
                <a:gd name="connsiteY8" fmla="*/ 18323 h 1331028"/>
                <a:gd name="connsiteX9" fmla="*/ 536769 w 536769"/>
                <a:gd name="connsiteY9" fmla="*/ 3927 h 1331028"/>
                <a:gd name="connsiteX10" fmla="*/ 532843 w 536769"/>
                <a:gd name="connsiteY10" fmla="*/ 0 h 1331028"/>
                <a:gd name="connsiteX11" fmla="*/ 532843 w 536769"/>
                <a:gd name="connsiteY11" fmla="*/ 0 h 1331028"/>
                <a:gd name="connsiteX12" fmla="*/ 532843 w 536769"/>
                <a:gd name="connsiteY12" fmla="*/ 0 h 1331028"/>
                <a:gd name="connsiteX13" fmla="*/ 513211 w 536769"/>
                <a:gd name="connsiteY13" fmla="*/ 57587 h 1331028"/>
                <a:gd name="connsiteX14" fmla="*/ 507976 w 536769"/>
                <a:gd name="connsiteY14" fmla="*/ 77218 h 1331028"/>
                <a:gd name="connsiteX15" fmla="*/ 473294 w 536769"/>
                <a:gd name="connsiteY15" fmla="*/ 204170 h 1331028"/>
                <a:gd name="connsiteX16" fmla="*/ 464132 w 536769"/>
                <a:gd name="connsiteY16" fmla="*/ 251940 h 1331028"/>
                <a:gd name="connsiteX17" fmla="*/ 354849 w 536769"/>
                <a:gd name="connsiteY17" fmla="*/ 505189 h 1331028"/>
                <a:gd name="connsiteX18" fmla="*/ 318858 w 536769"/>
                <a:gd name="connsiteY18" fmla="*/ 565393 h 1331028"/>
                <a:gd name="connsiteX19" fmla="*/ 231824 w 536769"/>
                <a:gd name="connsiteY19" fmla="*/ 716556 h 1331028"/>
                <a:gd name="connsiteX20" fmla="*/ 59065 w 536769"/>
                <a:gd name="connsiteY20" fmla="*/ 1055530 h 1331028"/>
                <a:gd name="connsiteX21" fmla="*/ 30272 w 536769"/>
                <a:gd name="connsiteY21" fmla="*/ 1158924 h 1331028"/>
                <a:gd name="connsiteX22" fmla="*/ 170 w 536769"/>
                <a:gd name="connsiteY22" fmla="*/ 1317286 h 1331028"/>
                <a:gd name="connsiteX23" fmla="*/ 2788 w 536769"/>
                <a:gd name="connsiteY23" fmla="*/ 1331028 h 1331028"/>
                <a:gd name="connsiteX24" fmla="*/ 17184 w 536769"/>
                <a:gd name="connsiteY24" fmla="*/ 1278677 h 1331028"/>
                <a:gd name="connsiteX25" fmla="*/ 74771 w 536769"/>
                <a:gd name="connsiteY25" fmla="*/ 1074507 h 133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6769" h="1331028">
                  <a:moveTo>
                    <a:pt x="74771" y="1074507"/>
                  </a:moveTo>
                  <a:cubicBezTo>
                    <a:pt x="85895" y="1035899"/>
                    <a:pt x="107490" y="1001216"/>
                    <a:pt x="123195" y="964570"/>
                  </a:cubicBezTo>
                  <a:cubicBezTo>
                    <a:pt x="145445" y="913528"/>
                    <a:pt x="166385" y="861831"/>
                    <a:pt x="197796" y="814715"/>
                  </a:cubicBezTo>
                  <a:cubicBezTo>
                    <a:pt x="240331" y="750585"/>
                    <a:pt x="283521" y="687109"/>
                    <a:pt x="318203" y="617744"/>
                  </a:cubicBezTo>
                  <a:cubicBezTo>
                    <a:pt x="352886" y="548379"/>
                    <a:pt x="400656" y="486866"/>
                    <a:pt x="429450" y="414883"/>
                  </a:cubicBezTo>
                  <a:cubicBezTo>
                    <a:pt x="453662" y="354679"/>
                    <a:pt x="479183" y="294475"/>
                    <a:pt x="490308" y="230345"/>
                  </a:cubicBezTo>
                  <a:cubicBezTo>
                    <a:pt x="494234" y="208096"/>
                    <a:pt x="492925" y="184538"/>
                    <a:pt x="499469" y="162289"/>
                  </a:cubicBezTo>
                  <a:cubicBezTo>
                    <a:pt x="510594" y="123026"/>
                    <a:pt x="519755" y="83108"/>
                    <a:pt x="528262" y="43190"/>
                  </a:cubicBezTo>
                  <a:cubicBezTo>
                    <a:pt x="530226" y="34683"/>
                    <a:pt x="530880" y="26176"/>
                    <a:pt x="532189" y="18323"/>
                  </a:cubicBezTo>
                  <a:cubicBezTo>
                    <a:pt x="533498" y="13088"/>
                    <a:pt x="534806" y="8507"/>
                    <a:pt x="536769" y="3927"/>
                  </a:cubicBezTo>
                  <a:cubicBezTo>
                    <a:pt x="535461" y="2618"/>
                    <a:pt x="534152" y="1309"/>
                    <a:pt x="532843" y="0"/>
                  </a:cubicBezTo>
                  <a:cubicBezTo>
                    <a:pt x="532843" y="0"/>
                    <a:pt x="532843" y="0"/>
                    <a:pt x="532843" y="0"/>
                  </a:cubicBezTo>
                  <a:cubicBezTo>
                    <a:pt x="532843" y="0"/>
                    <a:pt x="532843" y="0"/>
                    <a:pt x="532843" y="0"/>
                  </a:cubicBezTo>
                  <a:cubicBezTo>
                    <a:pt x="523682" y="18323"/>
                    <a:pt x="518446" y="37955"/>
                    <a:pt x="513211" y="57587"/>
                  </a:cubicBezTo>
                  <a:cubicBezTo>
                    <a:pt x="511248" y="64130"/>
                    <a:pt x="509939" y="70674"/>
                    <a:pt x="507976" y="77218"/>
                  </a:cubicBezTo>
                  <a:cubicBezTo>
                    <a:pt x="496852" y="119754"/>
                    <a:pt x="476566" y="159671"/>
                    <a:pt x="473294" y="204170"/>
                  </a:cubicBezTo>
                  <a:cubicBezTo>
                    <a:pt x="471985" y="220529"/>
                    <a:pt x="469367" y="236889"/>
                    <a:pt x="464132" y="251940"/>
                  </a:cubicBezTo>
                  <a:cubicBezTo>
                    <a:pt x="436648" y="340282"/>
                    <a:pt x="405237" y="426662"/>
                    <a:pt x="354849" y="505189"/>
                  </a:cubicBezTo>
                  <a:cubicBezTo>
                    <a:pt x="342416" y="524820"/>
                    <a:pt x="330637" y="545107"/>
                    <a:pt x="318858" y="565393"/>
                  </a:cubicBezTo>
                  <a:cubicBezTo>
                    <a:pt x="290065" y="615781"/>
                    <a:pt x="265852" y="668786"/>
                    <a:pt x="231824" y="716556"/>
                  </a:cubicBezTo>
                  <a:cubicBezTo>
                    <a:pt x="157224" y="821259"/>
                    <a:pt x="108144" y="937740"/>
                    <a:pt x="59065" y="1055530"/>
                  </a:cubicBezTo>
                  <a:cubicBezTo>
                    <a:pt x="45323" y="1088904"/>
                    <a:pt x="42706" y="1125550"/>
                    <a:pt x="30272" y="1158924"/>
                  </a:cubicBezTo>
                  <a:cubicBezTo>
                    <a:pt x="11295" y="1209966"/>
                    <a:pt x="6060" y="1263626"/>
                    <a:pt x="170" y="1317286"/>
                  </a:cubicBezTo>
                  <a:cubicBezTo>
                    <a:pt x="-484" y="1322521"/>
                    <a:pt x="825" y="1327102"/>
                    <a:pt x="2788" y="1331028"/>
                  </a:cubicBezTo>
                  <a:cubicBezTo>
                    <a:pt x="12604" y="1314668"/>
                    <a:pt x="13912" y="1297000"/>
                    <a:pt x="17184" y="1278677"/>
                  </a:cubicBezTo>
                  <a:cubicBezTo>
                    <a:pt x="29618" y="1208003"/>
                    <a:pt x="54484" y="1141909"/>
                    <a:pt x="74771" y="107450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E39BE061-D646-41F0-BAFA-5D394320384A}"/>
                </a:ext>
              </a:extLst>
            </p:cNvPr>
            <p:cNvSpPr/>
            <p:nvPr/>
          </p:nvSpPr>
          <p:spPr>
            <a:xfrm>
              <a:off x="5105254" y="4923625"/>
              <a:ext cx="19631" cy="57586"/>
            </a:xfrm>
            <a:custGeom>
              <a:avLst/>
              <a:gdLst>
                <a:gd name="connsiteX0" fmla="*/ 19632 w 19631"/>
                <a:gd name="connsiteY0" fmla="*/ 0 h 57586"/>
                <a:gd name="connsiteX1" fmla="*/ 0 w 19631"/>
                <a:gd name="connsiteY1" fmla="*/ 57586 h 57586"/>
                <a:gd name="connsiteX2" fmla="*/ 19632 w 19631"/>
                <a:gd name="connsiteY2" fmla="*/ 0 h 57586"/>
                <a:gd name="connsiteX3" fmla="*/ 19632 w 19631"/>
                <a:gd name="connsiteY3" fmla="*/ 0 h 5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1" h="57586">
                  <a:moveTo>
                    <a:pt x="19632" y="0"/>
                  </a:moveTo>
                  <a:cubicBezTo>
                    <a:pt x="10470" y="18323"/>
                    <a:pt x="5235" y="37955"/>
                    <a:pt x="0" y="57586"/>
                  </a:cubicBezTo>
                  <a:cubicBezTo>
                    <a:pt x="4581" y="37955"/>
                    <a:pt x="10470" y="18323"/>
                    <a:pt x="19632" y="0"/>
                  </a:cubicBezTo>
                  <a:cubicBezTo>
                    <a:pt x="19632" y="0"/>
                    <a:pt x="19632" y="0"/>
                    <a:pt x="19632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EF853AE7-8C25-41E9-B681-71CD2A40B2DA}"/>
                </a:ext>
              </a:extLst>
            </p:cNvPr>
            <p:cNvSpPr/>
            <p:nvPr/>
          </p:nvSpPr>
          <p:spPr>
            <a:xfrm>
              <a:off x="4066083" y="4358887"/>
              <a:ext cx="532018" cy="1136674"/>
            </a:xfrm>
            <a:custGeom>
              <a:avLst/>
              <a:gdLst>
                <a:gd name="connsiteX0" fmla="*/ 9161 w 532018"/>
                <a:gd name="connsiteY0" fmla="*/ 1136674 h 1136674"/>
                <a:gd name="connsiteX1" fmla="*/ 11125 w 532018"/>
                <a:gd name="connsiteY1" fmla="*/ 1130785 h 1136674"/>
                <a:gd name="connsiteX2" fmla="*/ 58241 w 532018"/>
                <a:gd name="connsiteY2" fmla="*/ 1045714 h 1136674"/>
                <a:gd name="connsiteX3" fmla="*/ 134150 w 532018"/>
                <a:gd name="connsiteY3" fmla="*/ 914182 h 1136674"/>
                <a:gd name="connsiteX4" fmla="*/ 236889 w 532018"/>
                <a:gd name="connsiteY4" fmla="*/ 761709 h 1136674"/>
                <a:gd name="connsiteX5" fmla="*/ 447602 w 532018"/>
                <a:gd name="connsiteY5" fmla="*/ 378892 h 1136674"/>
                <a:gd name="connsiteX6" fmla="*/ 467888 w 532018"/>
                <a:gd name="connsiteY6" fmla="*/ 327849 h 1136674"/>
                <a:gd name="connsiteX7" fmla="*/ 520239 w 532018"/>
                <a:gd name="connsiteY7" fmla="*/ 90306 h 1136674"/>
                <a:gd name="connsiteX8" fmla="*/ 532019 w 532018"/>
                <a:gd name="connsiteY8" fmla="*/ 2618 h 1136674"/>
                <a:gd name="connsiteX9" fmla="*/ 524820 w 532018"/>
                <a:gd name="connsiteY9" fmla="*/ 0 h 1136674"/>
                <a:gd name="connsiteX10" fmla="*/ 520894 w 532018"/>
                <a:gd name="connsiteY10" fmla="*/ 32065 h 1136674"/>
                <a:gd name="connsiteX11" fmla="*/ 516967 w 532018"/>
                <a:gd name="connsiteY11" fmla="*/ 51043 h 1136674"/>
                <a:gd name="connsiteX12" fmla="*/ 460036 w 532018"/>
                <a:gd name="connsiteY12" fmla="*/ 265028 h 1136674"/>
                <a:gd name="connsiteX13" fmla="*/ 388707 w 532018"/>
                <a:gd name="connsiteY13" fmla="*/ 454801 h 1136674"/>
                <a:gd name="connsiteX14" fmla="*/ 224456 w 532018"/>
                <a:gd name="connsiteY14" fmla="*/ 728336 h 1136674"/>
                <a:gd name="connsiteX15" fmla="*/ 137422 w 532018"/>
                <a:gd name="connsiteY15" fmla="*/ 862485 h 1136674"/>
                <a:gd name="connsiteX16" fmla="*/ 18323 w 532018"/>
                <a:gd name="connsiteY16" fmla="*/ 1076470 h 1136674"/>
                <a:gd name="connsiteX17" fmla="*/ 0 w 532018"/>
                <a:gd name="connsiteY17" fmla="*/ 1135366 h 1136674"/>
                <a:gd name="connsiteX18" fmla="*/ 9161 w 532018"/>
                <a:gd name="connsiteY18" fmla="*/ 1136674 h 113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2018" h="1136674">
                  <a:moveTo>
                    <a:pt x="9161" y="1136674"/>
                  </a:moveTo>
                  <a:cubicBezTo>
                    <a:pt x="9816" y="1134711"/>
                    <a:pt x="10470" y="1132748"/>
                    <a:pt x="11125" y="1130785"/>
                  </a:cubicBezTo>
                  <a:cubicBezTo>
                    <a:pt x="24867" y="1101338"/>
                    <a:pt x="47770" y="1076470"/>
                    <a:pt x="58241" y="1045714"/>
                  </a:cubicBezTo>
                  <a:cubicBezTo>
                    <a:pt x="75909" y="997290"/>
                    <a:pt x="100776" y="953445"/>
                    <a:pt x="134150" y="914182"/>
                  </a:cubicBezTo>
                  <a:cubicBezTo>
                    <a:pt x="173413" y="867066"/>
                    <a:pt x="201552" y="812097"/>
                    <a:pt x="236889" y="761709"/>
                  </a:cubicBezTo>
                  <a:cubicBezTo>
                    <a:pt x="321305" y="641956"/>
                    <a:pt x="397869" y="518276"/>
                    <a:pt x="447602" y="378892"/>
                  </a:cubicBezTo>
                  <a:cubicBezTo>
                    <a:pt x="453492" y="361878"/>
                    <a:pt x="463308" y="346172"/>
                    <a:pt x="467888" y="327849"/>
                  </a:cubicBezTo>
                  <a:cubicBezTo>
                    <a:pt x="486866" y="249323"/>
                    <a:pt x="503880" y="170141"/>
                    <a:pt x="520239" y="90306"/>
                  </a:cubicBezTo>
                  <a:cubicBezTo>
                    <a:pt x="526129" y="61513"/>
                    <a:pt x="531364" y="32065"/>
                    <a:pt x="532019" y="2618"/>
                  </a:cubicBezTo>
                  <a:cubicBezTo>
                    <a:pt x="529401" y="1963"/>
                    <a:pt x="526783" y="1309"/>
                    <a:pt x="524820" y="0"/>
                  </a:cubicBezTo>
                  <a:cubicBezTo>
                    <a:pt x="522857" y="10470"/>
                    <a:pt x="522857" y="21595"/>
                    <a:pt x="520894" y="32065"/>
                  </a:cubicBezTo>
                  <a:cubicBezTo>
                    <a:pt x="520239" y="38609"/>
                    <a:pt x="518931" y="45153"/>
                    <a:pt x="516967" y="51043"/>
                  </a:cubicBezTo>
                  <a:cubicBezTo>
                    <a:pt x="494718" y="121062"/>
                    <a:pt x="478359" y="193699"/>
                    <a:pt x="460036" y="265028"/>
                  </a:cubicBezTo>
                  <a:cubicBezTo>
                    <a:pt x="443022" y="331121"/>
                    <a:pt x="418155" y="394597"/>
                    <a:pt x="388707" y="454801"/>
                  </a:cubicBezTo>
                  <a:cubicBezTo>
                    <a:pt x="341591" y="550342"/>
                    <a:pt x="289894" y="643265"/>
                    <a:pt x="224456" y="728336"/>
                  </a:cubicBezTo>
                  <a:cubicBezTo>
                    <a:pt x="191736" y="770871"/>
                    <a:pt x="172104" y="821259"/>
                    <a:pt x="137422" y="862485"/>
                  </a:cubicBezTo>
                  <a:cubicBezTo>
                    <a:pt x="83762" y="926616"/>
                    <a:pt x="48425" y="999907"/>
                    <a:pt x="18323" y="1076470"/>
                  </a:cubicBezTo>
                  <a:cubicBezTo>
                    <a:pt x="10470" y="1095448"/>
                    <a:pt x="3272" y="1115080"/>
                    <a:pt x="0" y="1135366"/>
                  </a:cubicBezTo>
                  <a:cubicBezTo>
                    <a:pt x="3272" y="1134057"/>
                    <a:pt x="6544" y="1134057"/>
                    <a:pt x="9161" y="113667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FF67C90-9738-49B5-B221-43164A838DB8}"/>
                </a:ext>
              </a:extLst>
            </p:cNvPr>
            <p:cNvSpPr/>
            <p:nvPr/>
          </p:nvSpPr>
          <p:spPr>
            <a:xfrm>
              <a:off x="4261746" y="4569600"/>
              <a:ext cx="594185" cy="1234178"/>
            </a:xfrm>
            <a:custGeom>
              <a:avLst/>
              <a:gdLst>
                <a:gd name="connsiteX0" fmla="*/ 35991 w 594185"/>
                <a:gd name="connsiteY0" fmla="*/ 1153034 h 1234178"/>
                <a:gd name="connsiteX1" fmla="*/ 40572 w 594185"/>
                <a:gd name="connsiteY1" fmla="*/ 1141255 h 1234178"/>
                <a:gd name="connsiteX2" fmla="*/ 169487 w 594185"/>
                <a:gd name="connsiteY2" fmla="*/ 942321 h 1234178"/>
                <a:gd name="connsiteX3" fmla="*/ 290549 w 594185"/>
                <a:gd name="connsiteY3" fmla="*/ 808171 h 1234178"/>
                <a:gd name="connsiteX4" fmla="*/ 486211 w 594185"/>
                <a:gd name="connsiteY4" fmla="*/ 497336 h 1234178"/>
                <a:gd name="connsiteX5" fmla="*/ 513696 w 594185"/>
                <a:gd name="connsiteY5" fmla="*/ 410956 h 1234178"/>
                <a:gd name="connsiteX6" fmla="*/ 520894 w 594185"/>
                <a:gd name="connsiteY6" fmla="*/ 377583 h 1234178"/>
                <a:gd name="connsiteX7" fmla="*/ 557540 w 594185"/>
                <a:gd name="connsiteY7" fmla="*/ 212677 h 1234178"/>
                <a:gd name="connsiteX8" fmla="*/ 594185 w 594185"/>
                <a:gd name="connsiteY8" fmla="*/ 3272 h 1234178"/>
                <a:gd name="connsiteX9" fmla="*/ 586333 w 594185"/>
                <a:gd name="connsiteY9" fmla="*/ 0 h 1234178"/>
                <a:gd name="connsiteX10" fmla="*/ 567355 w 594185"/>
                <a:gd name="connsiteY10" fmla="*/ 83108 h 1234178"/>
                <a:gd name="connsiteX11" fmla="*/ 560157 w 594185"/>
                <a:gd name="connsiteY11" fmla="*/ 110592 h 1234178"/>
                <a:gd name="connsiteX12" fmla="*/ 531364 w 594185"/>
                <a:gd name="connsiteY12" fmla="*/ 240815 h 1234178"/>
                <a:gd name="connsiteX13" fmla="*/ 491446 w 594185"/>
                <a:gd name="connsiteY13" fmla="*/ 405721 h 1234178"/>
                <a:gd name="connsiteX14" fmla="*/ 462653 w 594185"/>
                <a:gd name="connsiteY14" fmla="*/ 492101 h 1234178"/>
                <a:gd name="connsiteX15" fmla="*/ 417500 w 594185"/>
                <a:gd name="connsiteY15" fmla="*/ 583715 h 1234178"/>
                <a:gd name="connsiteX16" fmla="*/ 325886 w 594185"/>
                <a:gd name="connsiteY16" fmla="*/ 719828 h 1234178"/>
                <a:gd name="connsiteX17" fmla="*/ 155745 w 594185"/>
                <a:gd name="connsiteY17" fmla="*/ 925307 h 1234178"/>
                <a:gd name="connsiteX18" fmla="*/ 0 w 594185"/>
                <a:gd name="connsiteY18" fmla="*/ 1230907 h 1234178"/>
                <a:gd name="connsiteX19" fmla="*/ 7198 w 594185"/>
                <a:gd name="connsiteY19" fmla="*/ 1234179 h 1234178"/>
                <a:gd name="connsiteX20" fmla="*/ 35991 w 594185"/>
                <a:gd name="connsiteY20" fmla="*/ 1153034 h 123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4185" h="1234178">
                  <a:moveTo>
                    <a:pt x="35991" y="1153034"/>
                  </a:moveTo>
                  <a:cubicBezTo>
                    <a:pt x="37300" y="1149108"/>
                    <a:pt x="39263" y="1145181"/>
                    <a:pt x="40572" y="1141255"/>
                  </a:cubicBezTo>
                  <a:cubicBezTo>
                    <a:pt x="70674" y="1066655"/>
                    <a:pt x="111246" y="999253"/>
                    <a:pt x="169487" y="942321"/>
                  </a:cubicBezTo>
                  <a:cubicBezTo>
                    <a:pt x="212677" y="900440"/>
                    <a:pt x="253903" y="856596"/>
                    <a:pt x="290549" y="808171"/>
                  </a:cubicBezTo>
                  <a:cubicBezTo>
                    <a:pt x="364495" y="710012"/>
                    <a:pt x="437786" y="611854"/>
                    <a:pt x="486211" y="497336"/>
                  </a:cubicBezTo>
                  <a:cubicBezTo>
                    <a:pt x="497990" y="469197"/>
                    <a:pt x="509769" y="441713"/>
                    <a:pt x="513696" y="410956"/>
                  </a:cubicBezTo>
                  <a:cubicBezTo>
                    <a:pt x="515004" y="399832"/>
                    <a:pt x="518276" y="388707"/>
                    <a:pt x="520894" y="377583"/>
                  </a:cubicBezTo>
                  <a:cubicBezTo>
                    <a:pt x="533327" y="322614"/>
                    <a:pt x="547069" y="267645"/>
                    <a:pt x="557540" y="212677"/>
                  </a:cubicBezTo>
                  <a:cubicBezTo>
                    <a:pt x="571282" y="143311"/>
                    <a:pt x="582406" y="73292"/>
                    <a:pt x="594185" y="3272"/>
                  </a:cubicBezTo>
                  <a:cubicBezTo>
                    <a:pt x="591568" y="1963"/>
                    <a:pt x="588950" y="1309"/>
                    <a:pt x="586333" y="0"/>
                  </a:cubicBezTo>
                  <a:cubicBezTo>
                    <a:pt x="579789" y="27484"/>
                    <a:pt x="573899" y="55623"/>
                    <a:pt x="567355" y="83108"/>
                  </a:cubicBezTo>
                  <a:cubicBezTo>
                    <a:pt x="565392" y="92269"/>
                    <a:pt x="562775" y="101430"/>
                    <a:pt x="560157" y="110592"/>
                  </a:cubicBezTo>
                  <a:cubicBezTo>
                    <a:pt x="547724" y="153781"/>
                    <a:pt x="543143" y="198280"/>
                    <a:pt x="531364" y="240815"/>
                  </a:cubicBezTo>
                  <a:cubicBezTo>
                    <a:pt x="516968" y="295130"/>
                    <a:pt x="503225" y="350098"/>
                    <a:pt x="491446" y="405721"/>
                  </a:cubicBezTo>
                  <a:cubicBezTo>
                    <a:pt x="484902" y="435824"/>
                    <a:pt x="477050" y="464616"/>
                    <a:pt x="462653" y="492101"/>
                  </a:cubicBezTo>
                  <a:cubicBezTo>
                    <a:pt x="446948" y="522203"/>
                    <a:pt x="431897" y="552959"/>
                    <a:pt x="417500" y="583715"/>
                  </a:cubicBezTo>
                  <a:cubicBezTo>
                    <a:pt x="393942" y="634103"/>
                    <a:pt x="357296" y="675330"/>
                    <a:pt x="325886" y="719828"/>
                  </a:cubicBezTo>
                  <a:cubicBezTo>
                    <a:pt x="274844" y="793120"/>
                    <a:pt x="218566" y="862485"/>
                    <a:pt x="155745" y="925307"/>
                  </a:cubicBezTo>
                  <a:cubicBezTo>
                    <a:pt x="71328" y="1010377"/>
                    <a:pt x="22904" y="1113771"/>
                    <a:pt x="0" y="1230907"/>
                  </a:cubicBezTo>
                  <a:cubicBezTo>
                    <a:pt x="2618" y="1232215"/>
                    <a:pt x="5235" y="1233524"/>
                    <a:pt x="7198" y="1234179"/>
                  </a:cubicBezTo>
                  <a:cubicBezTo>
                    <a:pt x="11779" y="1206039"/>
                    <a:pt x="24212" y="1179864"/>
                    <a:pt x="35991" y="115303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A2D05C2D-B676-4660-91A5-2F15072EADA3}"/>
                </a:ext>
              </a:extLst>
            </p:cNvPr>
            <p:cNvSpPr/>
            <p:nvPr/>
          </p:nvSpPr>
          <p:spPr>
            <a:xfrm>
              <a:off x="2783480" y="5067590"/>
              <a:ext cx="1223053" cy="501018"/>
            </a:xfrm>
            <a:custGeom>
              <a:avLst/>
              <a:gdLst>
                <a:gd name="connsiteX0" fmla="*/ 1223054 w 1223053"/>
                <a:gd name="connsiteY0" fmla="*/ 496681 h 501018"/>
                <a:gd name="connsiteX1" fmla="*/ 1198841 w 1223053"/>
                <a:gd name="connsiteY1" fmla="*/ 489483 h 501018"/>
                <a:gd name="connsiteX2" fmla="*/ 1143873 w 1223053"/>
                <a:gd name="connsiteY2" fmla="*/ 453492 h 501018"/>
                <a:gd name="connsiteX3" fmla="*/ 1028700 w 1223053"/>
                <a:gd name="connsiteY3" fmla="*/ 386090 h 501018"/>
                <a:gd name="connsiteX4" fmla="*/ 670095 w 1223053"/>
                <a:gd name="connsiteY4" fmla="*/ 268954 h 501018"/>
                <a:gd name="connsiteX5" fmla="*/ 558194 w 1223053"/>
                <a:gd name="connsiteY5" fmla="*/ 263064 h 501018"/>
                <a:gd name="connsiteX6" fmla="*/ 423390 w 1223053"/>
                <a:gd name="connsiteY6" fmla="*/ 258484 h 501018"/>
                <a:gd name="connsiteX7" fmla="*/ 389362 w 1223053"/>
                <a:gd name="connsiteY7" fmla="*/ 252594 h 501018"/>
                <a:gd name="connsiteX8" fmla="*/ 165560 w 1223053"/>
                <a:gd name="connsiteY8" fmla="*/ 176030 h 501018"/>
                <a:gd name="connsiteX9" fmla="*/ 79181 w 1223053"/>
                <a:gd name="connsiteY9" fmla="*/ 96850 h 501018"/>
                <a:gd name="connsiteX10" fmla="*/ 60204 w 1223053"/>
                <a:gd name="connsiteY10" fmla="*/ 74600 h 501018"/>
                <a:gd name="connsiteX11" fmla="*/ 7198 w 1223053"/>
                <a:gd name="connsiteY11" fmla="*/ 0 h 501018"/>
                <a:gd name="connsiteX12" fmla="*/ 0 w 1223053"/>
                <a:gd name="connsiteY12" fmla="*/ 6544 h 501018"/>
                <a:gd name="connsiteX13" fmla="*/ 0 w 1223053"/>
                <a:gd name="connsiteY13" fmla="*/ 6544 h 501018"/>
                <a:gd name="connsiteX14" fmla="*/ 16360 w 1223053"/>
                <a:gd name="connsiteY14" fmla="*/ 38609 h 501018"/>
                <a:gd name="connsiteX15" fmla="*/ 24867 w 1223053"/>
                <a:gd name="connsiteY15" fmla="*/ 50388 h 501018"/>
                <a:gd name="connsiteX16" fmla="*/ 29448 w 1223053"/>
                <a:gd name="connsiteY16" fmla="*/ 56277 h 501018"/>
                <a:gd name="connsiteX17" fmla="*/ 121716 w 1223053"/>
                <a:gd name="connsiteY17" fmla="*/ 155745 h 501018"/>
                <a:gd name="connsiteX18" fmla="*/ 261101 w 1223053"/>
                <a:gd name="connsiteY18" fmla="*/ 242778 h 501018"/>
                <a:gd name="connsiteX19" fmla="*/ 456764 w 1223053"/>
                <a:gd name="connsiteY19" fmla="*/ 285968 h 501018"/>
                <a:gd name="connsiteX20" fmla="*/ 477704 w 1223053"/>
                <a:gd name="connsiteY20" fmla="*/ 285968 h 501018"/>
                <a:gd name="connsiteX21" fmla="*/ 605964 w 1223053"/>
                <a:gd name="connsiteY21" fmla="*/ 287931 h 501018"/>
                <a:gd name="connsiteX22" fmla="*/ 895205 w 1223053"/>
                <a:gd name="connsiteY22" fmla="*/ 348789 h 501018"/>
                <a:gd name="connsiteX23" fmla="*/ 1156960 w 1223053"/>
                <a:gd name="connsiteY23" fmla="*/ 476395 h 501018"/>
                <a:gd name="connsiteX24" fmla="*/ 1208657 w 1223053"/>
                <a:gd name="connsiteY24" fmla="*/ 499299 h 501018"/>
                <a:gd name="connsiteX25" fmla="*/ 1223054 w 1223053"/>
                <a:gd name="connsiteY25" fmla="*/ 496681 h 50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3053" h="501018">
                  <a:moveTo>
                    <a:pt x="1223054" y="496681"/>
                  </a:moveTo>
                  <a:cubicBezTo>
                    <a:pt x="1216510" y="488829"/>
                    <a:pt x="1206694" y="492100"/>
                    <a:pt x="1198841" y="489483"/>
                  </a:cubicBezTo>
                  <a:cubicBezTo>
                    <a:pt x="1177246" y="482285"/>
                    <a:pt x="1161541" y="465925"/>
                    <a:pt x="1143873" y="453492"/>
                  </a:cubicBezTo>
                  <a:cubicBezTo>
                    <a:pt x="1107227" y="427970"/>
                    <a:pt x="1066655" y="409648"/>
                    <a:pt x="1028700" y="386090"/>
                  </a:cubicBezTo>
                  <a:cubicBezTo>
                    <a:pt x="918108" y="319342"/>
                    <a:pt x="796392" y="287931"/>
                    <a:pt x="670095" y="268954"/>
                  </a:cubicBezTo>
                  <a:cubicBezTo>
                    <a:pt x="632794" y="263719"/>
                    <a:pt x="595494" y="263064"/>
                    <a:pt x="558194" y="263064"/>
                  </a:cubicBezTo>
                  <a:cubicBezTo>
                    <a:pt x="513696" y="263064"/>
                    <a:pt x="467888" y="268300"/>
                    <a:pt x="423390" y="258484"/>
                  </a:cubicBezTo>
                  <a:cubicBezTo>
                    <a:pt x="412265" y="255866"/>
                    <a:pt x="401141" y="253903"/>
                    <a:pt x="389362" y="252594"/>
                  </a:cubicBezTo>
                  <a:cubicBezTo>
                    <a:pt x="308872" y="244087"/>
                    <a:pt x="233617" y="220529"/>
                    <a:pt x="165560" y="176030"/>
                  </a:cubicBezTo>
                  <a:cubicBezTo>
                    <a:pt x="132187" y="154436"/>
                    <a:pt x="102085" y="129569"/>
                    <a:pt x="79181" y="96850"/>
                  </a:cubicBezTo>
                  <a:cubicBezTo>
                    <a:pt x="73946" y="88997"/>
                    <a:pt x="67402" y="80490"/>
                    <a:pt x="60204" y="74600"/>
                  </a:cubicBezTo>
                  <a:cubicBezTo>
                    <a:pt x="35337" y="54314"/>
                    <a:pt x="20286" y="28139"/>
                    <a:pt x="7198" y="0"/>
                  </a:cubicBezTo>
                  <a:cubicBezTo>
                    <a:pt x="4581" y="1963"/>
                    <a:pt x="2618" y="3926"/>
                    <a:pt x="0" y="6544"/>
                  </a:cubicBezTo>
                  <a:cubicBezTo>
                    <a:pt x="0" y="6544"/>
                    <a:pt x="0" y="6544"/>
                    <a:pt x="0" y="6544"/>
                  </a:cubicBezTo>
                  <a:cubicBezTo>
                    <a:pt x="5235" y="17668"/>
                    <a:pt x="10470" y="28793"/>
                    <a:pt x="16360" y="38609"/>
                  </a:cubicBezTo>
                  <a:cubicBezTo>
                    <a:pt x="18977" y="42535"/>
                    <a:pt x="21595" y="46461"/>
                    <a:pt x="24867" y="50388"/>
                  </a:cubicBezTo>
                  <a:cubicBezTo>
                    <a:pt x="26176" y="52351"/>
                    <a:pt x="28139" y="54314"/>
                    <a:pt x="29448" y="56277"/>
                  </a:cubicBezTo>
                  <a:cubicBezTo>
                    <a:pt x="59549" y="89651"/>
                    <a:pt x="87034" y="125642"/>
                    <a:pt x="121716" y="155745"/>
                  </a:cubicBezTo>
                  <a:cubicBezTo>
                    <a:pt x="164252" y="192390"/>
                    <a:pt x="209405" y="222492"/>
                    <a:pt x="261101" y="242778"/>
                  </a:cubicBezTo>
                  <a:cubicBezTo>
                    <a:pt x="323923" y="267645"/>
                    <a:pt x="390670" y="273535"/>
                    <a:pt x="456764" y="285968"/>
                  </a:cubicBezTo>
                  <a:cubicBezTo>
                    <a:pt x="463308" y="287277"/>
                    <a:pt x="471160" y="286622"/>
                    <a:pt x="477704" y="285968"/>
                  </a:cubicBezTo>
                  <a:cubicBezTo>
                    <a:pt x="520894" y="285314"/>
                    <a:pt x="564084" y="285314"/>
                    <a:pt x="605964" y="287931"/>
                  </a:cubicBezTo>
                  <a:cubicBezTo>
                    <a:pt x="704777" y="294475"/>
                    <a:pt x="802281" y="312143"/>
                    <a:pt x="895205" y="348789"/>
                  </a:cubicBezTo>
                  <a:cubicBezTo>
                    <a:pt x="986165" y="384126"/>
                    <a:pt x="1070581" y="431897"/>
                    <a:pt x="1156960" y="476395"/>
                  </a:cubicBezTo>
                  <a:cubicBezTo>
                    <a:pt x="1173974" y="484902"/>
                    <a:pt x="1191643" y="492100"/>
                    <a:pt x="1208657" y="499299"/>
                  </a:cubicBezTo>
                  <a:cubicBezTo>
                    <a:pt x="1214547" y="501916"/>
                    <a:pt x="1219782" y="501916"/>
                    <a:pt x="1223054" y="4966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7BF8953D-6D8E-4026-B982-047298AE06EA}"/>
                </a:ext>
              </a:extLst>
            </p:cNvPr>
            <p:cNvSpPr/>
            <p:nvPr/>
          </p:nvSpPr>
          <p:spPr>
            <a:xfrm>
              <a:off x="2784135" y="5074134"/>
              <a:ext cx="16359" cy="32064"/>
            </a:xfrm>
            <a:custGeom>
              <a:avLst/>
              <a:gdLst>
                <a:gd name="connsiteX0" fmla="*/ 0 w 16359"/>
                <a:gd name="connsiteY0" fmla="*/ 0 h 32064"/>
                <a:gd name="connsiteX1" fmla="*/ 0 w 16359"/>
                <a:gd name="connsiteY1" fmla="*/ 0 h 32064"/>
                <a:gd name="connsiteX2" fmla="*/ 16360 w 16359"/>
                <a:gd name="connsiteY2" fmla="*/ 32065 h 32064"/>
                <a:gd name="connsiteX3" fmla="*/ 0 w 16359"/>
                <a:gd name="connsiteY3" fmla="*/ 0 h 32064"/>
                <a:gd name="connsiteX4" fmla="*/ 0 w 16359"/>
                <a:gd name="connsiteY4" fmla="*/ 0 h 3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59" h="3206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235" y="11124"/>
                    <a:pt x="10470" y="22249"/>
                    <a:pt x="16360" y="32065"/>
                  </a:cubicBezTo>
                  <a:cubicBezTo>
                    <a:pt x="10470" y="21595"/>
                    <a:pt x="5235" y="1047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73B9D4FB-9D8C-4D9F-905A-66F5756FC657}"/>
                </a:ext>
              </a:extLst>
            </p:cNvPr>
            <p:cNvSpPr/>
            <p:nvPr/>
          </p:nvSpPr>
          <p:spPr>
            <a:xfrm>
              <a:off x="2800495" y="5106199"/>
              <a:ext cx="8507" cy="11778"/>
            </a:xfrm>
            <a:custGeom>
              <a:avLst/>
              <a:gdLst>
                <a:gd name="connsiteX0" fmla="*/ 8507 w 8507"/>
                <a:gd name="connsiteY0" fmla="*/ 11779 h 11778"/>
                <a:gd name="connsiteX1" fmla="*/ 0 w 8507"/>
                <a:gd name="connsiteY1" fmla="*/ 0 h 11778"/>
                <a:gd name="connsiteX2" fmla="*/ 8507 w 8507"/>
                <a:gd name="connsiteY2" fmla="*/ 11779 h 1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7" h="11778">
                  <a:moveTo>
                    <a:pt x="8507" y="11779"/>
                  </a:moveTo>
                  <a:cubicBezTo>
                    <a:pt x="5235" y="7853"/>
                    <a:pt x="2618" y="3927"/>
                    <a:pt x="0" y="0"/>
                  </a:cubicBezTo>
                  <a:cubicBezTo>
                    <a:pt x="2618" y="3927"/>
                    <a:pt x="5235" y="8507"/>
                    <a:pt x="8507" y="11779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41600817-259B-41FA-9A50-456BB30278AC}"/>
                </a:ext>
              </a:extLst>
            </p:cNvPr>
            <p:cNvSpPr/>
            <p:nvPr/>
          </p:nvSpPr>
          <p:spPr>
            <a:xfrm>
              <a:off x="3922772" y="4265964"/>
              <a:ext cx="429385" cy="955767"/>
            </a:xfrm>
            <a:custGeom>
              <a:avLst/>
              <a:gdLst>
                <a:gd name="connsiteX0" fmla="*/ 8507 w 429385"/>
                <a:gd name="connsiteY0" fmla="*/ 954754 h 955767"/>
                <a:gd name="connsiteX1" fmla="*/ 56932 w 429385"/>
                <a:gd name="connsiteY1" fmla="*/ 867066 h 955767"/>
                <a:gd name="connsiteX2" fmla="*/ 74600 w 429385"/>
                <a:gd name="connsiteY2" fmla="*/ 838273 h 955767"/>
                <a:gd name="connsiteX3" fmla="*/ 216603 w 429385"/>
                <a:gd name="connsiteY3" fmla="*/ 613162 h 955767"/>
                <a:gd name="connsiteX4" fmla="*/ 324577 w 429385"/>
                <a:gd name="connsiteY4" fmla="*/ 441058 h 955767"/>
                <a:gd name="connsiteX5" fmla="*/ 379546 w 429385"/>
                <a:gd name="connsiteY5" fmla="*/ 320651 h 955767"/>
                <a:gd name="connsiteX6" fmla="*/ 413574 w 429385"/>
                <a:gd name="connsiteY6" fmla="*/ 150510 h 955767"/>
                <a:gd name="connsiteX7" fmla="*/ 429279 w 429385"/>
                <a:gd name="connsiteY7" fmla="*/ 3926 h 955767"/>
                <a:gd name="connsiteX8" fmla="*/ 422736 w 429385"/>
                <a:gd name="connsiteY8" fmla="*/ 0 h 955767"/>
                <a:gd name="connsiteX9" fmla="*/ 407030 w 429385"/>
                <a:gd name="connsiteY9" fmla="*/ 91615 h 955767"/>
                <a:gd name="connsiteX10" fmla="*/ 401141 w 429385"/>
                <a:gd name="connsiteY10" fmla="*/ 121716 h 955767"/>
                <a:gd name="connsiteX11" fmla="*/ 335702 w 429385"/>
                <a:gd name="connsiteY11" fmla="*/ 359260 h 955767"/>
                <a:gd name="connsiteX12" fmla="*/ 232308 w 429385"/>
                <a:gd name="connsiteY12" fmla="*/ 537908 h 955767"/>
                <a:gd name="connsiteX13" fmla="*/ 157708 w 429385"/>
                <a:gd name="connsiteY13" fmla="*/ 654389 h 955767"/>
                <a:gd name="connsiteX14" fmla="*/ 149201 w 429385"/>
                <a:gd name="connsiteY14" fmla="*/ 672058 h 955767"/>
                <a:gd name="connsiteX15" fmla="*/ 123025 w 429385"/>
                <a:gd name="connsiteY15" fmla="*/ 720483 h 955767"/>
                <a:gd name="connsiteX16" fmla="*/ 0 w 429385"/>
                <a:gd name="connsiteY16" fmla="*/ 952791 h 955767"/>
                <a:gd name="connsiteX17" fmla="*/ 8507 w 429385"/>
                <a:gd name="connsiteY17" fmla="*/ 954754 h 95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9385" h="955767">
                  <a:moveTo>
                    <a:pt x="8507" y="954754"/>
                  </a:moveTo>
                  <a:cubicBezTo>
                    <a:pt x="28139" y="927269"/>
                    <a:pt x="40572" y="896513"/>
                    <a:pt x="56932" y="867066"/>
                  </a:cubicBezTo>
                  <a:cubicBezTo>
                    <a:pt x="62167" y="857250"/>
                    <a:pt x="68057" y="847434"/>
                    <a:pt x="74600" y="838273"/>
                  </a:cubicBezTo>
                  <a:cubicBezTo>
                    <a:pt x="124988" y="764981"/>
                    <a:pt x="166869" y="686454"/>
                    <a:pt x="216603" y="613162"/>
                  </a:cubicBezTo>
                  <a:cubicBezTo>
                    <a:pt x="254557" y="556885"/>
                    <a:pt x="290549" y="499953"/>
                    <a:pt x="324577" y="441058"/>
                  </a:cubicBezTo>
                  <a:cubicBezTo>
                    <a:pt x="346826" y="402449"/>
                    <a:pt x="365804" y="361877"/>
                    <a:pt x="379546" y="320651"/>
                  </a:cubicBezTo>
                  <a:cubicBezTo>
                    <a:pt x="397214" y="265682"/>
                    <a:pt x="407030" y="208096"/>
                    <a:pt x="413574" y="150510"/>
                  </a:cubicBezTo>
                  <a:cubicBezTo>
                    <a:pt x="419464" y="101430"/>
                    <a:pt x="430588" y="53660"/>
                    <a:pt x="429279" y="3926"/>
                  </a:cubicBezTo>
                  <a:cubicBezTo>
                    <a:pt x="427316" y="2617"/>
                    <a:pt x="424699" y="1308"/>
                    <a:pt x="422736" y="0"/>
                  </a:cubicBezTo>
                  <a:cubicBezTo>
                    <a:pt x="418809" y="30756"/>
                    <a:pt x="412920" y="60858"/>
                    <a:pt x="407030" y="91615"/>
                  </a:cubicBezTo>
                  <a:cubicBezTo>
                    <a:pt x="405067" y="101430"/>
                    <a:pt x="403104" y="111900"/>
                    <a:pt x="401141" y="121716"/>
                  </a:cubicBezTo>
                  <a:cubicBezTo>
                    <a:pt x="386090" y="202861"/>
                    <a:pt x="371693" y="283351"/>
                    <a:pt x="335702" y="359260"/>
                  </a:cubicBezTo>
                  <a:cubicBezTo>
                    <a:pt x="306254" y="421426"/>
                    <a:pt x="269608" y="479667"/>
                    <a:pt x="232308" y="537908"/>
                  </a:cubicBezTo>
                  <a:cubicBezTo>
                    <a:pt x="207441" y="576517"/>
                    <a:pt x="187155" y="618398"/>
                    <a:pt x="157708" y="654389"/>
                  </a:cubicBezTo>
                  <a:cubicBezTo>
                    <a:pt x="153781" y="658970"/>
                    <a:pt x="151818" y="666168"/>
                    <a:pt x="149201" y="672058"/>
                  </a:cubicBezTo>
                  <a:cubicBezTo>
                    <a:pt x="142003" y="689072"/>
                    <a:pt x="132841" y="705432"/>
                    <a:pt x="123025" y="720483"/>
                  </a:cubicBezTo>
                  <a:cubicBezTo>
                    <a:pt x="75909" y="794428"/>
                    <a:pt x="35337" y="872301"/>
                    <a:pt x="0" y="952791"/>
                  </a:cubicBezTo>
                  <a:cubicBezTo>
                    <a:pt x="1309" y="956717"/>
                    <a:pt x="5235" y="956063"/>
                    <a:pt x="8507" y="95475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5AB97EB5-C35D-4E2E-8608-519203EB6EC9}"/>
                </a:ext>
              </a:extLst>
            </p:cNvPr>
            <p:cNvSpPr/>
            <p:nvPr/>
          </p:nvSpPr>
          <p:spPr>
            <a:xfrm>
              <a:off x="2929409" y="5528935"/>
              <a:ext cx="1165467" cy="253902"/>
            </a:xfrm>
            <a:custGeom>
              <a:avLst/>
              <a:gdLst>
                <a:gd name="connsiteX0" fmla="*/ 1145181 w 1165467"/>
                <a:gd name="connsiteY0" fmla="*/ 240815 h 253902"/>
                <a:gd name="connsiteX1" fmla="*/ 1118351 w 1165467"/>
                <a:gd name="connsiteY1" fmla="*/ 232308 h 253902"/>
                <a:gd name="connsiteX2" fmla="*/ 1105264 w 1165467"/>
                <a:gd name="connsiteY2" fmla="*/ 225764 h 253902"/>
                <a:gd name="connsiteX3" fmla="*/ 1101337 w 1165467"/>
                <a:gd name="connsiteY3" fmla="*/ 227727 h 253902"/>
                <a:gd name="connsiteX4" fmla="*/ 1098720 w 1165467"/>
                <a:gd name="connsiteY4" fmla="*/ 226419 h 253902"/>
                <a:gd name="connsiteX5" fmla="*/ 1097411 w 1165467"/>
                <a:gd name="connsiteY5" fmla="*/ 225764 h 253902"/>
                <a:gd name="connsiteX6" fmla="*/ 1096102 w 1165467"/>
                <a:gd name="connsiteY6" fmla="*/ 225110 h 253902"/>
                <a:gd name="connsiteX7" fmla="*/ 1095448 w 1165467"/>
                <a:gd name="connsiteY7" fmla="*/ 223801 h 253902"/>
                <a:gd name="connsiteX8" fmla="*/ 1090867 w 1165467"/>
                <a:gd name="connsiteY8" fmla="*/ 223147 h 253902"/>
                <a:gd name="connsiteX9" fmla="*/ 1083669 w 1165467"/>
                <a:gd name="connsiteY9" fmla="*/ 223801 h 253902"/>
                <a:gd name="connsiteX10" fmla="*/ 883426 w 1165467"/>
                <a:gd name="connsiteY10" fmla="*/ 187809 h 253902"/>
                <a:gd name="connsiteX11" fmla="*/ 737497 w 1165467"/>
                <a:gd name="connsiteY11" fmla="*/ 181920 h 253902"/>
                <a:gd name="connsiteX12" fmla="*/ 526129 w 1165467"/>
                <a:gd name="connsiteY12" fmla="*/ 187155 h 253902"/>
                <a:gd name="connsiteX13" fmla="*/ 58895 w 1165467"/>
                <a:gd name="connsiteY13" fmla="*/ 29448 h 253902"/>
                <a:gd name="connsiteX14" fmla="*/ 9161 w 1165467"/>
                <a:gd name="connsiteY14" fmla="*/ 0 h 253902"/>
                <a:gd name="connsiteX15" fmla="*/ 0 w 1165467"/>
                <a:gd name="connsiteY15" fmla="*/ 654 h 253902"/>
                <a:gd name="connsiteX16" fmla="*/ 100776 w 1165467"/>
                <a:gd name="connsiteY16" fmla="*/ 68711 h 253902"/>
                <a:gd name="connsiteX17" fmla="*/ 299056 w 1165467"/>
                <a:gd name="connsiteY17" fmla="*/ 165560 h 253902"/>
                <a:gd name="connsiteX18" fmla="*/ 563429 w 1165467"/>
                <a:gd name="connsiteY18" fmla="*/ 210713 h 253902"/>
                <a:gd name="connsiteX19" fmla="*/ 722446 w 1165467"/>
                <a:gd name="connsiteY19" fmla="*/ 201552 h 253902"/>
                <a:gd name="connsiteX20" fmla="*/ 863794 w 1165467"/>
                <a:gd name="connsiteY20" fmla="*/ 199589 h 253902"/>
                <a:gd name="connsiteX21" fmla="*/ 969151 w 1165467"/>
                <a:gd name="connsiteY21" fmla="*/ 211368 h 253902"/>
                <a:gd name="connsiteX22" fmla="*/ 1054221 w 1165467"/>
                <a:gd name="connsiteY22" fmla="*/ 222492 h 253902"/>
                <a:gd name="connsiteX23" fmla="*/ 1128822 w 1165467"/>
                <a:gd name="connsiteY23" fmla="*/ 246050 h 253902"/>
                <a:gd name="connsiteX24" fmla="*/ 1164813 w 1165467"/>
                <a:gd name="connsiteY24" fmla="*/ 253903 h 253902"/>
                <a:gd name="connsiteX25" fmla="*/ 1165467 w 1165467"/>
                <a:gd name="connsiteY25" fmla="*/ 251940 h 253902"/>
                <a:gd name="connsiteX26" fmla="*/ 1152380 w 1165467"/>
                <a:gd name="connsiteY26" fmla="*/ 243433 h 253902"/>
                <a:gd name="connsiteX27" fmla="*/ 1145181 w 1165467"/>
                <a:gd name="connsiteY27" fmla="*/ 240815 h 25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65467" h="253902">
                  <a:moveTo>
                    <a:pt x="1145181" y="240815"/>
                  </a:moveTo>
                  <a:cubicBezTo>
                    <a:pt x="1133402" y="246704"/>
                    <a:pt x="1126858" y="236889"/>
                    <a:pt x="1118351" y="232308"/>
                  </a:cubicBezTo>
                  <a:cubicBezTo>
                    <a:pt x="1112462" y="232962"/>
                    <a:pt x="1107881" y="231654"/>
                    <a:pt x="1105264" y="225764"/>
                  </a:cubicBezTo>
                  <a:cubicBezTo>
                    <a:pt x="1103955" y="228382"/>
                    <a:pt x="1102646" y="228382"/>
                    <a:pt x="1101337" y="227727"/>
                  </a:cubicBezTo>
                  <a:cubicBezTo>
                    <a:pt x="1100683" y="227073"/>
                    <a:pt x="1099374" y="227073"/>
                    <a:pt x="1098720" y="226419"/>
                  </a:cubicBezTo>
                  <a:cubicBezTo>
                    <a:pt x="1098065" y="226419"/>
                    <a:pt x="1098065" y="226419"/>
                    <a:pt x="1097411" y="225764"/>
                  </a:cubicBezTo>
                  <a:cubicBezTo>
                    <a:pt x="1096756" y="225764"/>
                    <a:pt x="1096756" y="225110"/>
                    <a:pt x="1096102" y="225110"/>
                  </a:cubicBezTo>
                  <a:cubicBezTo>
                    <a:pt x="1096102" y="225110"/>
                    <a:pt x="1096102" y="224455"/>
                    <a:pt x="1095448" y="223801"/>
                  </a:cubicBezTo>
                  <a:cubicBezTo>
                    <a:pt x="1093485" y="225764"/>
                    <a:pt x="1092176" y="225110"/>
                    <a:pt x="1090867" y="223147"/>
                  </a:cubicBezTo>
                  <a:cubicBezTo>
                    <a:pt x="1088249" y="225110"/>
                    <a:pt x="1085632" y="224455"/>
                    <a:pt x="1083669" y="223801"/>
                  </a:cubicBezTo>
                  <a:cubicBezTo>
                    <a:pt x="1017575" y="209405"/>
                    <a:pt x="950173" y="198934"/>
                    <a:pt x="883426" y="187809"/>
                  </a:cubicBezTo>
                  <a:cubicBezTo>
                    <a:pt x="835001" y="179957"/>
                    <a:pt x="786576" y="176030"/>
                    <a:pt x="737497" y="181920"/>
                  </a:cubicBezTo>
                  <a:cubicBezTo>
                    <a:pt x="667477" y="190427"/>
                    <a:pt x="596803" y="190427"/>
                    <a:pt x="526129" y="187155"/>
                  </a:cubicBezTo>
                  <a:cubicBezTo>
                    <a:pt x="355333" y="178648"/>
                    <a:pt x="200243" y="124988"/>
                    <a:pt x="58895" y="29448"/>
                  </a:cubicBezTo>
                  <a:cubicBezTo>
                    <a:pt x="42535" y="18323"/>
                    <a:pt x="23558" y="13088"/>
                    <a:pt x="9161" y="0"/>
                  </a:cubicBezTo>
                  <a:cubicBezTo>
                    <a:pt x="5890" y="0"/>
                    <a:pt x="2618" y="0"/>
                    <a:pt x="0" y="654"/>
                  </a:cubicBezTo>
                  <a:cubicBezTo>
                    <a:pt x="33374" y="23558"/>
                    <a:pt x="68711" y="44498"/>
                    <a:pt x="100776" y="68711"/>
                  </a:cubicBezTo>
                  <a:cubicBezTo>
                    <a:pt x="160325" y="114518"/>
                    <a:pt x="229691" y="140039"/>
                    <a:pt x="299056" y="165560"/>
                  </a:cubicBezTo>
                  <a:cubicBezTo>
                    <a:pt x="384127" y="196971"/>
                    <a:pt x="473123" y="208096"/>
                    <a:pt x="563429" y="210713"/>
                  </a:cubicBezTo>
                  <a:cubicBezTo>
                    <a:pt x="616435" y="212022"/>
                    <a:pt x="670095" y="213331"/>
                    <a:pt x="722446" y="201552"/>
                  </a:cubicBezTo>
                  <a:cubicBezTo>
                    <a:pt x="768907" y="191081"/>
                    <a:pt x="816678" y="191736"/>
                    <a:pt x="863794" y="199589"/>
                  </a:cubicBezTo>
                  <a:cubicBezTo>
                    <a:pt x="898476" y="205478"/>
                    <a:pt x="933814" y="209405"/>
                    <a:pt x="969151" y="211368"/>
                  </a:cubicBezTo>
                  <a:cubicBezTo>
                    <a:pt x="997944" y="212677"/>
                    <a:pt x="1028046" y="211368"/>
                    <a:pt x="1054221" y="222492"/>
                  </a:cubicBezTo>
                  <a:cubicBezTo>
                    <a:pt x="1078434" y="232962"/>
                    <a:pt x="1104609" y="235580"/>
                    <a:pt x="1128822" y="246050"/>
                  </a:cubicBezTo>
                  <a:cubicBezTo>
                    <a:pt x="1139946" y="250631"/>
                    <a:pt x="1152380" y="251285"/>
                    <a:pt x="1164813" y="253903"/>
                  </a:cubicBezTo>
                  <a:cubicBezTo>
                    <a:pt x="1164813" y="253248"/>
                    <a:pt x="1165467" y="252594"/>
                    <a:pt x="1165467" y="251940"/>
                  </a:cubicBezTo>
                  <a:cubicBezTo>
                    <a:pt x="1160887" y="249322"/>
                    <a:pt x="1156306" y="246050"/>
                    <a:pt x="1152380" y="243433"/>
                  </a:cubicBezTo>
                  <a:cubicBezTo>
                    <a:pt x="1148453" y="244741"/>
                    <a:pt x="1145181" y="244087"/>
                    <a:pt x="1145181" y="24081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255D97C-1099-44E9-840C-74E0FC2C8521}"/>
                </a:ext>
              </a:extLst>
            </p:cNvPr>
            <p:cNvSpPr/>
            <p:nvPr/>
          </p:nvSpPr>
          <p:spPr>
            <a:xfrm>
              <a:off x="3072066" y="4667758"/>
              <a:ext cx="816677" cy="665514"/>
            </a:xfrm>
            <a:custGeom>
              <a:avLst/>
              <a:gdLst>
                <a:gd name="connsiteX0" fmla="*/ 799009 w 816677"/>
                <a:gd name="connsiteY0" fmla="*/ 634758 h 665514"/>
                <a:gd name="connsiteX1" fmla="*/ 753857 w 816677"/>
                <a:gd name="connsiteY1" fmla="*/ 602693 h 665514"/>
                <a:gd name="connsiteX2" fmla="*/ 609236 w 816677"/>
                <a:gd name="connsiteY2" fmla="*/ 494719 h 665514"/>
                <a:gd name="connsiteX3" fmla="*/ 324577 w 816677"/>
                <a:gd name="connsiteY3" fmla="*/ 322614 h 665514"/>
                <a:gd name="connsiteX4" fmla="*/ 115173 w 816677"/>
                <a:gd name="connsiteY4" fmla="*/ 147238 h 665514"/>
                <a:gd name="connsiteX5" fmla="*/ 17668 w 816677"/>
                <a:gd name="connsiteY5" fmla="*/ 22904 h 665514"/>
                <a:gd name="connsiteX6" fmla="*/ 0 w 816677"/>
                <a:gd name="connsiteY6" fmla="*/ 0 h 665514"/>
                <a:gd name="connsiteX7" fmla="*/ 3272 w 816677"/>
                <a:gd name="connsiteY7" fmla="*/ 13088 h 665514"/>
                <a:gd name="connsiteX8" fmla="*/ 9161 w 816677"/>
                <a:gd name="connsiteY8" fmla="*/ 22904 h 665514"/>
                <a:gd name="connsiteX9" fmla="*/ 136113 w 816677"/>
                <a:gd name="connsiteY9" fmla="*/ 187810 h 665514"/>
                <a:gd name="connsiteX10" fmla="*/ 240161 w 816677"/>
                <a:gd name="connsiteY10" fmla="*/ 285968 h 665514"/>
                <a:gd name="connsiteX11" fmla="*/ 466580 w 816677"/>
                <a:gd name="connsiteY11" fmla="*/ 433860 h 665514"/>
                <a:gd name="connsiteX12" fmla="*/ 581098 w 816677"/>
                <a:gd name="connsiteY12" fmla="*/ 503226 h 665514"/>
                <a:gd name="connsiteX13" fmla="*/ 738806 w 816677"/>
                <a:gd name="connsiteY13" fmla="*/ 616435 h 665514"/>
                <a:gd name="connsiteX14" fmla="*/ 816678 w 816677"/>
                <a:gd name="connsiteY14" fmla="*/ 665514 h 665514"/>
                <a:gd name="connsiteX15" fmla="*/ 799009 w 816677"/>
                <a:gd name="connsiteY15" fmla="*/ 634758 h 66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6677" h="665514">
                  <a:moveTo>
                    <a:pt x="799009" y="634758"/>
                  </a:moveTo>
                  <a:cubicBezTo>
                    <a:pt x="783304" y="624942"/>
                    <a:pt x="768907" y="613817"/>
                    <a:pt x="753857" y="602693"/>
                  </a:cubicBezTo>
                  <a:cubicBezTo>
                    <a:pt x="705432" y="566701"/>
                    <a:pt x="658316" y="529401"/>
                    <a:pt x="609236" y="494719"/>
                  </a:cubicBezTo>
                  <a:cubicBezTo>
                    <a:pt x="518276" y="431243"/>
                    <a:pt x="419464" y="380200"/>
                    <a:pt x="324577" y="322614"/>
                  </a:cubicBezTo>
                  <a:cubicBezTo>
                    <a:pt x="245396" y="274189"/>
                    <a:pt x="175376" y="216603"/>
                    <a:pt x="115173" y="147238"/>
                  </a:cubicBezTo>
                  <a:cubicBezTo>
                    <a:pt x="81144" y="107320"/>
                    <a:pt x="49734" y="64785"/>
                    <a:pt x="17668" y="22904"/>
                  </a:cubicBezTo>
                  <a:cubicBezTo>
                    <a:pt x="11125" y="14397"/>
                    <a:pt x="2618" y="7199"/>
                    <a:pt x="0" y="0"/>
                  </a:cubicBezTo>
                  <a:cubicBezTo>
                    <a:pt x="654" y="1963"/>
                    <a:pt x="1309" y="7853"/>
                    <a:pt x="3272" y="13088"/>
                  </a:cubicBezTo>
                  <a:cubicBezTo>
                    <a:pt x="4581" y="16360"/>
                    <a:pt x="7198" y="19632"/>
                    <a:pt x="9161" y="22904"/>
                  </a:cubicBezTo>
                  <a:cubicBezTo>
                    <a:pt x="47770" y="81144"/>
                    <a:pt x="88997" y="136768"/>
                    <a:pt x="136113" y="187810"/>
                  </a:cubicBezTo>
                  <a:cubicBezTo>
                    <a:pt x="168832" y="222492"/>
                    <a:pt x="200897" y="259138"/>
                    <a:pt x="240161" y="285968"/>
                  </a:cubicBezTo>
                  <a:cubicBezTo>
                    <a:pt x="314107" y="337665"/>
                    <a:pt x="388053" y="389362"/>
                    <a:pt x="466580" y="433860"/>
                  </a:cubicBezTo>
                  <a:cubicBezTo>
                    <a:pt x="505189" y="456109"/>
                    <a:pt x="543143" y="479013"/>
                    <a:pt x="581098" y="503226"/>
                  </a:cubicBezTo>
                  <a:cubicBezTo>
                    <a:pt x="635412" y="538562"/>
                    <a:pt x="684491" y="580443"/>
                    <a:pt x="738806" y="616435"/>
                  </a:cubicBezTo>
                  <a:cubicBezTo>
                    <a:pt x="763672" y="632795"/>
                    <a:pt x="789193" y="647845"/>
                    <a:pt x="816678" y="665514"/>
                  </a:cubicBezTo>
                  <a:cubicBezTo>
                    <a:pt x="812752" y="650463"/>
                    <a:pt x="808825" y="641302"/>
                    <a:pt x="799009" y="63475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A8C651F-04A0-478C-9E6B-3D5649050C76}"/>
                </a:ext>
              </a:extLst>
            </p:cNvPr>
            <p:cNvSpPr/>
            <p:nvPr/>
          </p:nvSpPr>
          <p:spPr>
            <a:xfrm>
              <a:off x="3172188" y="4438722"/>
              <a:ext cx="528746" cy="454800"/>
            </a:xfrm>
            <a:custGeom>
              <a:avLst/>
              <a:gdLst>
                <a:gd name="connsiteX0" fmla="*/ 478359 w 528746"/>
                <a:gd name="connsiteY0" fmla="*/ 407684 h 454800"/>
                <a:gd name="connsiteX1" fmla="*/ 365804 w 528746"/>
                <a:gd name="connsiteY1" fmla="*/ 297093 h 454800"/>
                <a:gd name="connsiteX2" fmla="*/ 248668 w 528746"/>
                <a:gd name="connsiteY2" fmla="*/ 189119 h 454800"/>
                <a:gd name="connsiteX3" fmla="*/ 91615 w 528746"/>
                <a:gd name="connsiteY3" fmla="*/ 67402 h 454800"/>
                <a:gd name="connsiteX4" fmla="*/ 6544 w 528746"/>
                <a:gd name="connsiteY4" fmla="*/ 0 h 454800"/>
                <a:gd name="connsiteX5" fmla="*/ 0 w 528746"/>
                <a:gd name="connsiteY5" fmla="*/ 1963 h 454800"/>
                <a:gd name="connsiteX6" fmla="*/ 5235 w 528746"/>
                <a:gd name="connsiteY6" fmla="*/ 5890 h 454800"/>
                <a:gd name="connsiteX7" fmla="*/ 120408 w 528746"/>
                <a:gd name="connsiteY7" fmla="*/ 110592 h 454800"/>
                <a:gd name="connsiteX8" fmla="*/ 248014 w 528746"/>
                <a:gd name="connsiteY8" fmla="*/ 219875 h 454800"/>
                <a:gd name="connsiteX9" fmla="*/ 380855 w 528746"/>
                <a:gd name="connsiteY9" fmla="*/ 342900 h 454800"/>
                <a:gd name="connsiteX10" fmla="*/ 486866 w 528746"/>
                <a:gd name="connsiteY10" fmla="*/ 424699 h 454800"/>
                <a:gd name="connsiteX11" fmla="*/ 528747 w 528746"/>
                <a:gd name="connsiteY11" fmla="*/ 454801 h 454800"/>
                <a:gd name="connsiteX12" fmla="*/ 478359 w 528746"/>
                <a:gd name="connsiteY12" fmla="*/ 407684 h 45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8746" h="454800">
                  <a:moveTo>
                    <a:pt x="478359" y="407684"/>
                  </a:moveTo>
                  <a:cubicBezTo>
                    <a:pt x="443022" y="368421"/>
                    <a:pt x="406376" y="331121"/>
                    <a:pt x="365804" y="297093"/>
                  </a:cubicBezTo>
                  <a:cubicBezTo>
                    <a:pt x="325231" y="263065"/>
                    <a:pt x="288586" y="224455"/>
                    <a:pt x="248668" y="189119"/>
                  </a:cubicBezTo>
                  <a:cubicBezTo>
                    <a:pt x="198934" y="145275"/>
                    <a:pt x="143311" y="109283"/>
                    <a:pt x="91615" y="67402"/>
                  </a:cubicBezTo>
                  <a:cubicBezTo>
                    <a:pt x="63476" y="44498"/>
                    <a:pt x="32065" y="26176"/>
                    <a:pt x="6544" y="0"/>
                  </a:cubicBezTo>
                  <a:cubicBezTo>
                    <a:pt x="4581" y="655"/>
                    <a:pt x="1963" y="1309"/>
                    <a:pt x="0" y="1963"/>
                  </a:cubicBezTo>
                  <a:cubicBezTo>
                    <a:pt x="1963" y="3272"/>
                    <a:pt x="3926" y="4581"/>
                    <a:pt x="5235" y="5890"/>
                  </a:cubicBezTo>
                  <a:cubicBezTo>
                    <a:pt x="40572" y="43844"/>
                    <a:pt x="81144" y="76564"/>
                    <a:pt x="120408" y="110592"/>
                  </a:cubicBezTo>
                  <a:cubicBezTo>
                    <a:pt x="162943" y="147238"/>
                    <a:pt x="208096" y="180612"/>
                    <a:pt x="248014" y="219875"/>
                  </a:cubicBezTo>
                  <a:cubicBezTo>
                    <a:pt x="291203" y="261756"/>
                    <a:pt x="331775" y="306254"/>
                    <a:pt x="380855" y="342900"/>
                  </a:cubicBezTo>
                  <a:cubicBezTo>
                    <a:pt x="416192" y="369730"/>
                    <a:pt x="452837" y="395251"/>
                    <a:pt x="486866" y="424699"/>
                  </a:cubicBezTo>
                  <a:cubicBezTo>
                    <a:pt x="499953" y="435824"/>
                    <a:pt x="515004" y="444331"/>
                    <a:pt x="528747" y="454801"/>
                  </a:cubicBezTo>
                  <a:cubicBezTo>
                    <a:pt x="515004" y="434515"/>
                    <a:pt x="493410" y="424044"/>
                    <a:pt x="478359" y="40768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E82B85B7-9D8B-4E73-B180-4DB3142987ED}"/>
                </a:ext>
              </a:extLst>
            </p:cNvPr>
            <p:cNvSpPr/>
            <p:nvPr/>
          </p:nvSpPr>
          <p:spPr>
            <a:xfrm>
              <a:off x="3814798" y="4293448"/>
              <a:ext cx="310834" cy="624287"/>
            </a:xfrm>
            <a:custGeom>
              <a:avLst/>
              <a:gdLst>
                <a:gd name="connsiteX0" fmla="*/ 24867 w 310834"/>
                <a:gd name="connsiteY0" fmla="*/ 574554 h 624287"/>
                <a:gd name="connsiteX1" fmla="*/ 32065 w 310834"/>
                <a:gd name="connsiteY1" fmla="*/ 558849 h 624287"/>
                <a:gd name="connsiteX2" fmla="*/ 99467 w 310834"/>
                <a:gd name="connsiteY2" fmla="*/ 441059 h 624287"/>
                <a:gd name="connsiteX3" fmla="*/ 129569 w 310834"/>
                <a:gd name="connsiteY3" fmla="*/ 391325 h 624287"/>
                <a:gd name="connsiteX4" fmla="*/ 190427 w 310834"/>
                <a:gd name="connsiteY4" fmla="*/ 309526 h 624287"/>
                <a:gd name="connsiteX5" fmla="*/ 244742 w 310834"/>
                <a:gd name="connsiteY5" fmla="*/ 223147 h 624287"/>
                <a:gd name="connsiteX6" fmla="*/ 283351 w 310834"/>
                <a:gd name="connsiteY6" fmla="*/ 118445 h 624287"/>
                <a:gd name="connsiteX7" fmla="*/ 310835 w 310834"/>
                <a:gd name="connsiteY7" fmla="*/ 6544 h 624287"/>
                <a:gd name="connsiteX8" fmla="*/ 305600 w 310834"/>
                <a:gd name="connsiteY8" fmla="*/ 0 h 624287"/>
                <a:gd name="connsiteX9" fmla="*/ 290549 w 310834"/>
                <a:gd name="connsiteY9" fmla="*/ 57587 h 624287"/>
                <a:gd name="connsiteX10" fmla="*/ 287277 w 310834"/>
                <a:gd name="connsiteY10" fmla="*/ 65439 h 624287"/>
                <a:gd name="connsiteX11" fmla="*/ 234271 w 310834"/>
                <a:gd name="connsiteY11" fmla="*/ 196317 h 624287"/>
                <a:gd name="connsiteX12" fmla="*/ 206133 w 310834"/>
                <a:gd name="connsiteY12" fmla="*/ 249323 h 624287"/>
                <a:gd name="connsiteX13" fmla="*/ 77872 w 310834"/>
                <a:gd name="connsiteY13" fmla="*/ 437132 h 624287"/>
                <a:gd name="connsiteX14" fmla="*/ 0 w 310834"/>
                <a:gd name="connsiteY14" fmla="*/ 624288 h 624287"/>
                <a:gd name="connsiteX15" fmla="*/ 9162 w 310834"/>
                <a:gd name="connsiteY15" fmla="*/ 623633 h 624287"/>
                <a:gd name="connsiteX16" fmla="*/ 24867 w 310834"/>
                <a:gd name="connsiteY16" fmla="*/ 574554 h 62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0834" h="624287">
                  <a:moveTo>
                    <a:pt x="24867" y="574554"/>
                  </a:moveTo>
                  <a:cubicBezTo>
                    <a:pt x="26830" y="569319"/>
                    <a:pt x="29448" y="564084"/>
                    <a:pt x="32065" y="558849"/>
                  </a:cubicBezTo>
                  <a:cubicBezTo>
                    <a:pt x="53006" y="518931"/>
                    <a:pt x="71983" y="477704"/>
                    <a:pt x="99467" y="441059"/>
                  </a:cubicBezTo>
                  <a:cubicBezTo>
                    <a:pt x="111246" y="426008"/>
                    <a:pt x="115173" y="405067"/>
                    <a:pt x="129569" y="391325"/>
                  </a:cubicBezTo>
                  <a:cubicBezTo>
                    <a:pt x="153781" y="367113"/>
                    <a:pt x="172759" y="338319"/>
                    <a:pt x="190427" y="309526"/>
                  </a:cubicBezTo>
                  <a:cubicBezTo>
                    <a:pt x="208750" y="280733"/>
                    <a:pt x="234271" y="255866"/>
                    <a:pt x="244742" y="223147"/>
                  </a:cubicBezTo>
                  <a:cubicBezTo>
                    <a:pt x="255866" y="187810"/>
                    <a:pt x="276152" y="155745"/>
                    <a:pt x="283351" y="118445"/>
                  </a:cubicBezTo>
                  <a:cubicBezTo>
                    <a:pt x="290549" y="81144"/>
                    <a:pt x="308872" y="45807"/>
                    <a:pt x="310835" y="6544"/>
                  </a:cubicBezTo>
                  <a:cubicBezTo>
                    <a:pt x="308872" y="4581"/>
                    <a:pt x="307563" y="2618"/>
                    <a:pt x="305600" y="0"/>
                  </a:cubicBezTo>
                  <a:cubicBezTo>
                    <a:pt x="301019" y="19632"/>
                    <a:pt x="297747" y="38609"/>
                    <a:pt x="290549" y="57587"/>
                  </a:cubicBezTo>
                  <a:cubicBezTo>
                    <a:pt x="289240" y="60204"/>
                    <a:pt x="288586" y="62822"/>
                    <a:pt x="287277" y="65439"/>
                  </a:cubicBezTo>
                  <a:cubicBezTo>
                    <a:pt x="267645" y="107974"/>
                    <a:pt x="254557" y="153781"/>
                    <a:pt x="234271" y="196317"/>
                  </a:cubicBezTo>
                  <a:cubicBezTo>
                    <a:pt x="225764" y="214640"/>
                    <a:pt x="216603" y="232308"/>
                    <a:pt x="206133" y="249323"/>
                  </a:cubicBezTo>
                  <a:cubicBezTo>
                    <a:pt x="166869" y="314107"/>
                    <a:pt x="115827" y="371039"/>
                    <a:pt x="77872" y="437132"/>
                  </a:cubicBezTo>
                  <a:cubicBezTo>
                    <a:pt x="43844" y="496682"/>
                    <a:pt x="12433" y="556231"/>
                    <a:pt x="0" y="624288"/>
                  </a:cubicBezTo>
                  <a:cubicBezTo>
                    <a:pt x="3272" y="623633"/>
                    <a:pt x="6544" y="623633"/>
                    <a:pt x="9162" y="623633"/>
                  </a:cubicBezTo>
                  <a:cubicBezTo>
                    <a:pt x="13742" y="606619"/>
                    <a:pt x="18323" y="590259"/>
                    <a:pt x="24867" y="57455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8C829277-A1BF-466C-B043-31F0C0FDB44A}"/>
                </a:ext>
              </a:extLst>
            </p:cNvPr>
            <p:cNvSpPr/>
            <p:nvPr/>
          </p:nvSpPr>
          <p:spPr>
            <a:xfrm>
              <a:off x="3658737" y="3587362"/>
              <a:ext cx="220191" cy="958680"/>
            </a:xfrm>
            <a:custGeom>
              <a:avLst/>
              <a:gdLst>
                <a:gd name="connsiteX0" fmla="*/ 7515 w 220191"/>
                <a:gd name="connsiteY0" fmla="*/ 934468 h 958680"/>
                <a:gd name="connsiteX1" fmla="*/ 7515 w 220191"/>
                <a:gd name="connsiteY1" fmla="*/ 941666 h 958680"/>
                <a:gd name="connsiteX2" fmla="*/ 7515 w 220191"/>
                <a:gd name="connsiteY2" fmla="*/ 941666 h 958680"/>
                <a:gd name="connsiteX3" fmla="*/ 7515 w 220191"/>
                <a:gd name="connsiteY3" fmla="*/ 946247 h 958680"/>
                <a:gd name="connsiteX4" fmla="*/ 8169 w 220191"/>
                <a:gd name="connsiteY4" fmla="*/ 948210 h 958680"/>
                <a:gd name="connsiteX5" fmla="*/ 7515 w 220191"/>
                <a:gd name="connsiteY5" fmla="*/ 953445 h 958680"/>
                <a:gd name="connsiteX6" fmla="*/ 7515 w 220191"/>
                <a:gd name="connsiteY6" fmla="*/ 953445 h 958680"/>
                <a:gd name="connsiteX7" fmla="*/ 7515 w 220191"/>
                <a:gd name="connsiteY7" fmla="*/ 953445 h 958680"/>
                <a:gd name="connsiteX8" fmla="*/ 10787 w 220191"/>
                <a:gd name="connsiteY8" fmla="*/ 958680 h 958680"/>
                <a:gd name="connsiteX9" fmla="*/ 16022 w 220191"/>
                <a:gd name="connsiteY9" fmla="*/ 935777 h 958680"/>
                <a:gd name="connsiteX10" fmla="*/ 17331 w 220191"/>
                <a:gd name="connsiteY10" fmla="*/ 873610 h 958680"/>
                <a:gd name="connsiteX11" fmla="*/ 27801 w 220191"/>
                <a:gd name="connsiteY11" fmla="*/ 717865 h 958680"/>
                <a:gd name="connsiteX12" fmla="*/ 68373 w 220191"/>
                <a:gd name="connsiteY12" fmla="*/ 548378 h 958680"/>
                <a:gd name="connsiteX13" fmla="*/ 106328 w 220191"/>
                <a:gd name="connsiteY13" fmla="*/ 427970 h 958680"/>
                <a:gd name="connsiteX14" fmla="*/ 166532 w 220191"/>
                <a:gd name="connsiteY14" fmla="*/ 259793 h 958680"/>
                <a:gd name="connsiteX15" fmla="*/ 211684 w 220191"/>
                <a:gd name="connsiteY15" fmla="*/ 96850 h 958680"/>
                <a:gd name="connsiteX16" fmla="*/ 220192 w 220191"/>
                <a:gd name="connsiteY16" fmla="*/ 0 h 958680"/>
                <a:gd name="connsiteX17" fmla="*/ 213648 w 220191"/>
                <a:gd name="connsiteY17" fmla="*/ 16360 h 958680"/>
                <a:gd name="connsiteX18" fmla="*/ 198597 w 220191"/>
                <a:gd name="connsiteY18" fmla="*/ 117790 h 958680"/>
                <a:gd name="connsiteX19" fmla="*/ 148863 w 220191"/>
                <a:gd name="connsiteY19" fmla="*/ 267645 h 958680"/>
                <a:gd name="connsiteX20" fmla="*/ 92586 w 220191"/>
                <a:gd name="connsiteY20" fmla="*/ 413574 h 958680"/>
                <a:gd name="connsiteX21" fmla="*/ 17985 w 220191"/>
                <a:gd name="connsiteY21" fmla="*/ 658316 h 958680"/>
                <a:gd name="connsiteX22" fmla="*/ 2934 w 220191"/>
                <a:gd name="connsiteY22" fmla="*/ 711321 h 958680"/>
                <a:gd name="connsiteX23" fmla="*/ 971 w 220191"/>
                <a:gd name="connsiteY23" fmla="*/ 841545 h 958680"/>
                <a:gd name="connsiteX24" fmla="*/ 2280 w 220191"/>
                <a:gd name="connsiteY24" fmla="*/ 888006 h 958680"/>
                <a:gd name="connsiteX25" fmla="*/ 7515 w 220191"/>
                <a:gd name="connsiteY25" fmla="*/ 934468 h 958680"/>
                <a:gd name="connsiteX26" fmla="*/ 7515 w 220191"/>
                <a:gd name="connsiteY26" fmla="*/ 934468 h 95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0191" h="958680">
                  <a:moveTo>
                    <a:pt x="7515" y="934468"/>
                  </a:moveTo>
                  <a:cubicBezTo>
                    <a:pt x="7515" y="937086"/>
                    <a:pt x="7515" y="939049"/>
                    <a:pt x="7515" y="941666"/>
                  </a:cubicBezTo>
                  <a:cubicBezTo>
                    <a:pt x="7515" y="941666"/>
                    <a:pt x="7515" y="941666"/>
                    <a:pt x="7515" y="941666"/>
                  </a:cubicBezTo>
                  <a:cubicBezTo>
                    <a:pt x="7515" y="942975"/>
                    <a:pt x="7515" y="944938"/>
                    <a:pt x="7515" y="946247"/>
                  </a:cubicBezTo>
                  <a:cubicBezTo>
                    <a:pt x="7515" y="946901"/>
                    <a:pt x="7515" y="947556"/>
                    <a:pt x="8169" y="948210"/>
                  </a:cubicBezTo>
                  <a:cubicBezTo>
                    <a:pt x="8824" y="950173"/>
                    <a:pt x="8824" y="951482"/>
                    <a:pt x="7515" y="953445"/>
                  </a:cubicBezTo>
                  <a:lnTo>
                    <a:pt x="7515" y="953445"/>
                  </a:lnTo>
                  <a:lnTo>
                    <a:pt x="7515" y="953445"/>
                  </a:lnTo>
                  <a:cubicBezTo>
                    <a:pt x="8824" y="955408"/>
                    <a:pt x="10133" y="956717"/>
                    <a:pt x="10787" y="958680"/>
                  </a:cubicBezTo>
                  <a:cubicBezTo>
                    <a:pt x="16677" y="952136"/>
                    <a:pt x="15368" y="943630"/>
                    <a:pt x="16022" y="935777"/>
                  </a:cubicBezTo>
                  <a:cubicBezTo>
                    <a:pt x="16677" y="914836"/>
                    <a:pt x="16677" y="894550"/>
                    <a:pt x="17331" y="873610"/>
                  </a:cubicBezTo>
                  <a:cubicBezTo>
                    <a:pt x="19948" y="821259"/>
                    <a:pt x="18640" y="768907"/>
                    <a:pt x="27801" y="717865"/>
                  </a:cubicBezTo>
                  <a:cubicBezTo>
                    <a:pt x="37617" y="660933"/>
                    <a:pt x="48742" y="603347"/>
                    <a:pt x="68373" y="548378"/>
                  </a:cubicBezTo>
                  <a:cubicBezTo>
                    <a:pt x="82115" y="508461"/>
                    <a:pt x="86696" y="465925"/>
                    <a:pt x="106328" y="427970"/>
                  </a:cubicBezTo>
                  <a:cubicBezTo>
                    <a:pt x="133812" y="374311"/>
                    <a:pt x="148209" y="316070"/>
                    <a:pt x="166532" y="259793"/>
                  </a:cubicBezTo>
                  <a:cubicBezTo>
                    <a:pt x="184200" y="206133"/>
                    <a:pt x="197942" y="151164"/>
                    <a:pt x="211684" y="96850"/>
                  </a:cubicBezTo>
                  <a:cubicBezTo>
                    <a:pt x="219537" y="64784"/>
                    <a:pt x="216265" y="32065"/>
                    <a:pt x="220192" y="0"/>
                  </a:cubicBezTo>
                  <a:cubicBezTo>
                    <a:pt x="213648" y="4581"/>
                    <a:pt x="214956" y="11125"/>
                    <a:pt x="213648" y="16360"/>
                  </a:cubicBezTo>
                  <a:cubicBezTo>
                    <a:pt x="207104" y="49733"/>
                    <a:pt x="210376" y="85071"/>
                    <a:pt x="198597" y="117790"/>
                  </a:cubicBezTo>
                  <a:cubicBezTo>
                    <a:pt x="180928" y="167524"/>
                    <a:pt x="168495" y="218566"/>
                    <a:pt x="148863" y="267645"/>
                  </a:cubicBezTo>
                  <a:cubicBezTo>
                    <a:pt x="129231" y="316070"/>
                    <a:pt x="115489" y="366458"/>
                    <a:pt x="92586" y="413574"/>
                  </a:cubicBezTo>
                  <a:cubicBezTo>
                    <a:pt x="54631" y="491446"/>
                    <a:pt x="29764" y="573245"/>
                    <a:pt x="17985" y="658316"/>
                  </a:cubicBezTo>
                  <a:cubicBezTo>
                    <a:pt x="15368" y="676638"/>
                    <a:pt x="4897" y="692344"/>
                    <a:pt x="2934" y="711321"/>
                  </a:cubicBezTo>
                  <a:cubicBezTo>
                    <a:pt x="-338" y="754511"/>
                    <a:pt x="6206" y="798355"/>
                    <a:pt x="971" y="841545"/>
                  </a:cubicBezTo>
                  <a:cubicBezTo>
                    <a:pt x="-992" y="857250"/>
                    <a:pt x="317" y="872301"/>
                    <a:pt x="2280" y="888006"/>
                  </a:cubicBezTo>
                  <a:cubicBezTo>
                    <a:pt x="4243" y="903712"/>
                    <a:pt x="6861" y="919417"/>
                    <a:pt x="7515" y="934468"/>
                  </a:cubicBezTo>
                  <a:cubicBezTo>
                    <a:pt x="7515" y="934468"/>
                    <a:pt x="7515" y="934468"/>
                    <a:pt x="7515" y="93446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3806D78E-5363-47E1-8BD4-882D1E41342E}"/>
                </a:ext>
              </a:extLst>
            </p:cNvPr>
            <p:cNvSpPr/>
            <p:nvPr/>
          </p:nvSpPr>
          <p:spPr>
            <a:xfrm>
              <a:off x="3669524" y="4546042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  <a:gd name="connsiteX3" fmla="*/ 0 w 6543"/>
                <a:gd name="connsiteY3" fmla="*/ 0 h 6543"/>
                <a:gd name="connsiteX4" fmla="*/ 0 w 6543"/>
                <a:gd name="connsiteY4" fmla="*/ 0 h 6543"/>
                <a:gd name="connsiteX5" fmla="*/ 0 w 6543"/>
                <a:gd name="connsiteY5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C6FCFA44-3BC8-41CC-9F42-4B6BBED8A5E9}"/>
                </a:ext>
              </a:extLst>
            </p:cNvPr>
            <p:cNvSpPr/>
            <p:nvPr/>
          </p:nvSpPr>
          <p:spPr>
            <a:xfrm>
              <a:off x="3661016" y="4475368"/>
              <a:ext cx="5235" cy="46461"/>
            </a:xfrm>
            <a:custGeom>
              <a:avLst/>
              <a:gdLst>
                <a:gd name="connsiteX0" fmla="*/ 5235 w 5235"/>
                <a:gd name="connsiteY0" fmla="*/ 46461 h 46461"/>
                <a:gd name="connsiteX1" fmla="*/ 0 w 5235"/>
                <a:gd name="connsiteY1" fmla="*/ 0 h 46461"/>
                <a:gd name="connsiteX2" fmla="*/ 5235 w 5235"/>
                <a:gd name="connsiteY2" fmla="*/ 46461 h 46461"/>
                <a:gd name="connsiteX3" fmla="*/ 5235 w 5235"/>
                <a:gd name="connsiteY3" fmla="*/ 46461 h 46461"/>
                <a:gd name="connsiteX4" fmla="*/ 5235 w 5235"/>
                <a:gd name="connsiteY4" fmla="*/ 46461 h 4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" h="46461">
                  <a:moveTo>
                    <a:pt x="5235" y="46461"/>
                  </a:moveTo>
                  <a:cubicBezTo>
                    <a:pt x="4581" y="30756"/>
                    <a:pt x="1963" y="15705"/>
                    <a:pt x="0" y="0"/>
                  </a:cubicBezTo>
                  <a:cubicBezTo>
                    <a:pt x="1963" y="15705"/>
                    <a:pt x="4581" y="31411"/>
                    <a:pt x="5235" y="46461"/>
                  </a:cubicBezTo>
                  <a:lnTo>
                    <a:pt x="5235" y="46461"/>
                  </a:lnTo>
                  <a:cubicBezTo>
                    <a:pt x="5235" y="46461"/>
                    <a:pt x="5235" y="46461"/>
                    <a:pt x="5235" y="4646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AA7361A7-2552-47E6-8B65-B788A8DFF7C9}"/>
                </a:ext>
              </a:extLst>
            </p:cNvPr>
            <p:cNvSpPr/>
            <p:nvPr/>
          </p:nvSpPr>
          <p:spPr>
            <a:xfrm>
              <a:off x="3669033" y="4546042"/>
              <a:ext cx="490" cy="6543"/>
            </a:xfrm>
            <a:custGeom>
              <a:avLst/>
              <a:gdLst>
                <a:gd name="connsiteX0" fmla="*/ 491 w 490"/>
                <a:gd name="connsiteY0" fmla="*/ 0 h 6543"/>
                <a:gd name="connsiteX1" fmla="*/ 491 w 490"/>
                <a:gd name="connsiteY1" fmla="*/ 0 h 6543"/>
                <a:gd name="connsiteX2" fmla="*/ 491 w 490"/>
                <a:gd name="connsiteY2" fmla="*/ 0 h 6543"/>
                <a:gd name="connsiteX3" fmla="*/ 491 w 490"/>
                <a:gd name="connsiteY3" fmla="*/ 0 h 6543"/>
                <a:gd name="connsiteX4" fmla="*/ 491 w 490"/>
                <a:gd name="connsiteY4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" h="6543">
                  <a:moveTo>
                    <a:pt x="491" y="0"/>
                  </a:moveTo>
                  <a:cubicBezTo>
                    <a:pt x="491" y="0"/>
                    <a:pt x="491" y="0"/>
                    <a:pt x="491" y="0"/>
                  </a:cubicBezTo>
                  <a:cubicBezTo>
                    <a:pt x="-164" y="0"/>
                    <a:pt x="-164" y="0"/>
                    <a:pt x="491" y="0"/>
                  </a:cubicBezTo>
                  <a:lnTo>
                    <a:pt x="491" y="0"/>
                  </a:lnTo>
                  <a:cubicBezTo>
                    <a:pt x="491" y="0"/>
                    <a:pt x="491" y="0"/>
                    <a:pt x="491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1FF61261-9602-4C6A-80FC-3FEC74070453}"/>
                </a:ext>
              </a:extLst>
            </p:cNvPr>
            <p:cNvSpPr/>
            <p:nvPr/>
          </p:nvSpPr>
          <p:spPr>
            <a:xfrm>
              <a:off x="3665597" y="4535572"/>
              <a:ext cx="1308" cy="5235"/>
            </a:xfrm>
            <a:custGeom>
              <a:avLst/>
              <a:gdLst>
                <a:gd name="connsiteX0" fmla="*/ 654 w 1308"/>
                <a:gd name="connsiteY0" fmla="*/ 0 h 5235"/>
                <a:gd name="connsiteX1" fmla="*/ 0 w 1308"/>
                <a:gd name="connsiteY1" fmla="*/ 5235 h 5235"/>
                <a:gd name="connsiteX2" fmla="*/ 0 w 1308"/>
                <a:gd name="connsiteY2" fmla="*/ 5235 h 5235"/>
                <a:gd name="connsiteX3" fmla="*/ 654 w 1308"/>
                <a:gd name="connsiteY3" fmla="*/ 0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" h="5235">
                  <a:moveTo>
                    <a:pt x="654" y="0"/>
                  </a:moveTo>
                  <a:cubicBezTo>
                    <a:pt x="1309" y="1963"/>
                    <a:pt x="1309" y="3272"/>
                    <a:pt x="0" y="5235"/>
                  </a:cubicBezTo>
                  <a:lnTo>
                    <a:pt x="0" y="5235"/>
                  </a:lnTo>
                  <a:cubicBezTo>
                    <a:pt x="1963" y="3927"/>
                    <a:pt x="1309" y="1963"/>
                    <a:pt x="654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890BD7F-35F5-414D-9763-447577098916}"/>
                </a:ext>
              </a:extLst>
            </p:cNvPr>
            <p:cNvSpPr/>
            <p:nvPr/>
          </p:nvSpPr>
          <p:spPr>
            <a:xfrm>
              <a:off x="3666252" y="4521830"/>
              <a:ext cx="6543" cy="7198"/>
            </a:xfrm>
            <a:custGeom>
              <a:avLst/>
              <a:gdLst>
                <a:gd name="connsiteX0" fmla="*/ 0 w 6543"/>
                <a:gd name="connsiteY0" fmla="*/ 0 h 7198"/>
                <a:gd name="connsiteX1" fmla="*/ 0 w 6543"/>
                <a:gd name="connsiteY1" fmla="*/ 0 h 7198"/>
                <a:gd name="connsiteX2" fmla="*/ 0 w 6543"/>
                <a:gd name="connsiteY2" fmla="*/ 7198 h 7198"/>
                <a:gd name="connsiteX3" fmla="*/ 0 w 6543"/>
                <a:gd name="connsiteY3" fmla="*/ 7198 h 7198"/>
                <a:gd name="connsiteX4" fmla="*/ 0 w 6543"/>
                <a:gd name="connsiteY4" fmla="*/ 7198 h 7198"/>
                <a:gd name="connsiteX5" fmla="*/ 0 w 6543"/>
                <a:gd name="connsiteY5" fmla="*/ 0 h 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3" h="7198">
                  <a:moveTo>
                    <a:pt x="0" y="0"/>
                  </a:moveTo>
                  <a:lnTo>
                    <a:pt x="0" y="0"/>
                  </a:lnTo>
                  <a:cubicBezTo>
                    <a:pt x="0" y="2618"/>
                    <a:pt x="0" y="4581"/>
                    <a:pt x="0" y="7198"/>
                  </a:cubicBezTo>
                  <a:lnTo>
                    <a:pt x="0" y="7198"/>
                  </a:lnTo>
                  <a:cubicBezTo>
                    <a:pt x="0" y="7198"/>
                    <a:pt x="0" y="7198"/>
                    <a:pt x="0" y="7198"/>
                  </a:cubicBezTo>
                  <a:cubicBezTo>
                    <a:pt x="0" y="5235"/>
                    <a:pt x="0" y="2618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116A13B1-9FC6-4FAA-8FAF-444D06E63E59}"/>
                </a:ext>
              </a:extLst>
            </p:cNvPr>
            <p:cNvSpPr/>
            <p:nvPr/>
          </p:nvSpPr>
          <p:spPr>
            <a:xfrm>
              <a:off x="3666252" y="4521830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1E76C1C6-CB65-437F-B3D2-3D8F69087278}"/>
                </a:ext>
              </a:extLst>
            </p:cNvPr>
            <p:cNvSpPr/>
            <p:nvPr/>
          </p:nvSpPr>
          <p:spPr>
            <a:xfrm>
              <a:off x="3280816" y="4084043"/>
              <a:ext cx="340282" cy="491446"/>
            </a:xfrm>
            <a:custGeom>
              <a:avLst/>
              <a:gdLst>
                <a:gd name="connsiteX0" fmla="*/ 0 w 340282"/>
                <a:gd name="connsiteY0" fmla="*/ 0 h 491446"/>
                <a:gd name="connsiteX1" fmla="*/ 18977 w 340282"/>
                <a:gd name="connsiteY1" fmla="*/ 36646 h 491446"/>
                <a:gd name="connsiteX2" fmla="*/ 169487 w 340282"/>
                <a:gd name="connsiteY2" fmla="*/ 299056 h 491446"/>
                <a:gd name="connsiteX3" fmla="*/ 289894 w 340282"/>
                <a:gd name="connsiteY3" fmla="*/ 450220 h 491446"/>
                <a:gd name="connsiteX4" fmla="*/ 340282 w 340282"/>
                <a:gd name="connsiteY4" fmla="*/ 491447 h 491446"/>
                <a:gd name="connsiteX5" fmla="*/ 262410 w 340282"/>
                <a:gd name="connsiteY5" fmla="*/ 397214 h 491446"/>
                <a:gd name="connsiteX6" fmla="*/ 111246 w 340282"/>
                <a:gd name="connsiteY6" fmla="*/ 167524 h 491446"/>
                <a:gd name="connsiteX7" fmla="*/ 16360 w 340282"/>
                <a:gd name="connsiteY7" fmla="*/ 13742 h 491446"/>
                <a:gd name="connsiteX8" fmla="*/ 0 w 340282"/>
                <a:gd name="connsiteY8" fmla="*/ 0 h 49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282" h="491446">
                  <a:moveTo>
                    <a:pt x="0" y="0"/>
                  </a:moveTo>
                  <a:cubicBezTo>
                    <a:pt x="7198" y="14397"/>
                    <a:pt x="13088" y="25521"/>
                    <a:pt x="18977" y="36646"/>
                  </a:cubicBezTo>
                  <a:cubicBezTo>
                    <a:pt x="68056" y="124989"/>
                    <a:pt x="112555" y="215294"/>
                    <a:pt x="169487" y="299056"/>
                  </a:cubicBezTo>
                  <a:cubicBezTo>
                    <a:pt x="206133" y="352716"/>
                    <a:pt x="242778" y="405721"/>
                    <a:pt x="289894" y="450220"/>
                  </a:cubicBezTo>
                  <a:cubicBezTo>
                    <a:pt x="304945" y="463962"/>
                    <a:pt x="316724" y="482285"/>
                    <a:pt x="340282" y="491447"/>
                  </a:cubicBezTo>
                  <a:cubicBezTo>
                    <a:pt x="312798" y="458073"/>
                    <a:pt x="286623" y="427971"/>
                    <a:pt x="262410" y="397214"/>
                  </a:cubicBezTo>
                  <a:cubicBezTo>
                    <a:pt x="205478" y="325232"/>
                    <a:pt x="158362" y="246051"/>
                    <a:pt x="111246" y="167524"/>
                  </a:cubicBezTo>
                  <a:cubicBezTo>
                    <a:pt x="80490" y="115827"/>
                    <a:pt x="51697" y="62822"/>
                    <a:pt x="16360" y="13742"/>
                  </a:cubicBezTo>
                  <a:cubicBezTo>
                    <a:pt x="13088" y="9162"/>
                    <a:pt x="11125" y="2618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DD00FA7D-7E74-4A86-8C5F-AF9ACB88D393}"/>
                </a:ext>
              </a:extLst>
            </p:cNvPr>
            <p:cNvSpPr/>
            <p:nvPr/>
          </p:nvSpPr>
          <p:spPr>
            <a:xfrm>
              <a:off x="3668215" y="4546696"/>
              <a:ext cx="1963" cy="1963"/>
            </a:xfrm>
            <a:custGeom>
              <a:avLst/>
              <a:gdLst>
                <a:gd name="connsiteX0" fmla="*/ 1963 w 1963"/>
                <a:gd name="connsiteY0" fmla="*/ 1963 h 1963"/>
                <a:gd name="connsiteX1" fmla="*/ 1309 w 1963"/>
                <a:gd name="connsiteY1" fmla="*/ 0 h 1963"/>
                <a:gd name="connsiteX2" fmla="*/ 0 w 1963"/>
                <a:gd name="connsiteY2" fmla="*/ 1963 h 1963"/>
                <a:gd name="connsiteX3" fmla="*/ 1963 w 1963"/>
                <a:gd name="connsiteY3" fmla="*/ 1963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" h="1963">
                  <a:moveTo>
                    <a:pt x="1963" y="1963"/>
                  </a:moveTo>
                  <a:cubicBezTo>
                    <a:pt x="1963" y="1309"/>
                    <a:pt x="1309" y="655"/>
                    <a:pt x="1309" y="0"/>
                  </a:cubicBezTo>
                  <a:cubicBezTo>
                    <a:pt x="654" y="655"/>
                    <a:pt x="654" y="1309"/>
                    <a:pt x="0" y="1963"/>
                  </a:cubicBezTo>
                  <a:cubicBezTo>
                    <a:pt x="654" y="1963"/>
                    <a:pt x="1309" y="1963"/>
                    <a:pt x="1963" y="196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16742003-4B64-44B0-8382-113E87C2A444}"/>
                </a:ext>
              </a:extLst>
            </p:cNvPr>
            <p:cNvSpPr/>
            <p:nvPr/>
          </p:nvSpPr>
          <p:spPr>
            <a:xfrm>
              <a:off x="3668869" y="4546042"/>
              <a:ext cx="490" cy="290"/>
            </a:xfrm>
            <a:custGeom>
              <a:avLst/>
              <a:gdLst>
                <a:gd name="connsiteX0" fmla="*/ 0 w 490"/>
                <a:gd name="connsiteY0" fmla="*/ 0 h 290"/>
                <a:gd name="connsiteX1" fmla="*/ 0 w 490"/>
                <a:gd name="connsiteY1" fmla="*/ 0 h 290"/>
                <a:gd name="connsiteX2" fmla="*/ 0 w 490"/>
                <a:gd name="connsiteY2" fmla="*/ 0 h 290"/>
                <a:gd name="connsiteX3" fmla="*/ 0 w 490"/>
                <a:gd name="connsiteY3" fmla="*/ 0 h 290"/>
                <a:gd name="connsiteX4" fmla="*/ 0 w 490"/>
                <a:gd name="connsiteY4" fmla="*/ 0 h 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" h="290">
                  <a:moveTo>
                    <a:pt x="0" y="0"/>
                  </a:moveTo>
                  <a:cubicBezTo>
                    <a:pt x="0" y="0"/>
                    <a:pt x="0" y="654"/>
                    <a:pt x="0" y="0"/>
                  </a:cubicBezTo>
                  <a:cubicBezTo>
                    <a:pt x="654" y="654"/>
                    <a:pt x="654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99D193A8-B863-4231-8DE8-6B40E3BB88F2}"/>
                </a:ext>
              </a:extLst>
            </p:cNvPr>
            <p:cNvSpPr/>
            <p:nvPr/>
          </p:nvSpPr>
          <p:spPr>
            <a:xfrm>
              <a:off x="3669524" y="4546042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  <a:gd name="connsiteX3" fmla="*/ 0 w 6543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2" name="标题 59">
            <a:extLst>
              <a:ext uri="{FF2B5EF4-FFF2-40B4-BE49-F238E27FC236}">
                <a16:creationId xmlns:a16="http://schemas.microsoft.com/office/drawing/2014/main" id="{6F3979FD-AB00-4821-B9A4-22B6E124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79" y="365125"/>
            <a:ext cx="4128225" cy="495691"/>
          </a:xfrm>
          <a:prstGeom prst="rect">
            <a:avLst/>
          </a:prstGeom>
        </p:spPr>
        <p:txBody>
          <a:bodyPr/>
          <a:lstStyle>
            <a:lvl1pPr>
              <a:defRPr sz="36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</a:defRPr>
            </a:lvl1pPr>
          </a:lstStyle>
          <a:p>
            <a:r>
              <a:rPr lang="zh-CN" altLang="en-US" dirty="0"/>
              <a:t>单击此处编辑</a:t>
            </a:r>
          </a:p>
        </p:txBody>
      </p:sp>
    </p:spTree>
    <p:extLst>
      <p:ext uri="{BB962C8B-B14F-4D97-AF65-F5344CB8AC3E}">
        <p14:creationId xmlns:p14="http://schemas.microsoft.com/office/powerpoint/2010/main" val="11341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7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userDrawn="1">
          <p15:clr>
            <a:srgbClr val="C35EA4"/>
          </p15:clr>
        </p15:guide>
        <p15:guide id="4" orient="horz" pos="4315" userDrawn="1">
          <p15:clr>
            <a:srgbClr val="C35EA4"/>
          </p15:clr>
        </p15:guide>
        <p15:guide id="5" userDrawn="1">
          <p15:clr>
            <a:srgbClr val="C35EA4"/>
          </p15:clr>
        </p15:guide>
        <p15:guide id="6" pos="7680" userDrawn="1">
          <p15:clr>
            <a:srgbClr val="C35EA4"/>
          </p15:clr>
        </p15:guide>
        <p15:guide id="7" pos="257" userDrawn="1">
          <p15:clr>
            <a:srgbClr val="F26B43"/>
          </p15:clr>
        </p15:guide>
        <p15:guide id="8" pos="7423" userDrawn="1">
          <p15:clr>
            <a:srgbClr val="F26B43"/>
          </p15:clr>
        </p15:guide>
        <p15:guide id="9" orient="horz" pos="255" userDrawn="1">
          <p15:clr>
            <a:srgbClr val="F26B43"/>
          </p15:clr>
        </p15:guide>
        <p15:guide id="10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microsoft.com/office/2007/relationships/hdphoto" Target="../media/hdphoto15.wdp"/><Relationship Id="rId4" Type="http://schemas.openxmlformats.org/officeDocument/2006/relationships/image" Target="../media/image37.png"/><Relationship Id="rId9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6E6E076A-53BC-489B-B6A2-61D76982C7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CE30477-F1FE-432E-9218-708C88C39BE4}"/>
              </a:ext>
            </a:extLst>
          </p:cNvPr>
          <p:cNvSpPr/>
          <p:nvPr/>
        </p:nvSpPr>
        <p:spPr>
          <a:xfrm>
            <a:off x="5101590" y="4602401"/>
            <a:ext cx="1988820" cy="3263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77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2B96AD5-E190-40CF-A490-B83DC9E8CAAC}"/>
              </a:ext>
            </a:extLst>
          </p:cNvPr>
          <p:cNvSpPr txBox="1"/>
          <p:nvPr/>
        </p:nvSpPr>
        <p:spPr>
          <a:xfrm>
            <a:off x="3787676" y="2163245"/>
            <a:ext cx="4616648" cy="9233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sz="6000">
                <a:gradFill flip="none" rotWithShape="1"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100000">
                      <a:schemeClr val="accent2"/>
                    </a:gs>
                  </a:gsLst>
                  <a:lin ang="13500000" scaled="1"/>
                  <a:tileRect/>
                </a:gradFill>
                <a:effectLst>
                  <a:outerShdw blurRad="190500" sx="102000" sy="102000" algn="ctr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  <a:tileRect/>
                </a:gradFill>
              </a:rPr>
              <a:t>金绿色杂志风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1C6569-9D78-4EB3-9A75-6FC58C928A59}"/>
              </a:ext>
            </a:extLst>
          </p:cNvPr>
          <p:cNvSpPr txBox="1"/>
          <p:nvPr/>
        </p:nvSpPr>
        <p:spPr>
          <a:xfrm>
            <a:off x="3787676" y="3002349"/>
            <a:ext cx="4616648" cy="9233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sz="6000">
                <a:gradFill flip="none" rotWithShape="1"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  <a:tileRect/>
                </a:gradFill>
                <a:effectLst>
                  <a:outerShdw blurRad="190500" sx="102000" sy="102000" algn="ctr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公司简介模板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B1BC885-90AF-4643-8EC2-990D6693A63D}"/>
              </a:ext>
            </a:extLst>
          </p:cNvPr>
          <p:cNvSpPr txBox="1"/>
          <p:nvPr/>
        </p:nvSpPr>
        <p:spPr>
          <a:xfrm>
            <a:off x="5288091" y="4627096"/>
            <a:ext cx="1615827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effectLst/>
                <a:latin typeface="+mj-ea"/>
                <a:ea typeface="+mj-ea"/>
              </a:rPr>
              <a:t>分享</a:t>
            </a:r>
            <a:r>
              <a:rPr lang="zh-CN" altLang="en-US">
                <a:solidFill>
                  <a:schemeClr val="bg1"/>
                </a:solidFill>
                <a:effectLst/>
                <a:latin typeface="+mj-ea"/>
                <a:ea typeface="+mj-ea"/>
              </a:rPr>
              <a:t>人：秋小叶</a:t>
            </a:r>
            <a:endParaRPr lang="zh-CN" altLang="en-US" dirty="0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27E18CD-7414-4432-941E-3C7EEEE21223}"/>
              </a:ext>
            </a:extLst>
          </p:cNvPr>
          <p:cNvSpPr txBox="1"/>
          <p:nvPr/>
        </p:nvSpPr>
        <p:spPr>
          <a:xfrm rot="21127430">
            <a:off x="5846938" y="3727214"/>
            <a:ext cx="2736327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effectLst/>
                <a:latin typeface="+mj-lt"/>
                <a:ea typeface="思源宋体 CN Heavy" panose="02020900000000000000" pitchFamily="18" charset="-122"/>
              </a:rPr>
              <a:t>Company Profile</a:t>
            </a: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2ACA3A08-79D4-4373-A10C-C72FBF64FC5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4070" y="1818966"/>
            <a:ext cx="703860" cy="2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30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CA6DCB1-6C19-4B69-B904-78D400C06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17" t="3882" r="44952" b="16664"/>
          <a:stretch>
            <a:fillRect/>
          </a:stretch>
        </p:blipFill>
        <p:spPr>
          <a:xfrm>
            <a:off x="9673908" y="2403649"/>
            <a:ext cx="2518092" cy="2227176"/>
          </a:xfrm>
          <a:custGeom>
            <a:avLst/>
            <a:gdLst>
              <a:gd name="connsiteX0" fmla="*/ 0 w 2518092"/>
              <a:gd name="connsiteY0" fmla="*/ 0 h 2227176"/>
              <a:gd name="connsiteX1" fmla="*/ 2518092 w 2518092"/>
              <a:gd name="connsiteY1" fmla="*/ 0 h 2227176"/>
              <a:gd name="connsiteX2" fmla="*/ 2518092 w 2518092"/>
              <a:gd name="connsiteY2" fmla="*/ 2227176 h 2227176"/>
              <a:gd name="connsiteX3" fmla="*/ 0 w 2518092"/>
              <a:gd name="connsiteY3" fmla="*/ 2227176 h 22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092" h="2227176">
                <a:moveTo>
                  <a:pt x="0" y="0"/>
                </a:moveTo>
                <a:lnTo>
                  <a:pt x="2518092" y="0"/>
                </a:lnTo>
                <a:lnTo>
                  <a:pt x="2518092" y="2227176"/>
                </a:lnTo>
                <a:lnTo>
                  <a:pt x="0" y="2227176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25614B7-7DD8-46EC-9B55-05AC0C7A9B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86" t="20156"/>
          <a:stretch>
            <a:fillRect/>
          </a:stretch>
        </p:blipFill>
        <p:spPr>
          <a:xfrm>
            <a:off x="9673908" y="1"/>
            <a:ext cx="2518092" cy="2221267"/>
          </a:xfrm>
          <a:custGeom>
            <a:avLst/>
            <a:gdLst>
              <a:gd name="connsiteX0" fmla="*/ 0 w 2518092"/>
              <a:gd name="connsiteY0" fmla="*/ 0 h 2221267"/>
              <a:gd name="connsiteX1" fmla="*/ 2518092 w 2518092"/>
              <a:gd name="connsiteY1" fmla="*/ 0 h 2221267"/>
              <a:gd name="connsiteX2" fmla="*/ 2518092 w 2518092"/>
              <a:gd name="connsiteY2" fmla="*/ 2221267 h 2221267"/>
              <a:gd name="connsiteX3" fmla="*/ 0 w 2518092"/>
              <a:gd name="connsiteY3" fmla="*/ 2221267 h 222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092" h="2221267">
                <a:moveTo>
                  <a:pt x="0" y="0"/>
                </a:moveTo>
                <a:lnTo>
                  <a:pt x="2518092" y="0"/>
                </a:lnTo>
                <a:lnTo>
                  <a:pt x="2518092" y="2221267"/>
                </a:lnTo>
                <a:lnTo>
                  <a:pt x="0" y="2221267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9E9DAB-EBAB-4927-B414-93AB97AA3C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93" t="6461" r="11032" b="10767"/>
          <a:stretch>
            <a:fillRect/>
          </a:stretch>
        </p:blipFill>
        <p:spPr>
          <a:xfrm>
            <a:off x="-313213" y="1500187"/>
            <a:ext cx="6096000" cy="3857626"/>
          </a:xfrm>
          <a:prstGeom prst="roundRect">
            <a:avLst>
              <a:gd name="adj" fmla="val 7186"/>
            </a:avLst>
          </a:prstGeom>
          <a:effectLst>
            <a:outerShdw blurRad="190500" sx="102000" sy="102000" algn="ctr" rotWithShape="0">
              <a:schemeClr val="accent2">
                <a:alpha val="40000"/>
              </a:scheme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81DAEA8-4F4F-4553-A0DF-D438F6F8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产品服务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99DA356-387F-4000-81F3-C5AD9F26909A}"/>
              </a:ext>
            </a:extLst>
          </p:cNvPr>
          <p:cNvSpPr txBox="1"/>
          <p:nvPr/>
        </p:nvSpPr>
        <p:spPr>
          <a:xfrm>
            <a:off x="6277750" y="2227176"/>
            <a:ext cx="2893794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F1BFF78-E3FA-4C5A-AEBA-A5C12BFFBEED}"/>
              </a:ext>
            </a:extLst>
          </p:cNvPr>
          <p:cNvSpPr/>
          <p:nvPr/>
        </p:nvSpPr>
        <p:spPr>
          <a:xfrm>
            <a:off x="6270350" y="1608924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F2F71AE-DE02-4020-A2F1-CF541FE0E0CD}"/>
              </a:ext>
            </a:extLst>
          </p:cNvPr>
          <p:cNvSpPr txBox="1"/>
          <p:nvPr/>
        </p:nvSpPr>
        <p:spPr>
          <a:xfrm>
            <a:off x="6397094" y="1658116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AEB25A-D442-4130-9763-067E9FDBF098}"/>
              </a:ext>
            </a:extLst>
          </p:cNvPr>
          <p:cNvSpPr txBox="1"/>
          <p:nvPr/>
        </p:nvSpPr>
        <p:spPr>
          <a:xfrm>
            <a:off x="6277750" y="3877222"/>
            <a:ext cx="2893794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FFA64A-4D7F-4FF7-B97C-D5B3D236BAA8}"/>
              </a:ext>
            </a:extLst>
          </p:cNvPr>
          <p:cNvSpPr txBox="1"/>
          <p:nvPr/>
        </p:nvSpPr>
        <p:spPr>
          <a:xfrm>
            <a:off x="407988" y="5859598"/>
            <a:ext cx="11204892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</p:spTree>
    <p:extLst>
      <p:ext uri="{BB962C8B-B14F-4D97-AF65-F5344CB8AC3E}">
        <p14:creationId xmlns:p14="http://schemas.microsoft.com/office/powerpoint/2010/main" val="1570647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1DAEA8-4F4F-4553-A0DF-D438F6F8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产品服务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28A8E0C-8DA9-44FB-88C9-BA0029875E6C}"/>
              </a:ext>
            </a:extLst>
          </p:cNvPr>
          <p:cNvGrpSpPr/>
          <p:nvPr/>
        </p:nvGrpSpPr>
        <p:grpSpPr>
          <a:xfrm>
            <a:off x="407988" y="1617419"/>
            <a:ext cx="3474641" cy="5240581"/>
            <a:chOff x="407988" y="1617419"/>
            <a:chExt cx="3474641" cy="5240581"/>
          </a:xfrm>
          <a:effectLst>
            <a:outerShdw blurRad="190500" sx="101000" sy="101000" algn="ctr" rotWithShape="0">
              <a:schemeClr val="accent2">
                <a:alpha val="40000"/>
              </a:schemeClr>
            </a:outerShdw>
          </a:effectLst>
        </p:grpSpPr>
        <p:pic>
          <p:nvPicPr>
            <p:cNvPr id="5" name="图片 4" descr="床上放着一些绿色的植物&#10;&#10;中度可信度描述已自动生成">
              <a:extLst>
                <a:ext uri="{FF2B5EF4-FFF2-40B4-BE49-F238E27FC236}">
                  <a16:creationId xmlns:a16="http://schemas.microsoft.com/office/drawing/2014/main" id="{E1EB82D4-A60C-4B61-9E81-A2D07CA8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43" t="255" r="4893" b="59100"/>
            <a:stretch/>
          </p:blipFill>
          <p:spPr>
            <a:xfrm>
              <a:off x="407988" y="1617419"/>
              <a:ext cx="3474641" cy="222717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01F4E21-39D9-48DF-80CD-1C4E03F9576C}"/>
                </a:ext>
              </a:extLst>
            </p:cNvPr>
            <p:cNvSpPr/>
            <p:nvPr/>
          </p:nvSpPr>
          <p:spPr>
            <a:xfrm>
              <a:off x="407988" y="3844595"/>
              <a:ext cx="3474641" cy="301340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9472CB1-6918-454A-8F66-FD98901C579C}"/>
              </a:ext>
            </a:extLst>
          </p:cNvPr>
          <p:cNvGrpSpPr/>
          <p:nvPr/>
        </p:nvGrpSpPr>
        <p:grpSpPr>
          <a:xfrm>
            <a:off x="4358679" y="2142410"/>
            <a:ext cx="3474642" cy="4715590"/>
            <a:chOff x="4358679" y="2142410"/>
            <a:chExt cx="3474642" cy="4715590"/>
          </a:xfrm>
          <a:effectLst>
            <a:outerShdw blurRad="190500" sx="101000" sy="101000" algn="ctr" rotWithShape="0">
              <a:schemeClr val="accent2">
                <a:alpha val="40000"/>
              </a:schemeClr>
            </a:outerShdw>
          </a:effectLst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58738CD-F6AE-4366-84E7-82C2AD843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9" t="15690" r="10231" b="8017"/>
            <a:stretch>
              <a:fillRect/>
            </a:stretch>
          </p:blipFill>
          <p:spPr>
            <a:xfrm>
              <a:off x="4358680" y="2142410"/>
              <a:ext cx="3474641" cy="2227176"/>
            </a:xfrm>
            <a:custGeom>
              <a:avLst/>
              <a:gdLst>
                <a:gd name="connsiteX0" fmla="*/ 0 w 3474641"/>
                <a:gd name="connsiteY0" fmla="*/ 0 h 2227176"/>
                <a:gd name="connsiteX1" fmla="*/ 3474641 w 3474641"/>
                <a:gd name="connsiteY1" fmla="*/ 0 h 2227176"/>
                <a:gd name="connsiteX2" fmla="*/ 3474641 w 3474641"/>
                <a:gd name="connsiteY2" fmla="*/ 2227176 h 2227176"/>
                <a:gd name="connsiteX3" fmla="*/ 0 w 3474641"/>
                <a:gd name="connsiteY3" fmla="*/ 2227176 h 222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4641" h="2227176">
                  <a:moveTo>
                    <a:pt x="0" y="0"/>
                  </a:moveTo>
                  <a:lnTo>
                    <a:pt x="3474641" y="0"/>
                  </a:lnTo>
                  <a:lnTo>
                    <a:pt x="3474641" y="2227176"/>
                  </a:lnTo>
                  <a:lnTo>
                    <a:pt x="0" y="2227176"/>
                  </a:lnTo>
                  <a:close/>
                </a:path>
              </a:pathLst>
            </a:cu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CAEC8CE-B4AD-472C-AC70-9ECB85A141AC}"/>
                </a:ext>
              </a:extLst>
            </p:cNvPr>
            <p:cNvSpPr/>
            <p:nvPr/>
          </p:nvSpPr>
          <p:spPr>
            <a:xfrm>
              <a:off x="4358679" y="4369586"/>
              <a:ext cx="3474641" cy="248841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73AD2FF-02E2-4C09-A73D-91767AC38F6C}"/>
              </a:ext>
            </a:extLst>
          </p:cNvPr>
          <p:cNvGrpSpPr/>
          <p:nvPr/>
        </p:nvGrpSpPr>
        <p:grpSpPr>
          <a:xfrm>
            <a:off x="8309370" y="924823"/>
            <a:ext cx="3474644" cy="5933177"/>
            <a:chOff x="8309370" y="924823"/>
            <a:chExt cx="3474644" cy="5933177"/>
          </a:xfrm>
          <a:effectLst>
            <a:outerShdw blurRad="190500" sx="101000" sy="101000" algn="ctr" rotWithShape="0">
              <a:schemeClr val="accent2">
                <a:alpha val="40000"/>
              </a:schemeClr>
            </a:outerShdw>
          </a:effectLst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FD58CEC6-46C1-4BB6-A8A4-E0B671955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35824" t="17529" r="3203" b="23848"/>
            <a:stretch/>
          </p:blipFill>
          <p:spPr>
            <a:xfrm>
              <a:off x="8309373" y="924823"/>
              <a:ext cx="3474641" cy="2227176"/>
            </a:xfrm>
            <a:custGeom>
              <a:avLst/>
              <a:gdLst>
                <a:gd name="connsiteX0" fmla="*/ 0 w 3474641"/>
                <a:gd name="connsiteY0" fmla="*/ 0 h 2227176"/>
                <a:gd name="connsiteX1" fmla="*/ 3474641 w 3474641"/>
                <a:gd name="connsiteY1" fmla="*/ 0 h 2227176"/>
                <a:gd name="connsiteX2" fmla="*/ 3474641 w 3474641"/>
                <a:gd name="connsiteY2" fmla="*/ 2227176 h 2227176"/>
                <a:gd name="connsiteX3" fmla="*/ 0 w 3474641"/>
                <a:gd name="connsiteY3" fmla="*/ 2227176 h 222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4641" h="2227176">
                  <a:moveTo>
                    <a:pt x="0" y="0"/>
                  </a:moveTo>
                  <a:lnTo>
                    <a:pt x="3474641" y="0"/>
                  </a:lnTo>
                  <a:lnTo>
                    <a:pt x="3474641" y="2227176"/>
                  </a:lnTo>
                  <a:lnTo>
                    <a:pt x="0" y="2227176"/>
                  </a:lnTo>
                  <a:close/>
                </a:path>
              </a:pathLst>
            </a:cu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C325709-67EF-47E6-9417-6E688F818D85}"/>
                </a:ext>
              </a:extLst>
            </p:cNvPr>
            <p:cNvSpPr/>
            <p:nvPr/>
          </p:nvSpPr>
          <p:spPr>
            <a:xfrm>
              <a:off x="8309370" y="3151999"/>
              <a:ext cx="3474641" cy="370600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14C70D12-B0E7-4A7D-B18C-D6FAA1420562}"/>
              </a:ext>
            </a:extLst>
          </p:cNvPr>
          <p:cNvSpPr/>
          <p:nvPr/>
        </p:nvSpPr>
        <p:spPr>
          <a:xfrm>
            <a:off x="871549" y="436958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4AD401-4462-4FC0-BB49-ACF19F78BB25}"/>
              </a:ext>
            </a:extLst>
          </p:cNvPr>
          <p:cNvSpPr txBox="1"/>
          <p:nvPr/>
        </p:nvSpPr>
        <p:spPr>
          <a:xfrm>
            <a:off x="997385" y="440763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4D08342-4743-49DE-84F3-279AE63E894A}"/>
              </a:ext>
            </a:extLst>
          </p:cNvPr>
          <p:cNvSpPr txBox="1"/>
          <p:nvPr/>
        </p:nvSpPr>
        <p:spPr>
          <a:xfrm>
            <a:off x="871549" y="4876563"/>
            <a:ext cx="2547518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D0BC5C4-83E5-4356-9E89-4D9720828EE9}"/>
              </a:ext>
            </a:extLst>
          </p:cNvPr>
          <p:cNvSpPr/>
          <p:nvPr/>
        </p:nvSpPr>
        <p:spPr>
          <a:xfrm>
            <a:off x="4822241" y="473035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DCAB1EB-EEB0-428A-8770-A41C85840C44}"/>
              </a:ext>
            </a:extLst>
          </p:cNvPr>
          <p:cNvSpPr txBox="1"/>
          <p:nvPr/>
        </p:nvSpPr>
        <p:spPr>
          <a:xfrm>
            <a:off x="4948077" y="476840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93046A5-7734-4146-A9EF-4B2B24F942FF}"/>
              </a:ext>
            </a:extLst>
          </p:cNvPr>
          <p:cNvSpPr txBox="1"/>
          <p:nvPr/>
        </p:nvSpPr>
        <p:spPr>
          <a:xfrm>
            <a:off x="4822241" y="5237333"/>
            <a:ext cx="2547518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9196A4E9-007F-45A2-B37C-A41DEDDEBAAD}"/>
              </a:ext>
            </a:extLst>
          </p:cNvPr>
          <p:cNvSpPr/>
          <p:nvPr/>
        </p:nvSpPr>
        <p:spPr>
          <a:xfrm>
            <a:off x="8772933" y="3955081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F958061-CB1A-4F56-962A-C92A5176A09A}"/>
              </a:ext>
            </a:extLst>
          </p:cNvPr>
          <p:cNvSpPr txBox="1"/>
          <p:nvPr/>
        </p:nvSpPr>
        <p:spPr>
          <a:xfrm>
            <a:off x="8898769" y="3993126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AEA8CF8-B735-4CFB-AE1D-6FC8495FB736}"/>
              </a:ext>
            </a:extLst>
          </p:cNvPr>
          <p:cNvSpPr txBox="1"/>
          <p:nvPr/>
        </p:nvSpPr>
        <p:spPr>
          <a:xfrm>
            <a:off x="8772933" y="4462058"/>
            <a:ext cx="2547518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9F11800-0975-4979-B55D-C9CED9262C77}"/>
              </a:ext>
            </a:extLst>
          </p:cNvPr>
          <p:cNvSpPr/>
          <p:nvPr/>
        </p:nvSpPr>
        <p:spPr>
          <a:xfrm flipH="1">
            <a:off x="3496129" y="6484999"/>
            <a:ext cx="300942" cy="300942"/>
          </a:xfrm>
          <a:prstGeom prst="rt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直角三角形 25">
            <a:extLst>
              <a:ext uri="{FF2B5EF4-FFF2-40B4-BE49-F238E27FC236}">
                <a16:creationId xmlns:a16="http://schemas.microsoft.com/office/drawing/2014/main" id="{6CD01F13-697B-4A8D-9C8F-9954A80DAC99}"/>
              </a:ext>
            </a:extLst>
          </p:cNvPr>
          <p:cNvSpPr/>
          <p:nvPr/>
        </p:nvSpPr>
        <p:spPr>
          <a:xfrm flipH="1">
            <a:off x="7451068" y="6484999"/>
            <a:ext cx="300942" cy="300942"/>
          </a:xfrm>
          <a:prstGeom prst="rt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直角三角形 30">
            <a:extLst>
              <a:ext uri="{FF2B5EF4-FFF2-40B4-BE49-F238E27FC236}">
                <a16:creationId xmlns:a16="http://schemas.microsoft.com/office/drawing/2014/main" id="{FE8BDA91-B9AA-44FA-AA47-F899B189BEC5}"/>
              </a:ext>
            </a:extLst>
          </p:cNvPr>
          <p:cNvSpPr/>
          <p:nvPr/>
        </p:nvSpPr>
        <p:spPr>
          <a:xfrm flipH="1">
            <a:off x="11341903" y="6484999"/>
            <a:ext cx="300942" cy="300942"/>
          </a:xfrm>
          <a:prstGeom prst="rt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033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F17F40B-7F0C-4D76-ABA6-16D5C541DB04}"/>
              </a:ext>
            </a:extLst>
          </p:cNvPr>
          <p:cNvSpPr/>
          <p:nvPr/>
        </p:nvSpPr>
        <p:spPr>
          <a:xfrm>
            <a:off x="1219279" y="2109989"/>
            <a:ext cx="4876721" cy="4748011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2" name="图片 131" descr="树上的叶子&#10;&#10;中度可信度描述已自动生成">
            <a:extLst>
              <a:ext uri="{FF2B5EF4-FFF2-40B4-BE49-F238E27FC236}">
                <a16:creationId xmlns:a16="http://schemas.microsoft.com/office/drawing/2014/main" id="{A00B407B-F996-413C-AAD4-69EFE9322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" t="3768" r="54829" b="13640"/>
          <a:stretch/>
        </p:blipFill>
        <p:spPr>
          <a:xfrm>
            <a:off x="407988" y="3343288"/>
            <a:ext cx="2518092" cy="3109900"/>
          </a:xfrm>
          <a:custGeom>
            <a:avLst/>
            <a:gdLst>
              <a:gd name="connsiteX0" fmla="*/ 0 w 2518092"/>
              <a:gd name="connsiteY0" fmla="*/ 0 h 3109900"/>
              <a:gd name="connsiteX1" fmla="*/ 2518092 w 2518092"/>
              <a:gd name="connsiteY1" fmla="*/ 0 h 3109900"/>
              <a:gd name="connsiteX2" fmla="*/ 2518092 w 2518092"/>
              <a:gd name="connsiteY2" fmla="*/ 3109900 h 3109900"/>
              <a:gd name="connsiteX3" fmla="*/ 0 w 2518092"/>
              <a:gd name="connsiteY3" fmla="*/ 3109900 h 31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092" h="3109900">
                <a:moveTo>
                  <a:pt x="0" y="0"/>
                </a:moveTo>
                <a:lnTo>
                  <a:pt x="2518092" y="0"/>
                </a:lnTo>
                <a:lnTo>
                  <a:pt x="2518092" y="3109900"/>
                </a:lnTo>
                <a:lnTo>
                  <a:pt x="0" y="31099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grpSp>
        <p:nvGrpSpPr>
          <p:cNvPr id="68" name="图形 2">
            <a:extLst>
              <a:ext uri="{FF2B5EF4-FFF2-40B4-BE49-F238E27FC236}">
                <a16:creationId xmlns:a16="http://schemas.microsoft.com/office/drawing/2014/main" id="{4BA4A87E-7DEA-479A-88B0-CD0D502CE8FA}"/>
              </a:ext>
            </a:extLst>
          </p:cNvPr>
          <p:cNvGrpSpPr/>
          <p:nvPr/>
        </p:nvGrpSpPr>
        <p:grpSpPr>
          <a:xfrm flipH="1">
            <a:off x="4786329" y="2775855"/>
            <a:ext cx="2742711" cy="3542271"/>
            <a:chOff x="2522268" y="3199309"/>
            <a:chExt cx="2742711" cy="3542271"/>
          </a:xfrm>
          <a:solidFill>
            <a:schemeClr val="accent1">
              <a:alpha val="20000"/>
            </a:schemeClr>
          </a:solidFill>
        </p:grpSpPr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3BC1CDFF-3376-4394-A83B-6E8EC3B353FB}"/>
                </a:ext>
              </a:extLst>
            </p:cNvPr>
            <p:cNvSpPr/>
            <p:nvPr/>
          </p:nvSpPr>
          <p:spPr>
            <a:xfrm>
              <a:off x="4605955" y="4287558"/>
              <a:ext cx="7852" cy="20285"/>
            </a:xfrm>
            <a:custGeom>
              <a:avLst/>
              <a:gdLst>
                <a:gd name="connsiteX0" fmla="*/ 0 w 7852"/>
                <a:gd name="connsiteY0" fmla="*/ 20286 h 20285"/>
                <a:gd name="connsiteX1" fmla="*/ 7853 w 7852"/>
                <a:gd name="connsiteY1" fmla="*/ 0 h 20285"/>
                <a:gd name="connsiteX2" fmla="*/ 0 w 7852"/>
                <a:gd name="connsiteY2" fmla="*/ 20286 h 2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2" h="20285">
                  <a:moveTo>
                    <a:pt x="0" y="20286"/>
                  </a:moveTo>
                  <a:cubicBezTo>
                    <a:pt x="2618" y="13742"/>
                    <a:pt x="5235" y="7198"/>
                    <a:pt x="7853" y="0"/>
                  </a:cubicBezTo>
                  <a:cubicBezTo>
                    <a:pt x="5235" y="7198"/>
                    <a:pt x="2618" y="13742"/>
                    <a:pt x="0" y="20286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7DDA9794-17A2-499F-B332-19A45A63EF21}"/>
                </a:ext>
              </a:extLst>
            </p:cNvPr>
            <p:cNvSpPr/>
            <p:nvPr/>
          </p:nvSpPr>
          <p:spPr>
            <a:xfrm>
              <a:off x="4828447" y="4531645"/>
              <a:ext cx="31410" cy="121716"/>
            </a:xfrm>
            <a:custGeom>
              <a:avLst/>
              <a:gdLst>
                <a:gd name="connsiteX0" fmla="*/ 31411 w 31410"/>
                <a:gd name="connsiteY0" fmla="*/ 0 h 121716"/>
                <a:gd name="connsiteX1" fmla="*/ 18977 w 31410"/>
                <a:gd name="connsiteY1" fmla="*/ 38609 h 121716"/>
                <a:gd name="connsiteX2" fmla="*/ 0 w 31410"/>
                <a:gd name="connsiteY2" fmla="*/ 121716 h 121716"/>
                <a:gd name="connsiteX3" fmla="*/ 18977 w 31410"/>
                <a:gd name="connsiteY3" fmla="*/ 38609 h 121716"/>
                <a:gd name="connsiteX4" fmla="*/ 31411 w 31410"/>
                <a:gd name="connsiteY4" fmla="*/ 0 h 12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10" h="121716">
                  <a:moveTo>
                    <a:pt x="31411" y="0"/>
                  </a:moveTo>
                  <a:cubicBezTo>
                    <a:pt x="23558" y="13088"/>
                    <a:pt x="21595" y="26176"/>
                    <a:pt x="18977" y="38609"/>
                  </a:cubicBezTo>
                  <a:cubicBezTo>
                    <a:pt x="12434" y="66093"/>
                    <a:pt x="6544" y="94232"/>
                    <a:pt x="0" y="121716"/>
                  </a:cubicBezTo>
                  <a:cubicBezTo>
                    <a:pt x="6544" y="94232"/>
                    <a:pt x="12434" y="66093"/>
                    <a:pt x="18977" y="38609"/>
                  </a:cubicBezTo>
                  <a:cubicBezTo>
                    <a:pt x="22249" y="26176"/>
                    <a:pt x="24212" y="13088"/>
                    <a:pt x="31411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816DBCAD-0CCF-458B-9C3F-DA4B80AD9F3E}"/>
                </a:ext>
              </a:extLst>
            </p:cNvPr>
            <p:cNvSpPr/>
            <p:nvPr/>
          </p:nvSpPr>
          <p:spPr>
            <a:xfrm>
              <a:off x="4329148" y="4242405"/>
              <a:ext cx="18977" cy="115172"/>
            </a:xfrm>
            <a:custGeom>
              <a:avLst/>
              <a:gdLst>
                <a:gd name="connsiteX0" fmla="*/ 18977 w 18977"/>
                <a:gd name="connsiteY0" fmla="*/ 0 h 115172"/>
                <a:gd name="connsiteX1" fmla="*/ 15705 w 18977"/>
                <a:gd name="connsiteY1" fmla="*/ 23558 h 115172"/>
                <a:gd name="connsiteX2" fmla="*/ 0 w 18977"/>
                <a:gd name="connsiteY2" fmla="*/ 115173 h 115172"/>
                <a:gd name="connsiteX3" fmla="*/ 15705 w 18977"/>
                <a:gd name="connsiteY3" fmla="*/ 23558 h 115172"/>
                <a:gd name="connsiteX4" fmla="*/ 18977 w 18977"/>
                <a:gd name="connsiteY4" fmla="*/ 0 h 11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7" h="115172">
                  <a:moveTo>
                    <a:pt x="18977" y="0"/>
                  </a:moveTo>
                  <a:cubicBezTo>
                    <a:pt x="16360" y="7853"/>
                    <a:pt x="16360" y="15706"/>
                    <a:pt x="15705" y="23558"/>
                  </a:cubicBezTo>
                  <a:cubicBezTo>
                    <a:pt x="11779" y="54314"/>
                    <a:pt x="5889" y="84416"/>
                    <a:pt x="0" y="115173"/>
                  </a:cubicBezTo>
                  <a:cubicBezTo>
                    <a:pt x="5889" y="85071"/>
                    <a:pt x="12433" y="54314"/>
                    <a:pt x="15705" y="23558"/>
                  </a:cubicBezTo>
                  <a:cubicBezTo>
                    <a:pt x="16360" y="15706"/>
                    <a:pt x="16360" y="7853"/>
                    <a:pt x="18977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400E88F-8F45-4192-B5E9-F2385EB418BC}"/>
                </a:ext>
              </a:extLst>
            </p:cNvPr>
            <p:cNvSpPr/>
            <p:nvPr/>
          </p:nvSpPr>
          <p:spPr>
            <a:xfrm>
              <a:off x="4263055" y="5723288"/>
              <a:ext cx="34682" cy="114518"/>
            </a:xfrm>
            <a:custGeom>
              <a:avLst/>
              <a:gdLst>
                <a:gd name="connsiteX0" fmla="*/ 0 w 34682"/>
                <a:gd name="connsiteY0" fmla="*/ 114518 h 114518"/>
                <a:gd name="connsiteX1" fmla="*/ 5235 w 34682"/>
                <a:gd name="connsiteY1" fmla="*/ 81799 h 114518"/>
                <a:gd name="connsiteX2" fmla="*/ 34683 w 34682"/>
                <a:gd name="connsiteY2" fmla="*/ 0 h 114518"/>
                <a:gd name="connsiteX3" fmla="*/ 5235 w 34682"/>
                <a:gd name="connsiteY3" fmla="*/ 81799 h 114518"/>
                <a:gd name="connsiteX4" fmla="*/ 0 w 34682"/>
                <a:gd name="connsiteY4" fmla="*/ 114518 h 11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82" h="114518">
                  <a:moveTo>
                    <a:pt x="0" y="114518"/>
                  </a:moveTo>
                  <a:cubicBezTo>
                    <a:pt x="4581" y="102739"/>
                    <a:pt x="4581" y="92269"/>
                    <a:pt x="5235" y="81799"/>
                  </a:cubicBezTo>
                  <a:cubicBezTo>
                    <a:pt x="11125" y="53006"/>
                    <a:pt x="22904" y="26830"/>
                    <a:pt x="34683" y="0"/>
                  </a:cubicBezTo>
                  <a:cubicBezTo>
                    <a:pt x="23558" y="26830"/>
                    <a:pt x="11125" y="53006"/>
                    <a:pt x="5235" y="81799"/>
                  </a:cubicBezTo>
                  <a:cubicBezTo>
                    <a:pt x="4581" y="91615"/>
                    <a:pt x="4581" y="102739"/>
                    <a:pt x="0" y="11451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936EB0F7-9236-4FE6-BFA9-CD770C9B2133}"/>
                </a:ext>
              </a:extLst>
            </p:cNvPr>
            <p:cNvSpPr/>
            <p:nvPr/>
          </p:nvSpPr>
          <p:spPr>
            <a:xfrm>
              <a:off x="4067392" y="5489017"/>
              <a:ext cx="9815" cy="22903"/>
            </a:xfrm>
            <a:custGeom>
              <a:avLst/>
              <a:gdLst>
                <a:gd name="connsiteX0" fmla="*/ 9816 w 9815"/>
                <a:gd name="connsiteY0" fmla="*/ 0 h 22903"/>
                <a:gd name="connsiteX1" fmla="*/ 7853 w 9815"/>
                <a:gd name="connsiteY1" fmla="*/ 5890 h 22903"/>
                <a:gd name="connsiteX2" fmla="*/ 0 w 9815"/>
                <a:gd name="connsiteY2" fmla="*/ 22904 h 22903"/>
                <a:gd name="connsiteX3" fmla="*/ 7853 w 9815"/>
                <a:gd name="connsiteY3" fmla="*/ 5890 h 22903"/>
                <a:gd name="connsiteX4" fmla="*/ 9816 w 9815"/>
                <a:gd name="connsiteY4" fmla="*/ 0 h 2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5" h="22903">
                  <a:moveTo>
                    <a:pt x="9816" y="0"/>
                  </a:moveTo>
                  <a:cubicBezTo>
                    <a:pt x="9161" y="1963"/>
                    <a:pt x="8507" y="3927"/>
                    <a:pt x="7853" y="5890"/>
                  </a:cubicBezTo>
                  <a:cubicBezTo>
                    <a:pt x="7198" y="11779"/>
                    <a:pt x="5235" y="18323"/>
                    <a:pt x="0" y="22904"/>
                  </a:cubicBezTo>
                  <a:cubicBezTo>
                    <a:pt x="5889" y="17669"/>
                    <a:pt x="7198" y="11779"/>
                    <a:pt x="7853" y="5890"/>
                  </a:cubicBezTo>
                  <a:cubicBezTo>
                    <a:pt x="8507" y="4581"/>
                    <a:pt x="8507" y="1963"/>
                    <a:pt x="9816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3879B4E6-6A27-44D0-9A93-CA8F82CEAACD}"/>
                </a:ext>
              </a:extLst>
            </p:cNvPr>
            <p:cNvSpPr/>
            <p:nvPr/>
          </p:nvSpPr>
          <p:spPr>
            <a:xfrm>
              <a:off x="3926699" y="5133684"/>
              <a:ext cx="53005" cy="104702"/>
            </a:xfrm>
            <a:custGeom>
              <a:avLst/>
              <a:gdLst>
                <a:gd name="connsiteX0" fmla="*/ 0 w 53005"/>
                <a:gd name="connsiteY0" fmla="*/ 104702 h 104702"/>
                <a:gd name="connsiteX1" fmla="*/ 4581 w 53005"/>
                <a:gd name="connsiteY1" fmla="*/ 87688 h 104702"/>
                <a:gd name="connsiteX2" fmla="*/ 53006 w 53005"/>
                <a:gd name="connsiteY2" fmla="*/ 0 h 104702"/>
                <a:gd name="connsiteX3" fmla="*/ 4581 w 53005"/>
                <a:gd name="connsiteY3" fmla="*/ 87688 h 104702"/>
                <a:gd name="connsiteX4" fmla="*/ 0 w 53005"/>
                <a:gd name="connsiteY4" fmla="*/ 104702 h 10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05" h="104702">
                  <a:moveTo>
                    <a:pt x="0" y="104702"/>
                  </a:moveTo>
                  <a:cubicBezTo>
                    <a:pt x="2618" y="100776"/>
                    <a:pt x="3272" y="92269"/>
                    <a:pt x="4581" y="87688"/>
                  </a:cubicBezTo>
                  <a:cubicBezTo>
                    <a:pt x="24212" y="60204"/>
                    <a:pt x="36646" y="29448"/>
                    <a:pt x="53006" y="0"/>
                  </a:cubicBezTo>
                  <a:cubicBezTo>
                    <a:pt x="36646" y="29448"/>
                    <a:pt x="24212" y="60204"/>
                    <a:pt x="4581" y="87688"/>
                  </a:cubicBezTo>
                  <a:cubicBezTo>
                    <a:pt x="3272" y="92269"/>
                    <a:pt x="1963" y="100776"/>
                    <a:pt x="0" y="10470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380428E8-1FA3-4733-903B-E122AD15B0E7}"/>
                </a:ext>
              </a:extLst>
            </p:cNvPr>
            <p:cNvSpPr/>
            <p:nvPr/>
          </p:nvSpPr>
          <p:spPr>
            <a:xfrm>
              <a:off x="3925390" y="5238386"/>
              <a:ext cx="1308" cy="1963"/>
            </a:xfrm>
            <a:custGeom>
              <a:avLst/>
              <a:gdLst>
                <a:gd name="connsiteX0" fmla="*/ 1309 w 1308"/>
                <a:gd name="connsiteY0" fmla="*/ 0 h 1963"/>
                <a:gd name="connsiteX1" fmla="*/ 0 w 1308"/>
                <a:gd name="connsiteY1" fmla="*/ 1963 h 1963"/>
                <a:gd name="connsiteX2" fmla="*/ 1309 w 1308"/>
                <a:gd name="connsiteY2" fmla="*/ 0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" h="1963">
                  <a:moveTo>
                    <a:pt x="1309" y="0"/>
                  </a:moveTo>
                  <a:cubicBezTo>
                    <a:pt x="654" y="654"/>
                    <a:pt x="654" y="1309"/>
                    <a:pt x="0" y="1963"/>
                  </a:cubicBezTo>
                  <a:cubicBezTo>
                    <a:pt x="0" y="1309"/>
                    <a:pt x="654" y="654"/>
                    <a:pt x="1309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FB1B734A-3D3D-493F-8E30-164B6B2602A5}"/>
                </a:ext>
              </a:extLst>
            </p:cNvPr>
            <p:cNvSpPr/>
            <p:nvPr/>
          </p:nvSpPr>
          <p:spPr>
            <a:xfrm>
              <a:off x="5123576" y="4917735"/>
              <a:ext cx="9815" cy="24212"/>
            </a:xfrm>
            <a:custGeom>
              <a:avLst/>
              <a:gdLst>
                <a:gd name="connsiteX0" fmla="*/ 0 w 9815"/>
                <a:gd name="connsiteY0" fmla="*/ 24212 h 24212"/>
                <a:gd name="connsiteX1" fmla="*/ 4581 w 9815"/>
                <a:gd name="connsiteY1" fmla="*/ 9816 h 24212"/>
                <a:gd name="connsiteX2" fmla="*/ 9816 w 9815"/>
                <a:gd name="connsiteY2" fmla="*/ 0 h 24212"/>
                <a:gd name="connsiteX3" fmla="*/ 4581 w 9815"/>
                <a:gd name="connsiteY3" fmla="*/ 9816 h 24212"/>
                <a:gd name="connsiteX4" fmla="*/ 0 w 9815"/>
                <a:gd name="connsiteY4" fmla="*/ 24212 h 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5" h="24212">
                  <a:moveTo>
                    <a:pt x="0" y="24212"/>
                  </a:moveTo>
                  <a:cubicBezTo>
                    <a:pt x="1309" y="18977"/>
                    <a:pt x="2618" y="14397"/>
                    <a:pt x="4581" y="9816"/>
                  </a:cubicBezTo>
                  <a:cubicBezTo>
                    <a:pt x="6544" y="6544"/>
                    <a:pt x="8507" y="3926"/>
                    <a:pt x="9816" y="0"/>
                  </a:cubicBezTo>
                  <a:cubicBezTo>
                    <a:pt x="8507" y="3272"/>
                    <a:pt x="6544" y="6544"/>
                    <a:pt x="4581" y="9816"/>
                  </a:cubicBezTo>
                  <a:cubicBezTo>
                    <a:pt x="2618" y="14397"/>
                    <a:pt x="1309" y="19632"/>
                    <a:pt x="0" y="2421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8F74AE75-C6C3-4B41-84FB-A1AFF2F9C0B9}"/>
                </a:ext>
              </a:extLst>
            </p:cNvPr>
            <p:cNvSpPr/>
            <p:nvPr/>
          </p:nvSpPr>
          <p:spPr>
            <a:xfrm>
              <a:off x="4586977" y="4307844"/>
              <a:ext cx="18977" cy="83761"/>
            </a:xfrm>
            <a:custGeom>
              <a:avLst/>
              <a:gdLst>
                <a:gd name="connsiteX0" fmla="*/ 18977 w 18977"/>
                <a:gd name="connsiteY0" fmla="*/ 0 h 83761"/>
                <a:gd name="connsiteX1" fmla="*/ 3926 w 18977"/>
                <a:gd name="connsiteY1" fmla="*/ 51697 h 83761"/>
                <a:gd name="connsiteX2" fmla="*/ 0 w 18977"/>
                <a:gd name="connsiteY2" fmla="*/ 83762 h 83761"/>
                <a:gd name="connsiteX3" fmla="*/ 3926 w 18977"/>
                <a:gd name="connsiteY3" fmla="*/ 51697 h 83761"/>
                <a:gd name="connsiteX4" fmla="*/ 18977 w 18977"/>
                <a:gd name="connsiteY4" fmla="*/ 0 h 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7" h="83761">
                  <a:moveTo>
                    <a:pt x="18977" y="0"/>
                  </a:moveTo>
                  <a:cubicBezTo>
                    <a:pt x="12433" y="17014"/>
                    <a:pt x="5889" y="33374"/>
                    <a:pt x="3926" y="51697"/>
                  </a:cubicBezTo>
                  <a:cubicBezTo>
                    <a:pt x="1963" y="62167"/>
                    <a:pt x="1963" y="73292"/>
                    <a:pt x="0" y="83762"/>
                  </a:cubicBezTo>
                  <a:cubicBezTo>
                    <a:pt x="1309" y="73292"/>
                    <a:pt x="1963" y="62167"/>
                    <a:pt x="3926" y="51697"/>
                  </a:cubicBezTo>
                  <a:cubicBezTo>
                    <a:pt x="5889" y="33374"/>
                    <a:pt x="12433" y="16360"/>
                    <a:pt x="18977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6F819D7-FBCF-4A1B-AF27-966DC9CB0DFB}"/>
                </a:ext>
              </a:extLst>
            </p:cNvPr>
            <p:cNvSpPr/>
            <p:nvPr/>
          </p:nvSpPr>
          <p:spPr>
            <a:xfrm>
              <a:off x="5124231" y="4920353"/>
              <a:ext cx="654" cy="3271"/>
            </a:xfrm>
            <a:custGeom>
              <a:avLst/>
              <a:gdLst>
                <a:gd name="connsiteX0" fmla="*/ 654 w 654"/>
                <a:gd name="connsiteY0" fmla="*/ 0 h 3271"/>
                <a:gd name="connsiteX1" fmla="*/ 0 w 654"/>
                <a:gd name="connsiteY1" fmla="*/ 3272 h 3271"/>
                <a:gd name="connsiteX2" fmla="*/ 0 w 654"/>
                <a:gd name="connsiteY2" fmla="*/ 3272 h 3271"/>
                <a:gd name="connsiteX3" fmla="*/ 654 w 654"/>
                <a:gd name="connsiteY3" fmla="*/ 0 h 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" h="3271">
                  <a:moveTo>
                    <a:pt x="654" y="0"/>
                  </a:moveTo>
                  <a:cubicBezTo>
                    <a:pt x="654" y="1308"/>
                    <a:pt x="654" y="1963"/>
                    <a:pt x="0" y="3272"/>
                  </a:cubicBezTo>
                  <a:cubicBezTo>
                    <a:pt x="0" y="3272"/>
                    <a:pt x="0" y="3272"/>
                    <a:pt x="0" y="3272"/>
                  </a:cubicBezTo>
                  <a:cubicBezTo>
                    <a:pt x="654" y="2617"/>
                    <a:pt x="654" y="1308"/>
                    <a:pt x="654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D0FCCAB4-4114-4F20-AEFD-A146E961235E}"/>
                </a:ext>
              </a:extLst>
            </p:cNvPr>
            <p:cNvSpPr/>
            <p:nvPr/>
          </p:nvSpPr>
          <p:spPr>
            <a:xfrm>
              <a:off x="3630915" y="4509396"/>
              <a:ext cx="654" cy="925"/>
            </a:xfrm>
            <a:custGeom>
              <a:avLst/>
              <a:gdLst>
                <a:gd name="connsiteX0" fmla="*/ 654 w 654"/>
                <a:gd name="connsiteY0" fmla="*/ 0 h 925"/>
                <a:gd name="connsiteX1" fmla="*/ 654 w 654"/>
                <a:gd name="connsiteY1" fmla="*/ 0 h 925"/>
                <a:gd name="connsiteX2" fmla="*/ 0 w 654"/>
                <a:gd name="connsiteY2" fmla="*/ 655 h 925"/>
                <a:gd name="connsiteX3" fmla="*/ 654 w 654"/>
                <a:gd name="connsiteY3" fmla="*/ 0 h 925"/>
                <a:gd name="connsiteX4" fmla="*/ 654 w 654"/>
                <a:gd name="connsiteY4" fmla="*/ 0 h 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" h="925">
                  <a:moveTo>
                    <a:pt x="654" y="0"/>
                  </a:moveTo>
                  <a:cubicBezTo>
                    <a:pt x="654" y="655"/>
                    <a:pt x="654" y="655"/>
                    <a:pt x="654" y="0"/>
                  </a:cubicBezTo>
                  <a:cubicBezTo>
                    <a:pt x="0" y="655"/>
                    <a:pt x="0" y="655"/>
                    <a:pt x="0" y="655"/>
                  </a:cubicBezTo>
                  <a:cubicBezTo>
                    <a:pt x="654" y="1309"/>
                    <a:pt x="654" y="655"/>
                    <a:pt x="654" y="0"/>
                  </a:cubicBezTo>
                  <a:cubicBezTo>
                    <a:pt x="654" y="655"/>
                    <a:pt x="654" y="655"/>
                    <a:pt x="654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6C9670AA-92F3-4286-8C91-F815D1A3BB13}"/>
                </a:ext>
              </a:extLst>
            </p:cNvPr>
            <p:cNvSpPr/>
            <p:nvPr/>
          </p:nvSpPr>
          <p:spPr>
            <a:xfrm>
              <a:off x="5130120" y="4901375"/>
              <a:ext cx="2617" cy="5235"/>
            </a:xfrm>
            <a:custGeom>
              <a:avLst/>
              <a:gdLst>
                <a:gd name="connsiteX0" fmla="*/ 0 w 2617"/>
                <a:gd name="connsiteY0" fmla="*/ 5235 h 5235"/>
                <a:gd name="connsiteX1" fmla="*/ 2618 w 2617"/>
                <a:gd name="connsiteY1" fmla="*/ 0 h 5235"/>
                <a:gd name="connsiteX2" fmla="*/ 0 w 2617"/>
                <a:gd name="connsiteY2" fmla="*/ 5235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7" h="5235">
                  <a:moveTo>
                    <a:pt x="0" y="5235"/>
                  </a:moveTo>
                  <a:cubicBezTo>
                    <a:pt x="654" y="3272"/>
                    <a:pt x="1309" y="1963"/>
                    <a:pt x="2618" y="0"/>
                  </a:cubicBezTo>
                  <a:cubicBezTo>
                    <a:pt x="1963" y="1963"/>
                    <a:pt x="654" y="3926"/>
                    <a:pt x="0" y="52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CF2F29F6-E9D0-44F4-A5C1-54F3120088C8}"/>
                </a:ext>
              </a:extLst>
            </p:cNvPr>
            <p:cNvSpPr/>
            <p:nvPr/>
          </p:nvSpPr>
          <p:spPr>
            <a:xfrm>
              <a:off x="4074591" y="5769096"/>
              <a:ext cx="9161" cy="1308"/>
            </a:xfrm>
            <a:custGeom>
              <a:avLst/>
              <a:gdLst>
                <a:gd name="connsiteX0" fmla="*/ 0 w 9161"/>
                <a:gd name="connsiteY0" fmla="*/ 0 h 1308"/>
                <a:gd name="connsiteX1" fmla="*/ 9161 w 9161"/>
                <a:gd name="connsiteY1" fmla="*/ 1309 h 1308"/>
                <a:gd name="connsiteX2" fmla="*/ 0 w 9161"/>
                <a:gd name="connsiteY2" fmla="*/ 0 h 1308"/>
                <a:gd name="connsiteX3" fmla="*/ 0 w 9161"/>
                <a:gd name="connsiteY3" fmla="*/ 0 h 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1" h="1308">
                  <a:moveTo>
                    <a:pt x="0" y="0"/>
                  </a:moveTo>
                  <a:cubicBezTo>
                    <a:pt x="3272" y="655"/>
                    <a:pt x="5889" y="655"/>
                    <a:pt x="9161" y="1309"/>
                  </a:cubicBezTo>
                  <a:cubicBezTo>
                    <a:pt x="5889" y="1309"/>
                    <a:pt x="3272" y="65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3C9448C3-460B-45E7-9D4C-7568272229B3}"/>
                </a:ext>
              </a:extLst>
            </p:cNvPr>
            <p:cNvSpPr/>
            <p:nvPr/>
          </p:nvSpPr>
          <p:spPr>
            <a:xfrm>
              <a:off x="3666252" y="4540807"/>
              <a:ext cx="3271" cy="5235"/>
            </a:xfrm>
            <a:custGeom>
              <a:avLst/>
              <a:gdLst>
                <a:gd name="connsiteX0" fmla="*/ 3272 w 3271"/>
                <a:gd name="connsiteY0" fmla="*/ 5235 h 5235"/>
                <a:gd name="connsiteX1" fmla="*/ 3272 w 3271"/>
                <a:gd name="connsiteY1" fmla="*/ 5235 h 5235"/>
                <a:gd name="connsiteX2" fmla="*/ 0 w 3271"/>
                <a:gd name="connsiteY2" fmla="*/ 0 h 5235"/>
                <a:gd name="connsiteX3" fmla="*/ 3272 w 3271"/>
                <a:gd name="connsiteY3" fmla="*/ 5235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1" h="5235">
                  <a:moveTo>
                    <a:pt x="3272" y="5235"/>
                  </a:moveTo>
                  <a:cubicBezTo>
                    <a:pt x="3272" y="5235"/>
                    <a:pt x="3272" y="5235"/>
                    <a:pt x="3272" y="5235"/>
                  </a:cubicBezTo>
                  <a:cubicBezTo>
                    <a:pt x="1963" y="3272"/>
                    <a:pt x="654" y="1963"/>
                    <a:pt x="0" y="0"/>
                  </a:cubicBezTo>
                  <a:cubicBezTo>
                    <a:pt x="654" y="1963"/>
                    <a:pt x="1963" y="3272"/>
                    <a:pt x="3272" y="52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74AA28A2-F553-4F0D-BE72-C112229A4F90}"/>
                </a:ext>
              </a:extLst>
            </p:cNvPr>
            <p:cNvSpPr/>
            <p:nvPr/>
          </p:nvSpPr>
          <p:spPr>
            <a:xfrm>
              <a:off x="2869860" y="5485745"/>
              <a:ext cx="159670" cy="112555"/>
            </a:xfrm>
            <a:custGeom>
              <a:avLst/>
              <a:gdLst>
                <a:gd name="connsiteX0" fmla="*/ 0 w 159670"/>
                <a:gd name="connsiteY0" fmla="*/ 0 h 112555"/>
                <a:gd name="connsiteX1" fmla="*/ 58895 w 159670"/>
                <a:gd name="connsiteY1" fmla="*/ 44498 h 112555"/>
                <a:gd name="connsiteX2" fmla="*/ 159671 w 159670"/>
                <a:gd name="connsiteY2" fmla="*/ 112555 h 112555"/>
                <a:gd name="connsiteX3" fmla="*/ 58895 w 159670"/>
                <a:gd name="connsiteY3" fmla="*/ 44498 h 112555"/>
                <a:gd name="connsiteX4" fmla="*/ 0 w 159670"/>
                <a:gd name="connsiteY4" fmla="*/ 0 h 11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670" h="112555">
                  <a:moveTo>
                    <a:pt x="0" y="0"/>
                  </a:moveTo>
                  <a:cubicBezTo>
                    <a:pt x="17669" y="17669"/>
                    <a:pt x="37955" y="31411"/>
                    <a:pt x="58895" y="44498"/>
                  </a:cubicBezTo>
                  <a:cubicBezTo>
                    <a:pt x="92269" y="67402"/>
                    <a:pt x="127606" y="88343"/>
                    <a:pt x="159671" y="112555"/>
                  </a:cubicBezTo>
                  <a:cubicBezTo>
                    <a:pt x="127606" y="87688"/>
                    <a:pt x="92923" y="66748"/>
                    <a:pt x="58895" y="44498"/>
                  </a:cubicBezTo>
                  <a:cubicBezTo>
                    <a:pt x="37955" y="31411"/>
                    <a:pt x="17669" y="17669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20F499A1-82A6-4308-9D3F-E0AFAA4CE29E}"/>
                </a:ext>
              </a:extLst>
            </p:cNvPr>
            <p:cNvSpPr/>
            <p:nvPr/>
          </p:nvSpPr>
          <p:spPr>
            <a:xfrm>
              <a:off x="3662325" y="4521830"/>
              <a:ext cx="1308" cy="6543"/>
            </a:xfrm>
            <a:custGeom>
              <a:avLst/>
              <a:gdLst>
                <a:gd name="connsiteX0" fmla="*/ 0 w 1308"/>
                <a:gd name="connsiteY0" fmla="*/ 0 h 6543"/>
                <a:gd name="connsiteX1" fmla="*/ 0 w 1308"/>
                <a:gd name="connsiteY1" fmla="*/ 0 h 6543"/>
                <a:gd name="connsiteX2" fmla="*/ 1309 w 1308"/>
                <a:gd name="connsiteY2" fmla="*/ 0 h 6543"/>
                <a:gd name="connsiteX3" fmla="*/ 0 w 1308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" h="6543">
                  <a:moveTo>
                    <a:pt x="0" y="0"/>
                  </a:moveTo>
                  <a:lnTo>
                    <a:pt x="0" y="0"/>
                  </a:lnTo>
                  <a:cubicBezTo>
                    <a:pt x="654" y="0"/>
                    <a:pt x="654" y="0"/>
                    <a:pt x="1309" y="0"/>
                  </a:cubicBezTo>
                  <a:cubicBezTo>
                    <a:pt x="654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D3DA272F-683A-470C-A0AB-99296D742C4C}"/>
                </a:ext>
              </a:extLst>
            </p:cNvPr>
            <p:cNvSpPr/>
            <p:nvPr/>
          </p:nvSpPr>
          <p:spPr>
            <a:xfrm>
              <a:off x="4034673" y="5754045"/>
              <a:ext cx="5889" cy="654"/>
            </a:xfrm>
            <a:custGeom>
              <a:avLst/>
              <a:gdLst>
                <a:gd name="connsiteX0" fmla="*/ 5889 w 5889"/>
                <a:gd name="connsiteY0" fmla="*/ 655 h 654"/>
                <a:gd name="connsiteX1" fmla="*/ 0 w 5889"/>
                <a:gd name="connsiteY1" fmla="*/ 0 h 654"/>
                <a:gd name="connsiteX2" fmla="*/ 0 w 5889"/>
                <a:gd name="connsiteY2" fmla="*/ 0 h 654"/>
                <a:gd name="connsiteX3" fmla="*/ 5889 w 5889"/>
                <a:gd name="connsiteY3" fmla="*/ 655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9" h="654">
                  <a:moveTo>
                    <a:pt x="5889" y="655"/>
                  </a:moveTo>
                  <a:cubicBezTo>
                    <a:pt x="3926" y="0"/>
                    <a:pt x="196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63" y="655"/>
                    <a:pt x="3926" y="655"/>
                    <a:pt x="5889" y="65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8900EB4E-7624-4A36-9ABD-986BBF78791F}"/>
                </a:ext>
              </a:extLst>
            </p:cNvPr>
            <p:cNvSpPr/>
            <p:nvPr/>
          </p:nvSpPr>
          <p:spPr>
            <a:xfrm>
              <a:off x="3664943" y="4540807"/>
              <a:ext cx="654" cy="6543"/>
            </a:xfrm>
            <a:custGeom>
              <a:avLst/>
              <a:gdLst>
                <a:gd name="connsiteX0" fmla="*/ 654 w 654"/>
                <a:gd name="connsiteY0" fmla="*/ 0 h 6543"/>
                <a:gd name="connsiteX1" fmla="*/ 0 w 654"/>
                <a:gd name="connsiteY1" fmla="*/ 0 h 6543"/>
                <a:gd name="connsiteX2" fmla="*/ 654 w 654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" h="6543">
                  <a:moveTo>
                    <a:pt x="654" y="0"/>
                  </a:moveTo>
                  <a:lnTo>
                    <a:pt x="0" y="0"/>
                  </a:lnTo>
                  <a:lnTo>
                    <a:pt x="654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24006B6A-1E81-4F0B-9AAB-1974A544A767}"/>
                </a:ext>
              </a:extLst>
            </p:cNvPr>
            <p:cNvSpPr/>
            <p:nvPr/>
          </p:nvSpPr>
          <p:spPr>
            <a:xfrm>
              <a:off x="3663634" y="4529028"/>
              <a:ext cx="1308" cy="6543"/>
            </a:xfrm>
            <a:custGeom>
              <a:avLst/>
              <a:gdLst>
                <a:gd name="connsiteX0" fmla="*/ 0 w 1308"/>
                <a:gd name="connsiteY0" fmla="*/ 0 h 6543"/>
                <a:gd name="connsiteX1" fmla="*/ 0 w 1308"/>
                <a:gd name="connsiteY1" fmla="*/ 0 h 6543"/>
                <a:gd name="connsiteX2" fmla="*/ 1309 w 1308"/>
                <a:gd name="connsiteY2" fmla="*/ 0 h 6543"/>
                <a:gd name="connsiteX3" fmla="*/ 0 w 1308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" h="6543">
                  <a:moveTo>
                    <a:pt x="0" y="0"/>
                  </a:moveTo>
                  <a:lnTo>
                    <a:pt x="0" y="0"/>
                  </a:lnTo>
                  <a:cubicBezTo>
                    <a:pt x="654" y="0"/>
                    <a:pt x="654" y="0"/>
                    <a:pt x="1309" y="0"/>
                  </a:cubicBezTo>
                  <a:cubicBezTo>
                    <a:pt x="654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A1D6E990-4F1D-4C79-99B3-FF7FD4F6002B}"/>
                </a:ext>
              </a:extLst>
            </p:cNvPr>
            <p:cNvSpPr/>
            <p:nvPr/>
          </p:nvSpPr>
          <p:spPr>
            <a:xfrm>
              <a:off x="5100018" y="4981211"/>
              <a:ext cx="5235" cy="19631"/>
            </a:xfrm>
            <a:custGeom>
              <a:avLst/>
              <a:gdLst>
                <a:gd name="connsiteX0" fmla="*/ 0 w 5235"/>
                <a:gd name="connsiteY0" fmla="*/ 19632 h 19631"/>
                <a:gd name="connsiteX1" fmla="*/ 5235 w 5235"/>
                <a:gd name="connsiteY1" fmla="*/ 0 h 19631"/>
                <a:gd name="connsiteX2" fmla="*/ 0 w 5235"/>
                <a:gd name="connsiteY2" fmla="*/ 19632 h 1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5" h="19631">
                  <a:moveTo>
                    <a:pt x="0" y="19632"/>
                  </a:moveTo>
                  <a:cubicBezTo>
                    <a:pt x="1963" y="13088"/>
                    <a:pt x="3272" y="6544"/>
                    <a:pt x="5235" y="0"/>
                  </a:cubicBezTo>
                  <a:cubicBezTo>
                    <a:pt x="3272" y="6544"/>
                    <a:pt x="1309" y="13088"/>
                    <a:pt x="0" y="1963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7D26E22B-D613-478C-A0ED-93E95F5BFC75}"/>
                </a:ext>
              </a:extLst>
            </p:cNvPr>
            <p:cNvSpPr/>
            <p:nvPr/>
          </p:nvSpPr>
          <p:spPr>
            <a:xfrm>
              <a:off x="3151247" y="4421708"/>
              <a:ext cx="26829" cy="23557"/>
            </a:xfrm>
            <a:custGeom>
              <a:avLst/>
              <a:gdLst>
                <a:gd name="connsiteX0" fmla="*/ 0 w 26829"/>
                <a:gd name="connsiteY0" fmla="*/ 0 h 23557"/>
                <a:gd name="connsiteX1" fmla="*/ 21595 w 26829"/>
                <a:gd name="connsiteY1" fmla="*/ 19632 h 23557"/>
                <a:gd name="connsiteX2" fmla="*/ 26830 w 26829"/>
                <a:gd name="connsiteY2" fmla="*/ 23558 h 23557"/>
                <a:gd name="connsiteX3" fmla="*/ 21595 w 26829"/>
                <a:gd name="connsiteY3" fmla="*/ 19632 h 23557"/>
                <a:gd name="connsiteX4" fmla="*/ 0 w 26829"/>
                <a:gd name="connsiteY4" fmla="*/ 0 h 2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9" h="23557">
                  <a:moveTo>
                    <a:pt x="0" y="0"/>
                  </a:moveTo>
                  <a:cubicBezTo>
                    <a:pt x="5890" y="9161"/>
                    <a:pt x="13742" y="13742"/>
                    <a:pt x="21595" y="19632"/>
                  </a:cubicBezTo>
                  <a:cubicBezTo>
                    <a:pt x="23558" y="20941"/>
                    <a:pt x="25521" y="22249"/>
                    <a:pt x="26830" y="23558"/>
                  </a:cubicBezTo>
                  <a:cubicBezTo>
                    <a:pt x="25521" y="22249"/>
                    <a:pt x="23558" y="20941"/>
                    <a:pt x="21595" y="19632"/>
                  </a:cubicBezTo>
                  <a:cubicBezTo>
                    <a:pt x="13742" y="13742"/>
                    <a:pt x="5890" y="8507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FC848B85-5F34-41C2-A8FA-8912CBD7F5A8}"/>
                </a:ext>
              </a:extLst>
            </p:cNvPr>
            <p:cNvSpPr/>
            <p:nvPr/>
          </p:nvSpPr>
          <p:spPr>
            <a:xfrm>
              <a:off x="4106656" y="4262037"/>
              <a:ext cx="23558" cy="88997"/>
            </a:xfrm>
            <a:custGeom>
              <a:avLst/>
              <a:gdLst>
                <a:gd name="connsiteX0" fmla="*/ 23558 w 23558"/>
                <a:gd name="connsiteY0" fmla="*/ 0 h 88997"/>
                <a:gd name="connsiteX1" fmla="*/ 15051 w 23558"/>
                <a:gd name="connsiteY1" fmla="*/ 31411 h 88997"/>
                <a:gd name="connsiteX2" fmla="*/ 0 w 23558"/>
                <a:gd name="connsiteY2" fmla="*/ 88997 h 88997"/>
                <a:gd name="connsiteX3" fmla="*/ 15051 w 23558"/>
                <a:gd name="connsiteY3" fmla="*/ 31411 h 88997"/>
                <a:gd name="connsiteX4" fmla="*/ 23558 w 23558"/>
                <a:gd name="connsiteY4" fmla="*/ 0 h 8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58" h="88997">
                  <a:moveTo>
                    <a:pt x="23558" y="0"/>
                  </a:moveTo>
                  <a:cubicBezTo>
                    <a:pt x="19632" y="10470"/>
                    <a:pt x="13742" y="20286"/>
                    <a:pt x="15051" y="31411"/>
                  </a:cubicBezTo>
                  <a:cubicBezTo>
                    <a:pt x="10470" y="51042"/>
                    <a:pt x="7198" y="70020"/>
                    <a:pt x="0" y="88997"/>
                  </a:cubicBezTo>
                  <a:cubicBezTo>
                    <a:pt x="7198" y="70020"/>
                    <a:pt x="10470" y="51042"/>
                    <a:pt x="15051" y="31411"/>
                  </a:cubicBezTo>
                  <a:cubicBezTo>
                    <a:pt x="13742" y="20286"/>
                    <a:pt x="18977" y="10470"/>
                    <a:pt x="23558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E201C938-4BFD-4C13-8237-E54D1DC29A2D}"/>
                </a:ext>
              </a:extLst>
            </p:cNvPr>
            <p:cNvSpPr/>
            <p:nvPr/>
          </p:nvSpPr>
          <p:spPr>
            <a:xfrm>
              <a:off x="3814798" y="4868002"/>
              <a:ext cx="25521" cy="79835"/>
            </a:xfrm>
            <a:custGeom>
              <a:avLst/>
              <a:gdLst>
                <a:gd name="connsiteX0" fmla="*/ 0 w 25521"/>
                <a:gd name="connsiteY0" fmla="*/ 79835 h 79835"/>
                <a:gd name="connsiteX1" fmla="*/ 10470 w 25521"/>
                <a:gd name="connsiteY1" fmla="*/ 49079 h 79835"/>
                <a:gd name="connsiteX2" fmla="*/ 25521 w 25521"/>
                <a:gd name="connsiteY2" fmla="*/ 0 h 79835"/>
                <a:gd name="connsiteX3" fmla="*/ 10470 w 25521"/>
                <a:gd name="connsiteY3" fmla="*/ 49079 h 79835"/>
                <a:gd name="connsiteX4" fmla="*/ 0 w 25521"/>
                <a:gd name="connsiteY4" fmla="*/ 79835 h 7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1" h="79835">
                  <a:moveTo>
                    <a:pt x="0" y="79835"/>
                  </a:moveTo>
                  <a:cubicBezTo>
                    <a:pt x="5235" y="70019"/>
                    <a:pt x="8507" y="59549"/>
                    <a:pt x="10470" y="49079"/>
                  </a:cubicBezTo>
                  <a:cubicBezTo>
                    <a:pt x="13742" y="32065"/>
                    <a:pt x="18323" y="15705"/>
                    <a:pt x="25521" y="0"/>
                  </a:cubicBezTo>
                  <a:cubicBezTo>
                    <a:pt x="18977" y="15705"/>
                    <a:pt x="14397" y="32065"/>
                    <a:pt x="10470" y="49079"/>
                  </a:cubicBezTo>
                  <a:cubicBezTo>
                    <a:pt x="8507" y="60203"/>
                    <a:pt x="5235" y="70674"/>
                    <a:pt x="0" y="798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FC92FD0A-54A8-412F-8C05-321F7BAC055E}"/>
                </a:ext>
              </a:extLst>
            </p:cNvPr>
            <p:cNvSpPr/>
            <p:nvPr/>
          </p:nvSpPr>
          <p:spPr>
            <a:xfrm>
              <a:off x="2522268" y="3199309"/>
              <a:ext cx="2742711" cy="3542271"/>
            </a:xfrm>
            <a:custGeom>
              <a:avLst/>
              <a:gdLst>
                <a:gd name="connsiteX0" fmla="*/ 1388071 w 2742711"/>
                <a:gd name="connsiteY0" fmla="*/ 18323 h 3542271"/>
                <a:gd name="connsiteX1" fmla="*/ 1322632 w 2742711"/>
                <a:gd name="connsiteY1" fmla="*/ 188464 h 3542271"/>
                <a:gd name="connsiteX2" fmla="*/ 1266354 w 2742711"/>
                <a:gd name="connsiteY2" fmla="*/ 390016 h 3542271"/>
                <a:gd name="connsiteX3" fmla="*/ 1165579 w 2742711"/>
                <a:gd name="connsiteY3" fmla="*/ 609891 h 3542271"/>
                <a:gd name="connsiteX4" fmla="*/ 1136131 w 2742711"/>
                <a:gd name="connsiteY4" fmla="*/ 675330 h 3542271"/>
                <a:gd name="connsiteX5" fmla="*/ 1111919 w 2742711"/>
                <a:gd name="connsiteY5" fmla="*/ 749276 h 3542271"/>
                <a:gd name="connsiteX6" fmla="*/ 1075927 w 2742711"/>
                <a:gd name="connsiteY6" fmla="*/ 961953 h 3542271"/>
                <a:gd name="connsiteX7" fmla="*/ 1089015 w 2742711"/>
                <a:gd name="connsiteY7" fmla="*/ 1132094 h 3542271"/>
                <a:gd name="connsiteX8" fmla="*/ 1108647 w 2742711"/>
                <a:gd name="connsiteY8" fmla="*/ 1291765 h 3542271"/>
                <a:gd name="connsiteX9" fmla="*/ 1107992 w 2742711"/>
                <a:gd name="connsiteY9" fmla="*/ 1306815 h 3542271"/>
                <a:gd name="connsiteX10" fmla="*/ 1100794 w 2742711"/>
                <a:gd name="connsiteY10" fmla="*/ 1293728 h 3542271"/>
                <a:gd name="connsiteX11" fmla="*/ 1076582 w 2742711"/>
                <a:gd name="connsiteY11" fmla="*/ 1232215 h 3542271"/>
                <a:gd name="connsiteX12" fmla="*/ 992165 w 2742711"/>
                <a:gd name="connsiteY12" fmla="*/ 1076471 h 3542271"/>
                <a:gd name="connsiteX13" fmla="*/ 932616 w 2742711"/>
                <a:gd name="connsiteY13" fmla="*/ 986819 h 3542271"/>
                <a:gd name="connsiteX14" fmla="*/ 750696 w 2742711"/>
                <a:gd name="connsiteY14" fmla="*/ 781995 h 3542271"/>
                <a:gd name="connsiteX15" fmla="*/ 680676 w 2742711"/>
                <a:gd name="connsiteY15" fmla="*/ 720483 h 3542271"/>
                <a:gd name="connsiteX16" fmla="*/ 659736 w 2742711"/>
                <a:gd name="connsiteY16" fmla="*/ 717865 h 3542271"/>
                <a:gd name="connsiteX17" fmla="*/ 652537 w 2742711"/>
                <a:gd name="connsiteY17" fmla="*/ 736842 h 3542271"/>
                <a:gd name="connsiteX18" fmla="*/ 654500 w 2742711"/>
                <a:gd name="connsiteY18" fmla="*/ 751239 h 3542271"/>
                <a:gd name="connsiteX19" fmla="*/ 695073 w 2742711"/>
                <a:gd name="connsiteY19" fmla="*/ 876227 h 3542271"/>
                <a:gd name="connsiteX20" fmla="*/ 725829 w 2742711"/>
                <a:gd name="connsiteY20" fmla="*/ 923998 h 3542271"/>
                <a:gd name="connsiteX21" fmla="*/ 892698 w 2742711"/>
                <a:gd name="connsiteY21" fmla="*/ 1228943 h 3542271"/>
                <a:gd name="connsiteX22" fmla="*/ 1017686 w 2742711"/>
                <a:gd name="connsiteY22" fmla="*/ 1383379 h 3542271"/>
                <a:gd name="connsiteX23" fmla="*/ 1133513 w 2742711"/>
                <a:gd name="connsiteY23" fmla="*/ 1467795 h 3542271"/>
                <a:gd name="connsiteX24" fmla="*/ 1145292 w 2742711"/>
                <a:gd name="connsiteY24" fmla="*/ 1480229 h 3542271"/>
                <a:gd name="connsiteX25" fmla="*/ 1153799 w 2742711"/>
                <a:gd name="connsiteY25" fmla="*/ 1559410 h 3542271"/>
                <a:gd name="connsiteX26" fmla="*/ 1130242 w 2742711"/>
                <a:gd name="connsiteY26" fmla="*/ 1535852 h 3542271"/>
                <a:gd name="connsiteX27" fmla="*/ 1047788 w 2742711"/>
                <a:gd name="connsiteY27" fmla="*/ 1445546 h 3542271"/>
                <a:gd name="connsiteX28" fmla="*/ 934579 w 2742711"/>
                <a:gd name="connsiteY28" fmla="*/ 1356549 h 3542271"/>
                <a:gd name="connsiteX29" fmla="*/ 829877 w 2742711"/>
                <a:gd name="connsiteY29" fmla="*/ 1285875 h 3542271"/>
                <a:gd name="connsiteX30" fmla="*/ 625053 w 2742711"/>
                <a:gd name="connsiteY30" fmla="*/ 1136020 h 3542271"/>
                <a:gd name="connsiteX31" fmla="*/ 514461 w 2742711"/>
                <a:gd name="connsiteY31" fmla="*/ 1062074 h 3542271"/>
                <a:gd name="connsiteX32" fmla="*/ 481742 w 2742711"/>
                <a:gd name="connsiteY32" fmla="*/ 1081051 h 3542271"/>
                <a:gd name="connsiteX33" fmla="*/ 488286 w 2742711"/>
                <a:gd name="connsiteY33" fmla="*/ 1115734 h 3542271"/>
                <a:gd name="connsiteX34" fmla="*/ 558960 w 2742711"/>
                <a:gd name="connsiteY34" fmla="*/ 1223054 h 3542271"/>
                <a:gd name="connsiteX35" fmla="*/ 763783 w 2742711"/>
                <a:gd name="connsiteY35" fmla="*/ 1420679 h 3542271"/>
                <a:gd name="connsiteX36" fmla="*/ 841656 w 2742711"/>
                <a:gd name="connsiteY36" fmla="*/ 1503787 h 3542271"/>
                <a:gd name="connsiteX37" fmla="*/ 918874 w 2742711"/>
                <a:gd name="connsiteY37" fmla="*/ 1592129 h 3542271"/>
                <a:gd name="connsiteX38" fmla="*/ 1109301 w 2742711"/>
                <a:gd name="connsiteY38" fmla="*/ 1728897 h 3542271"/>
                <a:gd name="connsiteX39" fmla="*/ 1145292 w 2742711"/>
                <a:gd name="connsiteY39" fmla="*/ 1743293 h 3542271"/>
                <a:gd name="connsiteX40" fmla="*/ 1217930 w 2742711"/>
                <a:gd name="connsiteY40" fmla="*/ 1772086 h 3542271"/>
                <a:gd name="connsiteX41" fmla="*/ 1229709 w 2742711"/>
                <a:gd name="connsiteY41" fmla="*/ 1780593 h 3542271"/>
                <a:gd name="connsiteX42" fmla="*/ 1262428 w 2742711"/>
                <a:gd name="connsiteY42" fmla="*/ 1859774 h 3542271"/>
                <a:gd name="connsiteX43" fmla="*/ 1299728 w 2742711"/>
                <a:gd name="connsiteY43" fmla="*/ 1982145 h 3542271"/>
                <a:gd name="connsiteX44" fmla="*/ 1316088 w 2742711"/>
                <a:gd name="connsiteY44" fmla="*/ 2019446 h 3542271"/>
                <a:gd name="connsiteX45" fmla="*/ 1315434 w 2742711"/>
                <a:gd name="connsiteY45" fmla="*/ 2032533 h 3542271"/>
                <a:gd name="connsiteX46" fmla="*/ 1304963 w 2742711"/>
                <a:gd name="connsiteY46" fmla="*/ 2027298 h 3542271"/>
                <a:gd name="connsiteX47" fmla="*/ 1204842 w 2742711"/>
                <a:gd name="connsiteY47" fmla="*/ 1942228 h 3542271"/>
                <a:gd name="connsiteX48" fmla="*/ 1032083 w 2742711"/>
                <a:gd name="connsiteY48" fmla="*/ 1827055 h 3542271"/>
                <a:gd name="connsiteX49" fmla="*/ 974497 w 2742711"/>
                <a:gd name="connsiteY49" fmla="*/ 1789755 h 3542271"/>
                <a:gd name="connsiteX50" fmla="*/ 787996 w 2742711"/>
                <a:gd name="connsiteY50" fmla="*/ 1639245 h 3542271"/>
                <a:gd name="connsiteX51" fmla="*/ 657772 w 2742711"/>
                <a:gd name="connsiteY51" fmla="*/ 1476302 h 3542271"/>
                <a:gd name="connsiteX52" fmla="*/ 416957 w 2742711"/>
                <a:gd name="connsiteY52" fmla="*/ 1163504 h 3542271"/>
                <a:gd name="connsiteX53" fmla="*/ 370495 w 2742711"/>
                <a:gd name="connsiteY53" fmla="*/ 1123586 h 3542271"/>
                <a:gd name="connsiteX54" fmla="*/ 346937 w 2742711"/>
                <a:gd name="connsiteY54" fmla="*/ 1132748 h 3542271"/>
                <a:gd name="connsiteX55" fmla="*/ 345629 w 2742711"/>
                <a:gd name="connsiteY55" fmla="*/ 1170048 h 3542271"/>
                <a:gd name="connsiteX56" fmla="*/ 377039 w 2742711"/>
                <a:gd name="connsiteY56" fmla="*/ 1279331 h 3542271"/>
                <a:gd name="connsiteX57" fmla="*/ 458838 w 2742711"/>
                <a:gd name="connsiteY57" fmla="*/ 1449473 h 3542271"/>
                <a:gd name="connsiteX58" fmla="*/ 656464 w 2742711"/>
                <a:gd name="connsiteY58" fmla="*/ 1734786 h 3542271"/>
                <a:gd name="connsiteX59" fmla="*/ 924109 w 2742711"/>
                <a:gd name="connsiteY59" fmla="*/ 1948772 h 3542271"/>
                <a:gd name="connsiteX60" fmla="*/ 1160343 w 2742711"/>
                <a:gd name="connsiteY60" fmla="*/ 2059363 h 3542271"/>
                <a:gd name="connsiteX61" fmla="*/ 1362550 w 2742711"/>
                <a:gd name="connsiteY61" fmla="*/ 2181080 h 3542271"/>
                <a:gd name="connsiteX62" fmla="*/ 1417518 w 2742711"/>
                <a:gd name="connsiteY62" fmla="*/ 2239975 h 3542271"/>
                <a:gd name="connsiteX63" fmla="*/ 1448275 w 2742711"/>
                <a:gd name="connsiteY63" fmla="*/ 2285782 h 3542271"/>
                <a:gd name="connsiteX64" fmla="*/ 1460054 w 2742711"/>
                <a:gd name="connsiteY64" fmla="*/ 2314575 h 3542271"/>
                <a:gd name="connsiteX65" fmla="*/ 1384799 w 2742711"/>
                <a:gd name="connsiteY65" fmla="*/ 2256335 h 3542271"/>
                <a:gd name="connsiteX66" fmla="*/ 1276170 w 2742711"/>
                <a:gd name="connsiteY66" fmla="*/ 2184352 h 3542271"/>
                <a:gd name="connsiteX67" fmla="*/ 1204187 w 2742711"/>
                <a:gd name="connsiteY67" fmla="*/ 2147052 h 3542271"/>
                <a:gd name="connsiteX68" fmla="*/ 996092 w 2742711"/>
                <a:gd name="connsiteY68" fmla="*/ 2055437 h 3542271"/>
                <a:gd name="connsiteX69" fmla="*/ 816135 w 2742711"/>
                <a:gd name="connsiteY69" fmla="*/ 2033842 h 3542271"/>
                <a:gd name="connsiteX70" fmla="*/ 655155 w 2742711"/>
                <a:gd name="connsiteY70" fmla="*/ 2045621 h 3542271"/>
                <a:gd name="connsiteX71" fmla="*/ 468654 w 2742711"/>
                <a:gd name="connsiteY71" fmla="*/ 1997196 h 3542271"/>
                <a:gd name="connsiteX72" fmla="*/ 325343 w 2742711"/>
                <a:gd name="connsiteY72" fmla="*/ 1834253 h 3542271"/>
                <a:gd name="connsiteX73" fmla="*/ 252705 w 2742711"/>
                <a:gd name="connsiteY73" fmla="*/ 1677854 h 3542271"/>
                <a:gd name="connsiteX74" fmla="*/ 192502 w 2742711"/>
                <a:gd name="connsiteY74" fmla="*/ 1541087 h 3542271"/>
                <a:gd name="connsiteX75" fmla="*/ 153893 w 2742711"/>
                <a:gd name="connsiteY75" fmla="*/ 1462560 h 3542271"/>
                <a:gd name="connsiteX76" fmla="*/ 104159 w 2742711"/>
                <a:gd name="connsiteY76" fmla="*/ 1452745 h 3542271"/>
                <a:gd name="connsiteX77" fmla="*/ 79292 w 2742711"/>
                <a:gd name="connsiteY77" fmla="*/ 1494625 h 3542271"/>
                <a:gd name="connsiteX78" fmla="*/ 101541 w 2742711"/>
                <a:gd name="connsiteY78" fmla="*/ 1652333 h 3542271"/>
                <a:gd name="connsiteX79" fmla="*/ 186612 w 2742711"/>
                <a:gd name="connsiteY79" fmla="*/ 1856502 h 3542271"/>
                <a:gd name="connsiteX80" fmla="*/ 306365 w 2742711"/>
                <a:gd name="connsiteY80" fmla="*/ 2042349 h 3542271"/>
                <a:gd name="connsiteX81" fmla="*/ 433971 w 2742711"/>
                <a:gd name="connsiteY81" fmla="*/ 2146397 h 3542271"/>
                <a:gd name="connsiteX82" fmla="*/ 790613 w 2742711"/>
                <a:gd name="connsiteY82" fmla="*/ 2252408 h 3542271"/>
                <a:gd name="connsiteX83" fmla="*/ 1019650 w 2742711"/>
                <a:gd name="connsiteY83" fmla="*/ 2284473 h 3542271"/>
                <a:gd name="connsiteX84" fmla="*/ 1306927 w 2742711"/>
                <a:gd name="connsiteY84" fmla="*/ 2349258 h 3542271"/>
                <a:gd name="connsiteX85" fmla="*/ 1494082 w 2742711"/>
                <a:gd name="connsiteY85" fmla="*/ 2428439 h 3542271"/>
                <a:gd name="connsiteX86" fmla="*/ 1508478 w 2742711"/>
                <a:gd name="connsiteY86" fmla="*/ 2441527 h 3542271"/>
                <a:gd name="connsiteX87" fmla="*/ 1538580 w 2742711"/>
                <a:gd name="connsiteY87" fmla="*/ 2543611 h 3542271"/>
                <a:gd name="connsiteX88" fmla="*/ 1429952 w 2742711"/>
                <a:gd name="connsiteY88" fmla="*/ 2498459 h 3542271"/>
                <a:gd name="connsiteX89" fmla="*/ 1272898 w 2742711"/>
                <a:gd name="connsiteY89" fmla="*/ 2450034 h 3542271"/>
                <a:gd name="connsiteX90" fmla="*/ 1069383 w 2742711"/>
                <a:gd name="connsiteY90" fmla="*/ 2446762 h 3542271"/>
                <a:gd name="connsiteX91" fmla="*/ 895316 w 2742711"/>
                <a:gd name="connsiteY91" fmla="*/ 2443490 h 3542271"/>
                <a:gd name="connsiteX92" fmla="*/ 695073 w 2742711"/>
                <a:gd name="connsiteY92" fmla="*/ 2399646 h 3542271"/>
                <a:gd name="connsiteX93" fmla="*/ 411068 w 2742711"/>
                <a:gd name="connsiteY93" fmla="*/ 2258952 h 3542271"/>
                <a:gd name="connsiteX94" fmla="*/ 229147 w 2742711"/>
                <a:gd name="connsiteY94" fmla="*/ 2101898 h 3542271"/>
                <a:gd name="connsiteX95" fmla="*/ 99578 w 2742711"/>
                <a:gd name="connsiteY95" fmla="*/ 1997851 h 3542271"/>
                <a:gd name="connsiteX96" fmla="*/ 32176 w 2742711"/>
                <a:gd name="connsiteY96" fmla="*/ 1955315 h 3542271"/>
                <a:gd name="connsiteX97" fmla="*/ 766 w 2742711"/>
                <a:gd name="connsiteY97" fmla="*/ 1971675 h 3542271"/>
                <a:gd name="connsiteX98" fmla="*/ 17125 w 2742711"/>
                <a:gd name="connsiteY98" fmla="*/ 2044312 h 3542271"/>
                <a:gd name="connsiteX99" fmla="*/ 64896 w 2742711"/>
                <a:gd name="connsiteY99" fmla="*/ 2101898 h 3542271"/>
                <a:gd name="connsiteX100" fmla="*/ 159128 w 2742711"/>
                <a:gd name="connsiteY100" fmla="*/ 2221652 h 3542271"/>
                <a:gd name="connsiteX101" fmla="*/ 365260 w 2742711"/>
                <a:gd name="connsiteY101" fmla="*/ 2390484 h 3542271"/>
                <a:gd name="connsiteX102" fmla="*/ 609348 w 2742711"/>
                <a:gd name="connsiteY102" fmla="*/ 2537722 h 3542271"/>
                <a:gd name="connsiteX103" fmla="*/ 958791 w 2742711"/>
                <a:gd name="connsiteY103" fmla="*/ 2624101 h 3542271"/>
                <a:gd name="connsiteX104" fmla="*/ 1196335 w 2742711"/>
                <a:gd name="connsiteY104" fmla="*/ 2593345 h 3542271"/>
                <a:gd name="connsiteX105" fmla="*/ 1323286 w 2742711"/>
                <a:gd name="connsiteY105" fmla="*/ 2587455 h 3542271"/>
                <a:gd name="connsiteX106" fmla="*/ 1479685 w 2742711"/>
                <a:gd name="connsiteY106" fmla="*/ 2608396 h 3542271"/>
                <a:gd name="connsiteX107" fmla="*/ 1551668 w 2742711"/>
                <a:gd name="connsiteY107" fmla="*/ 2621484 h 3542271"/>
                <a:gd name="connsiteX108" fmla="*/ 1626269 w 2742711"/>
                <a:gd name="connsiteY108" fmla="*/ 2664673 h 3542271"/>
                <a:gd name="connsiteX109" fmla="*/ 1683855 w 2742711"/>
                <a:gd name="connsiteY109" fmla="*/ 2735348 h 3542271"/>
                <a:gd name="connsiteX110" fmla="*/ 1699560 w 2742711"/>
                <a:gd name="connsiteY110" fmla="*/ 2762177 h 3542271"/>
                <a:gd name="connsiteX111" fmla="*/ 1735552 w 2742711"/>
                <a:gd name="connsiteY111" fmla="*/ 2827616 h 3542271"/>
                <a:gd name="connsiteX112" fmla="*/ 1776124 w 2742711"/>
                <a:gd name="connsiteY112" fmla="*/ 2927738 h 3542271"/>
                <a:gd name="connsiteX113" fmla="*/ 1699560 w 2742711"/>
                <a:gd name="connsiteY113" fmla="*/ 2899599 h 3542271"/>
                <a:gd name="connsiteX114" fmla="*/ 1549051 w 2742711"/>
                <a:gd name="connsiteY114" fmla="*/ 2851829 h 3542271"/>
                <a:gd name="connsiteX115" fmla="*/ 1374329 w 2742711"/>
                <a:gd name="connsiteY115" fmla="*/ 2834815 h 3542271"/>
                <a:gd name="connsiteX116" fmla="*/ 1273553 w 2742711"/>
                <a:gd name="connsiteY116" fmla="*/ 2833506 h 3542271"/>
                <a:gd name="connsiteX117" fmla="*/ 1105375 w 2742711"/>
                <a:gd name="connsiteY117" fmla="*/ 2853792 h 3542271"/>
                <a:gd name="connsiteX118" fmla="*/ 1077890 w 2742711"/>
                <a:gd name="connsiteY118" fmla="*/ 2857718 h 3542271"/>
                <a:gd name="connsiteX119" fmla="*/ 992165 w 2742711"/>
                <a:gd name="connsiteY119" fmla="*/ 2863608 h 3542271"/>
                <a:gd name="connsiteX120" fmla="*/ 527549 w 2742711"/>
                <a:gd name="connsiteY120" fmla="*/ 2703282 h 3542271"/>
                <a:gd name="connsiteX121" fmla="*/ 315527 w 2742711"/>
                <a:gd name="connsiteY121" fmla="*/ 2596617 h 3542271"/>
                <a:gd name="connsiteX122" fmla="*/ 252705 w 2742711"/>
                <a:gd name="connsiteY122" fmla="*/ 2580912 h 3542271"/>
                <a:gd name="connsiteX123" fmla="*/ 197082 w 2742711"/>
                <a:gd name="connsiteY123" fmla="*/ 2576985 h 3542271"/>
                <a:gd name="connsiteX124" fmla="*/ 182031 w 2742711"/>
                <a:gd name="connsiteY124" fmla="*/ 2614940 h 3542271"/>
                <a:gd name="connsiteX125" fmla="*/ 186612 w 2742711"/>
                <a:gd name="connsiteY125" fmla="*/ 2623447 h 3542271"/>
                <a:gd name="connsiteX126" fmla="*/ 286079 w 2742711"/>
                <a:gd name="connsiteY126" fmla="*/ 2730767 h 3542271"/>
                <a:gd name="connsiteX127" fmla="*/ 533438 w 2742711"/>
                <a:gd name="connsiteY127" fmla="*/ 2860990 h 3542271"/>
                <a:gd name="connsiteX128" fmla="*/ 794540 w 2742711"/>
                <a:gd name="connsiteY128" fmla="*/ 2971582 h 3542271"/>
                <a:gd name="connsiteX129" fmla="*/ 966644 w 2742711"/>
                <a:gd name="connsiteY129" fmla="*/ 3014772 h 3542271"/>
                <a:gd name="connsiteX130" fmla="*/ 1070692 w 2742711"/>
                <a:gd name="connsiteY130" fmla="*/ 3023933 h 3542271"/>
                <a:gd name="connsiteX131" fmla="*/ 1283369 w 2742711"/>
                <a:gd name="connsiteY131" fmla="*/ 3016080 h 3542271"/>
                <a:gd name="connsiteX132" fmla="*/ 1418827 w 2742711"/>
                <a:gd name="connsiteY132" fmla="*/ 2987288 h 3542271"/>
                <a:gd name="connsiteX133" fmla="*/ 1562138 w 2742711"/>
                <a:gd name="connsiteY133" fmla="*/ 2968964 h 3542271"/>
                <a:gd name="connsiteX134" fmla="*/ 1711339 w 2742711"/>
                <a:gd name="connsiteY134" fmla="*/ 2975508 h 3542271"/>
                <a:gd name="connsiteX135" fmla="*/ 1828475 w 2742711"/>
                <a:gd name="connsiteY135" fmla="*/ 3016735 h 3542271"/>
                <a:gd name="connsiteX136" fmla="*/ 1932523 w 2742711"/>
                <a:gd name="connsiteY136" fmla="*/ 3128635 h 3542271"/>
                <a:gd name="connsiteX137" fmla="*/ 2038534 w 2742711"/>
                <a:gd name="connsiteY137" fmla="*/ 3275219 h 3542271"/>
                <a:gd name="connsiteX138" fmla="*/ 2198859 w 2742711"/>
                <a:gd name="connsiteY138" fmla="*/ 3493130 h 3542271"/>
                <a:gd name="connsiteX139" fmla="*/ 2228307 w 2742711"/>
                <a:gd name="connsiteY139" fmla="*/ 3534357 h 3542271"/>
                <a:gd name="connsiteX140" fmla="*/ 2242703 w 2742711"/>
                <a:gd name="connsiteY140" fmla="*/ 3540901 h 3542271"/>
                <a:gd name="connsiteX141" fmla="*/ 2245321 w 2742711"/>
                <a:gd name="connsiteY141" fmla="*/ 3523887 h 3542271"/>
                <a:gd name="connsiteX142" fmla="*/ 2230924 w 2742711"/>
                <a:gd name="connsiteY142" fmla="*/ 3500329 h 3542271"/>
                <a:gd name="connsiteX143" fmla="*/ 2130803 w 2742711"/>
                <a:gd name="connsiteY143" fmla="*/ 3365524 h 3542271"/>
                <a:gd name="connsiteX144" fmla="*/ 2033953 w 2742711"/>
                <a:gd name="connsiteY144" fmla="*/ 3236610 h 3542271"/>
                <a:gd name="connsiteX145" fmla="*/ 1986837 w 2742711"/>
                <a:gd name="connsiteY145" fmla="*/ 3164627 h 3542271"/>
                <a:gd name="connsiteX146" fmla="*/ 1858577 w 2742711"/>
                <a:gd name="connsiteY146" fmla="*/ 3020007 h 3542271"/>
                <a:gd name="connsiteX147" fmla="*/ 1740132 w 2742711"/>
                <a:gd name="connsiteY147" fmla="*/ 2953259 h 3542271"/>
                <a:gd name="connsiteX148" fmla="*/ 1654407 w 2742711"/>
                <a:gd name="connsiteY148" fmla="*/ 2948024 h 3542271"/>
                <a:gd name="connsiteX149" fmla="*/ 1487538 w 2742711"/>
                <a:gd name="connsiteY149" fmla="*/ 2949987 h 3542271"/>
                <a:gd name="connsiteX150" fmla="*/ 1316742 w 2742711"/>
                <a:gd name="connsiteY150" fmla="*/ 2983361 h 3542271"/>
                <a:gd name="connsiteX151" fmla="*/ 1146601 w 2742711"/>
                <a:gd name="connsiteY151" fmla="*/ 3005610 h 3542271"/>
                <a:gd name="connsiteX152" fmla="*/ 986930 w 2742711"/>
                <a:gd name="connsiteY152" fmla="*/ 2995795 h 3542271"/>
                <a:gd name="connsiteX153" fmla="*/ 883537 w 2742711"/>
                <a:gd name="connsiteY153" fmla="*/ 2981398 h 3542271"/>
                <a:gd name="connsiteX154" fmla="*/ 645339 w 2742711"/>
                <a:gd name="connsiteY154" fmla="*/ 2893055 h 3542271"/>
                <a:gd name="connsiteX155" fmla="*/ 397325 w 2742711"/>
                <a:gd name="connsiteY155" fmla="*/ 2775265 h 3542271"/>
                <a:gd name="connsiteX156" fmla="*/ 310292 w 2742711"/>
                <a:gd name="connsiteY156" fmla="*/ 2728149 h 3542271"/>
                <a:gd name="connsiteX157" fmla="*/ 198391 w 2742711"/>
                <a:gd name="connsiteY157" fmla="*/ 2618212 h 3542271"/>
                <a:gd name="connsiteX158" fmla="*/ 218677 w 2742711"/>
                <a:gd name="connsiteY158" fmla="*/ 2588110 h 3542271"/>
                <a:gd name="connsiteX159" fmla="*/ 229802 w 2742711"/>
                <a:gd name="connsiteY159" fmla="*/ 2589419 h 3542271"/>
                <a:gd name="connsiteX160" fmla="*/ 318799 w 2742711"/>
                <a:gd name="connsiteY160" fmla="*/ 2616249 h 3542271"/>
                <a:gd name="connsiteX161" fmla="*/ 512498 w 2742711"/>
                <a:gd name="connsiteY161" fmla="*/ 2716370 h 3542271"/>
                <a:gd name="connsiteX162" fmla="*/ 957483 w 2742711"/>
                <a:gd name="connsiteY162" fmla="*/ 2881276 h 3542271"/>
                <a:gd name="connsiteX163" fmla="*/ 1088361 w 2742711"/>
                <a:gd name="connsiteY163" fmla="*/ 2878659 h 3542271"/>
                <a:gd name="connsiteX164" fmla="*/ 1119117 w 2742711"/>
                <a:gd name="connsiteY164" fmla="*/ 2875387 h 3542271"/>
                <a:gd name="connsiteX165" fmla="*/ 1191754 w 2742711"/>
                <a:gd name="connsiteY165" fmla="*/ 2868189 h 3542271"/>
                <a:gd name="connsiteX166" fmla="*/ 1332448 w 2742711"/>
                <a:gd name="connsiteY166" fmla="*/ 2854446 h 3542271"/>
                <a:gd name="connsiteX167" fmla="*/ 1425371 w 2742711"/>
                <a:gd name="connsiteY167" fmla="*/ 2860990 h 3542271"/>
                <a:gd name="connsiteX168" fmla="*/ 1664223 w 2742711"/>
                <a:gd name="connsiteY168" fmla="*/ 2908106 h 3542271"/>
                <a:gd name="connsiteX169" fmla="*/ 1672730 w 2742711"/>
                <a:gd name="connsiteY169" fmla="*/ 2915305 h 3542271"/>
                <a:gd name="connsiteX170" fmla="*/ 1658334 w 2742711"/>
                <a:gd name="connsiteY170" fmla="*/ 2915305 h 3542271"/>
                <a:gd name="connsiteX171" fmla="*/ 1452855 w 2742711"/>
                <a:gd name="connsiteY171" fmla="*/ 2905489 h 3542271"/>
                <a:gd name="connsiteX172" fmla="*/ 1211386 w 2742711"/>
                <a:gd name="connsiteY172" fmla="*/ 2926429 h 3542271"/>
                <a:gd name="connsiteX173" fmla="*/ 993474 w 2742711"/>
                <a:gd name="connsiteY173" fmla="*/ 2923157 h 3542271"/>
                <a:gd name="connsiteX174" fmla="*/ 719285 w 2742711"/>
                <a:gd name="connsiteY174" fmla="*/ 2852483 h 3542271"/>
                <a:gd name="connsiteX175" fmla="*/ 520351 w 2742711"/>
                <a:gd name="connsiteY175" fmla="*/ 2777228 h 3542271"/>
                <a:gd name="connsiteX176" fmla="*/ 494829 w 2742711"/>
                <a:gd name="connsiteY176" fmla="*/ 2767412 h 3542271"/>
                <a:gd name="connsiteX177" fmla="*/ 516424 w 2742711"/>
                <a:gd name="connsiteY177" fmla="*/ 2784427 h 3542271"/>
                <a:gd name="connsiteX178" fmla="*/ 813517 w 2742711"/>
                <a:gd name="connsiteY178" fmla="*/ 2900253 h 3542271"/>
                <a:gd name="connsiteX179" fmla="*/ 1057604 w 2742711"/>
                <a:gd name="connsiteY179" fmla="*/ 2950641 h 3542271"/>
                <a:gd name="connsiteX180" fmla="*/ 1277479 w 2742711"/>
                <a:gd name="connsiteY180" fmla="*/ 2942789 h 3542271"/>
                <a:gd name="connsiteX181" fmla="*/ 1535963 w 2742711"/>
                <a:gd name="connsiteY181" fmla="*/ 2927738 h 3542271"/>
                <a:gd name="connsiteX182" fmla="*/ 1674039 w 2742711"/>
                <a:gd name="connsiteY182" fmla="*/ 2932973 h 3542271"/>
                <a:gd name="connsiteX183" fmla="*/ 1780050 w 2742711"/>
                <a:gd name="connsiteY183" fmla="*/ 2948024 h 3542271"/>
                <a:gd name="connsiteX184" fmla="*/ 1796410 w 2742711"/>
                <a:gd name="connsiteY184" fmla="*/ 2927084 h 3542271"/>
                <a:gd name="connsiteX185" fmla="*/ 1787248 w 2742711"/>
                <a:gd name="connsiteY185" fmla="*/ 2900908 h 3542271"/>
                <a:gd name="connsiteX186" fmla="*/ 1762382 w 2742711"/>
                <a:gd name="connsiteY186" fmla="*/ 2835469 h 3542271"/>
                <a:gd name="connsiteX187" fmla="*/ 1717229 w 2742711"/>
                <a:gd name="connsiteY187" fmla="*/ 2753016 h 3542271"/>
                <a:gd name="connsiteX188" fmla="*/ 1698906 w 2742711"/>
                <a:gd name="connsiteY188" fmla="*/ 2720951 h 3542271"/>
                <a:gd name="connsiteX189" fmla="*/ 1640665 w 2742711"/>
                <a:gd name="connsiteY189" fmla="*/ 2648314 h 3542271"/>
                <a:gd name="connsiteX190" fmla="*/ 1601402 w 2742711"/>
                <a:gd name="connsiteY190" fmla="*/ 2620175 h 3542271"/>
                <a:gd name="connsiteX191" fmla="*/ 1400504 w 2742711"/>
                <a:gd name="connsiteY191" fmla="*/ 2580257 h 3542271"/>
                <a:gd name="connsiteX192" fmla="*/ 1337683 w 2742711"/>
                <a:gd name="connsiteY192" fmla="*/ 2571096 h 3542271"/>
                <a:gd name="connsiteX193" fmla="*/ 1235598 w 2742711"/>
                <a:gd name="connsiteY193" fmla="*/ 2569787 h 3542271"/>
                <a:gd name="connsiteX194" fmla="*/ 911675 w 2742711"/>
                <a:gd name="connsiteY194" fmla="*/ 2608396 h 3542271"/>
                <a:gd name="connsiteX195" fmla="*/ 638795 w 2742711"/>
                <a:gd name="connsiteY195" fmla="*/ 2532487 h 3542271"/>
                <a:gd name="connsiteX196" fmla="*/ 479778 w 2742711"/>
                <a:gd name="connsiteY196" fmla="*/ 2436946 h 3542271"/>
                <a:gd name="connsiteX197" fmla="*/ 184649 w 2742711"/>
                <a:gd name="connsiteY197" fmla="*/ 2219689 h 3542271"/>
                <a:gd name="connsiteX198" fmla="*/ 100887 w 2742711"/>
                <a:gd name="connsiteY198" fmla="*/ 2124802 h 3542271"/>
                <a:gd name="connsiteX199" fmla="*/ 32831 w 2742711"/>
                <a:gd name="connsiteY199" fmla="*/ 2037768 h 3542271"/>
                <a:gd name="connsiteX200" fmla="*/ 15162 w 2742711"/>
                <a:gd name="connsiteY200" fmla="*/ 1977564 h 3542271"/>
                <a:gd name="connsiteX201" fmla="*/ 28250 w 2742711"/>
                <a:gd name="connsiteY201" fmla="*/ 1970366 h 3542271"/>
                <a:gd name="connsiteX202" fmla="*/ 72094 w 2742711"/>
                <a:gd name="connsiteY202" fmla="*/ 1995888 h 3542271"/>
                <a:gd name="connsiteX203" fmla="*/ 163708 w 2742711"/>
                <a:gd name="connsiteY203" fmla="*/ 2071142 h 3542271"/>
                <a:gd name="connsiteX204" fmla="*/ 334504 w 2742711"/>
                <a:gd name="connsiteY204" fmla="*/ 2217725 h 3542271"/>
                <a:gd name="connsiteX205" fmla="*/ 468654 w 2742711"/>
                <a:gd name="connsiteY205" fmla="*/ 2325700 h 3542271"/>
                <a:gd name="connsiteX206" fmla="*/ 778834 w 2742711"/>
                <a:gd name="connsiteY206" fmla="*/ 2447416 h 3542271"/>
                <a:gd name="connsiteX207" fmla="*/ 958137 w 2742711"/>
                <a:gd name="connsiteY207" fmla="*/ 2472937 h 3542271"/>
                <a:gd name="connsiteX208" fmla="*/ 1183247 w 2742711"/>
                <a:gd name="connsiteY208" fmla="*/ 2469011 h 3542271"/>
                <a:gd name="connsiteX209" fmla="*/ 1325249 w 2742711"/>
                <a:gd name="connsiteY209" fmla="*/ 2484062 h 3542271"/>
                <a:gd name="connsiteX210" fmla="*/ 1495391 w 2742711"/>
                <a:gd name="connsiteY210" fmla="*/ 2545575 h 3542271"/>
                <a:gd name="connsiteX211" fmla="*/ 1499971 w 2742711"/>
                <a:gd name="connsiteY211" fmla="*/ 2550155 h 3542271"/>
                <a:gd name="connsiteX212" fmla="*/ 1499971 w 2742711"/>
                <a:gd name="connsiteY212" fmla="*/ 2549501 h 3542271"/>
                <a:gd name="connsiteX213" fmla="*/ 1501280 w 2742711"/>
                <a:gd name="connsiteY213" fmla="*/ 2548192 h 3542271"/>
                <a:gd name="connsiteX214" fmla="*/ 1503898 w 2742711"/>
                <a:gd name="connsiteY214" fmla="*/ 2550810 h 3542271"/>
                <a:gd name="connsiteX215" fmla="*/ 1504552 w 2742711"/>
                <a:gd name="connsiteY215" fmla="*/ 2550155 h 3542271"/>
                <a:gd name="connsiteX216" fmla="*/ 1509787 w 2742711"/>
                <a:gd name="connsiteY216" fmla="*/ 2550810 h 3542271"/>
                <a:gd name="connsiteX217" fmla="*/ 1513714 w 2742711"/>
                <a:gd name="connsiteY217" fmla="*/ 2552773 h 3542271"/>
                <a:gd name="connsiteX218" fmla="*/ 1519603 w 2742711"/>
                <a:gd name="connsiteY218" fmla="*/ 2553427 h 3542271"/>
                <a:gd name="connsiteX219" fmla="*/ 1526801 w 2742711"/>
                <a:gd name="connsiteY219" fmla="*/ 2559317 h 3542271"/>
                <a:gd name="connsiteX220" fmla="*/ 1553631 w 2742711"/>
                <a:gd name="connsiteY220" fmla="*/ 2567824 h 3542271"/>
                <a:gd name="connsiteX221" fmla="*/ 1562793 w 2742711"/>
                <a:gd name="connsiteY221" fmla="*/ 2569133 h 3542271"/>
                <a:gd name="connsiteX222" fmla="*/ 1569337 w 2742711"/>
                <a:gd name="connsiteY222" fmla="*/ 2556045 h 3542271"/>
                <a:gd name="connsiteX223" fmla="*/ 1561484 w 2742711"/>
                <a:gd name="connsiteY223" fmla="*/ 2529869 h 3542271"/>
                <a:gd name="connsiteX224" fmla="*/ 1527456 w 2742711"/>
                <a:gd name="connsiteY224" fmla="*/ 2453960 h 3542271"/>
                <a:gd name="connsiteX225" fmla="*/ 1463980 w 2742711"/>
                <a:gd name="connsiteY225" fmla="*/ 2392447 h 3542271"/>
                <a:gd name="connsiteX226" fmla="*/ 1405739 w 2742711"/>
                <a:gd name="connsiteY226" fmla="*/ 2371507 h 3542271"/>
                <a:gd name="connsiteX227" fmla="*/ 1223165 w 2742711"/>
                <a:gd name="connsiteY227" fmla="*/ 2298870 h 3542271"/>
                <a:gd name="connsiteX228" fmla="*/ 1178666 w 2742711"/>
                <a:gd name="connsiteY228" fmla="*/ 2289708 h 3542271"/>
                <a:gd name="connsiteX229" fmla="*/ 874375 w 2742711"/>
                <a:gd name="connsiteY229" fmla="*/ 2233431 h 3542271"/>
                <a:gd name="connsiteX230" fmla="*/ 498101 w 2742711"/>
                <a:gd name="connsiteY230" fmla="*/ 2152941 h 3542271"/>
                <a:gd name="connsiteX231" fmla="*/ 357408 w 2742711"/>
                <a:gd name="connsiteY231" fmla="*/ 2063290 h 3542271"/>
                <a:gd name="connsiteX232" fmla="*/ 246162 w 2742711"/>
                <a:gd name="connsiteY232" fmla="*/ 1913434 h 3542271"/>
                <a:gd name="connsiteX233" fmla="*/ 163054 w 2742711"/>
                <a:gd name="connsiteY233" fmla="*/ 1750492 h 3542271"/>
                <a:gd name="connsiteX234" fmla="*/ 137533 w 2742711"/>
                <a:gd name="connsiteY234" fmla="*/ 1680472 h 3542271"/>
                <a:gd name="connsiteX235" fmla="*/ 98924 w 2742711"/>
                <a:gd name="connsiteY235" fmla="*/ 1502478 h 3542271"/>
                <a:gd name="connsiteX236" fmla="*/ 108085 w 2742711"/>
                <a:gd name="connsiteY236" fmla="*/ 1470413 h 3542271"/>
                <a:gd name="connsiteX237" fmla="*/ 130989 w 2742711"/>
                <a:gd name="connsiteY237" fmla="*/ 1469104 h 3542271"/>
                <a:gd name="connsiteX238" fmla="*/ 168289 w 2742711"/>
                <a:gd name="connsiteY238" fmla="*/ 1531925 h 3542271"/>
                <a:gd name="connsiteX239" fmla="*/ 201009 w 2742711"/>
                <a:gd name="connsiteY239" fmla="*/ 1615033 h 3542271"/>
                <a:gd name="connsiteX240" fmla="*/ 329923 w 2742711"/>
                <a:gd name="connsiteY240" fmla="*/ 1888568 h 3542271"/>
                <a:gd name="connsiteX241" fmla="*/ 486322 w 2742711"/>
                <a:gd name="connsiteY241" fmla="*/ 2031224 h 3542271"/>
                <a:gd name="connsiteX242" fmla="*/ 632251 w 2742711"/>
                <a:gd name="connsiteY242" fmla="*/ 2063944 h 3542271"/>
                <a:gd name="connsiteX243" fmla="*/ 822678 w 2742711"/>
                <a:gd name="connsiteY243" fmla="*/ 2056746 h 3542271"/>
                <a:gd name="connsiteX244" fmla="*/ 1125006 w 2742711"/>
                <a:gd name="connsiteY244" fmla="*/ 2128729 h 3542271"/>
                <a:gd name="connsiteX245" fmla="*/ 1272898 w 2742711"/>
                <a:gd name="connsiteY245" fmla="*/ 2204638 h 3542271"/>
                <a:gd name="connsiteX246" fmla="*/ 1393306 w 2742711"/>
                <a:gd name="connsiteY246" fmla="*/ 2277929 h 3542271"/>
                <a:gd name="connsiteX247" fmla="*/ 1456127 w 2742711"/>
                <a:gd name="connsiteY247" fmla="*/ 2323737 h 3542271"/>
                <a:gd name="connsiteX248" fmla="*/ 1471178 w 2742711"/>
                <a:gd name="connsiteY248" fmla="*/ 2326354 h 3542271"/>
                <a:gd name="connsiteX249" fmla="*/ 1470524 w 2742711"/>
                <a:gd name="connsiteY249" fmla="*/ 2311303 h 3542271"/>
                <a:gd name="connsiteX250" fmla="*/ 1446966 w 2742711"/>
                <a:gd name="connsiteY250" fmla="*/ 2266805 h 3542271"/>
                <a:gd name="connsiteX251" fmla="*/ 1403122 w 2742711"/>
                <a:gd name="connsiteY251" fmla="*/ 2188933 h 3542271"/>
                <a:gd name="connsiteX252" fmla="*/ 1323941 w 2742711"/>
                <a:gd name="connsiteY252" fmla="*/ 2127420 h 3542271"/>
                <a:gd name="connsiteX253" fmla="*/ 1208768 w 2742711"/>
                <a:gd name="connsiteY253" fmla="*/ 2059363 h 3542271"/>
                <a:gd name="connsiteX254" fmla="*/ 963372 w 2742711"/>
                <a:gd name="connsiteY254" fmla="*/ 1941573 h 3542271"/>
                <a:gd name="connsiteX255" fmla="*/ 880919 w 2742711"/>
                <a:gd name="connsiteY255" fmla="*/ 1899038 h 3542271"/>
                <a:gd name="connsiteX256" fmla="*/ 704888 w 2742711"/>
                <a:gd name="connsiteY256" fmla="*/ 1759653 h 3542271"/>
                <a:gd name="connsiteX257" fmla="*/ 471271 w 2742711"/>
                <a:gd name="connsiteY257" fmla="*/ 1442274 h 3542271"/>
                <a:gd name="connsiteX258" fmla="*/ 390782 w 2742711"/>
                <a:gd name="connsiteY258" fmla="*/ 1276714 h 3542271"/>
                <a:gd name="connsiteX259" fmla="*/ 357408 w 2742711"/>
                <a:gd name="connsiteY259" fmla="*/ 1156306 h 3542271"/>
                <a:gd name="connsiteX260" fmla="*/ 364606 w 2742711"/>
                <a:gd name="connsiteY260" fmla="*/ 1137983 h 3542271"/>
                <a:gd name="connsiteX261" fmla="*/ 381620 w 2742711"/>
                <a:gd name="connsiteY261" fmla="*/ 1145182 h 3542271"/>
                <a:gd name="connsiteX262" fmla="*/ 410413 w 2742711"/>
                <a:gd name="connsiteY262" fmla="*/ 1180518 h 3542271"/>
                <a:gd name="connsiteX263" fmla="*/ 498101 w 2742711"/>
                <a:gd name="connsiteY263" fmla="*/ 1291765 h 3542271"/>
                <a:gd name="connsiteX264" fmla="*/ 655809 w 2742711"/>
                <a:gd name="connsiteY264" fmla="*/ 1501824 h 3542271"/>
                <a:gd name="connsiteX265" fmla="*/ 799120 w 2742711"/>
                <a:gd name="connsiteY265" fmla="*/ 1676545 h 3542271"/>
                <a:gd name="connsiteX266" fmla="*/ 1021613 w 2742711"/>
                <a:gd name="connsiteY266" fmla="*/ 1842760 h 3542271"/>
                <a:gd name="connsiteX267" fmla="*/ 1071346 w 2742711"/>
                <a:gd name="connsiteY267" fmla="*/ 1873517 h 3542271"/>
                <a:gd name="connsiteX268" fmla="*/ 1207459 w 2742711"/>
                <a:gd name="connsiteY268" fmla="*/ 1968403 h 3542271"/>
                <a:gd name="connsiteX269" fmla="*/ 1351425 w 2742711"/>
                <a:gd name="connsiteY269" fmla="*/ 2093391 h 3542271"/>
                <a:gd name="connsiteX270" fmla="*/ 1365822 w 2742711"/>
                <a:gd name="connsiteY270" fmla="*/ 2096009 h 3542271"/>
                <a:gd name="connsiteX271" fmla="*/ 1363204 w 2742711"/>
                <a:gd name="connsiteY271" fmla="*/ 2082267 h 3542271"/>
                <a:gd name="connsiteX272" fmla="*/ 1336374 w 2742711"/>
                <a:gd name="connsiteY272" fmla="*/ 2025989 h 3542271"/>
                <a:gd name="connsiteX273" fmla="*/ 1302346 w 2742711"/>
                <a:gd name="connsiteY273" fmla="*/ 1927177 h 3542271"/>
                <a:gd name="connsiteX274" fmla="*/ 1240179 w 2742711"/>
                <a:gd name="connsiteY274" fmla="*/ 1783865 h 3542271"/>
                <a:gd name="connsiteX275" fmla="*/ 1223165 w 2742711"/>
                <a:gd name="connsiteY275" fmla="*/ 1763579 h 3542271"/>
                <a:gd name="connsiteX276" fmla="*/ 1129587 w 2742711"/>
                <a:gd name="connsiteY276" fmla="*/ 1717772 h 3542271"/>
                <a:gd name="connsiteX277" fmla="*/ 1003944 w 2742711"/>
                <a:gd name="connsiteY277" fmla="*/ 1625503 h 3542271"/>
                <a:gd name="connsiteX278" fmla="*/ 934579 w 2742711"/>
                <a:gd name="connsiteY278" fmla="*/ 1577733 h 3542271"/>
                <a:gd name="connsiteX279" fmla="*/ 761166 w 2742711"/>
                <a:gd name="connsiteY279" fmla="*/ 1399085 h 3542271"/>
                <a:gd name="connsiteX280" fmla="*/ 691801 w 2742711"/>
                <a:gd name="connsiteY280" fmla="*/ 1333646 h 3542271"/>
                <a:gd name="connsiteX281" fmla="*/ 625053 w 2742711"/>
                <a:gd name="connsiteY281" fmla="*/ 1267552 h 3542271"/>
                <a:gd name="connsiteX282" fmla="*/ 527549 w 2742711"/>
                <a:gd name="connsiteY282" fmla="*/ 1151725 h 3542271"/>
                <a:gd name="connsiteX283" fmla="*/ 500065 w 2742711"/>
                <a:gd name="connsiteY283" fmla="*/ 1092830 h 3542271"/>
                <a:gd name="connsiteX284" fmla="*/ 502028 w 2742711"/>
                <a:gd name="connsiteY284" fmla="*/ 1080397 h 3542271"/>
                <a:gd name="connsiteX285" fmla="*/ 513807 w 2742711"/>
                <a:gd name="connsiteY285" fmla="*/ 1083669 h 3542271"/>
                <a:gd name="connsiteX286" fmla="*/ 538019 w 2742711"/>
                <a:gd name="connsiteY286" fmla="*/ 1100029 h 3542271"/>
                <a:gd name="connsiteX287" fmla="*/ 716013 w 2742711"/>
                <a:gd name="connsiteY287" fmla="*/ 1226326 h 3542271"/>
                <a:gd name="connsiteX288" fmla="*/ 877647 w 2742711"/>
                <a:gd name="connsiteY288" fmla="*/ 1332991 h 3542271"/>
                <a:gd name="connsiteX289" fmla="*/ 1076582 w 2742711"/>
                <a:gd name="connsiteY289" fmla="*/ 1504441 h 3542271"/>
                <a:gd name="connsiteX290" fmla="*/ 1203533 w 2742711"/>
                <a:gd name="connsiteY290" fmla="*/ 1654951 h 3542271"/>
                <a:gd name="connsiteX291" fmla="*/ 1269626 w 2742711"/>
                <a:gd name="connsiteY291" fmla="*/ 1756381 h 3542271"/>
                <a:gd name="connsiteX292" fmla="*/ 1272244 w 2742711"/>
                <a:gd name="connsiteY292" fmla="*/ 1723661 h 3542271"/>
                <a:gd name="connsiteX293" fmla="*/ 1274207 w 2742711"/>
                <a:gd name="connsiteY293" fmla="*/ 1673273 h 3542271"/>
                <a:gd name="connsiteX294" fmla="*/ 1335720 w 2742711"/>
                <a:gd name="connsiteY294" fmla="*/ 1511640 h 3542271"/>
                <a:gd name="connsiteX295" fmla="*/ 1452855 w 2742711"/>
                <a:gd name="connsiteY295" fmla="*/ 1329065 h 3542271"/>
                <a:gd name="connsiteX296" fmla="*/ 1538580 w 2742711"/>
                <a:gd name="connsiteY296" fmla="*/ 1164159 h 3542271"/>
                <a:gd name="connsiteX297" fmla="*/ 1587005 w 2742711"/>
                <a:gd name="connsiteY297" fmla="*/ 1002524 h 3542271"/>
                <a:gd name="connsiteX298" fmla="*/ 1653753 w 2742711"/>
                <a:gd name="connsiteY298" fmla="*/ 859868 h 3542271"/>
                <a:gd name="connsiteX299" fmla="*/ 1672730 w 2742711"/>
                <a:gd name="connsiteY299" fmla="*/ 840890 h 3542271"/>
                <a:gd name="connsiteX300" fmla="*/ 1675348 w 2742711"/>
                <a:gd name="connsiteY300" fmla="*/ 852015 h 3542271"/>
                <a:gd name="connsiteX301" fmla="*/ 1665532 w 2742711"/>
                <a:gd name="connsiteY301" fmla="*/ 965224 h 3542271"/>
                <a:gd name="connsiteX302" fmla="*/ 1641974 w 2742711"/>
                <a:gd name="connsiteY302" fmla="*/ 1182481 h 3542271"/>
                <a:gd name="connsiteX303" fmla="*/ 1585042 w 2742711"/>
                <a:gd name="connsiteY303" fmla="*/ 1361130 h 3542271"/>
                <a:gd name="connsiteX304" fmla="*/ 1481649 w 2742711"/>
                <a:gd name="connsiteY304" fmla="*/ 1503132 h 3542271"/>
                <a:gd name="connsiteX305" fmla="*/ 1459399 w 2742711"/>
                <a:gd name="connsiteY305" fmla="*/ 1533234 h 3542271"/>
                <a:gd name="connsiteX306" fmla="*/ 1358623 w 2742711"/>
                <a:gd name="connsiteY306" fmla="*/ 1688979 h 3542271"/>
                <a:gd name="connsiteX307" fmla="*/ 1354043 w 2742711"/>
                <a:gd name="connsiteY307" fmla="*/ 1695523 h 3542271"/>
                <a:gd name="connsiteX308" fmla="*/ 1297765 w 2742711"/>
                <a:gd name="connsiteY308" fmla="*/ 1797607 h 3542271"/>
                <a:gd name="connsiteX309" fmla="*/ 1295802 w 2742711"/>
                <a:gd name="connsiteY309" fmla="*/ 1834253 h 3542271"/>
                <a:gd name="connsiteX310" fmla="*/ 1346844 w 2742711"/>
                <a:gd name="connsiteY310" fmla="*/ 1993924 h 3542271"/>
                <a:gd name="connsiteX311" fmla="*/ 1354697 w 2742711"/>
                <a:gd name="connsiteY311" fmla="*/ 2013556 h 3542271"/>
                <a:gd name="connsiteX312" fmla="*/ 1370402 w 2742711"/>
                <a:gd name="connsiteY312" fmla="*/ 2025335 h 3542271"/>
                <a:gd name="connsiteX313" fmla="*/ 1382836 w 2742711"/>
                <a:gd name="connsiteY313" fmla="*/ 2012247 h 3542271"/>
                <a:gd name="connsiteX314" fmla="*/ 1427334 w 2742711"/>
                <a:gd name="connsiteY314" fmla="*/ 1909508 h 3542271"/>
                <a:gd name="connsiteX315" fmla="*/ 1519603 w 2742711"/>
                <a:gd name="connsiteY315" fmla="*/ 1746565 h 3542271"/>
                <a:gd name="connsiteX316" fmla="*/ 1586351 w 2742711"/>
                <a:gd name="connsiteY316" fmla="*/ 1623540 h 3542271"/>
                <a:gd name="connsiteX317" fmla="*/ 1594858 w 2742711"/>
                <a:gd name="connsiteY317" fmla="*/ 1605871 h 3542271"/>
                <a:gd name="connsiteX318" fmla="*/ 1658334 w 2742711"/>
                <a:gd name="connsiteY318" fmla="*/ 1461906 h 3542271"/>
                <a:gd name="connsiteX319" fmla="*/ 1711339 w 2742711"/>
                <a:gd name="connsiteY319" fmla="*/ 1314014 h 3542271"/>
                <a:gd name="connsiteX320" fmla="*/ 1725081 w 2742711"/>
                <a:gd name="connsiteY320" fmla="*/ 1270824 h 3542271"/>
                <a:gd name="connsiteX321" fmla="*/ 1753874 w 2742711"/>
                <a:gd name="connsiteY321" fmla="*/ 1134057 h 3542271"/>
                <a:gd name="connsiteX322" fmla="*/ 1788557 w 2742711"/>
                <a:gd name="connsiteY322" fmla="*/ 940357 h 3542271"/>
                <a:gd name="connsiteX323" fmla="*/ 1833056 w 2742711"/>
                <a:gd name="connsiteY323" fmla="*/ 806862 h 3542271"/>
                <a:gd name="connsiteX324" fmla="*/ 1885407 w 2742711"/>
                <a:gd name="connsiteY324" fmla="*/ 713285 h 3542271"/>
                <a:gd name="connsiteX325" fmla="*/ 1897186 w 2742711"/>
                <a:gd name="connsiteY325" fmla="*/ 705432 h 3542271"/>
                <a:gd name="connsiteX326" fmla="*/ 1904384 w 2742711"/>
                <a:gd name="connsiteY326" fmla="*/ 717211 h 3542271"/>
                <a:gd name="connsiteX327" fmla="*/ 1910273 w 2742711"/>
                <a:gd name="connsiteY327" fmla="*/ 747313 h 3542271"/>
                <a:gd name="connsiteX328" fmla="*/ 1900458 w 2742711"/>
                <a:gd name="connsiteY328" fmla="*/ 858559 h 3542271"/>
                <a:gd name="connsiteX329" fmla="*/ 1877554 w 2742711"/>
                <a:gd name="connsiteY329" fmla="*/ 1056184 h 3542271"/>
                <a:gd name="connsiteX330" fmla="*/ 1859231 w 2742711"/>
                <a:gd name="connsiteY330" fmla="*/ 1158924 h 3542271"/>
                <a:gd name="connsiteX331" fmla="*/ 1823240 w 2742711"/>
                <a:gd name="connsiteY331" fmla="*/ 1404320 h 3542271"/>
                <a:gd name="connsiteX332" fmla="*/ 1767617 w 2742711"/>
                <a:gd name="connsiteY332" fmla="*/ 1554829 h 3542271"/>
                <a:gd name="connsiteX333" fmla="*/ 1666186 w 2742711"/>
                <a:gd name="connsiteY333" fmla="*/ 1700104 h 3542271"/>
                <a:gd name="connsiteX334" fmla="*/ 1512405 w 2742711"/>
                <a:gd name="connsiteY334" fmla="*/ 1904273 h 3542271"/>
                <a:gd name="connsiteX335" fmla="*/ 1453510 w 2742711"/>
                <a:gd name="connsiteY335" fmla="*/ 1982145 h 3542271"/>
                <a:gd name="connsiteX336" fmla="*/ 1403776 w 2742711"/>
                <a:gd name="connsiteY336" fmla="*/ 2074414 h 3542271"/>
                <a:gd name="connsiteX337" fmla="*/ 1407048 w 2742711"/>
                <a:gd name="connsiteY337" fmla="*/ 2122185 h 3542271"/>
                <a:gd name="connsiteX338" fmla="*/ 1475759 w 2742711"/>
                <a:gd name="connsiteY338" fmla="*/ 2264842 h 3542271"/>
                <a:gd name="connsiteX339" fmla="*/ 1480994 w 2742711"/>
                <a:gd name="connsiteY339" fmla="*/ 2271385 h 3542271"/>
                <a:gd name="connsiteX340" fmla="*/ 1492773 w 2742711"/>
                <a:gd name="connsiteY340" fmla="*/ 2274657 h 3542271"/>
                <a:gd name="connsiteX341" fmla="*/ 1496700 w 2742711"/>
                <a:gd name="connsiteY341" fmla="*/ 2264842 h 3542271"/>
                <a:gd name="connsiteX342" fmla="*/ 1508478 w 2742711"/>
                <a:gd name="connsiteY342" fmla="*/ 2186315 h 3542271"/>
                <a:gd name="connsiteX343" fmla="*/ 1569337 w 2742711"/>
                <a:gd name="connsiteY343" fmla="*/ 2042349 h 3542271"/>
                <a:gd name="connsiteX344" fmla="*/ 1591586 w 2742711"/>
                <a:gd name="connsiteY344" fmla="*/ 2004395 h 3542271"/>
                <a:gd name="connsiteX345" fmla="*/ 1646555 w 2742711"/>
                <a:gd name="connsiteY345" fmla="*/ 1916052 h 3542271"/>
                <a:gd name="connsiteX346" fmla="*/ 1829129 w 2742711"/>
                <a:gd name="connsiteY346" fmla="*/ 1650370 h 3542271"/>
                <a:gd name="connsiteX347" fmla="*/ 1934486 w 2742711"/>
                <a:gd name="connsiteY347" fmla="*/ 1447509 h 3542271"/>
                <a:gd name="connsiteX348" fmla="*/ 1967205 w 2742711"/>
                <a:gd name="connsiteY348" fmla="*/ 1355895 h 3542271"/>
                <a:gd name="connsiteX349" fmla="*/ 2041806 w 2742711"/>
                <a:gd name="connsiteY349" fmla="*/ 1111807 h 3542271"/>
                <a:gd name="connsiteX350" fmla="*/ 2061437 w 2742711"/>
                <a:gd name="connsiteY350" fmla="*/ 1050295 h 3542271"/>
                <a:gd name="connsiteX351" fmla="*/ 2079760 w 2742711"/>
                <a:gd name="connsiteY351" fmla="*/ 997944 h 3542271"/>
                <a:gd name="connsiteX352" fmla="*/ 2187080 w 2742711"/>
                <a:gd name="connsiteY352" fmla="*/ 837619 h 3542271"/>
                <a:gd name="connsiteX353" fmla="*/ 2202786 w 2742711"/>
                <a:gd name="connsiteY353" fmla="*/ 831729 h 3542271"/>
                <a:gd name="connsiteX354" fmla="*/ 2209984 w 2742711"/>
                <a:gd name="connsiteY354" fmla="*/ 846780 h 3542271"/>
                <a:gd name="connsiteX355" fmla="*/ 2207366 w 2742711"/>
                <a:gd name="connsiteY355" fmla="*/ 897168 h 3542271"/>
                <a:gd name="connsiteX356" fmla="*/ 2173338 w 2742711"/>
                <a:gd name="connsiteY356" fmla="*/ 1011032 h 3542271"/>
                <a:gd name="connsiteX357" fmla="*/ 2151089 w 2742711"/>
                <a:gd name="connsiteY357" fmla="*/ 1073853 h 3542271"/>
                <a:gd name="connsiteX358" fmla="*/ 2134075 w 2742711"/>
                <a:gd name="connsiteY358" fmla="*/ 1133402 h 3542271"/>
                <a:gd name="connsiteX359" fmla="*/ 2115097 w 2742711"/>
                <a:gd name="connsiteY359" fmla="*/ 1283258 h 3542271"/>
                <a:gd name="connsiteX360" fmla="*/ 2113134 w 2742711"/>
                <a:gd name="connsiteY360" fmla="*/ 1294382 h 3542271"/>
                <a:gd name="connsiteX361" fmla="*/ 2098738 w 2742711"/>
                <a:gd name="connsiteY361" fmla="*/ 1381416 h 3542271"/>
                <a:gd name="connsiteX362" fmla="*/ 2069945 w 2742711"/>
                <a:gd name="connsiteY362" fmla="*/ 1533234 h 3542271"/>
                <a:gd name="connsiteX363" fmla="*/ 1965897 w 2742711"/>
                <a:gd name="connsiteY363" fmla="*/ 1791063 h 3542271"/>
                <a:gd name="connsiteX364" fmla="*/ 1879517 w 2742711"/>
                <a:gd name="connsiteY364" fmla="*/ 1946154 h 3542271"/>
                <a:gd name="connsiteX365" fmla="*/ 1816041 w 2742711"/>
                <a:gd name="connsiteY365" fmla="*/ 2046275 h 3542271"/>
                <a:gd name="connsiteX366" fmla="*/ 1636739 w 2742711"/>
                <a:gd name="connsiteY366" fmla="*/ 2274657 h 3542271"/>
                <a:gd name="connsiteX367" fmla="*/ 1564102 w 2742711"/>
                <a:gd name="connsiteY367" fmla="*/ 2442836 h 3542271"/>
                <a:gd name="connsiteX368" fmla="*/ 1564756 w 2742711"/>
                <a:gd name="connsiteY368" fmla="*/ 2455923 h 3542271"/>
                <a:gd name="connsiteX369" fmla="*/ 1605983 w 2742711"/>
                <a:gd name="connsiteY369" fmla="*/ 2561934 h 3542271"/>
                <a:gd name="connsiteX370" fmla="*/ 1685164 w 2742711"/>
                <a:gd name="connsiteY370" fmla="*/ 2679725 h 3542271"/>
                <a:gd name="connsiteX371" fmla="*/ 1704795 w 2742711"/>
                <a:gd name="connsiteY371" fmla="*/ 2690195 h 3542271"/>
                <a:gd name="connsiteX372" fmla="*/ 1712648 w 2742711"/>
                <a:gd name="connsiteY372" fmla="*/ 2669254 h 3542271"/>
                <a:gd name="connsiteX373" fmla="*/ 1708722 w 2742711"/>
                <a:gd name="connsiteY373" fmla="*/ 2593345 h 3542271"/>
                <a:gd name="connsiteX374" fmla="*/ 1806226 w 2742711"/>
                <a:gd name="connsiteY374" fmla="*/ 2322428 h 3542271"/>
                <a:gd name="connsiteX375" fmla="*/ 1995998 w 2742711"/>
                <a:gd name="connsiteY375" fmla="*/ 2053474 h 3542271"/>
                <a:gd name="connsiteX376" fmla="*/ 2101355 w 2742711"/>
                <a:gd name="connsiteY376" fmla="*/ 1877443 h 3542271"/>
                <a:gd name="connsiteX377" fmla="*/ 2140619 w 2742711"/>
                <a:gd name="connsiteY377" fmla="*/ 1810041 h 3542271"/>
                <a:gd name="connsiteX378" fmla="*/ 2233542 w 2742711"/>
                <a:gd name="connsiteY378" fmla="*/ 1584931 h 3542271"/>
                <a:gd name="connsiteX379" fmla="*/ 2268225 w 2742711"/>
                <a:gd name="connsiteY379" fmla="*/ 1486118 h 3542271"/>
                <a:gd name="connsiteX380" fmla="*/ 2325156 w 2742711"/>
                <a:gd name="connsiteY380" fmla="*/ 1232215 h 3542271"/>
                <a:gd name="connsiteX381" fmla="*/ 2380125 w 2742711"/>
                <a:gd name="connsiteY381" fmla="*/ 1130130 h 3542271"/>
                <a:gd name="connsiteX382" fmla="*/ 2405646 w 2742711"/>
                <a:gd name="connsiteY382" fmla="*/ 1132094 h 3542271"/>
                <a:gd name="connsiteX383" fmla="*/ 2411536 w 2742711"/>
                <a:gd name="connsiteY383" fmla="*/ 1172666 h 3542271"/>
                <a:gd name="connsiteX384" fmla="*/ 2394522 w 2742711"/>
                <a:gd name="connsiteY384" fmla="*/ 1278677 h 3542271"/>
                <a:gd name="connsiteX385" fmla="*/ 2371618 w 2742711"/>
                <a:gd name="connsiteY385" fmla="*/ 1451436 h 3542271"/>
                <a:gd name="connsiteX386" fmla="*/ 2355258 w 2742711"/>
                <a:gd name="connsiteY386" fmla="*/ 1607180 h 3542271"/>
                <a:gd name="connsiteX387" fmla="*/ 2341516 w 2742711"/>
                <a:gd name="connsiteY387" fmla="*/ 1732168 h 3542271"/>
                <a:gd name="connsiteX388" fmla="*/ 2280003 w 2742711"/>
                <a:gd name="connsiteY388" fmla="*/ 1899692 h 3542271"/>
                <a:gd name="connsiteX389" fmla="*/ 2169412 w 2742711"/>
                <a:gd name="connsiteY389" fmla="*/ 2068525 h 3542271"/>
                <a:gd name="connsiteX390" fmla="*/ 2043769 w 2742711"/>
                <a:gd name="connsiteY390" fmla="*/ 2224924 h 3542271"/>
                <a:gd name="connsiteX391" fmla="*/ 1893259 w 2742711"/>
                <a:gd name="connsiteY391" fmla="*/ 2427785 h 3542271"/>
                <a:gd name="connsiteX392" fmla="*/ 1794447 w 2742711"/>
                <a:gd name="connsiteY392" fmla="*/ 2592690 h 3542271"/>
                <a:gd name="connsiteX393" fmla="*/ 1759110 w 2742711"/>
                <a:gd name="connsiteY393" fmla="*/ 2742546 h 3542271"/>
                <a:gd name="connsiteX394" fmla="*/ 1761727 w 2742711"/>
                <a:gd name="connsiteY394" fmla="*/ 2754979 h 3542271"/>
                <a:gd name="connsiteX395" fmla="*/ 1795101 w 2742711"/>
                <a:gd name="connsiteY395" fmla="*/ 2828925 h 3542271"/>
                <a:gd name="connsiteX396" fmla="*/ 1912237 w 2742711"/>
                <a:gd name="connsiteY396" fmla="*/ 3017389 h 3542271"/>
                <a:gd name="connsiteX397" fmla="*/ 2033953 w 2742711"/>
                <a:gd name="connsiteY397" fmla="*/ 3180987 h 3542271"/>
                <a:gd name="connsiteX398" fmla="*/ 2049658 w 2742711"/>
                <a:gd name="connsiteY398" fmla="*/ 3188839 h 3542271"/>
                <a:gd name="connsiteX399" fmla="*/ 2056857 w 2742711"/>
                <a:gd name="connsiteY399" fmla="*/ 3174443 h 3542271"/>
                <a:gd name="connsiteX400" fmla="*/ 2035916 w 2742711"/>
                <a:gd name="connsiteY400" fmla="*/ 3011500 h 3542271"/>
                <a:gd name="connsiteX401" fmla="*/ 2043115 w 2742711"/>
                <a:gd name="connsiteY401" fmla="*/ 2766758 h 3542271"/>
                <a:gd name="connsiteX402" fmla="*/ 2053585 w 2742711"/>
                <a:gd name="connsiteY402" fmla="*/ 2734039 h 3542271"/>
                <a:gd name="connsiteX403" fmla="*/ 2139310 w 2742711"/>
                <a:gd name="connsiteY403" fmla="*/ 2573059 h 3542271"/>
                <a:gd name="connsiteX404" fmla="*/ 2166794 w 2742711"/>
                <a:gd name="connsiteY404" fmla="*/ 2530523 h 3542271"/>
                <a:gd name="connsiteX405" fmla="*/ 2265607 w 2742711"/>
                <a:gd name="connsiteY405" fmla="*/ 2369544 h 3542271"/>
                <a:gd name="connsiteX406" fmla="*/ 2390595 w 2742711"/>
                <a:gd name="connsiteY406" fmla="*/ 2159485 h 3542271"/>
                <a:gd name="connsiteX407" fmla="*/ 2468468 w 2742711"/>
                <a:gd name="connsiteY407" fmla="*/ 1976910 h 3542271"/>
                <a:gd name="connsiteX408" fmla="*/ 2495298 w 2742711"/>
                <a:gd name="connsiteY408" fmla="*/ 1889877 h 3542271"/>
                <a:gd name="connsiteX409" fmla="*/ 2523436 w 2742711"/>
                <a:gd name="connsiteY409" fmla="*/ 1798262 h 3542271"/>
                <a:gd name="connsiteX410" fmla="*/ 2581023 w 2742711"/>
                <a:gd name="connsiteY410" fmla="*/ 1588857 h 3542271"/>
                <a:gd name="connsiteX411" fmla="*/ 2616360 w 2742711"/>
                <a:gd name="connsiteY411" fmla="*/ 1507059 h 3542271"/>
                <a:gd name="connsiteX412" fmla="*/ 2683762 w 2742711"/>
                <a:gd name="connsiteY412" fmla="*/ 1471722 h 3542271"/>
                <a:gd name="connsiteX413" fmla="*/ 2715172 w 2742711"/>
                <a:gd name="connsiteY413" fmla="*/ 1504441 h 3542271"/>
                <a:gd name="connsiteX414" fmla="*/ 2697504 w 2742711"/>
                <a:gd name="connsiteY414" fmla="*/ 1609798 h 3542271"/>
                <a:gd name="connsiteX415" fmla="*/ 2653660 w 2742711"/>
                <a:gd name="connsiteY415" fmla="*/ 1850613 h 3542271"/>
                <a:gd name="connsiteX416" fmla="*/ 2643189 w 2742711"/>
                <a:gd name="connsiteY416" fmla="*/ 1961205 h 3542271"/>
                <a:gd name="connsiteX417" fmla="*/ 2575133 w 2742711"/>
                <a:gd name="connsiteY417" fmla="*/ 2167992 h 3542271"/>
                <a:gd name="connsiteX418" fmla="*/ 2529326 w 2742711"/>
                <a:gd name="connsiteY418" fmla="*/ 2252408 h 3542271"/>
                <a:gd name="connsiteX419" fmla="*/ 2415462 w 2742711"/>
                <a:gd name="connsiteY419" fmla="*/ 2455923 h 3542271"/>
                <a:gd name="connsiteX420" fmla="*/ 2340862 w 2742711"/>
                <a:gd name="connsiteY420" fmla="*/ 2602506 h 3542271"/>
                <a:gd name="connsiteX421" fmla="*/ 2334318 w 2742711"/>
                <a:gd name="connsiteY421" fmla="*/ 2615594 h 3542271"/>
                <a:gd name="connsiteX422" fmla="*/ 2255137 w 2742711"/>
                <a:gd name="connsiteY422" fmla="*/ 2765449 h 3542271"/>
                <a:gd name="connsiteX423" fmla="*/ 2213910 w 2742711"/>
                <a:gd name="connsiteY423" fmla="*/ 2855755 h 3542271"/>
                <a:gd name="connsiteX424" fmla="*/ 2147817 w 2742711"/>
                <a:gd name="connsiteY424" fmla="*/ 3040293 h 3542271"/>
                <a:gd name="connsiteX425" fmla="*/ 2112480 w 2742711"/>
                <a:gd name="connsiteY425" fmla="*/ 3185567 h 3542271"/>
                <a:gd name="connsiteX426" fmla="*/ 2111171 w 2742711"/>
                <a:gd name="connsiteY426" fmla="*/ 3196692 h 3542271"/>
                <a:gd name="connsiteX427" fmla="*/ 2126222 w 2742711"/>
                <a:gd name="connsiteY427" fmla="*/ 3294196 h 3542271"/>
                <a:gd name="connsiteX428" fmla="*/ 2288511 w 2742711"/>
                <a:gd name="connsiteY428" fmla="*/ 3510799 h 3542271"/>
                <a:gd name="connsiteX429" fmla="*/ 2291128 w 2742711"/>
                <a:gd name="connsiteY429" fmla="*/ 3512762 h 3542271"/>
                <a:gd name="connsiteX430" fmla="*/ 2304870 w 2742711"/>
                <a:gd name="connsiteY430" fmla="*/ 3512762 h 3542271"/>
                <a:gd name="connsiteX431" fmla="*/ 2305525 w 2742711"/>
                <a:gd name="connsiteY431" fmla="*/ 3500983 h 3542271"/>
                <a:gd name="connsiteX432" fmla="*/ 2289819 w 2742711"/>
                <a:gd name="connsiteY432" fmla="*/ 3472844 h 3542271"/>
                <a:gd name="connsiteX433" fmla="*/ 2244012 w 2742711"/>
                <a:gd name="connsiteY433" fmla="*/ 3425074 h 3542271"/>
                <a:gd name="connsiteX434" fmla="*/ 2185117 w 2742711"/>
                <a:gd name="connsiteY434" fmla="*/ 3340658 h 3542271"/>
                <a:gd name="connsiteX435" fmla="*/ 2151743 w 2742711"/>
                <a:gd name="connsiteY435" fmla="*/ 3284380 h 3542271"/>
                <a:gd name="connsiteX436" fmla="*/ 2139310 w 2742711"/>
                <a:gd name="connsiteY436" fmla="*/ 3202581 h 3542271"/>
                <a:gd name="connsiteX437" fmla="*/ 2164177 w 2742711"/>
                <a:gd name="connsiteY437" fmla="*/ 3079556 h 3542271"/>
                <a:gd name="connsiteX438" fmla="*/ 2241395 w 2742711"/>
                <a:gd name="connsiteY438" fmla="*/ 2870152 h 3542271"/>
                <a:gd name="connsiteX439" fmla="*/ 2283930 w 2742711"/>
                <a:gd name="connsiteY439" fmla="*/ 2780500 h 3542271"/>
                <a:gd name="connsiteX440" fmla="*/ 2321230 w 2742711"/>
                <a:gd name="connsiteY440" fmla="*/ 2709826 h 3542271"/>
                <a:gd name="connsiteX441" fmla="*/ 2336935 w 2742711"/>
                <a:gd name="connsiteY441" fmla="*/ 2681033 h 3542271"/>
                <a:gd name="connsiteX442" fmla="*/ 2406955 w 2742711"/>
                <a:gd name="connsiteY442" fmla="*/ 2554082 h 3542271"/>
                <a:gd name="connsiteX443" fmla="*/ 2520164 w 2742711"/>
                <a:gd name="connsiteY443" fmla="*/ 2334207 h 3542271"/>
                <a:gd name="connsiteX444" fmla="*/ 2597382 w 2742711"/>
                <a:gd name="connsiteY444" fmla="*/ 2196131 h 3542271"/>
                <a:gd name="connsiteX445" fmla="*/ 2658895 w 2742711"/>
                <a:gd name="connsiteY445" fmla="*/ 2031224 h 3542271"/>
                <a:gd name="connsiteX446" fmla="*/ 2680490 w 2742711"/>
                <a:gd name="connsiteY446" fmla="*/ 1893148 h 3542271"/>
                <a:gd name="connsiteX447" fmla="*/ 2709937 w 2742711"/>
                <a:gd name="connsiteY447" fmla="*/ 1713191 h 3542271"/>
                <a:gd name="connsiteX448" fmla="*/ 2730878 w 2742711"/>
                <a:gd name="connsiteY448" fmla="*/ 1599328 h 3542271"/>
                <a:gd name="connsiteX449" fmla="*/ 2742657 w 2742711"/>
                <a:gd name="connsiteY449" fmla="*/ 1504441 h 3542271"/>
                <a:gd name="connsiteX450" fmla="*/ 2681144 w 2742711"/>
                <a:gd name="connsiteY450" fmla="*/ 1445546 h 3542271"/>
                <a:gd name="connsiteX451" fmla="*/ 2588221 w 2742711"/>
                <a:gd name="connsiteY451" fmla="*/ 1509022 h 3542271"/>
                <a:gd name="connsiteX452" fmla="*/ 2531943 w 2742711"/>
                <a:gd name="connsiteY452" fmla="*/ 1645789 h 3542271"/>
                <a:gd name="connsiteX453" fmla="*/ 2526708 w 2742711"/>
                <a:gd name="connsiteY453" fmla="*/ 1666075 h 3542271"/>
                <a:gd name="connsiteX454" fmla="*/ 2492026 w 2742711"/>
                <a:gd name="connsiteY454" fmla="*/ 1813313 h 3542271"/>
                <a:gd name="connsiteX455" fmla="*/ 2452762 w 2742711"/>
                <a:gd name="connsiteY455" fmla="*/ 1929140 h 3542271"/>
                <a:gd name="connsiteX456" fmla="*/ 2363765 w 2742711"/>
                <a:gd name="connsiteY456" fmla="*/ 2147706 h 3542271"/>
                <a:gd name="connsiteX457" fmla="*/ 2213910 w 2742711"/>
                <a:gd name="connsiteY457" fmla="*/ 2396374 h 3542271"/>
                <a:gd name="connsiteX458" fmla="*/ 2076488 w 2742711"/>
                <a:gd name="connsiteY458" fmla="*/ 2625410 h 3542271"/>
                <a:gd name="connsiteX459" fmla="*/ 2014321 w 2742711"/>
                <a:gd name="connsiteY459" fmla="*/ 2783772 h 3542271"/>
                <a:gd name="connsiteX460" fmla="*/ 2016939 w 2742711"/>
                <a:gd name="connsiteY460" fmla="*/ 3033749 h 3542271"/>
                <a:gd name="connsiteX461" fmla="*/ 2028718 w 2742711"/>
                <a:gd name="connsiteY461" fmla="*/ 3131253 h 3542271"/>
                <a:gd name="connsiteX462" fmla="*/ 2020865 w 2742711"/>
                <a:gd name="connsiteY462" fmla="*/ 3122092 h 3542271"/>
                <a:gd name="connsiteX463" fmla="*/ 1835019 w 2742711"/>
                <a:gd name="connsiteY463" fmla="*/ 2846594 h 3542271"/>
                <a:gd name="connsiteX464" fmla="*/ 1787248 w 2742711"/>
                <a:gd name="connsiteY464" fmla="*/ 2750399 h 3542271"/>
                <a:gd name="connsiteX465" fmla="*/ 1783976 w 2742711"/>
                <a:gd name="connsiteY465" fmla="*/ 2731421 h 3542271"/>
                <a:gd name="connsiteX466" fmla="*/ 1787903 w 2742711"/>
                <a:gd name="connsiteY466" fmla="*/ 2681033 h 3542271"/>
                <a:gd name="connsiteX467" fmla="*/ 1804917 w 2742711"/>
                <a:gd name="connsiteY467" fmla="*/ 2623447 h 3542271"/>
                <a:gd name="connsiteX468" fmla="*/ 1878863 w 2742711"/>
                <a:gd name="connsiteY468" fmla="*/ 2500422 h 3542271"/>
                <a:gd name="connsiteX469" fmla="*/ 1972440 w 2742711"/>
                <a:gd name="connsiteY469" fmla="*/ 2363654 h 3542271"/>
                <a:gd name="connsiteX470" fmla="*/ 2116406 w 2742711"/>
                <a:gd name="connsiteY470" fmla="*/ 2174536 h 3542271"/>
                <a:gd name="connsiteX471" fmla="*/ 2250556 w 2742711"/>
                <a:gd name="connsiteY471" fmla="*/ 2000468 h 3542271"/>
                <a:gd name="connsiteX472" fmla="*/ 2334318 w 2742711"/>
                <a:gd name="connsiteY472" fmla="*/ 1838180 h 3542271"/>
                <a:gd name="connsiteX473" fmla="*/ 2367692 w 2742711"/>
                <a:gd name="connsiteY473" fmla="*/ 1743948 h 3542271"/>
                <a:gd name="connsiteX474" fmla="*/ 2385360 w 2742711"/>
                <a:gd name="connsiteY474" fmla="*/ 1573807 h 3542271"/>
                <a:gd name="connsiteX475" fmla="*/ 2433785 w 2742711"/>
                <a:gd name="connsiteY475" fmla="*/ 1179209 h 3542271"/>
                <a:gd name="connsiteX476" fmla="*/ 2412845 w 2742711"/>
                <a:gd name="connsiteY476" fmla="*/ 1107227 h 3542271"/>
                <a:gd name="connsiteX477" fmla="*/ 2378816 w 2742711"/>
                <a:gd name="connsiteY477" fmla="*/ 1104609 h 3542271"/>
                <a:gd name="connsiteX478" fmla="*/ 2340207 w 2742711"/>
                <a:gd name="connsiteY478" fmla="*/ 1148454 h 3542271"/>
                <a:gd name="connsiteX479" fmla="*/ 2270842 w 2742711"/>
                <a:gd name="connsiteY479" fmla="*/ 1347388 h 3542271"/>
                <a:gd name="connsiteX480" fmla="*/ 2219145 w 2742711"/>
                <a:gd name="connsiteY480" fmla="*/ 1556792 h 3542271"/>
                <a:gd name="connsiteX481" fmla="*/ 2181191 w 2742711"/>
                <a:gd name="connsiteY481" fmla="*/ 1664112 h 3542271"/>
                <a:gd name="connsiteX482" fmla="*/ 2139964 w 2742711"/>
                <a:gd name="connsiteY482" fmla="*/ 1753109 h 3542271"/>
                <a:gd name="connsiteX483" fmla="*/ 2082378 w 2742711"/>
                <a:gd name="connsiteY483" fmla="*/ 1861083 h 3542271"/>
                <a:gd name="connsiteX484" fmla="*/ 2005814 w 2742711"/>
                <a:gd name="connsiteY484" fmla="*/ 1993924 h 3542271"/>
                <a:gd name="connsiteX485" fmla="*/ 1855959 w 2742711"/>
                <a:gd name="connsiteY485" fmla="*/ 2207255 h 3542271"/>
                <a:gd name="connsiteX486" fmla="*/ 1727044 w 2742711"/>
                <a:gd name="connsiteY486" fmla="*/ 2416005 h 3542271"/>
                <a:gd name="connsiteX487" fmla="*/ 1689744 w 2742711"/>
                <a:gd name="connsiteY487" fmla="*/ 2635226 h 3542271"/>
                <a:gd name="connsiteX488" fmla="*/ 1685818 w 2742711"/>
                <a:gd name="connsiteY488" fmla="*/ 2640461 h 3542271"/>
                <a:gd name="connsiteX489" fmla="*/ 1596167 w 2742711"/>
                <a:gd name="connsiteY489" fmla="*/ 2501731 h 3542271"/>
                <a:gd name="connsiteX490" fmla="*/ 1588314 w 2742711"/>
                <a:gd name="connsiteY490" fmla="*/ 2431057 h 3542271"/>
                <a:gd name="connsiteX491" fmla="*/ 1638702 w 2742711"/>
                <a:gd name="connsiteY491" fmla="*/ 2312612 h 3542271"/>
                <a:gd name="connsiteX492" fmla="*/ 1674693 w 2742711"/>
                <a:gd name="connsiteY492" fmla="*/ 2266150 h 3542271"/>
                <a:gd name="connsiteX493" fmla="*/ 1765654 w 2742711"/>
                <a:gd name="connsiteY493" fmla="*/ 2149015 h 3542271"/>
                <a:gd name="connsiteX494" fmla="*/ 1908965 w 2742711"/>
                <a:gd name="connsiteY494" fmla="*/ 1954007 h 3542271"/>
                <a:gd name="connsiteX495" fmla="*/ 1951500 w 2742711"/>
                <a:gd name="connsiteY495" fmla="*/ 1878752 h 3542271"/>
                <a:gd name="connsiteX496" fmla="*/ 2050967 w 2742711"/>
                <a:gd name="connsiteY496" fmla="*/ 1681781 h 3542271"/>
                <a:gd name="connsiteX497" fmla="*/ 2098083 w 2742711"/>
                <a:gd name="connsiteY497" fmla="*/ 1541741 h 3542271"/>
                <a:gd name="connsiteX498" fmla="*/ 2119024 w 2742711"/>
                <a:gd name="connsiteY498" fmla="*/ 1424605 h 3542271"/>
                <a:gd name="connsiteX499" fmla="*/ 2134075 w 2742711"/>
                <a:gd name="connsiteY499" fmla="*/ 1323175 h 3542271"/>
                <a:gd name="connsiteX500" fmla="*/ 2143891 w 2742711"/>
                <a:gd name="connsiteY500" fmla="*/ 1240722 h 3542271"/>
                <a:gd name="connsiteX501" fmla="*/ 2167449 w 2742711"/>
                <a:gd name="connsiteY501" fmla="*/ 1100029 h 3542271"/>
                <a:gd name="connsiteX502" fmla="*/ 2219800 w 2742711"/>
                <a:gd name="connsiteY502" fmla="*/ 918763 h 3542271"/>
                <a:gd name="connsiteX503" fmla="*/ 2225035 w 2742711"/>
                <a:gd name="connsiteY503" fmla="*/ 839582 h 3542271"/>
                <a:gd name="connsiteX504" fmla="*/ 2185117 w 2742711"/>
                <a:gd name="connsiteY504" fmla="*/ 821259 h 3542271"/>
                <a:gd name="connsiteX505" fmla="*/ 2093502 w 2742711"/>
                <a:gd name="connsiteY505" fmla="*/ 921380 h 3542271"/>
                <a:gd name="connsiteX506" fmla="*/ 2028064 w 2742711"/>
                <a:gd name="connsiteY506" fmla="*/ 1082360 h 3542271"/>
                <a:gd name="connsiteX507" fmla="*/ 1993381 w 2742711"/>
                <a:gd name="connsiteY507" fmla="*/ 1209312 h 3542271"/>
                <a:gd name="connsiteX508" fmla="*/ 1878863 w 2742711"/>
                <a:gd name="connsiteY508" fmla="*/ 1506404 h 3542271"/>
                <a:gd name="connsiteX509" fmla="*/ 1859886 w 2742711"/>
                <a:gd name="connsiteY509" fmla="*/ 1544359 h 3542271"/>
                <a:gd name="connsiteX510" fmla="*/ 1791175 w 2742711"/>
                <a:gd name="connsiteY510" fmla="*/ 1664766 h 3542271"/>
                <a:gd name="connsiteX511" fmla="*/ 1655716 w 2742711"/>
                <a:gd name="connsiteY511" fmla="*/ 1864355 h 3542271"/>
                <a:gd name="connsiteX512" fmla="*/ 1617107 w 2742711"/>
                <a:gd name="connsiteY512" fmla="*/ 1917361 h 3542271"/>
                <a:gd name="connsiteX513" fmla="*/ 1533345 w 2742711"/>
                <a:gd name="connsiteY513" fmla="*/ 2060672 h 3542271"/>
                <a:gd name="connsiteX514" fmla="*/ 1496700 w 2742711"/>
                <a:gd name="connsiteY514" fmla="*/ 2159485 h 3542271"/>
                <a:gd name="connsiteX515" fmla="*/ 1480340 w 2742711"/>
                <a:gd name="connsiteY515" fmla="*/ 2229504 h 3542271"/>
                <a:gd name="connsiteX516" fmla="*/ 1435187 w 2742711"/>
                <a:gd name="connsiteY516" fmla="*/ 2130038 h 3542271"/>
                <a:gd name="connsiteX517" fmla="*/ 1459399 w 2742711"/>
                <a:gd name="connsiteY517" fmla="*/ 2018137 h 3542271"/>
                <a:gd name="connsiteX518" fmla="*/ 1531382 w 2742711"/>
                <a:gd name="connsiteY518" fmla="*/ 1925868 h 3542271"/>
                <a:gd name="connsiteX519" fmla="*/ 1598130 w 2742711"/>
                <a:gd name="connsiteY519" fmla="*/ 1841452 h 3542271"/>
                <a:gd name="connsiteX520" fmla="*/ 1691707 w 2742711"/>
                <a:gd name="connsiteY520" fmla="*/ 1712537 h 3542271"/>
                <a:gd name="connsiteX521" fmla="*/ 1726390 w 2742711"/>
                <a:gd name="connsiteY521" fmla="*/ 1665421 h 3542271"/>
                <a:gd name="connsiteX522" fmla="*/ 1821277 w 2742711"/>
                <a:gd name="connsiteY522" fmla="*/ 1514912 h 3542271"/>
                <a:gd name="connsiteX523" fmla="*/ 1878208 w 2742711"/>
                <a:gd name="connsiteY523" fmla="*/ 1255119 h 3542271"/>
                <a:gd name="connsiteX524" fmla="*/ 1891951 w 2742711"/>
                <a:gd name="connsiteY524" fmla="*/ 1138638 h 3542271"/>
                <a:gd name="connsiteX525" fmla="*/ 1917472 w 2742711"/>
                <a:gd name="connsiteY525" fmla="*/ 944938 h 3542271"/>
                <a:gd name="connsiteX526" fmla="*/ 1926633 w 2742711"/>
                <a:gd name="connsiteY526" fmla="*/ 792466 h 3542271"/>
                <a:gd name="connsiteX527" fmla="*/ 1917472 w 2742711"/>
                <a:gd name="connsiteY527" fmla="*/ 708049 h 3542271"/>
                <a:gd name="connsiteX528" fmla="*/ 1882135 w 2742711"/>
                <a:gd name="connsiteY528" fmla="*/ 700851 h 3542271"/>
                <a:gd name="connsiteX529" fmla="*/ 1852033 w 2742711"/>
                <a:gd name="connsiteY529" fmla="*/ 741423 h 3542271"/>
                <a:gd name="connsiteX530" fmla="*/ 1804262 w 2742711"/>
                <a:gd name="connsiteY530" fmla="*/ 849397 h 3542271"/>
                <a:gd name="connsiteX531" fmla="*/ 1745367 w 2742711"/>
                <a:gd name="connsiteY531" fmla="*/ 1047677 h 3542271"/>
                <a:gd name="connsiteX532" fmla="*/ 1715920 w 2742711"/>
                <a:gd name="connsiteY532" fmla="*/ 1227634 h 3542271"/>
                <a:gd name="connsiteX533" fmla="*/ 1679274 w 2742711"/>
                <a:gd name="connsiteY533" fmla="*/ 1352623 h 3542271"/>
                <a:gd name="connsiteX534" fmla="*/ 1631504 w 2742711"/>
                <a:gd name="connsiteY534" fmla="*/ 1473685 h 3542271"/>
                <a:gd name="connsiteX535" fmla="*/ 1585042 w 2742711"/>
                <a:gd name="connsiteY535" fmla="*/ 1573807 h 3542271"/>
                <a:gd name="connsiteX536" fmla="*/ 1513714 w 2742711"/>
                <a:gd name="connsiteY536" fmla="*/ 1712537 h 3542271"/>
                <a:gd name="connsiteX537" fmla="*/ 1437150 w 2742711"/>
                <a:gd name="connsiteY537" fmla="*/ 1850613 h 3542271"/>
                <a:gd name="connsiteX538" fmla="*/ 1366476 w 2742711"/>
                <a:gd name="connsiteY538" fmla="*/ 1997196 h 3542271"/>
                <a:gd name="connsiteX539" fmla="*/ 1361895 w 2742711"/>
                <a:gd name="connsiteY539" fmla="*/ 1986726 h 3542271"/>
                <a:gd name="connsiteX540" fmla="*/ 1323286 w 2742711"/>
                <a:gd name="connsiteY540" fmla="*/ 1857157 h 3542271"/>
                <a:gd name="connsiteX541" fmla="*/ 1318051 w 2742711"/>
                <a:gd name="connsiteY541" fmla="*/ 1815931 h 3542271"/>
                <a:gd name="connsiteX542" fmla="*/ 1366476 w 2742711"/>
                <a:gd name="connsiteY542" fmla="*/ 1719081 h 3542271"/>
                <a:gd name="connsiteX543" fmla="*/ 1394615 w 2742711"/>
                <a:gd name="connsiteY543" fmla="*/ 1675237 h 3542271"/>
                <a:gd name="connsiteX544" fmla="*/ 1422754 w 2742711"/>
                <a:gd name="connsiteY544" fmla="*/ 1631393 h 3542271"/>
                <a:gd name="connsiteX545" fmla="*/ 1456782 w 2742711"/>
                <a:gd name="connsiteY545" fmla="*/ 1586240 h 3542271"/>
                <a:gd name="connsiteX546" fmla="*/ 1503243 w 2742711"/>
                <a:gd name="connsiteY546" fmla="*/ 1521455 h 3542271"/>
                <a:gd name="connsiteX547" fmla="*/ 1557558 w 2742711"/>
                <a:gd name="connsiteY547" fmla="*/ 1454708 h 3542271"/>
                <a:gd name="connsiteX548" fmla="*/ 1583733 w 2742711"/>
                <a:gd name="connsiteY548" fmla="*/ 1419370 h 3542271"/>
                <a:gd name="connsiteX549" fmla="*/ 1663569 w 2742711"/>
                <a:gd name="connsiteY549" fmla="*/ 1243994 h 3542271"/>
                <a:gd name="connsiteX550" fmla="*/ 1677965 w 2742711"/>
                <a:gd name="connsiteY550" fmla="*/ 1081706 h 3542271"/>
                <a:gd name="connsiteX551" fmla="*/ 1683200 w 2742711"/>
                <a:gd name="connsiteY551" fmla="*/ 998598 h 3542271"/>
                <a:gd name="connsiteX552" fmla="*/ 1691707 w 2742711"/>
                <a:gd name="connsiteY552" fmla="*/ 856596 h 3542271"/>
                <a:gd name="connsiteX553" fmla="*/ 1681892 w 2742711"/>
                <a:gd name="connsiteY553" fmla="*/ 825185 h 3542271"/>
                <a:gd name="connsiteX554" fmla="*/ 1653753 w 2742711"/>
                <a:gd name="connsiteY554" fmla="*/ 843508 h 3542271"/>
                <a:gd name="connsiteX555" fmla="*/ 1561484 w 2742711"/>
                <a:gd name="connsiteY555" fmla="*/ 1046369 h 3542271"/>
                <a:gd name="connsiteX556" fmla="*/ 1470524 w 2742711"/>
                <a:gd name="connsiteY556" fmla="*/ 1266898 h 3542271"/>
                <a:gd name="connsiteX557" fmla="*/ 1336374 w 2742711"/>
                <a:gd name="connsiteY557" fmla="*/ 1472376 h 3542271"/>
                <a:gd name="connsiteX558" fmla="*/ 1267663 w 2742711"/>
                <a:gd name="connsiteY558" fmla="*/ 1624849 h 3542271"/>
                <a:gd name="connsiteX559" fmla="*/ 1252612 w 2742711"/>
                <a:gd name="connsiteY559" fmla="*/ 1703376 h 3542271"/>
                <a:gd name="connsiteX560" fmla="*/ 1243451 w 2742711"/>
                <a:gd name="connsiteY560" fmla="*/ 1688979 h 3542271"/>
                <a:gd name="connsiteX561" fmla="*/ 1212695 w 2742711"/>
                <a:gd name="connsiteY561" fmla="*/ 1576424 h 3542271"/>
                <a:gd name="connsiteX562" fmla="*/ 1249340 w 2742711"/>
                <a:gd name="connsiteY562" fmla="*/ 1456016 h 3542271"/>
                <a:gd name="connsiteX563" fmla="*/ 1306272 w 2742711"/>
                <a:gd name="connsiteY563" fmla="*/ 1403011 h 3542271"/>
                <a:gd name="connsiteX564" fmla="*/ 1356006 w 2742711"/>
                <a:gd name="connsiteY564" fmla="*/ 1338881 h 3542271"/>
                <a:gd name="connsiteX565" fmla="*/ 1416864 w 2742711"/>
                <a:gd name="connsiteY565" fmla="*/ 1225671 h 3542271"/>
                <a:gd name="connsiteX566" fmla="*/ 1468561 w 2742711"/>
                <a:gd name="connsiteY566" fmla="*/ 1120969 h 3542271"/>
                <a:gd name="connsiteX567" fmla="*/ 1511750 w 2742711"/>
                <a:gd name="connsiteY567" fmla="*/ 976349 h 3542271"/>
                <a:gd name="connsiteX568" fmla="*/ 1549705 w 2742711"/>
                <a:gd name="connsiteY568" fmla="*/ 796392 h 3542271"/>
                <a:gd name="connsiteX569" fmla="*/ 1613835 w 2742711"/>
                <a:gd name="connsiteY569" fmla="*/ 651118 h 3542271"/>
                <a:gd name="connsiteX570" fmla="*/ 1651135 w 2742711"/>
                <a:gd name="connsiteY570" fmla="*/ 554922 h 3542271"/>
                <a:gd name="connsiteX571" fmla="*/ 1633467 w 2742711"/>
                <a:gd name="connsiteY571" fmla="*/ 515004 h 3542271"/>
                <a:gd name="connsiteX572" fmla="*/ 1595512 w 2742711"/>
                <a:gd name="connsiteY572" fmla="*/ 518276 h 3542271"/>
                <a:gd name="connsiteX573" fmla="*/ 1558867 w 2742711"/>
                <a:gd name="connsiteY573" fmla="*/ 560157 h 3542271"/>
                <a:gd name="connsiteX574" fmla="*/ 1545779 w 2742711"/>
                <a:gd name="connsiteY574" fmla="*/ 586333 h 3542271"/>
                <a:gd name="connsiteX575" fmla="*/ 1469215 w 2742711"/>
                <a:gd name="connsiteY575" fmla="*/ 724409 h 3542271"/>
                <a:gd name="connsiteX576" fmla="*/ 1332448 w 2742711"/>
                <a:gd name="connsiteY576" fmla="*/ 1045060 h 3542271"/>
                <a:gd name="connsiteX577" fmla="*/ 1321323 w 2742711"/>
                <a:gd name="connsiteY577" fmla="*/ 1087595 h 3542271"/>
                <a:gd name="connsiteX578" fmla="*/ 1263737 w 2742711"/>
                <a:gd name="connsiteY578" fmla="*/ 1265589 h 3542271"/>
                <a:gd name="connsiteX579" fmla="*/ 1200261 w 2742711"/>
                <a:gd name="connsiteY579" fmla="*/ 1369637 h 3542271"/>
                <a:gd name="connsiteX580" fmla="*/ 1197644 w 2742711"/>
                <a:gd name="connsiteY580" fmla="*/ 1372254 h 3542271"/>
                <a:gd name="connsiteX581" fmla="*/ 1196989 w 2742711"/>
                <a:gd name="connsiteY581" fmla="*/ 1368982 h 3542271"/>
                <a:gd name="connsiteX582" fmla="*/ 1196989 w 2742711"/>
                <a:gd name="connsiteY582" fmla="*/ 1368982 h 3542271"/>
                <a:gd name="connsiteX583" fmla="*/ 1209423 w 2742711"/>
                <a:gd name="connsiteY583" fmla="*/ 1281949 h 3542271"/>
                <a:gd name="connsiteX584" fmla="*/ 1214003 w 2742711"/>
                <a:gd name="connsiteY584" fmla="*/ 1260354 h 3542271"/>
                <a:gd name="connsiteX585" fmla="*/ 1223165 w 2742711"/>
                <a:gd name="connsiteY585" fmla="*/ 1217164 h 3542271"/>
                <a:gd name="connsiteX586" fmla="*/ 1227091 w 2742711"/>
                <a:gd name="connsiteY586" fmla="*/ 1195569 h 3542271"/>
                <a:gd name="connsiteX587" fmla="*/ 1288604 w 2742711"/>
                <a:gd name="connsiteY587" fmla="*/ 993363 h 3542271"/>
                <a:gd name="connsiteX588" fmla="*/ 1392652 w 2742711"/>
                <a:gd name="connsiteY588" fmla="*/ 685146 h 3542271"/>
                <a:gd name="connsiteX589" fmla="*/ 1445657 w 2742711"/>
                <a:gd name="connsiteY589" fmla="*/ 471815 h 3542271"/>
                <a:gd name="connsiteX590" fmla="*/ 1462671 w 2742711"/>
                <a:gd name="connsiteY590" fmla="*/ 277461 h 3542271"/>
                <a:gd name="connsiteX591" fmla="*/ 1459399 w 2742711"/>
                <a:gd name="connsiteY591" fmla="*/ 85071 h 3542271"/>
                <a:gd name="connsiteX592" fmla="*/ 1455473 w 2742711"/>
                <a:gd name="connsiteY592" fmla="*/ 41227 h 3542271"/>
                <a:gd name="connsiteX593" fmla="*/ 1408357 w 2742711"/>
                <a:gd name="connsiteY593" fmla="*/ 0 h 3542271"/>
                <a:gd name="connsiteX594" fmla="*/ 1392652 w 2742711"/>
                <a:gd name="connsiteY594" fmla="*/ 11779 h 3542271"/>
                <a:gd name="connsiteX595" fmla="*/ 1388071 w 2742711"/>
                <a:gd name="connsiteY595" fmla="*/ 18323 h 3542271"/>
                <a:gd name="connsiteX596" fmla="*/ 1679929 w 2742711"/>
                <a:gd name="connsiteY596" fmla="*/ 2922503 h 3542271"/>
                <a:gd name="connsiteX597" fmla="*/ 1677311 w 2742711"/>
                <a:gd name="connsiteY597" fmla="*/ 2921194 h 3542271"/>
                <a:gd name="connsiteX598" fmla="*/ 1677311 w 2742711"/>
                <a:gd name="connsiteY598" fmla="*/ 2917922 h 3542271"/>
                <a:gd name="connsiteX599" fmla="*/ 1679929 w 2742711"/>
                <a:gd name="connsiteY599" fmla="*/ 2919231 h 3542271"/>
                <a:gd name="connsiteX600" fmla="*/ 1679929 w 2742711"/>
                <a:gd name="connsiteY600" fmla="*/ 2922503 h 3542271"/>
                <a:gd name="connsiteX601" fmla="*/ 1109955 w 2742711"/>
                <a:gd name="connsiteY601" fmla="*/ 1310087 h 3542271"/>
                <a:gd name="connsiteX602" fmla="*/ 1110610 w 2742711"/>
                <a:gd name="connsiteY602" fmla="*/ 1310742 h 3542271"/>
                <a:gd name="connsiteX603" fmla="*/ 1109301 w 2742711"/>
                <a:gd name="connsiteY603" fmla="*/ 1312051 h 3542271"/>
                <a:gd name="connsiteX604" fmla="*/ 1109301 w 2742711"/>
                <a:gd name="connsiteY604" fmla="*/ 1311396 h 3542271"/>
                <a:gd name="connsiteX605" fmla="*/ 1109301 w 2742711"/>
                <a:gd name="connsiteY605" fmla="*/ 1310742 h 3542271"/>
                <a:gd name="connsiteX606" fmla="*/ 1109955 w 2742711"/>
                <a:gd name="connsiteY606" fmla="*/ 1310087 h 3542271"/>
                <a:gd name="connsiteX607" fmla="*/ 1109955 w 2742711"/>
                <a:gd name="connsiteY607" fmla="*/ 1310087 h 3542271"/>
                <a:gd name="connsiteX608" fmla="*/ 1414901 w 2742711"/>
                <a:gd name="connsiteY608" fmla="*/ 20941 h 3542271"/>
                <a:gd name="connsiteX609" fmla="*/ 1429297 w 2742711"/>
                <a:gd name="connsiteY609" fmla="*/ 37300 h 3542271"/>
                <a:gd name="connsiteX610" fmla="*/ 1435841 w 2742711"/>
                <a:gd name="connsiteY610" fmla="*/ 91615 h 3542271"/>
                <a:gd name="connsiteX611" fmla="*/ 1439768 w 2742711"/>
                <a:gd name="connsiteY611" fmla="*/ 285314 h 3542271"/>
                <a:gd name="connsiteX612" fmla="*/ 1399195 w 2742711"/>
                <a:gd name="connsiteY612" fmla="*/ 549033 h 3542271"/>
                <a:gd name="connsiteX613" fmla="*/ 1320014 w 2742711"/>
                <a:gd name="connsiteY613" fmla="*/ 814715 h 3542271"/>
                <a:gd name="connsiteX614" fmla="*/ 1265700 w 2742711"/>
                <a:gd name="connsiteY614" fmla="*/ 959989 h 3542271"/>
                <a:gd name="connsiteX615" fmla="*/ 1202879 w 2742711"/>
                <a:gd name="connsiteY615" fmla="*/ 1183136 h 3542271"/>
                <a:gd name="connsiteX616" fmla="*/ 1174086 w 2742711"/>
                <a:gd name="connsiteY616" fmla="*/ 1387306 h 3542271"/>
                <a:gd name="connsiteX617" fmla="*/ 1178012 w 2742711"/>
                <a:gd name="connsiteY617" fmla="*/ 1469758 h 3542271"/>
                <a:gd name="connsiteX618" fmla="*/ 1183901 w 2742711"/>
                <a:gd name="connsiteY618" fmla="*/ 1482846 h 3542271"/>
                <a:gd name="connsiteX619" fmla="*/ 1195026 w 2742711"/>
                <a:gd name="connsiteY619" fmla="*/ 1469104 h 3542271"/>
                <a:gd name="connsiteX620" fmla="*/ 1214003 w 2742711"/>
                <a:gd name="connsiteY620" fmla="*/ 1426569 h 3542271"/>
                <a:gd name="connsiteX621" fmla="*/ 1283369 w 2742711"/>
                <a:gd name="connsiteY621" fmla="*/ 1336263 h 3542271"/>
                <a:gd name="connsiteX622" fmla="*/ 1388071 w 2742711"/>
                <a:gd name="connsiteY622" fmla="*/ 1180518 h 3542271"/>
                <a:gd name="connsiteX623" fmla="*/ 1441731 w 2742711"/>
                <a:gd name="connsiteY623" fmla="*/ 1002524 h 3542271"/>
                <a:gd name="connsiteX624" fmla="*/ 1463326 w 2742711"/>
                <a:gd name="connsiteY624" fmla="*/ 922035 h 3542271"/>
                <a:gd name="connsiteX625" fmla="*/ 1467906 w 2742711"/>
                <a:gd name="connsiteY625" fmla="*/ 904366 h 3542271"/>
                <a:gd name="connsiteX626" fmla="*/ 1459399 w 2742711"/>
                <a:gd name="connsiteY626" fmla="*/ 904366 h 3542271"/>
                <a:gd name="connsiteX627" fmla="*/ 1405739 w 2742711"/>
                <a:gd name="connsiteY627" fmla="*/ 1057493 h 3542271"/>
                <a:gd name="connsiteX628" fmla="*/ 1345536 w 2742711"/>
                <a:gd name="connsiteY628" fmla="*/ 1220436 h 3542271"/>
                <a:gd name="connsiteX629" fmla="*/ 1312816 w 2742711"/>
                <a:gd name="connsiteY629" fmla="*/ 1262972 h 3542271"/>
                <a:gd name="connsiteX630" fmla="*/ 1264391 w 2742711"/>
                <a:gd name="connsiteY630" fmla="*/ 1323830 h 3542271"/>
                <a:gd name="connsiteX631" fmla="*/ 1257847 w 2742711"/>
                <a:gd name="connsiteY631" fmla="*/ 1325793 h 3542271"/>
                <a:gd name="connsiteX632" fmla="*/ 1272244 w 2742711"/>
                <a:gd name="connsiteY632" fmla="*/ 1304198 h 3542271"/>
                <a:gd name="connsiteX633" fmla="*/ 1306272 w 2742711"/>
                <a:gd name="connsiteY633" fmla="*/ 1225017 h 3542271"/>
                <a:gd name="connsiteX634" fmla="*/ 1351425 w 2742711"/>
                <a:gd name="connsiteY634" fmla="*/ 1070581 h 3542271"/>
                <a:gd name="connsiteX635" fmla="*/ 1446966 w 2742711"/>
                <a:gd name="connsiteY635" fmla="*/ 824531 h 3542271"/>
                <a:gd name="connsiteX636" fmla="*/ 1536617 w 2742711"/>
                <a:gd name="connsiteY636" fmla="*/ 639993 h 3542271"/>
                <a:gd name="connsiteX637" fmla="*/ 1583079 w 2742711"/>
                <a:gd name="connsiteY637" fmla="*/ 556231 h 3542271"/>
                <a:gd name="connsiteX638" fmla="*/ 1592895 w 2742711"/>
                <a:gd name="connsiteY638" fmla="*/ 545106 h 3542271"/>
                <a:gd name="connsiteX639" fmla="*/ 1616453 w 2742711"/>
                <a:gd name="connsiteY639" fmla="*/ 535945 h 3542271"/>
                <a:gd name="connsiteX640" fmla="*/ 1626269 w 2742711"/>
                <a:gd name="connsiteY640" fmla="*/ 565392 h 3542271"/>
                <a:gd name="connsiteX641" fmla="*/ 1606637 w 2742711"/>
                <a:gd name="connsiteY641" fmla="*/ 615126 h 3542271"/>
                <a:gd name="connsiteX642" fmla="*/ 1538580 w 2742711"/>
                <a:gd name="connsiteY642" fmla="*/ 745349 h 3542271"/>
                <a:gd name="connsiteX643" fmla="*/ 1528110 w 2742711"/>
                <a:gd name="connsiteY643" fmla="*/ 772834 h 3542271"/>
                <a:gd name="connsiteX644" fmla="*/ 1499317 w 2742711"/>
                <a:gd name="connsiteY644" fmla="*/ 926615 h 3542271"/>
                <a:gd name="connsiteX645" fmla="*/ 1398541 w 2742711"/>
                <a:gd name="connsiteY645" fmla="*/ 1217819 h 3542271"/>
                <a:gd name="connsiteX646" fmla="*/ 1356660 w 2742711"/>
                <a:gd name="connsiteY646" fmla="*/ 1300926 h 3542271"/>
                <a:gd name="connsiteX647" fmla="*/ 1284023 w 2742711"/>
                <a:gd name="connsiteY647" fmla="*/ 1390578 h 3542271"/>
                <a:gd name="connsiteX648" fmla="*/ 1209423 w 2742711"/>
                <a:gd name="connsiteY648" fmla="*/ 1473685 h 3542271"/>
                <a:gd name="connsiteX649" fmla="*/ 1196335 w 2742711"/>
                <a:gd name="connsiteY649" fmla="*/ 1576424 h 3542271"/>
                <a:gd name="connsiteX650" fmla="*/ 1203533 w 2742711"/>
                <a:gd name="connsiteY650" fmla="*/ 1620268 h 3542271"/>
                <a:gd name="connsiteX651" fmla="*/ 1178012 w 2742711"/>
                <a:gd name="connsiteY651" fmla="*/ 1576424 h 3542271"/>
                <a:gd name="connsiteX652" fmla="*/ 1158380 w 2742711"/>
                <a:gd name="connsiteY652" fmla="*/ 1478920 h 3542271"/>
                <a:gd name="connsiteX653" fmla="*/ 1142020 w 2742711"/>
                <a:gd name="connsiteY653" fmla="*/ 1454053 h 3542271"/>
                <a:gd name="connsiteX654" fmla="*/ 1022922 w 2742711"/>
                <a:gd name="connsiteY654" fmla="*/ 1376835 h 3542271"/>
                <a:gd name="connsiteX655" fmla="*/ 957483 w 2742711"/>
                <a:gd name="connsiteY655" fmla="*/ 1314014 h 3542271"/>
                <a:gd name="connsiteX656" fmla="*/ 813517 w 2742711"/>
                <a:gd name="connsiteY656" fmla="*/ 1060111 h 3542271"/>
                <a:gd name="connsiteX657" fmla="*/ 710124 w 2742711"/>
                <a:gd name="connsiteY657" fmla="*/ 866411 h 3542271"/>
                <a:gd name="connsiteX658" fmla="*/ 691801 w 2742711"/>
                <a:gd name="connsiteY658" fmla="*/ 826494 h 3542271"/>
                <a:gd name="connsiteX659" fmla="*/ 670860 w 2742711"/>
                <a:gd name="connsiteY659" fmla="*/ 740114 h 3542271"/>
                <a:gd name="connsiteX660" fmla="*/ 739571 w 2742711"/>
                <a:gd name="connsiteY660" fmla="*/ 809479 h 3542271"/>
                <a:gd name="connsiteX661" fmla="*/ 922146 w 2742711"/>
                <a:gd name="connsiteY661" fmla="*/ 1022156 h 3542271"/>
                <a:gd name="connsiteX662" fmla="*/ 1067420 w 2742711"/>
                <a:gd name="connsiteY662" fmla="*/ 1258391 h 3542271"/>
                <a:gd name="connsiteX663" fmla="*/ 1140712 w 2742711"/>
                <a:gd name="connsiteY663" fmla="*/ 1389923 h 3542271"/>
                <a:gd name="connsiteX664" fmla="*/ 1150528 w 2742711"/>
                <a:gd name="connsiteY664" fmla="*/ 1395813 h 3542271"/>
                <a:gd name="connsiteX665" fmla="*/ 1152491 w 2742711"/>
                <a:gd name="connsiteY665" fmla="*/ 1383379 h 3542271"/>
                <a:gd name="connsiteX666" fmla="*/ 1144638 w 2742711"/>
                <a:gd name="connsiteY666" fmla="*/ 1340844 h 3542271"/>
                <a:gd name="connsiteX667" fmla="*/ 1143329 w 2742711"/>
                <a:gd name="connsiteY667" fmla="*/ 1333646 h 3542271"/>
                <a:gd name="connsiteX668" fmla="*/ 1143329 w 2742711"/>
                <a:gd name="connsiteY668" fmla="*/ 1329065 h 3542271"/>
                <a:gd name="connsiteX669" fmla="*/ 1143329 w 2742711"/>
                <a:gd name="connsiteY669" fmla="*/ 1329065 h 3542271"/>
                <a:gd name="connsiteX670" fmla="*/ 1143329 w 2742711"/>
                <a:gd name="connsiteY670" fmla="*/ 1329065 h 3542271"/>
                <a:gd name="connsiteX671" fmla="*/ 1143329 w 2742711"/>
                <a:gd name="connsiteY671" fmla="*/ 1329065 h 3542271"/>
                <a:gd name="connsiteX672" fmla="*/ 1142020 w 2742711"/>
                <a:gd name="connsiteY672" fmla="*/ 1321867 h 3542271"/>
                <a:gd name="connsiteX673" fmla="*/ 1142020 w 2742711"/>
                <a:gd name="connsiteY673" fmla="*/ 1321867 h 3542271"/>
                <a:gd name="connsiteX674" fmla="*/ 1142020 w 2742711"/>
                <a:gd name="connsiteY674" fmla="*/ 1321867 h 3542271"/>
                <a:gd name="connsiteX675" fmla="*/ 1142020 w 2742711"/>
                <a:gd name="connsiteY675" fmla="*/ 1321867 h 3542271"/>
                <a:gd name="connsiteX676" fmla="*/ 1130242 w 2742711"/>
                <a:gd name="connsiteY676" fmla="*/ 1258391 h 3542271"/>
                <a:gd name="connsiteX677" fmla="*/ 1127624 w 2742711"/>
                <a:gd name="connsiteY677" fmla="*/ 1236796 h 3542271"/>
                <a:gd name="connsiteX678" fmla="*/ 1115191 w 2742711"/>
                <a:gd name="connsiteY678" fmla="*/ 1135366 h 3542271"/>
                <a:gd name="connsiteX679" fmla="*/ 1107992 w 2742711"/>
                <a:gd name="connsiteY679" fmla="*/ 1043751 h 3542271"/>
                <a:gd name="connsiteX680" fmla="*/ 1106029 w 2742711"/>
                <a:gd name="connsiteY680" fmla="*/ 1026083 h 3542271"/>
                <a:gd name="connsiteX681" fmla="*/ 1125661 w 2742711"/>
                <a:gd name="connsiteY681" fmla="*/ 782650 h 3542271"/>
                <a:gd name="connsiteX682" fmla="*/ 1201570 w 2742711"/>
                <a:gd name="connsiteY682" fmla="*/ 585679 h 3542271"/>
                <a:gd name="connsiteX683" fmla="*/ 1266354 w 2742711"/>
                <a:gd name="connsiteY683" fmla="*/ 433206 h 3542271"/>
                <a:gd name="connsiteX684" fmla="*/ 1308890 w 2742711"/>
                <a:gd name="connsiteY684" fmla="*/ 293821 h 3542271"/>
                <a:gd name="connsiteX685" fmla="*/ 1350116 w 2742711"/>
                <a:gd name="connsiteY685" fmla="*/ 144620 h 3542271"/>
                <a:gd name="connsiteX686" fmla="*/ 1398541 w 2742711"/>
                <a:gd name="connsiteY686" fmla="*/ 32719 h 3542271"/>
                <a:gd name="connsiteX687" fmla="*/ 1414901 w 2742711"/>
                <a:gd name="connsiteY687" fmla="*/ 20941 h 354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</a:cxnLst>
              <a:rect l="l" t="t" r="r" b="b"/>
              <a:pathLst>
                <a:path w="2742711" h="3542271">
                  <a:moveTo>
                    <a:pt x="1388071" y="18323"/>
                  </a:moveTo>
                  <a:cubicBezTo>
                    <a:pt x="1354043" y="70674"/>
                    <a:pt x="1337028" y="129569"/>
                    <a:pt x="1322632" y="188464"/>
                  </a:cubicBezTo>
                  <a:cubicBezTo>
                    <a:pt x="1305618" y="256520"/>
                    <a:pt x="1289912" y="324577"/>
                    <a:pt x="1266354" y="390016"/>
                  </a:cubicBezTo>
                  <a:cubicBezTo>
                    <a:pt x="1238870" y="465925"/>
                    <a:pt x="1206805" y="539871"/>
                    <a:pt x="1165579" y="609891"/>
                  </a:cubicBezTo>
                  <a:cubicBezTo>
                    <a:pt x="1153145" y="630831"/>
                    <a:pt x="1143329" y="652426"/>
                    <a:pt x="1136131" y="675330"/>
                  </a:cubicBezTo>
                  <a:cubicBezTo>
                    <a:pt x="1128278" y="700197"/>
                    <a:pt x="1119771" y="725064"/>
                    <a:pt x="1111919" y="749276"/>
                  </a:cubicBezTo>
                  <a:cubicBezTo>
                    <a:pt x="1089669" y="818641"/>
                    <a:pt x="1079199" y="889970"/>
                    <a:pt x="1075927" y="961953"/>
                  </a:cubicBezTo>
                  <a:cubicBezTo>
                    <a:pt x="1073310" y="1018884"/>
                    <a:pt x="1084434" y="1075162"/>
                    <a:pt x="1089015" y="1132094"/>
                  </a:cubicBezTo>
                  <a:cubicBezTo>
                    <a:pt x="1093596" y="1185753"/>
                    <a:pt x="1098831" y="1238759"/>
                    <a:pt x="1108647" y="1291765"/>
                  </a:cubicBezTo>
                  <a:cubicBezTo>
                    <a:pt x="1109301" y="1296345"/>
                    <a:pt x="1112573" y="1300926"/>
                    <a:pt x="1107992" y="1306815"/>
                  </a:cubicBezTo>
                  <a:cubicBezTo>
                    <a:pt x="1105375" y="1302235"/>
                    <a:pt x="1103412" y="1297654"/>
                    <a:pt x="1100794" y="1293728"/>
                  </a:cubicBezTo>
                  <a:cubicBezTo>
                    <a:pt x="1090324" y="1274096"/>
                    <a:pt x="1084434" y="1252501"/>
                    <a:pt x="1076582" y="1232215"/>
                  </a:cubicBezTo>
                  <a:cubicBezTo>
                    <a:pt x="1056950" y="1175938"/>
                    <a:pt x="1022922" y="1126858"/>
                    <a:pt x="992165" y="1076471"/>
                  </a:cubicBezTo>
                  <a:cubicBezTo>
                    <a:pt x="973842" y="1045714"/>
                    <a:pt x="956174" y="1014304"/>
                    <a:pt x="932616" y="986819"/>
                  </a:cubicBezTo>
                  <a:cubicBezTo>
                    <a:pt x="872412" y="918108"/>
                    <a:pt x="814826" y="846780"/>
                    <a:pt x="750696" y="781995"/>
                  </a:cubicBezTo>
                  <a:cubicBezTo>
                    <a:pt x="729101" y="759746"/>
                    <a:pt x="704888" y="740769"/>
                    <a:pt x="680676" y="720483"/>
                  </a:cubicBezTo>
                  <a:cubicBezTo>
                    <a:pt x="674132" y="715248"/>
                    <a:pt x="666934" y="713939"/>
                    <a:pt x="659736" y="717865"/>
                  </a:cubicBezTo>
                  <a:cubicBezTo>
                    <a:pt x="653192" y="721792"/>
                    <a:pt x="651883" y="728990"/>
                    <a:pt x="652537" y="736842"/>
                  </a:cubicBezTo>
                  <a:cubicBezTo>
                    <a:pt x="653192" y="741423"/>
                    <a:pt x="653846" y="746658"/>
                    <a:pt x="654500" y="751239"/>
                  </a:cubicBezTo>
                  <a:cubicBezTo>
                    <a:pt x="664316" y="793774"/>
                    <a:pt x="674787" y="836964"/>
                    <a:pt x="695073" y="876227"/>
                  </a:cubicBezTo>
                  <a:cubicBezTo>
                    <a:pt x="704234" y="893242"/>
                    <a:pt x="716667" y="907638"/>
                    <a:pt x="725829" y="923998"/>
                  </a:cubicBezTo>
                  <a:cubicBezTo>
                    <a:pt x="781452" y="1025428"/>
                    <a:pt x="837075" y="1126858"/>
                    <a:pt x="892698" y="1228943"/>
                  </a:cubicBezTo>
                  <a:cubicBezTo>
                    <a:pt x="924763" y="1288493"/>
                    <a:pt x="961409" y="1344770"/>
                    <a:pt x="1017686" y="1383379"/>
                  </a:cubicBezTo>
                  <a:cubicBezTo>
                    <a:pt x="1056950" y="1410209"/>
                    <a:pt x="1096213" y="1437693"/>
                    <a:pt x="1133513" y="1467795"/>
                  </a:cubicBezTo>
                  <a:cubicBezTo>
                    <a:pt x="1138094" y="1471722"/>
                    <a:pt x="1144638" y="1474339"/>
                    <a:pt x="1145292" y="1480229"/>
                  </a:cubicBezTo>
                  <a:cubicBezTo>
                    <a:pt x="1148564" y="1506404"/>
                    <a:pt x="1149219" y="1533234"/>
                    <a:pt x="1153799" y="1559410"/>
                  </a:cubicBezTo>
                  <a:cubicBezTo>
                    <a:pt x="1144638" y="1552211"/>
                    <a:pt x="1137440" y="1543704"/>
                    <a:pt x="1130242" y="1535852"/>
                  </a:cubicBezTo>
                  <a:cubicBezTo>
                    <a:pt x="1102103" y="1506404"/>
                    <a:pt x="1078545" y="1473030"/>
                    <a:pt x="1047788" y="1445546"/>
                  </a:cubicBezTo>
                  <a:cubicBezTo>
                    <a:pt x="1012451" y="1413481"/>
                    <a:pt x="976460" y="1382070"/>
                    <a:pt x="934579" y="1356549"/>
                  </a:cubicBezTo>
                  <a:cubicBezTo>
                    <a:pt x="898588" y="1334300"/>
                    <a:pt x="865868" y="1307470"/>
                    <a:pt x="829877" y="1285875"/>
                  </a:cubicBezTo>
                  <a:cubicBezTo>
                    <a:pt x="756585" y="1242685"/>
                    <a:pt x="687874" y="1193606"/>
                    <a:pt x="625053" y="1136020"/>
                  </a:cubicBezTo>
                  <a:cubicBezTo>
                    <a:pt x="591679" y="1105918"/>
                    <a:pt x="554379" y="1082360"/>
                    <a:pt x="514461" y="1062074"/>
                  </a:cubicBezTo>
                  <a:cubicBezTo>
                    <a:pt x="496138" y="1052912"/>
                    <a:pt x="483705" y="1060765"/>
                    <a:pt x="481742" y="1081051"/>
                  </a:cubicBezTo>
                  <a:cubicBezTo>
                    <a:pt x="480433" y="1093485"/>
                    <a:pt x="483050" y="1105264"/>
                    <a:pt x="488286" y="1115734"/>
                  </a:cubicBezTo>
                  <a:cubicBezTo>
                    <a:pt x="507263" y="1154343"/>
                    <a:pt x="530166" y="1190334"/>
                    <a:pt x="558960" y="1223054"/>
                  </a:cubicBezTo>
                  <a:cubicBezTo>
                    <a:pt x="622435" y="1293728"/>
                    <a:pt x="695727" y="1354586"/>
                    <a:pt x="763783" y="1420679"/>
                  </a:cubicBezTo>
                  <a:cubicBezTo>
                    <a:pt x="791268" y="1446855"/>
                    <a:pt x="818752" y="1473030"/>
                    <a:pt x="841656" y="1503787"/>
                  </a:cubicBezTo>
                  <a:cubicBezTo>
                    <a:pt x="865214" y="1535197"/>
                    <a:pt x="889426" y="1566608"/>
                    <a:pt x="918874" y="1592129"/>
                  </a:cubicBezTo>
                  <a:cubicBezTo>
                    <a:pt x="977769" y="1643826"/>
                    <a:pt x="1042553" y="1687670"/>
                    <a:pt x="1109301" y="1728897"/>
                  </a:cubicBezTo>
                  <a:cubicBezTo>
                    <a:pt x="1120426" y="1736095"/>
                    <a:pt x="1132859" y="1740676"/>
                    <a:pt x="1145292" y="1743293"/>
                  </a:cubicBezTo>
                  <a:cubicBezTo>
                    <a:pt x="1170814" y="1749183"/>
                    <a:pt x="1195026" y="1759653"/>
                    <a:pt x="1217930" y="1772086"/>
                  </a:cubicBezTo>
                  <a:cubicBezTo>
                    <a:pt x="1222510" y="1774050"/>
                    <a:pt x="1227745" y="1776013"/>
                    <a:pt x="1229709" y="1780593"/>
                  </a:cubicBezTo>
                  <a:cubicBezTo>
                    <a:pt x="1238870" y="1807423"/>
                    <a:pt x="1259811" y="1830327"/>
                    <a:pt x="1262428" y="1859774"/>
                  </a:cubicBezTo>
                  <a:cubicBezTo>
                    <a:pt x="1267009" y="1902964"/>
                    <a:pt x="1282060" y="1942882"/>
                    <a:pt x="1299728" y="1982145"/>
                  </a:cubicBezTo>
                  <a:cubicBezTo>
                    <a:pt x="1305618" y="1994579"/>
                    <a:pt x="1310199" y="2007012"/>
                    <a:pt x="1316088" y="2019446"/>
                  </a:cubicBezTo>
                  <a:cubicBezTo>
                    <a:pt x="1318051" y="2024026"/>
                    <a:pt x="1320014" y="2029916"/>
                    <a:pt x="1315434" y="2032533"/>
                  </a:cubicBezTo>
                  <a:cubicBezTo>
                    <a:pt x="1311507" y="2035151"/>
                    <a:pt x="1308235" y="2029916"/>
                    <a:pt x="1304963" y="2027298"/>
                  </a:cubicBezTo>
                  <a:cubicBezTo>
                    <a:pt x="1271590" y="1999160"/>
                    <a:pt x="1238216" y="1970366"/>
                    <a:pt x="1204842" y="1942228"/>
                  </a:cubicBezTo>
                  <a:cubicBezTo>
                    <a:pt x="1151836" y="1897075"/>
                    <a:pt x="1090324" y="1864355"/>
                    <a:pt x="1032083" y="1827055"/>
                  </a:cubicBezTo>
                  <a:cubicBezTo>
                    <a:pt x="1013106" y="1814622"/>
                    <a:pt x="994783" y="1801534"/>
                    <a:pt x="974497" y="1789755"/>
                  </a:cubicBezTo>
                  <a:cubicBezTo>
                    <a:pt x="903823" y="1749837"/>
                    <a:pt x="843619" y="1696832"/>
                    <a:pt x="787996" y="1639245"/>
                  </a:cubicBezTo>
                  <a:cubicBezTo>
                    <a:pt x="739571" y="1588857"/>
                    <a:pt x="698345" y="1532580"/>
                    <a:pt x="657772" y="1476302"/>
                  </a:cubicBezTo>
                  <a:cubicBezTo>
                    <a:pt x="580554" y="1369637"/>
                    <a:pt x="502682" y="1263626"/>
                    <a:pt x="416957" y="1163504"/>
                  </a:cubicBezTo>
                  <a:cubicBezTo>
                    <a:pt x="403215" y="1147799"/>
                    <a:pt x="388164" y="1134057"/>
                    <a:pt x="370495" y="1123586"/>
                  </a:cubicBezTo>
                  <a:cubicBezTo>
                    <a:pt x="358716" y="1117042"/>
                    <a:pt x="350864" y="1119660"/>
                    <a:pt x="346937" y="1132748"/>
                  </a:cubicBezTo>
                  <a:cubicBezTo>
                    <a:pt x="343011" y="1145182"/>
                    <a:pt x="343011" y="1157615"/>
                    <a:pt x="345629" y="1170048"/>
                  </a:cubicBezTo>
                  <a:cubicBezTo>
                    <a:pt x="353481" y="1207349"/>
                    <a:pt x="361334" y="1244648"/>
                    <a:pt x="377039" y="1279331"/>
                  </a:cubicBezTo>
                  <a:cubicBezTo>
                    <a:pt x="402561" y="1336918"/>
                    <a:pt x="428736" y="1394504"/>
                    <a:pt x="458838" y="1449473"/>
                  </a:cubicBezTo>
                  <a:cubicBezTo>
                    <a:pt x="514461" y="1551557"/>
                    <a:pt x="578591" y="1647752"/>
                    <a:pt x="656464" y="1734786"/>
                  </a:cubicBezTo>
                  <a:cubicBezTo>
                    <a:pt x="733682" y="1821166"/>
                    <a:pt x="818752" y="1896420"/>
                    <a:pt x="924109" y="1948772"/>
                  </a:cubicBezTo>
                  <a:cubicBezTo>
                    <a:pt x="1001981" y="1987380"/>
                    <a:pt x="1082471" y="2020754"/>
                    <a:pt x="1160343" y="2059363"/>
                  </a:cubicBezTo>
                  <a:cubicBezTo>
                    <a:pt x="1231017" y="2094700"/>
                    <a:pt x="1298420" y="2135927"/>
                    <a:pt x="1362550" y="2181080"/>
                  </a:cubicBezTo>
                  <a:cubicBezTo>
                    <a:pt x="1384799" y="2196785"/>
                    <a:pt x="1404431" y="2215108"/>
                    <a:pt x="1417518" y="2239975"/>
                  </a:cubicBezTo>
                  <a:cubicBezTo>
                    <a:pt x="1426025" y="2256335"/>
                    <a:pt x="1437150" y="2271385"/>
                    <a:pt x="1448275" y="2285782"/>
                  </a:cubicBezTo>
                  <a:cubicBezTo>
                    <a:pt x="1454164" y="2293635"/>
                    <a:pt x="1458091" y="2300833"/>
                    <a:pt x="1460054" y="2314575"/>
                  </a:cubicBezTo>
                  <a:cubicBezTo>
                    <a:pt x="1435187" y="2291017"/>
                    <a:pt x="1409011" y="2274657"/>
                    <a:pt x="1384799" y="2256335"/>
                  </a:cubicBezTo>
                  <a:cubicBezTo>
                    <a:pt x="1350116" y="2230159"/>
                    <a:pt x="1314779" y="2205292"/>
                    <a:pt x="1276170" y="2184352"/>
                  </a:cubicBezTo>
                  <a:cubicBezTo>
                    <a:pt x="1251958" y="2171918"/>
                    <a:pt x="1227745" y="2159485"/>
                    <a:pt x="1204187" y="2147052"/>
                  </a:cubicBezTo>
                  <a:cubicBezTo>
                    <a:pt x="1136785" y="2112369"/>
                    <a:pt x="1070692" y="2075069"/>
                    <a:pt x="996092" y="2055437"/>
                  </a:cubicBezTo>
                  <a:cubicBezTo>
                    <a:pt x="936542" y="2039731"/>
                    <a:pt x="876993" y="2029916"/>
                    <a:pt x="816135" y="2033842"/>
                  </a:cubicBezTo>
                  <a:cubicBezTo>
                    <a:pt x="762475" y="2037114"/>
                    <a:pt x="708815" y="2044312"/>
                    <a:pt x="655155" y="2045621"/>
                  </a:cubicBezTo>
                  <a:cubicBezTo>
                    <a:pt x="588407" y="2047584"/>
                    <a:pt x="525586" y="2031879"/>
                    <a:pt x="468654" y="1997196"/>
                  </a:cubicBezTo>
                  <a:cubicBezTo>
                    <a:pt x="404524" y="1957279"/>
                    <a:pt x="360680" y="1899038"/>
                    <a:pt x="325343" y="1834253"/>
                  </a:cubicBezTo>
                  <a:cubicBezTo>
                    <a:pt x="297858" y="1783865"/>
                    <a:pt x="275609" y="1730860"/>
                    <a:pt x="252705" y="1677854"/>
                  </a:cubicBezTo>
                  <a:cubicBezTo>
                    <a:pt x="232419" y="1632047"/>
                    <a:pt x="207553" y="1588857"/>
                    <a:pt x="192502" y="1541087"/>
                  </a:cubicBezTo>
                  <a:cubicBezTo>
                    <a:pt x="183340" y="1512948"/>
                    <a:pt x="171561" y="1486118"/>
                    <a:pt x="153893" y="1462560"/>
                  </a:cubicBezTo>
                  <a:cubicBezTo>
                    <a:pt x="140150" y="1443583"/>
                    <a:pt x="123791" y="1440965"/>
                    <a:pt x="104159" y="1452745"/>
                  </a:cubicBezTo>
                  <a:cubicBezTo>
                    <a:pt x="88454" y="1462560"/>
                    <a:pt x="78638" y="1476302"/>
                    <a:pt x="79292" y="1494625"/>
                  </a:cubicBezTo>
                  <a:cubicBezTo>
                    <a:pt x="80601" y="1548285"/>
                    <a:pt x="83873" y="1601945"/>
                    <a:pt x="101541" y="1652333"/>
                  </a:cubicBezTo>
                  <a:cubicBezTo>
                    <a:pt x="125754" y="1721698"/>
                    <a:pt x="152584" y="1791063"/>
                    <a:pt x="186612" y="1856502"/>
                  </a:cubicBezTo>
                  <a:cubicBezTo>
                    <a:pt x="221295" y="1921941"/>
                    <a:pt x="258595" y="1985417"/>
                    <a:pt x="306365" y="2042349"/>
                  </a:cubicBezTo>
                  <a:cubicBezTo>
                    <a:pt x="342357" y="2085539"/>
                    <a:pt x="383583" y="2120876"/>
                    <a:pt x="433971" y="2146397"/>
                  </a:cubicBezTo>
                  <a:cubicBezTo>
                    <a:pt x="547181" y="2202675"/>
                    <a:pt x="668243" y="2229504"/>
                    <a:pt x="790613" y="2252408"/>
                  </a:cubicBezTo>
                  <a:cubicBezTo>
                    <a:pt x="866523" y="2266150"/>
                    <a:pt x="943086" y="2275966"/>
                    <a:pt x="1019650" y="2284473"/>
                  </a:cubicBezTo>
                  <a:cubicBezTo>
                    <a:pt x="1117808" y="2296252"/>
                    <a:pt x="1214003" y="2314575"/>
                    <a:pt x="1306927" y="2349258"/>
                  </a:cubicBezTo>
                  <a:cubicBezTo>
                    <a:pt x="1370402" y="2372816"/>
                    <a:pt x="1429952" y="2406190"/>
                    <a:pt x="1494082" y="2428439"/>
                  </a:cubicBezTo>
                  <a:cubicBezTo>
                    <a:pt x="1499971" y="2430402"/>
                    <a:pt x="1505861" y="2434983"/>
                    <a:pt x="1508478" y="2441527"/>
                  </a:cubicBezTo>
                  <a:cubicBezTo>
                    <a:pt x="1520912" y="2474246"/>
                    <a:pt x="1533345" y="2506966"/>
                    <a:pt x="1538580" y="2543611"/>
                  </a:cubicBezTo>
                  <a:cubicBezTo>
                    <a:pt x="1501280" y="2527906"/>
                    <a:pt x="1465289" y="2514164"/>
                    <a:pt x="1429952" y="2498459"/>
                  </a:cubicBezTo>
                  <a:cubicBezTo>
                    <a:pt x="1379564" y="2476209"/>
                    <a:pt x="1327213" y="2458541"/>
                    <a:pt x="1272898" y="2450034"/>
                  </a:cubicBezTo>
                  <a:cubicBezTo>
                    <a:pt x="1205496" y="2440218"/>
                    <a:pt x="1137440" y="2445453"/>
                    <a:pt x="1069383" y="2446762"/>
                  </a:cubicBezTo>
                  <a:cubicBezTo>
                    <a:pt x="1011143" y="2447416"/>
                    <a:pt x="953556" y="2450688"/>
                    <a:pt x="895316" y="2443490"/>
                  </a:cubicBezTo>
                  <a:cubicBezTo>
                    <a:pt x="827259" y="2434983"/>
                    <a:pt x="760512" y="2419277"/>
                    <a:pt x="695073" y="2399646"/>
                  </a:cubicBezTo>
                  <a:cubicBezTo>
                    <a:pt x="592333" y="2369544"/>
                    <a:pt x="494175" y="2327663"/>
                    <a:pt x="411068" y="2258952"/>
                  </a:cubicBezTo>
                  <a:cubicBezTo>
                    <a:pt x="349555" y="2207910"/>
                    <a:pt x="291314" y="2152287"/>
                    <a:pt x="229147" y="2101898"/>
                  </a:cubicBezTo>
                  <a:cubicBezTo>
                    <a:pt x="185958" y="2067216"/>
                    <a:pt x="142114" y="2033842"/>
                    <a:pt x="99578" y="1997851"/>
                  </a:cubicBezTo>
                  <a:cubicBezTo>
                    <a:pt x="78638" y="1980182"/>
                    <a:pt x="57043" y="1965786"/>
                    <a:pt x="32176" y="1955315"/>
                  </a:cubicBezTo>
                  <a:cubicBezTo>
                    <a:pt x="15816" y="1948772"/>
                    <a:pt x="2074" y="1954661"/>
                    <a:pt x="766" y="1971675"/>
                  </a:cubicBezTo>
                  <a:cubicBezTo>
                    <a:pt x="-543" y="1997196"/>
                    <a:pt x="-2506" y="2022717"/>
                    <a:pt x="17125" y="2044312"/>
                  </a:cubicBezTo>
                  <a:cubicBezTo>
                    <a:pt x="34139" y="2062635"/>
                    <a:pt x="51808" y="2080304"/>
                    <a:pt x="64896" y="2101898"/>
                  </a:cubicBezTo>
                  <a:cubicBezTo>
                    <a:pt x="91726" y="2145743"/>
                    <a:pt x="123136" y="2185006"/>
                    <a:pt x="159128" y="2221652"/>
                  </a:cubicBezTo>
                  <a:cubicBezTo>
                    <a:pt x="221295" y="2286436"/>
                    <a:pt x="290660" y="2342059"/>
                    <a:pt x="365260" y="2390484"/>
                  </a:cubicBezTo>
                  <a:cubicBezTo>
                    <a:pt x="445096" y="2442181"/>
                    <a:pt x="528203" y="2488643"/>
                    <a:pt x="609348" y="2537722"/>
                  </a:cubicBezTo>
                  <a:cubicBezTo>
                    <a:pt x="717322" y="2603161"/>
                    <a:pt x="834458" y="2628028"/>
                    <a:pt x="958791" y="2624101"/>
                  </a:cubicBezTo>
                  <a:cubicBezTo>
                    <a:pt x="1038627" y="2621484"/>
                    <a:pt x="1116499" y="2600543"/>
                    <a:pt x="1196335" y="2593345"/>
                  </a:cubicBezTo>
                  <a:cubicBezTo>
                    <a:pt x="1238216" y="2589419"/>
                    <a:pt x="1280751" y="2582875"/>
                    <a:pt x="1323286" y="2587455"/>
                  </a:cubicBezTo>
                  <a:cubicBezTo>
                    <a:pt x="1375638" y="2592690"/>
                    <a:pt x="1427989" y="2597271"/>
                    <a:pt x="1479685" y="2608396"/>
                  </a:cubicBezTo>
                  <a:cubicBezTo>
                    <a:pt x="1503243" y="2613631"/>
                    <a:pt x="1528110" y="2614940"/>
                    <a:pt x="1551668" y="2621484"/>
                  </a:cubicBezTo>
                  <a:cubicBezTo>
                    <a:pt x="1579807" y="2629337"/>
                    <a:pt x="1607946" y="2639152"/>
                    <a:pt x="1626269" y="2664673"/>
                  </a:cubicBezTo>
                  <a:cubicBezTo>
                    <a:pt x="1643937" y="2689540"/>
                    <a:pt x="1664878" y="2711789"/>
                    <a:pt x="1683855" y="2735348"/>
                  </a:cubicBezTo>
                  <a:cubicBezTo>
                    <a:pt x="1690399" y="2743200"/>
                    <a:pt x="1694979" y="2752362"/>
                    <a:pt x="1699560" y="2762177"/>
                  </a:cubicBezTo>
                  <a:cubicBezTo>
                    <a:pt x="1710030" y="2785081"/>
                    <a:pt x="1720501" y="2807330"/>
                    <a:pt x="1735552" y="2827616"/>
                  </a:cubicBezTo>
                  <a:cubicBezTo>
                    <a:pt x="1756492" y="2857064"/>
                    <a:pt x="1766308" y="2891092"/>
                    <a:pt x="1776124" y="2927738"/>
                  </a:cubicBezTo>
                  <a:cubicBezTo>
                    <a:pt x="1747985" y="2919885"/>
                    <a:pt x="1723772" y="2909415"/>
                    <a:pt x="1699560" y="2899599"/>
                  </a:cubicBezTo>
                  <a:cubicBezTo>
                    <a:pt x="1650481" y="2880622"/>
                    <a:pt x="1601402" y="2861645"/>
                    <a:pt x="1549051" y="2851829"/>
                  </a:cubicBezTo>
                  <a:cubicBezTo>
                    <a:pt x="1491464" y="2841358"/>
                    <a:pt x="1432569" y="2839395"/>
                    <a:pt x="1374329" y="2834815"/>
                  </a:cubicBezTo>
                  <a:cubicBezTo>
                    <a:pt x="1340955" y="2832197"/>
                    <a:pt x="1307581" y="2828925"/>
                    <a:pt x="1273553" y="2833506"/>
                  </a:cubicBezTo>
                  <a:cubicBezTo>
                    <a:pt x="1217930" y="2841358"/>
                    <a:pt x="1162307" y="2852483"/>
                    <a:pt x="1105375" y="2853792"/>
                  </a:cubicBezTo>
                  <a:cubicBezTo>
                    <a:pt x="1096213" y="2853792"/>
                    <a:pt x="1087052" y="2855101"/>
                    <a:pt x="1077890" y="2857718"/>
                  </a:cubicBezTo>
                  <a:cubicBezTo>
                    <a:pt x="1049752" y="2866226"/>
                    <a:pt x="1020958" y="2866226"/>
                    <a:pt x="992165" y="2863608"/>
                  </a:cubicBezTo>
                  <a:cubicBezTo>
                    <a:pt x="825296" y="2845285"/>
                    <a:pt x="671515" y="2787699"/>
                    <a:pt x="527549" y="2703282"/>
                  </a:cubicBezTo>
                  <a:cubicBezTo>
                    <a:pt x="458838" y="2663365"/>
                    <a:pt x="392090" y="2620175"/>
                    <a:pt x="315527" y="2596617"/>
                  </a:cubicBezTo>
                  <a:cubicBezTo>
                    <a:pt x="294586" y="2590073"/>
                    <a:pt x="272337" y="2590073"/>
                    <a:pt x="252705" y="2580912"/>
                  </a:cubicBezTo>
                  <a:cubicBezTo>
                    <a:pt x="235037" y="2572405"/>
                    <a:pt x="216060" y="2571750"/>
                    <a:pt x="197082" y="2576985"/>
                  </a:cubicBezTo>
                  <a:cubicBezTo>
                    <a:pt x="172216" y="2584183"/>
                    <a:pt x="168289" y="2593345"/>
                    <a:pt x="182031" y="2614940"/>
                  </a:cubicBezTo>
                  <a:cubicBezTo>
                    <a:pt x="183995" y="2617558"/>
                    <a:pt x="185303" y="2620830"/>
                    <a:pt x="186612" y="2623447"/>
                  </a:cubicBezTo>
                  <a:cubicBezTo>
                    <a:pt x="208861" y="2669254"/>
                    <a:pt x="242890" y="2705246"/>
                    <a:pt x="286079" y="2730767"/>
                  </a:cubicBezTo>
                  <a:cubicBezTo>
                    <a:pt x="366569" y="2777883"/>
                    <a:pt x="450331" y="2819109"/>
                    <a:pt x="533438" y="2860990"/>
                  </a:cubicBezTo>
                  <a:cubicBezTo>
                    <a:pt x="617855" y="2904180"/>
                    <a:pt x="707506" y="2935591"/>
                    <a:pt x="794540" y="2971582"/>
                  </a:cubicBezTo>
                  <a:cubicBezTo>
                    <a:pt x="849508" y="2993831"/>
                    <a:pt x="906440" y="3010191"/>
                    <a:pt x="966644" y="3014772"/>
                  </a:cubicBezTo>
                  <a:cubicBezTo>
                    <a:pt x="1001327" y="3017389"/>
                    <a:pt x="1036009" y="3020661"/>
                    <a:pt x="1070692" y="3023933"/>
                  </a:cubicBezTo>
                  <a:cubicBezTo>
                    <a:pt x="1142020" y="3031786"/>
                    <a:pt x="1213349" y="3028514"/>
                    <a:pt x="1283369" y="3016080"/>
                  </a:cubicBezTo>
                  <a:cubicBezTo>
                    <a:pt x="1328521" y="3008228"/>
                    <a:pt x="1373020" y="2993177"/>
                    <a:pt x="1418827" y="2987288"/>
                  </a:cubicBezTo>
                  <a:cubicBezTo>
                    <a:pt x="1466598" y="2980744"/>
                    <a:pt x="1513714" y="2966347"/>
                    <a:pt x="1562138" y="2968964"/>
                  </a:cubicBezTo>
                  <a:cubicBezTo>
                    <a:pt x="1611872" y="2972236"/>
                    <a:pt x="1661606" y="2970928"/>
                    <a:pt x="1711339" y="2975508"/>
                  </a:cubicBezTo>
                  <a:cubicBezTo>
                    <a:pt x="1753874" y="2978780"/>
                    <a:pt x="1797064" y="2984670"/>
                    <a:pt x="1828475" y="3016735"/>
                  </a:cubicBezTo>
                  <a:cubicBezTo>
                    <a:pt x="1863812" y="3053381"/>
                    <a:pt x="1898495" y="3090681"/>
                    <a:pt x="1932523" y="3128635"/>
                  </a:cubicBezTo>
                  <a:cubicBezTo>
                    <a:pt x="1973095" y="3173788"/>
                    <a:pt x="2000579" y="3227448"/>
                    <a:pt x="2038534" y="3275219"/>
                  </a:cubicBezTo>
                  <a:cubicBezTo>
                    <a:pt x="2094811" y="3345893"/>
                    <a:pt x="2145854" y="3420493"/>
                    <a:pt x="2198859" y="3493130"/>
                  </a:cubicBezTo>
                  <a:cubicBezTo>
                    <a:pt x="2208675" y="3506873"/>
                    <a:pt x="2218491" y="3520615"/>
                    <a:pt x="2228307" y="3534357"/>
                  </a:cubicBezTo>
                  <a:cubicBezTo>
                    <a:pt x="2231579" y="3539592"/>
                    <a:pt x="2236159" y="3544827"/>
                    <a:pt x="2242703" y="3540901"/>
                  </a:cubicBezTo>
                  <a:cubicBezTo>
                    <a:pt x="2249247" y="3536975"/>
                    <a:pt x="2249247" y="3530431"/>
                    <a:pt x="2245321" y="3523887"/>
                  </a:cubicBezTo>
                  <a:cubicBezTo>
                    <a:pt x="2240740" y="3516034"/>
                    <a:pt x="2236159" y="3507527"/>
                    <a:pt x="2230924" y="3500329"/>
                  </a:cubicBezTo>
                  <a:cubicBezTo>
                    <a:pt x="2196896" y="3455830"/>
                    <a:pt x="2165485" y="3409369"/>
                    <a:pt x="2130803" y="3365524"/>
                  </a:cubicBezTo>
                  <a:cubicBezTo>
                    <a:pt x="2097429" y="3323643"/>
                    <a:pt x="2069945" y="3277182"/>
                    <a:pt x="2033953" y="3236610"/>
                  </a:cubicBezTo>
                  <a:cubicBezTo>
                    <a:pt x="2014321" y="3215015"/>
                    <a:pt x="2003851" y="3187531"/>
                    <a:pt x="1986837" y="3164627"/>
                  </a:cubicBezTo>
                  <a:cubicBezTo>
                    <a:pt x="1948228" y="3112930"/>
                    <a:pt x="1901112" y="3068432"/>
                    <a:pt x="1858577" y="3020007"/>
                  </a:cubicBezTo>
                  <a:cubicBezTo>
                    <a:pt x="1826512" y="2984016"/>
                    <a:pt x="1789211" y="2957840"/>
                    <a:pt x="1740132" y="2953259"/>
                  </a:cubicBezTo>
                  <a:cubicBezTo>
                    <a:pt x="1711339" y="2950641"/>
                    <a:pt x="1683200" y="2948024"/>
                    <a:pt x="1654407" y="2948024"/>
                  </a:cubicBezTo>
                  <a:cubicBezTo>
                    <a:pt x="1598784" y="2948024"/>
                    <a:pt x="1543161" y="2937554"/>
                    <a:pt x="1487538" y="2949987"/>
                  </a:cubicBezTo>
                  <a:cubicBezTo>
                    <a:pt x="1430606" y="2962420"/>
                    <a:pt x="1372366" y="2967001"/>
                    <a:pt x="1316742" y="2983361"/>
                  </a:cubicBezTo>
                  <a:cubicBezTo>
                    <a:pt x="1261119" y="2999721"/>
                    <a:pt x="1203533" y="3004302"/>
                    <a:pt x="1146601" y="3005610"/>
                  </a:cubicBezTo>
                  <a:cubicBezTo>
                    <a:pt x="1092941" y="3006919"/>
                    <a:pt x="1039936" y="3000375"/>
                    <a:pt x="986930" y="2995795"/>
                  </a:cubicBezTo>
                  <a:cubicBezTo>
                    <a:pt x="952248" y="2993177"/>
                    <a:pt x="917565" y="2990559"/>
                    <a:pt x="883537" y="2981398"/>
                  </a:cubicBezTo>
                  <a:cubicBezTo>
                    <a:pt x="801738" y="2958494"/>
                    <a:pt x="723866" y="2923812"/>
                    <a:pt x="645339" y="2893055"/>
                  </a:cubicBezTo>
                  <a:cubicBezTo>
                    <a:pt x="560268" y="2859682"/>
                    <a:pt x="479778" y="2814529"/>
                    <a:pt x="397325" y="2775265"/>
                  </a:cubicBezTo>
                  <a:cubicBezTo>
                    <a:pt x="367878" y="2761523"/>
                    <a:pt x="339739" y="2743855"/>
                    <a:pt x="310292" y="2728149"/>
                  </a:cubicBezTo>
                  <a:cubicBezTo>
                    <a:pt x="261867" y="2702628"/>
                    <a:pt x="223912" y="2667291"/>
                    <a:pt x="198391" y="2618212"/>
                  </a:cubicBezTo>
                  <a:cubicBezTo>
                    <a:pt x="185303" y="2593345"/>
                    <a:pt x="188575" y="2587455"/>
                    <a:pt x="218677" y="2588110"/>
                  </a:cubicBezTo>
                  <a:cubicBezTo>
                    <a:pt x="222604" y="2588110"/>
                    <a:pt x="226530" y="2588110"/>
                    <a:pt x="229802" y="2589419"/>
                  </a:cubicBezTo>
                  <a:cubicBezTo>
                    <a:pt x="259249" y="2597926"/>
                    <a:pt x="289351" y="2606433"/>
                    <a:pt x="318799" y="2616249"/>
                  </a:cubicBezTo>
                  <a:cubicBezTo>
                    <a:pt x="388818" y="2638498"/>
                    <a:pt x="450331" y="2678416"/>
                    <a:pt x="512498" y="2716370"/>
                  </a:cubicBezTo>
                  <a:cubicBezTo>
                    <a:pt x="650574" y="2799478"/>
                    <a:pt x="797812" y="2857064"/>
                    <a:pt x="957483" y="2881276"/>
                  </a:cubicBezTo>
                  <a:cubicBezTo>
                    <a:pt x="1001327" y="2887820"/>
                    <a:pt x="1045171" y="2891746"/>
                    <a:pt x="1088361" y="2878659"/>
                  </a:cubicBezTo>
                  <a:cubicBezTo>
                    <a:pt x="1098176" y="2876041"/>
                    <a:pt x="1108647" y="2876041"/>
                    <a:pt x="1119117" y="2875387"/>
                  </a:cubicBezTo>
                  <a:cubicBezTo>
                    <a:pt x="1143329" y="2874732"/>
                    <a:pt x="1167542" y="2870806"/>
                    <a:pt x="1191754" y="2868189"/>
                  </a:cubicBezTo>
                  <a:cubicBezTo>
                    <a:pt x="1238870" y="2862299"/>
                    <a:pt x="1284677" y="2851174"/>
                    <a:pt x="1332448" y="2854446"/>
                  </a:cubicBezTo>
                  <a:cubicBezTo>
                    <a:pt x="1363204" y="2856410"/>
                    <a:pt x="1393960" y="2860336"/>
                    <a:pt x="1425371" y="2860990"/>
                  </a:cubicBezTo>
                  <a:cubicBezTo>
                    <a:pt x="1507824" y="2863608"/>
                    <a:pt x="1587005" y="2878659"/>
                    <a:pt x="1664223" y="2908106"/>
                  </a:cubicBezTo>
                  <a:cubicBezTo>
                    <a:pt x="1667495" y="2909415"/>
                    <a:pt x="1673385" y="2908761"/>
                    <a:pt x="1672730" y="2915305"/>
                  </a:cubicBezTo>
                  <a:cubicBezTo>
                    <a:pt x="1667495" y="2917922"/>
                    <a:pt x="1662914" y="2915959"/>
                    <a:pt x="1658334" y="2915305"/>
                  </a:cubicBezTo>
                  <a:cubicBezTo>
                    <a:pt x="1590277" y="2904834"/>
                    <a:pt x="1521566" y="2905489"/>
                    <a:pt x="1452855" y="2905489"/>
                  </a:cubicBezTo>
                  <a:cubicBezTo>
                    <a:pt x="1371711" y="2905489"/>
                    <a:pt x="1291876" y="2920540"/>
                    <a:pt x="1211386" y="2926429"/>
                  </a:cubicBezTo>
                  <a:cubicBezTo>
                    <a:pt x="1138749" y="2931664"/>
                    <a:pt x="1066111" y="2932319"/>
                    <a:pt x="993474" y="2923157"/>
                  </a:cubicBezTo>
                  <a:cubicBezTo>
                    <a:pt x="899242" y="2910724"/>
                    <a:pt x="809591" y="2881276"/>
                    <a:pt x="719285" y="2852483"/>
                  </a:cubicBezTo>
                  <a:cubicBezTo>
                    <a:pt x="651883" y="2830888"/>
                    <a:pt x="585790" y="2803404"/>
                    <a:pt x="520351" y="2777228"/>
                  </a:cubicBezTo>
                  <a:cubicBezTo>
                    <a:pt x="512498" y="2773956"/>
                    <a:pt x="504645" y="2771339"/>
                    <a:pt x="494829" y="2767412"/>
                  </a:cubicBezTo>
                  <a:cubicBezTo>
                    <a:pt x="503991" y="2777883"/>
                    <a:pt x="504645" y="2778537"/>
                    <a:pt x="516424" y="2784427"/>
                  </a:cubicBezTo>
                  <a:cubicBezTo>
                    <a:pt x="613274" y="2828271"/>
                    <a:pt x="711432" y="2869497"/>
                    <a:pt x="813517" y="2900253"/>
                  </a:cubicBezTo>
                  <a:cubicBezTo>
                    <a:pt x="893352" y="2924466"/>
                    <a:pt x="973842" y="2945406"/>
                    <a:pt x="1057604" y="2950641"/>
                  </a:cubicBezTo>
                  <a:cubicBezTo>
                    <a:pt x="1131550" y="2955222"/>
                    <a:pt x="1204187" y="2949987"/>
                    <a:pt x="1277479" y="2942789"/>
                  </a:cubicBezTo>
                  <a:cubicBezTo>
                    <a:pt x="1363204" y="2934282"/>
                    <a:pt x="1449583" y="2925121"/>
                    <a:pt x="1535963" y="2927738"/>
                  </a:cubicBezTo>
                  <a:cubicBezTo>
                    <a:pt x="1581770" y="2929047"/>
                    <a:pt x="1628232" y="2922503"/>
                    <a:pt x="1674039" y="2932973"/>
                  </a:cubicBezTo>
                  <a:cubicBezTo>
                    <a:pt x="1708722" y="2940826"/>
                    <a:pt x="1744059" y="2944752"/>
                    <a:pt x="1780050" y="2948024"/>
                  </a:cubicBezTo>
                  <a:cubicBezTo>
                    <a:pt x="1797064" y="2949333"/>
                    <a:pt x="1802954" y="2942135"/>
                    <a:pt x="1796410" y="2927084"/>
                  </a:cubicBezTo>
                  <a:cubicBezTo>
                    <a:pt x="1792483" y="2918577"/>
                    <a:pt x="1790520" y="2909415"/>
                    <a:pt x="1787248" y="2900908"/>
                  </a:cubicBezTo>
                  <a:cubicBezTo>
                    <a:pt x="1779396" y="2879313"/>
                    <a:pt x="1774815" y="2856410"/>
                    <a:pt x="1762382" y="2835469"/>
                  </a:cubicBezTo>
                  <a:cubicBezTo>
                    <a:pt x="1746022" y="2808639"/>
                    <a:pt x="1727699" y="2783118"/>
                    <a:pt x="1717229" y="2753016"/>
                  </a:cubicBezTo>
                  <a:cubicBezTo>
                    <a:pt x="1713302" y="2741237"/>
                    <a:pt x="1707413" y="2730112"/>
                    <a:pt x="1698906" y="2720951"/>
                  </a:cubicBezTo>
                  <a:cubicBezTo>
                    <a:pt x="1677311" y="2698047"/>
                    <a:pt x="1659642" y="2673181"/>
                    <a:pt x="1640665" y="2648314"/>
                  </a:cubicBezTo>
                  <a:cubicBezTo>
                    <a:pt x="1630195" y="2635226"/>
                    <a:pt x="1617762" y="2624101"/>
                    <a:pt x="1601402" y="2620175"/>
                  </a:cubicBezTo>
                  <a:cubicBezTo>
                    <a:pt x="1534654" y="2604470"/>
                    <a:pt x="1468561" y="2586801"/>
                    <a:pt x="1400504" y="2580257"/>
                  </a:cubicBezTo>
                  <a:cubicBezTo>
                    <a:pt x="1379564" y="2578294"/>
                    <a:pt x="1358623" y="2575022"/>
                    <a:pt x="1337683" y="2571096"/>
                  </a:cubicBezTo>
                  <a:cubicBezTo>
                    <a:pt x="1303655" y="2563898"/>
                    <a:pt x="1269626" y="2563898"/>
                    <a:pt x="1235598" y="2569787"/>
                  </a:cubicBezTo>
                  <a:cubicBezTo>
                    <a:pt x="1128278" y="2588110"/>
                    <a:pt x="1020958" y="2603815"/>
                    <a:pt x="911675" y="2608396"/>
                  </a:cubicBezTo>
                  <a:cubicBezTo>
                    <a:pt x="812208" y="2612322"/>
                    <a:pt x="722557" y="2581566"/>
                    <a:pt x="638795" y="2532487"/>
                  </a:cubicBezTo>
                  <a:cubicBezTo>
                    <a:pt x="585790" y="2501076"/>
                    <a:pt x="533438" y="2468356"/>
                    <a:pt x="479778" y="2436946"/>
                  </a:cubicBezTo>
                  <a:cubicBezTo>
                    <a:pt x="373767" y="2374779"/>
                    <a:pt x="270374" y="2309340"/>
                    <a:pt x="184649" y="2219689"/>
                  </a:cubicBezTo>
                  <a:cubicBezTo>
                    <a:pt x="155201" y="2188933"/>
                    <a:pt x="123791" y="2160794"/>
                    <a:pt x="100887" y="2124802"/>
                  </a:cubicBezTo>
                  <a:cubicBezTo>
                    <a:pt x="80601" y="2093391"/>
                    <a:pt x="60969" y="2062635"/>
                    <a:pt x="32831" y="2037768"/>
                  </a:cubicBezTo>
                  <a:cubicBezTo>
                    <a:pt x="13853" y="2020754"/>
                    <a:pt x="15816" y="1999160"/>
                    <a:pt x="15162" y="1977564"/>
                  </a:cubicBezTo>
                  <a:cubicBezTo>
                    <a:pt x="15162" y="1969712"/>
                    <a:pt x="19088" y="1965786"/>
                    <a:pt x="28250" y="1970366"/>
                  </a:cubicBezTo>
                  <a:cubicBezTo>
                    <a:pt x="43301" y="1977564"/>
                    <a:pt x="59661" y="1983454"/>
                    <a:pt x="72094" y="1995888"/>
                  </a:cubicBezTo>
                  <a:cubicBezTo>
                    <a:pt x="100233" y="2024026"/>
                    <a:pt x="133607" y="2045621"/>
                    <a:pt x="163708" y="2071142"/>
                  </a:cubicBezTo>
                  <a:cubicBezTo>
                    <a:pt x="219986" y="2120222"/>
                    <a:pt x="279535" y="2166683"/>
                    <a:pt x="334504" y="2217725"/>
                  </a:cubicBezTo>
                  <a:cubicBezTo>
                    <a:pt x="376385" y="2256989"/>
                    <a:pt x="418920" y="2295598"/>
                    <a:pt x="468654" y="2325700"/>
                  </a:cubicBezTo>
                  <a:cubicBezTo>
                    <a:pt x="565504" y="2383286"/>
                    <a:pt x="670206" y="2419932"/>
                    <a:pt x="778834" y="2447416"/>
                  </a:cubicBezTo>
                  <a:cubicBezTo>
                    <a:pt x="837729" y="2462467"/>
                    <a:pt x="897279" y="2472283"/>
                    <a:pt x="958137" y="2472937"/>
                  </a:cubicBezTo>
                  <a:cubicBezTo>
                    <a:pt x="1033392" y="2474246"/>
                    <a:pt x="1107992" y="2470320"/>
                    <a:pt x="1183247" y="2469011"/>
                  </a:cubicBezTo>
                  <a:cubicBezTo>
                    <a:pt x="1231017" y="2468356"/>
                    <a:pt x="1278788" y="2471628"/>
                    <a:pt x="1325249" y="2484062"/>
                  </a:cubicBezTo>
                  <a:cubicBezTo>
                    <a:pt x="1384144" y="2499768"/>
                    <a:pt x="1438459" y="2525943"/>
                    <a:pt x="1495391" y="2545575"/>
                  </a:cubicBezTo>
                  <a:cubicBezTo>
                    <a:pt x="1497354" y="2546229"/>
                    <a:pt x="1500626" y="2546883"/>
                    <a:pt x="1499971" y="2550155"/>
                  </a:cubicBezTo>
                  <a:cubicBezTo>
                    <a:pt x="1499971" y="2550155"/>
                    <a:pt x="1499971" y="2550155"/>
                    <a:pt x="1499971" y="2549501"/>
                  </a:cubicBezTo>
                  <a:cubicBezTo>
                    <a:pt x="1500626" y="2548847"/>
                    <a:pt x="1500626" y="2548192"/>
                    <a:pt x="1501280" y="2548192"/>
                  </a:cubicBezTo>
                  <a:cubicBezTo>
                    <a:pt x="1502589" y="2548192"/>
                    <a:pt x="1503243" y="2549501"/>
                    <a:pt x="1503898" y="2550810"/>
                  </a:cubicBezTo>
                  <a:cubicBezTo>
                    <a:pt x="1503898" y="2550810"/>
                    <a:pt x="1503898" y="2550155"/>
                    <a:pt x="1504552" y="2550155"/>
                  </a:cubicBezTo>
                  <a:cubicBezTo>
                    <a:pt x="1505861" y="2548192"/>
                    <a:pt x="1507824" y="2550155"/>
                    <a:pt x="1509787" y="2550810"/>
                  </a:cubicBezTo>
                  <a:cubicBezTo>
                    <a:pt x="1511096" y="2551464"/>
                    <a:pt x="1512405" y="2552119"/>
                    <a:pt x="1513714" y="2552773"/>
                  </a:cubicBezTo>
                  <a:cubicBezTo>
                    <a:pt x="1515677" y="2552773"/>
                    <a:pt x="1517640" y="2552773"/>
                    <a:pt x="1519603" y="2553427"/>
                  </a:cubicBezTo>
                  <a:cubicBezTo>
                    <a:pt x="1522875" y="2554082"/>
                    <a:pt x="1525493" y="2555391"/>
                    <a:pt x="1526801" y="2559317"/>
                  </a:cubicBezTo>
                  <a:cubicBezTo>
                    <a:pt x="1537272" y="2557354"/>
                    <a:pt x="1545124" y="2563243"/>
                    <a:pt x="1553631" y="2567824"/>
                  </a:cubicBezTo>
                  <a:cubicBezTo>
                    <a:pt x="1556903" y="2568478"/>
                    <a:pt x="1559521" y="2568478"/>
                    <a:pt x="1562793" y="2569133"/>
                  </a:cubicBezTo>
                  <a:cubicBezTo>
                    <a:pt x="1568028" y="2566515"/>
                    <a:pt x="1571954" y="2563243"/>
                    <a:pt x="1569337" y="2556045"/>
                  </a:cubicBezTo>
                  <a:cubicBezTo>
                    <a:pt x="1566065" y="2547538"/>
                    <a:pt x="1564102" y="2538376"/>
                    <a:pt x="1561484" y="2529869"/>
                  </a:cubicBezTo>
                  <a:cubicBezTo>
                    <a:pt x="1552977" y="2503039"/>
                    <a:pt x="1534654" y="2481444"/>
                    <a:pt x="1527456" y="2453960"/>
                  </a:cubicBezTo>
                  <a:cubicBezTo>
                    <a:pt x="1518949" y="2419932"/>
                    <a:pt x="1495391" y="2402263"/>
                    <a:pt x="1463980" y="2392447"/>
                  </a:cubicBezTo>
                  <a:cubicBezTo>
                    <a:pt x="1444348" y="2385904"/>
                    <a:pt x="1424717" y="2379360"/>
                    <a:pt x="1405739" y="2371507"/>
                  </a:cubicBezTo>
                  <a:cubicBezTo>
                    <a:pt x="1345536" y="2345331"/>
                    <a:pt x="1285986" y="2317193"/>
                    <a:pt x="1223165" y="2298870"/>
                  </a:cubicBezTo>
                  <a:cubicBezTo>
                    <a:pt x="1208768" y="2294289"/>
                    <a:pt x="1193063" y="2294289"/>
                    <a:pt x="1178666" y="2289708"/>
                  </a:cubicBezTo>
                  <a:cubicBezTo>
                    <a:pt x="1079199" y="2260261"/>
                    <a:pt x="977769" y="2243901"/>
                    <a:pt x="874375" y="2233431"/>
                  </a:cubicBezTo>
                  <a:cubicBezTo>
                    <a:pt x="746115" y="2220343"/>
                    <a:pt x="617855" y="2203983"/>
                    <a:pt x="498101" y="2152941"/>
                  </a:cubicBezTo>
                  <a:cubicBezTo>
                    <a:pt x="446405" y="2131346"/>
                    <a:pt x="394708" y="2106479"/>
                    <a:pt x="357408" y="2063290"/>
                  </a:cubicBezTo>
                  <a:cubicBezTo>
                    <a:pt x="316181" y="2016828"/>
                    <a:pt x="277572" y="1968403"/>
                    <a:pt x="246162" y="1913434"/>
                  </a:cubicBezTo>
                  <a:cubicBezTo>
                    <a:pt x="216060" y="1860429"/>
                    <a:pt x="191193" y="1804806"/>
                    <a:pt x="163054" y="1750492"/>
                  </a:cubicBezTo>
                  <a:cubicBezTo>
                    <a:pt x="151929" y="1728897"/>
                    <a:pt x="148658" y="1702721"/>
                    <a:pt x="137533" y="1680472"/>
                  </a:cubicBezTo>
                  <a:cubicBezTo>
                    <a:pt x="108740" y="1624194"/>
                    <a:pt x="107431" y="1562682"/>
                    <a:pt x="98924" y="1502478"/>
                  </a:cubicBezTo>
                  <a:cubicBezTo>
                    <a:pt x="96961" y="1490699"/>
                    <a:pt x="101541" y="1480229"/>
                    <a:pt x="108085" y="1470413"/>
                  </a:cubicBezTo>
                  <a:cubicBezTo>
                    <a:pt x="115284" y="1459288"/>
                    <a:pt x="122482" y="1458634"/>
                    <a:pt x="130989" y="1469104"/>
                  </a:cubicBezTo>
                  <a:cubicBezTo>
                    <a:pt x="146040" y="1488081"/>
                    <a:pt x="161091" y="1507713"/>
                    <a:pt x="168289" y="1531925"/>
                  </a:cubicBezTo>
                  <a:cubicBezTo>
                    <a:pt x="177451" y="1560719"/>
                    <a:pt x="190538" y="1587549"/>
                    <a:pt x="201009" y="1615033"/>
                  </a:cubicBezTo>
                  <a:cubicBezTo>
                    <a:pt x="235691" y="1710574"/>
                    <a:pt x="277572" y="1801534"/>
                    <a:pt x="329923" y="1888568"/>
                  </a:cubicBezTo>
                  <a:cubicBezTo>
                    <a:pt x="367878" y="1952044"/>
                    <a:pt x="419575" y="2001777"/>
                    <a:pt x="486322" y="2031224"/>
                  </a:cubicBezTo>
                  <a:cubicBezTo>
                    <a:pt x="531475" y="2050856"/>
                    <a:pt x="581863" y="2061327"/>
                    <a:pt x="632251" y="2063944"/>
                  </a:cubicBezTo>
                  <a:cubicBezTo>
                    <a:pt x="695727" y="2067216"/>
                    <a:pt x="759203" y="2059363"/>
                    <a:pt x="822678" y="2056746"/>
                  </a:cubicBezTo>
                  <a:cubicBezTo>
                    <a:pt x="929998" y="2051511"/>
                    <a:pt x="1030774" y="2078341"/>
                    <a:pt x="1125006" y="2128729"/>
                  </a:cubicBezTo>
                  <a:cubicBezTo>
                    <a:pt x="1174086" y="2154904"/>
                    <a:pt x="1223165" y="2179117"/>
                    <a:pt x="1272898" y="2204638"/>
                  </a:cubicBezTo>
                  <a:cubicBezTo>
                    <a:pt x="1314779" y="2226232"/>
                    <a:pt x="1354043" y="2251754"/>
                    <a:pt x="1393306" y="2277929"/>
                  </a:cubicBezTo>
                  <a:cubicBezTo>
                    <a:pt x="1414901" y="2292326"/>
                    <a:pt x="1435841" y="2308031"/>
                    <a:pt x="1456127" y="2323737"/>
                  </a:cubicBezTo>
                  <a:cubicBezTo>
                    <a:pt x="1460054" y="2327009"/>
                    <a:pt x="1465943" y="2330281"/>
                    <a:pt x="1471178" y="2326354"/>
                  </a:cubicBezTo>
                  <a:cubicBezTo>
                    <a:pt x="1477068" y="2321774"/>
                    <a:pt x="1473141" y="2315884"/>
                    <a:pt x="1470524" y="2311303"/>
                  </a:cubicBezTo>
                  <a:cubicBezTo>
                    <a:pt x="1462671" y="2296252"/>
                    <a:pt x="1454164" y="2281856"/>
                    <a:pt x="1446966" y="2266805"/>
                  </a:cubicBezTo>
                  <a:cubicBezTo>
                    <a:pt x="1433878" y="2239975"/>
                    <a:pt x="1420136" y="2213145"/>
                    <a:pt x="1403122" y="2188933"/>
                  </a:cubicBezTo>
                  <a:cubicBezTo>
                    <a:pt x="1383490" y="2160794"/>
                    <a:pt x="1354043" y="2143780"/>
                    <a:pt x="1323941" y="2127420"/>
                  </a:cubicBezTo>
                  <a:cubicBezTo>
                    <a:pt x="1284677" y="2105825"/>
                    <a:pt x="1250649" y="2076377"/>
                    <a:pt x="1208768" y="2059363"/>
                  </a:cubicBezTo>
                  <a:cubicBezTo>
                    <a:pt x="1125006" y="2024681"/>
                    <a:pt x="1043208" y="1985417"/>
                    <a:pt x="963372" y="1941573"/>
                  </a:cubicBezTo>
                  <a:cubicBezTo>
                    <a:pt x="935888" y="1926522"/>
                    <a:pt x="906440" y="1916052"/>
                    <a:pt x="880919" y="1899038"/>
                  </a:cubicBezTo>
                  <a:cubicBezTo>
                    <a:pt x="818752" y="1857157"/>
                    <a:pt x="759203" y="1811350"/>
                    <a:pt x="704888" y="1759653"/>
                  </a:cubicBezTo>
                  <a:cubicBezTo>
                    <a:pt x="608693" y="1667384"/>
                    <a:pt x="530821" y="1560719"/>
                    <a:pt x="471271" y="1442274"/>
                  </a:cubicBezTo>
                  <a:cubicBezTo>
                    <a:pt x="443787" y="1387306"/>
                    <a:pt x="416957" y="1332337"/>
                    <a:pt x="390782" y="1276714"/>
                  </a:cubicBezTo>
                  <a:cubicBezTo>
                    <a:pt x="373113" y="1238759"/>
                    <a:pt x="364606" y="1197533"/>
                    <a:pt x="357408" y="1156306"/>
                  </a:cubicBezTo>
                  <a:cubicBezTo>
                    <a:pt x="356099" y="1149762"/>
                    <a:pt x="356099" y="1140601"/>
                    <a:pt x="364606" y="1137983"/>
                  </a:cubicBezTo>
                  <a:cubicBezTo>
                    <a:pt x="371150" y="1135366"/>
                    <a:pt x="377039" y="1139946"/>
                    <a:pt x="381620" y="1145182"/>
                  </a:cubicBezTo>
                  <a:cubicBezTo>
                    <a:pt x="391436" y="1156960"/>
                    <a:pt x="399943" y="1169394"/>
                    <a:pt x="410413" y="1180518"/>
                  </a:cubicBezTo>
                  <a:cubicBezTo>
                    <a:pt x="441824" y="1215856"/>
                    <a:pt x="467999" y="1255119"/>
                    <a:pt x="498101" y="1291765"/>
                  </a:cubicBezTo>
                  <a:cubicBezTo>
                    <a:pt x="553724" y="1359167"/>
                    <a:pt x="606076" y="1429186"/>
                    <a:pt x="655809" y="1501824"/>
                  </a:cubicBezTo>
                  <a:cubicBezTo>
                    <a:pt x="698999" y="1563991"/>
                    <a:pt x="744806" y="1623540"/>
                    <a:pt x="799120" y="1676545"/>
                  </a:cubicBezTo>
                  <a:cubicBezTo>
                    <a:pt x="866523" y="1741330"/>
                    <a:pt x="941777" y="1794990"/>
                    <a:pt x="1021613" y="1842760"/>
                  </a:cubicBezTo>
                  <a:cubicBezTo>
                    <a:pt x="1038627" y="1852576"/>
                    <a:pt x="1054332" y="1864355"/>
                    <a:pt x="1071346" y="1873517"/>
                  </a:cubicBezTo>
                  <a:cubicBezTo>
                    <a:pt x="1120426" y="1899692"/>
                    <a:pt x="1166233" y="1930449"/>
                    <a:pt x="1207459" y="1968403"/>
                  </a:cubicBezTo>
                  <a:cubicBezTo>
                    <a:pt x="1254575" y="2011593"/>
                    <a:pt x="1306272" y="2048239"/>
                    <a:pt x="1351425" y="2093391"/>
                  </a:cubicBezTo>
                  <a:cubicBezTo>
                    <a:pt x="1355351" y="2097318"/>
                    <a:pt x="1361241" y="2100590"/>
                    <a:pt x="1365822" y="2096009"/>
                  </a:cubicBezTo>
                  <a:cubicBezTo>
                    <a:pt x="1371057" y="2091428"/>
                    <a:pt x="1367785" y="2086193"/>
                    <a:pt x="1363204" y="2082267"/>
                  </a:cubicBezTo>
                  <a:cubicBezTo>
                    <a:pt x="1346844" y="2067216"/>
                    <a:pt x="1341609" y="2046275"/>
                    <a:pt x="1336374" y="2025989"/>
                  </a:cubicBezTo>
                  <a:cubicBezTo>
                    <a:pt x="1327867" y="1991961"/>
                    <a:pt x="1318706" y="1958587"/>
                    <a:pt x="1302346" y="1927177"/>
                  </a:cubicBezTo>
                  <a:cubicBezTo>
                    <a:pt x="1278133" y="1880715"/>
                    <a:pt x="1266354" y="1829673"/>
                    <a:pt x="1240179" y="1783865"/>
                  </a:cubicBezTo>
                  <a:cubicBezTo>
                    <a:pt x="1235598" y="1775358"/>
                    <a:pt x="1231672" y="1768814"/>
                    <a:pt x="1223165" y="1763579"/>
                  </a:cubicBezTo>
                  <a:cubicBezTo>
                    <a:pt x="1193063" y="1745911"/>
                    <a:pt x="1159689" y="1735440"/>
                    <a:pt x="1129587" y="1717772"/>
                  </a:cubicBezTo>
                  <a:cubicBezTo>
                    <a:pt x="1083780" y="1691597"/>
                    <a:pt x="1045171" y="1656259"/>
                    <a:pt x="1003944" y="1625503"/>
                  </a:cubicBezTo>
                  <a:cubicBezTo>
                    <a:pt x="981041" y="1608489"/>
                    <a:pt x="955519" y="1596710"/>
                    <a:pt x="934579" y="1577733"/>
                  </a:cubicBezTo>
                  <a:cubicBezTo>
                    <a:pt x="873721" y="1521455"/>
                    <a:pt x="817443" y="1459943"/>
                    <a:pt x="761166" y="1399085"/>
                  </a:cubicBezTo>
                  <a:cubicBezTo>
                    <a:pt x="739571" y="1375526"/>
                    <a:pt x="713395" y="1357858"/>
                    <a:pt x="691801" y="1333646"/>
                  </a:cubicBezTo>
                  <a:cubicBezTo>
                    <a:pt x="671515" y="1310087"/>
                    <a:pt x="645339" y="1291110"/>
                    <a:pt x="625053" y="1267552"/>
                  </a:cubicBezTo>
                  <a:cubicBezTo>
                    <a:pt x="592333" y="1229598"/>
                    <a:pt x="552416" y="1196878"/>
                    <a:pt x="527549" y="1151725"/>
                  </a:cubicBezTo>
                  <a:cubicBezTo>
                    <a:pt x="517079" y="1132748"/>
                    <a:pt x="503991" y="1115079"/>
                    <a:pt x="500065" y="1092830"/>
                  </a:cubicBezTo>
                  <a:cubicBezTo>
                    <a:pt x="499410" y="1088250"/>
                    <a:pt x="498756" y="1083669"/>
                    <a:pt x="502028" y="1080397"/>
                  </a:cubicBezTo>
                  <a:cubicBezTo>
                    <a:pt x="505954" y="1077125"/>
                    <a:pt x="509880" y="1081706"/>
                    <a:pt x="513807" y="1083669"/>
                  </a:cubicBezTo>
                  <a:cubicBezTo>
                    <a:pt x="522314" y="1088904"/>
                    <a:pt x="530166" y="1094139"/>
                    <a:pt x="538019" y="1100029"/>
                  </a:cubicBezTo>
                  <a:cubicBezTo>
                    <a:pt x="597569" y="1141910"/>
                    <a:pt x="657118" y="1183790"/>
                    <a:pt x="716013" y="1226326"/>
                  </a:cubicBezTo>
                  <a:cubicBezTo>
                    <a:pt x="768364" y="1263626"/>
                    <a:pt x="826605" y="1293073"/>
                    <a:pt x="877647" y="1332991"/>
                  </a:cubicBezTo>
                  <a:cubicBezTo>
                    <a:pt x="947012" y="1386651"/>
                    <a:pt x="1018995" y="1437039"/>
                    <a:pt x="1076582" y="1504441"/>
                  </a:cubicBezTo>
                  <a:cubicBezTo>
                    <a:pt x="1119117" y="1554829"/>
                    <a:pt x="1166887" y="1599982"/>
                    <a:pt x="1203533" y="1654951"/>
                  </a:cubicBezTo>
                  <a:cubicBezTo>
                    <a:pt x="1225782" y="1688325"/>
                    <a:pt x="1247377" y="1721698"/>
                    <a:pt x="1269626" y="1756381"/>
                  </a:cubicBezTo>
                  <a:cubicBezTo>
                    <a:pt x="1275516" y="1744602"/>
                    <a:pt x="1273553" y="1734132"/>
                    <a:pt x="1272244" y="1723661"/>
                  </a:cubicBezTo>
                  <a:cubicBezTo>
                    <a:pt x="1269626" y="1706648"/>
                    <a:pt x="1271590" y="1690288"/>
                    <a:pt x="1274207" y="1673273"/>
                  </a:cubicBezTo>
                  <a:cubicBezTo>
                    <a:pt x="1284023" y="1615033"/>
                    <a:pt x="1308890" y="1562682"/>
                    <a:pt x="1335720" y="1511640"/>
                  </a:cubicBezTo>
                  <a:cubicBezTo>
                    <a:pt x="1369094" y="1447509"/>
                    <a:pt x="1412283" y="1388614"/>
                    <a:pt x="1452855" y="1329065"/>
                  </a:cubicBezTo>
                  <a:cubicBezTo>
                    <a:pt x="1488192" y="1277368"/>
                    <a:pt x="1516986" y="1221745"/>
                    <a:pt x="1538580" y="1164159"/>
                  </a:cubicBezTo>
                  <a:cubicBezTo>
                    <a:pt x="1558212" y="1111807"/>
                    <a:pt x="1572609" y="1056839"/>
                    <a:pt x="1587005" y="1002524"/>
                  </a:cubicBezTo>
                  <a:cubicBezTo>
                    <a:pt x="1600747" y="950828"/>
                    <a:pt x="1626923" y="905675"/>
                    <a:pt x="1653753" y="859868"/>
                  </a:cubicBezTo>
                  <a:cubicBezTo>
                    <a:pt x="1658334" y="852015"/>
                    <a:pt x="1664223" y="844817"/>
                    <a:pt x="1672730" y="840890"/>
                  </a:cubicBezTo>
                  <a:cubicBezTo>
                    <a:pt x="1676657" y="844817"/>
                    <a:pt x="1675348" y="848743"/>
                    <a:pt x="1675348" y="852015"/>
                  </a:cubicBezTo>
                  <a:cubicBezTo>
                    <a:pt x="1675348" y="889970"/>
                    <a:pt x="1673385" y="928578"/>
                    <a:pt x="1665532" y="965224"/>
                  </a:cubicBezTo>
                  <a:cubicBezTo>
                    <a:pt x="1649827" y="1036553"/>
                    <a:pt x="1651790" y="1109844"/>
                    <a:pt x="1641974" y="1182481"/>
                  </a:cubicBezTo>
                  <a:cubicBezTo>
                    <a:pt x="1633467" y="1245957"/>
                    <a:pt x="1621033" y="1307470"/>
                    <a:pt x="1585042" y="1361130"/>
                  </a:cubicBezTo>
                  <a:cubicBezTo>
                    <a:pt x="1552323" y="1409555"/>
                    <a:pt x="1520912" y="1459288"/>
                    <a:pt x="1481649" y="1503132"/>
                  </a:cubicBezTo>
                  <a:cubicBezTo>
                    <a:pt x="1473141" y="1512294"/>
                    <a:pt x="1465289" y="1522764"/>
                    <a:pt x="1459399" y="1533234"/>
                  </a:cubicBezTo>
                  <a:cubicBezTo>
                    <a:pt x="1429297" y="1587549"/>
                    <a:pt x="1382836" y="1630738"/>
                    <a:pt x="1358623" y="1688979"/>
                  </a:cubicBezTo>
                  <a:cubicBezTo>
                    <a:pt x="1357315" y="1691597"/>
                    <a:pt x="1356006" y="1693560"/>
                    <a:pt x="1354043" y="1695523"/>
                  </a:cubicBezTo>
                  <a:cubicBezTo>
                    <a:pt x="1325249" y="1723661"/>
                    <a:pt x="1315434" y="1762925"/>
                    <a:pt x="1297765" y="1797607"/>
                  </a:cubicBezTo>
                  <a:cubicBezTo>
                    <a:pt x="1291876" y="1809387"/>
                    <a:pt x="1292530" y="1821166"/>
                    <a:pt x="1295802" y="1834253"/>
                  </a:cubicBezTo>
                  <a:cubicBezTo>
                    <a:pt x="1310199" y="1888568"/>
                    <a:pt x="1332448" y="1940265"/>
                    <a:pt x="1346844" y="1993924"/>
                  </a:cubicBezTo>
                  <a:cubicBezTo>
                    <a:pt x="1348808" y="2000468"/>
                    <a:pt x="1352079" y="2007012"/>
                    <a:pt x="1354697" y="2013556"/>
                  </a:cubicBezTo>
                  <a:cubicBezTo>
                    <a:pt x="1357315" y="2020100"/>
                    <a:pt x="1361241" y="2026644"/>
                    <a:pt x="1370402" y="2025335"/>
                  </a:cubicBezTo>
                  <a:cubicBezTo>
                    <a:pt x="1378255" y="2024681"/>
                    <a:pt x="1381527" y="2018791"/>
                    <a:pt x="1382836" y="2012247"/>
                  </a:cubicBezTo>
                  <a:cubicBezTo>
                    <a:pt x="1388725" y="1974292"/>
                    <a:pt x="1410320" y="1942882"/>
                    <a:pt x="1427334" y="1909508"/>
                  </a:cubicBezTo>
                  <a:cubicBezTo>
                    <a:pt x="1455473" y="1853885"/>
                    <a:pt x="1490810" y="1802188"/>
                    <a:pt x="1519603" y="1746565"/>
                  </a:cubicBezTo>
                  <a:cubicBezTo>
                    <a:pt x="1540544" y="1705339"/>
                    <a:pt x="1557558" y="1660840"/>
                    <a:pt x="1586351" y="1623540"/>
                  </a:cubicBezTo>
                  <a:cubicBezTo>
                    <a:pt x="1590277" y="1618305"/>
                    <a:pt x="1592240" y="1611761"/>
                    <a:pt x="1594858" y="1605871"/>
                  </a:cubicBezTo>
                  <a:cubicBezTo>
                    <a:pt x="1614490" y="1556792"/>
                    <a:pt x="1640011" y="1510985"/>
                    <a:pt x="1658334" y="1461906"/>
                  </a:cubicBezTo>
                  <a:cubicBezTo>
                    <a:pt x="1676657" y="1412827"/>
                    <a:pt x="1700215" y="1365710"/>
                    <a:pt x="1711339" y="1314014"/>
                  </a:cubicBezTo>
                  <a:cubicBezTo>
                    <a:pt x="1714611" y="1298963"/>
                    <a:pt x="1721155" y="1285221"/>
                    <a:pt x="1725081" y="1270824"/>
                  </a:cubicBezTo>
                  <a:cubicBezTo>
                    <a:pt x="1736860" y="1225671"/>
                    <a:pt x="1750602" y="1181173"/>
                    <a:pt x="1753874" y="1134057"/>
                  </a:cubicBezTo>
                  <a:cubicBezTo>
                    <a:pt x="1758455" y="1068618"/>
                    <a:pt x="1770889" y="1003833"/>
                    <a:pt x="1788557" y="940357"/>
                  </a:cubicBezTo>
                  <a:cubicBezTo>
                    <a:pt x="1801645" y="895205"/>
                    <a:pt x="1818005" y="851361"/>
                    <a:pt x="1833056" y="806862"/>
                  </a:cubicBezTo>
                  <a:cubicBezTo>
                    <a:pt x="1844835" y="772834"/>
                    <a:pt x="1864466" y="742732"/>
                    <a:pt x="1885407" y="713285"/>
                  </a:cubicBezTo>
                  <a:cubicBezTo>
                    <a:pt x="1888024" y="709358"/>
                    <a:pt x="1891951" y="704777"/>
                    <a:pt x="1897186" y="705432"/>
                  </a:cubicBezTo>
                  <a:cubicBezTo>
                    <a:pt x="1903075" y="706086"/>
                    <a:pt x="1902421" y="712630"/>
                    <a:pt x="1904384" y="717211"/>
                  </a:cubicBezTo>
                  <a:cubicBezTo>
                    <a:pt x="1908310" y="727027"/>
                    <a:pt x="1908965" y="737497"/>
                    <a:pt x="1910273" y="747313"/>
                  </a:cubicBezTo>
                  <a:cubicBezTo>
                    <a:pt x="1915509" y="785267"/>
                    <a:pt x="1902421" y="821259"/>
                    <a:pt x="1900458" y="858559"/>
                  </a:cubicBezTo>
                  <a:cubicBezTo>
                    <a:pt x="1897186" y="924652"/>
                    <a:pt x="1885407" y="990091"/>
                    <a:pt x="1877554" y="1056184"/>
                  </a:cubicBezTo>
                  <a:cubicBezTo>
                    <a:pt x="1872973" y="1090867"/>
                    <a:pt x="1863158" y="1124241"/>
                    <a:pt x="1859231" y="1158924"/>
                  </a:cubicBezTo>
                  <a:cubicBezTo>
                    <a:pt x="1850070" y="1241376"/>
                    <a:pt x="1840254" y="1323175"/>
                    <a:pt x="1823240" y="1404320"/>
                  </a:cubicBezTo>
                  <a:cubicBezTo>
                    <a:pt x="1812115" y="1457325"/>
                    <a:pt x="1791829" y="1506404"/>
                    <a:pt x="1767617" y="1554829"/>
                  </a:cubicBezTo>
                  <a:cubicBezTo>
                    <a:pt x="1740787" y="1608489"/>
                    <a:pt x="1699560" y="1651024"/>
                    <a:pt x="1666186" y="1700104"/>
                  </a:cubicBezTo>
                  <a:cubicBezTo>
                    <a:pt x="1618416" y="1770778"/>
                    <a:pt x="1566719" y="1838180"/>
                    <a:pt x="1512405" y="1904273"/>
                  </a:cubicBezTo>
                  <a:cubicBezTo>
                    <a:pt x="1492119" y="1929140"/>
                    <a:pt x="1478377" y="1959896"/>
                    <a:pt x="1453510" y="1982145"/>
                  </a:cubicBezTo>
                  <a:cubicBezTo>
                    <a:pt x="1426025" y="2006358"/>
                    <a:pt x="1416864" y="2041695"/>
                    <a:pt x="1403776" y="2074414"/>
                  </a:cubicBezTo>
                  <a:cubicBezTo>
                    <a:pt x="1397232" y="2090119"/>
                    <a:pt x="1401159" y="2106479"/>
                    <a:pt x="1407048" y="2122185"/>
                  </a:cubicBezTo>
                  <a:cubicBezTo>
                    <a:pt x="1426680" y="2171264"/>
                    <a:pt x="1456127" y="2215762"/>
                    <a:pt x="1475759" y="2264842"/>
                  </a:cubicBezTo>
                  <a:cubicBezTo>
                    <a:pt x="1476413" y="2267459"/>
                    <a:pt x="1479031" y="2269422"/>
                    <a:pt x="1480994" y="2271385"/>
                  </a:cubicBezTo>
                  <a:cubicBezTo>
                    <a:pt x="1484266" y="2274657"/>
                    <a:pt x="1488847" y="2276621"/>
                    <a:pt x="1492773" y="2274657"/>
                  </a:cubicBezTo>
                  <a:cubicBezTo>
                    <a:pt x="1496700" y="2272694"/>
                    <a:pt x="1497354" y="2268114"/>
                    <a:pt x="1496700" y="2264842"/>
                  </a:cubicBezTo>
                  <a:cubicBezTo>
                    <a:pt x="1492119" y="2237357"/>
                    <a:pt x="1503898" y="2212490"/>
                    <a:pt x="1508478" y="2186315"/>
                  </a:cubicBezTo>
                  <a:cubicBezTo>
                    <a:pt x="1517640" y="2133309"/>
                    <a:pt x="1536617" y="2084884"/>
                    <a:pt x="1569337" y="2042349"/>
                  </a:cubicBezTo>
                  <a:cubicBezTo>
                    <a:pt x="1577844" y="2030570"/>
                    <a:pt x="1585042" y="2017482"/>
                    <a:pt x="1591586" y="2004395"/>
                  </a:cubicBezTo>
                  <a:cubicBezTo>
                    <a:pt x="1607946" y="1973638"/>
                    <a:pt x="1624960" y="1942882"/>
                    <a:pt x="1646555" y="1916052"/>
                  </a:cubicBezTo>
                  <a:cubicBezTo>
                    <a:pt x="1714611" y="1832290"/>
                    <a:pt x="1769580" y="1740021"/>
                    <a:pt x="1829129" y="1650370"/>
                  </a:cubicBezTo>
                  <a:cubicBezTo>
                    <a:pt x="1871665" y="1586894"/>
                    <a:pt x="1895877" y="1512948"/>
                    <a:pt x="1934486" y="1447509"/>
                  </a:cubicBezTo>
                  <a:cubicBezTo>
                    <a:pt x="1950846" y="1419370"/>
                    <a:pt x="1954118" y="1385997"/>
                    <a:pt x="1967205" y="1355895"/>
                  </a:cubicBezTo>
                  <a:cubicBezTo>
                    <a:pt x="2001234" y="1277368"/>
                    <a:pt x="2022174" y="1194915"/>
                    <a:pt x="2041806" y="1111807"/>
                  </a:cubicBezTo>
                  <a:cubicBezTo>
                    <a:pt x="2047041" y="1090213"/>
                    <a:pt x="2051622" y="1069272"/>
                    <a:pt x="2061437" y="1050295"/>
                  </a:cubicBezTo>
                  <a:cubicBezTo>
                    <a:pt x="2069945" y="1033935"/>
                    <a:pt x="2074525" y="1015612"/>
                    <a:pt x="2079760" y="997944"/>
                  </a:cubicBezTo>
                  <a:cubicBezTo>
                    <a:pt x="2098738" y="933159"/>
                    <a:pt x="2139310" y="883426"/>
                    <a:pt x="2187080" y="837619"/>
                  </a:cubicBezTo>
                  <a:cubicBezTo>
                    <a:pt x="2191007" y="833692"/>
                    <a:pt x="2196242" y="829111"/>
                    <a:pt x="2202786" y="831729"/>
                  </a:cubicBezTo>
                  <a:cubicBezTo>
                    <a:pt x="2209329" y="834347"/>
                    <a:pt x="2209329" y="840890"/>
                    <a:pt x="2209984" y="846780"/>
                  </a:cubicBezTo>
                  <a:cubicBezTo>
                    <a:pt x="2211293" y="863794"/>
                    <a:pt x="2211947" y="880808"/>
                    <a:pt x="2207366" y="897168"/>
                  </a:cubicBezTo>
                  <a:cubicBezTo>
                    <a:pt x="2196242" y="935122"/>
                    <a:pt x="2184463" y="973077"/>
                    <a:pt x="2173338" y="1011032"/>
                  </a:cubicBezTo>
                  <a:cubicBezTo>
                    <a:pt x="2167449" y="1032626"/>
                    <a:pt x="2160905" y="1054221"/>
                    <a:pt x="2151089" y="1073853"/>
                  </a:cubicBezTo>
                  <a:cubicBezTo>
                    <a:pt x="2141927" y="1092830"/>
                    <a:pt x="2137347" y="1112462"/>
                    <a:pt x="2134075" y="1133402"/>
                  </a:cubicBezTo>
                  <a:cubicBezTo>
                    <a:pt x="2127531" y="1183136"/>
                    <a:pt x="2112480" y="1232215"/>
                    <a:pt x="2115097" y="1283258"/>
                  </a:cubicBezTo>
                  <a:cubicBezTo>
                    <a:pt x="2115097" y="1287184"/>
                    <a:pt x="2114443" y="1291110"/>
                    <a:pt x="2113134" y="1294382"/>
                  </a:cubicBezTo>
                  <a:cubicBezTo>
                    <a:pt x="2105282" y="1322521"/>
                    <a:pt x="2103318" y="1351968"/>
                    <a:pt x="2098738" y="1381416"/>
                  </a:cubicBezTo>
                  <a:cubicBezTo>
                    <a:pt x="2090885" y="1432458"/>
                    <a:pt x="2081069" y="1483501"/>
                    <a:pt x="2069945" y="1533234"/>
                  </a:cubicBezTo>
                  <a:cubicBezTo>
                    <a:pt x="2049658" y="1624849"/>
                    <a:pt x="2006469" y="1707302"/>
                    <a:pt x="1965897" y="1791063"/>
                  </a:cubicBezTo>
                  <a:cubicBezTo>
                    <a:pt x="1939721" y="1844069"/>
                    <a:pt x="1908310" y="1894457"/>
                    <a:pt x="1879517" y="1946154"/>
                  </a:cubicBezTo>
                  <a:cubicBezTo>
                    <a:pt x="1859886" y="1980836"/>
                    <a:pt x="1840908" y="2016174"/>
                    <a:pt x="1816041" y="2046275"/>
                  </a:cubicBezTo>
                  <a:cubicBezTo>
                    <a:pt x="1754529" y="2120876"/>
                    <a:pt x="1696943" y="2198748"/>
                    <a:pt x="1636739" y="2274657"/>
                  </a:cubicBezTo>
                  <a:cubicBezTo>
                    <a:pt x="1596821" y="2324391"/>
                    <a:pt x="1571300" y="2379360"/>
                    <a:pt x="1564102" y="2442836"/>
                  </a:cubicBezTo>
                  <a:cubicBezTo>
                    <a:pt x="1563447" y="2446762"/>
                    <a:pt x="1563447" y="2451343"/>
                    <a:pt x="1564756" y="2455923"/>
                  </a:cubicBezTo>
                  <a:cubicBezTo>
                    <a:pt x="1575226" y="2492569"/>
                    <a:pt x="1588314" y="2528560"/>
                    <a:pt x="1605983" y="2561934"/>
                  </a:cubicBezTo>
                  <a:cubicBezTo>
                    <a:pt x="1627577" y="2603815"/>
                    <a:pt x="1655716" y="2642424"/>
                    <a:pt x="1685164" y="2679725"/>
                  </a:cubicBezTo>
                  <a:cubicBezTo>
                    <a:pt x="1690399" y="2686268"/>
                    <a:pt x="1694979" y="2694121"/>
                    <a:pt x="1704795" y="2690195"/>
                  </a:cubicBezTo>
                  <a:cubicBezTo>
                    <a:pt x="1715266" y="2686268"/>
                    <a:pt x="1712648" y="2677107"/>
                    <a:pt x="1712648" y="2669254"/>
                  </a:cubicBezTo>
                  <a:cubicBezTo>
                    <a:pt x="1711339" y="2643733"/>
                    <a:pt x="1707413" y="2618212"/>
                    <a:pt x="1708722" y="2593345"/>
                  </a:cubicBezTo>
                  <a:cubicBezTo>
                    <a:pt x="1712648" y="2493224"/>
                    <a:pt x="1747331" y="2401609"/>
                    <a:pt x="1806226" y="2322428"/>
                  </a:cubicBezTo>
                  <a:cubicBezTo>
                    <a:pt x="1871665" y="2234085"/>
                    <a:pt x="1925979" y="2138545"/>
                    <a:pt x="1995998" y="2053474"/>
                  </a:cubicBezTo>
                  <a:cubicBezTo>
                    <a:pt x="2039843" y="2000468"/>
                    <a:pt x="2065364" y="1935684"/>
                    <a:pt x="2101355" y="1877443"/>
                  </a:cubicBezTo>
                  <a:cubicBezTo>
                    <a:pt x="2115097" y="1855194"/>
                    <a:pt x="2131457" y="1834253"/>
                    <a:pt x="2140619" y="1810041"/>
                  </a:cubicBezTo>
                  <a:cubicBezTo>
                    <a:pt x="2170066" y="1734132"/>
                    <a:pt x="2213256" y="1664766"/>
                    <a:pt x="2233542" y="1584931"/>
                  </a:cubicBezTo>
                  <a:cubicBezTo>
                    <a:pt x="2242049" y="1550903"/>
                    <a:pt x="2261681" y="1520801"/>
                    <a:pt x="2268225" y="1486118"/>
                  </a:cubicBezTo>
                  <a:cubicBezTo>
                    <a:pt x="2283275" y="1400393"/>
                    <a:pt x="2296363" y="1314668"/>
                    <a:pt x="2325156" y="1232215"/>
                  </a:cubicBezTo>
                  <a:cubicBezTo>
                    <a:pt x="2338244" y="1194915"/>
                    <a:pt x="2353295" y="1159578"/>
                    <a:pt x="2380125" y="1130130"/>
                  </a:cubicBezTo>
                  <a:cubicBezTo>
                    <a:pt x="2391904" y="1117042"/>
                    <a:pt x="2395176" y="1117697"/>
                    <a:pt x="2405646" y="1132094"/>
                  </a:cubicBezTo>
                  <a:cubicBezTo>
                    <a:pt x="2414808" y="1144527"/>
                    <a:pt x="2414808" y="1158924"/>
                    <a:pt x="2411536" y="1172666"/>
                  </a:cubicBezTo>
                  <a:cubicBezTo>
                    <a:pt x="2401720" y="1207349"/>
                    <a:pt x="2400411" y="1243340"/>
                    <a:pt x="2394522" y="1278677"/>
                  </a:cubicBezTo>
                  <a:cubicBezTo>
                    <a:pt x="2384706" y="1336263"/>
                    <a:pt x="2380125" y="1393849"/>
                    <a:pt x="2371618" y="1451436"/>
                  </a:cubicBezTo>
                  <a:cubicBezTo>
                    <a:pt x="2364420" y="1503132"/>
                    <a:pt x="2357876" y="1554829"/>
                    <a:pt x="2355258" y="1607180"/>
                  </a:cubicBezTo>
                  <a:cubicBezTo>
                    <a:pt x="2353295" y="1649061"/>
                    <a:pt x="2351332" y="1691597"/>
                    <a:pt x="2341516" y="1732168"/>
                  </a:cubicBezTo>
                  <a:cubicBezTo>
                    <a:pt x="2328428" y="1790409"/>
                    <a:pt x="2305525" y="1846687"/>
                    <a:pt x="2280003" y="1899692"/>
                  </a:cubicBezTo>
                  <a:cubicBezTo>
                    <a:pt x="2250556" y="1959896"/>
                    <a:pt x="2210638" y="2014865"/>
                    <a:pt x="2169412" y="2068525"/>
                  </a:cubicBezTo>
                  <a:cubicBezTo>
                    <a:pt x="2128185" y="2121530"/>
                    <a:pt x="2082378" y="2169955"/>
                    <a:pt x="2043769" y="2224924"/>
                  </a:cubicBezTo>
                  <a:cubicBezTo>
                    <a:pt x="1994690" y="2293635"/>
                    <a:pt x="1942993" y="2359728"/>
                    <a:pt x="1893259" y="2427785"/>
                  </a:cubicBezTo>
                  <a:cubicBezTo>
                    <a:pt x="1855959" y="2479481"/>
                    <a:pt x="1833056" y="2540994"/>
                    <a:pt x="1794447" y="2592690"/>
                  </a:cubicBezTo>
                  <a:cubicBezTo>
                    <a:pt x="1759764" y="2637843"/>
                    <a:pt x="1763036" y="2690849"/>
                    <a:pt x="1759110" y="2742546"/>
                  </a:cubicBezTo>
                  <a:cubicBezTo>
                    <a:pt x="1759110" y="2746472"/>
                    <a:pt x="1759764" y="2751053"/>
                    <a:pt x="1761727" y="2754979"/>
                  </a:cubicBezTo>
                  <a:cubicBezTo>
                    <a:pt x="1772852" y="2779846"/>
                    <a:pt x="1782013" y="2805367"/>
                    <a:pt x="1795101" y="2828925"/>
                  </a:cubicBezTo>
                  <a:cubicBezTo>
                    <a:pt x="1831092" y="2893710"/>
                    <a:pt x="1871665" y="2955222"/>
                    <a:pt x="1912237" y="3017389"/>
                  </a:cubicBezTo>
                  <a:cubicBezTo>
                    <a:pt x="1949537" y="3074321"/>
                    <a:pt x="1992727" y="3126672"/>
                    <a:pt x="2033953" y="3180987"/>
                  </a:cubicBezTo>
                  <a:cubicBezTo>
                    <a:pt x="2037879" y="3185567"/>
                    <a:pt x="2041806" y="3192766"/>
                    <a:pt x="2049658" y="3188839"/>
                  </a:cubicBezTo>
                  <a:cubicBezTo>
                    <a:pt x="2056202" y="3186222"/>
                    <a:pt x="2057511" y="3180987"/>
                    <a:pt x="2056857" y="3174443"/>
                  </a:cubicBezTo>
                  <a:cubicBezTo>
                    <a:pt x="2049658" y="3120128"/>
                    <a:pt x="2045078" y="3065160"/>
                    <a:pt x="2035916" y="3011500"/>
                  </a:cubicBezTo>
                  <a:cubicBezTo>
                    <a:pt x="2020865" y="2929047"/>
                    <a:pt x="2030027" y="2847902"/>
                    <a:pt x="2043115" y="2766758"/>
                  </a:cubicBezTo>
                  <a:cubicBezTo>
                    <a:pt x="2045078" y="2755634"/>
                    <a:pt x="2049658" y="2744509"/>
                    <a:pt x="2053585" y="2734039"/>
                  </a:cubicBezTo>
                  <a:cubicBezTo>
                    <a:pt x="2077143" y="2677761"/>
                    <a:pt x="2102664" y="2622793"/>
                    <a:pt x="2139310" y="2573059"/>
                  </a:cubicBezTo>
                  <a:cubicBezTo>
                    <a:pt x="2149126" y="2559317"/>
                    <a:pt x="2158941" y="2545575"/>
                    <a:pt x="2166794" y="2530523"/>
                  </a:cubicBezTo>
                  <a:cubicBezTo>
                    <a:pt x="2196896" y="2474900"/>
                    <a:pt x="2228307" y="2420586"/>
                    <a:pt x="2265607" y="2369544"/>
                  </a:cubicBezTo>
                  <a:cubicBezTo>
                    <a:pt x="2313377" y="2303451"/>
                    <a:pt x="2350023" y="2230159"/>
                    <a:pt x="2390595" y="2159485"/>
                  </a:cubicBezTo>
                  <a:cubicBezTo>
                    <a:pt x="2423969" y="2101898"/>
                    <a:pt x="2447527" y="2039731"/>
                    <a:pt x="2468468" y="1976910"/>
                  </a:cubicBezTo>
                  <a:cubicBezTo>
                    <a:pt x="2477629" y="1948117"/>
                    <a:pt x="2482864" y="1918015"/>
                    <a:pt x="2495298" y="1889877"/>
                  </a:cubicBezTo>
                  <a:cubicBezTo>
                    <a:pt x="2507731" y="1860429"/>
                    <a:pt x="2516892" y="1829673"/>
                    <a:pt x="2523436" y="1798262"/>
                  </a:cubicBezTo>
                  <a:cubicBezTo>
                    <a:pt x="2538487" y="1727588"/>
                    <a:pt x="2549612" y="1655605"/>
                    <a:pt x="2581023" y="1588857"/>
                  </a:cubicBezTo>
                  <a:cubicBezTo>
                    <a:pt x="2593456" y="1562027"/>
                    <a:pt x="2598691" y="1531925"/>
                    <a:pt x="2616360" y="1507059"/>
                  </a:cubicBezTo>
                  <a:cubicBezTo>
                    <a:pt x="2632719" y="1483501"/>
                    <a:pt x="2654969" y="1470413"/>
                    <a:pt x="2683762" y="1471722"/>
                  </a:cubicBezTo>
                  <a:cubicBezTo>
                    <a:pt x="2706011" y="1473030"/>
                    <a:pt x="2713864" y="1482192"/>
                    <a:pt x="2715172" y="1504441"/>
                  </a:cubicBezTo>
                  <a:cubicBezTo>
                    <a:pt x="2717136" y="1541087"/>
                    <a:pt x="2704702" y="1575115"/>
                    <a:pt x="2697504" y="1609798"/>
                  </a:cubicBezTo>
                  <a:cubicBezTo>
                    <a:pt x="2681799" y="1689633"/>
                    <a:pt x="2668711" y="1770123"/>
                    <a:pt x="2653660" y="1850613"/>
                  </a:cubicBezTo>
                  <a:cubicBezTo>
                    <a:pt x="2646461" y="1887259"/>
                    <a:pt x="2649079" y="1924559"/>
                    <a:pt x="2643189" y="1961205"/>
                  </a:cubicBezTo>
                  <a:cubicBezTo>
                    <a:pt x="2630756" y="2033842"/>
                    <a:pt x="2605889" y="2101898"/>
                    <a:pt x="2575133" y="2167992"/>
                  </a:cubicBezTo>
                  <a:cubicBezTo>
                    <a:pt x="2562045" y="2197440"/>
                    <a:pt x="2547649" y="2226232"/>
                    <a:pt x="2529326" y="2252408"/>
                  </a:cubicBezTo>
                  <a:cubicBezTo>
                    <a:pt x="2484827" y="2316538"/>
                    <a:pt x="2455380" y="2389176"/>
                    <a:pt x="2415462" y="2455923"/>
                  </a:cubicBezTo>
                  <a:cubicBezTo>
                    <a:pt x="2387323" y="2502385"/>
                    <a:pt x="2374236" y="2557354"/>
                    <a:pt x="2340862" y="2602506"/>
                  </a:cubicBezTo>
                  <a:cubicBezTo>
                    <a:pt x="2338244" y="2606433"/>
                    <a:pt x="2336935" y="2611668"/>
                    <a:pt x="2334318" y="2615594"/>
                  </a:cubicBezTo>
                  <a:cubicBezTo>
                    <a:pt x="2308142" y="2665328"/>
                    <a:pt x="2283275" y="2716370"/>
                    <a:pt x="2255137" y="2765449"/>
                  </a:cubicBezTo>
                  <a:cubicBezTo>
                    <a:pt x="2238777" y="2794243"/>
                    <a:pt x="2224380" y="2824344"/>
                    <a:pt x="2213910" y="2855755"/>
                  </a:cubicBezTo>
                  <a:cubicBezTo>
                    <a:pt x="2192315" y="2917268"/>
                    <a:pt x="2172029" y="2979435"/>
                    <a:pt x="2147817" y="3040293"/>
                  </a:cubicBezTo>
                  <a:cubicBezTo>
                    <a:pt x="2129494" y="3087409"/>
                    <a:pt x="2111171" y="3133871"/>
                    <a:pt x="2112480" y="3185567"/>
                  </a:cubicBezTo>
                  <a:cubicBezTo>
                    <a:pt x="2112480" y="3189494"/>
                    <a:pt x="2111826" y="3193420"/>
                    <a:pt x="2111171" y="3196692"/>
                  </a:cubicBezTo>
                  <a:cubicBezTo>
                    <a:pt x="2101355" y="3231375"/>
                    <a:pt x="2110517" y="3264748"/>
                    <a:pt x="2126222" y="3294196"/>
                  </a:cubicBezTo>
                  <a:cubicBezTo>
                    <a:pt x="2169412" y="3374686"/>
                    <a:pt x="2225035" y="3445360"/>
                    <a:pt x="2288511" y="3510799"/>
                  </a:cubicBezTo>
                  <a:cubicBezTo>
                    <a:pt x="2289165" y="3511453"/>
                    <a:pt x="2289819" y="3512107"/>
                    <a:pt x="2291128" y="3512762"/>
                  </a:cubicBezTo>
                  <a:cubicBezTo>
                    <a:pt x="2295709" y="3516034"/>
                    <a:pt x="2300290" y="3515379"/>
                    <a:pt x="2304870" y="3512762"/>
                  </a:cubicBezTo>
                  <a:cubicBezTo>
                    <a:pt x="2310105" y="3509490"/>
                    <a:pt x="2307488" y="3504909"/>
                    <a:pt x="2305525" y="3500983"/>
                  </a:cubicBezTo>
                  <a:cubicBezTo>
                    <a:pt x="2299635" y="3491822"/>
                    <a:pt x="2295055" y="3482006"/>
                    <a:pt x="2289819" y="3472844"/>
                  </a:cubicBezTo>
                  <a:cubicBezTo>
                    <a:pt x="2278695" y="3452558"/>
                    <a:pt x="2257100" y="3442742"/>
                    <a:pt x="2244012" y="3425074"/>
                  </a:cubicBezTo>
                  <a:cubicBezTo>
                    <a:pt x="2224380" y="3396935"/>
                    <a:pt x="2202131" y="3370760"/>
                    <a:pt x="2185117" y="3340658"/>
                  </a:cubicBezTo>
                  <a:cubicBezTo>
                    <a:pt x="2174647" y="3321680"/>
                    <a:pt x="2160905" y="3304012"/>
                    <a:pt x="2151743" y="3284380"/>
                  </a:cubicBezTo>
                  <a:cubicBezTo>
                    <a:pt x="2139964" y="3258859"/>
                    <a:pt x="2131457" y="3232029"/>
                    <a:pt x="2139310" y="3202581"/>
                  </a:cubicBezTo>
                  <a:cubicBezTo>
                    <a:pt x="2149126" y="3162009"/>
                    <a:pt x="2145199" y="3120128"/>
                    <a:pt x="2164177" y="3079556"/>
                  </a:cubicBezTo>
                  <a:cubicBezTo>
                    <a:pt x="2195587" y="3012154"/>
                    <a:pt x="2216528" y="2940171"/>
                    <a:pt x="2241395" y="2870152"/>
                  </a:cubicBezTo>
                  <a:cubicBezTo>
                    <a:pt x="2252519" y="2838741"/>
                    <a:pt x="2264953" y="2807985"/>
                    <a:pt x="2283930" y="2780500"/>
                  </a:cubicBezTo>
                  <a:cubicBezTo>
                    <a:pt x="2298981" y="2758251"/>
                    <a:pt x="2310760" y="2734693"/>
                    <a:pt x="2321230" y="2709826"/>
                  </a:cubicBezTo>
                  <a:cubicBezTo>
                    <a:pt x="2325156" y="2700010"/>
                    <a:pt x="2331700" y="2690849"/>
                    <a:pt x="2336935" y="2681033"/>
                  </a:cubicBezTo>
                  <a:cubicBezTo>
                    <a:pt x="2361148" y="2639152"/>
                    <a:pt x="2389287" y="2598580"/>
                    <a:pt x="2406955" y="2554082"/>
                  </a:cubicBezTo>
                  <a:cubicBezTo>
                    <a:pt x="2438366" y="2476864"/>
                    <a:pt x="2484173" y="2408153"/>
                    <a:pt x="2520164" y="2334207"/>
                  </a:cubicBezTo>
                  <a:cubicBezTo>
                    <a:pt x="2543068" y="2286436"/>
                    <a:pt x="2578405" y="2245864"/>
                    <a:pt x="2597382" y="2196131"/>
                  </a:cubicBezTo>
                  <a:cubicBezTo>
                    <a:pt x="2618323" y="2141162"/>
                    <a:pt x="2647116" y="2089465"/>
                    <a:pt x="2658895" y="2031224"/>
                  </a:cubicBezTo>
                  <a:cubicBezTo>
                    <a:pt x="2668056" y="1985417"/>
                    <a:pt x="2677218" y="1940265"/>
                    <a:pt x="2680490" y="1893148"/>
                  </a:cubicBezTo>
                  <a:cubicBezTo>
                    <a:pt x="2685071" y="1832290"/>
                    <a:pt x="2698813" y="1772741"/>
                    <a:pt x="2709937" y="1713191"/>
                  </a:cubicBezTo>
                  <a:cubicBezTo>
                    <a:pt x="2717136" y="1675237"/>
                    <a:pt x="2722371" y="1637282"/>
                    <a:pt x="2730878" y="1599328"/>
                  </a:cubicBezTo>
                  <a:cubicBezTo>
                    <a:pt x="2738076" y="1567917"/>
                    <a:pt x="2743311" y="1536506"/>
                    <a:pt x="2742657" y="1504441"/>
                  </a:cubicBezTo>
                  <a:cubicBezTo>
                    <a:pt x="2741348" y="1465178"/>
                    <a:pt x="2720408" y="1444892"/>
                    <a:pt x="2681144" y="1445546"/>
                  </a:cubicBezTo>
                  <a:cubicBezTo>
                    <a:pt x="2635991" y="1445546"/>
                    <a:pt x="2605889" y="1470413"/>
                    <a:pt x="2588221" y="1509022"/>
                  </a:cubicBezTo>
                  <a:cubicBezTo>
                    <a:pt x="2567935" y="1554175"/>
                    <a:pt x="2550266" y="1599982"/>
                    <a:pt x="2531943" y="1645789"/>
                  </a:cubicBezTo>
                  <a:cubicBezTo>
                    <a:pt x="2529326" y="1652333"/>
                    <a:pt x="2528017" y="1659531"/>
                    <a:pt x="2526708" y="1666075"/>
                  </a:cubicBezTo>
                  <a:cubicBezTo>
                    <a:pt x="2514929" y="1715154"/>
                    <a:pt x="2503150" y="1764234"/>
                    <a:pt x="2492026" y="1813313"/>
                  </a:cubicBezTo>
                  <a:cubicBezTo>
                    <a:pt x="2482864" y="1853230"/>
                    <a:pt x="2461924" y="1889222"/>
                    <a:pt x="2452762" y="1929140"/>
                  </a:cubicBezTo>
                  <a:cubicBezTo>
                    <a:pt x="2435748" y="2007012"/>
                    <a:pt x="2403029" y="2078995"/>
                    <a:pt x="2363765" y="2147706"/>
                  </a:cubicBezTo>
                  <a:cubicBezTo>
                    <a:pt x="2315995" y="2231468"/>
                    <a:pt x="2268879" y="2315884"/>
                    <a:pt x="2213910" y="2396374"/>
                  </a:cubicBezTo>
                  <a:cubicBezTo>
                    <a:pt x="2164177" y="2469665"/>
                    <a:pt x="2122296" y="2548847"/>
                    <a:pt x="2076488" y="2625410"/>
                  </a:cubicBezTo>
                  <a:cubicBezTo>
                    <a:pt x="2047041" y="2673835"/>
                    <a:pt x="2022174" y="2726186"/>
                    <a:pt x="2014321" y="2783772"/>
                  </a:cubicBezTo>
                  <a:cubicBezTo>
                    <a:pt x="2003197" y="2866880"/>
                    <a:pt x="1997962" y="2949987"/>
                    <a:pt x="2016939" y="3033749"/>
                  </a:cubicBezTo>
                  <a:cubicBezTo>
                    <a:pt x="2024137" y="3064505"/>
                    <a:pt x="2024792" y="3096570"/>
                    <a:pt x="2028718" y="3131253"/>
                  </a:cubicBezTo>
                  <a:cubicBezTo>
                    <a:pt x="2024137" y="3126018"/>
                    <a:pt x="2022828" y="3124055"/>
                    <a:pt x="2020865" y="3122092"/>
                  </a:cubicBezTo>
                  <a:cubicBezTo>
                    <a:pt x="1952809" y="3034403"/>
                    <a:pt x="1890642" y="2942789"/>
                    <a:pt x="1835019" y="2846594"/>
                  </a:cubicBezTo>
                  <a:cubicBezTo>
                    <a:pt x="1817350" y="2815183"/>
                    <a:pt x="1802299" y="2783118"/>
                    <a:pt x="1787248" y="2750399"/>
                  </a:cubicBezTo>
                  <a:cubicBezTo>
                    <a:pt x="1784631" y="2744509"/>
                    <a:pt x="1783322" y="2738620"/>
                    <a:pt x="1783976" y="2731421"/>
                  </a:cubicBezTo>
                  <a:cubicBezTo>
                    <a:pt x="1785939" y="2714407"/>
                    <a:pt x="1786594" y="2698047"/>
                    <a:pt x="1787903" y="2681033"/>
                  </a:cubicBezTo>
                  <a:cubicBezTo>
                    <a:pt x="1789866" y="2660747"/>
                    <a:pt x="1793792" y="2641115"/>
                    <a:pt x="1804917" y="2623447"/>
                  </a:cubicBezTo>
                  <a:cubicBezTo>
                    <a:pt x="1830438" y="2583529"/>
                    <a:pt x="1856614" y="2543611"/>
                    <a:pt x="1878863" y="2500422"/>
                  </a:cubicBezTo>
                  <a:cubicBezTo>
                    <a:pt x="1903730" y="2450688"/>
                    <a:pt x="1939067" y="2407498"/>
                    <a:pt x="1972440" y="2363654"/>
                  </a:cubicBezTo>
                  <a:cubicBezTo>
                    <a:pt x="2020865" y="2300833"/>
                    <a:pt x="2066673" y="2236048"/>
                    <a:pt x="2116406" y="2174536"/>
                  </a:cubicBezTo>
                  <a:cubicBezTo>
                    <a:pt x="2162868" y="2117604"/>
                    <a:pt x="2210638" y="2061981"/>
                    <a:pt x="2250556" y="2000468"/>
                  </a:cubicBezTo>
                  <a:cubicBezTo>
                    <a:pt x="2283930" y="1948772"/>
                    <a:pt x="2317958" y="1898383"/>
                    <a:pt x="2334318" y="1838180"/>
                  </a:cubicBezTo>
                  <a:cubicBezTo>
                    <a:pt x="2342825" y="1806115"/>
                    <a:pt x="2363111" y="1777321"/>
                    <a:pt x="2367692" y="1743948"/>
                  </a:cubicBezTo>
                  <a:cubicBezTo>
                    <a:pt x="2375544" y="1687670"/>
                    <a:pt x="2378816" y="1630738"/>
                    <a:pt x="2385360" y="1573807"/>
                  </a:cubicBezTo>
                  <a:cubicBezTo>
                    <a:pt x="2400411" y="1442274"/>
                    <a:pt x="2412845" y="1310087"/>
                    <a:pt x="2433785" y="1179209"/>
                  </a:cubicBezTo>
                  <a:cubicBezTo>
                    <a:pt x="2438366" y="1151725"/>
                    <a:pt x="2433785" y="1127513"/>
                    <a:pt x="2412845" y="1107227"/>
                  </a:cubicBezTo>
                  <a:cubicBezTo>
                    <a:pt x="2400411" y="1094794"/>
                    <a:pt x="2393213" y="1094139"/>
                    <a:pt x="2378816" y="1104609"/>
                  </a:cubicBezTo>
                  <a:cubicBezTo>
                    <a:pt x="2363111" y="1116388"/>
                    <a:pt x="2350023" y="1130785"/>
                    <a:pt x="2340207" y="1148454"/>
                  </a:cubicBezTo>
                  <a:cubicBezTo>
                    <a:pt x="2305525" y="1210620"/>
                    <a:pt x="2286547" y="1278677"/>
                    <a:pt x="2270842" y="1347388"/>
                  </a:cubicBezTo>
                  <a:cubicBezTo>
                    <a:pt x="2254482" y="1417407"/>
                    <a:pt x="2252519" y="1490699"/>
                    <a:pt x="2219145" y="1556792"/>
                  </a:cubicBezTo>
                  <a:cubicBezTo>
                    <a:pt x="2202131" y="1590821"/>
                    <a:pt x="2200168" y="1630084"/>
                    <a:pt x="2181191" y="1664112"/>
                  </a:cubicBezTo>
                  <a:cubicBezTo>
                    <a:pt x="2165485" y="1692905"/>
                    <a:pt x="2152398" y="1722353"/>
                    <a:pt x="2139964" y="1753109"/>
                  </a:cubicBezTo>
                  <a:cubicBezTo>
                    <a:pt x="2124913" y="1791063"/>
                    <a:pt x="2105936" y="1827055"/>
                    <a:pt x="2082378" y="1861083"/>
                  </a:cubicBezTo>
                  <a:cubicBezTo>
                    <a:pt x="2052930" y="1902964"/>
                    <a:pt x="2036571" y="1952698"/>
                    <a:pt x="2005814" y="1993924"/>
                  </a:cubicBezTo>
                  <a:cubicBezTo>
                    <a:pt x="1954772" y="2063944"/>
                    <a:pt x="1903730" y="2134618"/>
                    <a:pt x="1855959" y="2207255"/>
                  </a:cubicBezTo>
                  <a:cubicBezTo>
                    <a:pt x="1811461" y="2275966"/>
                    <a:pt x="1757146" y="2337479"/>
                    <a:pt x="1727044" y="2416005"/>
                  </a:cubicBezTo>
                  <a:cubicBezTo>
                    <a:pt x="1699560" y="2487334"/>
                    <a:pt x="1683200" y="2559317"/>
                    <a:pt x="1689744" y="2635226"/>
                  </a:cubicBezTo>
                  <a:cubicBezTo>
                    <a:pt x="1689744" y="2637843"/>
                    <a:pt x="1689744" y="2639152"/>
                    <a:pt x="1685818" y="2640461"/>
                  </a:cubicBezTo>
                  <a:cubicBezTo>
                    <a:pt x="1651790" y="2597271"/>
                    <a:pt x="1622342" y="2550155"/>
                    <a:pt x="1596167" y="2501731"/>
                  </a:cubicBezTo>
                  <a:cubicBezTo>
                    <a:pt x="1583733" y="2479481"/>
                    <a:pt x="1583733" y="2456578"/>
                    <a:pt x="1588314" y="2431057"/>
                  </a:cubicBezTo>
                  <a:cubicBezTo>
                    <a:pt x="1596167" y="2387212"/>
                    <a:pt x="1611872" y="2347949"/>
                    <a:pt x="1638702" y="2312612"/>
                  </a:cubicBezTo>
                  <a:cubicBezTo>
                    <a:pt x="1650481" y="2296907"/>
                    <a:pt x="1662260" y="2281201"/>
                    <a:pt x="1674693" y="2266150"/>
                  </a:cubicBezTo>
                  <a:cubicBezTo>
                    <a:pt x="1706104" y="2228196"/>
                    <a:pt x="1732934" y="2186315"/>
                    <a:pt x="1765654" y="2149015"/>
                  </a:cubicBezTo>
                  <a:cubicBezTo>
                    <a:pt x="1818659" y="2088156"/>
                    <a:pt x="1871665" y="2026644"/>
                    <a:pt x="1908965" y="1954007"/>
                  </a:cubicBezTo>
                  <a:cubicBezTo>
                    <a:pt x="1922053" y="1928485"/>
                    <a:pt x="1935140" y="1902964"/>
                    <a:pt x="1951500" y="1878752"/>
                  </a:cubicBezTo>
                  <a:cubicBezTo>
                    <a:pt x="1992727" y="1817239"/>
                    <a:pt x="2017593" y="1747220"/>
                    <a:pt x="2050967" y="1681781"/>
                  </a:cubicBezTo>
                  <a:cubicBezTo>
                    <a:pt x="2073871" y="1637937"/>
                    <a:pt x="2083032" y="1588857"/>
                    <a:pt x="2098083" y="1541741"/>
                  </a:cubicBezTo>
                  <a:cubicBezTo>
                    <a:pt x="2109862" y="1503787"/>
                    <a:pt x="2107245" y="1462560"/>
                    <a:pt x="2119024" y="1424605"/>
                  </a:cubicBezTo>
                  <a:cubicBezTo>
                    <a:pt x="2129494" y="1391232"/>
                    <a:pt x="2126222" y="1356549"/>
                    <a:pt x="2134075" y="1323175"/>
                  </a:cubicBezTo>
                  <a:cubicBezTo>
                    <a:pt x="2140619" y="1295691"/>
                    <a:pt x="2142582" y="1268861"/>
                    <a:pt x="2143891" y="1240722"/>
                  </a:cubicBezTo>
                  <a:cubicBezTo>
                    <a:pt x="2145854" y="1192952"/>
                    <a:pt x="2151743" y="1143873"/>
                    <a:pt x="2167449" y="1100029"/>
                  </a:cubicBezTo>
                  <a:cubicBezTo>
                    <a:pt x="2188389" y="1040479"/>
                    <a:pt x="2200168" y="978312"/>
                    <a:pt x="2219800" y="918763"/>
                  </a:cubicBezTo>
                  <a:cubicBezTo>
                    <a:pt x="2228307" y="893242"/>
                    <a:pt x="2228307" y="866411"/>
                    <a:pt x="2225035" y="839582"/>
                  </a:cubicBezTo>
                  <a:cubicBezTo>
                    <a:pt x="2221763" y="815369"/>
                    <a:pt x="2204749" y="808171"/>
                    <a:pt x="2185117" y="821259"/>
                  </a:cubicBezTo>
                  <a:cubicBezTo>
                    <a:pt x="2145854" y="846780"/>
                    <a:pt x="2118369" y="883426"/>
                    <a:pt x="2093502" y="921380"/>
                  </a:cubicBezTo>
                  <a:cubicBezTo>
                    <a:pt x="2061437" y="970460"/>
                    <a:pt x="2046387" y="1027391"/>
                    <a:pt x="2028064" y="1082360"/>
                  </a:cubicBezTo>
                  <a:cubicBezTo>
                    <a:pt x="2014321" y="1123586"/>
                    <a:pt x="2005814" y="1167431"/>
                    <a:pt x="1993381" y="1209312"/>
                  </a:cubicBezTo>
                  <a:cubicBezTo>
                    <a:pt x="1962625" y="1311396"/>
                    <a:pt x="1930560" y="1412827"/>
                    <a:pt x="1878863" y="1506404"/>
                  </a:cubicBezTo>
                  <a:cubicBezTo>
                    <a:pt x="1872319" y="1518838"/>
                    <a:pt x="1865775" y="1531271"/>
                    <a:pt x="1859886" y="1544359"/>
                  </a:cubicBezTo>
                  <a:cubicBezTo>
                    <a:pt x="1842217" y="1587549"/>
                    <a:pt x="1817350" y="1626158"/>
                    <a:pt x="1791175" y="1664766"/>
                  </a:cubicBezTo>
                  <a:cubicBezTo>
                    <a:pt x="1746022" y="1731514"/>
                    <a:pt x="1706104" y="1801534"/>
                    <a:pt x="1655716" y="1864355"/>
                  </a:cubicBezTo>
                  <a:cubicBezTo>
                    <a:pt x="1641974" y="1881370"/>
                    <a:pt x="1629540" y="1899038"/>
                    <a:pt x="1617107" y="1917361"/>
                  </a:cubicBezTo>
                  <a:cubicBezTo>
                    <a:pt x="1586351" y="1963822"/>
                    <a:pt x="1563447" y="2014210"/>
                    <a:pt x="1533345" y="2060672"/>
                  </a:cubicBezTo>
                  <a:cubicBezTo>
                    <a:pt x="1514368" y="2090774"/>
                    <a:pt x="1503243" y="2124148"/>
                    <a:pt x="1496700" y="2159485"/>
                  </a:cubicBezTo>
                  <a:cubicBezTo>
                    <a:pt x="1492773" y="2182389"/>
                    <a:pt x="1488192" y="2205947"/>
                    <a:pt x="1480340" y="2229504"/>
                  </a:cubicBezTo>
                  <a:cubicBezTo>
                    <a:pt x="1457436" y="2198094"/>
                    <a:pt x="1442385" y="2167337"/>
                    <a:pt x="1435187" y="2130038"/>
                  </a:cubicBezTo>
                  <a:cubicBezTo>
                    <a:pt x="1427334" y="2087502"/>
                    <a:pt x="1433878" y="2050202"/>
                    <a:pt x="1459399" y="2018137"/>
                  </a:cubicBezTo>
                  <a:cubicBezTo>
                    <a:pt x="1483612" y="1987380"/>
                    <a:pt x="1511096" y="1959896"/>
                    <a:pt x="1531382" y="1925868"/>
                  </a:cubicBezTo>
                  <a:cubicBezTo>
                    <a:pt x="1549705" y="1895112"/>
                    <a:pt x="1578498" y="1871554"/>
                    <a:pt x="1598130" y="1841452"/>
                  </a:cubicBezTo>
                  <a:cubicBezTo>
                    <a:pt x="1627577" y="1796953"/>
                    <a:pt x="1660951" y="1755727"/>
                    <a:pt x="1691707" y="1712537"/>
                  </a:cubicBezTo>
                  <a:cubicBezTo>
                    <a:pt x="1702832" y="1696832"/>
                    <a:pt x="1712648" y="1679163"/>
                    <a:pt x="1726390" y="1665421"/>
                  </a:cubicBezTo>
                  <a:cubicBezTo>
                    <a:pt x="1769580" y="1622886"/>
                    <a:pt x="1797064" y="1569226"/>
                    <a:pt x="1821277" y="1514912"/>
                  </a:cubicBezTo>
                  <a:cubicBezTo>
                    <a:pt x="1857922" y="1432458"/>
                    <a:pt x="1865775" y="1342807"/>
                    <a:pt x="1878208" y="1255119"/>
                  </a:cubicBezTo>
                  <a:cubicBezTo>
                    <a:pt x="1883444" y="1216510"/>
                    <a:pt x="1884098" y="1176592"/>
                    <a:pt x="1891951" y="1138638"/>
                  </a:cubicBezTo>
                  <a:cubicBezTo>
                    <a:pt x="1905038" y="1074507"/>
                    <a:pt x="1908310" y="1009068"/>
                    <a:pt x="1917472" y="944938"/>
                  </a:cubicBezTo>
                  <a:cubicBezTo>
                    <a:pt x="1924670" y="894550"/>
                    <a:pt x="1924670" y="843508"/>
                    <a:pt x="1926633" y="792466"/>
                  </a:cubicBezTo>
                  <a:cubicBezTo>
                    <a:pt x="1927942" y="764327"/>
                    <a:pt x="1928596" y="735534"/>
                    <a:pt x="1917472" y="708049"/>
                  </a:cubicBezTo>
                  <a:cubicBezTo>
                    <a:pt x="1908965" y="687763"/>
                    <a:pt x="1897840" y="685146"/>
                    <a:pt x="1882135" y="700851"/>
                  </a:cubicBezTo>
                  <a:cubicBezTo>
                    <a:pt x="1870356" y="713285"/>
                    <a:pt x="1861849" y="727681"/>
                    <a:pt x="1852033" y="741423"/>
                  </a:cubicBezTo>
                  <a:cubicBezTo>
                    <a:pt x="1828475" y="774143"/>
                    <a:pt x="1819313" y="813406"/>
                    <a:pt x="1804262" y="849397"/>
                  </a:cubicBezTo>
                  <a:cubicBezTo>
                    <a:pt x="1778087" y="913528"/>
                    <a:pt x="1757801" y="979621"/>
                    <a:pt x="1745367" y="1047677"/>
                  </a:cubicBezTo>
                  <a:cubicBezTo>
                    <a:pt x="1734243" y="1107227"/>
                    <a:pt x="1733588" y="1168739"/>
                    <a:pt x="1715920" y="1227634"/>
                  </a:cubicBezTo>
                  <a:cubicBezTo>
                    <a:pt x="1703487" y="1269516"/>
                    <a:pt x="1694979" y="1312051"/>
                    <a:pt x="1679274" y="1352623"/>
                  </a:cubicBezTo>
                  <a:cubicBezTo>
                    <a:pt x="1663569" y="1393195"/>
                    <a:pt x="1649827" y="1433767"/>
                    <a:pt x="1631504" y="1473685"/>
                  </a:cubicBezTo>
                  <a:cubicBezTo>
                    <a:pt x="1616453" y="1507059"/>
                    <a:pt x="1598784" y="1539778"/>
                    <a:pt x="1585042" y="1573807"/>
                  </a:cubicBezTo>
                  <a:cubicBezTo>
                    <a:pt x="1565410" y="1622231"/>
                    <a:pt x="1535963" y="1665421"/>
                    <a:pt x="1513714" y="1712537"/>
                  </a:cubicBezTo>
                  <a:cubicBezTo>
                    <a:pt x="1491464" y="1759653"/>
                    <a:pt x="1463980" y="1805460"/>
                    <a:pt x="1437150" y="1850613"/>
                  </a:cubicBezTo>
                  <a:cubicBezTo>
                    <a:pt x="1410320" y="1896420"/>
                    <a:pt x="1379564" y="1940919"/>
                    <a:pt x="1366476" y="1997196"/>
                  </a:cubicBezTo>
                  <a:cubicBezTo>
                    <a:pt x="1363858" y="1991961"/>
                    <a:pt x="1362550" y="1989344"/>
                    <a:pt x="1361895" y="1986726"/>
                  </a:cubicBezTo>
                  <a:cubicBezTo>
                    <a:pt x="1351425" y="1942882"/>
                    <a:pt x="1338992" y="1899692"/>
                    <a:pt x="1323286" y="1857157"/>
                  </a:cubicBezTo>
                  <a:cubicBezTo>
                    <a:pt x="1318706" y="1844069"/>
                    <a:pt x="1312162" y="1829018"/>
                    <a:pt x="1318051" y="1815931"/>
                  </a:cubicBezTo>
                  <a:cubicBezTo>
                    <a:pt x="1331793" y="1782557"/>
                    <a:pt x="1340955" y="1746565"/>
                    <a:pt x="1366476" y="1719081"/>
                  </a:cubicBezTo>
                  <a:cubicBezTo>
                    <a:pt x="1378255" y="1705993"/>
                    <a:pt x="1387416" y="1691597"/>
                    <a:pt x="1394615" y="1675237"/>
                  </a:cubicBezTo>
                  <a:cubicBezTo>
                    <a:pt x="1401813" y="1658877"/>
                    <a:pt x="1410320" y="1644481"/>
                    <a:pt x="1422754" y="1631393"/>
                  </a:cubicBezTo>
                  <a:cubicBezTo>
                    <a:pt x="1435841" y="1617650"/>
                    <a:pt x="1446311" y="1601945"/>
                    <a:pt x="1456782" y="1586240"/>
                  </a:cubicBezTo>
                  <a:cubicBezTo>
                    <a:pt x="1471178" y="1563991"/>
                    <a:pt x="1484266" y="1540432"/>
                    <a:pt x="1503243" y="1521455"/>
                  </a:cubicBezTo>
                  <a:cubicBezTo>
                    <a:pt x="1523529" y="1501169"/>
                    <a:pt x="1541198" y="1478265"/>
                    <a:pt x="1557558" y="1454708"/>
                  </a:cubicBezTo>
                  <a:cubicBezTo>
                    <a:pt x="1565410" y="1442274"/>
                    <a:pt x="1574572" y="1431149"/>
                    <a:pt x="1583733" y="1419370"/>
                  </a:cubicBezTo>
                  <a:cubicBezTo>
                    <a:pt x="1623651" y="1367019"/>
                    <a:pt x="1653753" y="1310087"/>
                    <a:pt x="1663569" y="1243994"/>
                  </a:cubicBezTo>
                  <a:cubicBezTo>
                    <a:pt x="1671421" y="1190334"/>
                    <a:pt x="1677965" y="1136674"/>
                    <a:pt x="1677965" y="1081706"/>
                  </a:cubicBezTo>
                  <a:cubicBezTo>
                    <a:pt x="1677965" y="1054221"/>
                    <a:pt x="1677965" y="1025428"/>
                    <a:pt x="1683200" y="998598"/>
                  </a:cubicBezTo>
                  <a:cubicBezTo>
                    <a:pt x="1693016" y="951482"/>
                    <a:pt x="1689744" y="903712"/>
                    <a:pt x="1691707" y="856596"/>
                  </a:cubicBezTo>
                  <a:cubicBezTo>
                    <a:pt x="1692362" y="845471"/>
                    <a:pt x="1696288" y="829111"/>
                    <a:pt x="1681892" y="825185"/>
                  </a:cubicBezTo>
                  <a:cubicBezTo>
                    <a:pt x="1669458" y="821913"/>
                    <a:pt x="1660297" y="834347"/>
                    <a:pt x="1653753" y="843508"/>
                  </a:cubicBezTo>
                  <a:cubicBezTo>
                    <a:pt x="1608600" y="904366"/>
                    <a:pt x="1580461" y="973077"/>
                    <a:pt x="1561484" y="1046369"/>
                  </a:cubicBezTo>
                  <a:cubicBezTo>
                    <a:pt x="1540544" y="1124241"/>
                    <a:pt x="1511096" y="1198187"/>
                    <a:pt x="1470524" y="1266898"/>
                  </a:cubicBezTo>
                  <a:cubicBezTo>
                    <a:pt x="1429297" y="1337572"/>
                    <a:pt x="1378909" y="1403011"/>
                    <a:pt x="1336374" y="1472376"/>
                  </a:cubicBezTo>
                  <a:cubicBezTo>
                    <a:pt x="1306927" y="1520147"/>
                    <a:pt x="1283369" y="1570535"/>
                    <a:pt x="1267663" y="1624849"/>
                  </a:cubicBezTo>
                  <a:cubicBezTo>
                    <a:pt x="1259811" y="1650370"/>
                    <a:pt x="1255884" y="1676545"/>
                    <a:pt x="1252612" y="1703376"/>
                  </a:cubicBezTo>
                  <a:cubicBezTo>
                    <a:pt x="1246723" y="1699449"/>
                    <a:pt x="1245414" y="1694214"/>
                    <a:pt x="1243451" y="1688979"/>
                  </a:cubicBezTo>
                  <a:cubicBezTo>
                    <a:pt x="1229054" y="1652333"/>
                    <a:pt x="1224474" y="1613724"/>
                    <a:pt x="1212695" y="1576424"/>
                  </a:cubicBezTo>
                  <a:cubicBezTo>
                    <a:pt x="1196989" y="1527345"/>
                    <a:pt x="1216621" y="1486118"/>
                    <a:pt x="1249340" y="1456016"/>
                  </a:cubicBezTo>
                  <a:cubicBezTo>
                    <a:pt x="1268318" y="1438348"/>
                    <a:pt x="1287949" y="1420679"/>
                    <a:pt x="1306272" y="1403011"/>
                  </a:cubicBezTo>
                  <a:cubicBezTo>
                    <a:pt x="1325249" y="1384688"/>
                    <a:pt x="1342264" y="1363093"/>
                    <a:pt x="1356006" y="1338881"/>
                  </a:cubicBezTo>
                  <a:cubicBezTo>
                    <a:pt x="1376292" y="1300926"/>
                    <a:pt x="1395924" y="1262972"/>
                    <a:pt x="1416864" y="1225671"/>
                  </a:cubicBezTo>
                  <a:cubicBezTo>
                    <a:pt x="1435841" y="1191643"/>
                    <a:pt x="1452855" y="1156306"/>
                    <a:pt x="1468561" y="1120969"/>
                  </a:cubicBezTo>
                  <a:cubicBezTo>
                    <a:pt x="1489501" y="1074507"/>
                    <a:pt x="1498663" y="1024774"/>
                    <a:pt x="1511750" y="976349"/>
                  </a:cubicBezTo>
                  <a:cubicBezTo>
                    <a:pt x="1527456" y="917454"/>
                    <a:pt x="1532037" y="855941"/>
                    <a:pt x="1549705" y="796392"/>
                  </a:cubicBezTo>
                  <a:cubicBezTo>
                    <a:pt x="1565410" y="744695"/>
                    <a:pt x="1589623" y="698233"/>
                    <a:pt x="1613835" y="651118"/>
                  </a:cubicBezTo>
                  <a:cubicBezTo>
                    <a:pt x="1629540" y="620361"/>
                    <a:pt x="1648518" y="590914"/>
                    <a:pt x="1651135" y="554922"/>
                  </a:cubicBezTo>
                  <a:cubicBezTo>
                    <a:pt x="1652444" y="538563"/>
                    <a:pt x="1645900" y="524166"/>
                    <a:pt x="1633467" y="515004"/>
                  </a:cubicBezTo>
                  <a:cubicBezTo>
                    <a:pt x="1621033" y="505843"/>
                    <a:pt x="1607946" y="511078"/>
                    <a:pt x="1595512" y="518276"/>
                  </a:cubicBezTo>
                  <a:cubicBezTo>
                    <a:pt x="1578498" y="528092"/>
                    <a:pt x="1566065" y="541835"/>
                    <a:pt x="1558867" y="560157"/>
                  </a:cubicBezTo>
                  <a:cubicBezTo>
                    <a:pt x="1555595" y="569319"/>
                    <a:pt x="1551014" y="577826"/>
                    <a:pt x="1545779" y="586333"/>
                  </a:cubicBezTo>
                  <a:cubicBezTo>
                    <a:pt x="1516986" y="630177"/>
                    <a:pt x="1492773" y="677947"/>
                    <a:pt x="1469215" y="724409"/>
                  </a:cubicBezTo>
                  <a:cubicBezTo>
                    <a:pt x="1416864" y="828457"/>
                    <a:pt x="1371711" y="935777"/>
                    <a:pt x="1332448" y="1045060"/>
                  </a:cubicBezTo>
                  <a:cubicBezTo>
                    <a:pt x="1327213" y="1058802"/>
                    <a:pt x="1324595" y="1073199"/>
                    <a:pt x="1321323" y="1087595"/>
                  </a:cubicBezTo>
                  <a:cubicBezTo>
                    <a:pt x="1306927" y="1148454"/>
                    <a:pt x="1288604" y="1208003"/>
                    <a:pt x="1263737" y="1265589"/>
                  </a:cubicBezTo>
                  <a:cubicBezTo>
                    <a:pt x="1247377" y="1302889"/>
                    <a:pt x="1219893" y="1334300"/>
                    <a:pt x="1200261" y="1369637"/>
                  </a:cubicBezTo>
                  <a:cubicBezTo>
                    <a:pt x="1199607" y="1370291"/>
                    <a:pt x="1198298" y="1371600"/>
                    <a:pt x="1197644" y="1372254"/>
                  </a:cubicBezTo>
                  <a:cubicBezTo>
                    <a:pt x="1197644" y="1370946"/>
                    <a:pt x="1197644" y="1369637"/>
                    <a:pt x="1196989" y="1368982"/>
                  </a:cubicBezTo>
                  <a:lnTo>
                    <a:pt x="1196989" y="1368982"/>
                  </a:lnTo>
                  <a:cubicBezTo>
                    <a:pt x="1198298" y="1339535"/>
                    <a:pt x="1203533" y="1310742"/>
                    <a:pt x="1209423" y="1281949"/>
                  </a:cubicBezTo>
                  <a:cubicBezTo>
                    <a:pt x="1210731" y="1274751"/>
                    <a:pt x="1212695" y="1267552"/>
                    <a:pt x="1214003" y="1260354"/>
                  </a:cubicBezTo>
                  <a:cubicBezTo>
                    <a:pt x="1217275" y="1245957"/>
                    <a:pt x="1220547" y="1231561"/>
                    <a:pt x="1223165" y="1217164"/>
                  </a:cubicBezTo>
                  <a:cubicBezTo>
                    <a:pt x="1224474" y="1209966"/>
                    <a:pt x="1225782" y="1202768"/>
                    <a:pt x="1227091" y="1195569"/>
                  </a:cubicBezTo>
                  <a:cubicBezTo>
                    <a:pt x="1238870" y="1125550"/>
                    <a:pt x="1265046" y="1060111"/>
                    <a:pt x="1288604" y="993363"/>
                  </a:cubicBezTo>
                  <a:cubicBezTo>
                    <a:pt x="1324595" y="891278"/>
                    <a:pt x="1361895" y="789194"/>
                    <a:pt x="1392652" y="685146"/>
                  </a:cubicBezTo>
                  <a:cubicBezTo>
                    <a:pt x="1413592" y="614472"/>
                    <a:pt x="1433224" y="543798"/>
                    <a:pt x="1445657" y="471815"/>
                  </a:cubicBezTo>
                  <a:cubicBezTo>
                    <a:pt x="1456782" y="407685"/>
                    <a:pt x="1467252" y="342900"/>
                    <a:pt x="1462671" y="277461"/>
                  </a:cubicBezTo>
                  <a:cubicBezTo>
                    <a:pt x="1458745" y="213331"/>
                    <a:pt x="1458091" y="149201"/>
                    <a:pt x="1459399" y="85071"/>
                  </a:cubicBezTo>
                  <a:cubicBezTo>
                    <a:pt x="1460054" y="70020"/>
                    <a:pt x="1459399" y="55623"/>
                    <a:pt x="1455473" y="41227"/>
                  </a:cubicBezTo>
                  <a:cubicBezTo>
                    <a:pt x="1449583" y="16360"/>
                    <a:pt x="1431915" y="654"/>
                    <a:pt x="1408357" y="0"/>
                  </a:cubicBezTo>
                  <a:cubicBezTo>
                    <a:pt x="1403122" y="3926"/>
                    <a:pt x="1397887" y="7853"/>
                    <a:pt x="1392652" y="11779"/>
                  </a:cubicBezTo>
                  <a:cubicBezTo>
                    <a:pt x="1388725" y="14397"/>
                    <a:pt x="1388725" y="17014"/>
                    <a:pt x="1388071" y="18323"/>
                  </a:cubicBezTo>
                  <a:close/>
                  <a:moveTo>
                    <a:pt x="1679929" y="2922503"/>
                  </a:moveTo>
                  <a:cubicBezTo>
                    <a:pt x="1679274" y="2921849"/>
                    <a:pt x="1677965" y="2921849"/>
                    <a:pt x="1677311" y="2921194"/>
                  </a:cubicBezTo>
                  <a:cubicBezTo>
                    <a:pt x="1675348" y="2919885"/>
                    <a:pt x="1676002" y="2918577"/>
                    <a:pt x="1677311" y="2917922"/>
                  </a:cubicBezTo>
                  <a:cubicBezTo>
                    <a:pt x="1677965" y="2917922"/>
                    <a:pt x="1679274" y="2918577"/>
                    <a:pt x="1679929" y="2919231"/>
                  </a:cubicBezTo>
                  <a:cubicBezTo>
                    <a:pt x="1679929" y="2920540"/>
                    <a:pt x="1679929" y="2921194"/>
                    <a:pt x="1679929" y="2922503"/>
                  </a:cubicBezTo>
                  <a:close/>
                  <a:moveTo>
                    <a:pt x="1109955" y="1310087"/>
                  </a:moveTo>
                  <a:cubicBezTo>
                    <a:pt x="1110610" y="1310087"/>
                    <a:pt x="1110610" y="1310087"/>
                    <a:pt x="1110610" y="1310742"/>
                  </a:cubicBezTo>
                  <a:cubicBezTo>
                    <a:pt x="1111264" y="1312051"/>
                    <a:pt x="1110610" y="1312705"/>
                    <a:pt x="1109301" y="1312051"/>
                  </a:cubicBezTo>
                  <a:cubicBezTo>
                    <a:pt x="1109301" y="1312051"/>
                    <a:pt x="1109301" y="1312051"/>
                    <a:pt x="1109301" y="1311396"/>
                  </a:cubicBezTo>
                  <a:cubicBezTo>
                    <a:pt x="1109301" y="1311396"/>
                    <a:pt x="1109301" y="1310742"/>
                    <a:pt x="1109301" y="1310742"/>
                  </a:cubicBezTo>
                  <a:cubicBezTo>
                    <a:pt x="1109301" y="1310742"/>
                    <a:pt x="1109301" y="1310742"/>
                    <a:pt x="1109955" y="1310087"/>
                  </a:cubicBezTo>
                  <a:cubicBezTo>
                    <a:pt x="1109955" y="1310087"/>
                    <a:pt x="1109955" y="1310087"/>
                    <a:pt x="1109955" y="1310087"/>
                  </a:cubicBezTo>
                  <a:close/>
                  <a:moveTo>
                    <a:pt x="1414901" y="20941"/>
                  </a:moveTo>
                  <a:cubicBezTo>
                    <a:pt x="1423408" y="21595"/>
                    <a:pt x="1426025" y="29448"/>
                    <a:pt x="1429297" y="37300"/>
                  </a:cubicBezTo>
                  <a:cubicBezTo>
                    <a:pt x="1436496" y="54969"/>
                    <a:pt x="1435841" y="73292"/>
                    <a:pt x="1435841" y="91615"/>
                  </a:cubicBezTo>
                  <a:cubicBezTo>
                    <a:pt x="1435187" y="156399"/>
                    <a:pt x="1441076" y="220529"/>
                    <a:pt x="1439768" y="285314"/>
                  </a:cubicBezTo>
                  <a:cubicBezTo>
                    <a:pt x="1438459" y="375619"/>
                    <a:pt x="1420136" y="462653"/>
                    <a:pt x="1399195" y="549033"/>
                  </a:cubicBezTo>
                  <a:cubicBezTo>
                    <a:pt x="1377601" y="638684"/>
                    <a:pt x="1344881" y="725718"/>
                    <a:pt x="1320014" y="814715"/>
                  </a:cubicBezTo>
                  <a:cubicBezTo>
                    <a:pt x="1306272" y="864448"/>
                    <a:pt x="1284023" y="911564"/>
                    <a:pt x="1265700" y="959989"/>
                  </a:cubicBezTo>
                  <a:cubicBezTo>
                    <a:pt x="1238216" y="1032626"/>
                    <a:pt x="1225782" y="1109190"/>
                    <a:pt x="1202879" y="1183136"/>
                  </a:cubicBezTo>
                  <a:cubicBezTo>
                    <a:pt x="1182593" y="1249884"/>
                    <a:pt x="1176049" y="1317940"/>
                    <a:pt x="1174086" y="1387306"/>
                  </a:cubicBezTo>
                  <a:cubicBezTo>
                    <a:pt x="1173431" y="1414790"/>
                    <a:pt x="1170814" y="1442274"/>
                    <a:pt x="1178012" y="1469758"/>
                  </a:cubicBezTo>
                  <a:cubicBezTo>
                    <a:pt x="1179321" y="1474339"/>
                    <a:pt x="1176049" y="1482846"/>
                    <a:pt x="1183901" y="1482846"/>
                  </a:cubicBezTo>
                  <a:cubicBezTo>
                    <a:pt x="1192409" y="1483501"/>
                    <a:pt x="1193717" y="1474994"/>
                    <a:pt x="1195026" y="1469104"/>
                  </a:cubicBezTo>
                  <a:cubicBezTo>
                    <a:pt x="1198298" y="1453399"/>
                    <a:pt x="1206151" y="1440311"/>
                    <a:pt x="1214003" y="1426569"/>
                  </a:cubicBezTo>
                  <a:cubicBezTo>
                    <a:pt x="1232981" y="1393195"/>
                    <a:pt x="1259156" y="1365710"/>
                    <a:pt x="1283369" y="1336263"/>
                  </a:cubicBezTo>
                  <a:cubicBezTo>
                    <a:pt x="1322632" y="1287838"/>
                    <a:pt x="1368439" y="1243340"/>
                    <a:pt x="1388071" y="1180518"/>
                  </a:cubicBezTo>
                  <a:cubicBezTo>
                    <a:pt x="1406394" y="1121623"/>
                    <a:pt x="1428643" y="1063383"/>
                    <a:pt x="1441731" y="1002524"/>
                  </a:cubicBezTo>
                  <a:cubicBezTo>
                    <a:pt x="1447620" y="975040"/>
                    <a:pt x="1460054" y="949519"/>
                    <a:pt x="1463326" y="922035"/>
                  </a:cubicBezTo>
                  <a:cubicBezTo>
                    <a:pt x="1463980" y="915491"/>
                    <a:pt x="1466598" y="909601"/>
                    <a:pt x="1467906" y="904366"/>
                  </a:cubicBezTo>
                  <a:cubicBezTo>
                    <a:pt x="1462017" y="901094"/>
                    <a:pt x="1460054" y="903057"/>
                    <a:pt x="1459399" y="904366"/>
                  </a:cubicBezTo>
                  <a:cubicBezTo>
                    <a:pt x="1439113" y="954754"/>
                    <a:pt x="1418173" y="1004488"/>
                    <a:pt x="1405739" y="1057493"/>
                  </a:cubicBezTo>
                  <a:cubicBezTo>
                    <a:pt x="1391997" y="1113771"/>
                    <a:pt x="1368439" y="1167431"/>
                    <a:pt x="1345536" y="1220436"/>
                  </a:cubicBezTo>
                  <a:cubicBezTo>
                    <a:pt x="1338337" y="1236796"/>
                    <a:pt x="1324595" y="1249229"/>
                    <a:pt x="1312816" y="1262972"/>
                  </a:cubicBezTo>
                  <a:cubicBezTo>
                    <a:pt x="1295802" y="1282603"/>
                    <a:pt x="1282714" y="1305507"/>
                    <a:pt x="1264391" y="1323830"/>
                  </a:cubicBezTo>
                  <a:cubicBezTo>
                    <a:pt x="1262428" y="1325793"/>
                    <a:pt x="1261774" y="1327102"/>
                    <a:pt x="1257847" y="1325793"/>
                  </a:cubicBezTo>
                  <a:cubicBezTo>
                    <a:pt x="1263082" y="1317940"/>
                    <a:pt x="1268318" y="1311396"/>
                    <a:pt x="1272244" y="1304198"/>
                  </a:cubicBezTo>
                  <a:cubicBezTo>
                    <a:pt x="1285986" y="1278677"/>
                    <a:pt x="1299074" y="1253156"/>
                    <a:pt x="1306272" y="1225017"/>
                  </a:cubicBezTo>
                  <a:cubicBezTo>
                    <a:pt x="1320014" y="1173320"/>
                    <a:pt x="1335720" y="1121623"/>
                    <a:pt x="1351425" y="1070581"/>
                  </a:cubicBezTo>
                  <a:cubicBezTo>
                    <a:pt x="1377601" y="986819"/>
                    <a:pt x="1409011" y="904366"/>
                    <a:pt x="1446966" y="824531"/>
                  </a:cubicBezTo>
                  <a:cubicBezTo>
                    <a:pt x="1476413" y="763018"/>
                    <a:pt x="1505861" y="700851"/>
                    <a:pt x="1536617" y="639993"/>
                  </a:cubicBezTo>
                  <a:cubicBezTo>
                    <a:pt x="1551014" y="611200"/>
                    <a:pt x="1569991" y="585679"/>
                    <a:pt x="1583079" y="556231"/>
                  </a:cubicBezTo>
                  <a:cubicBezTo>
                    <a:pt x="1585042" y="552305"/>
                    <a:pt x="1588968" y="548378"/>
                    <a:pt x="1592895" y="545106"/>
                  </a:cubicBezTo>
                  <a:cubicBezTo>
                    <a:pt x="1600093" y="539871"/>
                    <a:pt x="1608600" y="530056"/>
                    <a:pt x="1616453" y="535945"/>
                  </a:cubicBezTo>
                  <a:cubicBezTo>
                    <a:pt x="1625614" y="541835"/>
                    <a:pt x="1628232" y="554268"/>
                    <a:pt x="1626269" y="565392"/>
                  </a:cubicBezTo>
                  <a:cubicBezTo>
                    <a:pt x="1623651" y="583715"/>
                    <a:pt x="1615798" y="600075"/>
                    <a:pt x="1606637" y="615126"/>
                  </a:cubicBezTo>
                  <a:cubicBezTo>
                    <a:pt x="1581116" y="657007"/>
                    <a:pt x="1559521" y="700851"/>
                    <a:pt x="1538580" y="745349"/>
                  </a:cubicBezTo>
                  <a:cubicBezTo>
                    <a:pt x="1534654" y="754511"/>
                    <a:pt x="1530073" y="763018"/>
                    <a:pt x="1528110" y="772834"/>
                  </a:cubicBezTo>
                  <a:cubicBezTo>
                    <a:pt x="1518294" y="823876"/>
                    <a:pt x="1509133" y="875573"/>
                    <a:pt x="1499317" y="926615"/>
                  </a:cubicBezTo>
                  <a:cubicBezTo>
                    <a:pt x="1479685" y="1028700"/>
                    <a:pt x="1450892" y="1126858"/>
                    <a:pt x="1398541" y="1217819"/>
                  </a:cubicBezTo>
                  <a:cubicBezTo>
                    <a:pt x="1382836" y="1244648"/>
                    <a:pt x="1373020" y="1274096"/>
                    <a:pt x="1356660" y="1300926"/>
                  </a:cubicBezTo>
                  <a:cubicBezTo>
                    <a:pt x="1336374" y="1334300"/>
                    <a:pt x="1311507" y="1363747"/>
                    <a:pt x="1284023" y="1390578"/>
                  </a:cubicBezTo>
                  <a:cubicBezTo>
                    <a:pt x="1256539" y="1416098"/>
                    <a:pt x="1231017" y="1443583"/>
                    <a:pt x="1209423" y="1473685"/>
                  </a:cubicBezTo>
                  <a:cubicBezTo>
                    <a:pt x="1187173" y="1504441"/>
                    <a:pt x="1186519" y="1540432"/>
                    <a:pt x="1196335" y="1576424"/>
                  </a:cubicBezTo>
                  <a:cubicBezTo>
                    <a:pt x="1199607" y="1590166"/>
                    <a:pt x="1203533" y="1603254"/>
                    <a:pt x="1203533" y="1620268"/>
                  </a:cubicBezTo>
                  <a:cubicBezTo>
                    <a:pt x="1191754" y="1605871"/>
                    <a:pt x="1181284" y="1593438"/>
                    <a:pt x="1178012" y="1576424"/>
                  </a:cubicBezTo>
                  <a:cubicBezTo>
                    <a:pt x="1172122" y="1543704"/>
                    <a:pt x="1164924" y="1511640"/>
                    <a:pt x="1158380" y="1478920"/>
                  </a:cubicBezTo>
                  <a:cubicBezTo>
                    <a:pt x="1156417" y="1468450"/>
                    <a:pt x="1151836" y="1460597"/>
                    <a:pt x="1142020" y="1454053"/>
                  </a:cubicBezTo>
                  <a:cubicBezTo>
                    <a:pt x="1102103" y="1429186"/>
                    <a:pt x="1064148" y="1401048"/>
                    <a:pt x="1022922" y="1376835"/>
                  </a:cubicBezTo>
                  <a:cubicBezTo>
                    <a:pt x="996746" y="1361130"/>
                    <a:pt x="975151" y="1338881"/>
                    <a:pt x="957483" y="1314014"/>
                  </a:cubicBezTo>
                  <a:cubicBezTo>
                    <a:pt x="901860" y="1233524"/>
                    <a:pt x="854089" y="1149108"/>
                    <a:pt x="813517" y="1060111"/>
                  </a:cubicBezTo>
                  <a:cubicBezTo>
                    <a:pt x="782761" y="993363"/>
                    <a:pt x="754622" y="925306"/>
                    <a:pt x="710124" y="866411"/>
                  </a:cubicBezTo>
                  <a:cubicBezTo>
                    <a:pt x="701616" y="855287"/>
                    <a:pt x="697036" y="840236"/>
                    <a:pt x="691801" y="826494"/>
                  </a:cubicBezTo>
                  <a:cubicBezTo>
                    <a:pt x="681330" y="800318"/>
                    <a:pt x="680022" y="771525"/>
                    <a:pt x="670860" y="740114"/>
                  </a:cubicBezTo>
                  <a:cubicBezTo>
                    <a:pt x="697690" y="763672"/>
                    <a:pt x="719285" y="785922"/>
                    <a:pt x="739571" y="809479"/>
                  </a:cubicBezTo>
                  <a:cubicBezTo>
                    <a:pt x="801084" y="880154"/>
                    <a:pt x="859979" y="952791"/>
                    <a:pt x="922146" y="1022156"/>
                  </a:cubicBezTo>
                  <a:cubicBezTo>
                    <a:pt x="984313" y="1092176"/>
                    <a:pt x="1030774" y="1172011"/>
                    <a:pt x="1067420" y="1258391"/>
                  </a:cubicBezTo>
                  <a:cubicBezTo>
                    <a:pt x="1087052" y="1304198"/>
                    <a:pt x="1107338" y="1351314"/>
                    <a:pt x="1140712" y="1389923"/>
                  </a:cubicBezTo>
                  <a:cubicBezTo>
                    <a:pt x="1143329" y="1393195"/>
                    <a:pt x="1145947" y="1398430"/>
                    <a:pt x="1150528" y="1395813"/>
                  </a:cubicBezTo>
                  <a:cubicBezTo>
                    <a:pt x="1156417" y="1393195"/>
                    <a:pt x="1153799" y="1387960"/>
                    <a:pt x="1152491" y="1383379"/>
                  </a:cubicBezTo>
                  <a:cubicBezTo>
                    <a:pt x="1147910" y="1369637"/>
                    <a:pt x="1141366" y="1356549"/>
                    <a:pt x="1144638" y="1340844"/>
                  </a:cubicBezTo>
                  <a:cubicBezTo>
                    <a:pt x="1142675" y="1338881"/>
                    <a:pt x="1141366" y="1336263"/>
                    <a:pt x="1143329" y="1333646"/>
                  </a:cubicBezTo>
                  <a:cubicBezTo>
                    <a:pt x="1143329" y="1332337"/>
                    <a:pt x="1143329" y="1330374"/>
                    <a:pt x="1143329" y="1329065"/>
                  </a:cubicBezTo>
                  <a:cubicBezTo>
                    <a:pt x="1143329" y="1329065"/>
                    <a:pt x="1143329" y="1329065"/>
                    <a:pt x="1143329" y="1329065"/>
                  </a:cubicBezTo>
                  <a:lnTo>
                    <a:pt x="1143329" y="1329065"/>
                  </a:lnTo>
                  <a:cubicBezTo>
                    <a:pt x="1143329" y="1329065"/>
                    <a:pt x="1143329" y="1329065"/>
                    <a:pt x="1143329" y="1329065"/>
                  </a:cubicBezTo>
                  <a:cubicBezTo>
                    <a:pt x="1142675" y="1326447"/>
                    <a:pt x="1142675" y="1324484"/>
                    <a:pt x="1142020" y="1321867"/>
                  </a:cubicBezTo>
                  <a:cubicBezTo>
                    <a:pt x="1142020" y="1321867"/>
                    <a:pt x="1142020" y="1321867"/>
                    <a:pt x="1142020" y="1321867"/>
                  </a:cubicBezTo>
                  <a:lnTo>
                    <a:pt x="1142020" y="1321867"/>
                  </a:lnTo>
                  <a:cubicBezTo>
                    <a:pt x="1142020" y="1321867"/>
                    <a:pt x="1142020" y="1321867"/>
                    <a:pt x="1142020" y="1321867"/>
                  </a:cubicBezTo>
                  <a:cubicBezTo>
                    <a:pt x="1137440" y="1300926"/>
                    <a:pt x="1132859" y="1279986"/>
                    <a:pt x="1130242" y="1258391"/>
                  </a:cubicBezTo>
                  <a:cubicBezTo>
                    <a:pt x="1128933" y="1251192"/>
                    <a:pt x="1128278" y="1243994"/>
                    <a:pt x="1127624" y="1236796"/>
                  </a:cubicBezTo>
                  <a:cubicBezTo>
                    <a:pt x="1124352" y="1202768"/>
                    <a:pt x="1111919" y="1170048"/>
                    <a:pt x="1115191" y="1135366"/>
                  </a:cubicBezTo>
                  <a:cubicBezTo>
                    <a:pt x="1117808" y="1104609"/>
                    <a:pt x="1117808" y="1073853"/>
                    <a:pt x="1107992" y="1043751"/>
                  </a:cubicBezTo>
                  <a:cubicBezTo>
                    <a:pt x="1106029" y="1037862"/>
                    <a:pt x="1105375" y="1031972"/>
                    <a:pt x="1106029" y="1026083"/>
                  </a:cubicBezTo>
                  <a:cubicBezTo>
                    <a:pt x="1109301" y="944938"/>
                    <a:pt x="1104066" y="863139"/>
                    <a:pt x="1125661" y="782650"/>
                  </a:cubicBezTo>
                  <a:cubicBezTo>
                    <a:pt x="1143984" y="714593"/>
                    <a:pt x="1168850" y="649154"/>
                    <a:pt x="1201570" y="585679"/>
                  </a:cubicBezTo>
                  <a:cubicBezTo>
                    <a:pt x="1227091" y="536599"/>
                    <a:pt x="1248686" y="485557"/>
                    <a:pt x="1266354" y="433206"/>
                  </a:cubicBezTo>
                  <a:cubicBezTo>
                    <a:pt x="1282060" y="387398"/>
                    <a:pt x="1294493" y="340283"/>
                    <a:pt x="1308890" y="293821"/>
                  </a:cubicBezTo>
                  <a:cubicBezTo>
                    <a:pt x="1323941" y="244742"/>
                    <a:pt x="1333757" y="193699"/>
                    <a:pt x="1350116" y="144620"/>
                  </a:cubicBezTo>
                  <a:cubicBezTo>
                    <a:pt x="1362550" y="105357"/>
                    <a:pt x="1376946" y="67402"/>
                    <a:pt x="1398541" y="32719"/>
                  </a:cubicBezTo>
                  <a:cubicBezTo>
                    <a:pt x="1400504" y="26830"/>
                    <a:pt x="1406394" y="20286"/>
                    <a:pt x="1414901" y="2094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0E583E50-37F2-4096-B5CB-E0FB8CFA0257}"/>
                </a:ext>
              </a:extLst>
            </p:cNvPr>
            <p:cNvSpPr/>
            <p:nvPr/>
          </p:nvSpPr>
          <p:spPr>
            <a:xfrm>
              <a:off x="3731690" y="4417782"/>
              <a:ext cx="9161" cy="43189"/>
            </a:xfrm>
            <a:custGeom>
              <a:avLst/>
              <a:gdLst>
                <a:gd name="connsiteX0" fmla="*/ 9162 w 9161"/>
                <a:gd name="connsiteY0" fmla="*/ 0 h 43189"/>
                <a:gd name="connsiteX1" fmla="*/ 0 w 9161"/>
                <a:gd name="connsiteY1" fmla="*/ 43190 h 43189"/>
                <a:gd name="connsiteX2" fmla="*/ 9162 w 9161"/>
                <a:gd name="connsiteY2" fmla="*/ 0 h 4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1" h="43189">
                  <a:moveTo>
                    <a:pt x="9162" y="0"/>
                  </a:moveTo>
                  <a:cubicBezTo>
                    <a:pt x="6544" y="14397"/>
                    <a:pt x="3272" y="28793"/>
                    <a:pt x="0" y="43190"/>
                  </a:cubicBezTo>
                  <a:cubicBezTo>
                    <a:pt x="2618" y="28139"/>
                    <a:pt x="5890" y="13742"/>
                    <a:pt x="9162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EF4F8449-C620-40BD-BE42-8B9080808F27}"/>
                </a:ext>
              </a:extLst>
            </p:cNvPr>
            <p:cNvSpPr/>
            <p:nvPr/>
          </p:nvSpPr>
          <p:spPr>
            <a:xfrm>
              <a:off x="4020931" y="5752736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F7CE5FFB-6003-4B97-B7E6-8D4C3EBE14B5}"/>
                </a:ext>
              </a:extLst>
            </p:cNvPr>
            <p:cNvSpPr/>
            <p:nvPr/>
          </p:nvSpPr>
          <p:spPr>
            <a:xfrm>
              <a:off x="3714676" y="4481912"/>
              <a:ext cx="12433" cy="87033"/>
            </a:xfrm>
            <a:custGeom>
              <a:avLst/>
              <a:gdLst>
                <a:gd name="connsiteX0" fmla="*/ 0 w 12433"/>
                <a:gd name="connsiteY0" fmla="*/ 87034 h 87033"/>
                <a:gd name="connsiteX1" fmla="*/ 0 w 12433"/>
                <a:gd name="connsiteY1" fmla="*/ 87034 h 87033"/>
                <a:gd name="connsiteX2" fmla="*/ 0 w 12433"/>
                <a:gd name="connsiteY2" fmla="*/ 87034 h 87033"/>
                <a:gd name="connsiteX3" fmla="*/ 12433 w 12433"/>
                <a:gd name="connsiteY3" fmla="*/ 0 h 87033"/>
                <a:gd name="connsiteX4" fmla="*/ 0 w 12433"/>
                <a:gd name="connsiteY4" fmla="*/ 87034 h 8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3" h="87033">
                  <a:moveTo>
                    <a:pt x="0" y="87034"/>
                  </a:moveTo>
                  <a:lnTo>
                    <a:pt x="0" y="87034"/>
                  </a:lnTo>
                  <a:lnTo>
                    <a:pt x="0" y="87034"/>
                  </a:lnTo>
                  <a:cubicBezTo>
                    <a:pt x="1309" y="57586"/>
                    <a:pt x="6544" y="28793"/>
                    <a:pt x="12433" y="0"/>
                  </a:cubicBezTo>
                  <a:cubicBezTo>
                    <a:pt x="6544" y="28793"/>
                    <a:pt x="1309" y="57586"/>
                    <a:pt x="0" y="8703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9C504481-957E-4C72-88B2-8A3657471904}"/>
                </a:ext>
              </a:extLst>
            </p:cNvPr>
            <p:cNvSpPr/>
            <p:nvPr/>
          </p:nvSpPr>
          <p:spPr>
            <a:xfrm>
              <a:off x="4591388" y="4924933"/>
              <a:ext cx="536769" cy="1331028"/>
            </a:xfrm>
            <a:custGeom>
              <a:avLst/>
              <a:gdLst>
                <a:gd name="connsiteX0" fmla="*/ 74771 w 536769"/>
                <a:gd name="connsiteY0" fmla="*/ 1074507 h 1331028"/>
                <a:gd name="connsiteX1" fmla="*/ 123195 w 536769"/>
                <a:gd name="connsiteY1" fmla="*/ 964570 h 1331028"/>
                <a:gd name="connsiteX2" fmla="*/ 197796 w 536769"/>
                <a:gd name="connsiteY2" fmla="*/ 814715 h 1331028"/>
                <a:gd name="connsiteX3" fmla="*/ 318203 w 536769"/>
                <a:gd name="connsiteY3" fmla="*/ 617744 h 1331028"/>
                <a:gd name="connsiteX4" fmla="*/ 429450 w 536769"/>
                <a:gd name="connsiteY4" fmla="*/ 414883 h 1331028"/>
                <a:gd name="connsiteX5" fmla="*/ 490308 w 536769"/>
                <a:gd name="connsiteY5" fmla="*/ 230345 h 1331028"/>
                <a:gd name="connsiteX6" fmla="*/ 499469 w 536769"/>
                <a:gd name="connsiteY6" fmla="*/ 162289 h 1331028"/>
                <a:gd name="connsiteX7" fmla="*/ 528262 w 536769"/>
                <a:gd name="connsiteY7" fmla="*/ 43190 h 1331028"/>
                <a:gd name="connsiteX8" fmla="*/ 532189 w 536769"/>
                <a:gd name="connsiteY8" fmla="*/ 18323 h 1331028"/>
                <a:gd name="connsiteX9" fmla="*/ 536769 w 536769"/>
                <a:gd name="connsiteY9" fmla="*/ 3927 h 1331028"/>
                <a:gd name="connsiteX10" fmla="*/ 532843 w 536769"/>
                <a:gd name="connsiteY10" fmla="*/ 0 h 1331028"/>
                <a:gd name="connsiteX11" fmla="*/ 532843 w 536769"/>
                <a:gd name="connsiteY11" fmla="*/ 0 h 1331028"/>
                <a:gd name="connsiteX12" fmla="*/ 532843 w 536769"/>
                <a:gd name="connsiteY12" fmla="*/ 0 h 1331028"/>
                <a:gd name="connsiteX13" fmla="*/ 513211 w 536769"/>
                <a:gd name="connsiteY13" fmla="*/ 57587 h 1331028"/>
                <a:gd name="connsiteX14" fmla="*/ 507976 w 536769"/>
                <a:gd name="connsiteY14" fmla="*/ 77218 h 1331028"/>
                <a:gd name="connsiteX15" fmla="*/ 473294 w 536769"/>
                <a:gd name="connsiteY15" fmla="*/ 204170 h 1331028"/>
                <a:gd name="connsiteX16" fmla="*/ 464132 w 536769"/>
                <a:gd name="connsiteY16" fmla="*/ 251940 h 1331028"/>
                <a:gd name="connsiteX17" fmla="*/ 354849 w 536769"/>
                <a:gd name="connsiteY17" fmla="*/ 505189 h 1331028"/>
                <a:gd name="connsiteX18" fmla="*/ 318858 w 536769"/>
                <a:gd name="connsiteY18" fmla="*/ 565393 h 1331028"/>
                <a:gd name="connsiteX19" fmla="*/ 231824 w 536769"/>
                <a:gd name="connsiteY19" fmla="*/ 716556 h 1331028"/>
                <a:gd name="connsiteX20" fmla="*/ 59065 w 536769"/>
                <a:gd name="connsiteY20" fmla="*/ 1055530 h 1331028"/>
                <a:gd name="connsiteX21" fmla="*/ 30272 w 536769"/>
                <a:gd name="connsiteY21" fmla="*/ 1158924 h 1331028"/>
                <a:gd name="connsiteX22" fmla="*/ 170 w 536769"/>
                <a:gd name="connsiteY22" fmla="*/ 1317286 h 1331028"/>
                <a:gd name="connsiteX23" fmla="*/ 2788 w 536769"/>
                <a:gd name="connsiteY23" fmla="*/ 1331028 h 1331028"/>
                <a:gd name="connsiteX24" fmla="*/ 17184 w 536769"/>
                <a:gd name="connsiteY24" fmla="*/ 1278677 h 1331028"/>
                <a:gd name="connsiteX25" fmla="*/ 74771 w 536769"/>
                <a:gd name="connsiteY25" fmla="*/ 1074507 h 133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6769" h="1331028">
                  <a:moveTo>
                    <a:pt x="74771" y="1074507"/>
                  </a:moveTo>
                  <a:cubicBezTo>
                    <a:pt x="85895" y="1035899"/>
                    <a:pt x="107490" y="1001216"/>
                    <a:pt x="123195" y="964570"/>
                  </a:cubicBezTo>
                  <a:cubicBezTo>
                    <a:pt x="145445" y="913528"/>
                    <a:pt x="166385" y="861831"/>
                    <a:pt x="197796" y="814715"/>
                  </a:cubicBezTo>
                  <a:cubicBezTo>
                    <a:pt x="240331" y="750585"/>
                    <a:pt x="283521" y="687109"/>
                    <a:pt x="318203" y="617744"/>
                  </a:cubicBezTo>
                  <a:cubicBezTo>
                    <a:pt x="352886" y="548379"/>
                    <a:pt x="400656" y="486866"/>
                    <a:pt x="429450" y="414883"/>
                  </a:cubicBezTo>
                  <a:cubicBezTo>
                    <a:pt x="453662" y="354679"/>
                    <a:pt x="479183" y="294475"/>
                    <a:pt x="490308" y="230345"/>
                  </a:cubicBezTo>
                  <a:cubicBezTo>
                    <a:pt x="494234" y="208096"/>
                    <a:pt x="492925" y="184538"/>
                    <a:pt x="499469" y="162289"/>
                  </a:cubicBezTo>
                  <a:cubicBezTo>
                    <a:pt x="510594" y="123026"/>
                    <a:pt x="519755" y="83108"/>
                    <a:pt x="528262" y="43190"/>
                  </a:cubicBezTo>
                  <a:cubicBezTo>
                    <a:pt x="530226" y="34683"/>
                    <a:pt x="530880" y="26176"/>
                    <a:pt x="532189" y="18323"/>
                  </a:cubicBezTo>
                  <a:cubicBezTo>
                    <a:pt x="533498" y="13088"/>
                    <a:pt x="534806" y="8507"/>
                    <a:pt x="536769" y="3927"/>
                  </a:cubicBezTo>
                  <a:cubicBezTo>
                    <a:pt x="535461" y="2618"/>
                    <a:pt x="534152" y="1309"/>
                    <a:pt x="532843" y="0"/>
                  </a:cubicBezTo>
                  <a:cubicBezTo>
                    <a:pt x="532843" y="0"/>
                    <a:pt x="532843" y="0"/>
                    <a:pt x="532843" y="0"/>
                  </a:cubicBezTo>
                  <a:cubicBezTo>
                    <a:pt x="532843" y="0"/>
                    <a:pt x="532843" y="0"/>
                    <a:pt x="532843" y="0"/>
                  </a:cubicBezTo>
                  <a:cubicBezTo>
                    <a:pt x="523682" y="18323"/>
                    <a:pt x="518446" y="37955"/>
                    <a:pt x="513211" y="57587"/>
                  </a:cubicBezTo>
                  <a:cubicBezTo>
                    <a:pt x="511248" y="64130"/>
                    <a:pt x="509939" y="70674"/>
                    <a:pt x="507976" y="77218"/>
                  </a:cubicBezTo>
                  <a:cubicBezTo>
                    <a:pt x="496852" y="119754"/>
                    <a:pt x="476566" y="159671"/>
                    <a:pt x="473294" y="204170"/>
                  </a:cubicBezTo>
                  <a:cubicBezTo>
                    <a:pt x="471985" y="220529"/>
                    <a:pt x="469367" y="236889"/>
                    <a:pt x="464132" y="251940"/>
                  </a:cubicBezTo>
                  <a:cubicBezTo>
                    <a:pt x="436648" y="340282"/>
                    <a:pt x="405237" y="426662"/>
                    <a:pt x="354849" y="505189"/>
                  </a:cubicBezTo>
                  <a:cubicBezTo>
                    <a:pt x="342416" y="524820"/>
                    <a:pt x="330637" y="545107"/>
                    <a:pt x="318858" y="565393"/>
                  </a:cubicBezTo>
                  <a:cubicBezTo>
                    <a:pt x="290065" y="615781"/>
                    <a:pt x="265852" y="668786"/>
                    <a:pt x="231824" y="716556"/>
                  </a:cubicBezTo>
                  <a:cubicBezTo>
                    <a:pt x="157224" y="821259"/>
                    <a:pt x="108144" y="937740"/>
                    <a:pt x="59065" y="1055530"/>
                  </a:cubicBezTo>
                  <a:cubicBezTo>
                    <a:pt x="45323" y="1088904"/>
                    <a:pt x="42706" y="1125550"/>
                    <a:pt x="30272" y="1158924"/>
                  </a:cubicBezTo>
                  <a:cubicBezTo>
                    <a:pt x="11295" y="1209966"/>
                    <a:pt x="6060" y="1263626"/>
                    <a:pt x="170" y="1317286"/>
                  </a:cubicBezTo>
                  <a:cubicBezTo>
                    <a:pt x="-484" y="1322521"/>
                    <a:pt x="825" y="1327102"/>
                    <a:pt x="2788" y="1331028"/>
                  </a:cubicBezTo>
                  <a:cubicBezTo>
                    <a:pt x="12604" y="1314668"/>
                    <a:pt x="13912" y="1297000"/>
                    <a:pt x="17184" y="1278677"/>
                  </a:cubicBezTo>
                  <a:cubicBezTo>
                    <a:pt x="29618" y="1208003"/>
                    <a:pt x="54484" y="1141909"/>
                    <a:pt x="74771" y="107450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54711897-E722-4CF4-8EBD-131689E37FB0}"/>
                </a:ext>
              </a:extLst>
            </p:cNvPr>
            <p:cNvSpPr/>
            <p:nvPr/>
          </p:nvSpPr>
          <p:spPr>
            <a:xfrm>
              <a:off x="5105254" y="4923625"/>
              <a:ext cx="19631" cy="57586"/>
            </a:xfrm>
            <a:custGeom>
              <a:avLst/>
              <a:gdLst>
                <a:gd name="connsiteX0" fmla="*/ 19632 w 19631"/>
                <a:gd name="connsiteY0" fmla="*/ 0 h 57586"/>
                <a:gd name="connsiteX1" fmla="*/ 0 w 19631"/>
                <a:gd name="connsiteY1" fmla="*/ 57586 h 57586"/>
                <a:gd name="connsiteX2" fmla="*/ 19632 w 19631"/>
                <a:gd name="connsiteY2" fmla="*/ 0 h 57586"/>
                <a:gd name="connsiteX3" fmla="*/ 19632 w 19631"/>
                <a:gd name="connsiteY3" fmla="*/ 0 h 5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1" h="57586">
                  <a:moveTo>
                    <a:pt x="19632" y="0"/>
                  </a:moveTo>
                  <a:cubicBezTo>
                    <a:pt x="10470" y="18323"/>
                    <a:pt x="5235" y="37955"/>
                    <a:pt x="0" y="57586"/>
                  </a:cubicBezTo>
                  <a:cubicBezTo>
                    <a:pt x="4581" y="37955"/>
                    <a:pt x="10470" y="18323"/>
                    <a:pt x="19632" y="0"/>
                  </a:cubicBezTo>
                  <a:cubicBezTo>
                    <a:pt x="19632" y="0"/>
                    <a:pt x="19632" y="0"/>
                    <a:pt x="19632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08E50AE7-0ADC-4F0A-8D2C-744D96E9F597}"/>
                </a:ext>
              </a:extLst>
            </p:cNvPr>
            <p:cNvSpPr/>
            <p:nvPr/>
          </p:nvSpPr>
          <p:spPr>
            <a:xfrm>
              <a:off x="4066083" y="4358887"/>
              <a:ext cx="532018" cy="1136674"/>
            </a:xfrm>
            <a:custGeom>
              <a:avLst/>
              <a:gdLst>
                <a:gd name="connsiteX0" fmla="*/ 9161 w 532018"/>
                <a:gd name="connsiteY0" fmla="*/ 1136674 h 1136674"/>
                <a:gd name="connsiteX1" fmla="*/ 11125 w 532018"/>
                <a:gd name="connsiteY1" fmla="*/ 1130785 h 1136674"/>
                <a:gd name="connsiteX2" fmla="*/ 58241 w 532018"/>
                <a:gd name="connsiteY2" fmla="*/ 1045714 h 1136674"/>
                <a:gd name="connsiteX3" fmla="*/ 134150 w 532018"/>
                <a:gd name="connsiteY3" fmla="*/ 914182 h 1136674"/>
                <a:gd name="connsiteX4" fmla="*/ 236889 w 532018"/>
                <a:gd name="connsiteY4" fmla="*/ 761709 h 1136674"/>
                <a:gd name="connsiteX5" fmla="*/ 447602 w 532018"/>
                <a:gd name="connsiteY5" fmla="*/ 378892 h 1136674"/>
                <a:gd name="connsiteX6" fmla="*/ 467888 w 532018"/>
                <a:gd name="connsiteY6" fmla="*/ 327849 h 1136674"/>
                <a:gd name="connsiteX7" fmla="*/ 520239 w 532018"/>
                <a:gd name="connsiteY7" fmla="*/ 90306 h 1136674"/>
                <a:gd name="connsiteX8" fmla="*/ 532019 w 532018"/>
                <a:gd name="connsiteY8" fmla="*/ 2618 h 1136674"/>
                <a:gd name="connsiteX9" fmla="*/ 524820 w 532018"/>
                <a:gd name="connsiteY9" fmla="*/ 0 h 1136674"/>
                <a:gd name="connsiteX10" fmla="*/ 520894 w 532018"/>
                <a:gd name="connsiteY10" fmla="*/ 32065 h 1136674"/>
                <a:gd name="connsiteX11" fmla="*/ 516967 w 532018"/>
                <a:gd name="connsiteY11" fmla="*/ 51043 h 1136674"/>
                <a:gd name="connsiteX12" fmla="*/ 460036 w 532018"/>
                <a:gd name="connsiteY12" fmla="*/ 265028 h 1136674"/>
                <a:gd name="connsiteX13" fmla="*/ 388707 w 532018"/>
                <a:gd name="connsiteY13" fmla="*/ 454801 h 1136674"/>
                <a:gd name="connsiteX14" fmla="*/ 224456 w 532018"/>
                <a:gd name="connsiteY14" fmla="*/ 728336 h 1136674"/>
                <a:gd name="connsiteX15" fmla="*/ 137422 w 532018"/>
                <a:gd name="connsiteY15" fmla="*/ 862485 h 1136674"/>
                <a:gd name="connsiteX16" fmla="*/ 18323 w 532018"/>
                <a:gd name="connsiteY16" fmla="*/ 1076470 h 1136674"/>
                <a:gd name="connsiteX17" fmla="*/ 0 w 532018"/>
                <a:gd name="connsiteY17" fmla="*/ 1135366 h 1136674"/>
                <a:gd name="connsiteX18" fmla="*/ 9161 w 532018"/>
                <a:gd name="connsiteY18" fmla="*/ 1136674 h 113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2018" h="1136674">
                  <a:moveTo>
                    <a:pt x="9161" y="1136674"/>
                  </a:moveTo>
                  <a:cubicBezTo>
                    <a:pt x="9816" y="1134711"/>
                    <a:pt x="10470" y="1132748"/>
                    <a:pt x="11125" y="1130785"/>
                  </a:cubicBezTo>
                  <a:cubicBezTo>
                    <a:pt x="24867" y="1101338"/>
                    <a:pt x="47770" y="1076470"/>
                    <a:pt x="58241" y="1045714"/>
                  </a:cubicBezTo>
                  <a:cubicBezTo>
                    <a:pt x="75909" y="997290"/>
                    <a:pt x="100776" y="953445"/>
                    <a:pt x="134150" y="914182"/>
                  </a:cubicBezTo>
                  <a:cubicBezTo>
                    <a:pt x="173413" y="867066"/>
                    <a:pt x="201552" y="812097"/>
                    <a:pt x="236889" y="761709"/>
                  </a:cubicBezTo>
                  <a:cubicBezTo>
                    <a:pt x="321305" y="641956"/>
                    <a:pt x="397869" y="518276"/>
                    <a:pt x="447602" y="378892"/>
                  </a:cubicBezTo>
                  <a:cubicBezTo>
                    <a:pt x="453492" y="361878"/>
                    <a:pt x="463308" y="346172"/>
                    <a:pt x="467888" y="327849"/>
                  </a:cubicBezTo>
                  <a:cubicBezTo>
                    <a:pt x="486866" y="249323"/>
                    <a:pt x="503880" y="170141"/>
                    <a:pt x="520239" y="90306"/>
                  </a:cubicBezTo>
                  <a:cubicBezTo>
                    <a:pt x="526129" y="61513"/>
                    <a:pt x="531364" y="32065"/>
                    <a:pt x="532019" y="2618"/>
                  </a:cubicBezTo>
                  <a:cubicBezTo>
                    <a:pt x="529401" y="1963"/>
                    <a:pt x="526783" y="1309"/>
                    <a:pt x="524820" y="0"/>
                  </a:cubicBezTo>
                  <a:cubicBezTo>
                    <a:pt x="522857" y="10470"/>
                    <a:pt x="522857" y="21595"/>
                    <a:pt x="520894" y="32065"/>
                  </a:cubicBezTo>
                  <a:cubicBezTo>
                    <a:pt x="520239" y="38609"/>
                    <a:pt x="518931" y="45153"/>
                    <a:pt x="516967" y="51043"/>
                  </a:cubicBezTo>
                  <a:cubicBezTo>
                    <a:pt x="494718" y="121062"/>
                    <a:pt x="478359" y="193699"/>
                    <a:pt x="460036" y="265028"/>
                  </a:cubicBezTo>
                  <a:cubicBezTo>
                    <a:pt x="443022" y="331121"/>
                    <a:pt x="418155" y="394597"/>
                    <a:pt x="388707" y="454801"/>
                  </a:cubicBezTo>
                  <a:cubicBezTo>
                    <a:pt x="341591" y="550342"/>
                    <a:pt x="289894" y="643265"/>
                    <a:pt x="224456" y="728336"/>
                  </a:cubicBezTo>
                  <a:cubicBezTo>
                    <a:pt x="191736" y="770871"/>
                    <a:pt x="172104" y="821259"/>
                    <a:pt x="137422" y="862485"/>
                  </a:cubicBezTo>
                  <a:cubicBezTo>
                    <a:pt x="83762" y="926616"/>
                    <a:pt x="48425" y="999907"/>
                    <a:pt x="18323" y="1076470"/>
                  </a:cubicBezTo>
                  <a:cubicBezTo>
                    <a:pt x="10470" y="1095448"/>
                    <a:pt x="3272" y="1115080"/>
                    <a:pt x="0" y="1135366"/>
                  </a:cubicBezTo>
                  <a:cubicBezTo>
                    <a:pt x="3272" y="1134057"/>
                    <a:pt x="6544" y="1134057"/>
                    <a:pt x="9161" y="113667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EAE6D88E-CD0B-4CA4-A8B6-30E3034703AA}"/>
                </a:ext>
              </a:extLst>
            </p:cNvPr>
            <p:cNvSpPr/>
            <p:nvPr/>
          </p:nvSpPr>
          <p:spPr>
            <a:xfrm>
              <a:off x="4261746" y="4569600"/>
              <a:ext cx="594185" cy="1234178"/>
            </a:xfrm>
            <a:custGeom>
              <a:avLst/>
              <a:gdLst>
                <a:gd name="connsiteX0" fmla="*/ 35991 w 594185"/>
                <a:gd name="connsiteY0" fmla="*/ 1153034 h 1234178"/>
                <a:gd name="connsiteX1" fmla="*/ 40572 w 594185"/>
                <a:gd name="connsiteY1" fmla="*/ 1141255 h 1234178"/>
                <a:gd name="connsiteX2" fmla="*/ 169487 w 594185"/>
                <a:gd name="connsiteY2" fmla="*/ 942321 h 1234178"/>
                <a:gd name="connsiteX3" fmla="*/ 290549 w 594185"/>
                <a:gd name="connsiteY3" fmla="*/ 808171 h 1234178"/>
                <a:gd name="connsiteX4" fmla="*/ 486211 w 594185"/>
                <a:gd name="connsiteY4" fmla="*/ 497336 h 1234178"/>
                <a:gd name="connsiteX5" fmla="*/ 513696 w 594185"/>
                <a:gd name="connsiteY5" fmla="*/ 410956 h 1234178"/>
                <a:gd name="connsiteX6" fmla="*/ 520894 w 594185"/>
                <a:gd name="connsiteY6" fmla="*/ 377583 h 1234178"/>
                <a:gd name="connsiteX7" fmla="*/ 557540 w 594185"/>
                <a:gd name="connsiteY7" fmla="*/ 212677 h 1234178"/>
                <a:gd name="connsiteX8" fmla="*/ 594185 w 594185"/>
                <a:gd name="connsiteY8" fmla="*/ 3272 h 1234178"/>
                <a:gd name="connsiteX9" fmla="*/ 586333 w 594185"/>
                <a:gd name="connsiteY9" fmla="*/ 0 h 1234178"/>
                <a:gd name="connsiteX10" fmla="*/ 567355 w 594185"/>
                <a:gd name="connsiteY10" fmla="*/ 83108 h 1234178"/>
                <a:gd name="connsiteX11" fmla="*/ 560157 w 594185"/>
                <a:gd name="connsiteY11" fmla="*/ 110592 h 1234178"/>
                <a:gd name="connsiteX12" fmla="*/ 531364 w 594185"/>
                <a:gd name="connsiteY12" fmla="*/ 240815 h 1234178"/>
                <a:gd name="connsiteX13" fmla="*/ 491446 w 594185"/>
                <a:gd name="connsiteY13" fmla="*/ 405721 h 1234178"/>
                <a:gd name="connsiteX14" fmla="*/ 462653 w 594185"/>
                <a:gd name="connsiteY14" fmla="*/ 492101 h 1234178"/>
                <a:gd name="connsiteX15" fmla="*/ 417500 w 594185"/>
                <a:gd name="connsiteY15" fmla="*/ 583715 h 1234178"/>
                <a:gd name="connsiteX16" fmla="*/ 325886 w 594185"/>
                <a:gd name="connsiteY16" fmla="*/ 719828 h 1234178"/>
                <a:gd name="connsiteX17" fmla="*/ 155745 w 594185"/>
                <a:gd name="connsiteY17" fmla="*/ 925307 h 1234178"/>
                <a:gd name="connsiteX18" fmla="*/ 0 w 594185"/>
                <a:gd name="connsiteY18" fmla="*/ 1230907 h 1234178"/>
                <a:gd name="connsiteX19" fmla="*/ 7198 w 594185"/>
                <a:gd name="connsiteY19" fmla="*/ 1234179 h 1234178"/>
                <a:gd name="connsiteX20" fmla="*/ 35991 w 594185"/>
                <a:gd name="connsiteY20" fmla="*/ 1153034 h 123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4185" h="1234178">
                  <a:moveTo>
                    <a:pt x="35991" y="1153034"/>
                  </a:moveTo>
                  <a:cubicBezTo>
                    <a:pt x="37300" y="1149108"/>
                    <a:pt x="39263" y="1145181"/>
                    <a:pt x="40572" y="1141255"/>
                  </a:cubicBezTo>
                  <a:cubicBezTo>
                    <a:pt x="70674" y="1066655"/>
                    <a:pt x="111246" y="999253"/>
                    <a:pt x="169487" y="942321"/>
                  </a:cubicBezTo>
                  <a:cubicBezTo>
                    <a:pt x="212677" y="900440"/>
                    <a:pt x="253903" y="856596"/>
                    <a:pt x="290549" y="808171"/>
                  </a:cubicBezTo>
                  <a:cubicBezTo>
                    <a:pt x="364495" y="710012"/>
                    <a:pt x="437786" y="611854"/>
                    <a:pt x="486211" y="497336"/>
                  </a:cubicBezTo>
                  <a:cubicBezTo>
                    <a:pt x="497990" y="469197"/>
                    <a:pt x="509769" y="441713"/>
                    <a:pt x="513696" y="410956"/>
                  </a:cubicBezTo>
                  <a:cubicBezTo>
                    <a:pt x="515004" y="399832"/>
                    <a:pt x="518276" y="388707"/>
                    <a:pt x="520894" y="377583"/>
                  </a:cubicBezTo>
                  <a:cubicBezTo>
                    <a:pt x="533327" y="322614"/>
                    <a:pt x="547069" y="267645"/>
                    <a:pt x="557540" y="212677"/>
                  </a:cubicBezTo>
                  <a:cubicBezTo>
                    <a:pt x="571282" y="143311"/>
                    <a:pt x="582406" y="73292"/>
                    <a:pt x="594185" y="3272"/>
                  </a:cubicBezTo>
                  <a:cubicBezTo>
                    <a:pt x="591568" y="1963"/>
                    <a:pt x="588950" y="1309"/>
                    <a:pt x="586333" y="0"/>
                  </a:cubicBezTo>
                  <a:cubicBezTo>
                    <a:pt x="579789" y="27484"/>
                    <a:pt x="573899" y="55623"/>
                    <a:pt x="567355" y="83108"/>
                  </a:cubicBezTo>
                  <a:cubicBezTo>
                    <a:pt x="565392" y="92269"/>
                    <a:pt x="562775" y="101430"/>
                    <a:pt x="560157" y="110592"/>
                  </a:cubicBezTo>
                  <a:cubicBezTo>
                    <a:pt x="547724" y="153781"/>
                    <a:pt x="543143" y="198280"/>
                    <a:pt x="531364" y="240815"/>
                  </a:cubicBezTo>
                  <a:cubicBezTo>
                    <a:pt x="516968" y="295130"/>
                    <a:pt x="503225" y="350098"/>
                    <a:pt x="491446" y="405721"/>
                  </a:cubicBezTo>
                  <a:cubicBezTo>
                    <a:pt x="484902" y="435824"/>
                    <a:pt x="477050" y="464616"/>
                    <a:pt x="462653" y="492101"/>
                  </a:cubicBezTo>
                  <a:cubicBezTo>
                    <a:pt x="446948" y="522203"/>
                    <a:pt x="431897" y="552959"/>
                    <a:pt x="417500" y="583715"/>
                  </a:cubicBezTo>
                  <a:cubicBezTo>
                    <a:pt x="393942" y="634103"/>
                    <a:pt x="357296" y="675330"/>
                    <a:pt x="325886" y="719828"/>
                  </a:cubicBezTo>
                  <a:cubicBezTo>
                    <a:pt x="274844" y="793120"/>
                    <a:pt x="218566" y="862485"/>
                    <a:pt x="155745" y="925307"/>
                  </a:cubicBezTo>
                  <a:cubicBezTo>
                    <a:pt x="71328" y="1010377"/>
                    <a:pt x="22904" y="1113771"/>
                    <a:pt x="0" y="1230907"/>
                  </a:cubicBezTo>
                  <a:cubicBezTo>
                    <a:pt x="2618" y="1232215"/>
                    <a:pt x="5235" y="1233524"/>
                    <a:pt x="7198" y="1234179"/>
                  </a:cubicBezTo>
                  <a:cubicBezTo>
                    <a:pt x="11779" y="1206039"/>
                    <a:pt x="24212" y="1179864"/>
                    <a:pt x="35991" y="115303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50B5E687-43E1-4A56-9EF7-8E0F0BD57B0E}"/>
                </a:ext>
              </a:extLst>
            </p:cNvPr>
            <p:cNvSpPr/>
            <p:nvPr/>
          </p:nvSpPr>
          <p:spPr>
            <a:xfrm>
              <a:off x="2783480" y="5067590"/>
              <a:ext cx="1223053" cy="501018"/>
            </a:xfrm>
            <a:custGeom>
              <a:avLst/>
              <a:gdLst>
                <a:gd name="connsiteX0" fmla="*/ 1223054 w 1223053"/>
                <a:gd name="connsiteY0" fmla="*/ 496681 h 501018"/>
                <a:gd name="connsiteX1" fmla="*/ 1198841 w 1223053"/>
                <a:gd name="connsiteY1" fmla="*/ 489483 h 501018"/>
                <a:gd name="connsiteX2" fmla="*/ 1143873 w 1223053"/>
                <a:gd name="connsiteY2" fmla="*/ 453492 h 501018"/>
                <a:gd name="connsiteX3" fmla="*/ 1028700 w 1223053"/>
                <a:gd name="connsiteY3" fmla="*/ 386090 h 501018"/>
                <a:gd name="connsiteX4" fmla="*/ 670095 w 1223053"/>
                <a:gd name="connsiteY4" fmla="*/ 268954 h 501018"/>
                <a:gd name="connsiteX5" fmla="*/ 558194 w 1223053"/>
                <a:gd name="connsiteY5" fmla="*/ 263064 h 501018"/>
                <a:gd name="connsiteX6" fmla="*/ 423390 w 1223053"/>
                <a:gd name="connsiteY6" fmla="*/ 258484 h 501018"/>
                <a:gd name="connsiteX7" fmla="*/ 389362 w 1223053"/>
                <a:gd name="connsiteY7" fmla="*/ 252594 h 501018"/>
                <a:gd name="connsiteX8" fmla="*/ 165560 w 1223053"/>
                <a:gd name="connsiteY8" fmla="*/ 176030 h 501018"/>
                <a:gd name="connsiteX9" fmla="*/ 79181 w 1223053"/>
                <a:gd name="connsiteY9" fmla="*/ 96850 h 501018"/>
                <a:gd name="connsiteX10" fmla="*/ 60204 w 1223053"/>
                <a:gd name="connsiteY10" fmla="*/ 74600 h 501018"/>
                <a:gd name="connsiteX11" fmla="*/ 7198 w 1223053"/>
                <a:gd name="connsiteY11" fmla="*/ 0 h 501018"/>
                <a:gd name="connsiteX12" fmla="*/ 0 w 1223053"/>
                <a:gd name="connsiteY12" fmla="*/ 6544 h 501018"/>
                <a:gd name="connsiteX13" fmla="*/ 0 w 1223053"/>
                <a:gd name="connsiteY13" fmla="*/ 6544 h 501018"/>
                <a:gd name="connsiteX14" fmla="*/ 16360 w 1223053"/>
                <a:gd name="connsiteY14" fmla="*/ 38609 h 501018"/>
                <a:gd name="connsiteX15" fmla="*/ 24867 w 1223053"/>
                <a:gd name="connsiteY15" fmla="*/ 50388 h 501018"/>
                <a:gd name="connsiteX16" fmla="*/ 29448 w 1223053"/>
                <a:gd name="connsiteY16" fmla="*/ 56277 h 501018"/>
                <a:gd name="connsiteX17" fmla="*/ 121716 w 1223053"/>
                <a:gd name="connsiteY17" fmla="*/ 155745 h 501018"/>
                <a:gd name="connsiteX18" fmla="*/ 261101 w 1223053"/>
                <a:gd name="connsiteY18" fmla="*/ 242778 h 501018"/>
                <a:gd name="connsiteX19" fmla="*/ 456764 w 1223053"/>
                <a:gd name="connsiteY19" fmla="*/ 285968 h 501018"/>
                <a:gd name="connsiteX20" fmla="*/ 477704 w 1223053"/>
                <a:gd name="connsiteY20" fmla="*/ 285968 h 501018"/>
                <a:gd name="connsiteX21" fmla="*/ 605964 w 1223053"/>
                <a:gd name="connsiteY21" fmla="*/ 287931 h 501018"/>
                <a:gd name="connsiteX22" fmla="*/ 895205 w 1223053"/>
                <a:gd name="connsiteY22" fmla="*/ 348789 h 501018"/>
                <a:gd name="connsiteX23" fmla="*/ 1156960 w 1223053"/>
                <a:gd name="connsiteY23" fmla="*/ 476395 h 501018"/>
                <a:gd name="connsiteX24" fmla="*/ 1208657 w 1223053"/>
                <a:gd name="connsiteY24" fmla="*/ 499299 h 501018"/>
                <a:gd name="connsiteX25" fmla="*/ 1223054 w 1223053"/>
                <a:gd name="connsiteY25" fmla="*/ 496681 h 501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3053" h="501018">
                  <a:moveTo>
                    <a:pt x="1223054" y="496681"/>
                  </a:moveTo>
                  <a:cubicBezTo>
                    <a:pt x="1216510" y="488829"/>
                    <a:pt x="1206694" y="492100"/>
                    <a:pt x="1198841" y="489483"/>
                  </a:cubicBezTo>
                  <a:cubicBezTo>
                    <a:pt x="1177246" y="482285"/>
                    <a:pt x="1161541" y="465925"/>
                    <a:pt x="1143873" y="453492"/>
                  </a:cubicBezTo>
                  <a:cubicBezTo>
                    <a:pt x="1107227" y="427970"/>
                    <a:pt x="1066655" y="409648"/>
                    <a:pt x="1028700" y="386090"/>
                  </a:cubicBezTo>
                  <a:cubicBezTo>
                    <a:pt x="918108" y="319342"/>
                    <a:pt x="796392" y="287931"/>
                    <a:pt x="670095" y="268954"/>
                  </a:cubicBezTo>
                  <a:cubicBezTo>
                    <a:pt x="632794" y="263719"/>
                    <a:pt x="595494" y="263064"/>
                    <a:pt x="558194" y="263064"/>
                  </a:cubicBezTo>
                  <a:cubicBezTo>
                    <a:pt x="513696" y="263064"/>
                    <a:pt x="467888" y="268300"/>
                    <a:pt x="423390" y="258484"/>
                  </a:cubicBezTo>
                  <a:cubicBezTo>
                    <a:pt x="412265" y="255866"/>
                    <a:pt x="401141" y="253903"/>
                    <a:pt x="389362" y="252594"/>
                  </a:cubicBezTo>
                  <a:cubicBezTo>
                    <a:pt x="308872" y="244087"/>
                    <a:pt x="233617" y="220529"/>
                    <a:pt x="165560" y="176030"/>
                  </a:cubicBezTo>
                  <a:cubicBezTo>
                    <a:pt x="132187" y="154436"/>
                    <a:pt x="102085" y="129569"/>
                    <a:pt x="79181" y="96850"/>
                  </a:cubicBezTo>
                  <a:cubicBezTo>
                    <a:pt x="73946" y="88997"/>
                    <a:pt x="67402" y="80490"/>
                    <a:pt x="60204" y="74600"/>
                  </a:cubicBezTo>
                  <a:cubicBezTo>
                    <a:pt x="35337" y="54314"/>
                    <a:pt x="20286" y="28139"/>
                    <a:pt x="7198" y="0"/>
                  </a:cubicBezTo>
                  <a:cubicBezTo>
                    <a:pt x="4581" y="1963"/>
                    <a:pt x="2618" y="3926"/>
                    <a:pt x="0" y="6544"/>
                  </a:cubicBezTo>
                  <a:cubicBezTo>
                    <a:pt x="0" y="6544"/>
                    <a:pt x="0" y="6544"/>
                    <a:pt x="0" y="6544"/>
                  </a:cubicBezTo>
                  <a:cubicBezTo>
                    <a:pt x="5235" y="17668"/>
                    <a:pt x="10470" y="28793"/>
                    <a:pt x="16360" y="38609"/>
                  </a:cubicBezTo>
                  <a:cubicBezTo>
                    <a:pt x="18977" y="42535"/>
                    <a:pt x="21595" y="46461"/>
                    <a:pt x="24867" y="50388"/>
                  </a:cubicBezTo>
                  <a:cubicBezTo>
                    <a:pt x="26176" y="52351"/>
                    <a:pt x="28139" y="54314"/>
                    <a:pt x="29448" y="56277"/>
                  </a:cubicBezTo>
                  <a:cubicBezTo>
                    <a:pt x="59549" y="89651"/>
                    <a:pt x="87034" y="125642"/>
                    <a:pt x="121716" y="155745"/>
                  </a:cubicBezTo>
                  <a:cubicBezTo>
                    <a:pt x="164252" y="192390"/>
                    <a:pt x="209405" y="222492"/>
                    <a:pt x="261101" y="242778"/>
                  </a:cubicBezTo>
                  <a:cubicBezTo>
                    <a:pt x="323923" y="267645"/>
                    <a:pt x="390670" y="273535"/>
                    <a:pt x="456764" y="285968"/>
                  </a:cubicBezTo>
                  <a:cubicBezTo>
                    <a:pt x="463308" y="287277"/>
                    <a:pt x="471160" y="286622"/>
                    <a:pt x="477704" y="285968"/>
                  </a:cubicBezTo>
                  <a:cubicBezTo>
                    <a:pt x="520894" y="285314"/>
                    <a:pt x="564084" y="285314"/>
                    <a:pt x="605964" y="287931"/>
                  </a:cubicBezTo>
                  <a:cubicBezTo>
                    <a:pt x="704777" y="294475"/>
                    <a:pt x="802281" y="312143"/>
                    <a:pt x="895205" y="348789"/>
                  </a:cubicBezTo>
                  <a:cubicBezTo>
                    <a:pt x="986165" y="384126"/>
                    <a:pt x="1070581" y="431897"/>
                    <a:pt x="1156960" y="476395"/>
                  </a:cubicBezTo>
                  <a:cubicBezTo>
                    <a:pt x="1173974" y="484902"/>
                    <a:pt x="1191643" y="492100"/>
                    <a:pt x="1208657" y="499299"/>
                  </a:cubicBezTo>
                  <a:cubicBezTo>
                    <a:pt x="1214547" y="501916"/>
                    <a:pt x="1219782" y="501916"/>
                    <a:pt x="1223054" y="4966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01047C5C-717C-4432-A6AF-E4B2CB269CDC}"/>
                </a:ext>
              </a:extLst>
            </p:cNvPr>
            <p:cNvSpPr/>
            <p:nvPr/>
          </p:nvSpPr>
          <p:spPr>
            <a:xfrm>
              <a:off x="2784135" y="5074134"/>
              <a:ext cx="16359" cy="32064"/>
            </a:xfrm>
            <a:custGeom>
              <a:avLst/>
              <a:gdLst>
                <a:gd name="connsiteX0" fmla="*/ 0 w 16359"/>
                <a:gd name="connsiteY0" fmla="*/ 0 h 32064"/>
                <a:gd name="connsiteX1" fmla="*/ 0 w 16359"/>
                <a:gd name="connsiteY1" fmla="*/ 0 h 32064"/>
                <a:gd name="connsiteX2" fmla="*/ 16360 w 16359"/>
                <a:gd name="connsiteY2" fmla="*/ 32065 h 32064"/>
                <a:gd name="connsiteX3" fmla="*/ 0 w 16359"/>
                <a:gd name="connsiteY3" fmla="*/ 0 h 32064"/>
                <a:gd name="connsiteX4" fmla="*/ 0 w 16359"/>
                <a:gd name="connsiteY4" fmla="*/ 0 h 3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59" h="3206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235" y="11124"/>
                    <a:pt x="10470" y="22249"/>
                    <a:pt x="16360" y="32065"/>
                  </a:cubicBezTo>
                  <a:cubicBezTo>
                    <a:pt x="10470" y="21595"/>
                    <a:pt x="5235" y="1047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F86583A7-06E5-44C9-AB1B-38FEB24C7879}"/>
                </a:ext>
              </a:extLst>
            </p:cNvPr>
            <p:cNvSpPr/>
            <p:nvPr/>
          </p:nvSpPr>
          <p:spPr>
            <a:xfrm>
              <a:off x="2800495" y="5106199"/>
              <a:ext cx="8507" cy="11778"/>
            </a:xfrm>
            <a:custGeom>
              <a:avLst/>
              <a:gdLst>
                <a:gd name="connsiteX0" fmla="*/ 8507 w 8507"/>
                <a:gd name="connsiteY0" fmla="*/ 11779 h 11778"/>
                <a:gd name="connsiteX1" fmla="*/ 0 w 8507"/>
                <a:gd name="connsiteY1" fmla="*/ 0 h 11778"/>
                <a:gd name="connsiteX2" fmla="*/ 8507 w 8507"/>
                <a:gd name="connsiteY2" fmla="*/ 11779 h 1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7" h="11778">
                  <a:moveTo>
                    <a:pt x="8507" y="11779"/>
                  </a:moveTo>
                  <a:cubicBezTo>
                    <a:pt x="5235" y="7853"/>
                    <a:pt x="2618" y="3927"/>
                    <a:pt x="0" y="0"/>
                  </a:cubicBezTo>
                  <a:cubicBezTo>
                    <a:pt x="2618" y="3927"/>
                    <a:pt x="5235" y="8507"/>
                    <a:pt x="8507" y="11779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07759340-D004-472C-B2EA-8428488DBCE0}"/>
                </a:ext>
              </a:extLst>
            </p:cNvPr>
            <p:cNvSpPr/>
            <p:nvPr/>
          </p:nvSpPr>
          <p:spPr>
            <a:xfrm>
              <a:off x="3922772" y="4265964"/>
              <a:ext cx="429385" cy="955767"/>
            </a:xfrm>
            <a:custGeom>
              <a:avLst/>
              <a:gdLst>
                <a:gd name="connsiteX0" fmla="*/ 8507 w 429385"/>
                <a:gd name="connsiteY0" fmla="*/ 954754 h 955767"/>
                <a:gd name="connsiteX1" fmla="*/ 56932 w 429385"/>
                <a:gd name="connsiteY1" fmla="*/ 867066 h 955767"/>
                <a:gd name="connsiteX2" fmla="*/ 74600 w 429385"/>
                <a:gd name="connsiteY2" fmla="*/ 838273 h 955767"/>
                <a:gd name="connsiteX3" fmla="*/ 216603 w 429385"/>
                <a:gd name="connsiteY3" fmla="*/ 613162 h 955767"/>
                <a:gd name="connsiteX4" fmla="*/ 324577 w 429385"/>
                <a:gd name="connsiteY4" fmla="*/ 441058 h 955767"/>
                <a:gd name="connsiteX5" fmla="*/ 379546 w 429385"/>
                <a:gd name="connsiteY5" fmla="*/ 320651 h 955767"/>
                <a:gd name="connsiteX6" fmla="*/ 413574 w 429385"/>
                <a:gd name="connsiteY6" fmla="*/ 150510 h 955767"/>
                <a:gd name="connsiteX7" fmla="*/ 429279 w 429385"/>
                <a:gd name="connsiteY7" fmla="*/ 3926 h 955767"/>
                <a:gd name="connsiteX8" fmla="*/ 422736 w 429385"/>
                <a:gd name="connsiteY8" fmla="*/ 0 h 955767"/>
                <a:gd name="connsiteX9" fmla="*/ 407030 w 429385"/>
                <a:gd name="connsiteY9" fmla="*/ 91615 h 955767"/>
                <a:gd name="connsiteX10" fmla="*/ 401141 w 429385"/>
                <a:gd name="connsiteY10" fmla="*/ 121716 h 955767"/>
                <a:gd name="connsiteX11" fmla="*/ 335702 w 429385"/>
                <a:gd name="connsiteY11" fmla="*/ 359260 h 955767"/>
                <a:gd name="connsiteX12" fmla="*/ 232308 w 429385"/>
                <a:gd name="connsiteY12" fmla="*/ 537908 h 955767"/>
                <a:gd name="connsiteX13" fmla="*/ 157708 w 429385"/>
                <a:gd name="connsiteY13" fmla="*/ 654389 h 955767"/>
                <a:gd name="connsiteX14" fmla="*/ 149201 w 429385"/>
                <a:gd name="connsiteY14" fmla="*/ 672058 h 955767"/>
                <a:gd name="connsiteX15" fmla="*/ 123025 w 429385"/>
                <a:gd name="connsiteY15" fmla="*/ 720483 h 955767"/>
                <a:gd name="connsiteX16" fmla="*/ 0 w 429385"/>
                <a:gd name="connsiteY16" fmla="*/ 952791 h 955767"/>
                <a:gd name="connsiteX17" fmla="*/ 8507 w 429385"/>
                <a:gd name="connsiteY17" fmla="*/ 954754 h 95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9385" h="955767">
                  <a:moveTo>
                    <a:pt x="8507" y="954754"/>
                  </a:moveTo>
                  <a:cubicBezTo>
                    <a:pt x="28139" y="927269"/>
                    <a:pt x="40572" y="896513"/>
                    <a:pt x="56932" y="867066"/>
                  </a:cubicBezTo>
                  <a:cubicBezTo>
                    <a:pt x="62167" y="857250"/>
                    <a:pt x="68057" y="847434"/>
                    <a:pt x="74600" y="838273"/>
                  </a:cubicBezTo>
                  <a:cubicBezTo>
                    <a:pt x="124988" y="764981"/>
                    <a:pt x="166869" y="686454"/>
                    <a:pt x="216603" y="613162"/>
                  </a:cubicBezTo>
                  <a:cubicBezTo>
                    <a:pt x="254557" y="556885"/>
                    <a:pt x="290549" y="499953"/>
                    <a:pt x="324577" y="441058"/>
                  </a:cubicBezTo>
                  <a:cubicBezTo>
                    <a:pt x="346826" y="402449"/>
                    <a:pt x="365804" y="361877"/>
                    <a:pt x="379546" y="320651"/>
                  </a:cubicBezTo>
                  <a:cubicBezTo>
                    <a:pt x="397214" y="265682"/>
                    <a:pt x="407030" y="208096"/>
                    <a:pt x="413574" y="150510"/>
                  </a:cubicBezTo>
                  <a:cubicBezTo>
                    <a:pt x="419464" y="101430"/>
                    <a:pt x="430588" y="53660"/>
                    <a:pt x="429279" y="3926"/>
                  </a:cubicBezTo>
                  <a:cubicBezTo>
                    <a:pt x="427316" y="2617"/>
                    <a:pt x="424699" y="1308"/>
                    <a:pt x="422736" y="0"/>
                  </a:cubicBezTo>
                  <a:cubicBezTo>
                    <a:pt x="418809" y="30756"/>
                    <a:pt x="412920" y="60858"/>
                    <a:pt x="407030" y="91615"/>
                  </a:cubicBezTo>
                  <a:cubicBezTo>
                    <a:pt x="405067" y="101430"/>
                    <a:pt x="403104" y="111900"/>
                    <a:pt x="401141" y="121716"/>
                  </a:cubicBezTo>
                  <a:cubicBezTo>
                    <a:pt x="386090" y="202861"/>
                    <a:pt x="371693" y="283351"/>
                    <a:pt x="335702" y="359260"/>
                  </a:cubicBezTo>
                  <a:cubicBezTo>
                    <a:pt x="306254" y="421426"/>
                    <a:pt x="269608" y="479667"/>
                    <a:pt x="232308" y="537908"/>
                  </a:cubicBezTo>
                  <a:cubicBezTo>
                    <a:pt x="207441" y="576517"/>
                    <a:pt x="187155" y="618398"/>
                    <a:pt x="157708" y="654389"/>
                  </a:cubicBezTo>
                  <a:cubicBezTo>
                    <a:pt x="153781" y="658970"/>
                    <a:pt x="151818" y="666168"/>
                    <a:pt x="149201" y="672058"/>
                  </a:cubicBezTo>
                  <a:cubicBezTo>
                    <a:pt x="142003" y="689072"/>
                    <a:pt x="132841" y="705432"/>
                    <a:pt x="123025" y="720483"/>
                  </a:cubicBezTo>
                  <a:cubicBezTo>
                    <a:pt x="75909" y="794428"/>
                    <a:pt x="35337" y="872301"/>
                    <a:pt x="0" y="952791"/>
                  </a:cubicBezTo>
                  <a:cubicBezTo>
                    <a:pt x="1309" y="956717"/>
                    <a:pt x="5235" y="956063"/>
                    <a:pt x="8507" y="95475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F65755B4-F5F7-4605-824A-D06A1F3423B8}"/>
                </a:ext>
              </a:extLst>
            </p:cNvPr>
            <p:cNvSpPr/>
            <p:nvPr/>
          </p:nvSpPr>
          <p:spPr>
            <a:xfrm>
              <a:off x="2929409" y="5528935"/>
              <a:ext cx="1165467" cy="253902"/>
            </a:xfrm>
            <a:custGeom>
              <a:avLst/>
              <a:gdLst>
                <a:gd name="connsiteX0" fmla="*/ 1145181 w 1165467"/>
                <a:gd name="connsiteY0" fmla="*/ 240815 h 253902"/>
                <a:gd name="connsiteX1" fmla="*/ 1118351 w 1165467"/>
                <a:gd name="connsiteY1" fmla="*/ 232308 h 253902"/>
                <a:gd name="connsiteX2" fmla="*/ 1105264 w 1165467"/>
                <a:gd name="connsiteY2" fmla="*/ 225764 h 253902"/>
                <a:gd name="connsiteX3" fmla="*/ 1101337 w 1165467"/>
                <a:gd name="connsiteY3" fmla="*/ 227727 h 253902"/>
                <a:gd name="connsiteX4" fmla="*/ 1098720 w 1165467"/>
                <a:gd name="connsiteY4" fmla="*/ 226419 h 253902"/>
                <a:gd name="connsiteX5" fmla="*/ 1097411 w 1165467"/>
                <a:gd name="connsiteY5" fmla="*/ 225764 h 253902"/>
                <a:gd name="connsiteX6" fmla="*/ 1096102 w 1165467"/>
                <a:gd name="connsiteY6" fmla="*/ 225110 h 253902"/>
                <a:gd name="connsiteX7" fmla="*/ 1095448 w 1165467"/>
                <a:gd name="connsiteY7" fmla="*/ 223801 h 253902"/>
                <a:gd name="connsiteX8" fmla="*/ 1090867 w 1165467"/>
                <a:gd name="connsiteY8" fmla="*/ 223147 h 253902"/>
                <a:gd name="connsiteX9" fmla="*/ 1083669 w 1165467"/>
                <a:gd name="connsiteY9" fmla="*/ 223801 h 253902"/>
                <a:gd name="connsiteX10" fmla="*/ 883426 w 1165467"/>
                <a:gd name="connsiteY10" fmla="*/ 187809 h 253902"/>
                <a:gd name="connsiteX11" fmla="*/ 737497 w 1165467"/>
                <a:gd name="connsiteY11" fmla="*/ 181920 h 253902"/>
                <a:gd name="connsiteX12" fmla="*/ 526129 w 1165467"/>
                <a:gd name="connsiteY12" fmla="*/ 187155 h 253902"/>
                <a:gd name="connsiteX13" fmla="*/ 58895 w 1165467"/>
                <a:gd name="connsiteY13" fmla="*/ 29448 h 253902"/>
                <a:gd name="connsiteX14" fmla="*/ 9161 w 1165467"/>
                <a:gd name="connsiteY14" fmla="*/ 0 h 253902"/>
                <a:gd name="connsiteX15" fmla="*/ 0 w 1165467"/>
                <a:gd name="connsiteY15" fmla="*/ 654 h 253902"/>
                <a:gd name="connsiteX16" fmla="*/ 100776 w 1165467"/>
                <a:gd name="connsiteY16" fmla="*/ 68711 h 253902"/>
                <a:gd name="connsiteX17" fmla="*/ 299056 w 1165467"/>
                <a:gd name="connsiteY17" fmla="*/ 165560 h 253902"/>
                <a:gd name="connsiteX18" fmla="*/ 563429 w 1165467"/>
                <a:gd name="connsiteY18" fmla="*/ 210713 h 253902"/>
                <a:gd name="connsiteX19" fmla="*/ 722446 w 1165467"/>
                <a:gd name="connsiteY19" fmla="*/ 201552 h 253902"/>
                <a:gd name="connsiteX20" fmla="*/ 863794 w 1165467"/>
                <a:gd name="connsiteY20" fmla="*/ 199589 h 253902"/>
                <a:gd name="connsiteX21" fmla="*/ 969151 w 1165467"/>
                <a:gd name="connsiteY21" fmla="*/ 211368 h 253902"/>
                <a:gd name="connsiteX22" fmla="*/ 1054221 w 1165467"/>
                <a:gd name="connsiteY22" fmla="*/ 222492 h 253902"/>
                <a:gd name="connsiteX23" fmla="*/ 1128822 w 1165467"/>
                <a:gd name="connsiteY23" fmla="*/ 246050 h 253902"/>
                <a:gd name="connsiteX24" fmla="*/ 1164813 w 1165467"/>
                <a:gd name="connsiteY24" fmla="*/ 253903 h 253902"/>
                <a:gd name="connsiteX25" fmla="*/ 1165467 w 1165467"/>
                <a:gd name="connsiteY25" fmla="*/ 251940 h 253902"/>
                <a:gd name="connsiteX26" fmla="*/ 1152380 w 1165467"/>
                <a:gd name="connsiteY26" fmla="*/ 243433 h 253902"/>
                <a:gd name="connsiteX27" fmla="*/ 1145181 w 1165467"/>
                <a:gd name="connsiteY27" fmla="*/ 240815 h 25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65467" h="253902">
                  <a:moveTo>
                    <a:pt x="1145181" y="240815"/>
                  </a:moveTo>
                  <a:cubicBezTo>
                    <a:pt x="1133402" y="246704"/>
                    <a:pt x="1126858" y="236889"/>
                    <a:pt x="1118351" y="232308"/>
                  </a:cubicBezTo>
                  <a:cubicBezTo>
                    <a:pt x="1112462" y="232962"/>
                    <a:pt x="1107881" y="231654"/>
                    <a:pt x="1105264" y="225764"/>
                  </a:cubicBezTo>
                  <a:cubicBezTo>
                    <a:pt x="1103955" y="228382"/>
                    <a:pt x="1102646" y="228382"/>
                    <a:pt x="1101337" y="227727"/>
                  </a:cubicBezTo>
                  <a:cubicBezTo>
                    <a:pt x="1100683" y="227073"/>
                    <a:pt x="1099374" y="227073"/>
                    <a:pt x="1098720" y="226419"/>
                  </a:cubicBezTo>
                  <a:cubicBezTo>
                    <a:pt x="1098065" y="226419"/>
                    <a:pt x="1098065" y="226419"/>
                    <a:pt x="1097411" y="225764"/>
                  </a:cubicBezTo>
                  <a:cubicBezTo>
                    <a:pt x="1096756" y="225764"/>
                    <a:pt x="1096756" y="225110"/>
                    <a:pt x="1096102" y="225110"/>
                  </a:cubicBezTo>
                  <a:cubicBezTo>
                    <a:pt x="1096102" y="225110"/>
                    <a:pt x="1096102" y="224455"/>
                    <a:pt x="1095448" y="223801"/>
                  </a:cubicBezTo>
                  <a:cubicBezTo>
                    <a:pt x="1093485" y="225764"/>
                    <a:pt x="1092176" y="225110"/>
                    <a:pt x="1090867" y="223147"/>
                  </a:cubicBezTo>
                  <a:cubicBezTo>
                    <a:pt x="1088249" y="225110"/>
                    <a:pt x="1085632" y="224455"/>
                    <a:pt x="1083669" y="223801"/>
                  </a:cubicBezTo>
                  <a:cubicBezTo>
                    <a:pt x="1017575" y="209405"/>
                    <a:pt x="950173" y="198934"/>
                    <a:pt x="883426" y="187809"/>
                  </a:cubicBezTo>
                  <a:cubicBezTo>
                    <a:pt x="835001" y="179957"/>
                    <a:pt x="786576" y="176030"/>
                    <a:pt x="737497" y="181920"/>
                  </a:cubicBezTo>
                  <a:cubicBezTo>
                    <a:pt x="667477" y="190427"/>
                    <a:pt x="596803" y="190427"/>
                    <a:pt x="526129" y="187155"/>
                  </a:cubicBezTo>
                  <a:cubicBezTo>
                    <a:pt x="355333" y="178648"/>
                    <a:pt x="200243" y="124988"/>
                    <a:pt x="58895" y="29448"/>
                  </a:cubicBezTo>
                  <a:cubicBezTo>
                    <a:pt x="42535" y="18323"/>
                    <a:pt x="23558" y="13088"/>
                    <a:pt x="9161" y="0"/>
                  </a:cubicBezTo>
                  <a:cubicBezTo>
                    <a:pt x="5890" y="0"/>
                    <a:pt x="2618" y="0"/>
                    <a:pt x="0" y="654"/>
                  </a:cubicBezTo>
                  <a:cubicBezTo>
                    <a:pt x="33374" y="23558"/>
                    <a:pt x="68711" y="44498"/>
                    <a:pt x="100776" y="68711"/>
                  </a:cubicBezTo>
                  <a:cubicBezTo>
                    <a:pt x="160325" y="114518"/>
                    <a:pt x="229691" y="140039"/>
                    <a:pt x="299056" y="165560"/>
                  </a:cubicBezTo>
                  <a:cubicBezTo>
                    <a:pt x="384127" y="196971"/>
                    <a:pt x="473123" y="208096"/>
                    <a:pt x="563429" y="210713"/>
                  </a:cubicBezTo>
                  <a:cubicBezTo>
                    <a:pt x="616435" y="212022"/>
                    <a:pt x="670095" y="213331"/>
                    <a:pt x="722446" y="201552"/>
                  </a:cubicBezTo>
                  <a:cubicBezTo>
                    <a:pt x="768907" y="191081"/>
                    <a:pt x="816678" y="191736"/>
                    <a:pt x="863794" y="199589"/>
                  </a:cubicBezTo>
                  <a:cubicBezTo>
                    <a:pt x="898476" y="205478"/>
                    <a:pt x="933814" y="209405"/>
                    <a:pt x="969151" y="211368"/>
                  </a:cubicBezTo>
                  <a:cubicBezTo>
                    <a:pt x="997944" y="212677"/>
                    <a:pt x="1028046" y="211368"/>
                    <a:pt x="1054221" y="222492"/>
                  </a:cubicBezTo>
                  <a:cubicBezTo>
                    <a:pt x="1078434" y="232962"/>
                    <a:pt x="1104609" y="235580"/>
                    <a:pt x="1128822" y="246050"/>
                  </a:cubicBezTo>
                  <a:cubicBezTo>
                    <a:pt x="1139946" y="250631"/>
                    <a:pt x="1152380" y="251285"/>
                    <a:pt x="1164813" y="253903"/>
                  </a:cubicBezTo>
                  <a:cubicBezTo>
                    <a:pt x="1164813" y="253248"/>
                    <a:pt x="1165467" y="252594"/>
                    <a:pt x="1165467" y="251940"/>
                  </a:cubicBezTo>
                  <a:cubicBezTo>
                    <a:pt x="1160887" y="249322"/>
                    <a:pt x="1156306" y="246050"/>
                    <a:pt x="1152380" y="243433"/>
                  </a:cubicBezTo>
                  <a:cubicBezTo>
                    <a:pt x="1148453" y="244741"/>
                    <a:pt x="1145181" y="244087"/>
                    <a:pt x="1145181" y="24081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B13D4449-30FF-491A-86DC-957CFD17096C}"/>
                </a:ext>
              </a:extLst>
            </p:cNvPr>
            <p:cNvSpPr/>
            <p:nvPr/>
          </p:nvSpPr>
          <p:spPr>
            <a:xfrm>
              <a:off x="3072066" y="4667758"/>
              <a:ext cx="816677" cy="665514"/>
            </a:xfrm>
            <a:custGeom>
              <a:avLst/>
              <a:gdLst>
                <a:gd name="connsiteX0" fmla="*/ 799009 w 816677"/>
                <a:gd name="connsiteY0" fmla="*/ 634758 h 665514"/>
                <a:gd name="connsiteX1" fmla="*/ 753857 w 816677"/>
                <a:gd name="connsiteY1" fmla="*/ 602693 h 665514"/>
                <a:gd name="connsiteX2" fmla="*/ 609236 w 816677"/>
                <a:gd name="connsiteY2" fmla="*/ 494719 h 665514"/>
                <a:gd name="connsiteX3" fmla="*/ 324577 w 816677"/>
                <a:gd name="connsiteY3" fmla="*/ 322614 h 665514"/>
                <a:gd name="connsiteX4" fmla="*/ 115173 w 816677"/>
                <a:gd name="connsiteY4" fmla="*/ 147238 h 665514"/>
                <a:gd name="connsiteX5" fmla="*/ 17668 w 816677"/>
                <a:gd name="connsiteY5" fmla="*/ 22904 h 665514"/>
                <a:gd name="connsiteX6" fmla="*/ 0 w 816677"/>
                <a:gd name="connsiteY6" fmla="*/ 0 h 665514"/>
                <a:gd name="connsiteX7" fmla="*/ 3272 w 816677"/>
                <a:gd name="connsiteY7" fmla="*/ 13088 h 665514"/>
                <a:gd name="connsiteX8" fmla="*/ 9161 w 816677"/>
                <a:gd name="connsiteY8" fmla="*/ 22904 h 665514"/>
                <a:gd name="connsiteX9" fmla="*/ 136113 w 816677"/>
                <a:gd name="connsiteY9" fmla="*/ 187810 h 665514"/>
                <a:gd name="connsiteX10" fmla="*/ 240161 w 816677"/>
                <a:gd name="connsiteY10" fmla="*/ 285968 h 665514"/>
                <a:gd name="connsiteX11" fmla="*/ 466580 w 816677"/>
                <a:gd name="connsiteY11" fmla="*/ 433860 h 665514"/>
                <a:gd name="connsiteX12" fmla="*/ 581098 w 816677"/>
                <a:gd name="connsiteY12" fmla="*/ 503226 h 665514"/>
                <a:gd name="connsiteX13" fmla="*/ 738806 w 816677"/>
                <a:gd name="connsiteY13" fmla="*/ 616435 h 665514"/>
                <a:gd name="connsiteX14" fmla="*/ 816678 w 816677"/>
                <a:gd name="connsiteY14" fmla="*/ 665514 h 665514"/>
                <a:gd name="connsiteX15" fmla="*/ 799009 w 816677"/>
                <a:gd name="connsiteY15" fmla="*/ 634758 h 66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6677" h="665514">
                  <a:moveTo>
                    <a:pt x="799009" y="634758"/>
                  </a:moveTo>
                  <a:cubicBezTo>
                    <a:pt x="783304" y="624942"/>
                    <a:pt x="768907" y="613817"/>
                    <a:pt x="753857" y="602693"/>
                  </a:cubicBezTo>
                  <a:cubicBezTo>
                    <a:pt x="705432" y="566701"/>
                    <a:pt x="658316" y="529401"/>
                    <a:pt x="609236" y="494719"/>
                  </a:cubicBezTo>
                  <a:cubicBezTo>
                    <a:pt x="518276" y="431243"/>
                    <a:pt x="419464" y="380200"/>
                    <a:pt x="324577" y="322614"/>
                  </a:cubicBezTo>
                  <a:cubicBezTo>
                    <a:pt x="245396" y="274189"/>
                    <a:pt x="175376" y="216603"/>
                    <a:pt x="115173" y="147238"/>
                  </a:cubicBezTo>
                  <a:cubicBezTo>
                    <a:pt x="81144" y="107320"/>
                    <a:pt x="49734" y="64785"/>
                    <a:pt x="17668" y="22904"/>
                  </a:cubicBezTo>
                  <a:cubicBezTo>
                    <a:pt x="11125" y="14397"/>
                    <a:pt x="2618" y="7199"/>
                    <a:pt x="0" y="0"/>
                  </a:cubicBezTo>
                  <a:cubicBezTo>
                    <a:pt x="654" y="1963"/>
                    <a:pt x="1309" y="7853"/>
                    <a:pt x="3272" y="13088"/>
                  </a:cubicBezTo>
                  <a:cubicBezTo>
                    <a:pt x="4581" y="16360"/>
                    <a:pt x="7198" y="19632"/>
                    <a:pt x="9161" y="22904"/>
                  </a:cubicBezTo>
                  <a:cubicBezTo>
                    <a:pt x="47770" y="81144"/>
                    <a:pt x="88997" y="136768"/>
                    <a:pt x="136113" y="187810"/>
                  </a:cubicBezTo>
                  <a:cubicBezTo>
                    <a:pt x="168832" y="222492"/>
                    <a:pt x="200897" y="259138"/>
                    <a:pt x="240161" y="285968"/>
                  </a:cubicBezTo>
                  <a:cubicBezTo>
                    <a:pt x="314107" y="337665"/>
                    <a:pt x="388053" y="389362"/>
                    <a:pt x="466580" y="433860"/>
                  </a:cubicBezTo>
                  <a:cubicBezTo>
                    <a:pt x="505189" y="456109"/>
                    <a:pt x="543143" y="479013"/>
                    <a:pt x="581098" y="503226"/>
                  </a:cubicBezTo>
                  <a:cubicBezTo>
                    <a:pt x="635412" y="538562"/>
                    <a:pt x="684491" y="580443"/>
                    <a:pt x="738806" y="616435"/>
                  </a:cubicBezTo>
                  <a:cubicBezTo>
                    <a:pt x="763672" y="632795"/>
                    <a:pt x="789193" y="647845"/>
                    <a:pt x="816678" y="665514"/>
                  </a:cubicBezTo>
                  <a:cubicBezTo>
                    <a:pt x="812752" y="650463"/>
                    <a:pt x="808825" y="641302"/>
                    <a:pt x="799009" y="63475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2B84E2C4-A929-4D99-9A08-CDD75B6D9639}"/>
                </a:ext>
              </a:extLst>
            </p:cNvPr>
            <p:cNvSpPr/>
            <p:nvPr/>
          </p:nvSpPr>
          <p:spPr>
            <a:xfrm>
              <a:off x="3172188" y="4438722"/>
              <a:ext cx="528746" cy="454800"/>
            </a:xfrm>
            <a:custGeom>
              <a:avLst/>
              <a:gdLst>
                <a:gd name="connsiteX0" fmla="*/ 478359 w 528746"/>
                <a:gd name="connsiteY0" fmla="*/ 407684 h 454800"/>
                <a:gd name="connsiteX1" fmla="*/ 365804 w 528746"/>
                <a:gd name="connsiteY1" fmla="*/ 297093 h 454800"/>
                <a:gd name="connsiteX2" fmla="*/ 248668 w 528746"/>
                <a:gd name="connsiteY2" fmla="*/ 189119 h 454800"/>
                <a:gd name="connsiteX3" fmla="*/ 91615 w 528746"/>
                <a:gd name="connsiteY3" fmla="*/ 67402 h 454800"/>
                <a:gd name="connsiteX4" fmla="*/ 6544 w 528746"/>
                <a:gd name="connsiteY4" fmla="*/ 0 h 454800"/>
                <a:gd name="connsiteX5" fmla="*/ 0 w 528746"/>
                <a:gd name="connsiteY5" fmla="*/ 1963 h 454800"/>
                <a:gd name="connsiteX6" fmla="*/ 5235 w 528746"/>
                <a:gd name="connsiteY6" fmla="*/ 5890 h 454800"/>
                <a:gd name="connsiteX7" fmla="*/ 120408 w 528746"/>
                <a:gd name="connsiteY7" fmla="*/ 110592 h 454800"/>
                <a:gd name="connsiteX8" fmla="*/ 248014 w 528746"/>
                <a:gd name="connsiteY8" fmla="*/ 219875 h 454800"/>
                <a:gd name="connsiteX9" fmla="*/ 380855 w 528746"/>
                <a:gd name="connsiteY9" fmla="*/ 342900 h 454800"/>
                <a:gd name="connsiteX10" fmla="*/ 486866 w 528746"/>
                <a:gd name="connsiteY10" fmla="*/ 424699 h 454800"/>
                <a:gd name="connsiteX11" fmla="*/ 528747 w 528746"/>
                <a:gd name="connsiteY11" fmla="*/ 454801 h 454800"/>
                <a:gd name="connsiteX12" fmla="*/ 478359 w 528746"/>
                <a:gd name="connsiteY12" fmla="*/ 407684 h 45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8746" h="454800">
                  <a:moveTo>
                    <a:pt x="478359" y="407684"/>
                  </a:moveTo>
                  <a:cubicBezTo>
                    <a:pt x="443022" y="368421"/>
                    <a:pt x="406376" y="331121"/>
                    <a:pt x="365804" y="297093"/>
                  </a:cubicBezTo>
                  <a:cubicBezTo>
                    <a:pt x="325231" y="263065"/>
                    <a:pt x="288586" y="224455"/>
                    <a:pt x="248668" y="189119"/>
                  </a:cubicBezTo>
                  <a:cubicBezTo>
                    <a:pt x="198934" y="145275"/>
                    <a:pt x="143311" y="109283"/>
                    <a:pt x="91615" y="67402"/>
                  </a:cubicBezTo>
                  <a:cubicBezTo>
                    <a:pt x="63476" y="44498"/>
                    <a:pt x="32065" y="26176"/>
                    <a:pt x="6544" y="0"/>
                  </a:cubicBezTo>
                  <a:cubicBezTo>
                    <a:pt x="4581" y="655"/>
                    <a:pt x="1963" y="1309"/>
                    <a:pt x="0" y="1963"/>
                  </a:cubicBezTo>
                  <a:cubicBezTo>
                    <a:pt x="1963" y="3272"/>
                    <a:pt x="3926" y="4581"/>
                    <a:pt x="5235" y="5890"/>
                  </a:cubicBezTo>
                  <a:cubicBezTo>
                    <a:pt x="40572" y="43844"/>
                    <a:pt x="81144" y="76564"/>
                    <a:pt x="120408" y="110592"/>
                  </a:cubicBezTo>
                  <a:cubicBezTo>
                    <a:pt x="162943" y="147238"/>
                    <a:pt x="208096" y="180612"/>
                    <a:pt x="248014" y="219875"/>
                  </a:cubicBezTo>
                  <a:cubicBezTo>
                    <a:pt x="291203" y="261756"/>
                    <a:pt x="331775" y="306254"/>
                    <a:pt x="380855" y="342900"/>
                  </a:cubicBezTo>
                  <a:cubicBezTo>
                    <a:pt x="416192" y="369730"/>
                    <a:pt x="452837" y="395251"/>
                    <a:pt x="486866" y="424699"/>
                  </a:cubicBezTo>
                  <a:cubicBezTo>
                    <a:pt x="499953" y="435824"/>
                    <a:pt x="515004" y="444331"/>
                    <a:pt x="528747" y="454801"/>
                  </a:cubicBezTo>
                  <a:cubicBezTo>
                    <a:pt x="515004" y="434515"/>
                    <a:pt x="493410" y="424044"/>
                    <a:pt x="478359" y="40768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131690AE-7347-4669-8103-DC1EF28DCB6C}"/>
                </a:ext>
              </a:extLst>
            </p:cNvPr>
            <p:cNvSpPr/>
            <p:nvPr/>
          </p:nvSpPr>
          <p:spPr>
            <a:xfrm>
              <a:off x="3814798" y="4293448"/>
              <a:ext cx="310834" cy="624287"/>
            </a:xfrm>
            <a:custGeom>
              <a:avLst/>
              <a:gdLst>
                <a:gd name="connsiteX0" fmla="*/ 24867 w 310834"/>
                <a:gd name="connsiteY0" fmla="*/ 574554 h 624287"/>
                <a:gd name="connsiteX1" fmla="*/ 32065 w 310834"/>
                <a:gd name="connsiteY1" fmla="*/ 558849 h 624287"/>
                <a:gd name="connsiteX2" fmla="*/ 99467 w 310834"/>
                <a:gd name="connsiteY2" fmla="*/ 441059 h 624287"/>
                <a:gd name="connsiteX3" fmla="*/ 129569 w 310834"/>
                <a:gd name="connsiteY3" fmla="*/ 391325 h 624287"/>
                <a:gd name="connsiteX4" fmla="*/ 190427 w 310834"/>
                <a:gd name="connsiteY4" fmla="*/ 309526 h 624287"/>
                <a:gd name="connsiteX5" fmla="*/ 244742 w 310834"/>
                <a:gd name="connsiteY5" fmla="*/ 223147 h 624287"/>
                <a:gd name="connsiteX6" fmla="*/ 283351 w 310834"/>
                <a:gd name="connsiteY6" fmla="*/ 118445 h 624287"/>
                <a:gd name="connsiteX7" fmla="*/ 310835 w 310834"/>
                <a:gd name="connsiteY7" fmla="*/ 6544 h 624287"/>
                <a:gd name="connsiteX8" fmla="*/ 305600 w 310834"/>
                <a:gd name="connsiteY8" fmla="*/ 0 h 624287"/>
                <a:gd name="connsiteX9" fmla="*/ 290549 w 310834"/>
                <a:gd name="connsiteY9" fmla="*/ 57587 h 624287"/>
                <a:gd name="connsiteX10" fmla="*/ 287277 w 310834"/>
                <a:gd name="connsiteY10" fmla="*/ 65439 h 624287"/>
                <a:gd name="connsiteX11" fmla="*/ 234271 w 310834"/>
                <a:gd name="connsiteY11" fmla="*/ 196317 h 624287"/>
                <a:gd name="connsiteX12" fmla="*/ 206133 w 310834"/>
                <a:gd name="connsiteY12" fmla="*/ 249323 h 624287"/>
                <a:gd name="connsiteX13" fmla="*/ 77872 w 310834"/>
                <a:gd name="connsiteY13" fmla="*/ 437132 h 624287"/>
                <a:gd name="connsiteX14" fmla="*/ 0 w 310834"/>
                <a:gd name="connsiteY14" fmla="*/ 624288 h 624287"/>
                <a:gd name="connsiteX15" fmla="*/ 9162 w 310834"/>
                <a:gd name="connsiteY15" fmla="*/ 623633 h 624287"/>
                <a:gd name="connsiteX16" fmla="*/ 24867 w 310834"/>
                <a:gd name="connsiteY16" fmla="*/ 574554 h 62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0834" h="624287">
                  <a:moveTo>
                    <a:pt x="24867" y="574554"/>
                  </a:moveTo>
                  <a:cubicBezTo>
                    <a:pt x="26830" y="569319"/>
                    <a:pt x="29448" y="564084"/>
                    <a:pt x="32065" y="558849"/>
                  </a:cubicBezTo>
                  <a:cubicBezTo>
                    <a:pt x="53006" y="518931"/>
                    <a:pt x="71983" y="477704"/>
                    <a:pt x="99467" y="441059"/>
                  </a:cubicBezTo>
                  <a:cubicBezTo>
                    <a:pt x="111246" y="426008"/>
                    <a:pt x="115173" y="405067"/>
                    <a:pt x="129569" y="391325"/>
                  </a:cubicBezTo>
                  <a:cubicBezTo>
                    <a:pt x="153781" y="367113"/>
                    <a:pt x="172759" y="338319"/>
                    <a:pt x="190427" y="309526"/>
                  </a:cubicBezTo>
                  <a:cubicBezTo>
                    <a:pt x="208750" y="280733"/>
                    <a:pt x="234271" y="255866"/>
                    <a:pt x="244742" y="223147"/>
                  </a:cubicBezTo>
                  <a:cubicBezTo>
                    <a:pt x="255866" y="187810"/>
                    <a:pt x="276152" y="155745"/>
                    <a:pt x="283351" y="118445"/>
                  </a:cubicBezTo>
                  <a:cubicBezTo>
                    <a:pt x="290549" y="81144"/>
                    <a:pt x="308872" y="45807"/>
                    <a:pt x="310835" y="6544"/>
                  </a:cubicBezTo>
                  <a:cubicBezTo>
                    <a:pt x="308872" y="4581"/>
                    <a:pt x="307563" y="2618"/>
                    <a:pt x="305600" y="0"/>
                  </a:cubicBezTo>
                  <a:cubicBezTo>
                    <a:pt x="301019" y="19632"/>
                    <a:pt x="297747" y="38609"/>
                    <a:pt x="290549" y="57587"/>
                  </a:cubicBezTo>
                  <a:cubicBezTo>
                    <a:pt x="289240" y="60204"/>
                    <a:pt x="288586" y="62822"/>
                    <a:pt x="287277" y="65439"/>
                  </a:cubicBezTo>
                  <a:cubicBezTo>
                    <a:pt x="267645" y="107974"/>
                    <a:pt x="254557" y="153781"/>
                    <a:pt x="234271" y="196317"/>
                  </a:cubicBezTo>
                  <a:cubicBezTo>
                    <a:pt x="225764" y="214640"/>
                    <a:pt x="216603" y="232308"/>
                    <a:pt x="206133" y="249323"/>
                  </a:cubicBezTo>
                  <a:cubicBezTo>
                    <a:pt x="166869" y="314107"/>
                    <a:pt x="115827" y="371039"/>
                    <a:pt x="77872" y="437132"/>
                  </a:cubicBezTo>
                  <a:cubicBezTo>
                    <a:pt x="43844" y="496682"/>
                    <a:pt x="12433" y="556231"/>
                    <a:pt x="0" y="624288"/>
                  </a:cubicBezTo>
                  <a:cubicBezTo>
                    <a:pt x="3272" y="623633"/>
                    <a:pt x="6544" y="623633"/>
                    <a:pt x="9162" y="623633"/>
                  </a:cubicBezTo>
                  <a:cubicBezTo>
                    <a:pt x="13742" y="606619"/>
                    <a:pt x="18323" y="590259"/>
                    <a:pt x="24867" y="57455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A8ECB473-E71C-4B2F-8EF6-C31DD45E10AB}"/>
                </a:ext>
              </a:extLst>
            </p:cNvPr>
            <p:cNvSpPr/>
            <p:nvPr/>
          </p:nvSpPr>
          <p:spPr>
            <a:xfrm>
              <a:off x="3658737" y="3587362"/>
              <a:ext cx="220191" cy="958680"/>
            </a:xfrm>
            <a:custGeom>
              <a:avLst/>
              <a:gdLst>
                <a:gd name="connsiteX0" fmla="*/ 7515 w 220191"/>
                <a:gd name="connsiteY0" fmla="*/ 934468 h 958680"/>
                <a:gd name="connsiteX1" fmla="*/ 7515 w 220191"/>
                <a:gd name="connsiteY1" fmla="*/ 941666 h 958680"/>
                <a:gd name="connsiteX2" fmla="*/ 7515 w 220191"/>
                <a:gd name="connsiteY2" fmla="*/ 941666 h 958680"/>
                <a:gd name="connsiteX3" fmla="*/ 7515 w 220191"/>
                <a:gd name="connsiteY3" fmla="*/ 946247 h 958680"/>
                <a:gd name="connsiteX4" fmla="*/ 8169 w 220191"/>
                <a:gd name="connsiteY4" fmla="*/ 948210 h 958680"/>
                <a:gd name="connsiteX5" fmla="*/ 7515 w 220191"/>
                <a:gd name="connsiteY5" fmla="*/ 953445 h 958680"/>
                <a:gd name="connsiteX6" fmla="*/ 7515 w 220191"/>
                <a:gd name="connsiteY6" fmla="*/ 953445 h 958680"/>
                <a:gd name="connsiteX7" fmla="*/ 7515 w 220191"/>
                <a:gd name="connsiteY7" fmla="*/ 953445 h 958680"/>
                <a:gd name="connsiteX8" fmla="*/ 10787 w 220191"/>
                <a:gd name="connsiteY8" fmla="*/ 958680 h 958680"/>
                <a:gd name="connsiteX9" fmla="*/ 16022 w 220191"/>
                <a:gd name="connsiteY9" fmla="*/ 935777 h 958680"/>
                <a:gd name="connsiteX10" fmla="*/ 17331 w 220191"/>
                <a:gd name="connsiteY10" fmla="*/ 873610 h 958680"/>
                <a:gd name="connsiteX11" fmla="*/ 27801 w 220191"/>
                <a:gd name="connsiteY11" fmla="*/ 717865 h 958680"/>
                <a:gd name="connsiteX12" fmla="*/ 68373 w 220191"/>
                <a:gd name="connsiteY12" fmla="*/ 548378 h 958680"/>
                <a:gd name="connsiteX13" fmla="*/ 106328 w 220191"/>
                <a:gd name="connsiteY13" fmla="*/ 427970 h 958680"/>
                <a:gd name="connsiteX14" fmla="*/ 166532 w 220191"/>
                <a:gd name="connsiteY14" fmla="*/ 259793 h 958680"/>
                <a:gd name="connsiteX15" fmla="*/ 211684 w 220191"/>
                <a:gd name="connsiteY15" fmla="*/ 96850 h 958680"/>
                <a:gd name="connsiteX16" fmla="*/ 220192 w 220191"/>
                <a:gd name="connsiteY16" fmla="*/ 0 h 958680"/>
                <a:gd name="connsiteX17" fmla="*/ 213648 w 220191"/>
                <a:gd name="connsiteY17" fmla="*/ 16360 h 958680"/>
                <a:gd name="connsiteX18" fmla="*/ 198597 w 220191"/>
                <a:gd name="connsiteY18" fmla="*/ 117790 h 958680"/>
                <a:gd name="connsiteX19" fmla="*/ 148863 w 220191"/>
                <a:gd name="connsiteY19" fmla="*/ 267645 h 958680"/>
                <a:gd name="connsiteX20" fmla="*/ 92586 w 220191"/>
                <a:gd name="connsiteY20" fmla="*/ 413574 h 958680"/>
                <a:gd name="connsiteX21" fmla="*/ 17985 w 220191"/>
                <a:gd name="connsiteY21" fmla="*/ 658316 h 958680"/>
                <a:gd name="connsiteX22" fmla="*/ 2934 w 220191"/>
                <a:gd name="connsiteY22" fmla="*/ 711321 h 958680"/>
                <a:gd name="connsiteX23" fmla="*/ 971 w 220191"/>
                <a:gd name="connsiteY23" fmla="*/ 841545 h 958680"/>
                <a:gd name="connsiteX24" fmla="*/ 2280 w 220191"/>
                <a:gd name="connsiteY24" fmla="*/ 888006 h 958680"/>
                <a:gd name="connsiteX25" fmla="*/ 7515 w 220191"/>
                <a:gd name="connsiteY25" fmla="*/ 934468 h 958680"/>
                <a:gd name="connsiteX26" fmla="*/ 7515 w 220191"/>
                <a:gd name="connsiteY26" fmla="*/ 934468 h 95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0191" h="958680">
                  <a:moveTo>
                    <a:pt x="7515" y="934468"/>
                  </a:moveTo>
                  <a:cubicBezTo>
                    <a:pt x="7515" y="937086"/>
                    <a:pt x="7515" y="939049"/>
                    <a:pt x="7515" y="941666"/>
                  </a:cubicBezTo>
                  <a:cubicBezTo>
                    <a:pt x="7515" y="941666"/>
                    <a:pt x="7515" y="941666"/>
                    <a:pt x="7515" y="941666"/>
                  </a:cubicBezTo>
                  <a:cubicBezTo>
                    <a:pt x="7515" y="942975"/>
                    <a:pt x="7515" y="944938"/>
                    <a:pt x="7515" y="946247"/>
                  </a:cubicBezTo>
                  <a:cubicBezTo>
                    <a:pt x="7515" y="946901"/>
                    <a:pt x="7515" y="947556"/>
                    <a:pt x="8169" y="948210"/>
                  </a:cubicBezTo>
                  <a:cubicBezTo>
                    <a:pt x="8824" y="950173"/>
                    <a:pt x="8824" y="951482"/>
                    <a:pt x="7515" y="953445"/>
                  </a:cubicBezTo>
                  <a:lnTo>
                    <a:pt x="7515" y="953445"/>
                  </a:lnTo>
                  <a:lnTo>
                    <a:pt x="7515" y="953445"/>
                  </a:lnTo>
                  <a:cubicBezTo>
                    <a:pt x="8824" y="955408"/>
                    <a:pt x="10133" y="956717"/>
                    <a:pt x="10787" y="958680"/>
                  </a:cubicBezTo>
                  <a:cubicBezTo>
                    <a:pt x="16677" y="952136"/>
                    <a:pt x="15368" y="943630"/>
                    <a:pt x="16022" y="935777"/>
                  </a:cubicBezTo>
                  <a:cubicBezTo>
                    <a:pt x="16677" y="914836"/>
                    <a:pt x="16677" y="894550"/>
                    <a:pt x="17331" y="873610"/>
                  </a:cubicBezTo>
                  <a:cubicBezTo>
                    <a:pt x="19948" y="821259"/>
                    <a:pt x="18640" y="768907"/>
                    <a:pt x="27801" y="717865"/>
                  </a:cubicBezTo>
                  <a:cubicBezTo>
                    <a:pt x="37617" y="660933"/>
                    <a:pt x="48742" y="603347"/>
                    <a:pt x="68373" y="548378"/>
                  </a:cubicBezTo>
                  <a:cubicBezTo>
                    <a:pt x="82115" y="508461"/>
                    <a:pt x="86696" y="465925"/>
                    <a:pt x="106328" y="427970"/>
                  </a:cubicBezTo>
                  <a:cubicBezTo>
                    <a:pt x="133812" y="374311"/>
                    <a:pt x="148209" y="316070"/>
                    <a:pt x="166532" y="259793"/>
                  </a:cubicBezTo>
                  <a:cubicBezTo>
                    <a:pt x="184200" y="206133"/>
                    <a:pt x="197942" y="151164"/>
                    <a:pt x="211684" y="96850"/>
                  </a:cubicBezTo>
                  <a:cubicBezTo>
                    <a:pt x="219537" y="64784"/>
                    <a:pt x="216265" y="32065"/>
                    <a:pt x="220192" y="0"/>
                  </a:cubicBezTo>
                  <a:cubicBezTo>
                    <a:pt x="213648" y="4581"/>
                    <a:pt x="214956" y="11125"/>
                    <a:pt x="213648" y="16360"/>
                  </a:cubicBezTo>
                  <a:cubicBezTo>
                    <a:pt x="207104" y="49733"/>
                    <a:pt x="210376" y="85071"/>
                    <a:pt x="198597" y="117790"/>
                  </a:cubicBezTo>
                  <a:cubicBezTo>
                    <a:pt x="180928" y="167524"/>
                    <a:pt x="168495" y="218566"/>
                    <a:pt x="148863" y="267645"/>
                  </a:cubicBezTo>
                  <a:cubicBezTo>
                    <a:pt x="129231" y="316070"/>
                    <a:pt x="115489" y="366458"/>
                    <a:pt x="92586" y="413574"/>
                  </a:cubicBezTo>
                  <a:cubicBezTo>
                    <a:pt x="54631" y="491446"/>
                    <a:pt x="29764" y="573245"/>
                    <a:pt x="17985" y="658316"/>
                  </a:cubicBezTo>
                  <a:cubicBezTo>
                    <a:pt x="15368" y="676638"/>
                    <a:pt x="4897" y="692344"/>
                    <a:pt x="2934" y="711321"/>
                  </a:cubicBezTo>
                  <a:cubicBezTo>
                    <a:pt x="-338" y="754511"/>
                    <a:pt x="6206" y="798355"/>
                    <a:pt x="971" y="841545"/>
                  </a:cubicBezTo>
                  <a:cubicBezTo>
                    <a:pt x="-992" y="857250"/>
                    <a:pt x="317" y="872301"/>
                    <a:pt x="2280" y="888006"/>
                  </a:cubicBezTo>
                  <a:cubicBezTo>
                    <a:pt x="4243" y="903712"/>
                    <a:pt x="6861" y="919417"/>
                    <a:pt x="7515" y="934468"/>
                  </a:cubicBezTo>
                  <a:cubicBezTo>
                    <a:pt x="7515" y="934468"/>
                    <a:pt x="7515" y="934468"/>
                    <a:pt x="7515" y="93446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BCEC7898-748F-4432-8D6D-DBF36A1D9C79}"/>
                </a:ext>
              </a:extLst>
            </p:cNvPr>
            <p:cNvSpPr/>
            <p:nvPr/>
          </p:nvSpPr>
          <p:spPr>
            <a:xfrm>
              <a:off x="3669524" y="4546042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  <a:gd name="connsiteX3" fmla="*/ 0 w 6543"/>
                <a:gd name="connsiteY3" fmla="*/ 0 h 6543"/>
                <a:gd name="connsiteX4" fmla="*/ 0 w 6543"/>
                <a:gd name="connsiteY4" fmla="*/ 0 h 6543"/>
                <a:gd name="connsiteX5" fmla="*/ 0 w 6543"/>
                <a:gd name="connsiteY5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FC4AA317-B5B2-4B22-90E1-34DAFCDDBF03}"/>
                </a:ext>
              </a:extLst>
            </p:cNvPr>
            <p:cNvSpPr/>
            <p:nvPr/>
          </p:nvSpPr>
          <p:spPr>
            <a:xfrm>
              <a:off x="3661016" y="4475368"/>
              <a:ext cx="5235" cy="46461"/>
            </a:xfrm>
            <a:custGeom>
              <a:avLst/>
              <a:gdLst>
                <a:gd name="connsiteX0" fmla="*/ 5235 w 5235"/>
                <a:gd name="connsiteY0" fmla="*/ 46461 h 46461"/>
                <a:gd name="connsiteX1" fmla="*/ 0 w 5235"/>
                <a:gd name="connsiteY1" fmla="*/ 0 h 46461"/>
                <a:gd name="connsiteX2" fmla="*/ 5235 w 5235"/>
                <a:gd name="connsiteY2" fmla="*/ 46461 h 46461"/>
                <a:gd name="connsiteX3" fmla="*/ 5235 w 5235"/>
                <a:gd name="connsiteY3" fmla="*/ 46461 h 46461"/>
                <a:gd name="connsiteX4" fmla="*/ 5235 w 5235"/>
                <a:gd name="connsiteY4" fmla="*/ 46461 h 4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" h="46461">
                  <a:moveTo>
                    <a:pt x="5235" y="46461"/>
                  </a:moveTo>
                  <a:cubicBezTo>
                    <a:pt x="4581" y="30756"/>
                    <a:pt x="1963" y="15705"/>
                    <a:pt x="0" y="0"/>
                  </a:cubicBezTo>
                  <a:cubicBezTo>
                    <a:pt x="1963" y="15705"/>
                    <a:pt x="4581" y="31411"/>
                    <a:pt x="5235" y="46461"/>
                  </a:cubicBezTo>
                  <a:lnTo>
                    <a:pt x="5235" y="46461"/>
                  </a:lnTo>
                  <a:cubicBezTo>
                    <a:pt x="5235" y="46461"/>
                    <a:pt x="5235" y="46461"/>
                    <a:pt x="5235" y="4646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DA061C0E-D449-4CF1-B252-1A89AA5B9485}"/>
                </a:ext>
              </a:extLst>
            </p:cNvPr>
            <p:cNvSpPr/>
            <p:nvPr/>
          </p:nvSpPr>
          <p:spPr>
            <a:xfrm>
              <a:off x="3669033" y="4546042"/>
              <a:ext cx="490" cy="6543"/>
            </a:xfrm>
            <a:custGeom>
              <a:avLst/>
              <a:gdLst>
                <a:gd name="connsiteX0" fmla="*/ 491 w 490"/>
                <a:gd name="connsiteY0" fmla="*/ 0 h 6543"/>
                <a:gd name="connsiteX1" fmla="*/ 491 w 490"/>
                <a:gd name="connsiteY1" fmla="*/ 0 h 6543"/>
                <a:gd name="connsiteX2" fmla="*/ 491 w 490"/>
                <a:gd name="connsiteY2" fmla="*/ 0 h 6543"/>
                <a:gd name="connsiteX3" fmla="*/ 491 w 490"/>
                <a:gd name="connsiteY3" fmla="*/ 0 h 6543"/>
                <a:gd name="connsiteX4" fmla="*/ 491 w 490"/>
                <a:gd name="connsiteY4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" h="6543">
                  <a:moveTo>
                    <a:pt x="491" y="0"/>
                  </a:moveTo>
                  <a:cubicBezTo>
                    <a:pt x="491" y="0"/>
                    <a:pt x="491" y="0"/>
                    <a:pt x="491" y="0"/>
                  </a:cubicBezTo>
                  <a:cubicBezTo>
                    <a:pt x="-164" y="0"/>
                    <a:pt x="-164" y="0"/>
                    <a:pt x="491" y="0"/>
                  </a:cubicBezTo>
                  <a:lnTo>
                    <a:pt x="491" y="0"/>
                  </a:lnTo>
                  <a:cubicBezTo>
                    <a:pt x="491" y="0"/>
                    <a:pt x="491" y="0"/>
                    <a:pt x="491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EA8D36A9-5761-4928-9322-53BEF3C1F7DB}"/>
                </a:ext>
              </a:extLst>
            </p:cNvPr>
            <p:cNvSpPr/>
            <p:nvPr/>
          </p:nvSpPr>
          <p:spPr>
            <a:xfrm>
              <a:off x="3665597" y="4535572"/>
              <a:ext cx="1308" cy="5235"/>
            </a:xfrm>
            <a:custGeom>
              <a:avLst/>
              <a:gdLst>
                <a:gd name="connsiteX0" fmla="*/ 654 w 1308"/>
                <a:gd name="connsiteY0" fmla="*/ 0 h 5235"/>
                <a:gd name="connsiteX1" fmla="*/ 0 w 1308"/>
                <a:gd name="connsiteY1" fmla="*/ 5235 h 5235"/>
                <a:gd name="connsiteX2" fmla="*/ 0 w 1308"/>
                <a:gd name="connsiteY2" fmla="*/ 5235 h 5235"/>
                <a:gd name="connsiteX3" fmla="*/ 654 w 1308"/>
                <a:gd name="connsiteY3" fmla="*/ 0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" h="5235">
                  <a:moveTo>
                    <a:pt x="654" y="0"/>
                  </a:moveTo>
                  <a:cubicBezTo>
                    <a:pt x="1309" y="1963"/>
                    <a:pt x="1309" y="3272"/>
                    <a:pt x="0" y="5235"/>
                  </a:cubicBezTo>
                  <a:lnTo>
                    <a:pt x="0" y="5235"/>
                  </a:lnTo>
                  <a:cubicBezTo>
                    <a:pt x="1963" y="3927"/>
                    <a:pt x="1309" y="1963"/>
                    <a:pt x="654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4E296607-93EF-48C5-8692-719311682F1F}"/>
                </a:ext>
              </a:extLst>
            </p:cNvPr>
            <p:cNvSpPr/>
            <p:nvPr/>
          </p:nvSpPr>
          <p:spPr>
            <a:xfrm>
              <a:off x="3666252" y="4521830"/>
              <a:ext cx="6543" cy="7198"/>
            </a:xfrm>
            <a:custGeom>
              <a:avLst/>
              <a:gdLst>
                <a:gd name="connsiteX0" fmla="*/ 0 w 6543"/>
                <a:gd name="connsiteY0" fmla="*/ 0 h 7198"/>
                <a:gd name="connsiteX1" fmla="*/ 0 w 6543"/>
                <a:gd name="connsiteY1" fmla="*/ 0 h 7198"/>
                <a:gd name="connsiteX2" fmla="*/ 0 w 6543"/>
                <a:gd name="connsiteY2" fmla="*/ 7198 h 7198"/>
                <a:gd name="connsiteX3" fmla="*/ 0 w 6543"/>
                <a:gd name="connsiteY3" fmla="*/ 7198 h 7198"/>
                <a:gd name="connsiteX4" fmla="*/ 0 w 6543"/>
                <a:gd name="connsiteY4" fmla="*/ 7198 h 7198"/>
                <a:gd name="connsiteX5" fmla="*/ 0 w 6543"/>
                <a:gd name="connsiteY5" fmla="*/ 0 h 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3" h="7198">
                  <a:moveTo>
                    <a:pt x="0" y="0"/>
                  </a:moveTo>
                  <a:lnTo>
                    <a:pt x="0" y="0"/>
                  </a:lnTo>
                  <a:cubicBezTo>
                    <a:pt x="0" y="2618"/>
                    <a:pt x="0" y="4581"/>
                    <a:pt x="0" y="7198"/>
                  </a:cubicBezTo>
                  <a:lnTo>
                    <a:pt x="0" y="7198"/>
                  </a:lnTo>
                  <a:cubicBezTo>
                    <a:pt x="0" y="7198"/>
                    <a:pt x="0" y="7198"/>
                    <a:pt x="0" y="7198"/>
                  </a:cubicBezTo>
                  <a:cubicBezTo>
                    <a:pt x="0" y="5235"/>
                    <a:pt x="0" y="2618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89F9B658-0BEC-49A2-B523-3DB352B1B5EA}"/>
                </a:ext>
              </a:extLst>
            </p:cNvPr>
            <p:cNvSpPr/>
            <p:nvPr/>
          </p:nvSpPr>
          <p:spPr>
            <a:xfrm>
              <a:off x="3666252" y="4521830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40327A77-8512-4923-9808-F2C0ED8B157A}"/>
                </a:ext>
              </a:extLst>
            </p:cNvPr>
            <p:cNvSpPr/>
            <p:nvPr/>
          </p:nvSpPr>
          <p:spPr>
            <a:xfrm>
              <a:off x="3280816" y="4084043"/>
              <a:ext cx="340282" cy="491446"/>
            </a:xfrm>
            <a:custGeom>
              <a:avLst/>
              <a:gdLst>
                <a:gd name="connsiteX0" fmla="*/ 0 w 340282"/>
                <a:gd name="connsiteY0" fmla="*/ 0 h 491446"/>
                <a:gd name="connsiteX1" fmla="*/ 18977 w 340282"/>
                <a:gd name="connsiteY1" fmla="*/ 36646 h 491446"/>
                <a:gd name="connsiteX2" fmla="*/ 169487 w 340282"/>
                <a:gd name="connsiteY2" fmla="*/ 299056 h 491446"/>
                <a:gd name="connsiteX3" fmla="*/ 289894 w 340282"/>
                <a:gd name="connsiteY3" fmla="*/ 450220 h 491446"/>
                <a:gd name="connsiteX4" fmla="*/ 340282 w 340282"/>
                <a:gd name="connsiteY4" fmla="*/ 491447 h 491446"/>
                <a:gd name="connsiteX5" fmla="*/ 262410 w 340282"/>
                <a:gd name="connsiteY5" fmla="*/ 397214 h 491446"/>
                <a:gd name="connsiteX6" fmla="*/ 111246 w 340282"/>
                <a:gd name="connsiteY6" fmla="*/ 167524 h 491446"/>
                <a:gd name="connsiteX7" fmla="*/ 16360 w 340282"/>
                <a:gd name="connsiteY7" fmla="*/ 13742 h 491446"/>
                <a:gd name="connsiteX8" fmla="*/ 0 w 340282"/>
                <a:gd name="connsiteY8" fmla="*/ 0 h 49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0282" h="491446">
                  <a:moveTo>
                    <a:pt x="0" y="0"/>
                  </a:moveTo>
                  <a:cubicBezTo>
                    <a:pt x="7198" y="14397"/>
                    <a:pt x="13088" y="25521"/>
                    <a:pt x="18977" y="36646"/>
                  </a:cubicBezTo>
                  <a:cubicBezTo>
                    <a:pt x="68056" y="124989"/>
                    <a:pt x="112555" y="215294"/>
                    <a:pt x="169487" y="299056"/>
                  </a:cubicBezTo>
                  <a:cubicBezTo>
                    <a:pt x="206133" y="352716"/>
                    <a:pt x="242778" y="405721"/>
                    <a:pt x="289894" y="450220"/>
                  </a:cubicBezTo>
                  <a:cubicBezTo>
                    <a:pt x="304945" y="463962"/>
                    <a:pt x="316724" y="482285"/>
                    <a:pt x="340282" y="491447"/>
                  </a:cubicBezTo>
                  <a:cubicBezTo>
                    <a:pt x="312798" y="458073"/>
                    <a:pt x="286623" y="427971"/>
                    <a:pt x="262410" y="397214"/>
                  </a:cubicBezTo>
                  <a:cubicBezTo>
                    <a:pt x="205478" y="325232"/>
                    <a:pt x="158362" y="246051"/>
                    <a:pt x="111246" y="167524"/>
                  </a:cubicBezTo>
                  <a:cubicBezTo>
                    <a:pt x="80490" y="115827"/>
                    <a:pt x="51697" y="62822"/>
                    <a:pt x="16360" y="13742"/>
                  </a:cubicBezTo>
                  <a:cubicBezTo>
                    <a:pt x="13088" y="9162"/>
                    <a:pt x="11125" y="2618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630A1069-3B5F-4180-8431-836355E204D8}"/>
                </a:ext>
              </a:extLst>
            </p:cNvPr>
            <p:cNvSpPr/>
            <p:nvPr/>
          </p:nvSpPr>
          <p:spPr>
            <a:xfrm>
              <a:off x="3668215" y="4546696"/>
              <a:ext cx="1963" cy="1963"/>
            </a:xfrm>
            <a:custGeom>
              <a:avLst/>
              <a:gdLst>
                <a:gd name="connsiteX0" fmla="*/ 1963 w 1963"/>
                <a:gd name="connsiteY0" fmla="*/ 1963 h 1963"/>
                <a:gd name="connsiteX1" fmla="*/ 1309 w 1963"/>
                <a:gd name="connsiteY1" fmla="*/ 0 h 1963"/>
                <a:gd name="connsiteX2" fmla="*/ 0 w 1963"/>
                <a:gd name="connsiteY2" fmla="*/ 1963 h 1963"/>
                <a:gd name="connsiteX3" fmla="*/ 1963 w 1963"/>
                <a:gd name="connsiteY3" fmla="*/ 1963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" h="1963">
                  <a:moveTo>
                    <a:pt x="1963" y="1963"/>
                  </a:moveTo>
                  <a:cubicBezTo>
                    <a:pt x="1963" y="1309"/>
                    <a:pt x="1309" y="655"/>
                    <a:pt x="1309" y="0"/>
                  </a:cubicBezTo>
                  <a:cubicBezTo>
                    <a:pt x="654" y="655"/>
                    <a:pt x="654" y="1309"/>
                    <a:pt x="0" y="1963"/>
                  </a:cubicBezTo>
                  <a:cubicBezTo>
                    <a:pt x="654" y="1963"/>
                    <a:pt x="1309" y="1963"/>
                    <a:pt x="1963" y="196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88FD81E4-9B5E-41CF-B16D-6787BE1D5590}"/>
                </a:ext>
              </a:extLst>
            </p:cNvPr>
            <p:cNvSpPr/>
            <p:nvPr/>
          </p:nvSpPr>
          <p:spPr>
            <a:xfrm>
              <a:off x="3668869" y="4546042"/>
              <a:ext cx="490" cy="290"/>
            </a:xfrm>
            <a:custGeom>
              <a:avLst/>
              <a:gdLst>
                <a:gd name="connsiteX0" fmla="*/ 0 w 490"/>
                <a:gd name="connsiteY0" fmla="*/ 0 h 290"/>
                <a:gd name="connsiteX1" fmla="*/ 0 w 490"/>
                <a:gd name="connsiteY1" fmla="*/ 0 h 290"/>
                <a:gd name="connsiteX2" fmla="*/ 0 w 490"/>
                <a:gd name="connsiteY2" fmla="*/ 0 h 290"/>
                <a:gd name="connsiteX3" fmla="*/ 0 w 490"/>
                <a:gd name="connsiteY3" fmla="*/ 0 h 290"/>
                <a:gd name="connsiteX4" fmla="*/ 0 w 490"/>
                <a:gd name="connsiteY4" fmla="*/ 0 h 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" h="290">
                  <a:moveTo>
                    <a:pt x="0" y="0"/>
                  </a:moveTo>
                  <a:cubicBezTo>
                    <a:pt x="0" y="0"/>
                    <a:pt x="0" y="654"/>
                    <a:pt x="0" y="0"/>
                  </a:cubicBezTo>
                  <a:cubicBezTo>
                    <a:pt x="654" y="654"/>
                    <a:pt x="654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8DCE87D0-EE85-4222-B87C-979F87506A73}"/>
                </a:ext>
              </a:extLst>
            </p:cNvPr>
            <p:cNvSpPr/>
            <p:nvPr/>
          </p:nvSpPr>
          <p:spPr>
            <a:xfrm>
              <a:off x="3669524" y="4546042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  <a:gd name="connsiteX3" fmla="*/ 0 w 6543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25" name="图片 124" descr="绿色的叶子&#10;&#10;描述已自动生成">
            <a:extLst>
              <a:ext uri="{FF2B5EF4-FFF2-40B4-BE49-F238E27FC236}">
                <a16:creationId xmlns:a16="http://schemas.microsoft.com/office/drawing/2014/main" id="{7172B70E-0107-4AEB-AA65-EBF185290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9" t="41504"/>
          <a:stretch>
            <a:fillRect/>
          </a:stretch>
        </p:blipFill>
        <p:spPr>
          <a:xfrm>
            <a:off x="3087828" y="4226012"/>
            <a:ext cx="2518092" cy="2227176"/>
          </a:xfrm>
          <a:custGeom>
            <a:avLst/>
            <a:gdLst>
              <a:gd name="connsiteX0" fmla="*/ 0 w 2518092"/>
              <a:gd name="connsiteY0" fmla="*/ 0 h 2227176"/>
              <a:gd name="connsiteX1" fmla="*/ 2518092 w 2518092"/>
              <a:gd name="connsiteY1" fmla="*/ 0 h 2227176"/>
              <a:gd name="connsiteX2" fmla="*/ 2518092 w 2518092"/>
              <a:gd name="connsiteY2" fmla="*/ 2227176 h 2227176"/>
              <a:gd name="connsiteX3" fmla="*/ 0 w 2518092"/>
              <a:gd name="connsiteY3" fmla="*/ 2227176 h 22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092" h="2227176">
                <a:moveTo>
                  <a:pt x="0" y="0"/>
                </a:moveTo>
                <a:lnTo>
                  <a:pt x="2518092" y="0"/>
                </a:lnTo>
                <a:lnTo>
                  <a:pt x="2518092" y="2227176"/>
                </a:lnTo>
                <a:lnTo>
                  <a:pt x="0" y="2227176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81DAEA8-4F4F-4553-A0DF-D438F6F8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产品服务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89A81E-6F08-467D-81C3-FA4A295F5F65}"/>
              </a:ext>
            </a:extLst>
          </p:cNvPr>
          <p:cNvSpPr txBox="1"/>
          <p:nvPr/>
        </p:nvSpPr>
        <p:spPr>
          <a:xfrm>
            <a:off x="8143355" y="1412571"/>
            <a:ext cx="1694956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B903FC0-1628-4759-B33A-8C6A82BD8018}"/>
              </a:ext>
            </a:extLst>
          </p:cNvPr>
          <p:cNvSpPr txBox="1"/>
          <p:nvPr/>
        </p:nvSpPr>
        <p:spPr>
          <a:xfrm>
            <a:off x="8143355" y="1843458"/>
            <a:ext cx="3351766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07F3C93-FA92-4506-AD00-BC17241E4405}"/>
              </a:ext>
            </a:extLst>
          </p:cNvPr>
          <p:cNvSpPr/>
          <p:nvPr/>
        </p:nvSpPr>
        <p:spPr>
          <a:xfrm>
            <a:off x="6618400" y="1486448"/>
            <a:ext cx="910640" cy="964585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082CA4A6-47A8-4C62-BDDB-426B178AD5B6}"/>
              </a:ext>
            </a:extLst>
          </p:cNvPr>
          <p:cNvCxnSpPr>
            <a:cxnSpLocks/>
          </p:cNvCxnSpPr>
          <p:nvPr/>
        </p:nvCxnSpPr>
        <p:spPr>
          <a:xfrm>
            <a:off x="7836197" y="1486449"/>
            <a:ext cx="0" cy="9645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73918828-6A70-418F-BB7B-444DA9C36CD0}"/>
              </a:ext>
            </a:extLst>
          </p:cNvPr>
          <p:cNvSpPr txBox="1"/>
          <p:nvPr/>
        </p:nvSpPr>
        <p:spPr>
          <a:xfrm>
            <a:off x="8143355" y="3131975"/>
            <a:ext cx="1694956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8FF774F-3DF9-4B39-BE04-50C546CA3799}"/>
              </a:ext>
            </a:extLst>
          </p:cNvPr>
          <p:cNvSpPr txBox="1"/>
          <p:nvPr/>
        </p:nvSpPr>
        <p:spPr>
          <a:xfrm>
            <a:off x="8143355" y="3562862"/>
            <a:ext cx="3351766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92F581F3-C455-4A54-B166-9EC8AC5C9714}"/>
              </a:ext>
            </a:extLst>
          </p:cNvPr>
          <p:cNvSpPr/>
          <p:nvPr/>
        </p:nvSpPr>
        <p:spPr>
          <a:xfrm>
            <a:off x="6618400" y="3205852"/>
            <a:ext cx="910640" cy="964585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7D05C6BB-04E4-4ADD-A282-AABE2AAAFAF4}"/>
              </a:ext>
            </a:extLst>
          </p:cNvPr>
          <p:cNvCxnSpPr>
            <a:cxnSpLocks/>
          </p:cNvCxnSpPr>
          <p:nvPr/>
        </p:nvCxnSpPr>
        <p:spPr>
          <a:xfrm>
            <a:off x="7836197" y="3205853"/>
            <a:ext cx="0" cy="9645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3D28E822-848D-46E1-8775-8A11F3C1291C}"/>
              </a:ext>
            </a:extLst>
          </p:cNvPr>
          <p:cNvSpPr txBox="1"/>
          <p:nvPr/>
        </p:nvSpPr>
        <p:spPr>
          <a:xfrm>
            <a:off x="8143355" y="4851379"/>
            <a:ext cx="1694956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B2804C1-9F9B-457D-9D7A-156340CF7FE7}"/>
              </a:ext>
            </a:extLst>
          </p:cNvPr>
          <p:cNvSpPr txBox="1"/>
          <p:nvPr/>
        </p:nvSpPr>
        <p:spPr>
          <a:xfrm>
            <a:off x="8143355" y="5282266"/>
            <a:ext cx="3351766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BA2372A4-FEA4-4F12-89EA-7AD77F84CC60}"/>
              </a:ext>
            </a:extLst>
          </p:cNvPr>
          <p:cNvSpPr/>
          <p:nvPr/>
        </p:nvSpPr>
        <p:spPr>
          <a:xfrm>
            <a:off x="6618400" y="4925256"/>
            <a:ext cx="910640" cy="964585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B48FED37-358D-48F0-AF9F-546617603BDD}"/>
              </a:ext>
            </a:extLst>
          </p:cNvPr>
          <p:cNvCxnSpPr>
            <a:cxnSpLocks/>
          </p:cNvCxnSpPr>
          <p:nvPr/>
        </p:nvCxnSpPr>
        <p:spPr>
          <a:xfrm>
            <a:off x="7836197" y="4925257"/>
            <a:ext cx="0" cy="9645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653419CF-9F09-4309-958B-80FB373919A0}"/>
              </a:ext>
            </a:extLst>
          </p:cNvPr>
          <p:cNvSpPr/>
          <p:nvPr/>
        </p:nvSpPr>
        <p:spPr>
          <a:xfrm>
            <a:off x="6829841" y="5193798"/>
            <a:ext cx="487758" cy="427501"/>
          </a:xfrm>
          <a:custGeom>
            <a:avLst/>
            <a:gdLst>
              <a:gd name="connsiteX0" fmla="*/ 403341 w 487758"/>
              <a:gd name="connsiteY0" fmla="*/ 427231 h 427501"/>
              <a:gd name="connsiteX1" fmla="*/ 419125 w 487758"/>
              <a:gd name="connsiteY1" fmla="*/ 411448 h 427501"/>
              <a:gd name="connsiteX2" fmla="*/ 419125 w 487758"/>
              <a:gd name="connsiteY2" fmla="*/ 242582 h 427501"/>
              <a:gd name="connsiteX3" fmla="*/ 460480 w 487758"/>
              <a:gd name="connsiteY3" fmla="*/ 242582 h 427501"/>
              <a:gd name="connsiteX4" fmla="*/ 487705 w 487758"/>
              <a:gd name="connsiteY4" fmla="*/ 214675 h 427501"/>
              <a:gd name="connsiteX5" fmla="*/ 477642 w 487758"/>
              <a:gd name="connsiteY5" fmla="*/ 193715 h 427501"/>
              <a:gd name="connsiteX6" fmla="*/ 423949 w 487758"/>
              <a:gd name="connsiteY6" fmla="*/ 147191 h 427501"/>
              <a:gd name="connsiteX7" fmla="*/ 423949 w 487758"/>
              <a:gd name="connsiteY7" fmla="*/ 69719 h 427501"/>
              <a:gd name="connsiteX8" fmla="*/ 407614 w 487758"/>
              <a:gd name="connsiteY8" fmla="*/ 53315 h 427501"/>
              <a:gd name="connsiteX9" fmla="*/ 373634 w 487758"/>
              <a:gd name="connsiteY9" fmla="*/ 53315 h 427501"/>
              <a:gd name="connsiteX10" fmla="*/ 357230 w 487758"/>
              <a:gd name="connsiteY10" fmla="*/ 69719 h 427501"/>
              <a:gd name="connsiteX11" fmla="*/ 357230 w 487758"/>
              <a:gd name="connsiteY11" fmla="*/ 89294 h 427501"/>
              <a:gd name="connsiteX12" fmla="*/ 261838 w 487758"/>
              <a:gd name="connsiteY12" fmla="*/ 6584 h 427501"/>
              <a:gd name="connsiteX13" fmla="*/ 225929 w 487758"/>
              <a:gd name="connsiteY13" fmla="*/ 6584 h 427501"/>
              <a:gd name="connsiteX14" fmla="*/ 9298 w 487758"/>
              <a:gd name="connsiteY14" fmla="*/ 194542 h 427501"/>
              <a:gd name="connsiteX15" fmla="*/ 6886 w 487758"/>
              <a:gd name="connsiteY15" fmla="*/ 233457 h 427501"/>
              <a:gd name="connsiteX16" fmla="*/ 27288 w 487758"/>
              <a:gd name="connsiteY16" fmla="*/ 242789 h 427501"/>
              <a:gd name="connsiteX17" fmla="*/ 68642 w 487758"/>
              <a:gd name="connsiteY17" fmla="*/ 242789 h 427501"/>
              <a:gd name="connsiteX18" fmla="*/ 68642 w 487758"/>
              <a:gd name="connsiteY18" fmla="*/ 411654 h 427501"/>
              <a:gd name="connsiteX19" fmla="*/ 84289 w 487758"/>
              <a:gd name="connsiteY19" fmla="*/ 427438 h 427501"/>
              <a:gd name="connsiteX20" fmla="*/ 84426 w 487758"/>
              <a:gd name="connsiteY20" fmla="*/ 427438 h 427501"/>
              <a:gd name="connsiteX21" fmla="*/ 177751 w 487758"/>
              <a:gd name="connsiteY21" fmla="*/ 427438 h 427501"/>
              <a:gd name="connsiteX22" fmla="*/ 177751 w 487758"/>
              <a:gd name="connsiteY22" fmla="*/ 304477 h 427501"/>
              <a:gd name="connsiteX23" fmla="*/ 209111 w 487758"/>
              <a:gd name="connsiteY23" fmla="*/ 273047 h 427501"/>
              <a:gd name="connsiteX24" fmla="*/ 278036 w 487758"/>
              <a:gd name="connsiteY24" fmla="*/ 273047 h 427501"/>
              <a:gd name="connsiteX25" fmla="*/ 309466 w 487758"/>
              <a:gd name="connsiteY25" fmla="*/ 304477 h 427501"/>
              <a:gd name="connsiteX26" fmla="*/ 309466 w 487758"/>
              <a:gd name="connsiteY26" fmla="*/ 427231 h 4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7758" h="427501">
                <a:moveTo>
                  <a:pt x="403341" y="427231"/>
                </a:moveTo>
                <a:cubicBezTo>
                  <a:pt x="412025" y="427231"/>
                  <a:pt x="419125" y="420166"/>
                  <a:pt x="419125" y="411448"/>
                </a:cubicBezTo>
                <a:lnTo>
                  <a:pt x="419125" y="242582"/>
                </a:lnTo>
                <a:lnTo>
                  <a:pt x="460480" y="242582"/>
                </a:lnTo>
                <a:cubicBezTo>
                  <a:pt x="475712" y="242396"/>
                  <a:pt x="487912" y="229900"/>
                  <a:pt x="487705" y="214675"/>
                </a:cubicBezTo>
                <a:cubicBezTo>
                  <a:pt x="487636" y="206542"/>
                  <a:pt x="483913" y="198877"/>
                  <a:pt x="477642" y="193715"/>
                </a:cubicBezTo>
                <a:lnTo>
                  <a:pt x="423949" y="147191"/>
                </a:lnTo>
                <a:lnTo>
                  <a:pt x="423949" y="69719"/>
                </a:lnTo>
                <a:cubicBezTo>
                  <a:pt x="423949" y="60683"/>
                  <a:pt x="416643" y="53350"/>
                  <a:pt x="407614" y="53315"/>
                </a:cubicBezTo>
                <a:lnTo>
                  <a:pt x="373634" y="53315"/>
                </a:lnTo>
                <a:cubicBezTo>
                  <a:pt x="364605" y="53350"/>
                  <a:pt x="357299" y="60676"/>
                  <a:pt x="357230" y="69719"/>
                </a:cubicBezTo>
                <a:lnTo>
                  <a:pt x="357230" y="89294"/>
                </a:lnTo>
                <a:lnTo>
                  <a:pt x="261838" y="6584"/>
                </a:lnTo>
                <a:cubicBezTo>
                  <a:pt x="251500" y="-2279"/>
                  <a:pt x="236268" y="-2279"/>
                  <a:pt x="225929" y="6584"/>
                </a:cubicBezTo>
                <a:lnTo>
                  <a:pt x="9298" y="194542"/>
                </a:lnTo>
                <a:cubicBezTo>
                  <a:pt x="-2142" y="204612"/>
                  <a:pt x="-3245" y="222036"/>
                  <a:pt x="6886" y="233457"/>
                </a:cubicBezTo>
                <a:cubicBezTo>
                  <a:pt x="12056" y="239329"/>
                  <a:pt x="19431" y="242720"/>
                  <a:pt x="27288" y="242789"/>
                </a:cubicBezTo>
                <a:lnTo>
                  <a:pt x="68642" y="242789"/>
                </a:lnTo>
                <a:lnTo>
                  <a:pt x="68642" y="411654"/>
                </a:lnTo>
                <a:cubicBezTo>
                  <a:pt x="68573" y="420332"/>
                  <a:pt x="75604" y="427397"/>
                  <a:pt x="84289" y="427438"/>
                </a:cubicBezTo>
                <a:cubicBezTo>
                  <a:pt x="84358" y="427438"/>
                  <a:pt x="84358" y="427438"/>
                  <a:pt x="84426" y="427438"/>
                </a:cubicBezTo>
                <a:lnTo>
                  <a:pt x="177751" y="427438"/>
                </a:lnTo>
                <a:lnTo>
                  <a:pt x="177751" y="304477"/>
                </a:lnTo>
                <a:cubicBezTo>
                  <a:pt x="177751" y="287142"/>
                  <a:pt x="191811" y="273088"/>
                  <a:pt x="209111" y="273047"/>
                </a:cubicBezTo>
                <a:lnTo>
                  <a:pt x="278036" y="273047"/>
                </a:lnTo>
                <a:cubicBezTo>
                  <a:pt x="295405" y="273047"/>
                  <a:pt x="309466" y="287121"/>
                  <a:pt x="309466" y="304477"/>
                </a:cubicBezTo>
                <a:lnTo>
                  <a:pt x="309466" y="427231"/>
                </a:lnTo>
                <a:close/>
              </a:path>
            </a:pathLst>
          </a:custGeom>
          <a:solidFill>
            <a:schemeClr val="bg1"/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4C7C4775-C2F4-44B2-9580-FDB868C8BAAF}"/>
              </a:ext>
            </a:extLst>
          </p:cNvPr>
          <p:cNvSpPr/>
          <p:nvPr/>
        </p:nvSpPr>
        <p:spPr>
          <a:xfrm>
            <a:off x="6758912" y="1811270"/>
            <a:ext cx="629617" cy="314941"/>
          </a:xfrm>
          <a:custGeom>
            <a:avLst/>
            <a:gdLst>
              <a:gd name="connsiteX0" fmla="*/ 498042 w 629617"/>
              <a:gd name="connsiteY0" fmla="*/ 115548 h 314941"/>
              <a:gd name="connsiteX1" fmla="*/ 486807 w 629617"/>
              <a:gd name="connsiteY1" fmla="*/ 115548 h 314941"/>
              <a:gd name="connsiteX2" fmla="*/ 416918 w 629617"/>
              <a:gd name="connsiteY2" fmla="*/ 24016 h 314941"/>
              <a:gd name="connsiteX3" fmla="*/ 312566 w 629617"/>
              <a:gd name="connsiteY3" fmla="*/ -39 h 314941"/>
              <a:gd name="connsiteX4" fmla="*/ 193326 w 629617"/>
              <a:gd name="connsiteY4" fmla="*/ 33183 h 314941"/>
              <a:gd name="connsiteX5" fmla="*/ 141564 w 629617"/>
              <a:gd name="connsiteY5" fmla="*/ 115893 h 314941"/>
              <a:gd name="connsiteX6" fmla="*/ 130536 w 629617"/>
              <a:gd name="connsiteY6" fmla="*/ 115893 h 314941"/>
              <a:gd name="connsiteX7" fmla="*/ 21566 w 629617"/>
              <a:gd name="connsiteY7" fmla="*/ 158212 h 314941"/>
              <a:gd name="connsiteX8" fmla="*/ 16742 w 629617"/>
              <a:gd name="connsiteY8" fmla="*/ 255741 h 314941"/>
              <a:gd name="connsiteX9" fmla="*/ 95385 w 629617"/>
              <a:gd name="connsiteY9" fmla="*/ 255741 h 314941"/>
              <a:gd name="connsiteX10" fmla="*/ 95385 w 629617"/>
              <a:gd name="connsiteY10" fmla="*/ 260565 h 314941"/>
              <a:gd name="connsiteX11" fmla="*/ 149697 w 629617"/>
              <a:gd name="connsiteY11" fmla="*/ 314878 h 314941"/>
              <a:gd name="connsiteX12" fmla="*/ 204010 w 629617"/>
              <a:gd name="connsiteY12" fmla="*/ 260565 h 314941"/>
              <a:gd name="connsiteX13" fmla="*/ 204010 w 629617"/>
              <a:gd name="connsiteY13" fmla="*/ 255741 h 314941"/>
              <a:gd name="connsiteX14" fmla="*/ 428842 w 629617"/>
              <a:gd name="connsiteY14" fmla="*/ 255741 h 314941"/>
              <a:gd name="connsiteX15" fmla="*/ 428842 w 629617"/>
              <a:gd name="connsiteY15" fmla="*/ 260565 h 314941"/>
              <a:gd name="connsiteX16" fmla="*/ 485126 w 629617"/>
              <a:gd name="connsiteY16" fmla="*/ 312976 h 314941"/>
              <a:gd name="connsiteX17" fmla="*/ 537536 w 629617"/>
              <a:gd name="connsiteY17" fmla="*/ 260565 h 314941"/>
              <a:gd name="connsiteX18" fmla="*/ 537536 w 629617"/>
              <a:gd name="connsiteY18" fmla="*/ 255741 h 314941"/>
              <a:gd name="connsiteX19" fmla="*/ 612802 w 629617"/>
              <a:gd name="connsiteY19" fmla="*/ 255741 h 314941"/>
              <a:gd name="connsiteX20" fmla="*/ 607977 w 629617"/>
              <a:gd name="connsiteY20" fmla="*/ 158212 h 314941"/>
              <a:gd name="connsiteX21" fmla="*/ 498042 w 629617"/>
              <a:gd name="connsiteY21" fmla="*/ 115548 h 314941"/>
              <a:gd name="connsiteX22" fmla="*/ 289959 w 629617"/>
              <a:gd name="connsiteY22" fmla="*/ 115548 h 314941"/>
              <a:gd name="connsiteX23" fmla="*/ 191672 w 629617"/>
              <a:gd name="connsiteY23" fmla="*/ 115548 h 314941"/>
              <a:gd name="connsiteX24" fmla="*/ 223033 w 629617"/>
              <a:gd name="connsiteY24" fmla="*/ 67990 h 314941"/>
              <a:gd name="connsiteX25" fmla="*/ 289959 w 629617"/>
              <a:gd name="connsiteY25" fmla="*/ 47313 h 314941"/>
              <a:gd name="connsiteX26" fmla="*/ 363019 w 629617"/>
              <a:gd name="connsiteY26" fmla="*/ 115548 h 314941"/>
              <a:gd name="connsiteX27" fmla="*/ 335449 w 629617"/>
              <a:gd name="connsiteY27" fmla="*/ 115548 h 314941"/>
              <a:gd name="connsiteX28" fmla="*/ 335449 w 629617"/>
              <a:gd name="connsiteY28" fmla="*/ 46623 h 314941"/>
              <a:gd name="connsiteX29" fmla="*/ 395413 w 629617"/>
              <a:gd name="connsiteY29" fmla="*/ 64544 h 314941"/>
              <a:gd name="connsiteX30" fmla="*/ 435321 w 629617"/>
              <a:gd name="connsiteY30" fmla="*/ 115548 h 31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9617" h="314941">
                <a:moveTo>
                  <a:pt x="498042" y="115548"/>
                </a:moveTo>
                <a:lnTo>
                  <a:pt x="486807" y="115548"/>
                </a:lnTo>
                <a:cubicBezTo>
                  <a:pt x="477709" y="95836"/>
                  <a:pt x="450346" y="41592"/>
                  <a:pt x="416918" y="24016"/>
                </a:cubicBezTo>
                <a:cubicBezTo>
                  <a:pt x="384592" y="7674"/>
                  <a:pt x="348786" y="-576"/>
                  <a:pt x="312566" y="-39"/>
                </a:cubicBezTo>
                <a:cubicBezTo>
                  <a:pt x="271625" y="857"/>
                  <a:pt x="217519" y="12506"/>
                  <a:pt x="193326" y="33183"/>
                </a:cubicBezTo>
                <a:cubicBezTo>
                  <a:pt x="174303" y="49380"/>
                  <a:pt x="149628" y="93906"/>
                  <a:pt x="141564" y="115893"/>
                </a:cubicBezTo>
                <a:lnTo>
                  <a:pt x="130536" y="115893"/>
                </a:lnTo>
                <a:cubicBezTo>
                  <a:pt x="129640" y="117409"/>
                  <a:pt x="46103" y="133262"/>
                  <a:pt x="21566" y="158212"/>
                </a:cubicBezTo>
                <a:cubicBezTo>
                  <a:pt x="-4487" y="184748"/>
                  <a:pt x="-8071" y="255741"/>
                  <a:pt x="16742" y="255741"/>
                </a:cubicBezTo>
                <a:lnTo>
                  <a:pt x="95385" y="255741"/>
                </a:lnTo>
                <a:cubicBezTo>
                  <a:pt x="95385" y="257326"/>
                  <a:pt x="95385" y="258911"/>
                  <a:pt x="95385" y="260565"/>
                </a:cubicBezTo>
                <a:cubicBezTo>
                  <a:pt x="95385" y="290561"/>
                  <a:pt x="119701" y="314878"/>
                  <a:pt x="149697" y="314878"/>
                </a:cubicBezTo>
                <a:cubicBezTo>
                  <a:pt x="179693" y="314878"/>
                  <a:pt x="204010" y="290561"/>
                  <a:pt x="204010" y="260565"/>
                </a:cubicBezTo>
                <a:cubicBezTo>
                  <a:pt x="204010" y="258911"/>
                  <a:pt x="204010" y="257326"/>
                  <a:pt x="204010" y="255741"/>
                </a:cubicBezTo>
                <a:lnTo>
                  <a:pt x="428842" y="255741"/>
                </a:lnTo>
                <a:cubicBezTo>
                  <a:pt x="428842" y="257326"/>
                  <a:pt x="428842" y="258911"/>
                  <a:pt x="428842" y="260565"/>
                </a:cubicBezTo>
                <a:cubicBezTo>
                  <a:pt x="429910" y="290582"/>
                  <a:pt x="455109" y="314044"/>
                  <a:pt x="485126" y="312976"/>
                </a:cubicBezTo>
                <a:cubicBezTo>
                  <a:pt x="513640" y="311963"/>
                  <a:pt x="536523" y="289080"/>
                  <a:pt x="537536" y="260565"/>
                </a:cubicBezTo>
                <a:cubicBezTo>
                  <a:pt x="537536" y="258911"/>
                  <a:pt x="537536" y="257326"/>
                  <a:pt x="537536" y="255741"/>
                </a:cubicBezTo>
                <a:lnTo>
                  <a:pt x="612802" y="255741"/>
                </a:lnTo>
                <a:cubicBezTo>
                  <a:pt x="637546" y="255741"/>
                  <a:pt x="634030" y="184748"/>
                  <a:pt x="607977" y="158212"/>
                </a:cubicBezTo>
                <a:cubicBezTo>
                  <a:pt x="582475" y="132917"/>
                  <a:pt x="498938" y="117064"/>
                  <a:pt x="498042" y="115548"/>
                </a:cubicBezTo>
                <a:close/>
                <a:moveTo>
                  <a:pt x="289959" y="115548"/>
                </a:moveTo>
                <a:lnTo>
                  <a:pt x="191672" y="115548"/>
                </a:lnTo>
                <a:cubicBezTo>
                  <a:pt x="200563" y="98248"/>
                  <a:pt x="214624" y="75158"/>
                  <a:pt x="223033" y="67990"/>
                </a:cubicBezTo>
                <a:cubicBezTo>
                  <a:pt x="231442" y="60822"/>
                  <a:pt x="259563" y="51172"/>
                  <a:pt x="289959" y="47313"/>
                </a:cubicBezTo>
                <a:close/>
                <a:moveTo>
                  <a:pt x="363019" y="115548"/>
                </a:moveTo>
                <a:lnTo>
                  <a:pt x="335449" y="115548"/>
                </a:lnTo>
                <a:lnTo>
                  <a:pt x="335449" y="46623"/>
                </a:lnTo>
                <a:cubicBezTo>
                  <a:pt x="356368" y="48877"/>
                  <a:pt x="376693" y="54950"/>
                  <a:pt x="395413" y="64544"/>
                </a:cubicBezTo>
                <a:cubicBezTo>
                  <a:pt x="407406" y="70816"/>
                  <a:pt x="422983" y="93561"/>
                  <a:pt x="435321" y="115548"/>
                </a:cubicBezTo>
                <a:close/>
              </a:path>
            </a:pathLst>
          </a:custGeom>
          <a:solidFill>
            <a:schemeClr val="bg1"/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E6C5F7CC-750E-40A8-AC8C-61F695AE9B89}"/>
              </a:ext>
            </a:extLst>
          </p:cNvPr>
          <p:cNvGrpSpPr/>
          <p:nvPr/>
        </p:nvGrpSpPr>
        <p:grpSpPr>
          <a:xfrm>
            <a:off x="6828032" y="3442594"/>
            <a:ext cx="491377" cy="491101"/>
            <a:chOff x="4478196" y="4269251"/>
            <a:chExt cx="491377" cy="491101"/>
          </a:xfrm>
          <a:solidFill>
            <a:schemeClr val="bg1"/>
          </a:solidFill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541DE363-87C7-45DB-8D50-5B40C03276C0}"/>
                </a:ext>
              </a:extLst>
            </p:cNvPr>
            <p:cNvSpPr/>
            <p:nvPr/>
          </p:nvSpPr>
          <p:spPr>
            <a:xfrm>
              <a:off x="4577521" y="4368580"/>
              <a:ext cx="292653" cy="292653"/>
            </a:xfrm>
            <a:custGeom>
              <a:avLst/>
              <a:gdLst>
                <a:gd name="connsiteX0" fmla="*/ -51 w 292653"/>
                <a:gd name="connsiteY0" fmla="*/ 146264 h 292653"/>
                <a:gd name="connsiteX1" fmla="*/ 146276 w 292653"/>
                <a:gd name="connsiteY1" fmla="*/ 292590 h 292653"/>
                <a:gd name="connsiteX2" fmla="*/ 292603 w 292653"/>
                <a:gd name="connsiteY2" fmla="*/ 146264 h 292653"/>
                <a:gd name="connsiteX3" fmla="*/ 146276 w 292653"/>
                <a:gd name="connsiteY3" fmla="*/ -63 h 292653"/>
                <a:gd name="connsiteX4" fmla="*/ -51 w 292653"/>
                <a:gd name="connsiteY4" fmla="*/ 146264 h 292653"/>
                <a:gd name="connsiteX5" fmla="*/ 248078 w 292653"/>
                <a:gd name="connsiteY5" fmla="*/ 137372 h 292653"/>
                <a:gd name="connsiteX6" fmla="*/ 155036 w 292653"/>
                <a:gd name="connsiteY6" fmla="*/ 248258 h 292653"/>
                <a:gd name="connsiteX7" fmla="*/ 44150 w 292653"/>
                <a:gd name="connsiteY7" fmla="*/ 155210 h 292653"/>
                <a:gd name="connsiteX8" fmla="*/ 137192 w 292653"/>
                <a:gd name="connsiteY8" fmla="*/ 44331 h 292653"/>
                <a:gd name="connsiteX9" fmla="*/ 137247 w 292653"/>
                <a:gd name="connsiteY9" fmla="*/ 44324 h 292653"/>
                <a:gd name="connsiteX10" fmla="*/ 248195 w 292653"/>
                <a:gd name="connsiteY10" fmla="*/ 137138 h 292653"/>
                <a:gd name="connsiteX11" fmla="*/ 248215 w 292653"/>
                <a:gd name="connsiteY11" fmla="*/ 137372 h 29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2653" h="292653">
                  <a:moveTo>
                    <a:pt x="-51" y="146264"/>
                  </a:moveTo>
                  <a:cubicBezTo>
                    <a:pt x="-51" y="227077"/>
                    <a:pt x="65462" y="292590"/>
                    <a:pt x="146276" y="292590"/>
                  </a:cubicBezTo>
                  <a:cubicBezTo>
                    <a:pt x="227090" y="292590"/>
                    <a:pt x="292603" y="227077"/>
                    <a:pt x="292603" y="146264"/>
                  </a:cubicBezTo>
                  <a:cubicBezTo>
                    <a:pt x="292603" y="65450"/>
                    <a:pt x="227090" y="-63"/>
                    <a:pt x="146276" y="-63"/>
                  </a:cubicBezTo>
                  <a:cubicBezTo>
                    <a:pt x="65510" y="54"/>
                    <a:pt x="66" y="65498"/>
                    <a:pt x="-51" y="146264"/>
                  </a:cubicBezTo>
                  <a:close/>
                  <a:moveTo>
                    <a:pt x="248078" y="137372"/>
                  </a:moveTo>
                  <a:cubicBezTo>
                    <a:pt x="253006" y="193684"/>
                    <a:pt x="211348" y="243330"/>
                    <a:pt x="155036" y="248258"/>
                  </a:cubicBezTo>
                  <a:cubicBezTo>
                    <a:pt x="98718" y="253180"/>
                    <a:pt x="49078" y="211528"/>
                    <a:pt x="44150" y="155210"/>
                  </a:cubicBezTo>
                  <a:cubicBezTo>
                    <a:pt x="39222" y="98898"/>
                    <a:pt x="80880" y="49252"/>
                    <a:pt x="137192" y="44331"/>
                  </a:cubicBezTo>
                  <a:cubicBezTo>
                    <a:pt x="137212" y="44324"/>
                    <a:pt x="137226" y="44324"/>
                    <a:pt x="137247" y="44324"/>
                  </a:cubicBezTo>
                  <a:cubicBezTo>
                    <a:pt x="193517" y="39320"/>
                    <a:pt x="243191" y="80875"/>
                    <a:pt x="248195" y="137138"/>
                  </a:cubicBezTo>
                  <a:cubicBezTo>
                    <a:pt x="248202" y="137214"/>
                    <a:pt x="248209" y="137296"/>
                    <a:pt x="248215" y="137372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AF63E9F3-33FE-4DB1-837D-F5055C9F36C9}"/>
                </a:ext>
              </a:extLst>
            </p:cNvPr>
            <p:cNvSpPr/>
            <p:nvPr/>
          </p:nvSpPr>
          <p:spPr>
            <a:xfrm>
              <a:off x="4478196" y="4269251"/>
              <a:ext cx="491377" cy="491101"/>
            </a:xfrm>
            <a:custGeom>
              <a:avLst/>
              <a:gdLst>
                <a:gd name="connsiteX0" fmla="*/ 446172 w 491377"/>
                <a:gd name="connsiteY0" fmla="*/ 326442 h 491101"/>
                <a:gd name="connsiteX1" fmla="*/ 470364 w 491377"/>
                <a:gd name="connsiteY1" fmla="*/ 325545 h 491101"/>
                <a:gd name="connsiteX2" fmla="*/ 483253 w 491377"/>
                <a:gd name="connsiteY2" fmla="*/ 315207 h 491101"/>
                <a:gd name="connsiteX3" fmla="*/ 491248 w 491377"/>
                <a:gd name="connsiteY3" fmla="*/ 276954 h 491101"/>
                <a:gd name="connsiteX4" fmla="*/ 483529 w 491377"/>
                <a:gd name="connsiteY4" fmla="*/ 262342 h 491101"/>
                <a:gd name="connsiteX5" fmla="*/ 461749 w 491377"/>
                <a:gd name="connsiteY5" fmla="*/ 251727 h 491101"/>
                <a:gd name="connsiteX6" fmla="*/ 452375 w 491377"/>
                <a:gd name="connsiteY6" fmla="*/ 237047 h 491101"/>
                <a:gd name="connsiteX7" fmla="*/ 451754 w 491377"/>
                <a:gd name="connsiteY7" fmla="*/ 227604 h 491101"/>
                <a:gd name="connsiteX8" fmla="*/ 451754 w 491377"/>
                <a:gd name="connsiteY8" fmla="*/ 225329 h 491101"/>
                <a:gd name="connsiteX9" fmla="*/ 459887 w 491377"/>
                <a:gd name="connsiteY9" fmla="*/ 215335 h 491101"/>
                <a:gd name="connsiteX10" fmla="*/ 480565 w 491377"/>
                <a:gd name="connsiteY10" fmla="*/ 202377 h 491101"/>
                <a:gd name="connsiteX11" fmla="*/ 486630 w 491377"/>
                <a:gd name="connsiteY11" fmla="*/ 187007 h 491101"/>
                <a:gd name="connsiteX12" fmla="*/ 474499 w 491377"/>
                <a:gd name="connsiteY12" fmla="*/ 149857 h 491101"/>
                <a:gd name="connsiteX13" fmla="*/ 460715 w 491377"/>
                <a:gd name="connsiteY13" fmla="*/ 141103 h 491101"/>
                <a:gd name="connsiteX14" fmla="*/ 436453 w 491377"/>
                <a:gd name="connsiteY14" fmla="*/ 142826 h 491101"/>
                <a:gd name="connsiteX15" fmla="*/ 421634 w 491377"/>
                <a:gd name="connsiteY15" fmla="*/ 135934 h 491101"/>
                <a:gd name="connsiteX16" fmla="*/ 416465 w 491377"/>
                <a:gd name="connsiteY16" fmla="*/ 112224 h 491101"/>
                <a:gd name="connsiteX17" fmla="*/ 427769 w 491377"/>
                <a:gd name="connsiteY17" fmla="*/ 90788 h 491101"/>
                <a:gd name="connsiteX18" fmla="*/ 425287 w 491377"/>
                <a:gd name="connsiteY18" fmla="*/ 74453 h 491101"/>
                <a:gd name="connsiteX19" fmla="*/ 396201 w 491377"/>
                <a:gd name="connsiteY19" fmla="*/ 48400 h 491101"/>
                <a:gd name="connsiteX20" fmla="*/ 379659 w 491377"/>
                <a:gd name="connsiteY20" fmla="*/ 47779 h 491101"/>
                <a:gd name="connsiteX21" fmla="*/ 359602 w 491377"/>
                <a:gd name="connsiteY21" fmla="*/ 61564 h 491101"/>
                <a:gd name="connsiteX22" fmla="*/ 343336 w 491377"/>
                <a:gd name="connsiteY22" fmla="*/ 63081 h 491101"/>
                <a:gd name="connsiteX23" fmla="*/ 327001 w 491377"/>
                <a:gd name="connsiteY23" fmla="*/ 45091 h 491101"/>
                <a:gd name="connsiteX24" fmla="*/ 326036 w 491377"/>
                <a:gd name="connsiteY24" fmla="*/ 20899 h 491101"/>
                <a:gd name="connsiteX25" fmla="*/ 315766 w 491377"/>
                <a:gd name="connsiteY25" fmla="*/ 7941 h 491101"/>
                <a:gd name="connsiteX26" fmla="*/ 277513 w 491377"/>
                <a:gd name="connsiteY26" fmla="*/ 15 h 491101"/>
                <a:gd name="connsiteX27" fmla="*/ 262901 w 491377"/>
                <a:gd name="connsiteY27" fmla="*/ 7734 h 491101"/>
                <a:gd name="connsiteX28" fmla="*/ 251804 w 491377"/>
                <a:gd name="connsiteY28" fmla="*/ 29308 h 491101"/>
                <a:gd name="connsiteX29" fmla="*/ 237054 w 491377"/>
                <a:gd name="connsiteY29" fmla="*/ 38681 h 491101"/>
                <a:gd name="connsiteX30" fmla="*/ 227680 w 491377"/>
                <a:gd name="connsiteY30" fmla="*/ 39302 h 491101"/>
                <a:gd name="connsiteX31" fmla="*/ 225337 w 491377"/>
                <a:gd name="connsiteY31" fmla="*/ 39302 h 491101"/>
                <a:gd name="connsiteX32" fmla="*/ 215412 w 491377"/>
                <a:gd name="connsiteY32" fmla="*/ 31169 h 491101"/>
                <a:gd name="connsiteX33" fmla="*/ 202454 w 491377"/>
                <a:gd name="connsiteY33" fmla="*/ 10491 h 491101"/>
                <a:gd name="connsiteX34" fmla="*/ 187084 w 491377"/>
                <a:gd name="connsiteY34" fmla="*/ 4426 h 491101"/>
                <a:gd name="connsiteX35" fmla="*/ 149865 w 491377"/>
                <a:gd name="connsiteY35" fmla="*/ 16557 h 491101"/>
                <a:gd name="connsiteX36" fmla="*/ 141111 w 491377"/>
                <a:gd name="connsiteY36" fmla="*/ 30342 h 491101"/>
                <a:gd name="connsiteX37" fmla="*/ 142834 w 491377"/>
                <a:gd name="connsiteY37" fmla="*/ 54603 h 491101"/>
                <a:gd name="connsiteX38" fmla="*/ 135942 w 491377"/>
                <a:gd name="connsiteY38" fmla="*/ 69491 h 491101"/>
                <a:gd name="connsiteX39" fmla="*/ 112232 w 491377"/>
                <a:gd name="connsiteY39" fmla="*/ 74591 h 491101"/>
                <a:gd name="connsiteX40" fmla="*/ 90865 w 491377"/>
                <a:gd name="connsiteY40" fmla="*/ 63770 h 491101"/>
                <a:gd name="connsiteX41" fmla="*/ 74530 w 491377"/>
                <a:gd name="connsiteY41" fmla="*/ 66182 h 491101"/>
                <a:gd name="connsiteX42" fmla="*/ 48476 w 491377"/>
                <a:gd name="connsiteY42" fmla="*/ 95337 h 491101"/>
                <a:gd name="connsiteX43" fmla="*/ 47856 w 491377"/>
                <a:gd name="connsiteY43" fmla="*/ 111879 h 491101"/>
                <a:gd name="connsiteX44" fmla="*/ 61641 w 491377"/>
                <a:gd name="connsiteY44" fmla="*/ 131936 h 491101"/>
                <a:gd name="connsiteX45" fmla="*/ 63089 w 491377"/>
                <a:gd name="connsiteY45" fmla="*/ 148203 h 491101"/>
                <a:gd name="connsiteX46" fmla="*/ 45099 w 491377"/>
                <a:gd name="connsiteY46" fmla="*/ 164469 h 491101"/>
                <a:gd name="connsiteX47" fmla="*/ 20906 w 491377"/>
                <a:gd name="connsiteY47" fmla="*/ 165434 h 491101"/>
                <a:gd name="connsiteX48" fmla="*/ 7949 w 491377"/>
                <a:gd name="connsiteY48" fmla="*/ 175703 h 491101"/>
                <a:gd name="connsiteX49" fmla="*/ 22 w 491377"/>
                <a:gd name="connsiteY49" fmla="*/ 214025 h 491101"/>
                <a:gd name="connsiteX50" fmla="*/ 7742 w 491377"/>
                <a:gd name="connsiteY50" fmla="*/ 228637 h 491101"/>
                <a:gd name="connsiteX51" fmla="*/ 29591 w 491377"/>
                <a:gd name="connsiteY51" fmla="*/ 239183 h 491101"/>
                <a:gd name="connsiteX52" fmla="*/ 38896 w 491377"/>
                <a:gd name="connsiteY52" fmla="*/ 253864 h 491101"/>
                <a:gd name="connsiteX53" fmla="*/ 39516 w 491377"/>
                <a:gd name="connsiteY53" fmla="*/ 263307 h 491101"/>
                <a:gd name="connsiteX54" fmla="*/ 39516 w 491377"/>
                <a:gd name="connsiteY54" fmla="*/ 265650 h 491101"/>
                <a:gd name="connsiteX55" fmla="*/ 31452 w 491377"/>
                <a:gd name="connsiteY55" fmla="*/ 275575 h 491101"/>
                <a:gd name="connsiteX56" fmla="*/ 10775 w 491377"/>
                <a:gd name="connsiteY56" fmla="*/ 288533 h 491101"/>
                <a:gd name="connsiteX57" fmla="*/ 4709 w 491377"/>
                <a:gd name="connsiteY57" fmla="*/ 303903 h 491101"/>
                <a:gd name="connsiteX58" fmla="*/ 16840 w 491377"/>
                <a:gd name="connsiteY58" fmla="*/ 341054 h 491101"/>
                <a:gd name="connsiteX59" fmla="*/ 30625 w 491377"/>
                <a:gd name="connsiteY59" fmla="*/ 349876 h 491101"/>
                <a:gd name="connsiteX60" fmla="*/ 54818 w 491377"/>
                <a:gd name="connsiteY60" fmla="*/ 348084 h 491101"/>
                <a:gd name="connsiteX61" fmla="*/ 69705 w 491377"/>
                <a:gd name="connsiteY61" fmla="*/ 354976 h 491101"/>
                <a:gd name="connsiteX62" fmla="*/ 74806 w 491377"/>
                <a:gd name="connsiteY62" fmla="*/ 378687 h 491101"/>
                <a:gd name="connsiteX63" fmla="*/ 63571 w 491377"/>
                <a:gd name="connsiteY63" fmla="*/ 400122 h 491101"/>
                <a:gd name="connsiteX64" fmla="*/ 65983 w 491377"/>
                <a:gd name="connsiteY64" fmla="*/ 416457 h 491101"/>
                <a:gd name="connsiteX65" fmla="*/ 95138 w 491377"/>
                <a:gd name="connsiteY65" fmla="*/ 442580 h 491101"/>
                <a:gd name="connsiteX66" fmla="*/ 111680 w 491377"/>
                <a:gd name="connsiteY66" fmla="*/ 443131 h 491101"/>
                <a:gd name="connsiteX67" fmla="*/ 131737 w 491377"/>
                <a:gd name="connsiteY67" fmla="*/ 429346 h 491101"/>
                <a:gd name="connsiteX68" fmla="*/ 148004 w 491377"/>
                <a:gd name="connsiteY68" fmla="*/ 427830 h 491101"/>
                <a:gd name="connsiteX69" fmla="*/ 164270 w 491377"/>
                <a:gd name="connsiteY69" fmla="*/ 445888 h 491101"/>
                <a:gd name="connsiteX70" fmla="*/ 165235 w 491377"/>
                <a:gd name="connsiteY70" fmla="*/ 470081 h 491101"/>
                <a:gd name="connsiteX71" fmla="*/ 175505 w 491377"/>
                <a:gd name="connsiteY71" fmla="*/ 483039 h 491101"/>
                <a:gd name="connsiteX72" fmla="*/ 213827 w 491377"/>
                <a:gd name="connsiteY72" fmla="*/ 490965 h 491101"/>
                <a:gd name="connsiteX73" fmla="*/ 228439 w 491377"/>
                <a:gd name="connsiteY73" fmla="*/ 483245 h 491101"/>
                <a:gd name="connsiteX74" fmla="*/ 238984 w 491377"/>
                <a:gd name="connsiteY74" fmla="*/ 461396 h 491101"/>
                <a:gd name="connsiteX75" fmla="*/ 253734 w 491377"/>
                <a:gd name="connsiteY75" fmla="*/ 452022 h 491101"/>
                <a:gd name="connsiteX76" fmla="*/ 263177 w 491377"/>
                <a:gd name="connsiteY76" fmla="*/ 451471 h 491101"/>
                <a:gd name="connsiteX77" fmla="*/ 265451 w 491377"/>
                <a:gd name="connsiteY77" fmla="*/ 451471 h 491101"/>
                <a:gd name="connsiteX78" fmla="*/ 275376 w 491377"/>
                <a:gd name="connsiteY78" fmla="*/ 459535 h 491101"/>
                <a:gd name="connsiteX79" fmla="*/ 288334 w 491377"/>
                <a:gd name="connsiteY79" fmla="*/ 480212 h 491101"/>
                <a:gd name="connsiteX80" fmla="*/ 303704 w 491377"/>
                <a:gd name="connsiteY80" fmla="*/ 486278 h 491101"/>
                <a:gd name="connsiteX81" fmla="*/ 340924 w 491377"/>
                <a:gd name="connsiteY81" fmla="*/ 474147 h 491101"/>
                <a:gd name="connsiteX82" fmla="*/ 349677 w 491377"/>
                <a:gd name="connsiteY82" fmla="*/ 460362 h 491101"/>
                <a:gd name="connsiteX83" fmla="*/ 347954 w 491377"/>
                <a:gd name="connsiteY83" fmla="*/ 436101 h 491101"/>
                <a:gd name="connsiteX84" fmla="*/ 354846 w 491377"/>
                <a:gd name="connsiteY84" fmla="*/ 421282 h 491101"/>
                <a:gd name="connsiteX85" fmla="*/ 378556 w 491377"/>
                <a:gd name="connsiteY85" fmla="*/ 416113 h 491101"/>
                <a:gd name="connsiteX86" fmla="*/ 399992 w 491377"/>
                <a:gd name="connsiteY86" fmla="*/ 427416 h 491101"/>
                <a:gd name="connsiteX87" fmla="*/ 416327 w 491377"/>
                <a:gd name="connsiteY87" fmla="*/ 424935 h 491101"/>
                <a:gd name="connsiteX88" fmla="*/ 442381 w 491377"/>
                <a:gd name="connsiteY88" fmla="*/ 395780 h 491101"/>
                <a:gd name="connsiteX89" fmla="*/ 443001 w 491377"/>
                <a:gd name="connsiteY89" fmla="*/ 379307 h 491101"/>
                <a:gd name="connsiteX90" fmla="*/ 429216 w 491377"/>
                <a:gd name="connsiteY90" fmla="*/ 359181 h 491101"/>
                <a:gd name="connsiteX91" fmla="*/ 427769 w 491377"/>
                <a:gd name="connsiteY91" fmla="*/ 342984 h 491101"/>
                <a:gd name="connsiteX92" fmla="*/ 446172 w 491377"/>
                <a:gd name="connsiteY92" fmla="*/ 326442 h 491101"/>
                <a:gd name="connsiteX93" fmla="*/ 245601 w 491377"/>
                <a:gd name="connsiteY93" fmla="*/ 412322 h 491101"/>
                <a:gd name="connsiteX94" fmla="*/ 78872 w 491377"/>
                <a:gd name="connsiteY94" fmla="*/ 245593 h 491101"/>
                <a:gd name="connsiteX95" fmla="*/ 245601 w 491377"/>
                <a:gd name="connsiteY95" fmla="*/ 78864 h 491101"/>
                <a:gd name="connsiteX96" fmla="*/ 412330 w 491377"/>
                <a:gd name="connsiteY96" fmla="*/ 245593 h 491101"/>
                <a:gd name="connsiteX97" fmla="*/ 245601 w 491377"/>
                <a:gd name="connsiteY97" fmla="*/ 412322 h 49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91377" h="491101">
                  <a:moveTo>
                    <a:pt x="446172" y="326442"/>
                  </a:moveTo>
                  <a:lnTo>
                    <a:pt x="470364" y="325545"/>
                  </a:lnTo>
                  <a:cubicBezTo>
                    <a:pt x="476347" y="325001"/>
                    <a:pt x="481426" y="320928"/>
                    <a:pt x="483253" y="315207"/>
                  </a:cubicBezTo>
                  <a:lnTo>
                    <a:pt x="491248" y="276954"/>
                  </a:lnTo>
                  <a:cubicBezTo>
                    <a:pt x="491862" y="270971"/>
                    <a:pt x="488815" y="265209"/>
                    <a:pt x="483529" y="262342"/>
                  </a:cubicBezTo>
                  <a:lnTo>
                    <a:pt x="461749" y="251727"/>
                  </a:lnTo>
                  <a:cubicBezTo>
                    <a:pt x="456303" y="248771"/>
                    <a:pt x="452761" y="243229"/>
                    <a:pt x="452375" y="237047"/>
                  </a:cubicBezTo>
                  <a:cubicBezTo>
                    <a:pt x="452375" y="237047"/>
                    <a:pt x="452375" y="234220"/>
                    <a:pt x="451754" y="227604"/>
                  </a:cubicBezTo>
                  <a:lnTo>
                    <a:pt x="451754" y="225329"/>
                  </a:lnTo>
                  <a:cubicBezTo>
                    <a:pt x="451754" y="222848"/>
                    <a:pt x="455063" y="218437"/>
                    <a:pt x="459887" y="215335"/>
                  </a:cubicBezTo>
                  <a:lnTo>
                    <a:pt x="480565" y="202377"/>
                  </a:lnTo>
                  <a:cubicBezTo>
                    <a:pt x="485507" y="198952"/>
                    <a:pt x="487899" y="192886"/>
                    <a:pt x="486630" y="187007"/>
                  </a:cubicBezTo>
                  <a:lnTo>
                    <a:pt x="474499" y="149857"/>
                  </a:lnTo>
                  <a:cubicBezTo>
                    <a:pt x="472073" y="144439"/>
                    <a:pt x="466649" y="141000"/>
                    <a:pt x="460715" y="141103"/>
                  </a:cubicBezTo>
                  <a:lnTo>
                    <a:pt x="436453" y="142826"/>
                  </a:lnTo>
                  <a:cubicBezTo>
                    <a:pt x="430670" y="143157"/>
                    <a:pt x="425108" y="140566"/>
                    <a:pt x="421634" y="135934"/>
                  </a:cubicBezTo>
                  <a:cubicBezTo>
                    <a:pt x="419084" y="131729"/>
                    <a:pt x="413846" y="117186"/>
                    <a:pt x="416465" y="112224"/>
                  </a:cubicBezTo>
                  <a:lnTo>
                    <a:pt x="427769" y="90788"/>
                  </a:lnTo>
                  <a:cubicBezTo>
                    <a:pt x="430319" y="85343"/>
                    <a:pt x="429340" y="78899"/>
                    <a:pt x="425287" y="74453"/>
                  </a:cubicBezTo>
                  <a:lnTo>
                    <a:pt x="396201" y="48400"/>
                  </a:lnTo>
                  <a:cubicBezTo>
                    <a:pt x="391321" y="44864"/>
                    <a:pt x="384787" y="44616"/>
                    <a:pt x="379659" y="47779"/>
                  </a:cubicBezTo>
                  <a:lnTo>
                    <a:pt x="359602" y="61564"/>
                  </a:lnTo>
                  <a:cubicBezTo>
                    <a:pt x="354777" y="64762"/>
                    <a:pt x="348671" y="65328"/>
                    <a:pt x="343336" y="63081"/>
                  </a:cubicBezTo>
                  <a:cubicBezTo>
                    <a:pt x="339063" y="60737"/>
                    <a:pt x="327277" y="50743"/>
                    <a:pt x="327001" y="45091"/>
                  </a:cubicBezTo>
                  <a:lnTo>
                    <a:pt x="326036" y="20899"/>
                  </a:lnTo>
                  <a:cubicBezTo>
                    <a:pt x="325547" y="14902"/>
                    <a:pt x="321494" y="9788"/>
                    <a:pt x="315766" y="7941"/>
                  </a:cubicBezTo>
                  <a:lnTo>
                    <a:pt x="277513" y="15"/>
                  </a:lnTo>
                  <a:cubicBezTo>
                    <a:pt x="271530" y="-599"/>
                    <a:pt x="265768" y="2448"/>
                    <a:pt x="262901" y="7734"/>
                  </a:cubicBezTo>
                  <a:lnTo>
                    <a:pt x="251804" y="29308"/>
                  </a:lnTo>
                  <a:cubicBezTo>
                    <a:pt x="248799" y="34732"/>
                    <a:pt x="243244" y="38261"/>
                    <a:pt x="237054" y="38681"/>
                  </a:cubicBezTo>
                  <a:cubicBezTo>
                    <a:pt x="237054" y="38681"/>
                    <a:pt x="234228" y="38681"/>
                    <a:pt x="227680" y="39302"/>
                  </a:cubicBezTo>
                  <a:lnTo>
                    <a:pt x="225337" y="39302"/>
                  </a:lnTo>
                  <a:cubicBezTo>
                    <a:pt x="222856" y="39302"/>
                    <a:pt x="218445" y="35925"/>
                    <a:pt x="215412" y="31169"/>
                  </a:cubicBezTo>
                  <a:lnTo>
                    <a:pt x="202454" y="10491"/>
                  </a:lnTo>
                  <a:cubicBezTo>
                    <a:pt x="199001" y="5584"/>
                    <a:pt x="192956" y="3199"/>
                    <a:pt x="187084" y="4426"/>
                  </a:cubicBezTo>
                  <a:lnTo>
                    <a:pt x="149865" y="16557"/>
                  </a:lnTo>
                  <a:cubicBezTo>
                    <a:pt x="144475" y="19010"/>
                    <a:pt x="141042" y="24421"/>
                    <a:pt x="141111" y="30342"/>
                  </a:cubicBezTo>
                  <a:lnTo>
                    <a:pt x="142834" y="54603"/>
                  </a:lnTo>
                  <a:cubicBezTo>
                    <a:pt x="143186" y="60407"/>
                    <a:pt x="140594" y="66003"/>
                    <a:pt x="135942" y="69491"/>
                  </a:cubicBezTo>
                  <a:cubicBezTo>
                    <a:pt x="131806" y="72041"/>
                    <a:pt x="117263" y="77279"/>
                    <a:pt x="112232" y="74591"/>
                  </a:cubicBezTo>
                  <a:lnTo>
                    <a:pt x="90865" y="63770"/>
                  </a:lnTo>
                  <a:cubicBezTo>
                    <a:pt x="85427" y="61220"/>
                    <a:pt x="78996" y="62171"/>
                    <a:pt x="74530" y="66182"/>
                  </a:cubicBezTo>
                  <a:lnTo>
                    <a:pt x="48476" y="95337"/>
                  </a:lnTo>
                  <a:cubicBezTo>
                    <a:pt x="44941" y="100217"/>
                    <a:pt x="44693" y="106751"/>
                    <a:pt x="47856" y="111879"/>
                  </a:cubicBezTo>
                  <a:lnTo>
                    <a:pt x="61641" y="131936"/>
                  </a:lnTo>
                  <a:cubicBezTo>
                    <a:pt x="64812" y="136775"/>
                    <a:pt x="65356" y="142882"/>
                    <a:pt x="63089" y="148203"/>
                  </a:cubicBezTo>
                  <a:cubicBezTo>
                    <a:pt x="60745" y="152407"/>
                    <a:pt x="50751" y="164262"/>
                    <a:pt x="45099" y="164469"/>
                  </a:cubicBezTo>
                  <a:lnTo>
                    <a:pt x="20906" y="165434"/>
                  </a:lnTo>
                  <a:cubicBezTo>
                    <a:pt x="14910" y="165923"/>
                    <a:pt x="9796" y="169976"/>
                    <a:pt x="7949" y="175703"/>
                  </a:cubicBezTo>
                  <a:lnTo>
                    <a:pt x="22" y="214025"/>
                  </a:lnTo>
                  <a:cubicBezTo>
                    <a:pt x="-570" y="220001"/>
                    <a:pt x="2469" y="225757"/>
                    <a:pt x="7742" y="228637"/>
                  </a:cubicBezTo>
                  <a:lnTo>
                    <a:pt x="29591" y="239183"/>
                  </a:lnTo>
                  <a:cubicBezTo>
                    <a:pt x="34960" y="242202"/>
                    <a:pt x="38462" y="247716"/>
                    <a:pt x="38896" y="253864"/>
                  </a:cubicBezTo>
                  <a:cubicBezTo>
                    <a:pt x="38896" y="253864"/>
                    <a:pt x="38896" y="256759"/>
                    <a:pt x="39516" y="263307"/>
                  </a:cubicBezTo>
                  <a:lnTo>
                    <a:pt x="39516" y="265650"/>
                  </a:lnTo>
                  <a:cubicBezTo>
                    <a:pt x="39861" y="268132"/>
                    <a:pt x="36208" y="272542"/>
                    <a:pt x="31452" y="275575"/>
                  </a:cubicBezTo>
                  <a:lnTo>
                    <a:pt x="10775" y="288533"/>
                  </a:lnTo>
                  <a:cubicBezTo>
                    <a:pt x="5819" y="291952"/>
                    <a:pt x="3420" y="298024"/>
                    <a:pt x="4709" y="303903"/>
                  </a:cubicBezTo>
                  <a:lnTo>
                    <a:pt x="16840" y="341054"/>
                  </a:lnTo>
                  <a:cubicBezTo>
                    <a:pt x="19259" y="346485"/>
                    <a:pt x="24684" y="349952"/>
                    <a:pt x="30625" y="349876"/>
                  </a:cubicBezTo>
                  <a:lnTo>
                    <a:pt x="54818" y="348084"/>
                  </a:lnTo>
                  <a:cubicBezTo>
                    <a:pt x="60621" y="347760"/>
                    <a:pt x="66204" y="350345"/>
                    <a:pt x="69705" y="354976"/>
                  </a:cubicBezTo>
                  <a:cubicBezTo>
                    <a:pt x="72255" y="359181"/>
                    <a:pt x="77425" y="373724"/>
                    <a:pt x="74806" y="378687"/>
                  </a:cubicBezTo>
                  <a:lnTo>
                    <a:pt x="63571" y="400122"/>
                  </a:lnTo>
                  <a:cubicBezTo>
                    <a:pt x="61021" y="405560"/>
                    <a:pt x="61972" y="411991"/>
                    <a:pt x="65983" y="416457"/>
                  </a:cubicBezTo>
                  <a:lnTo>
                    <a:pt x="95138" y="442580"/>
                  </a:lnTo>
                  <a:cubicBezTo>
                    <a:pt x="100046" y="446061"/>
                    <a:pt x="106552" y="446274"/>
                    <a:pt x="111680" y="443131"/>
                  </a:cubicBezTo>
                  <a:lnTo>
                    <a:pt x="131737" y="429346"/>
                  </a:lnTo>
                  <a:cubicBezTo>
                    <a:pt x="136562" y="426148"/>
                    <a:pt x="142669" y="425583"/>
                    <a:pt x="148004" y="427830"/>
                  </a:cubicBezTo>
                  <a:cubicBezTo>
                    <a:pt x="152277" y="430173"/>
                    <a:pt x="164063" y="440236"/>
                    <a:pt x="164270" y="445888"/>
                  </a:cubicBezTo>
                  <a:lnTo>
                    <a:pt x="165235" y="470081"/>
                  </a:lnTo>
                  <a:cubicBezTo>
                    <a:pt x="165779" y="476056"/>
                    <a:pt x="169811" y="481143"/>
                    <a:pt x="175505" y="483039"/>
                  </a:cubicBezTo>
                  <a:lnTo>
                    <a:pt x="213827" y="490965"/>
                  </a:lnTo>
                  <a:cubicBezTo>
                    <a:pt x="219809" y="491557"/>
                    <a:pt x="225558" y="488518"/>
                    <a:pt x="228439" y="483245"/>
                  </a:cubicBezTo>
                  <a:lnTo>
                    <a:pt x="238984" y="461396"/>
                  </a:lnTo>
                  <a:cubicBezTo>
                    <a:pt x="242030" y="456006"/>
                    <a:pt x="247558" y="452491"/>
                    <a:pt x="253734" y="452022"/>
                  </a:cubicBezTo>
                  <a:cubicBezTo>
                    <a:pt x="253734" y="452022"/>
                    <a:pt x="256560" y="452022"/>
                    <a:pt x="263177" y="451471"/>
                  </a:cubicBezTo>
                  <a:lnTo>
                    <a:pt x="265451" y="451471"/>
                  </a:lnTo>
                  <a:cubicBezTo>
                    <a:pt x="267933" y="451471"/>
                    <a:pt x="272344" y="454779"/>
                    <a:pt x="275376" y="459535"/>
                  </a:cubicBezTo>
                  <a:lnTo>
                    <a:pt x="288334" y="480212"/>
                  </a:lnTo>
                  <a:cubicBezTo>
                    <a:pt x="291753" y="485168"/>
                    <a:pt x="297825" y="487567"/>
                    <a:pt x="303704" y="486278"/>
                  </a:cubicBezTo>
                  <a:lnTo>
                    <a:pt x="340924" y="474147"/>
                  </a:lnTo>
                  <a:cubicBezTo>
                    <a:pt x="346341" y="471721"/>
                    <a:pt x="349781" y="466297"/>
                    <a:pt x="349677" y="460362"/>
                  </a:cubicBezTo>
                  <a:lnTo>
                    <a:pt x="347954" y="436101"/>
                  </a:lnTo>
                  <a:cubicBezTo>
                    <a:pt x="347616" y="430318"/>
                    <a:pt x="350201" y="424749"/>
                    <a:pt x="354846" y="421282"/>
                  </a:cubicBezTo>
                  <a:cubicBezTo>
                    <a:pt x="358982" y="418732"/>
                    <a:pt x="373525" y="413493"/>
                    <a:pt x="378556" y="416113"/>
                  </a:cubicBezTo>
                  <a:lnTo>
                    <a:pt x="399992" y="427416"/>
                  </a:lnTo>
                  <a:cubicBezTo>
                    <a:pt x="405437" y="429966"/>
                    <a:pt x="411881" y="428988"/>
                    <a:pt x="416327" y="424935"/>
                  </a:cubicBezTo>
                  <a:lnTo>
                    <a:pt x="442381" y="395780"/>
                  </a:lnTo>
                  <a:cubicBezTo>
                    <a:pt x="445903" y="390921"/>
                    <a:pt x="446151" y="384414"/>
                    <a:pt x="443001" y="379307"/>
                  </a:cubicBezTo>
                  <a:lnTo>
                    <a:pt x="429216" y="359181"/>
                  </a:lnTo>
                  <a:cubicBezTo>
                    <a:pt x="426080" y="354356"/>
                    <a:pt x="425536" y="348291"/>
                    <a:pt x="427769" y="342984"/>
                  </a:cubicBezTo>
                  <a:cubicBezTo>
                    <a:pt x="430595" y="338503"/>
                    <a:pt x="440589" y="326649"/>
                    <a:pt x="446172" y="326442"/>
                  </a:cubicBezTo>
                  <a:close/>
                  <a:moveTo>
                    <a:pt x="245601" y="412322"/>
                  </a:moveTo>
                  <a:cubicBezTo>
                    <a:pt x="153518" y="412322"/>
                    <a:pt x="78872" y="337676"/>
                    <a:pt x="78872" y="245593"/>
                  </a:cubicBezTo>
                  <a:cubicBezTo>
                    <a:pt x="78872" y="153510"/>
                    <a:pt x="153518" y="78864"/>
                    <a:pt x="245601" y="78864"/>
                  </a:cubicBezTo>
                  <a:cubicBezTo>
                    <a:pt x="337684" y="78864"/>
                    <a:pt x="412330" y="153510"/>
                    <a:pt x="412330" y="245593"/>
                  </a:cubicBezTo>
                  <a:cubicBezTo>
                    <a:pt x="412212" y="337628"/>
                    <a:pt x="337636" y="412204"/>
                    <a:pt x="245601" y="412322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28" name="图片 127" descr="绿色的叶子&#10;&#10;描述已自动生成">
            <a:extLst>
              <a:ext uri="{FF2B5EF4-FFF2-40B4-BE49-F238E27FC236}">
                <a16:creationId xmlns:a16="http://schemas.microsoft.com/office/drawing/2014/main" id="{10A085F6-9C76-4042-9CE6-8C00D8B97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t="35335" r="34837" b="6232"/>
          <a:stretch/>
        </p:blipFill>
        <p:spPr>
          <a:xfrm>
            <a:off x="407988" y="990882"/>
            <a:ext cx="2518092" cy="2224759"/>
          </a:xfrm>
          <a:custGeom>
            <a:avLst/>
            <a:gdLst>
              <a:gd name="connsiteX0" fmla="*/ 0 w 2518092"/>
              <a:gd name="connsiteY0" fmla="*/ 0 h 2224759"/>
              <a:gd name="connsiteX1" fmla="*/ 2518092 w 2518092"/>
              <a:gd name="connsiteY1" fmla="*/ 0 h 2224759"/>
              <a:gd name="connsiteX2" fmla="*/ 2518092 w 2518092"/>
              <a:gd name="connsiteY2" fmla="*/ 2224759 h 2224759"/>
              <a:gd name="connsiteX3" fmla="*/ 0 w 2518092"/>
              <a:gd name="connsiteY3" fmla="*/ 2224759 h 22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092" h="2224759">
                <a:moveTo>
                  <a:pt x="0" y="0"/>
                </a:moveTo>
                <a:lnTo>
                  <a:pt x="2518092" y="0"/>
                </a:lnTo>
                <a:lnTo>
                  <a:pt x="2518092" y="2224759"/>
                </a:lnTo>
                <a:lnTo>
                  <a:pt x="0" y="2224759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131" name="图片 130" descr="树上的叶子&#10;&#10;中度可信度描述已自动生成">
            <a:extLst>
              <a:ext uri="{FF2B5EF4-FFF2-40B4-BE49-F238E27FC236}">
                <a16:creationId xmlns:a16="http://schemas.microsoft.com/office/drawing/2014/main" id="{8D569E07-35F2-4392-AD54-436933AE7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9" t="7119" r="7959" b="10289"/>
          <a:stretch>
            <a:fillRect/>
          </a:stretch>
        </p:blipFill>
        <p:spPr>
          <a:xfrm>
            <a:off x="3087828" y="988464"/>
            <a:ext cx="2518092" cy="3109900"/>
          </a:xfrm>
          <a:custGeom>
            <a:avLst/>
            <a:gdLst>
              <a:gd name="connsiteX0" fmla="*/ 0 w 2518092"/>
              <a:gd name="connsiteY0" fmla="*/ 0 h 3109900"/>
              <a:gd name="connsiteX1" fmla="*/ 2518092 w 2518092"/>
              <a:gd name="connsiteY1" fmla="*/ 0 h 3109900"/>
              <a:gd name="connsiteX2" fmla="*/ 2518092 w 2518092"/>
              <a:gd name="connsiteY2" fmla="*/ 3109900 h 3109900"/>
              <a:gd name="connsiteX3" fmla="*/ 0 w 2518092"/>
              <a:gd name="connsiteY3" fmla="*/ 3109900 h 31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092" h="3109900">
                <a:moveTo>
                  <a:pt x="0" y="0"/>
                </a:moveTo>
                <a:lnTo>
                  <a:pt x="2518092" y="0"/>
                </a:lnTo>
                <a:lnTo>
                  <a:pt x="2518092" y="3109900"/>
                </a:lnTo>
                <a:lnTo>
                  <a:pt x="0" y="31099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58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绿色的植物&#10;&#10;描述已自动生成">
            <a:extLst>
              <a:ext uri="{FF2B5EF4-FFF2-40B4-BE49-F238E27FC236}">
                <a16:creationId xmlns:a16="http://schemas.microsoft.com/office/drawing/2014/main" id="{42ECD269-3375-490E-BB2E-C7F9ABCDA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6" r="9437" b="3895"/>
          <a:stretch>
            <a:fillRect/>
          </a:stretch>
        </p:blipFill>
        <p:spPr>
          <a:xfrm>
            <a:off x="4137315" y="8574"/>
            <a:ext cx="3917373" cy="6849427"/>
          </a:xfrm>
          <a:custGeom>
            <a:avLst/>
            <a:gdLst>
              <a:gd name="connsiteX0" fmla="*/ 0 w 3917373"/>
              <a:gd name="connsiteY0" fmla="*/ 0 h 6849427"/>
              <a:gd name="connsiteX1" fmla="*/ 3917373 w 3917373"/>
              <a:gd name="connsiteY1" fmla="*/ 0 h 6849427"/>
              <a:gd name="connsiteX2" fmla="*/ 3917373 w 3917373"/>
              <a:gd name="connsiteY2" fmla="*/ 6849427 h 6849427"/>
              <a:gd name="connsiteX3" fmla="*/ 0 w 3917373"/>
              <a:gd name="connsiteY3" fmla="*/ 6849427 h 684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373" h="6849427">
                <a:moveTo>
                  <a:pt x="0" y="0"/>
                </a:moveTo>
                <a:lnTo>
                  <a:pt x="3917373" y="0"/>
                </a:lnTo>
                <a:lnTo>
                  <a:pt x="3917373" y="6849427"/>
                </a:lnTo>
                <a:lnTo>
                  <a:pt x="0" y="6849427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81DAEA8-4F4F-4553-A0DF-D438F6F8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产品服务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9E56DE-A8C0-44F3-BAB2-E7F3F52FD137}"/>
              </a:ext>
            </a:extLst>
          </p:cNvPr>
          <p:cNvSpPr txBox="1"/>
          <p:nvPr/>
        </p:nvSpPr>
        <p:spPr>
          <a:xfrm>
            <a:off x="407988" y="2213499"/>
            <a:ext cx="3170306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274098-ABCC-4513-84F6-0568F06045D3}"/>
              </a:ext>
            </a:extLst>
          </p:cNvPr>
          <p:cNvSpPr txBox="1"/>
          <p:nvPr/>
        </p:nvSpPr>
        <p:spPr>
          <a:xfrm>
            <a:off x="1782931" y="165286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DB04CE1-026C-4643-9A71-48A360E65BF7}"/>
              </a:ext>
            </a:extLst>
          </p:cNvPr>
          <p:cNvSpPr txBox="1"/>
          <p:nvPr/>
        </p:nvSpPr>
        <p:spPr>
          <a:xfrm>
            <a:off x="407988" y="4530940"/>
            <a:ext cx="3170306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7204872-593E-41C4-84C6-FFC24CC9E143}"/>
              </a:ext>
            </a:extLst>
          </p:cNvPr>
          <p:cNvSpPr txBox="1"/>
          <p:nvPr/>
        </p:nvSpPr>
        <p:spPr>
          <a:xfrm>
            <a:off x="1782931" y="397030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45F41C0-6866-4F05-BA68-0F3DA1C6570F}"/>
              </a:ext>
            </a:extLst>
          </p:cNvPr>
          <p:cNvSpPr txBox="1"/>
          <p:nvPr/>
        </p:nvSpPr>
        <p:spPr>
          <a:xfrm>
            <a:off x="8559109" y="2213499"/>
            <a:ext cx="3170306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272492D-9709-443A-AD7B-450F3CBC1A0C}"/>
              </a:ext>
            </a:extLst>
          </p:cNvPr>
          <p:cNvSpPr/>
          <p:nvPr/>
        </p:nvSpPr>
        <p:spPr>
          <a:xfrm>
            <a:off x="7812042" y="1716963"/>
            <a:ext cx="629762" cy="25348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E1D59BF-7686-4894-8EBA-BB44CF2713AE}"/>
              </a:ext>
            </a:extLst>
          </p:cNvPr>
          <p:cNvSpPr txBox="1"/>
          <p:nvPr/>
        </p:nvSpPr>
        <p:spPr>
          <a:xfrm>
            <a:off x="8559109" y="1628264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15EA48-7865-427F-964F-2644F689ECD0}"/>
              </a:ext>
            </a:extLst>
          </p:cNvPr>
          <p:cNvSpPr txBox="1"/>
          <p:nvPr/>
        </p:nvSpPr>
        <p:spPr>
          <a:xfrm>
            <a:off x="8559109" y="4530940"/>
            <a:ext cx="3170306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ADD4994-516F-447F-8849-5BF097F165D5}"/>
              </a:ext>
            </a:extLst>
          </p:cNvPr>
          <p:cNvSpPr txBox="1"/>
          <p:nvPr/>
        </p:nvSpPr>
        <p:spPr>
          <a:xfrm>
            <a:off x="8559109" y="3945705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5469B56-7A2B-4215-9098-6072892415A9}"/>
              </a:ext>
            </a:extLst>
          </p:cNvPr>
          <p:cNvSpPr/>
          <p:nvPr/>
        </p:nvSpPr>
        <p:spPr>
          <a:xfrm>
            <a:off x="7812042" y="4059000"/>
            <a:ext cx="629762" cy="25348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B3B0AE6-8ED8-4FB7-B559-B75C602F4A89}"/>
              </a:ext>
            </a:extLst>
          </p:cNvPr>
          <p:cNvSpPr/>
          <p:nvPr/>
        </p:nvSpPr>
        <p:spPr>
          <a:xfrm>
            <a:off x="3822433" y="1716963"/>
            <a:ext cx="629762" cy="25348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62251C8-418B-4F65-854B-877CA09FB73F}"/>
              </a:ext>
            </a:extLst>
          </p:cNvPr>
          <p:cNvSpPr/>
          <p:nvPr/>
        </p:nvSpPr>
        <p:spPr>
          <a:xfrm>
            <a:off x="3822433" y="4059000"/>
            <a:ext cx="629762" cy="25348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96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ircle">
            <a:extLst>
              <a:ext uri="{FF2B5EF4-FFF2-40B4-BE49-F238E27FC236}">
                <a16:creationId xmlns:a16="http://schemas.microsoft.com/office/drawing/2014/main" id="{D850580B-20EA-42B7-9D85-7C6A17424A82}"/>
              </a:ext>
            </a:extLst>
          </p:cNvPr>
          <p:cNvSpPr/>
          <p:nvPr/>
        </p:nvSpPr>
        <p:spPr>
          <a:xfrm>
            <a:off x="3978332" y="821951"/>
            <a:ext cx="4235336" cy="42353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alpha val="7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DDA122D3-DAFA-43C5-96A4-227DA30A214A}"/>
              </a:ext>
            </a:extLst>
          </p:cNvPr>
          <p:cNvSpPr/>
          <p:nvPr/>
        </p:nvSpPr>
        <p:spPr>
          <a:xfrm>
            <a:off x="6097229" y="818662"/>
            <a:ext cx="0" cy="1294596"/>
          </a:xfrm>
          <a:prstGeom prst="line">
            <a:avLst/>
          </a:prstGeom>
          <a:gradFill flip="none" rotWithShape="1">
            <a:gsLst>
              <a:gs pos="0">
                <a:srgbClr val="F4DAB6"/>
              </a:gs>
              <a:gs pos="100000">
                <a:srgbClr val="D5A67E"/>
              </a:gs>
            </a:gsLst>
            <a:lin ang="2700000" scaled="1"/>
            <a:tileRect/>
          </a:gra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81C8493E-8861-4DD0-A430-639FF328E67B}"/>
              </a:ext>
            </a:extLst>
          </p:cNvPr>
          <p:cNvSpPr/>
          <p:nvPr/>
        </p:nvSpPr>
        <p:spPr>
          <a:xfrm flipV="1">
            <a:off x="6868282" y="2252630"/>
            <a:ext cx="1229450" cy="413704"/>
          </a:xfrm>
          <a:prstGeom prst="line">
            <a:avLst/>
          </a:prstGeom>
          <a:gradFill flip="none" rotWithShape="1">
            <a:gsLst>
              <a:gs pos="0">
                <a:srgbClr val="F4DAB6"/>
              </a:gs>
              <a:gs pos="100000">
                <a:srgbClr val="D5A67E"/>
              </a:gs>
            </a:gsLst>
            <a:lin ang="2700000" scaled="1"/>
            <a:tileRect/>
          </a:gra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1301CB9C-6855-44BB-BDA9-D2A69296ED4C}"/>
              </a:ext>
            </a:extLst>
          </p:cNvPr>
          <p:cNvSpPr/>
          <p:nvPr/>
        </p:nvSpPr>
        <p:spPr>
          <a:xfrm>
            <a:off x="6579268" y="3585641"/>
            <a:ext cx="781022" cy="1060941"/>
          </a:xfrm>
          <a:prstGeom prst="line">
            <a:avLst/>
          </a:prstGeom>
          <a:gradFill flip="none" rotWithShape="1">
            <a:gsLst>
              <a:gs pos="0">
                <a:srgbClr val="F4DAB6"/>
              </a:gs>
              <a:gs pos="100000">
                <a:srgbClr val="D5A67E"/>
              </a:gs>
            </a:gsLst>
            <a:lin ang="2700000" scaled="1"/>
            <a:tileRect/>
          </a:gra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B9B5AF29-26DF-42FA-BAD1-E52928CA9998}"/>
              </a:ext>
            </a:extLst>
          </p:cNvPr>
          <p:cNvSpPr/>
          <p:nvPr/>
        </p:nvSpPr>
        <p:spPr>
          <a:xfrm flipH="1">
            <a:off x="4827602" y="3589104"/>
            <a:ext cx="775214" cy="1054075"/>
          </a:xfrm>
          <a:prstGeom prst="line">
            <a:avLst/>
          </a:prstGeom>
          <a:gradFill flip="none" rotWithShape="1">
            <a:gsLst>
              <a:gs pos="0">
                <a:srgbClr val="F4DAB6"/>
              </a:gs>
              <a:gs pos="100000">
                <a:srgbClr val="D5A67E"/>
              </a:gs>
            </a:gsLst>
            <a:lin ang="2700000" scaled="1"/>
            <a:tileRect/>
          </a:gra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439C3044-792F-4A41-880C-F9753C39323F}"/>
              </a:ext>
            </a:extLst>
          </p:cNvPr>
          <p:cNvSpPr/>
          <p:nvPr/>
        </p:nvSpPr>
        <p:spPr>
          <a:xfrm>
            <a:off x="4086023" y="2241650"/>
            <a:ext cx="1264096" cy="432596"/>
          </a:xfrm>
          <a:prstGeom prst="line">
            <a:avLst/>
          </a:prstGeom>
          <a:gradFill flip="none" rotWithShape="1">
            <a:gsLst>
              <a:gs pos="0">
                <a:srgbClr val="F4DAB6"/>
              </a:gs>
              <a:gs pos="100000">
                <a:srgbClr val="D5A67E"/>
              </a:gs>
            </a:gsLst>
            <a:lin ang="2700000" scaled="1"/>
            <a:tileRect/>
          </a:gra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Shape">
            <a:extLst>
              <a:ext uri="{FF2B5EF4-FFF2-40B4-BE49-F238E27FC236}">
                <a16:creationId xmlns:a16="http://schemas.microsoft.com/office/drawing/2014/main" id="{C2BBD3A0-31F7-49AD-AF6F-89A3057F35B0}"/>
              </a:ext>
            </a:extLst>
          </p:cNvPr>
          <p:cNvSpPr/>
          <p:nvPr/>
        </p:nvSpPr>
        <p:spPr>
          <a:xfrm>
            <a:off x="4316479" y="965745"/>
            <a:ext cx="1552012" cy="1120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453" extrusionOk="0">
                <a:moveTo>
                  <a:pt x="20959" y="10"/>
                </a:moveTo>
                <a:cubicBezTo>
                  <a:pt x="15176" y="1073"/>
                  <a:pt x="9591" y="4668"/>
                  <a:pt x="5147" y="10810"/>
                </a:cubicBezTo>
                <a:cubicBezTo>
                  <a:pt x="3033" y="13731"/>
                  <a:pt x="1341" y="17013"/>
                  <a:pt x="59" y="20508"/>
                </a:cubicBezTo>
                <a:cubicBezTo>
                  <a:pt x="-69" y="20822"/>
                  <a:pt x="18" y="21220"/>
                  <a:pt x="250" y="21383"/>
                </a:cubicBezTo>
                <a:cubicBezTo>
                  <a:pt x="484" y="21548"/>
                  <a:pt x="770" y="21409"/>
                  <a:pt x="878" y="21078"/>
                </a:cubicBezTo>
                <a:cubicBezTo>
                  <a:pt x="2118" y="17702"/>
                  <a:pt x="3752" y="14531"/>
                  <a:pt x="5795" y="11709"/>
                </a:cubicBezTo>
                <a:cubicBezTo>
                  <a:pt x="10091" y="5772"/>
                  <a:pt x="15491" y="2294"/>
                  <a:pt x="21081" y="1265"/>
                </a:cubicBezTo>
                <a:cubicBezTo>
                  <a:pt x="21346" y="1229"/>
                  <a:pt x="21531" y="893"/>
                  <a:pt x="21488" y="530"/>
                </a:cubicBezTo>
                <a:cubicBezTo>
                  <a:pt x="21447" y="183"/>
                  <a:pt x="21210" y="-52"/>
                  <a:pt x="20959" y="1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6350">
            <a:solidFill>
              <a:schemeClr val="accent1">
                <a:alpha val="70000"/>
              </a:schemeClr>
            </a:solidFill>
          </a:ln>
        </p:spPr>
        <p:txBody>
          <a:bodyPr/>
          <a:lstStyle/>
          <a:p>
            <a:endParaRPr kern="0">
              <a:solidFill>
                <a:srgbClr val="1D1A2B"/>
              </a:solidFill>
              <a:latin typeface="Arial"/>
            </a:endParaRPr>
          </a:p>
        </p:txBody>
      </p:sp>
      <p:sp>
        <p:nvSpPr>
          <p:cNvPr id="47" name="Shape">
            <a:extLst>
              <a:ext uri="{FF2B5EF4-FFF2-40B4-BE49-F238E27FC236}">
                <a16:creationId xmlns:a16="http://schemas.microsoft.com/office/drawing/2014/main" id="{BA3A0755-8305-451B-88CB-9755479D7F5A}"/>
              </a:ext>
            </a:extLst>
          </p:cNvPr>
          <p:cNvSpPr/>
          <p:nvPr/>
        </p:nvSpPr>
        <p:spPr>
          <a:xfrm>
            <a:off x="6320636" y="966061"/>
            <a:ext cx="1555447" cy="1130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448" extrusionOk="0">
                <a:moveTo>
                  <a:pt x="518" y="4"/>
                </a:moveTo>
                <a:cubicBezTo>
                  <a:pt x="249" y="-37"/>
                  <a:pt x="9" y="247"/>
                  <a:pt x="0" y="618"/>
                </a:cubicBezTo>
                <a:cubicBezTo>
                  <a:pt x="-7" y="936"/>
                  <a:pt x="164" y="1208"/>
                  <a:pt x="393" y="1252"/>
                </a:cubicBezTo>
                <a:cubicBezTo>
                  <a:pt x="5981" y="2273"/>
                  <a:pt x="11378" y="5718"/>
                  <a:pt x="15672" y="11604"/>
                </a:cubicBezTo>
                <a:cubicBezTo>
                  <a:pt x="17747" y="14448"/>
                  <a:pt x="19401" y="17648"/>
                  <a:pt x="20647" y="21057"/>
                </a:cubicBezTo>
                <a:cubicBezTo>
                  <a:pt x="20762" y="21426"/>
                  <a:pt x="21094" y="21563"/>
                  <a:pt x="21336" y="21338"/>
                </a:cubicBezTo>
                <a:cubicBezTo>
                  <a:pt x="21533" y="21155"/>
                  <a:pt x="21593" y="20792"/>
                  <a:pt x="21472" y="20511"/>
                </a:cubicBezTo>
                <a:cubicBezTo>
                  <a:pt x="20182" y="16977"/>
                  <a:pt x="18469" y="13660"/>
                  <a:pt x="16319" y="10713"/>
                </a:cubicBezTo>
                <a:cubicBezTo>
                  <a:pt x="11878" y="4624"/>
                  <a:pt x="6297" y="1059"/>
                  <a:pt x="518" y="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6350">
            <a:solidFill>
              <a:schemeClr val="accent1">
                <a:alpha val="70000"/>
              </a:schemeClr>
            </a:solidFill>
          </a:ln>
        </p:spPr>
        <p:txBody>
          <a:bodyPr/>
          <a:lstStyle/>
          <a:p>
            <a:endParaRPr kern="0">
              <a:solidFill>
                <a:srgbClr val="1D1A2B"/>
              </a:solidFill>
              <a:latin typeface="Arial"/>
            </a:endParaRPr>
          </a:p>
        </p:txBody>
      </p:sp>
      <p:sp>
        <p:nvSpPr>
          <p:cNvPr id="48" name="Shape">
            <a:extLst>
              <a:ext uri="{FF2B5EF4-FFF2-40B4-BE49-F238E27FC236}">
                <a16:creationId xmlns:a16="http://schemas.microsoft.com/office/drawing/2014/main" id="{E3BB60D6-3AF0-4544-A893-F81B500F650A}"/>
              </a:ext>
            </a:extLst>
          </p:cNvPr>
          <p:cNvSpPr/>
          <p:nvPr/>
        </p:nvSpPr>
        <p:spPr>
          <a:xfrm>
            <a:off x="7424852" y="2521086"/>
            <a:ext cx="656636" cy="1848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3" h="21513" extrusionOk="0">
                <a:moveTo>
                  <a:pt x="16737" y="8"/>
                </a:moveTo>
                <a:cubicBezTo>
                  <a:pt x="16212" y="51"/>
                  <a:pt x="15879" y="260"/>
                  <a:pt x="15998" y="471"/>
                </a:cubicBezTo>
                <a:cubicBezTo>
                  <a:pt x="19474" y="7547"/>
                  <a:pt x="14413" y="15168"/>
                  <a:pt x="802" y="20652"/>
                </a:cubicBezTo>
                <a:cubicBezTo>
                  <a:pt x="667" y="20707"/>
                  <a:pt x="523" y="20756"/>
                  <a:pt x="386" y="20810"/>
                </a:cubicBezTo>
                <a:cubicBezTo>
                  <a:pt x="-105" y="20961"/>
                  <a:pt x="-133" y="21257"/>
                  <a:pt x="334" y="21420"/>
                </a:cubicBezTo>
                <a:cubicBezTo>
                  <a:pt x="744" y="21563"/>
                  <a:pt x="1373" y="21538"/>
                  <a:pt x="1709" y="21366"/>
                </a:cubicBezTo>
                <a:cubicBezTo>
                  <a:pt x="1855" y="21309"/>
                  <a:pt x="2008" y="21255"/>
                  <a:pt x="2154" y="21197"/>
                </a:cubicBezTo>
                <a:cubicBezTo>
                  <a:pt x="16228" y="15526"/>
                  <a:pt x="21467" y="7646"/>
                  <a:pt x="17881" y="329"/>
                </a:cubicBezTo>
                <a:cubicBezTo>
                  <a:pt x="17799" y="110"/>
                  <a:pt x="17276" y="-37"/>
                  <a:pt x="16737" y="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6350">
            <a:solidFill>
              <a:schemeClr val="accent1">
                <a:alpha val="70000"/>
              </a:schemeClr>
            </a:solidFill>
          </a:ln>
        </p:spPr>
        <p:txBody>
          <a:bodyPr/>
          <a:lstStyle/>
          <a:p>
            <a:endParaRPr kern="0">
              <a:solidFill>
                <a:srgbClr val="1D1A2B"/>
              </a:solidFill>
              <a:latin typeface="Arial"/>
            </a:endParaRPr>
          </a:p>
        </p:txBody>
      </p:sp>
      <p:sp>
        <p:nvSpPr>
          <p:cNvPr id="49" name="Shape">
            <a:extLst>
              <a:ext uri="{FF2B5EF4-FFF2-40B4-BE49-F238E27FC236}">
                <a16:creationId xmlns:a16="http://schemas.microsoft.com/office/drawing/2014/main" id="{316E977C-4B3D-4729-B4B7-D2199B09BAFC}"/>
              </a:ext>
            </a:extLst>
          </p:cNvPr>
          <p:cNvSpPr/>
          <p:nvPr/>
        </p:nvSpPr>
        <p:spPr>
          <a:xfrm>
            <a:off x="4106181" y="2511351"/>
            <a:ext cx="643312" cy="1844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1" h="21515" extrusionOk="0">
                <a:moveTo>
                  <a:pt x="1173" y="324"/>
                </a:moveTo>
                <a:cubicBezTo>
                  <a:pt x="-2593" y="7688"/>
                  <a:pt x="2704" y="15641"/>
                  <a:pt x="17108" y="21348"/>
                </a:cubicBezTo>
                <a:cubicBezTo>
                  <a:pt x="17164" y="21370"/>
                  <a:pt x="17222" y="21392"/>
                  <a:pt x="17279" y="21413"/>
                </a:cubicBezTo>
                <a:cubicBezTo>
                  <a:pt x="17663" y="21553"/>
                  <a:pt x="18256" y="21548"/>
                  <a:pt x="18624" y="21402"/>
                </a:cubicBezTo>
                <a:cubicBezTo>
                  <a:pt x="18999" y="21253"/>
                  <a:pt x="19007" y="21013"/>
                  <a:pt x="18642" y="20861"/>
                </a:cubicBezTo>
                <a:cubicBezTo>
                  <a:pt x="18591" y="20841"/>
                  <a:pt x="18535" y="20823"/>
                  <a:pt x="18483" y="20803"/>
                </a:cubicBezTo>
                <a:cubicBezTo>
                  <a:pt x="4563" y="15280"/>
                  <a:pt x="-564" y="7594"/>
                  <a:pt x="3083" y="474"/>
                </a:cubicBezTo>
                <a:cubicBezTo>
                  <a:pt x="3206" y="272"/>
                  <a:pt x="2904" y="69"/>
                  <a:pt x="2401" y="14"/>
                </a:cubicBezTo>
                <a:cubicBezTo>
                  <a:pt x="1841" y="-47"/>
                  <a:pt x="1271" y="97"/>
                  <a:pt x="1173" y="32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6350">
            <a:solidFill>
              <a:schemeClr val="accent1">
                <a:alpha val="70000"/>
              </a:schemeClr>
            </a:solidFill>
          </a:ln>
        </p:spPr>
        <p:txBody>
          <a:bodyPr/>
          <a:lstStyle/>
          <a:p>
            <a:endParaRPr kern="0">
              <a:solidFill>
                <a:srgbClr val="1D1A2B"/>
              </a:solidFill>
              <a:latin typeface="Arial"/>
            </a:endParaRPr>
          </a:p>
        </p:txBody>
      </p:sp>
      <p:sp>
        <p:nvSpPr>
          <p:cNvPr id="50" name="Shape">
            <a:extLst>
              <a:ext uri="{FF2B5EF4-FFF2-40B4-BE49-F238E27FC236}">
                <a16:creationId xmlns:a16="http://schemas.microsoft.com/office/drawing/2014/main" id="{5B7256B0-1877-4A96-BA8A-03ABFFE8B26E}"/>
              </a:ext>
            </a:extLst>
          </p:cNvPr>
          <p:cNvSpPr/>
          <p:nvPr/>
        </p:nvSpPr>
        <p:spPr>
          <a:xfrm>
            <a:off x="5108658" y="4610706"/>
            <a:ext cx="1951444" cy="313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448" extrusionOk="0">
                <a:moveTo>
                  <a:pt x="352" y="5"/>
                </a:moveTo>
                <a:cubicBezTo>
                  <a:pt x="190" y="71"/>
                  <a:pt x="44" y="791"/>
                  <a:pt x="7" y="1853"/>
                </a:cubicBezTo>
                <a:cubicBezTo>
                  <a:pt x="-23" y="2738"/>
                  <a:pt x="39" y="3648"/>
                  <a:pt x="162" y="4140"/>
                </a:cubicBezTo>
                <a:cubicBezTo>
                  <a:pt x="3441" y="15533"/>
                  <a:pt x="7091" y="21309"/>
                  <a:pt x="10746" y="21446"/>
                </a:cubicBezTo>
                <a:cubicBezTo>
                  <a:pt x="14400" y="21583"/>
                  <a:pt x="18059" y="16082"/>
                  <a:pt x="21356" y="4961"/>
                </a:cubicBezTo>
                <a:cubicBezTo>
                  <a:pt x="21502" y="4507"/>
                  <a:pt x="21577" y="3494"/>
                  <a:pt x="21539" y="2511"/>
                </a:cubicBezTo>
                <a:cubicBezTo>
                  <a:pt x="21484" y="1057"/>
                  <a:pt x="21225" y="301"/>
                  <a:pt x="21010" y="963"/>
                </a:cubicBezTo>
                <a:cubicBezTo>
                  <a:pt x="17821" y="11720"/>
                  <a:pt x="14283" y="17033"/>
                  <a:pt x="10750" y="16900"/>
                </a:cubicBezTo>
                <a:cubicBezTo>
                  <a:pt x="7217" y="16767"/>
                  <a:pt x="3688" y="11188"/>
                  <a:pt x="517" y="169"/>
                </a:cubicBezTo>
                <a:cubicBezTo>
                  <a:pt x="463" y="35"/>
                  <a:pt x="406" y="-17"/>
                  <a:pt x="352" y="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6350">
            <a:solidFill>
              <a:schemeClr val="accent1">
                <a:alpha val="70000"/>
              </a:schemeClr>
            </a:solidFill>
          </a:ln>
        </p:spPr>
        <p:txBody>
          <a:bodyPr/>
          <a:lstStyle/>
          <a:p>
            <a:endParaRPr kern="0">
              <a:solidFill>
                <a:srgbClr val="1D1A2B"/>
              </a:solidFill>
              <a:latin typeface="Arial"/>
            </a:endParaRPr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6555E116-7770-4E75-BD84-0EC45F81B1D2}"/>
              </a:ext>
            </a:extLst>
          </p:cNvPr>
          <p:cNvSpPr/>
          <p:nvPr/>
        </p:nvSpPr>
        <p:spPr>
          <a:xfrm>
            <a:off x="6095840" y="2109397"/>
            <a:ext cx="784904" cy="816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4" y="0"/>
                </a:moveTo>
                <a:lnTo>
                  <a:pt x="0" y="21597"/>
                </a:lnTo>
                <a:lnTo>
                  <a:pt x="21600" y="14616"/>
                </a:lnTo>
                <a:cubicBezTo>
                  <a:pt x="20163" y="10724"/>
                  <a:pt x="17612" y="7302"/>
                  <a:pt x="14239" y="4742"/>
                </a:cubicBezTo>
                <a:cubicBezTo>
                  <a:pt x="10188" y="1668"/>
                  <a:pt x="5176" y="-3"/>
                  <a:pt x="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8100000" scaled="1"/>
            <a:tileRect/>
          </a:gra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Shape">
            <a:extLst>
              <a:ext uri="{FF2B5EF4-FFF2-40B4-BE49-F238E27FC236}">
                <a16:creationId xmlns:a16="http://schemas.microsoft.com/office/drawing/2014/main" id="{C5CB15EA-8A2E-42D3-BA97-9C21250726D1}"/>
              </a:ext>
            </a:extLst>
          </p:cNvPr>
          <p:cNvSpPr/>
          <p:nvPr/>
        </p:nvSpPr>
        <p:spPr>
          <a:xfrm>
            <a:off x="6097062" y="2658744"/>
            <a:ext cx="830912" cy="948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3" h="21600" extrusionOk="0">
                <a:moveTo>
                  <a:pt x="0" y="6053"/>
                </a:moveTo>
                <a:lnTo>
                  <a:pt x="12620" y="21600"/>
                </a:lnTo>
                <a:cubicBezTo>
                  <a:pt x="16093" y="19304"/>
                  <a:pt x="18695" y="16112"/>
                  <a:pt x="20074" y="12453"/>
                </a:cubicBezTo>
                <a:cubicBezTo>
                  <a:pt x="21600" y="8407"/>
                  <a:pt x="21550" y="4018"/>
                  <a:pt x="19932" y="0"/>
                </a:cubicBezTo>
                <a:lnTo>
                  <a:pt x="0" y="605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Shape">
            <a:extLst>
              <a:ext uri="{FF2B5EF4-FFF2-40B4-BE49-F238E27FC236}">
                <a16:creationId xmlns:a16="http://schemas.microsoft.com/office/drawing/2014/main" id="{D77064AF-A274-4C6F-BF92-D121BBF2F58B}"/>
              </a:ext>
            </a:extLst>
          </p:cNvPr>
          <p:cNvSpPr/>
          <p:nvPr/>
        </p:nvSpPr>
        <p:spPr>
          <a:xfrm>
            <a:off x="5264016" y="2656400"/>
            <a:ext cx="831211" cy="94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7" h="21600" extrusionOk="0">
                <a:moveTo>
                  <a:pt x="1248" y="0"/>
                </a:moveTo>
                <a:lnTo>
                  <a:pt x="21197" y="6074"/>
                </a:lnTo>
                <a:lnTo>
                  <a:pt x="8492" y="21600"/>
                </a:lnTo>
                <a:cubicBezTo>
                  <a:pt x="4780" y="19106"/>
                  <a:pt x="2082" y="15596"/>
                  <a:pt x="811" y="11604"/>
                </a:cubicBezTo>
                <a:cubicBezTo>
                  <a:pt x="-403" y="7790"/>
                  <a:pt x="-250" y="3732"/>
                  <a:pt x="124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6350">
            <a:solidFill>
              <a:schemeClr val="accent1">
                <a:alpha val="70000"/>
              </a:schemeClr>
            </a:solidFill>
          </a:ln>
        </p:spPr>
        <p:txBody>
          <a:bodyPr/>
          <a:lstStyle/>
          <a:p>
            <a:endParaRPr kern="0">
              <a:solidFill>
                <a:srgbClr val="1D1A2B"/>
              </a:solidFill>
              <a:latin typeface="Arial"/>
            </a:endParaRPr>
          </a:p>
        </p:txBody>
      </p:sp>
      <p:sp>
        <p:nvSpPr>
          <p:cNvPr id="54" name="Shape">
            <a:extLst>
              <a:ext uri="{FF2B5EF4-FFF2-40B4-BE49-F238E27FC236}">
                <a16:creationId xmlns:a16="http://schemas.microsoft.com/office/drawing/2014/main" id="{F8FE08CD-551F-4142-8732-5D4AA013163C}"/>
              </a:ext>
            </a:extLst>
          </p:cNvPr>
          <p:cNvSpPr/>
          <p:nvPr/>
        </p:nvSpPr>
        <p:spPr>
          <a:xfrm>
            <a:off x="5312036" y="2107534"/>
            <a:ext cx="790020" cy="819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21523" y="21593"/>
                </a:moveTo>
                <a:lnTo>
                  <a:pt x="21600" y="0"/>
                </a:lnTo>
                <a:cubicBezTo>
                  <a:pt x="16876" y="-7"/>
                  <a:pt x="12266" y="1394"/>
                  <a:pt x="8400" y="4012"/>
                </a:cubicBezTo>
                <a:cubicBezTo>
                  <a:pt x="4530" y="6632"/>
                  <a:pt x="1596" y="10342"/>
                  <a:pt x="0" y="14634"/>
                </a:cubicBezTo>
                <a:lnTo>
                  <a:pt x="21523" y="2159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Shape">
            <a:extLst>
              <a:ext uri="{FF2B5EF4-FFF2-40B4-BE49-F238E27FC236}">
                <a16:creationId xmlns:a16="http://schemas.microsoft.com/office/drawing/2014/main" id="{C146EF21-92FD-4002-9C54-E4CA681C9C80}"/>
              </a:ext>
            </a:extLst>
          </p:cNvPr>
          <p:cNvSpPr/>
          <p:nvPr/>
        </p:nvSpPr>
        <p:spPr>
          <a:xfrm>
            <a:off x="5593573" y="2920707"/>
            <a:ext cx="1003511" cy="848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4" extrusionOk="0">
                <a:moveTo>
                  <a:pt x="10794" y="0"/>
                </a:moveTo>
                <a:lnTo>
                  <a:pt x="0" y="17182"/>
                </a:lnTo>
                <a:cubicBezTo>
                  <a:pt x="2923" y="19762"/>
                  <a:pt x="6447" y="21236"/>
                  <a:pt x="10102" y="21407"/>
                </a:cubicBezTo>
                <a:cubicBezTo>
                  <a:pt x="14228" y="21600"/>
                  <a:pt x="18286" y="20129"/>
                  <a:pt x="21600" y="17240"/>
                </a:cubicBezTo>
                <a:lnTo>
                  <a:pt x="1079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endParaRPr kern="0">
              <a:solidFill>
                <a:srgbClr val="1D1A2B"/>
              </a:solidFill>
              <a:latin typeface="Arial"/>
            </a:endParaRPr>
          </a:p>
        </p:txBody>
      </p:sp>
      <p:sp>
        <p:nvSpPr>
          <p:cNvPr id="56" name="Shape">
            <a:extLst>
              <a:ext uri="{FF2B5EF4-FFF2-40B4-BE49-F238E27FC236}">
                <a16:creationId xmlns:a16="http://schemas.microsoft.com/office/drawing/2014/main" id="{78456058-DE01-4A61-AA7E-0C3B6026594C}"/>
              </a:ext>
            </a:extLst>
          </p:cNvPr>
          <p:cNvSpPr/>
          <p:nvPr/>
        </p:nvSpPr>
        <p:spPr>
          <a:xfrm>
            <a:off x="5396400" y="2239468"/>
            <a:ext cx="1399186" cy="1399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81" h="20667" extrusionOk="0">
                <a:moveTo>
                  <a:pt x="10091" y="0"/>
                </a:moveTo>
                <a:cubicBezTo>
                  <a:pt x="7507" y="0"/>
                  <a:pt x="4921" y="1010"/>
                  <a:pt x="2950" y="3028"/>
                </a:cubicBezTo>
                <a:cubicBezTo>
                  <a:pt x="56" y="5990"/>
                  <a:pt x="-704" y="10300"/>
                  <a:pt x="649" y="13981"/>
                </a:cubicBezTo>
                <a:cubicBezTo>
                  <a:pt x="743" y="14176"/>
                  <a:pt x="959" y="14277"/>
                  <a:pt x="1165" y="14223"/>
                </a:cubicBezTo>
                <a:cubicBezTo>
                  <a:pt x="1418" y="14156"/>
                  <a:pt x="1566" y="13889"/>
                  <a:pt x="1494" y="13632"/>
                </a:cubicBezTo>
                <a:cubicBezTo>
                  <a:pt x="273" y="10288"/>
                  <a:pt x="968" y="6379"/>
                  <a:pt x="3596" y="3689"/>
                </a:cubicBezTo>
                <a:cubicBezTo>
                  <a:pt x="5389" y="1853"/>
                  <a:pt x="7740" y="936"/>
                  <a:pt x="10091" y="936"/>
                </a:cubicBezTo>
                <a:cubicBezTo>
                  <a:pt x="11581" y="936"/>
                  <a:pt x="13066" y="1316"/>
                  <a:pt x="14413" y="2057"/>
                </a:cubicBezTo>
                <a:lnTo>
                  <a:pt x="14136" y="2491"/>
                </a:lnTo>
                <a:cubicBezTo>
                  <a:pt x="14081" y="2581"/>
                  <a:pt x="14079" y="2693"/>
                  <a:pt x="14133" y="2783"/>
                </a:cubicBezTo>
                <a:cubicBezTo>
                  <a:pt x="14178" y="2858"/>
                  <a:pt x="14255" y="2906"/>
                  <a:pt x="14341" y="2913"/>
                </a:cubicBezTo>
                <a:lnTo>
                  <a:pt x="16460" y="3173"/>
                </a:lnTo>
                <a:cubicBezTo>
                  <a:pt x="16561" y="3190"/>
                  <a:pt x="16663" y="3147"/>
                  <a:pt x="16725" y="3064"/>
                </a:cubicBezTo>
                <a:cubicBezTo>
                  <a:pt x="16796" y="2968"/>
                  <a:pt x="16802" y="2837"/>
                  <a:pt x="16739" y="2736"/>
                </a:cubicBezTo>
                <a:lnTo>
                  <a:pt x="15652" y="832"/>
                </a:lnTo>
                <a:cubicBezTo>
                  <a:pt x="15603" y="745"/>
                  <a:pt x="15509" y="692"/>
                  <a:pt x="15410" y="697"/>
                </a:cubicBezTo>
                <a:cubicBezTo>
                  <a:pt x="15322" y="701"/>
                  <a:pt x="15242" y="749"/>
                  <a:pt x="15197" y="826"/>
                </a:cubicBezTo>
                <a:lnTo>
                  <a:pt x="14911" y="1272"/>
                </a:lnTo>
                <a:cubicBezTo>
                  <a:pt x="13412" y="432"/>
                  <a:pt x="11755" y="0"/>
                  <a:pt x="10091" y="0"/>
                </a:cubicBezTo>
                <a:close/>
                <a:moveTo>
                  <a:pt x="17907" y="4094"/>
                </a:moveTo>
                <a:cubicBezTo>
                  <a:pt x="17788" y="4094"/>
                  <a:pt x="17669" y="4140"/>
                  <a:pt x="17578" y="4232"/>
                </a:cubicBezTo>
                <a:cubicBezTo>
                  <a:pt x="17397" y="4418"/>
                  <a:pt x="17397" y="4720"/>
                  <a:pt x="17578" y="4905"/>
                </a:cubicBezTo>
                <a:cubicBezTo>
                  <a:pt x="17759" y="5091"/>
                  <a:pt x="18054" y="5091"/>
                  <a:pt x="18236" y="4905"/>
                </a:cubicBezTo>
                <a:cubicBezTo>
                  <a:pt x="18417" y="4720"/>
                  <a:pt x="18417" y="4418"/>
                  <a:pt x="18236" y="4232"/>
                </a:cubicBezTo>
                <a:cubicBezTo>
                  <a:pt x="18145" y="4140"/>
                  <a:pt x="18026" y="4094"/>
                  <a:pt x="17907" y="4094"/>
                </a:cubicBezTo>
                <a:close/>
                <a:moveTo>
                  <a:pt x="19095" y="6331"/>
                </a:moveTo>
                <a:cubicBezTo>
                  <a:pt x="19037" y="6329"/>
                  <a:pt x="18976" y="6341"/>
                  <a:pt x="18919" y="6363"/>
                </a:cubicBezTo>
                <a:cubicBezTo>
                  <a:pt x="18705" y="6447"/>
                  <a:pt x="18586" y="6682"/>
                  <a:pt x="18642" y="6909"/>
                </a:cubicBezTo>
                <a:cubicBezTo>
                  <a:pt x="19931" y="10282"/>
                  <a:pt x="19248" y="14260"/>
                  <a:pt x="16586" y="16985"/>
                </a:cubicBezTo>
                <a:cubicBezTo>
                  <a:pt x="13506" y="20138"/>
                  <a:pt x="8786" y="20573"/>
                  <a:pt x="5242" y="18310"/>
                </a:cubicBezTo>
                <a:lnTo>
                  <a:pt x="5533" y="17953"/>
                </a:lnTo>
                <a:cubicBezTo>
                  <a:pt x="5598" y="17871"/>
                  <a:pt x="5610" y="17757"/>
                  <a:pt x="5568" y="17661"/>
                </a:cubicBezTo>
                <a:cubicBezTo>
                  <a:pt x="5532" y="17581"/>
                  <a:pt x="5461" y="17525"/>
                  <a:pt x="5377" y="17508"/>
                </a:cubicBezTo>
                <a:lnTo>
                  <a:pt x="3301" y="16991"/>
                </a:lnTo>
                <a:cubicBezTo>
                  <a:pt x="3203" y="16962"/>
                  <a:pt x="3099" y="16989"/>
                  <a:pt x="3028" y="17065"/>
                </a:cubicBezTo>
                <a:cubicBezTo>
                  <a:pt x="2946" y="17151"/>
                  <a:pt x="2925" y="17281"/>
                  <a:pt x="2976" y="17390"/>
                </a:cubicBezTo>
                <a:lnTo>
                  <a:pt x="3832" y="19414"/>
                </a:lnTo>
                <a:cubicBezTo>
                  <a:pt x="3871" y="19507"/>
                  <a:pt x="3956" y="19572"/>
                  <a:pt x="4054" y="19580"/>
                </a:cubicBezTo>
                <a:cubicBezTo>
                  <a:pt x="4141" y="19586"/>
                  <a:pt x="4228" y="19547"/>
                  <a:pt x="4282" y="19476"/>
                </a:cubicBezTo>
                <a:lnTo>
                  <a:pt x="4648" y="19031"/>
                </a:lnTo>
                <a:cubicBezTo>
                  <a:pt x="8556" y="21600"/>
                  <a:pt x="13811" y="21146"/>
                  <a:pt x="17229" y="17646"/>
                </a:cubicBezTo>
                <a:cubicBezTo>
                  <a:pt x="20143" y="14664"/>
                  <a:pt x="20896" y="10315"/>
                  <a:pt x="19504" y="6617"/>
                </a:cubicBezTo>
                <a:cubicBezTo>
                  <a:pt x="19432" y="6443"/>
                  <a:pt x="19269" y="6335"/>
                  <a:pt x="19095" y="6331"/>
                </a:cubicBezTo>
                <a:close/>
                <a:moveTo>
                  <a:pt x="2131" y="15427"/>
                </a:moveTo>
                <a:cubicBezTo>
                  <a:pt x="2012" y="15427"/>
                  <a:pt x="1893" y="15473"/>
                  <a:pt x="1802" y="15566"/>
                </a:cubicBezTo>
                <a:cubicBezTo>
                  <a:pt x="1621" y="15751"/>
                  <a:pt x="1621" y="16053"/>
                  <a:pt x="1802" y="16239"/>
                </a:cubicBezTo>
                <a:cubicBezTo>
                  <a:pt x="1983" y="16424"/>
                  <a:pt x="2278" y="16424"/>
                  <a:pt x="2460" y="16239"/>
                </a:cubicBezTo>
                <a:cubicBezTo>
                  <a:pt x="2641" y="16053"/>
                  <a:pt x="2641" y="15751"/>
                  <a:pt x="2460" y="15566"/>
                </a:cubicBezTo>
                <a:cubicBezTo>
                  <a:pt x="2369" y="15473"/>
                  <a:pt x="2250" y="15427"/>
                  <a:pt x="2131" y="15427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alpha val="40000"/>
              </a:schemeClr>
            </a:solidFill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C6A6FC5-B36B-478F-9A6D-54F44B82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产品服务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1BFF298-1CFF-44A0-B01C-8DFE3CD9CF30}"/>
              </a:ext>
            </a:extLst>
          </p:cNvPr>
          <p:cNvGrpSpPr/>
          <p:nvPr/>
        </p:nvGrpSpPr>
        <p:grpSpPr>
          <a:xfrm>
            <a:off x="1399196" y="1574950"/>
            <a:ext cx="2084890" cy="1081450"/>
            <a:chOff x="1399196" y="1673334"/>
            <a:chExt cx="2084890" cy="1081450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128097F-FE3F-47F7-9BD4-553E1739F078}"/>
                </a:ext>
              </a:extLst>
            </p:cNvPr>
            <p:cNvSpPr txBox="1"/>
            <p:nvPr/>
          </p:nvSpPr>
          <p:spPr>
            <a:xfrm>
              <a:off x="1406594" y="2417704"/>
              <a:ext cx="2077492" cy="33708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在这里输入你的正文</a:t>
              </a: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984B808-2633-4842-AD8A-45659DA5E8CA}"/>
                </a:ext>
              </a:extLst>
            </p:cNvPr>
            <p:cNvSpPr/>
            <p:nvPr/>
          </p:nvSpPr>
          <p:spPr>
            <a:xfrm>
              <a:off x="1399196" y="1673334"/>
              <a:ext cx="253488" cy="25348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3D3CC9A-38F3-4B5A-A12F-465591C86F8C}"/>
                </a:ext>
              </a:extLst>
            </p:cNvPr>
            <p:cNvSpPr txBox="1"/>
            <p:nvPr/>
          </p:nvSpPr>
          <p:spPr>
            <a:xfrm>
              <a:off x="1525940" y="1722526"/>
              <a:ext cx="1795363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marR="0">
                <a:spcBef>
                  <a:spcPts val="0"/>
                </a:spcBef>
                <a:spcAft>
                  <a:spcPts val="0"/>
                </a:spcAft>
                <a:defRPr sz="2800">
                  <a:gradFill>
                    <a:gsLst>
                      <a:gs pos="0">
                        <a:schemeClr val="accent1">
                          <a:lumMod val="70000"/>
                          <a:lumOff val="30000"/>
                        </a:schemeClr>
                      </a:gs>
                      <a:gs pos="100000">
                        <a:schemeClr val="accent1"/>
                      </a:gs>
                    </a:gsLst>
                    <a:lin ang="13500000" scaled="1"/>
                  </a:gradFill>
                  <a:effectLst/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关键词标题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E40928A0-399E-48A6-8E37-32A15685CB98}"/>
                </a:ext>
              </a:extLst>
            </p:cNvPr>
            <p:cNvCxnSpPr/>
            <p:nvPr/>
          </p:nvCxnSpPr>
          <p:spPr>
            <a:xfrm>
              <a:off x="1399196" y="2264154"/>
              <a:ext cx="208489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3DE2F04-4124-495C-8D6E-5E7CAB4291C3}"/>
              </a:ext>
            </a:extLst>
          </p:cNvPr>
          <p:cNvGrpSpPr/>
          <p:nvPr/>
        </p:nvGrpSpPr>
        <p:grpSpPr>
          <a:xfrm>
            <a:off x="1399196" y="3948113"/>
            <a:ext cx="2084890" cy="1081450"/>
            <a:chOff x="1399196" y="4010579"/>
            <a:chExt cx="2084890" cy="1081450"/>
          </a:xfrm>
        </p:grpSpPr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7857D197-95E1-4A62-8DD4-8568C4426E37}"/>
                </a:ext>
              </a:extLst>
            </p:cNvPr>
            <p:cNvSpPr txBox="1"/>
            <p:nvPr/>
          </p:nvSpPr>
          <p:spPr>
            <a:xfrm>
              <a:off x="1406594" y="4754949"/>
              <a:ext cx="2077492" cy="33708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在这里输入你的正文</a:t>
              </a: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49254313-104A-4040-AA64-A39C6B2259B5}"/>
                </a:ext>
              </a:extLst>
            </p:cNvPr>
            <p:cNvSpPr/>
            <p:nvPr/>
          </p:nvSpPr>
          <p:spPr>
            <a:xfrm>
              <a:off x="1399196" y="4010579"/>
              <a:ext cx="253488" cy="25348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ABBC904E-4DEA-4B5E-9516-D4918AB42E74}"/>
                </a:ext>
              </a:extLst>
            </p:cNvPr>
            <p:cNvSpPr txBox="1"/>
            <p:nvPr/>
          </p:nvSpPr>
          <p:spPr>
            <a:xfrm>
              <a:off x="1525940" y="4059771"/>
              <a:ext cx="1795363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marR="0">
                <a:spcBef>
                  <a:spcPts val="0"/>
                </a:spcBef>
                <a:spcAft>
                  <a:spcPts val="0"/>
                </a:spcAft>
                <a:defRPr sz="2800">
                  <a:gradFill>
                    <a:gsLst>
                      <a:gs pos="0">
                        <a:schemeClr val="accent1">
                          <a:lumMod val="70000"/>
                          <a:lumOff val="30000"/>
                        </a:schemeClr>
                      </a:gs>
                      <a:gs pos="100000">
                        <a:schemeClr val="accent1"/>
                      </a:gs>
                    </a:gsLst>
                    <a:lin ang="13500000" scaled="1"/>
                  </a:gradFill>
                  <a:effectLst/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关键词标题</a:t>
              </a:r>
            </a:p>
          </p:txBody>
        </p: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91E84C49-4AA3-43E2-A930-92D15F968992}"/>
                </a:ext>
              </a:extLst>
            </p:cNvPr>
            <p:cNvCxnSpPr/>
            <p:nvPr/>
          </p:nvCxnSpPr>
          <p:spPr>
            <a:xfrm>
              <a:off x="1399196" y="4601399"/>
              <a:ext cx="208489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BE4F77E7-9D84-4AFD-83D2-8DAA0C9E6613}"/>
              </a:ext>
            </a:extLst>
          </p:cNvPr>
          <p:cNvGrpSpPr/>
          <p:nvPr/>
        </p:nvGrpSpPr>
        <p:grpSpPr>
          <a:xfrm>
            <a:off x="8757776" y="1574950"/>
            <a:ext cx="2084890" cy="1081450"/>
            <a:chOff x="8757776" y="1574950"/>
            <a:chExt cx="2084890" cy="1081450"/>
          </a:xfrm>
        </p:grpSpPr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5F4E0D86-7C1F-4726-ABF7-7BE287EA1442}"/>
                </a:ext>
              </a:extLst>
            </p:cNvPr>
            <p:cNvSpPr txBox="1"/>
            <p:nvPr/>
          </p:nvSpPr>
          <p:spPr>
            <a:xfrm>
              <a:off x="8765174" y="2319320"/>
              <a:ext cx="2077492" cy="33708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在这里输入你的正文</a:t>
              </a: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59830048-0749-4607-A99E-26E2A0FF9AFF}"/>
                </a:ext>
              </a:extLst>
            </p:cNvPr>
            <p:cNvSpPr/>
            <p:nvPr/>
          </p:nvSpPr>
          <p:spPr>
            <a:xfrm>
              <a:off x="8757776" y="1574950"/>
              <a:ext cx="253488" cy="25348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B3C1FD67-AD65-4866-AFD1-1F50FEE73A0D}"/>
                </a:ext>
              </a:extLst>
            </p:cNvPr>
            <p:cNvSpPr txBox="1"/>
            <p:nvPr/>
          </p:nvSpPr>
          <p:spPr>
            <a:xfrm>
              <a:off x="8884520" y="1624142"/>
              <a:ext cx="1795363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marR="0">
                <a:spcBef>
                  <a:spcPts val="0"/>
                </a:spcBef>
                <a:spcAft>
                  <a:spcPts val="0"/>
                </a:spcAft>
                <a:defRPr sz="2800">
                  <a:gradFill>
                    <a:gsLst>
                      <a:gs pos="0">
                        <a:schemeClr val="accent1">
                          <a:lumMod val="70000"/>
                          <a:lumOff val="30000"/>
                        </a:schemeClr>
                      </a:gs>
                      <a:gs pos="100000">
                        <a:schemeClr val="accent1"/>
                      </a:gs>
                    </a:gsLst>
                    <a:lin ang="13500000" scaled="1"/>
                  </a:gradFill>
                  <a:effectLst/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关键词标题</a:t>
              </a:r>
            </a:p>
          </p:txBody>
        </p: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E3358845-10F7-491B-B317-64EBCB24AEF9}"/>
                </a:ext>
              </a:extLst>
            </p:cNvPr>
            <p:cNvCxnSpPr/>
            <p:nvPr/>
          </p:nvCxnSpPr>
          <p:spPr>
            <a:xfrm>
              <a:off x="8757776" y="2165770"/>
              <a:ext cx="208489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AAD4CF0-F650-4771-AA80-4AEAE7187561}"/>
              </a:ext>
            </a:extLst>
          </p:cNvPr>
          <p:cNvGrpSpPr/>
          <p:nvPr/>
        </p:nvGrpSpPr>
        <p:grpSpPr>
          <a:xfrm>
            <a:off x="8757776" y="3948113"/>
            <a:ext cx="2084890" cy="1081450"/>
            <a:chOff x="8757776" y="4010579"/>
            <a:chExt cx="2084890" cy="1081450"/>
          </a:xfrm>
        </p:grpSpPr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ED409AB5-6AF3-441C-87E3-C41B610E57E1}"/>
                </a:ext>
              </a:extLst>
            </p:cNvPr>
            <p:cNvSpPr txBox="1"/>
            <p:nvPr/>
          </p:nvSpPr>
          <p:spPr>
            <a:xfrm>
              <a:off x="8765174" y="4754949"/>
              <a:ext cx="2077492" cy="33708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在这里输入你的正文</a:t>
              </a: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940F6F10-CB5C-4862-ACC4-EF8BB84EEA77}"/>
                </a:ext>
              </a:extLst>
            </p:cNvPr>
            <p:cNvSpPr/>
            <p:nvPr/>
          </p:nvSpPr>
          <p:spPr>
            <a:xfrm>
              <a:off x="8757776" y="4010579"/>
              <a:ext cx="253488" cy="25348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C9BE09F9-A2C1-419B-93A0-B4A7700F1B00}"/>
                </a:ext>
              </a:extLst>
            </p:cNvPr>
            <p:cNvSpPr txBox="1"/>
            <p:nvPr/>
          </p:nvSpPr>
          <p:spPr>
            <a:xfrm>
              <a:off x="8884520" y="4059771"/>
              <a:ext cx="1795363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marR="0">
                <a:spcBef>
                  <a:spcPts val="0"/>
                </a:spcBef>
                <a:spcAft>
                  <a:spcPts val="0"/>
                </a:spcAft>
                <a:defRPr sz="2800">
                  <a:gradFill>
                    <a:gsLst>
                      <a:gs pos="0">
                        <a:schemeClr val="accent1">
                          <a:lumMod val="70000"/>
                          <a:lumOff val="30000"/>
                        </a:schemeClr>
                      </a:gs>
                      <a:gs pos="100000">
                        <a:schemeClr val="accent1"/>
                      </a:gs>
                    </a:gsLst>
                    <a:lin ang="13500000" scaled="1"/>
                  </a:gradFill>
                  <a:effectLst/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关键词标题</a:t>
              </a:r>
            </a:p>
          </p:txBody>
        </p: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C89F012C-017D-4487-BAD5-FCA74FC2A33E}"/>
                </a:ext>
              </a:extLst>
            </p:cNvPr>
            <p:cNvCxnSpPr/>
            <p:nvPr/>
          </p:nvCxnSpPr>
          <p:spPr>
            <a:xfrm>
              <a:off x="8757776" y="4601399"/>
              <a:ext cx="208489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5FA578D-3C83-4A3F-BB95-011C54A5BBC7}"/>
              </a:ext>
            </a:extLst>
          </p:cNvPr>
          <p:cNvGrpSpPr/>
          <p:nvPr/>
        </p:nvGrpSpPr>
        <p:grpSpPr>
          <a:xfrm>
            <a:off x="5092485" y="5218797"/>
            <a:ext cx="2084890" cy="1081450"/>
            <a:chOff x="5092485" y="5326018"/>
            <a:chExt cx="2084890" cy="1081450"/>
          </a:xfrm>
        </p:grpSpPr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E47E1288-E061-49E7-BD39-8E5604C773BF}"/>
                </a:ext>
              </a:extLst>
            </p:cNvPr>
            <p:cNvSpPr txBox="1"/>
            <p:nvPr/>
          </p:nvSpPr>
          <p:spPr>
            <a:xfrm>
              <a:off x="5099883" y="6070388"/>
              <a:ext cx="2077492" cy="33708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</a:rPr>
                <a:t>在这里输入你的正文</a:t>
              </a: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01D30D4E-7138-4AAE-8EB2-196C0CDB20A5}"/>
                </a:ext>
              </a:extLst>
            </p:cNvPr>
            <p:cNvSpPr/>
            <p:nvPr/>
          </p:nvSpPr>
          <p:spPr>
            <a:xfrm>
              <a:off x="5092485" y="5326018"/>
              <a:ext cx="253488" cy="25348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7DF3AED9-2F0E-4D87-B106-98EDB8722B8D}"/>
                </a:ext>
              </a:extLst>
            </p:cNvPr>
            <p:cNvSpPr txBox="1"/>
            <p:nvPr/>
          </p:nvSpPr>
          <p:spPr>
            <a:xfrm>
              <a:off x="5219229" y="5375210"/>
              <a:ext cx="1795363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zh-CN"/>
              </a:defPPr>
              <a:lvl1pPr marR="0">
                <a:spcBef>
                  <a:spcPts val="0"/>
                </a:spcBef>
                <a:spcAft>
                  <a:spcPts val="0"/>
                </a:spcAft>
                <a:defRPr sz="2800">
                  <a:gradFill>
                    <a:gsLst>
                      <a:gs pos="0">
                        <a:schemeClr val="accent1">
                          <a:lumMod val="70000"/>
                          <a:lumOff val="30000"/>
                        </a:schemeClr>
                      </a:gs>
                      <a:gs pos="100000">
                        <a:schemeClr val="accent1"/>
                      </a:gs>
                    </a:gsLst>
                    <a:lin ang="13500000" scaled="1"/>
                  </a:gradFill>
                  <a:effectLst/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关键词标题</a:t>
              </a:r>
            </a:p>
          </p:txBody>
        </p: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BEFE7767-38B7-47C6-BD66-F89D2E82250E}"/>
                </a:ext>
              </a:extLst>
            </p:cNvPr>
            <p:cNvCxnSpPr/>
            <p:nvPr/>
          </p:nvCxnSpPr>
          <p:spPr>
            <a:xfrm>
              <a:off x="5092485" y="5916838"/>
              <a:ext cx="20848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标题 1">
            <a:extLst>
              <a:ext uri="{FF2B5EF4-FFF2-40B4-BE49-F238E27FC236}">
                <a16:creationId xmlns:a16="http://schemas.microsoft.com/office/drawing/2014/main" id="{8B478B45-3F20-4291-8816-AFA5EF0A8C06}"/>
              </a:ext>
            </a:extLst>
          </p:cNvPr>
          <p:cNvSpPr txBox="1">
            <a:spLocks/>
          </p:cNvSpPr>
          <p:nvPr/>
        </p:nvSpPr>
        <p:spPr>
          <a:xfrm>
            <a:off x="-797332" y="6400683"/>
            <a:ext cx="5509297" cy="495691"/>
          </a:xfrm>
          <a:prstGeom prst="rect">
            <a:avLst/>
          </a:prstGeom>
        </p:spPr>
        <p:txBody>
          <a:bodyPr/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100000">
                      <a:schemeClr val="accent2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dirty="0">
                <a:solidFill>
                  <a:schemeClr val="bg1">
                    <a:alpha val="20000"/>
                  </a:schemeClr>
                </a:solidFill>
                <a:latin typeface="+mn-ea"/>
                <a:ea typeface="+mn-ea"/>
              </a:rPr>
              <a:t>Products</a:t>
            </a:r>
            <a:endParaRPr lang="zh-CN" altLang="en-US" sz="2000" dirty="0">
              <a:solidFill>
                <a:schemeClr val="bg1">
                  <a:alpha val="2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D14598A7-0037-4747-AB1E-8EFE784BF024}"/>
              </a:ext>
            </a:extLst>
          </p:cNvPr>
          <p:cNvSpPr/>
          <p:nvPr/>
        </p:nvSpPr>
        <p:spPr>
          <a:xfrm>
            <a:off x="5941092" y="2685906"/>
            <a:ext cx="116275" cy="127441"/>
          </a:xfrm>
          <a:custGeom>
            <a:avLst/>
            <a:gdLst>
              <a:gd name="connsiteX0" fmla="*/ 20626 w 116275"/>
              <a:gd name="connsiteY0" fmla="*/ 67345 h 127441"/>
              <a:gd name="connsiteX1" fmla="*/ -51 w 116275"/>
              <a:gd name="connsiteY1" fmla="*/ 99326 h 127441"/>
              <a:gd name="connsiteX2" fmla="*/ 64669 w 116275"/>
              <a:gd name="connsiteY2" fmla="*/ 127378 h 127441"/>
              <a:gd name="connsiteX3" fmla="*/ 66944 w 116275"/>
              <a:gd name="connsiteY3" fmla="*/ 115523 h 127441"/>
              <a:gd name="connsiteX4" fmla="*/ 100372 w 116275"/>
              <a:gd name="connsiteY4" fmla="*/ 21303 h 127441"/>
              <a:gd name="connsiteX5" fmla="*/ 116225 w 116275"/>
              <a:gd name="connsiteY5" fmla="*/ -63 h 127441"/>
              <a:gd name="connsiteX6" fmla="*/ 81349 w 116275"/>
              <a:gd name="connsiteY6" fmla="*/ 14135 h 127441"/>
              <a:gd name="connsiteX7" fmla="*/ 20626 w 116275"/>
              <a:gd name="connsiteY7" fmla="*/ 67345 h 12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275" h="127441">
                <a:moveTo>
                  <a:pt x="20626" y="67345"/>
                </a:moveTo>
                <a:cubicBezTo>
                  <a:pt x="12935" y="77470"/>
                  <a:pt x="6028" y="88160"/>
                  <a:pt x="-51" y="99326"/>
                </a:cubicBezTo>
                <a:cubicBezTo>
                  <a:pt x="20261" y="111353"/>
                  <a:pt x="42007" y="120782"/>
                  <a:pt x="64669" y="127378"/>
                </a:cubicBezTo>
                <a:cubicBezTo>
                  <a:pt x="65427" y="123381"/>
                  <a:pt x="66117" y="119383"/>
                  <a:pt x="66944" y="115523"/>
                </a:cubicBezTo>
                <a:cubicBezTo>
                  <a:pt x="72968" y="82529"/>
                  <a:pt x="84258" y="50720"/>
                  <a:pt x="100372" y="21303"/>
                </a:cubicBezTo>
                <a:cubicBezTo>
                  <a:pt x="104894" y="13646"/>
                  <a:pt x="110201" y="6485"/>
                  <a:pt x="116225" y="-63"/>
                </a:cubicBezTo>
                <a:cubicBezTo>
                  <a:pt x="104060" y="3225"/>
                  <a:pt x="92349" y="7994"/>
                  <a:pt x="81349" y="14135"/>
                </a:cubicBezTo>
                <a:cubicBezTo>
                  <a:pt x="57639" y="27472"/>
                  <a:pt x="36962" y="45593"/>
                  <a:pt x="20626" y="673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32809C8A-0675-456C-B1DD-F4D48D71E16A}"/>
              </a:ext>
            </a:extLst>
          </p:cNvPr>
          <p:cNvSpPr/>
          <p:nvPr/>
        </p:nvSpPr>
        <p:spPr>
          <a:xfrm>
            <a:off x="6009672" y="2829338"/>
            <a:ext cx="172311" cy="94702"/>
          </a:xfrm>
          <a:custGeom>
            <a:avLst/>
            <a:gdLst>
              <a:gd name="connsiteX0" fmla="*/ 7600 w 172311"/>
              <a:gd name="connsiteY0" fmla="*/ -63 h 94702"/>
              <a:gd name="connsiteX1" fmla="*/ -51 w 172311"/>
              <a:gd name="connsiteY1" fmla="*/ 94639 h 94702"/>
              <a:gd name="connsiteX2" fmla="*/ 172261 w 172311"/>
              <a:gd name="connsiteY2" fmla="*/ 94639 h 94702"/>
              <a:gd name="connsiteX3" fmla="*/ 164610 w 172311"/>
              <a:gd name="connsiteY3" fmla="*/ -63 h 94702"/>
              <a:gd name="connsiteX4" fmla="*/ 7324 w 172311"/>
              <a:gd name="connsiteY4" fmla="*/ -63 h 9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11" h="94702">
                <a:moveTo>
                  <a:pt x="7600" y="-63"/>
                </a:moveTo>
                <a:cubicBezTo>
                  <a:pt x="2747" y="31277"/>
                  <a:pt x="190" y="62927"/>
                  <a:pt x="-51" y="94639"/>
                </a:cubicBezTo>
                <a:lnTo>
                  <a:pt x="172261" y="94639"/>
                </a:lnTo>
                <a:cubicBezTo>
                  <a:pt x="172054" y="62927"/>
                  <a:pt x="169435" y="31277"/>
                  <a:pt x="164610" y="-63"/>
                </a:cubicBezTo>
                <a:cubicBezTo>
                  <a:pt x="112917" y="12254"/>
                  <a:pt x="59017" y="12254"/>
                  <a:pt x="7324" y="-6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43DB1FB4-D344-4E26-9B4B-302FAE694B13}"/>
              </a:ext>
            </a:extLst>
          </p:cNvPr>
          <p:cNvSpPr/>
          <p:nvPr/>
        </p:nvSpPr>
        <p:spPr>
          <a:xfrm>
            <a:off x="6010017" y="2938170"/>
            <a:ext cx="172311" cy="94564"/>
          </a:xfrm>
          <a:custGeom>
            <a:avLst/>
            <a:gdLst>
              <a:gd name="connsiteX0" fmla="*/ 83417 w 172311"/>
              <a:gd name="connsiteY0" fmla="*/ 84645 h 94564"/>
              <a:gd name="connsiteX1" fmla="*/ 164610 w 172311"/>
              <a:gd name="connsiteY1" fmla="*/ 94501 h 94564"/>
              <a:gd name="connsiteX2" fmla="*/ 172261 w 172311"/>
              <a:gd name="connsiteY2" fmla="*/ -63 h 94564"/>
              <a:gd name="connsiteX3" fmla="*/ -51 w 172311"/>
              <a:gd name="connsiteY3" fmla="*/ -63 h 94564"/>
              <a:gd name="connsiteX4" fmla="*/ 7324 w 172311"/>
              <a:gd name="connsiteY4" fmla="*/ 93398 h 94564"/>
              <a:gd name="connsiteX5" fmla="*/ 83417 w 172311"/>
              <a:gd name="connsiteY5" fmla="*/ 84645 h 9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311" h="94564">
                <a:moveTo>
                  <a:pt x="83417" y="84645"/>
                </a:moveTo>
                <a:cubicBezTo>
                  <a:pt x="110780" y="84631"/>
                  <a:pt x="138074" y="87940"/>
                  <a:pt x="164610" y="94501"/>
                </a:cubicBezTo>
                <a:cubicBezTo>
                  <a:pt x="169435" y="63209"/>
                  <a:pt x="172054" y="31601"/>
                  <a:pt x="172261" y="-63"/>
                </a:cubicBezTo>
                <a:lnTo>
                  <a:pt x="-51" y="-63"/>
                </a:lnTo>
                <a:cubicBezTo>
                  <a:pt x="177" y="31229"/>
                  <a:pt x="2644" y="62458"/>
                  <a:pt x="7324" y="93398"/>
                </a:cubicBezTo>
                <a:cubicBezTo>
                  <a:pt x="32268" y="87588"/>
                  <a:pt x="57777" y="84652"/>
                  <a:pt x="83417" y="846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8DE5F98B-FB24-447B-8991-6773274486C8}"/>
              </a:ext>
            </a:extLst>
          </p:cNvPr>
          <p:cNvSpPr/>
          <p:nvPr/>
        </p:nvSpPr>
        <p:spPr>
          <a:xfrm>
            <a:off x="5905389" y="2796392"/>
            <a:ext cx="98217" cy="127648"/>
          </a:xfrm>
          <a:custGeom>
            <a:avLst/>
            <a:gdLst>
              <a:gd name="connsiteX0" fmla="*/ -51 w 98217"/>
              <a:gd name="connsiteY0" fmla="*/ 127585 h 127648"/>
              <a:gd name="connsiteX1" fmla="*/ 90103 w 98217"/>
              <a:gd name="connsiteY1" fmla="*/ 127585 h 127648"/>
              <a:gd name="connsiteX2" fmla="*/ 98167 w 98217"/>
              <a:gd name="connsiteY2" fmla="*/ 29299 h 127648"/>
              <a:gd name="connsiteX3" fmla="*/ 43716 w 98217"/>
              <a:gd name="connsiteY3" fmla="*/ 7656 h 127648"/>
              <a:gd name="connsiteX4" fmla="*/ 29931 w 98217"/>
              <a:gd name="connsiteY4" fmla="*/ -63 h 127648"/>
              <a:gd name="connsiteX5" fmla="*/ -51 w 98217"/>
              <a:gd name="connsiteY5" fmla="*/ 127585 h 1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217" h="127648">
                <a:moveTo>
                  <a:pt x="-51" y="127585"/>
                </a:moveTo>
                <a:lnTo>
                  <a:pt x="90103" y="127585"/>
                </a:lnTo>
                <a:cubicBezTo>
                  <a:pt x="90337" y="94667"/>
                  <a:pt x="93032" y="61810"/>
                  <a:pt x="98167" y="29299"/>
                </a:cubicBezTo>
                <a:cubicBezTo>
                  <a:pt x="79350" y="23888"/>
                  <a:pt x="61113" y="16637"/>
                  <a:pt x="43716" y="7656"/>
                </a:cubicBezTo>
                <a:cubicBezTo>
                  <a:pt x="39029" y="5244"/>
                  <a:pt x="34411" y="2625"/>
                  <a:pt x="29931" y="-63"/>
                </a:cubicBezTo>
                <a:cubicBezTo>
                  <a:pt x="10874" y="39837"/>
                  <a:pt x="645" y="83377"/>
                  <a:pt x="-51" y="12758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9" name="任意多边形: 形状 108">
            <a:extLst>
              <a:ext uri="{FF2B5EF4-FFF2-40B4-BE49-F238E27FC236}">
                <a16:creationId xmlns:a16="http://schemas.microsoft.com/office/drawing/2014/main" id="{BB718D09-85B9-4A14-B264-D36CCE3C218C}"/>
              </a:ext>
            </a:extLst>
          </p:cNvPr>
          <p:cNvSpPr/>
          <p:nvPr/>
        </p:nvSpPr>
        <p:spPr>
          <a:xfrm>
            <a:off x="5905389" y="2938170"/>
            <a:ext cx="98011" cy="125994"/>
          </a:xfrm>
          <a:custGeom>
            <a:avLst/>
            <a:gdLst>
              <a:gd name="connsiteX0" fmla="*/ 29035 w 98011"/>
              <a:gd name="connsiteY0" fmla="*/ 125931 h 125994"/>
              <a:gd name="connsiteX1" fmla="*/ 97960 w 98011"/>
              <a:gd name="connsiteY1" fmla="*/ 96845 h 125994"/>
              <a:gd name="connsiteX2" fmla="*/ 90172 w 98011"/>
              <a:gd name="connsiteY2" fmla="*/ -63 h 125994"/>
              <a:gd name="connsiteX3" fmla="*/ -51 w 98011"/>
              <a:gd name="connsiteY3" fmla="*/ -63 h 125994"/>
              <a:gd name="connsiteX4" fmla="*/ 29035 w 98011"/>
              <a:gd name="connsiteY4" fmla="*/ 125931 h 12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11" h="125994">
                <a:moveTo>
                  <a:pt x="29035" y="125931"/>
                </a:moveTo>
                <a:cubicBezTo>
                  <a:pt x="50677" y="113331"/>
                  <a:pt x="73836" y="103558"/>
                  <a:pt x="97960" y="96845"/>
                </a:cubicBezTo>
                <a:cubicBezTo>
                  <a:pt x="93025" y="64774"/>
                  <a:pt x="90426" y="32386"/>
                  <a:pt x="90172" y="-63"/>
                </a:cubicBezTo>
                <a:lnTo>
                  <a:pt x="-51" y="-63"/>
                </a:lnTo>
                <a:cubicBezTo>
                  <a:pt x="583" y="43525"/>
                  <a:pt x="10501" y="86478"/>
                  <a:pt x="29035" y="12593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任意多边形: 形状 109">
            <a:extLst>
              <a:ext uri="{FF2B5EF4-FFF2-40B4-BE49-F238E27FC236}">
                <a16:creationId xmlns:a16="http://schemas.microsoft.com/office/drawing/2014/main" id="{7B9BA11E-524C-420A-9EFD-CBC705F9610F}"/>
              </a:ext>
            </a:extLst>
          </p:cNvPr>
          <p:cNvSpPr/>
          <p:nvPr/>
        </p:nvSpPr>
        <p:spPr>
          <a:xfrm>
            <a:off x="6019459" y="2680734"/>
            <a:ext cx="153150" cy="145433"/>
          </a:xfrm>
          <a:custGeom>
            <a:avLst/>
            <a:gdLst>
              <a:gd name="connsiteX0" fmla="*/ 91826 w 153150"/>
              <a:gd name="connsiteY0" fmla="*/ 4212 h 145433"/>
              <a:gd name="connsiteX1" fmla="*/ 61154 w 153150"/>
              <a:gd name="connsiteY1" fmla="*/ 4212 h 145433"/>
              <a:gd name="connsiteX2" fmla="*/ 45440 w 153150"/>
              <a:gd name="connsiteY2" fmla="*/ 17652 h 145433"/>
              <a:gd name="connsiteX3" fmla="*/ 17043 w 153150"/>
              <a:gd name="connsiteY3" fmla="*/ 70655 h 145433"/>
              <a:gd name="connsiteX4" fmla="*/ -51 w 153150"/>
              <a:gd name="connsiteY4" fmla="*/ 136203 h 145433"/>
              <a:gd name="connsiteX5" fmla="*/ 76456 w 153150"/>
              <a:gd name="connsiteY5" fmla="*/ 145369 h 145433"/>
              <a:gd name="connsiteX6" fmla="*/ 153100 w 153150"/>
              <a:gd name="connsiteY6" fmla="*/ 136271 h 145433"/>
              <a:gd name="connsiteX7" fmla="*/ 150619 w 153150"/>
              <a:gd name="connsiteY7" fmla="*/ 123589 h 145433"/>
              <a:gd name="connsiteX8" fmla="*/ 118844 w 153150"/>
              <a:gd name="connsiteY8" fmla="*/ 33987 h 145433"/>
              <a:gd name="connsiteX9" fmla="*/ 91826 w 153150"/>
              <a:gd name="connsiteY9" fmla="*/ 4212 h 14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150" h="145433">
                <a:moveTo>
                  <a:pt x="91826" y="4212"/>
                </a:moveTo>
                <a:cubicBezTo>
                  <a:pt x="82383" y="-1488"/>
                  <a:pt x="70597" y="-1488"/>
                  <a:pt x="61154" y="4212"/>
                </a:cubicBezTo>
                <a:cubicBezTo>
                  <a:pt x="55227" y="7796"/>
                  <a:pt x="49919" y="12338"/>
                  <a:pt x="45440" y="17652"/>
                </a:cubicBezTo>
                <a:cubicBezTo>
                  <a:pt x="32985" y="33546"/>
                  <a:pt x="23377" y="51480"/>
                  <a:pt x="17043" y="70655"/>
                </a:cubicBezTo>
                <a:cubicBezTo>
                  <a:pt x="9523" y="91987"/>
                  <a:pt x="3802" y="113912"/>
                  <a:pt x="-51" y="136203"/>
                </a:cubicBezTo>
                <a:cubicBezTo>
                  <a:pt x="24989" y="142330"/>
                  <a:pt x="50678" y="145404"/>
                  <a:pt x="76456" y="145369"/>
                </a:cubicBezTo>
                <a:cubicBezTo>
                  <a:pt x="102302" y="145383"/>
                  <a:pt x="128011" y="142330"/>
                  <a:pt x="153100" y="136271"/>
                </a:cubicBezTo>
                <a:cubicBezTo>
                  <a:pt x="152273" y="131929"/>
                  <a:pt x="151446" y="127725"/>
                  <a:pt x="150619" y="123589"/>
                </a:cubicBezTo>
                <a:cubicBezTo>
                  <a:pt x="144829" y="92236"/>
                  <a:pt x="134077" y="61991"/>
                  <a:pt x="118844" y="33987"/>
                </a:cubicBezTo>
                <a:cubicBezTo>
                  <a:pt x="112503" y="21932"/>
                  <a:pt x="103198" y="11690"/>
                  <a:pt x="91826" y="421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E57A1014-A49A-4D17-AF3E-35D72B0E247A}"/>
              </a:ext>
            </a:extLst>
          </p:cNvPr>
          <p:cNvSpPr/>
          <p:nvPr/>
        </p:nvSpPr>
        <p:spPr>
          <a:xfrm>
            <a:off x="6019528" y="3034734"/>
            <a:ext cx="153426" cy="146537"/>
          </a:xfrm>
          <a:custGeom>
            <a:avLst/>
            <a:gdLst>
              <a:gd name="connsiteX0" fmla="*/ 2637 w 153426"/>
              <a:gd name="connsiteY0" fmla="*/ 23025 h 146537"/>
              <a:gd name="connsiteX1" fmla="*/ 34342 w 153426"/>
              <a:gd name="connsiteY1" fmla="*/ 112627 h 146537"/>
              <a:gd name="connsiteX2" fmla="*/ 61430 w 153426"/>
              <a:gd name="connsiteY2" fmla="*/ 142127 h 146537"/>
              <a:gd name="connsiteX3" fmla="*/ 92101 w 153426"/>
              <a:gd name="connsiteY3" fmla="*/ 142127 h 146537"/>
              <a:gd name="connsiteX4" fmla="*/ 107747 w 153426"/>
              <a:gd name="connsiteY4" fmla="*/ 128342 h 146537"/>
              <a:gd name="connsiteX5" fmla="*/ 136213 w 153426"/>
              <a:gd name="connsiteY5" fmla="*/ 75408 h 146537"/>
              <a:gd name="connsiteX6" fmla="*/ 153375 w 153426"/>
              <a:gd name="connsiteY6" fmla="*/ 9723 h 146537"/>
              <a:gd name="connsiteX7" fmla="*/ -51 w 153426"/>
              <a:gd name="connsiteY7" fmla="*/ 8482 h 146537"/>
              <a:gd name="connsiteX8" fmla="*/ 2637 w 153426"/>
              <a:gd name="connsiteY8" fmla="*/ 23025 h 14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426" h="146537">
                <a:moveTo>
                  <a:pt x="2637" y="23025"/>
                </a:moveTo>
                <a:cubicBezTo>
                  <a:pt x="8365" y="54393"/>
                  <a:pt x="19069" y="84637"/>
                  <a:pt x="34342" y="112627"/>
                </a:cubicBezTo>
                <a:cubicBezTo>
                  <a:pt x="40725" y="124599"/>
                  <a:pt x="50057" y="134752"/>
                  <a:pt x="61430" y="142127"/>
                </a:cubicBezTo>
                <a:cubicBezTo>
                  <a:pt x="70804" y="147923"/>
                  <a:pt x="82728" y="147923"/>
                  <a:pt x="92101" y="142127"/>
                </a:cubicBezTo>
                <a:cubicBezTo>
                  <a:pt x="98098" y="138515"/>
                  <a:pt x="103405" y="133842"/>
                  <a:pt x="107747" y="128342"/>
                </a:cubicBezTo>
                <a:cubicBezTo>
                  <a:pt x="120223" y="112496"/>
                  <a:pt x="129872" y="94583"/>
                  <a:pt x="136213" y="75408"/>
                </a:cubicBezTo>
                <a:cubicBezTo>
                  <a:pt x="143726" y="54020"/>
                  <a:pt x="149447" y="32054"/>
                  <a:pt x="153375" y="9723"/>
                </a:cubicBezTo>
                <a:cubicBezTo>
                  <a:pt x="103060" y="-2891"/>
                  <a:pt x="50471" y="-3318"/>
                  <a:pt x="-51" y="8482"/>
                </a:cubicBezTo>
                <a:cubicBezTo>
                  <a:pt x="432" y="13789"/>
                  <a:pt x="1328" y="18407"/>
                  <a:pt x="2637" y="2302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606B4B5F-87BA-45BB-89D2-764A8736F8F8}"/>
              </a:ext>
            </a:extLst>
          </p:cNvPr>
          <p:cNvSpPr/>
          <p:nvPr/>
        </p:nvSpPr>
        <p:spPr>
          <a:xfrm>
            <a:off x="5903322" y="3082980"/>
            <a:ext cx="118274" cy="94909"/>
          </a:xfrm>
          <a:custGeom>
            <a:avLst/>
            <a:gdLst>
              <a:gd name="connsiteX0" fmla="*/ 47162 w 118274"/>
              <a:gd name="connsiteY0" fmla="*/ 34399 h 94909"/>
              <a:gd name="connsiteX1" fmla="*/ 24762 w 118274"/>
              <a:gd name="connsiteY1" fmla="*/ -63 h 94909"/>
              <a:gd name="connsiteX2" fmla="*/ -51 w 118274"/>
              <a:gd name="connsiteY2" fmla="*/ 19029 h 94909"/>
              <a:gd name="connsiteX3" fmla="*/ 118223 w 118274"/>
              <a:gd name="connsiteY3" fmla="*/ 94846 h 94909"/>
              <a:gd name="connsiteX4" fmla="*/ 112227 w 118274"/>
              <a:gd name="connsiteY4" fmla="*/ 91744 h 94909"/>
              <a:gd name="connsiteX5" fmla="*/ 47162 w 118274"/>
              <a:gd name="connsiteY5" fmla="*/ 34399 h 9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74" h="94909">
                <a:moveTo>
                  <a:pt x="47162" y="34399"/>
                </a:moveTo>
                <a:cubicBezTo>
                  <a:pt x="38768" y="23543"/>
                  <a:pt x="31275" y="12012"/>
                  <a:pt x="24762" y="-63"/>
                </a:cubicBezTo>
                <a:cubicBezTo>
                  <a:pt x="16057" y="5712"/>
                  <a:pt x="7765" y="12088"/>
                  <a:pt x="-51" y="19029"/>
                </a:cubicBezTo>
                <a:cubicBezTo>
                  <a:pt x="31592" y="54766"/>
                  <a:pt x="72540" y="81013"/>
                  <a:pt x="118223" y="94846"/>
                </a:cubicBezTo>
                <a:lnTo>
                  <a:pt x="112227" y="91744"/>
                </a:lnTo>
                <a:cubicBezTo>
                  <a:pt x="86815" y="77325"/>
                  <a:pt x="64662" y="57799"/>
                  <a:pt x="47162" y="3439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任意多边形: 形状 112">
            <a:extLst>
              <a:ext uri="{FF2B5EF4-FFF2-40B4-BE49-F238E27FC236}">
                <a16:creationId xmlns:a16="http://schemas.microsoft.com/office/drawing/2014/main" id="{0F9E68BC-CAE4-4B6A-9E4A-BCF24DF94136}"/>
              </a:ext>
            </a:extLst>
          </p:cNvPr>
          <p:cNvSpPr/>
          <p:nvPr/>
        </p:nvSpPr>
        <p:spPr>
          <a:xfrm>
            <a:off x="6134702" y="3048863"/>
            <a:ext cx="116207" cy="127441"/>
          </a:xfrm>
          <a:custGeom>
            <a:avLst/>
            <a:gdLst>
              <a:gd name="connsiteX0" fmla="*/ 15802 w 116207"/>
              <a:gd name="connsiteY0" fmla="*/ 106012 h 127441"/>
              <a:gd name="connsiteX1" fmla="*/ -51 w 116207"/>
              <a:gd name="connsiteY1" fmla="*/ 127378 h 127441"/>
              <a:gd name="connsiteX2" fmla="*/ 34825 w 116207"/>
              <a:gd name="connsiteY2" fmla="*/ 113180 h 127441"/>
              <a:gd name="connsiteX3" fmla="*/ 95479 w 116207"/>
              <a:gd name="connsiteY3" fmla="*/ 59901 h 127441"/>
              <a:gd name="connsiteX4" fmla="*/ 116156 w 116207"/>
              <a:gd name="connsiteY4" fmla="*/ 28540 h 127441"/>
              <a:gd name="connsiteX5" fmla="*/ 51780 w 116207"/>
              <a:gd name="connsiteY5" fmla="*/ -63 h 127441"/>
              <a:gd name="connsiteX6" fmla="*/ 49506 w 116207"/>
              <a:gd name="connsiteY6" fmla="*/ 11792 h 127441"/>
              <a:gd name="connsiteX7" fmla="*/ 15802 w 116207"/>
              <a:gd name="connsiteY7" fmla="*/ 106012 h 12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207" h="127441">
                <a:moveTo>
                  <a:pt x="15802" y="106012"/>
                </a:moveTo>
                <a:cubicBezTo>
                  <a:pt x="11253" y="113655"/>
                  <a:pt x="5945" y="120817"/>
                  <a:pt x="-51" y="127378"/>
                </a:cubicBezTo>
                <a:cubicBezTo>
                  <a:pt x="12080" y="124015"/>
                  <a:pt x="23797" y="119252"/>
                  <a:pt x="34825" y="113180"/>
                </a:cubicBezTo>
                <a:cubicBezTo>
                  <a:pt x="58535" y="99808"/>
                  <a:pt x="79143" y="81668"/>
                  <a:pt x="95479" y="59901"/>
                </a:cubicBezTo>
                <a:cubicBezTo>
                  <a:pt x="103198" y="49997"/>
                  <a:pt x="110091" y="39513"/>
                  <a:pt x="116156" y="28540"/>
                </a:cubicBezTo>
                <a:cubicBezTo>
                  <a:pt x="96030" y="16320"/>
                  <a:pt x="74388" y="6705"/>
                  <a:pt x="51780" y="-63"/>
                </a:cubicBezTo>
                <a:cubicBezTo>
                  <a:pt x="51091" y="3934"/>
                  <a:pt x="50333" y="7863"/>
                  <a:pt x="49506" y="11792"/>
                </a:cubicBezTo>
                <a:cubicBezTo>
                  <a:pt x="43371" y="44793"/>
                  <a:pt x="31999" y="76595"/>
                  <a:pt x="15802" y="10601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F3DDF790-329A-4058-8D44-08E5829139C6}"/>
              </a:ext>
            </a:extLst>
          </p:cNvPr>
          <p:cNvSpPr/>
          <p:nvPr/>
        </p:nvSpPr>
        <p:spPr>
          <a:xfrm>
            <a:off x="5905045" y="2684803"/>
            <a:ext cx="116275" cy="92841"/>
          </a:xfrm>
          <a:custGeom>
            <a:avLst/>
            <a:gdLst>
              <a:gd name="connsiteX0" fmla="*/ 12631 w 116275"/>
              <a:gd name="connsiteY0" fmla="*/ 84645 h 92841"/>
              <a:gd name="connsiteX1" fmla="*/ 24004 w 116275"/>
              <a:gd name="connsiteY1" fmla="*/ 92778 h 92841"/>
              <a:gd name="connsiteX2" fmla="*/ 110228 w 116275"/>
              <a:gd name="connsiteY2" fmla="*/ 3038 h 92841"/>
              <a:gd name="connsiteX3" fmla="*/ 116225 w 116275"/>
              <a:gd name="connsiteY3" fmla="*/ -63 h 92841"/>
              <a:gd name="connsiteX4" fmla="*/ -51 w 116275"/>
              <a:gd name="connsiteY4" fmla="*/ 73824 h 92841"/>
              <a:gd name="connsiteX5" fmla="*/ 12631 w 116275"/>
              <a:gd name="connsiteY5" fmla="*/ 84645 h 92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275" h="92841">
                <a:moveTo>
                  <a:pt x="12631" y="84645"/>
                </a:moveTo>
                <a:cubicBezTo>
                  <a:pt x="16284" y="87471"/>
                  <a:pt x="20075" y="90090"/>
                  <a:pt x="24004" y="92778"/>
                </a:cubicBezTo>
                <a:cubicBezTo>
                  <a:pt x="43744" y="55359"/>
                  <a:pt x="73629" y="24260"/>
                  <a:pt x="110228" y="3038"/>
                </a:cubicBezTo>
                <a:lnTo>
                  <a:pt x="116225" y="-63"/>
                </a:lnTo>
                <a:cubicBezTo>
                  <a:pt x="71479" y="13556"/>
                  <a:pt x="31282" y="39100"/>
                  <a:pt x="-51" y="73824"/>
                </a:cubicBezTo>
                <a:cubicBezTo>
                  <a:pt x="3809" y="77546"/>
                  <a:pt x="8082" y="81130"/>
                  <a:pt x="12631" y="846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27624804-8187-4233-80A1-83E23A891B3E}"/>
              </a:ext>
            </a:extLst>
          </p:cNvPr>
          <p:cNvSpPr/>
          <p:nvPr/>
        </p:nvSpPr>
        <p:spPr>
          <a:xfrm>
            <a:off x="5838739" y="2938170"/>
            <a:ext cx="83674" cy="154115"/>
          </a:xfrm>
          <a:custGeom>
            <a:avLst/>
            <a:gdLst>
              <a:gd name="connsiteX0" fmla="*/ 56536 w 83674"/>
              <a:gd name="connsiteY0" fmla="*/ 154052 h 154115"/>
              <a:gd name="connsiteX1" fmla="*/ 68874 w 83674"/>
              <a:gd name="connsiteY1" fmla="*/ 143851 h 154115"/>
              <a:gd name="connsiteX2" fmla="*/ 83624 w 83674"/>
              <a:gd name="connsiteY2" fmla="*/ 133444 h 154115"/>
              <a:gd name="connsiteX3" fmla="*/ 52470 w 83674"/>
              <a:gd name="connsiteY3" fmla="*/ -63 h 154115"/>
              <a:gd name="connsiteX4" fmla="*/ -51 w 83674"/>
              <a:gd name="connsiteY4" fmla="*/ -63 h 154115"/>
              <a:gd name="connsiteX5" fmla="*/ 56536 w 83674"/>
              <a:gd name="connsiteY5" fmla="*/ 154052 h 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674" h="154115">
                <a:moveTo>
                  <a:pt x="56536" y="154052"/>
                </a:moveTo>
                <a:cubicBezTo>
                  <a:pt x="60534" y="150606"/>
                  <a:pt x="64600" y="147160"/>
                  <a:pt x="68874" y="143851"/>
                </a:cubicBezTo>
                <a:cubicBezTo>
                  <a:pt x="73147" y="140543"/>
                  <a:pt x="78592" y="136959"/>
                  <a:pt x="83624" y="133444"/>
                </a:cubicBezTo>
                <a:cubicBezTo>
                  <a:pt x="63780" y="91689"/>
                  <a:pt x="53152" y="46157"/>
                  <a:pt x="52470" y="-63"/>
                </a:cubicBezTo>
                <a:lnTo>
                  <a:pt x="-51" y="-63"/>
                </a:lnTo>
                <a:cubicBezTo>
                  <a:pt x="1383" y="56124"/>
                  <a:pt x="21268" y="110285"/>
                  <a:pt x="56536" y="15405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65607590-AE06-436B-A79B-517B3FB7FEA9}"/>
              </a:ext>
            </a:extLst>
          </p:cNvPr>
          <p:cNvSpPr/>
          <p:nvPr/>
        </p:nvSpPr>
        <p:spPr>
          <a:xfrm>
            <a:off x="6170405" y="2684803"/>
            <a:ext cx="116757" cy="93048"/>
          </a:xfrm>
          <a:custGeom>
            <a:avLst/>
            <a:gdLst>
              <a:gd name="connsiteX0" fmla="*/ 5945 w 116757"/>
              <a:gd name="connsiteY0" fmla="*/ 3038 h 93048"/>
              <a:gd name="connsiteX1" fmla="*/ 71011 w 116757"/>
              <a:gd name="connsiteY1" fmla="*/ 60108 h 93048"/>
              <a:gd name="connsiteX2" fmla="*/ 92377 w 116757"/>
              <a:gd name="connsiteY2" fmla="*/ 92985 h 93048"/>
              <a:gd name="connsiteX3" fmla="*/ 116707 w 116757"/>
              <a:gd name="connsiteY3" fmla="*/ 74100 h 93048"/>
              <a:gd name="connsiteX4" fmla="*/ -51 w 116757"/>
              <a:gd name="connsiteY4" fmla="*/ -63 h 93048"/>
              <a:gd name="connsiteX5" fmla="*/ 5945 w 116757"/>
              <a:gd name="connsiteY5" fmla="*/ 3038 h 9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757" h="93048">
                <a:moveTo>
                  <a:pt x="5945" y="3038"/>
                </a:moveTo>
                <a:cubicBezTo>
                  <a:pt x="31379" y="17361"/>
                  <a:pt x="53504" y="36791"/>
                  <a:pt x="71011" y="60108"/>
                </a:cubicBezTo>
                <a:cubicBezTo>
                  <a:pt x="78936" y="70522"/>
                  <a:pt x="86105" y="81509"/>
                  <a:pt x="92377" y="92985"/>
                </a:cubicBezTo>
                <a:cubicBezTo>
                  <a:pt x="100924" y="87257"/>
                  <a:pt x="109056" y="80944"/>
                  <a:pt x="116707" y="74100"/>
                </a:cubicBezTo>
                <a:cubicBezTo>
                  <a:pt x="85278" y="39162"/>
                  <a:pt x="44888" y="13508"/>
                  <a:pt x="-51" y="-63"/>
                </a:cubicBezTo>
                <a:cubicBezTo>
                  <a:pt x="2017" y="764"/>
                  <a:pt x="4016" y="1729"/>
                  <a:pt x="5945" y="303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DDE44568-4AC9-49B7-8B12-7D5F7500B5CF}"/>
              </a:ext>
            </a:extLst>
          </p:cNvPr>
          <p:cNvSpPr/>
          <p:nvPr/>
        </p:nvSpPr>
        <p:spPr>
          <a:xfrm>
            <a:off x="5940128" y="3047415"/>
            <a:ext cx="117033" cy="128888"/>
          </a:xfrm>
          <a:custGeom>
            <a:avLst/>
            <a:gdLst>
              <a:gd name="connsiteX0" fmla="*/ 65220 w 117033"/>
              <a:gd name="connsiteY0" fmla="*/ -63 h 128888"/>
              <a:gd name="connsiteX1" fmla="*/ 12217 w 117033"/>
              <a:gd name="connsiteY1" fmla="*/ 20614 h 128888"/>
              <a:gd name="connsiteX2" fmla="*/ -51 w 117033"/>
              <a:gd name="connsiteY2" fmla="*/ 27507 h 128888"/>
              <a:gd name="connsiteX3" fmla="*/ 82038 w 117033"/>
              <a:gd name="connsiteY3" fmla="*/ 114627 h 128888"/>
              <a:gd name="connsiteX4" fmla="*/ 116983 w 117033"/>
              <a:gd name="connsiteY4" fmla="*/ 128826 h 128888"/>
              <a:gd name="connsiteX5" fmla="*/ 113881 w 117033"/>
              <a:gd name="connsiteY5" fmla="*/ 125448 h 128888"/>
              <a:gd name="connsiteX6" fmla="*/ 82865 w 117033"/>
              <a:gd name="connsiteY6" fmla="*/ 68103 h 128888"/>
              <a:gd name="connsiteX7" fmla="*/ 65220 w 117033"/>
              <a:gd name="connsiteY7" fmla="*/ -63 h 12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33" h="128888">
                <a:moveTo>
                  <a:pt x="65220" y="-63"/>
                </a:moveTo>
                <a:cubicBezTo>
                  <a:pt x="46921" y="5078"/>
                  <a:pt x="29166" y="12005"/>
                  <a:pt x="12217" y="20614"/>
                </a:cubicBezTo>
                <a:cubicBezTo>
                  <a:pt x="8013" y="22820"/>
                  <a:pt x="3946" y="25094"/>
                  <a:pt x="-51" y="27507"/>
                </a:cubicBezTo>
                <a:cubicBezTo>
                  <a:pt x="18379" y="63823"/>
                  <a:pt x="46880" y="94067"/>
                  <a:pt x="82038" y="114627"/>
                </a:cubicBezTo>
                <a:cubicBezTo>
                  <a:pt x="93059" y="120768"/>
                  <a:pt x="104797" y="125538"/>
                  <a:pt x="116983" y="128826"/>
                </a:cubicBezTo>
                <a:cubicBezTo>
                  <a:pt x="115949" y="127723"/>
                  <a:pt x="114846" y="126620"/>
                  <a:pt x="113881" y="125448"/>
                </a:cubicBezTo>
                <a:cubicBezTo>
                  <a:pt x="100275" y="108293"/>
                  <a:pt x="89778" y="88884"/>
                  <a:pt x="82865" y="68103"/>
                </a:cubicBezTo>
                <a:cubicBezTo>
                  <a:pt x="75146" y="45896"/>
                  <a:pt x="69246" y="23102"/>
                  <a:pt x="65220" y="-6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6FEF2578-F139-44B5-988B-6658939079C7}"/>
              </a:ext>
            </a:extLst>
          </p:cNvPr>
          <p:cNvSpPr/>
          <p:nvPr/>
        </p:nvSpPr>
        <p:spPr>
          <a:xfrm>
            <a:off x="6268622" y="2768133"/>
            <a:ext cx="84432" cy="155907"/>
          </a:xfrm>
          <a:custGeom>
            <a:avLst/>
            <a:gdLst>
              <a:gd name="connsiteX0" fmla="*/ -51 w 84432"/>
              <a:gd name="connsiteY0" fmla="*/ 20476 h 155907"/>
              <a:gd name="connsiteX1" fmla="*/ 32068 w 84432"/>
              <a:gd name="connsiteY1" fmla="*/ 155844 h 155907"/>
              <a:gd name="connsiteX2" fmla="*/ 84382 w 84432"/>
              <a:gd name="connsiteY2" fmla="*/ 155844 h 155907"/>
              <a:gd name="connsiteX3" fmla="*/ 26416 w 84432"/>
              <a:gd name="connsiteY3" fmla="*/ -63 h 155907"/>
              <a:gd name="connsiteX4" fmla="*/ 12976 w 84432"/>
              <a:gd name="connsiteY4" fmla="*/ 11102 h 155907"/>
              <a:gd name="connsiteX5" fmla="*/ -51 w 84432"/>
              <a:gd name="connsiteY5" fmla="*/ 20476 h 15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32" h="155907">
                <a:moveTo>
                  <a:pt x="-51" y="20476"/>
                </a:moveTo>
                <a:cubicBezTo>
                  <a:pt x="20419" y="62699"/>
                  <a:pt x="31447" y="108913"/>
                  <a:pt x="32068" y="155844"/>
                </a:cubicBezTo>
                <a:lnTo>
                  <a:pt x="84382" y="155844"/>
                </a:lnTo>
                <a:cubicBezTo>
                  <a:pt x="82935" y="98878"/>
                  <a:pt x="62532" y="44021"/>
                  <a:pt x="26416" y="-63"/>
                </a:cubicBezTo>
                <a:cubicBezTo>
                  <a:pt x="22074" y="3796"/>
                  <a:pt x="17594" y="7518"/>
                  <a:pt x="12976" y="11102"/>
                </a:cubicBezTo>
                <a:cubicBezTo>
                  <a:pt x="8910" y="14342"/>
                  <a:pt x="4498" y="17443"/>
                  <a:pt x="-51" y="2047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63EF5BA5-4B6D-42DF-9148-B4BB484D1DDB}"/>
              </a:ext>
            </a:extLst>
          </p:cNvPr>
          <p:cNvSpPr/>
          <p:nvPr/>
        </p:nvSpPr>
        <p:spPr>
          <a:xfrm>
            <a:off x="6268346" y="2938170"/>
            <a:ext cx="84915" cy="156734"/>
          </a:xfrm>
          <a:custGeom>
            <a:avLst/>
            <a:gdLst>
              <a:gd name="connsiteX0" fmla="*/ 26210 w 84915"/>
              <a:gd name="connsiteY0" fmla="*/ 156671 h 156734"/>
              <a:gd name="connsiteX1" fmla="*/ 84865 w 84915"/>
              <a:gd name="connsiteY1" fmla="*/ -63 h 156734"/>
              <a:gd name="connsiteX2" fmla="*/ 32344 w 84915"/>
              <a:gd name="connsiteY2" fmla="*/ -63 h 156734"/>
              <a:gd name="connsiteX3" fmla="*/ -51 w 84915"/>
              <a:gd name="connsiteY3" fmla="*/ 135994 h 156734"/>
              <a:gd name="connsiteX4" fmla="*/ 26210 w 84915"/>
              <a:gd name="connsiteY4" fmla="*/ 156671 h 15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15" h="156734">
                <a:moveTo>
                  <a:pt x="26210" y="156671"/>
                </a:moveTo>
                <a:cubicBezTo>
                  <a:pt x="62739" y="112470"/>
                  <a:pt x="83417" y="57275"/>
                  <a:pt x="84865" y="-63"/>
                </a:cubicBezTo>
                <a:lnTo>
                  <a:pt x="32344" y="-63"/>
                </a:lnTo>
                <a:cubicBezTo>
                  <a:pt x="31723" y="47123"/>
                  <a:pt x="20626" y="93585"/>
                  <a:pt x="-51" y="135994"/>
                </a:cubicBezTo>
                <a:cubicBezTo>
                  <a:pt x="9186" y="142259"/>
                  <a:pt x="17938" y="149165"/>
                  <a:pt x="26210" y="15667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9388107D-9A6D-4B97-B943-0C916A52DFE0}"/>
              </a:ext>
            </a:extLst>
          </p:cNvPr>
          <p:cNvSpPr/>
          <p:nvPr/>
        </p:nvSpPr>
        <p:spPr>
          <a:xfrm>
            <a:off x="5838739" y="2768064"/>
            <a:ext cx="84570" cy="155976"/>
          </a:xfrm>
          <a:custGeom>
            <a:avLst/>
            <a:gdLst>
              <a:gd name="connsiteX0" fmla="*/ 52470 w 84570"/>
              <a:gd name="connsiteY0" fmla="*/ 155913 h 155976"/>
              <a:gd name="connsiteX1" fmla="*/ 84520 w 84570"/>
              <a:gd name="connsiteY1" fmla="*/ 20614 h 155976"/>
              <a:gd name="connsiteX2" fmla="*/ 57914 w 84570"/>
              <a:gd name="connsiteY2" fmla="*/ -63 h 155976"/>
              <a:gd name="connsiteX3" fmla="*/ -51 w 84570"/>
              <a:gd name="connsiteY3" fmla="*/ 155844 h 15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70" h="155976">
                <a:moveTo>
                  <a:pt x="52470" y="155913"/>
                </a:moveTo>
                <a:cubicBezTo>
                  <a:pt x="53097" y="109010"/>
                  <a:pt x="64035" y="62817"/>
                  <a:pt x="84520" y="20614"/>
                </a:cubicBezTo>
                <a:cubicBezTo>
                  <a:pt x="75194" y="14328"/>
                  <a:pt x="66310" y="7422"/>
                  <a:pt x="57914" y="-63"/>
                </a:cubicBezTo>
                <a:cubicBezTo>
                  <a:pt x="21784" y="44007"/>
                  <a:pt x="1383" y="98871"/>
                  <a:pt x="-51" y="1558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CC54F83E-1498-42FE-B637-F1BC9C1CEEF8}"/>
              </a:ext>
            </a:extLst>
          </p:cNvPr>
          <p:cNvSpPr/>
          <p:nvPr/>
        </p:nvSpPr>
        <p:spPr>
          <a:xfrm>
            <a:off x="6188394" y="2938170"/>
            <a:ext cx="98217" cy="128268"/>
          </a:xfrm>
          <a:custGeom>
            <a:avLst/>
            <a:gdLst>
              <a:gd name="connsiteX0" fmla="*/ 51849 w 98217"/>
              <a:gd name="connsiteY0" fmla="*/ 119107 h 128268"/>
              <a:gd name="connsiteX1" fmla="*/ 67909 w 98217"/>
              <a:gd name="connsiteY1" fmla="*/ 128206 h 128268"/>
              <a:gd name="connsiteX2" fmla="*/ 98167 w 98217"/>
              <a:gd name="connsiteY2" fmla="*/ -63 h 128268"/>
              <a:gd name="connsiteX3" fmla="*/ 7945 w 98217"/>
              <a:gd name="connsiteY3" fmla="*/ -63 h 128268"/>
              <a:gd name="connsiteX4" fmla="*/ -51 w 98217"/>
              <a:gd name="connsiteY4" fmla="*/ 98292 h 128268"/>
              <a:gd name="connsiteX5" fmla="*/ 51849 w 98217"/>
              <a:gd name="connsiteY5" fmla="*/ 119107 h 128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217" h="128268">
                <a:moveTo>
                  <a:pt x="51849" y="119107"/>
                </a:moveTo>
                <a:cubicBezTo>
                  <a:pt x="57363" y="122002"/>
                  <a:pt x="62739" y="125035"/>
                  <a:pt x="67909" y="128206"/>
                </a:cubicBezTo>
                <a:cubicBezTo>
                  <a:pt x="87139" y="88146"/>
                  <a:pt x="97478" y="44379"/>
                  <a:pt x="98167" y="-63"/>
                </a:cubicBezTo>
                <a:lnTo>
                  <a:pt x="7945" y="-63"/>
                </a:lnTo>
                <a:cubicBezTo>
                  <a:pt x="7738" y="32876"/>
                  <a:pt x="5049" y="65753"/>
                  <a:pt x="-51" y="98292"/>
                </a:cubicBezTo>
                <a:cubicBezTo>
                  <a:pt x="17870" y="103572"/>
                  <a:pt x="35238" y="110547"/>
                  <a:pt x="51849" y="11910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29F0BA05-0F0A-45FF-96FF-55F2111F6F52}"/>
              </a:ext>
            </a:extLst>
          </p:cNvPr>
          <p:cNvSpPr/>
          <p:nvPr/>
        </p:nvSpPr>
        <p:spPr>
          <a:xfrm>
            <a:off x="6170405" y="3085048"/>
            <a:ext cx="116068" cy="92565"/>
          </a:xfrm>
          <a:custGeom>
            <a:avLst/>
            <a:gdLst>
              <a:gd name="connsiteX0" fmla="*/ 5945 w 116068"/>
              <a:gd name="connsiteY0" fmla="*/ 89401 h 92565"/>
              <a:gd name="connsiteX1" fmla="*/ -51 w 116068"/>
              <a:gd name="connsiteY1" fmla="*/ 92502 h 92565"/>
              <a:gd name="connsiteX2" fmla="*/ 116018 w 116068"/>
              <a:gd name="connsiteY2" fmla="*/ 19167 h 92565"/>
              <a:gd name="connsiteX3" fmla="*/ 101268 w 116068"/>
              <a:gd name="connsiteY3" fmla="*/ 6829 h 92565"/>
              <a:gd name="connsiteX4" fmla="*/ 92101 w 116068"/>
              <a:gd name="connsiteY4" fmla="*/ -63 h 92565"/>
              <a:gd name="connsiteX5" fmla="*/ 5945 w 116068"/>
              <a:gd name="connsiteY5" fmla="*/ 89401 h 9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068" h="92565">
                <a:moveTo>
                  <a:pt x="5945" y="89401"/>
                </a:moveTo>
                <a:cubicBezTo>
                  <a:pt x="4016" y="90504"/>
                  <a:pt x="2017" y="91469"/>
                  <a:pt x="-51" y="92502"/>
                </a:cubicBezTo>
                <a:cubicBezTo>
                  <a:pt x="44543" y="79000"/>
                  <a:pt x="84658" y="53657"/>
                  <a:pt x="116018" y="19167"/>
                </a:cubicBezTo>
                <a:cubicBezTo>
                  <a:pt x="111331" y="14893"/>
                  <a:pt x="106437" y="10758"/>
                  <a:pt x="101268" y="6829"/>
                </a:cubicBezTo>
                <a:cubicBezTo>
                  <a:pt x="98305" y="4555"/>
                  <a:pt x="95271" y="2280"/>
                  <a:pt x="92101" y="-63"/>
                </a:cubicBezTo>
                <a:cubicBezTo>
                  <a:pt x="72320" y="37232"/>
                  <a:pt x="42475" y="68227"/>
                  <a:pt x="5945" y="8940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89A3B73A-65C2-4DD1-BDF6-EB31AB41A8C5}"/>
              </a:ext>
            </a:extLst>
          </p:cNvPr>
          <p:cNvSpPr/>
          <p:nvPr/>
        </p:nvSpPr>
        <p:spPr>
          <a:xfrm>
            <a:off x="6134633" y="2685906"/>
            <a:ext cx="116207" cy="127441"/>
          </a:xfrm>
          <a:custGeom>
            <a:avLst/>
            <a:gdLst>
              <a:gd name="connsiteX0" fmla="*/ -51 w 116207"/>
              <a:gd name="connsiteY0" fmla="*/ -63 h 127441"/>
              <a:gd name="connsiteX1" fmla="*/ 3051 w 116207"/>
              <a:gd name="connsiteY1" fmla="*/ 3314 h 127441"/>
              <a:gd name="connsiteX2" fmla="*/ 34067 w 116207"/>
              <a:gd name="connsiteY2" fmla="*/ 60659 h 127441"/>
              <a:gd name="connsiteX3" fmla="*/ 51573 w 116207"/>
              <a:gd name="connsiteY3" fmla="*/ 127378 h 127441"/>
              <a:gd name="connsiteX4" fmla="*/ 102371 w 116207"/>
              <a:gd name="connsiteY4" fmla="*/ 107115 h 127441"/>
              <a:gd name="connsiteX5" fmla="*/ 116156 w 116207"/>
              <a:gd name="connsiteY5" fmla="*/ 99326 h 127441"/>
              <a:gd name="connsiteX6" fmla="*/ 34756 w 116207"/>
              <a:gd name="connsiteY6" fmla="*/ 14135 h 127441"/>
              <a:gd name="connsiteX7" fmla="*/ -51 w 116207"/>
              <a:gd name="connsiteY7" fmla="*/ -63 h 12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207" h="127441">
                <a:moveTo>
                  <a:pt x="-51" y="-63"/>
                </a:moveTo>
                <a:lnTo>
                  <a:pt x="3051" y="3314"/>
                </a:lnTo>
                <a:cubicBezTo>
                  <a:pt x="16698" y="20462"/>
                  <a:pt x="27174" y="39872"/>
                  <a:pt x="34067" y="60659"/>
                </a:cubicBezTo>
                <a:cubicBezTo>
                  <a:pt x="41717" y="82391"/>
                  <a:pt x="47507" y="104702"/>
                  <a:pt x="51573" y="127378"/>
                </a:cubicBezTo>
                <a:cubicBezTo>
                  <a:pt x="69081" y="122264"/>
                  <a:pt x="86105" y="115475"/>
                  <a:pt x="102371" y="107115"/>
                </a:cubicBezTo>
                <a:cubicBezTo>
                  <a:pt x="107127" y="104633"/>
                  <a:pt x="111745" y="102014"/>
                  <a:pt x="116156" y="99326"/>
                </a:cubicBezTo>
                <a:cubicBezTo>
                  <a:pt x="97615" y="63795"/>
                  <a:pt x="69425" y="34247"/>
                  <a:pt x="34756" y="14135"/>
                </a:cubicBezTo>
                <a:cubicBezTo>
                  <a:pt x="23797" y="8001"/>
                  <a:pt x="12080" y="3231"/>
                  <a:pt x="-51" y="-6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4" name="任意多边形: 形状 123">
            <a:extLst>
              <a:ext uri="{FF2B5EF4-FFF2-40B4-BE49-F238E27FC236}">
                <a16:creationId xmlns:a16="http://schemas.microsoft.com/office/drawing/2014/main" id="{E460AE3B-435A-4394-8927-469C499FE7F8}"/>
              </a:ext>
            </a:extLst>
          </p:cNvPr>
          <p:cNvSpPr/>
          <p:nvPr/>
        </p:nvSpPr>
        <p:spPr>
          <a:xfrm>
            <a:off x="6188394" y="2796254"/>
            <a:ext cx="98217" cy="127786"/>
          </a:xfrm>
          <a:custGeom>
            <a:avLst/>
            <a:gdLst>
              <a:gd name="connsiteX0" fmla="*/ 8014 w 98217"/>
              <a:gd name="connsiteY0" fmla="*/ 127723 h 127786"/>
              <a:gd name="connsiteX1" fmla="*/ 98167 w 98217"/>
              <a:gd name="connsiteY1" fmla="*/ 127723 h 127786"/>
              <a:gd name="connsiteX2" fmla="*/ 68185 w 98217"/>
              <a:gd name="connsiteY2" fmla="*/ -63 h 127786"/>
              <a:gd name="connsiteX3" fmla="*/ -51 w 98217"/>
              <a:gd name="connsiteY3" fmla="*/ 29299 h 127786"/>
              <a:gd name="connsiteX4" fmla="*/ 8014 w 98217"/>
              <a:gd name="connsiteY4" fmla="*/ 127723 h 12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17" h="127786">
                <a:moveTo>
                  <a:pt x="8014" y="127723"/>
                </a:moveTo>
                <a:lnTo>
                  <a:pt x="98167" y="127723"/>
                </a:lnTo>
                <a:cubicBezTo>
                  <a:pt x="97547" y="83460"/>
                  <a:pt x="87277" y="39872"/>
                  <a:pt x="68185" y="-63"/>
                </a:cubicBezTo>
                <a:cubicBezTo>
                  <a:pt x="46818" y="12626"/>
                  <a:pt x="23866" y="22496"/>
                  <a:pt x="-51" y="29299"/>
                </a:cubicBezTo>
                <a:cubicBezTo>
                  <a:pt x="5118" y="61859"/>
                  <a:pt x="7807" y="94763"/>
                  <a:pt x="8014" y="12772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Circle+">
            <a:extLst>
              <a:ext uri="{FF2B5EF4-FFF2-40B4-BE49-F238E27FC236}">
                <a16:creationId xmlns:a16="http://schemas.microsoft.com/office/drawing/2014/main" id="{A1E9093D-1640-4AD7-B6A2-79D1A2EB22C3}"/>
              </a:ext>
            </a:extLst>
          </p:cNvPr>
          <p:cNvSpPr/>
          <p:nvPr/>
        </p:nvSpPr>
        <p:spPr>
          <a:xfrm>
            <a:off x="1512117" y="-1644264"/>
            <a:ext cx="9167766" cy="9167766"/>
          </a:xfrm>
          <a:prstGeom prst="donut">
            <a:avLst>
              <a:gd name="adj" fmla="val 1557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1"/>
            <a:tileRect/>
          </a:gradFill>
          <a:ln w="6350"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D1A2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0" name="图片 69" descr="床上放着一些绿色的植物&#10;&#10;中度可信度描述已自动生成">
            <a:extLst>
              <a:ext uri="{FF2B5EF4-FFF2-40B4-BE49-F238E27FC236}">
                <a16:creationId xmlns:a16="http://schemas.microsoft.com/office/drawing/2014/main" id="{7ED5308E-CBF1-404A-92FB-7CB42B6D8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5" b="44229"/>
          <a:stretch/>
        </p:blipFill>
        <p:spPr>
          <a:xfrm>
            <a:off x="-5519" y="6461758"/>
            <a:ext cx="12192000" cy="396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240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绿色的植物&#10;&#10;描述已自动生成">
            <a:extLst>
              <a:ext uri="{FF2B5EF4-FFF2-40B4-BE49-F238E27FC236}">
                <a16:creationId xmlns:a16="http://schemas.microsoft.com/office/drawing/2014/main" id="{7797646F-047E-420B-BA7A-2175778A6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7" t="98" r="36908" b="134"/>
          <a:stretch/>
        </p:blipFill>
        <p:spPr>
          <a:xfrm>
            <a:off x="0" y="0"/>
            <a:ext cx="6096000" cy="6857999"/>
          </a:xfrm>
          <a:custGeom>
            <a:avLst/>
            <a:gdLst>
              <a:gd name="connsiteX0" fmla="*/ 0 w 6096000"/>
              <a:gd name="connsiteY0" fmla="*/ 0 h 6850062"/>
              <a:gd name="connsiteX1" fmla="*/ 6096000 w 6096000"/>
              <a:gd name="connsiteY1" fmla="*/ 0 h 6850062"/>
              <a:gd name="connsiteX2" fmla="*/ 6096000 w 6096000"/>
              <a:gd name="connsiteY2" fmla="*/ 6850062 h 6850062"/>
              <a:gd name="connsiteX3" fmla="*/ 0 w 6096000"/>
              <a:gd name="connsiteY3" fmla="*/ 6850062 h 685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0062">
                <a:moveTo>
                  <a:pt x="0" y="0"/>
                </a:moveTo>
                <a:lnTo>
                  <a:pt x="6096000" y="0"/>
                </a:lnTo>
                <a:lnTo>
                  <a:pt x="6096000" y="6850062"/>
                </a:lnTo>
                <a:lnTo>
                  <a:pt x="0" y="6850062"/>
                </a:lnTo>
                <a:close/>
              </a:path>
            </a:pathLst>
          </a:cu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89D7E5-3D40-4825-83DC-0CEB01BE5F44}"/>
              </a:ext>
            </a:extLst>
          </p:cNvPr>
          <p:cNvGrpSpPr/>
          <p:nvPr/>
        </p:nvGrpSpPr>
        <p:grpSpPr>
          <a:xfrm>
            <a:off x="7522329" y="1776826"/>
            <a:ext cx="773126" cy="773126"/>
            <a:chOff x="4716301" y="1711793"/>
            <a:chExt cx="927191" cy="927191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3898B9A-73CD-4BA9-9A96-BE5A9CCA8494}"/>
                </a:ext>
              </a:extLst>
            </p:cNvPr>
            <p:cNvSpPr/>
            <p:nvPr/>
          </p:nvSpPr>
          <p:spPr>
            <a:xfrm>
              <a:off x="4716301" y="1711793"/>
              <a:ext cx="927191" cy="927191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zh-CN" altLang="en-US" sz="270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5311004-7A0C-4806-9003-0ADB5963F590}"/>
                </a:ext>
              </a:extLst>
            </p:cNvPr>
            <p:cNvSpPr txBox="1"/>
            <p:nvPr/>
          </p:nvSpPr>
          <p:spPr>
            <a:xfrm>
              <a:off x="4768262" y="1880113"/>
              <a:ext cx="814563" cy="66439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n-ea"/>
                </a:rPr>
                <a:t>03</a:t>
              </a:r>
              <a:endParaRPr lang="zh-CN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16B6A88-66BD-406A-965D-36C07CF8BD00}"/>
              </a:ext>
            </a:extLst>
          </p:cNvPr>
          <p:cNvSpPr txBox="1"/>
          <p:nvPr/>
        </p:nvSpPr>
        <p:spPr>
          <a:xfrm>
            <a:off x="7818717" y="2210205"/>
            <a:ext cx="2257028" cy="2437590"/>
          </a:xfrm>
          <a:prstGeom prst="rect">
            <a:avLst/>
          </a:prstGeom>
          <a:effectLst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defRPr sz="8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市场</a:t>
            </a:r>
            <a:endParaRPr lang="en-US" altLang="zh-CN" dirty="0"/>
          </a:p>
          <a:p>
            <a:r>
              <a:rPr lang="zh-CN" altLang="en-US"/>
              <a:t>分析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09E75D-ED5A-4914-9D6E-4AC6D1A5E7EA}"/>
              </a:ext>
            </a:extLst>
          </p:cNvPr>
          <p:cNvSpPr txBox="1"/>
          <p:nvPr/>
        </p:nvSpPr>
        <p:spPr>
          <a:xfrm rot="20897668">
            <a:off x="8351423" y="4130730"/>
            <a:ext cx="2477835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17484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绿色的叶子&#10;&#10;描述已自动生成">
            <a:extLst>
              <a:ext uri="{FF2B5EF4-FFF2-40B4-BE49-F238E27FC236}">
                <a16:creationId xmlns:a16="http://schemas.microsoft.com/office/drawing/2014/main" id="{BEED40A5-92E4-4D62-B077-259917518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" b="37378"/>
          <a:stretch>
            <a:fillRect/>
          </a:stretch>
        </p:blipFill>
        <p:spPr>
          <a:xfrm>
            <a:off x="0" y="3019063"/>
            <a:ext cx="9167150" cy="3838937"/>
          </a:xfrm>
          <a:custGeom>
            <a:avLst/>
            <a:gdLst>
              <a:gd name="connsiteX0" fmla="*/ 0 w 9167150"/>
              <a:gd name="connsiteY0" fmla="*/ 0 h 3838937"/>
              <a:gd name="connsiteX1" fmla="*/ 9167150 w 9167150"/>
              <a:gd name="connsiteY1" fmla="*/ 0 h 3838937"/>
              <a:gd name="connsiteX2" fmla="*/ 9167150 w 9167150"/>
              <a:gd name="connsiteY2" fmla="*/ 3838937 h 3838937"/>
              <a:gd name="connsiteX3" fmla="*/ 0 w 9167150"/>
              <a:gd name="connsiteY3" fmla="*/ 3838937 h 383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7150" h="3838937">
                <a:moveTo>
                  <a:pt x="0" y="0"/>
                </a:moveTo>
                <a:lnTo>
                  <a:pt x="9167150" y="0"/>
                </a:lnTo>
                <a:lnTo>
                  <a:pt x="9167150" y="3838937"/>
                </a:lnTo>
                <a:lnTo>
                  <a:pt x="0" y="3838937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C3C0DEE-3C07-421A-834F-2FC0BFC5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市场分析</a:t>
            </a:r>
          </a:p>
        </p:txBody>
      </p:sp>
      <p:pic>
        <p:nvPicPr>
          <p:cNvPr id="3" name="图片 2" descr="床上放着一些绿色的植物&#10;&#10;中度可信度描述已自动生成">
            <a:extLst>
              <a:ext uri="{FF2B5EF4-FFF2-40B4-BE49-F238E27FC236}">
                <a16:creationId xmlns:a16="http://schemas.microsoft.com/office/drawing/2014/main" id="{1DC38115-5464-4798-BBDF-5AEBC1748B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5797" r="21055" b="5541"/>
          <a:stretch/>
        </p:blipFill>
        <p:spPr>
          <a:xfrm>
            <a:off x="9167150" y="0"/>
            <a:ext cx="3024850" cy="30248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5F1F72C-AF27-41DA-B032-6423F04084B0}"/>
              </a:ext>
            </a:extLst>
          </p:cNvPr>
          <p:cNvSpPr txBox="1"/>
          <p:nvPr/>
        </p:nvSpPr>
        <p:spPr>
          <a:xfrm>
            <a:off x="652453" y="1829050"/>
            <a:ext cx="794753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58D207C-53C4-4402-8F3F-2F0EF39955AE}"/>
              </a:ext>
            </a:extLst>
          </p:cNvPr>
          <p:cNvSpPr/>
          <p:nvPr/>
        </p:nvSpPr>
        <p:spPr>
          <a:xfrm>
            <a:off x="645054" y="1210798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8C5E53C-CD2E-49CA-976E-96F01A80092C}"/>
              </a:ext>
            </a:extLst>
          </p:cNvPr>
          <p:cNvSpPr txBox="1"/>
          <p:nvPr/>
        </p:nvSpPr>
        <p:spPr>
          <a:xfrm>
            <a:off x="771798" y="125999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84CBE62-E66E-443A-BF0A-A9141D0020F4}"/>
              </a:ext>
            </a:extLst>
          </p:cNvPr>
          <p:cNvSpPr txBox="1"/>
          <p:nvPr/>
        </p:nvSpPr>
        <p:spPr>
          <a:xfrm>
            <a:off x="9390926" y="3429000"/>
            <a:ext cx="2393087" cy="17774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304D5A7-D92B-40D2-B15A-EEF0C5BC63FF}"/>
              </a:ext>
            </a:extLst>
          </p:cNvPr>
          <p:cNvSpPr/>
          <p:nvPr/>
        </p:nvSpPr>
        <p:spPr>
          <a:xfrm>
            <a:off x="7153194" y="6140671"/>
            <a:ext cx="2586231" cy="31251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2E3424E-DA15-41AC-9FCC-7D42B1691AD5}"/>
              </a:ext>
            </a:extLst>
          </p:cNvPr>
          <p:cNvSpPr txBox="1">
            <a:spLocks/>
          </p:cNvSpPr>
          <p:nvPr/>
        </p:nvSpPr>
        <p:spPr>
          <a:xfrm>
            <a:off x="7103037" y="5801238"/>
            <a:ext cx="3233155" cy="495691"/>
          </a:xfrm>
          <a:prstGeom prst="rect">
            <a:avLst/>
          </a:prstGeom>
        </p:spPr>
        <p:txBody>
          <a:bodyPr/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100000">
                      <a:schemeClr val="accent2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accent1"/>
                </a:solidFill>
              </a:rPr>
              <a:t>Market Analysis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04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绿色的叶子&#10;&#10;低可信度描述已自动生成">
            <a:extLst>
              <a:ext uri="{FF2B5EF4-FFF2-40B4-BE49-F238E27FC236}">
                <a16:creationId xmlns:a16="http://schemas.microsoft.com/office/drawing/2014/main" id="{CA52C30A-F951-4444-AE3F-9CC42A7CD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t="48586" r="24528" b="31400"/>
          <a:stretch>
            <a:fillRect/>
          </a:stretch>
        </p:blipFill>
        <p:spPr>
          <a:xfrm>
            <a:off x="9294471" y="0"/>
            <a:ext cx="2489541" cy="2366025"/>
          </a:xfrm>
          <a:custGeom>
            <a:avLst/>
            <a:gdLst>
              <a:gd name="connsiteX0" fmla="*/ 0 w 2489541"/>
              <a:gd name="connsiteY0" fmla="*/ 0 h 2366025"/>
              <a:gd name="connsiteX1" fmla="*/ 2489541 w 2489541"/>
              <a:gd name="connsiteY1" fmla="*/ 0 h 2366025"/>
              <a:gd name="connsiteX2" fmla="*/ 2489541 w 2489541"/>
              <a:gd name="connsiteY2" fmla="*/ 2366025 h 2366025"/>
              <a:gd name="connsiteX3" fmla="*/ 0 w 2489541"/>
              <a:gd name="connsiteY3" fmla="*/ 2366025 h 23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9541" h="2366025">
                <a:moveTo>
                  <a:pt x="0" y="0"/>
                </a:moveTo>
                <a:lnTo>
                  <a:pt x="2489541" y="0"/>
                </a:lnTo>
                <a:lnTo>
                  <a:pt x="2489541" y="2366025"/>
                </a:lnTo>
                <a:lnTo>
                  <a:pt x="0" y="2366025"/>
                </a:lnTo>
                <a:close/>
              </a:path>
            </a:pathLst>
          </a:custGeom>
        </p:spPr>
      </p:pic>
      <p:pic>
        <p:nvPicPr>
          <p:cNvPr id="25" name="图片 24" descr="绿色的叶子&#10;&#10;低可信度描述已自动生成">
            <a:extLst>
              <a:ext uri="{FF2B5EF4-FFF2-40B4-BE49-F238E27FC236}">
                <a16:creationId xmlns:a16="http://schemas.microsoft.com/office/drawing/2014/main" id="{12B565DB-25A9-4CCB-B360-C18A5E2B6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t="6921" r="961" b="3571"/>
          <a:stretch>
            <a:fillRect/>
          </a:stretch>
        </p:blipFill>
        <p:spPr>
          <a:xfrm>
            <a:off x="6096000" y="-7938"/>
            <a:ext cx="2988834" cy="6865938"/>
          </a:xfrm>
          <a:custGeom>
            <a:avLst/>
            <a:gdLst>
              <a:gd name="connsiteX0" fmla="*/ 0 w 2988834"/>
              <a:gd name="connsiteY0" fmla="*/ 0 h 6865938"/>
              <a:gd name="connsiteX1" fmla="*/ 2988834 w 2988834"/>
              <a:gd name="connsiteY1" fmla="*/ 0 h 6865938"/>
              <a:gd name="connsiteX2" fmla="*/ 2988834 w 2988834"/>
              <a:gd name="connsiteY2" fmla="*/ 6865938 h 6865938"/>
              <a:gd name="connsiteX3" fmla="*/ 0 w 2988834"/>
              <a:gd name="connsiteY3" fmla="*/ 6865938 h 686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8834" h="6865938">
                <a:moveTo>
                  <a:pt x="0" y="0"/>
                </a:moveTo>
                <a:lnTo>
                  <a:pt x="2988834" y="0"/>
                </a:lnTo>
                <a:lnTo>
                  <a:pt x="2988834" y="6865938"/>
                </a:lnTo>
                <a:lnTo>
                  <a:pt x="0" y="6865938"/>
                </a:lnTo>
                <a:close/>
              </a:path>
            </a:pathLst>
          </a:custGeom>
        </p:spPr>
      </p:pic>
      <p:grpSp>
        <p:nvGrpSpPr>
          <p:cNvPr id="64" name="图形 2">
            <a:extLst>
              <a:ext uri="{FF2B5EF4-FFF2-40B4-BE49-F238E27FC236}">
                <a16:creationId xmlns:a16="http://schemas.microsoft.com/office/drawing/2014/main" id="{8228B7C7-D719-4D97-946F-E261C0B0FFEB}"/>
              </a:ext>
            </a:extLst>
          </p:cNvPr>
          <p:cNvGrpSpPr/>
          <p:nvPr/>
        </p:nvGrpSpPr>
        <p:grpSpPr>
          <a:xfrm rot="20227326">
            <a:off x="3963504" y="2459800"/>
            <a:ext cx="2652250" cy="4569645"/>
            <a:chOff x="7015892" y="2185005"/>
            <a:chExt cx="2652250" cy="4569645"/>
          </a:xfrm>
          <a:solidFill>
            <a:schemeClr val="accent1">
              <a:alpha val="20000"/>
            </a:schemeClr>
          </a:solidFill>
        </p:grpSpPr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CAB60998-2EFF-459E-811A-F0445EC63292}"/>
                </a:ext>
              </a:extLst>
            </p:cNvPr>
            <p:cNvSpPr/>
            <p:nvPr/>
          </p:nvSpPr>
          <p:spPr>
            <a:xfrm>
              <a:off x="7015892" y="2185005"/>
              <a:ext cx="2652250" cy="4569645"/>
            </a:xfrm>
            <a:custGeom>
              <a:avLst/>
              <a:gdLst>
                <a:gd name="connsiteX0" fmla="*/ 6068 w 2652250"/>
                <a:gd name="connsiteY0" fmla="*/ 1796953 h 4569645"/>
                <a:gd name="connsiteX1" fmla="*/ 13266 w 2652250"/>
                <a:gd name="connsiteY1" fmla="*/ 1801534 h 4569645"/>
                <a:gd name="connsiteX2" fmla="*/ 78051 w 2652250"/>
                <a:gd name="connsiteY2" fmla="*/ 1848650 h 4569645"/>
                <a:gd name="connsiteX3" fmla="*/ 176864 w 2652250"/>
                <a:gd name="connsiteY3" fmla="*/ 1940265 h 4569645"/>
                <a:gd name="connsiteX4" fmla="*/ 204348 w 2652250"/>
                <a:gd name="connsiteY4" fmla="*/ 1971021 h 4569645"/>
                <a:gd name="connsiteX5" fmla="*/ 382342 w 2652250"/>
                <a:gd name="connsiteY5" fmla="*/ 2140508 h 4569645"/>
                <a:gd name="connsiteX6" fmla="*/ 445818 w 2652250"/>
                <a:gd name="connsiteY6" fmla="*/ 2180425 h 4569645"/>
                <a:gd name="connsiteX7" fmla="*/ 540050 w 2652250"/>
                <a:gd name="connsiteY7" fmla="*/ 2230159 h 4569645"/>
                <a:gd name="connsiteX8" fmla="*/ 783483 w 2652250"/>
                <a:gd name="connsiteY8" fmla="*/ 2289054 h 4569645"/>
                <a:gd name="connsiteX9" fmla="*/ 977836 w 2652250"/>
                <a:gd name="connsiteY9" fmla="*/ 2289708 h 4569645"/>
                <a:gd name="connsiteX10" fmla="*/ 1157793 w 2652250"/>
                <a:gd name="connsiteY10" fmla="*/ 2289054 h 4569645"/>
                <a:gd name="connsiteX11" fmla="*/ 1301105 w 2652250"/>
                <a:gd name="connsiteY11" fmla="*/ 2257643 h 4569645"/>
                <a:gd name="connsiteX12" fmla="*/ 1275584 w 2652250"/>
                <a:gd name="connsiteY12" fmla="*/ 2677761 h 4569645"/>
                <a:gd name="connsiteX13" fmla="*/ 1272312 w 2652250"/>
                <a:gd name="connsiteY13" fmla="*/ 2677107 h 4569645"/>
                <a:gd name="connsiteX14" fmla="*/ 1161065 w 2652250"/>
                <a:gd name="connsiteY14" fmla="*/ 2549501 h 4569645"/>
                <a:gd name="connsiteX15" fmla="*/ 898001 w 2652250"/>
                <a:gd name="connsiteY15" fmla="*/ 2396374 h 4569645"/>
                <a:gd name="connsiteX16" fmla="*/ 643444 w 2652250"/>
                <a:gd name="connsiteY16" fmla="*/ 2336170 h 4569645"/>
                <a:gd name="connsiteX17" fmla="*/ 558373 w 2652250"/>
                <a:gd name="connsiteY17" fmla="*/ 2334861 h 4569645"/>
                <a:gd name="connsiteX18" fmla="*/ 467413 w 2652250"/>
                <a:gd name="connsiteY18" fmla="*/ 2331589 h 4569645"/>
                <a:gd name="connsiteX19" fmla="*/ 254736 w 2652250"/>
                <a:gd name="connsiteY19" fmla="*/ 2339442 h 4569645"/>
                <a:gd name="connsiteX20" fmla="*/ 161159 w 2652250"/>
                <a:gd name="connsiteY20" fmla="*/ 2343368 h 4569645"/>
                <a:gd name="connsiteX21" fmla="*/ 139564 w 2652250"/>
                <a:gd name="connsiteY21" fmla="*/ 2381323 h 4569645"/>
                <a:gd name="connsiteX22" fmla="*/ 277640 w 2652250"/>
                <a:gd name="connsiteY22" fmla="*/ 2672526 h 4569645"/>
                <a:gd name="connsiteX23" fmla="*/ 414407 w 2652250"/>
                <a:gd name="connsiteY23" fmla="*/ 2885857 h 4569645"/>
                <a:gd name="connsiteX24" fmla="*/ 460215 w 2652250"/>
                <a:gd name="connsiteY24" fmla="*/ 2927738 h 4569645"/>
                <a:gd name="connsiteX25" fmla="*/ 511257 w 2652250"/>
                <a:gd name="connsiteY25" fmla="*/ 2970928 h 4569645"/>
                <a:gd name="connsiteX26" fmla="*/ 595019 w 2652250"/>
                <a:gd name="connsiteY26" fmla="*/ 3028514 h 4569645"/>
                <a:gd name="connsiteX27" fmla="*/ 684670 w 2652250"/>
                <a:gd name="connsiteY27" fmla="*/ 3078247 h 4569645"/>
                <a:gd name="connsiteX28" fmla="*/ 769741 w 2652250"/>
                <a:gd name="connsiteY28" fmla="*/ 3109658 h 4569645"/>
                <a:gd name="connsiteX29" fmla="*/ 833216 w 2652250"/>
                <a:gd name="connsiteY29" fmla="*/ 3133216 h 4569645"/>
                <a:gd name="connsiteX30" fmla="*/ 989615 w 2652250"/>
                <a:gd name="connsiteY30" fmla="*/ 3185567 h 4569645"/>
                <a:gd name="connsiteX31" fmla="*/ 1120493 w 2652250"/>
                <a:gd name="connsiteY31" fmla="*/ 3221559 h 4569645"/>
                <a:gd name="connsiteX32" fmla="*/ 1243518 w 2652250"/>
                <a:gd name="connsiteY32" fmla="*/ 3249043 h 4569645"/>
                <a:gd name="connsiteX33" fmla="*/ 1306340 w 2652250"/>
                <a:gd name="connsiteY33" fmla="*/ 3273910 h 4569645"/>
                <a:gd name="connsiteX34" fmla="*/ 1312229 w 2652250"/>
                <a:gd name="connsiteY34" fmla="*/ 3284380 h 4569645"/>
                <a:gd name="connsiteX35" fmla="*/ 1314193 w 2652250"/>
                <a:gd name="connsiteY35" fmla="*/ 3323643 h 4569645"/>
                <a:gd name="connsiteX36" fmla="*/ 1303722 w 2652250"/>
                <a:gd name="connsiteY36" fmla="*/ 3547445 h 4569645"/>
                <a:gd name="connsiteX37" fmla="*/ 1291289 w 2652250"/>
                <a:gd name="connsiteY37" fmla="*/ 3627280 h 4569645"/>
                <a:gd name="connsiteX38" fmla="*/ 1271003 w 2652250"/>
                <a:gd name="connsiteY38" fmla="*/ 3822288 h 4569645"/>
                <a:gd name="connsiteX39" fmla="*/ 1255298 w 2652250"/>
                <a:gd name="connsiteY39" fmla="*/ 3956438 h 4569645"/>
                <a:gd name="connsiteX40" fmla="*/ 1238938 w 2652250"/>
                <a:gd name="connsiteY40" fmla="*/ 4099095 h 4569645"/>
                <a:gd name="connsiteX41" fmla="*/ 1230431 w 2652250"/>
                <a:gd name="connsiteY41" fmla="*/ 4241752 h 4569645"/>
                <a:gd name="connsiteX42" fmla="*/ 1219960 w 2652250"/>
                <a:gd name="connsiteY42" fmla="*/ 4310463 h 4569645"/>
                <a:gd name="connsiteX43" fmla="*/ 1216688 w 2652250"/>
                <a:gd name="connsiteY43" fmla="*/ 4372630 h 4569645"/>
                <a:gd name="connsiteX44" fmla="*/ 1219306 w 2652250"/>
                <a:gd name="connsiteY44" fmla="*/ 4481258 h 4569645"/>
                <a:gd name="connsiteX45" fmla="*/ 1221269 w 2652250"/>
                <a:gd name="connsiteY45" fmla="*/ 4499581 h 4569645"/>
                <a:gd name="connsiteX46" fmla="*/ 1233702 w 2652250"/>
                <a:gd name="connsiteY46" fmla="*/ 4510706 h 4569645"/>
                <a:gd name="connsiteX47" fmla="*/ 1245482 w 2652250"/>
                <a:gd name="connsiteY47" fmla="*/ 4498927 h 4569645"/>
                <a:gd name="connsiteX48" fmla="*/ 1246136 w 2652250"/>
                <a:gd name="connsiteY48" fmla="*/ 4490420 h 4569645"/>
                <a:gd name="connsiteX49" fmla="*/ 1245482 w 2652250"/>
                <a:gd name="connsiteY49" fmla="*/ 4473406 h 4569645"/>
                <a:gd name="connsiteX50" fmla="*/ 1248099 w 2652250"/>
                <a:gd name="connsiteY50" fmla="*/ 4324859 h 4569645"/>
                <a:gd name="connsiteX51" fmla="*/ 1262496 w 2652250"/>
                <a:gd name="connsiteY51" fmla="*/ 4215576 h 4569645"/>
                <a:gd name="connsiteX52" fmla="*/ 1271003 w 2652250"/>
                <a:gd name="connsiteY52" fmla="*/ 4072265 h 4569645"/>
                <a:gd name="connsiteX53" fmla="*/ 1288671 w 2652250"/>
                <a:gd name="connsiteY53" fmla="*/ 3941387 h 4569645"/>
                <a:gd name="connsiteX54" fmla="*/ 1310266 w 2652250"/>
                <a:gd name="connsiteY54" fmla="*/ 3692719 h 4569645"/>
                <a:gd name="connsiteX55" fmla="*/ 1323354 w 2652250"/>
                <a:gd name="connsiteY55" fmla="*/ 3606994 h 4569645"/>
                <a:gd name="connsiteX56" fmla="*/ 1327935 w 2652250"/>
                <a:gd name="connsiteY56" fmla="*/ 3570348 h 4569645"/>
                <a:gd name="connsiteX57" fmla="*/ 1332515 w 2652250"/>
                <a:gd name="connsiteY57" fmla="*/ 3391700 h 4569645"/>
                <a:gd name="connsiteX58" fmla="*/ 1331207 w 2652250"/>
                <a:gd name="connsiteY58" fmla="*/ 3294196 h 4569645"/>
                <a:gd name="connsiteX59" fmla="*/ 1333824 w 2652250"/>
                <a:gd name="connsiteY59" fmla="*/ 3286998 h 4569645"/>
                <a:gd name="connsiteX60" fmla="*/ 1328589 w 2652250"/>
                <a:gd name="connsiteY60" fmla="*/ 3251661 h 4569645"/>
                <a:gd name="connsiteX61" fmla="*/ 1233702 w 2652250"/>
                <a:gd name="connsiteY61" fmla="*/ 3216978 h 4569645"/>
                <a:gd name="connsiteX62" fmla="*/ 1123111 w 2652250"/>
                <a:gd name="connsiteY62" fmla="*/ 3188185 h 4569645"/>
                <a:gd name="connsiteX63" fmla="*/ 963440 w 2652250"/>
                <a:gd name="connsiteY63" fmla="*/ 3148267 h 4569645"/>
                <a:gd name="connsiteX64" fmla="*/ 863972 w 2652250"/>
                <a:gd name="connsiteY64" fmla="*/ 3110967 h 4569645"/>
                <a:gd name="connsiteX65" fmla="*/ 773013 w 2652250"/>
                <a:gd name="connsiteY65" fmla="*/ 3076284 h 4569645"/>
                <a:gd name="connsiteX66" fmla="*/ 671582 w 2652250"/>
                <a:gd name="connsiteY66" fmla="*/ 3033095 h 4569645"/>
                <a:gd name="connsiteX67" fmla="*/ 598945 w 2652250"/>
                <a:gd name="connsiteY67" fmla="*/ 2993831 h 4569645"/>
                <a:gd name="connsiteX68" fmla="*/ 582585 w 2652250"/>
                <a:gd name="connsiteY68" fmla="*/ 2985324 h 4569645"/>
                <a:gd name="connsiteX69" fmla="*/ 406555 w 2652250"/>
                <a:gd name="connsiteY69" fmla="*/ 2824344 h 4569645"/>
                <a:gd name="connsiteX70" fmla="*/ 240994 w 2652250"/>
                <a:gd name="connsiteY70" fmla="*/ 2523980 h 4569645"/>
                <a:gd name="connsiteX71" fmla="*/ 172938 w 2652250"/>
                <a:gd name="connsiteY71" fmla="*/ 2383286 h 4569645"/>
                <a:gd name="connsiteX72" fmla="*/ 176209 w 2652250"/>
                <a:gd name="connsiteY72" fmla="*/ 2371507 h 4569645"/>
                <a:gd name="connsiteX73" fmla="*/ 473957 w 2652250"/>
                <a:gd name="connsiteY73" fmla="*/ 2361691 h 4569645"/>
                <a:gd name="connsiteX74" fmla="*/ 638208 w 2652250"/>
                <a:gd name="connsiteY74" fmla="*/ 2364963 h 4569645"/>
                <a:gd name="connsiteX75" fmla="*/ 780865 w 2652250"/>
                <a:gd name="connsiteY75" fmla="*/ 2393756 h 4569645"/>
                <a:gd name="connsiteX76" fmla="*/ 875752 w 2652250"/>
                <a:gd name="connsiteY76" fmla="*/ 2418623 h 4569645"/>
                <a:gd name="connsiteX77" fmla="*/ 1121148 w 2652250"/>
                <a:gd name="connsiteY77" fmla="*/ 2554082 h 4569645"/>
                <a:gd name="connsiteX78" fmla="*/ 1149286 w 2652250"/>
                <a:gd name="connsiteY78" fmla="*/ 2578294 h 4569645"/>
                <a:gd name="connsiteX79" fmla="*/ 1274929 w 2652250"/>
                <a:gd name="connsiteY79" fmla="*/ 2743200 h 4569645"/>
                <a:gd name="connsiteX80" fmla="*/ 1332515 w 2652250"/>
                <a:gd name="connsiteY80" fmla="*/ 2972891 h 4569645"/>
                <a:gd name="connsiteX81" fmla="*/ 1344294 w 2652250"/>
                <a:gd name="connsiteY81" fmla="*/ 3073667 h 4569645"/>
                <a:gd name="connsiteX82" fmla="*/ 1348221 w 2652250"/>
                <a:gd name="connsiteY82" fmla="*/ 3087409 h 4569645"/>
                <a:gd name="connsiteX83" fmla="*/ 1360000 w 2652250"/>
                <a:gd name="connsiteY83" fmla="*/ 3095262 h 4569645"/>
                <a:gd name="connsiteX84" fmla="*/ 1370470 w 2652250"/>
                <a:gd name="connsiteY84" fmla="*/ 3084137 h 4569645"/>
                <a:gd name="connsiteX85" fmla="*/ 1371779 w 2652250"/>
                <a:gd name="connsiteY85" fmla="*/ 3044219 h 4569645"/>
                <a:gd name="connsiteX86" fmla="*/ 1342986 w 2652250"/>
                <a:gd name="connsiteY86" fmla="*/ 2838086 h 4569645"/>
                <a:gd name="connsiteX87" fmla="*/ 1301105 w 2652250"/>
                <a:gd name="connsiteY87" fmla="*/ 2701319 h 4569645"/>
                <a:gd name="connsiteX88" fmla="*/ 1299141 w 2652250"/>
                <a:gd name="connsiteY88" fmla="*/ 2680379 h 4569645"/>
                <a:gd name="connsiteX89" fmla="*/ 1312884 w 2652250"/>
                <a:gd name="connsiteY89" fmla="*/ 2340096 h 4569645"/>
                <a:gd name="connsiteX90" fmla="*/ 1318773 w 2652250"/>
                <a:gd name="connsiteY90" fmla="*/ 2257643 h 4569645"/>
                <a:gd name="connsiteX91" fmla="*/ 1327280 w 2652250"/>
                <a:gd name="connsiteY91" fmla="*/ 2241938 h 4569645"/>
                <a:gd name="connsiteX92" fmla="*/ 1328589 w 2652250"/>
                <a:gd name="connsiteY92" fmla="*/ 2220343 h 4569645"/>
                <a:gd name="connsiteX93" fmla="*/ 1308303 w 2652250"/>
                <a:gd name="connsiteY93" fmla="*/ 2223615 h 4569645"/>
                <a:gd name="connsiteX94" fmla="*/ 1286708 w 2652250"/>
                <a:gd name="connsiteY94" fmla="*/ 2234085 h 4569645"/>
                <a:gd name="connsiteX95" fmla="*/ 1088428 w 2652250"/>
                <a:gd name="connsiteY95" fmla="*/ 2262878 h 4569645"/>
                <a:gd name="connsiteX96" fmla="*/ 962131 w 2652250"/>
                <a:gd name="connsiteY96" fmla="*/ 2256989 h 4569645"/>
                <a:gd name="connsiteX97" fmla="*/ 756653 w 2652250"/>
                <a:gd name="connsiteY97" fmla="*/ 2255680 h 4569645"/>
                <a:gd name="connsiteX98" fmla="*/ 579313 w 2652250"/>
                <a:gd name="connsiteY98" fmla="*/ 2211182 h 4569645"/>
                <a:gd name="connsiteX99" fmla="*/ 453671 w 2652250"/>
                <a:gd name="connsiteY99" fmla="*/ 2145088 h 4569645"/>
                <a:gd name="connsiteX100" fmla="*/ 330645 w 2652250"/>
                <a:gd name="connsiteY100" fmla="*/ 2050202 h 4569645"/>
                <a:gd name="connsiteX101" fmla="*/ 210238 w 2652250"/>
                <a:gd name="connsiteY101" fmla="*/ 1929794 h 4569645"/>
                <a:gd name="connsiteX102" fmla="*/ 136946 w 2652250"/>
                <a:gd name="connsiteY102" fmla="*/ 1862392 h 4569645"/>
                <a:gd name="connsiteX103" fmla="*/ 72161 w 2652250"/>
                <a:gd name="connsiteY103" fmla="*/ 1798916 h 4569645"/>
                <a:gd name="connsiteX104" fmla="*/ 146762 w 2652250"/>
                <a:gd name="connsiteY104" fmla="*/ 1795644 h 4569645"/>
                <a:gd name="connsiteX105" fmla="*/ 367291 w 2652250"/>
                <a:gd name="connsiteY105" fmla="*/ 1780593 h 4569645"/>
                <a:gd name="connsiteX106" fmla="*/ 667656 w 2652250"/>
                <a:gd name="connsiteY106" fmla="*/ 1771432 h 4569645"/>
                <a:gd name="connsiteX107" fmla="*/ 897347 w 2652250"/>
                <a:gd name="connsiteY107" fmla="*/ 1797607 h 4569645"/>
                <a:gd name="connsiteX108" fmla="*/ 1072069 w 2652250"/>
                <a:gd name="connsiteY108" fmla="*/ 1874826 h 4569645"/>
                <a:gd name="connsiteX109" fmla="*/ 1079921 w 2652250"/>
                <a:gd name="connsiteY109" fmla="*/ 1880715 h 4569645"/>
                <a:gd name="connsiteX110" fmla="*/ 1253334 w 2652250"/>
                <a:gd name="connsiteY110" fmla="*/ 2025335 h 4569645"/>
                <a:gd name="connsiteX111" fmla="*/ 1314193 w 2652250"/>
                <a:gd name="connsiteY111" fmla="*/ 2126766 h 4569645"/>
                <a:gd name="connsiteX112" fmla="*/ 1326626 w 2652250"/>
                <a:gd name="connsiteY112" fmla="*/ 2161448 h 4569645"/>
                <a:gd name="connsiteX113" fmla="*/ 1339714 w 2652250"/>
                <a:gd name="connsiteY113" fmla="*/ 2173227 h 4569645"/>
                <a:gd name="connsiteX114" fmla="*/ 1351493 w 2652250"/>
                <a:gd name="connsiteY114" fmla="*/ 2158176 h 4569645"/>
                <a:gd name="connsiteX115" fmla="*/ 1371779 w 2652250"/>
                <a:gd name="connsiteY115" fmla="*/ 1908854 h 4569645"/>
                <a:gd name="connsiteX116" fmla="*/ 1372433 w 2652250"/>
                <a:gd name="connsiteY116" fmla="*/ 1785174 h 4569645"/>
                <a:gd name="connsiteX117" fmla="*/ 1371124 w 2652250"/>
                <a:gd name="connsiteY117" fmla="*/ 1642517 h 4569645"/>
                <a:gd name="connsiteX118" fmla="*/ 1344949 w 2652250"/>
                <a:gd name="connsiteY118" fmla="*/ 1435730 h 4569645"/>
                <a:gd name="connsiteX119" fmla="*/ 1330552 w 2652250"/>
                <a:gd name="connsiteY119" fmla="*/ 1136020 h 4569645"/>
                <a:gd name="connsiteX120" fmla="*/ 1333824 w 2652250"/>
                <a:gd name="connsiteY120" fmla="*/ 957372 h 4569645"/>
                <a:gd name="connsiteX121" fmla="*/ 1374396 w 2652250"/>
                <a:gd name="connsiteY121" fmla="*/ 760400 h 4569645"/>
                <a:gd name="connsiteX122" fmla="*/ 1467974 w 2652250"/>
                <a:gd name="connsiteY122" fmla="*/ 547724 h 4569645"/>
                <a:gd name="connsiteX123" fmla="*/ 1531450 w 2652250"/>
                <a:gd name="connsiteY123" fmla="*/ 431897 h 4569645"/>
                <a:gd name="connsiteX124" fmla="*/ 1659710 w 2652250"/>
                <a:gd name="connsiteY124" fmla="*/ 249322 h 4569645"/>
                <a:gd name="connsiteX125" fmla="*/ 1772919 w 2652250"/>
                <a:gd name="connsiteY125" fmla="*/ 88997 h 4569645"/>
                <a:gd name="connsiteX126" fmla="*/ 1816764 w 2652250"/>
                <a:gd name="connsiteY126" fmla="*/ 45807 h 4569645"/>
                <a:gd name="connsiteX127" fmla="*/ 1818072 w 2652250"/>
                <a:gd name="connsiteY127" fmla="*/ 130878 h 4569645"/>
                <a:gd name="connsiteX128" fmla="*/ 1811529 w 2652250"/>
                <a:gd name="connsiteY128" fmla="*/ 397869 h 4569645"/>
                <a:gd name="connsiteX129" fmla="*/ 1754597 w 2652250"/>
                <a:gd name="connsiteY129" fmla="*/ 749276 h 4569645"/>
                <a:gd name="connsiteX130" fmla="*/ 1670835 w 2652250"/>
                <a:gd name="connsiteY130" fmla="*/ 1006451 h 4569645"/>
                <a:gd name="connsiteX131" fmla="*/ 1611940 w 2652250"/>
                <a:gd name="connsiteY131" fmla="*/ 1132094 h 4569645"/>
                <a:gd name="connsiteX132" fmla="*/ 1584455 w 2652250"/>
                <a:gd name="connsiteY132" fmla="*/ 1203422 h 4569645"/>
                <a:gd name="connsiteX133" fmla="*/ 1566787 w 2652250"/>
                <a:gd name="connsiteY133" fmla="*/ 1245303 h 4569645"/>
                <a:gd name="connsiteX134" fmla="*/ 1464702 w 2652250"/>
                <a:gd name="connsiteY134" fmla="*/ 1465178 h 4569645"/>
                <a:gd name="connsiteX135" fmla="*/ 1408424 w 2652250"/>
                <a:gd name="connsiteY135" fmla="*/ 1568571 h 4569645"/>
                <a:gd name="connsiteX136" fmla="*/ 1393374 w 2652250"/>
                <a:gd name="connsiteY136" fmla="*/ 1615033 h 4569645"/>
                <a:gd name="connsiteX137" fmla="*/ 1394682 w 2652250"/>
                <a:gd name="connsiteY137" fmla="*/ 1739367 h 4569645"/>
                <a:gd name="connsiteX138" fmla="*/ 1387484 w 2652250"/>
                <a:gd name="connsiteY138" fmla="*/ 1791718 h 4569645"/>
                <a:gd name="connsiteX139" fmla="*/ 1380940 w 2652250"/>
                <a:gd name="connsiteY139" fmla="*/ 1812004 h 4569645"/>
                <a:gd name="connsiteX140" fmla="*/ 1386830 w 2652250"/>
                <a:gd name="connsiteY140" fmla="*/ 1828364 h 4569645"/>
                <a:gd name="connsiteX141" fmla="*/ 1399917 w 2652250"/>
                <a:gd name="connsiteY141" fmla="*/ 1817894 h 4569645"/>
                <a:gd name="connsiteX142" fmla="*/ 1419549 w 2652250"/>
                <a:gd name="connsiteY142" fmla="*/ 1775358 h 4569645"/>
                <a:gd name="connsiteX143" fmla="*/ 1429365 w 2652250"/>
                <a:gd name="connsiteY143" fmla="*/ 1761616 h 4569645"/>
                <a:gd name="connsiteX144" fmla="*/ 1592962 w 2652250"/>
                <a:gd name="connsiteY144" fmla="*/ 1594747 h 4569645"/>
                <a:gd name="connsiteX145" fmla="*/ 1691775 w 2652250"/>
                <a:gd name="connsiteY145" fmla="*/ 1504441 h 4569645"/>
                <a:gd name="connsiteX146" fmla="*/ 1814146 w 2652250"/>
                <a:gd name="connsiteY146" fmla="*/ 1426569 h 4569645"/>
                <a:gd name="connsiteX147" fmla="*/ 1961383 w 2652250"/>
                <a:gd name="connsiteY147" fmla="*/ 1355895 h 4569645"/>
                <a:gd name="connsiteX148" fmla="*/ 2130216 w 2652250"/>
                <a:gd name="connsiteY148" fmla="*/ 1308124 h 4569645"/>
                <a:gd name="connsiteX149" fmla="*/ 2349436 w 2652250"/>
                <a:gd name="connsiteY149" fmla="*/ 1310742 h 4569645"/>
                <a:gd name="connsiteX150" fmla="*/ 2494056 w 2652250"/>
                <a:gd name="connsiteY150" fmla="*/ 1343461 h 4569645"/>
                <a:gd name="connsiteX151" fmla="*/ 2617736 w 2652250"/>
                <a:gd name="connsiteY151" fmla="*/ 1387960 h 4569645"/>
                <a:gd name="connsiteX152" fmla="*/ 2510416 w 2652250"/>
                <a:gd name="connsiteY152" fmla="*/ 1526036 h 4569645"/>
                <a:gd name="connsiteX153" fmla="*/ 2443014 w 2652250"/>
                <a:gd name="connsiteY153" fmla="*/ 1626158 h 4569645"/>
                <a:gd name="connsiteX154" fmla="*/ 2349436 w 2652250"/>
                <a:gd name="connsiteY154" fmla="*/ 1726933 h 4569645"/>
                <a:gd name="connsiteX155" fmla="*/ 2198927 w 2652250"/>
                <a:gd name="connsiteY155" fmla="*/ 1815931 h 4569645"/>
                <a:gd name="connsiteX156" fmla="*/ 1984942 w 2652250"/>
                <a:gd name="connsiteY156" fmla="*/ 1882024 h 4569645"/>
                <a:gd name="connsiteX157" fmla="*/ 1926047 w 2652250"/>
                <a:gd name="connsiteY157" fmla="*/ 1889877 h 4569645"/>
                <a:gd name="connsiteX158" fmla="*/ 1791242 w 2652250"/>
                <a:gd name="connsiteY158" fmla="*/ 1907545 h 4569645"/>
                <a:gd name="connsiteX159" fmla="*/ 1606050 w 2652250"/>
                <a:gd name="connsiteY159" fmla="*/ 1897075 h 4569645"/>
                <a:gd name="connsiteX160" fmla="*/ 1511818 w 2652250"/>
                <a:gd name="connsiteY160" fmla="*/ 1884641 h 4569645"/>
                <a:gd name="connsiteX161" fmla="*/ 1431983 w 2652250"/>
                <a:gd name="connsiteY161" fmla="*/ 1861083 h 4569645"/>
                <a:gd name="connsiteX162" fmla="*/ 1412351 w 2652250"/>
                <a:gd name="connsiteY162" fmla="*/ 1871554 h 4569645"/>
                <a:gd name="connsiteX163" fmla="*/ 1411042 w 2652250"/>
                <a:gd name="connsiteY163" fmla="*/ 1883987 h 4569645"/>
                <a:gd name="connsiteX164" fmla="*/ 1404498 w 2652250"/>
                <a:gd name="connsiteY164" fmla="*/ 2054128 h 4569645"/>
                <a:gd name="connsiteX165" fmla="*/ 1404498 w 2652250"/>
                <a:gd name="connsiteY165" fmla="*/ 2055437 h 4569645"/>
                <a:gd name="connsiteX166" fmla="*/ 1383558 w 2652250"/>
                <a:gd name="connsiteY166" fmla="*/ 2134618 h 4569645"/>
                <a:gd name="connsiteX167" fmla="*/ 1370470 w 2652250"/>
                <a:gd name="connsiteY167" fmla="*/ 2171918 h 4569645"/>
                <a:gd name="connsiteX168" fmla="*/ 1370470 w 2652250"/>
                <a:gd name="connsiteY168" fmla="*/ 2330281 h 4569645"/>
                <a:gd name="connsiteX169" fmla="*/ 1378977 w 2652250"/>
                <a:gd name="connsiteY169" fmla="*/ 2444799 h 4569645"/>
                <a:gd name="connsiteX170" fmla="*/ 1348221 w 2652250"/>
                <a:gd name="connsiteY170" fmla="*/ 2600543 h 4569645"/>
                <a:gd name="connsiteX171" fmla="*/ 1341022 w 2652250"/>
                <a:gd name="connsiteY171" fmla="*/ 2626719 h 4569645"/>
                <a:gd name="connsiteX172" fmla="*/ 1345603 w 2652250"/>
                <a:gd name="connsiteY172" fmla="*/ 2639807 h 4569645"/>
                <a:gd name="connsiteX173" fmla="*/ 1358036 w 2652250"/>
                <a:gd name="connsiteY173" fmla="*/ 2630645 h 4569645"/>
                <a:gd name="connsiteX174" fmla="*/ 1405153 w 2652250"/>
                <a:gd name="connsiteY174" fmla="*/ 2499113 h 4569645"/>
                <a:gd name="connsiteX175" fmla="*/ 1403844 w 2652250"/>
                <a:gd name="connsiteY175" fmla="*/ 2414042 h 4569645"/>
                <a:gd name="connsiteX176" fmla="*/ 1402535 w 2652250"/>
                <a:gd name="connsiteY176" fmla="*/ 2402918 h 4569645"/>
                <a:gd name="connsiteX177" fmla="*/ 1397954 w 2652250"/>
                <a:gd name="connsiteY177" fmla="*/ 2265496 h 4569645"/>
                <a:gd name="connsiteX178" fmla="*/ 1446379 w 2652250"/>
                <a:gd name="connsiteY178" fmla="*/ 2113023 h 4569645"/>
                <a:gd name="connsiteX179" fmla="*/ 1502002 w 2652250"/>
                <a:gd name="connsiteY179" fmla="*/ 2069179 h 4569645"/>
                <a:gd name="connsiteX180" fmla="*/ 1608013 w 2652250"/>
                <a:gd name="connsiteY180" fmla="*/ 1995888 h 4569645"/>
                <a:gd name="connsiteX181" fmla="*/ 1662982 w 2652250"/>
                <a:gd name="connsiteY181" fmla="*/ 1967094 h 4569645"/>
                <a:gd name="connsiteX182" fmla="*/ 1662327 w 2652250"/>
                <a:gd name="connsiteY182" fmla="*/ 2038423 h 4569645"/>
                <a:gd name="connsiteX183" fmla="*/ 1659055 w 2652250"/>
                <a:gd name="connsiteY183" fmla="*/ 2201366 h 4569645"/>
                <a:gd name="connsiteX184" fmla="*/ 1608013 w 2652250"/>
                <a:gd name="connsiteY184" fmla="*/ 2404881 h 4569645"/>
                <a:gd name="connsiteX185" fmla="*/ 1555662 w 2652250"/>
                <a:gd name="connsiteY185" fmla="*/ 2472937 h 4569645"/>
                <a:gd name="connsiteX186" fmla="*/ 1497422 w 2652250"/>
                <a:gd name="connsiteY186" fmla="*/ 2532487 h 4569645"/>
                <a:gd name="connsiteX187" fmla="*/ 1418240 w 2652250"/>
                <a:gd name="connsiteY187" fmla="*/ 2611014 h 4569645"/>
                <a:gd name="connsiteX188" fmla="*/ 1354764 w 2652250"/>
                <a:gd name="connsiteY188" fmla="*/ 2660747 h 4569645"/>
                <a:gd name="connsiteX189" fmla="*/ 1336442 w 2652250"/>
                <a:gd name="connsiteY189" fmla="*/ 2683651 h 4569645"/>
                <a:gd name="connsiteX190" fmla="*/ 1337751 w 2652250"/>
                <a:gd name="connsiteY190" fmla="*/ 2696084 h 4569645"/>
                <a:gd name="connsiteX191" fmla="*/ 1350184 w 2652250"/>
                <a:gd name="connsiteY191" fmla="*/ 2694121 h 4569645"/>
                <a:gd name="connsiteX192" fmla="*/ 1431328 w 2652250"/>
                <a:gd name="connsiteY192" fmla="*/ 2628028 h 4569645"/>
                <a:gd name="connsiteX193" fmla="*/ 1547155 w 2652250"/>
                <a:gd name="connsiteY193" fmla="*/ 2512201 h 4569645"/>
                <a:gd name="connsiteX194" fmla="*/ 1614557 w 2652250"/>
                <a:gd name="connsiteY194" fmla="*/ 2457886 h 4569645"/>
                <a:gd name="connsiteX195" fmla="*/ 1757869 w 2652250"/>
                <a:gd name="connsiteY195" fmla="*/ 2380669 h 4569645"/>
                <a:gd name="connsiteX196" fmla="*/ 2009154 w 2652250"/>
                <a:gd name="connsiteY196" fmla="*/ 2275966 h 4569645"/>
                <a:gd name="connsiteX197" fmla="*/ 2131525 w 2652250"/>
                <a:gd name="connsiteY197" fmla="*/ 2226887 h 4569645"/>
                <a:gd name="connsiteX198" fmla="*/ 2138069 w 2652250"/>
                <a:gd name="connsiteY198" fmla="*/ 2224269 h 4569645"/>
                <a:gd name="connsiteX199" fmla="*/ 2144612 w 2652250"/>
                <a:gd name="connsiteY199" fmla="*/ 2215108 h 4569645"/>
                <a:gd name="connsiteX200" fmla="*/ 2134797 w 2652250"/>
                <a:gd name="connsiteY200" fmla="*/ 2214454 h 4569645"/>
                <a:gd name="connsiteX201" fmla="*/ 1982978 w 2652250"/>
                <a:gd name="connsiteY201" fmla="*/ 2259607 h 4569645"/>
                <a:gd name="connsiteX202" fmla="*/ 1740854 w 2652250"/>
                <a:gd name="connsiteY202" fmla="*/ 2356456 h 4569645"/>
                <a:gd name="connsiteX203" fmla="*/ 1644659 w 2652250"/>
                <a:gd name="connsiteY203" fmla="*/ 2413388 h 4569645"/>
                <a:gd name="connsiteX204" fmla="*/ 1629608 w 2652250"/>
                <a:gd name="connsiteY204" fmla="*/ 2422549 h 4569645"/>
                <a:gd name="connsiteX205" fmla="*/ 1644659 w 2652250"/>
                <a:gd name="connsiteY205" fmla="*/ 2391793 h 4569645"/>
                <a:gd name="connsiteX206" fmla="*/ 1691775 w 2652250"/>
                <a:gd name="connsiteY206" fmla="*/ 2255680 h 4569645"/>
                <a:gd name="connsiteX207" fmla="*/ 1693084 w 2652250"/>
                <a:gd name="connsiteY207" fmla="*/ 2233431 h 4569645"/>
                <a:gd name="connsiteX208" fmla="*/ 1709444 w 2652250"/>
                <a:gd name="connsiteY208" fmla="*/ 2209873 h 4569645"/>
                <a:gd name="connsiteX209" fmla="*/ 1865188 w 2652250"/>
                <a:gd name="connsiteY209" fmla="*/ 2185661 h 4569645"/>
                <a:gd name="connsiteX210" fmla="*/ 2067395 w 2652250"/>
                <a:gd name="connsiteY210" fmla="*/ 2175190 h 4569645"/>
                <a:gd name="connsiteX211" fmla="*/ 2166207 w 2652250"/>
                <a:gd name="connsiteY211" fmla="*/ 2181080 h 4569645"/>
                <a:gd name="connsiteX212" fmla="*/ 2217250 w 2652250"/>
                <a:gd name="connsiteY212" fmla="*/ 2183043 h 4569645"/>
                <a:gd name="connsiteX213" fmla="*/ 2166207 w 2652250"/>
                <a:gd name="connsiteY213" fmla="*/ 2250445 h 4569645"/>
                <a:gd name="connsiteX214" fmla="*/ 1999338 w 2652250"/>
                <a:gd name="connsiteY214" fmla="*/ 2363654 h 4569645"/>
                <a:gd name="connsiteX215" fmla="*/ 1935862 w 2652250"/>
                <a:gd name="connsiteY215" fmla="*/ 2411425 h 4569645"/>
                <a:gd name="connsiteX216" fmla="*/ 1704863 w 2652250"/>
                <a:gd name="connsiteY216" fmla="*/ 2561280 h 4569645"/>
                <a:gd name="connsiteX217" fmla="*/ 1571368 w 2652250"/>
                <a:gd name="connsiteY217" fmla="*/ 2598580 h 4569645"/>
                <a:gd name="connsiteX218" fmla="*/ 1453577 w 2652250"/>
                <a:gd name="connsiteY218" fmla="*/ 2633917 h 4569645"/>
                <a:gd name="connsiteX219" fmla="*/ 1378323 w 2652250"/>
                <a:gd name="connsiteY219" fmla="*/ 2675798 h 4569645"/>
                <a:gd name="connsiteX220" fmla="*/ 1374396 w 2652250"/>
                <a:gd name="connsiteY220" fmla="*/ 2691503 h 4569645"/>
                <a:gd name="connsiteX221" fmla="*/ 1376360 w 2652250"/>
                <a:gd name="connsiteY221" fmla="*/ 2703937 h 4569645"/>
                <a:gd name="connsiteX222" fmla="*/ 1385521 w 2652250"/>
                <a:gd name="connsiteY222" fmla="*/ 2860336 h 4569645"/>
                <a:gd name="connsiteX223" fmla="*/ 1397300 w 2652250"/>
                <a:gd name="connsiteY223" fmla="*/ 2997103 h 4569645"/>
                <a:gd name="connsiteX224" fmla="*/ 1391411 w 2652250"/>
                <a:gd name="connsiteY224" fmla="*/ 3247734 h 4569645"/>
                <a:gd name="connsiteX225" fmla="*/ 1383558 w 2652250"/>
                <a:gd name="connsiteY225" fmla="*/ 3368142 h 4569645"/>
                <a:gd name="connsiteX226" fmla="*/ 1368507 w 2652250"/>
                <a:gd name="connsiteY226" fmla="*/ 3416567 h 4569645"/>
                <a:gd name="connsiteX227" fmla="*/ 1345603 w 2652250"/>
                <a:gd name="connsiteY227" fmla="*/ 3516034 h 4569645"/>
                <a:gd name="connsiteX228" fmla="*/ 1322045 w 2652250"/>
                <a:gd name="connsiteY228" fmla="*/ 3677668 h 4569645"/>
                <a:gd name="connsiteX229" fmla="*/ 1322045 w 2652250"/>
                <a:gd name="connsiteY229" fmla="*/ 3693373 h 4569645"/>
                <a:gd name="connsiteX230" fmla="*/ 1333824 w 2652250"/>
                <a:gd name="connsiteY230" fmla="*/ 3707770 h 4569645"/>
                <a:gd name="connsiteX231" fmla="*/ 1347566 w 2652250"/>
                <a:gd name="connsiteY231" fmla="*/ 3693373 h 4569645"/>
                <a:gd name="connsiteX232" fmla="*/ 1360000 w 2652250"/>
                <a:gd name="connsiteY232" fmla="*/ 3590634 h 4569645"/>
                <a:gd name="connsiteX233" fmla="*/ 1384867 w 2652250"/>
                <a:gd name="connsiteY233" fmla="*/ 3461065 h 4569645"/>
                <a:gd name="connsiteX234" fmla="*/ 1484988 w 2652250"/>
                <a:gd name="connsiteY234" fmla="*/ 3244462 h 4569645"/>
                <a:gd name="connsiteX235" fmla="*/ 1520980 w 2652250"/>
                <a:gd name="connsiteY235" fmla="*/ 3208471 h 4569645"/>
                <a:gd name="connsiteX236" fmla="*/ 1608013 w 2652250"/>
                <a:gd name="connsiteY236" fmla="*/ 3128635 h 4569645"/>
                <a:gd name="connsiteX237" fmla="*/ 1718605 w 2652250"/>
                <a:gd name="connsiteY237" fmla="*/ 3050109 h 4569645"/>
                <a:gd name="connsiteX238" fmla="*/ 2138723 w 2652250"/>
                <a:gd name="connsiteY238" fmla="*/ 2867534 h 4569645"/>
                <a:gd name="connsiteX239" fmla="*/ 2448249 w 2652250"/>
                <a:gd name="connsiteY239" fmla="*/ 2847248 h 4569645"/>
                <a:gd name="connsiteX240" fmla="*/ 2522849 w 2652250"/>
                <a:gd name="connsiteY240" fmla="*/ 2855101 h 4569645"/>
                <a:gd name="connsiteX241" fmla="*/ 2537246 w 2652250"/>
                <a:gd name="connsiteY241" fmla="*/ 2872769 h 4569645"/>
                <a:gd name="connsiteX242" fmla="*/ 2478351 w 2652250"/>
                <a:gd name="connsiteY242" fmla="*/ 3051418 h 4569645"/>
                <a:gd name="connsiteX243" fmla="*/ 2457410 w 2652250"/>
                <a:gd name="connsiteY243" fmla="*/ 3099842 h 4569645"/>
                <a:gd name="connsiteX244" fmla="*/ 2363833 w 2652250"/>
                <a:gd name="connsiteY244" fmla="*/ 3313173 h 4569645"/>
                <a:gd name="connsiteX245" fmla="*/ 2344856 w 2652250"/>
                <a:gd name="connsiteY245" fmla="*/ 3344584 h 4569645"/>
                <a:gd name="connsiteX246" fmla="*/ 2172751 w 2652250"/>
                <a:gd name="connsiteY246" fmla="*/ 3538283 h 4569645"/>
                <a:gd name="connsiteX247" fmla="*/ 2056924 w 2652250"/>
                <a:gd name="connsiteY247" fmla="*/ 3619427 h 4569645"/>
                <a:gd name="connsiteX248" fmla="*/ 2024205 w 2652250"/>
                <a:gd name="connsiteY248" fmla="*/ 3639713 h 4569645"/>
                <a:gd name="connsiteX249" fmla="*/ 1692430 w 2652250"/>
                <a:gd name="connsiteY249" fmla="*/ 3737872 h 4569645"/>
                <a:gd name="connsiteX250" fmla="*/ 1424130 w 2652250"/>
                <a:gd name="connsiteY250" fmla="*/ 3735254 h 4569645"/>
                <a:gd name="connsiteX251" fmla="*/ 1370470 w 2652250"/>
                <a:gd name="connsiteY251" fmla="*/ 3739181 h 4569645"/>
                <a:gd name="connsiteX252" fmla="*/ 1338405 w 2652250"/>
                <a:gd name="connsiteY252" fmla="*/ 3754231 h 4569645"/>
                <a:gd name="connsiteX253" fmla="*/ 1333824 w 2652250"/>
                <a:gd name="connsiteY253" fmla="*/ 3771900 h 4569645"/>
                <a:gd name="connsiteX254" fmla="*/ 1348875 w 2652250"/>
                <a:gd name="connsiteY254" fmla="*/ 3779099 h 4569645"/>
                <a:gd name="connsiteX255" fmla="*/ 1358036 w 2652250"/>
                <a:gd name="connsiteY255" fmla="*/ 3788914 h 4569645"/>
                <a:gd name="connsiteX256" fmla="*/ 1347566 w 2652250"/>
                <a:gd name="connsiteY256" fmla="*/ 3947276 h 4569645"/>
                <a:gd name="connsiteX257" fmla="*/ 1341022 w 2652250"/>
                <a:gd name="connsiteY257" fmla="*/ 4002245 h 4569645"/>
                <a:gd name="connsiteX258" fmla="*/ 1337096 w 2652250"/>
                <a:gd name="connsiteY258" fmla="*/ 4104330 h 4569645"/>
                <a:gd name="connsiteX259" fmla="*/ 1327280 w 2652250"/>
                <a:gd name="connsiteY259" fmla="*/ 4271199 h 4569645"/>
                <a:gd name="connsiteX260" fmla="*/ 1325972 w 2652250"/>
                <a:gd name="connsiteY260" fmla="*/ 4337947 h 4569645"/>
                <a:gd name="connsiteX261" fmla="*/ 1319428 w 2652250"/>
                <a:gd name="connsiteY261" fmla="*/ 4464244 h 4569645"/>
                <a:gd name="connsiteX262" fmla="*/ 1316810 w 2652250"/>
                <a:gd name="connsiteY262" fmla="*/ 4545388 h 4569645"/>
                <a:gd name="connsiteX263" fmla="*/ 1317465 w 2652250"/>
                <a:gd name="connsiteY263" fmla="*/ 4556513 h 4569645"/>
                <a:gd name="connsiteX264" fmla="*/ 1331207 w 2652250"/>
                <a:gd name="connsiteY264" fmla="*/ 4569601 h 4569645"/>
                <a:gd name="connsiteX265" fmla="*/ 1345603 w 2652250"/>
                <a:gd name="connsiteY265" fmla="*/ 4556513 h 4569645"/>
                <a:gd name="connsiteX266" fmla="*/ 1350838 w 2652250"/>
                <a:gd name="connsiteY266" fmla="*/ 4498272 h 4569645"/>
                <a:gd name="connsiteX267" fmla="*/ 1351493 w 2652250"/>
                <a:gd name="connsiteY267" fmla="*/ 4476678 h 4569645"/>
                <a:gd name="connsiteX268" fmla="*/ 1365235 w 2652250"/>
                <a:gd name="connsiteY268" fmla="*/ 4231936 h 4569645"/>
                <a:gd name="connsiteX269" fmla="*/ 1369161 w 2652250"/>
                <a:gd name="connsiteY269" fmla="*/ 4057214 h 4569645"/>
                <a:gd name="connsiteX270" fmla="*/ 1376360 w 2652250"/>
                <a:gd name="connsiteY270" fmla="*/ 3969526 h 4569645"/>
                <a:gd name="connsiteX271" fmla="*/ 1382904 w 2652250"/>
                <a:gd name="connsiteY271" fmla="*/ 3793495 h 4569645"/>
                <a:gd name="connsiteX272" fmla="*/ 1403844 w 2652250"/>
                <a:gd name="connsiteY272" fmla="*/ 3774518 h 4569645"/>
                <a:gd name="connsiteX273" fmla="*/ 1542574 w 2652250"/>
                <a:gd name="connsiteY273" fmla="*/ 3778444 h 4569645"/>
                <a:gd name="connsiteX274" fmla="*/ 1837704 w 2652250"/>
                <a:gd name="connsiteY274" fmla="*/ 3758812 h 4569645"/>
                <a:gd name="connsiteX275" fmla="*/ 2040565 w 2652250"/>
                <a:gd name="connsiteY275" fmla="*/ 3673742 h 4569645"/>
                <a:gd name="connsiteX276" fmla="*/ 2104040 w 2652250"/>
                <a:gd name="connsiteY276" fmla="*/ 3636441 h 4569645"/>
                <a:gd name="connsiteX277" fmla="*/ 2216596 w 2652250"/>
                <a:gd name="connsiteY277" fmla="*/ 3548099 h 4569645"/>
                <a:gd name="connsiteX278" fmla="*/ 2372340 w 2652250"/>
                <a:gd name="connsiteY278" fmla="*/ 3366833 h 4569645"/>
                <a:gd name="connsiteX279" fmla="*/ 2418801 w 2652250"/>
                <a:gd name="connsiteY279" fmla="*/ 3277836 h 4569645"/>
                <a:gd name="connsiteX280" fmla="*/ 2522849 w 2652250"/>
                <a:gd name="connsiteY280" fmla="*/ 3030477 h 4569645"/>
                <a:gd name="connsiteX281" fmla="*/ 2567348 w 2652250"/>
                <a:gd name="connsiteY281" fmla="*/ 2868189 h 4569645"/>
                <a:gd name="connsiteX282" fmla="*/ 2537901 w 2652250"/>
                <a:gd name="connsiteY282" fmla="*/ 2828271 h 4569645"/>
                <a:gd name="connsiteX283" fmla="*/ 2388700 w 2652250"/>
                <a:gd name="connsiteY283" fmla="*/ 2809294 h 4569645"/>
                <a:gd name="connsiteX284" fmla="*/ 2219213 w 2652250"/>
                <a:gd name="connsiteY284" fmla="*/ 2817146 h 4569645"/>
                <a:gd name="connsiteX285" fmla="*/ 2037947 w 2652250"/>
                <a:gd name="connsiteY285" fmla="*/ 2867534 h 4569645"/>
                <a:gd name="connsiteX286" fmla="*/ 1837704 w 2652250"/>
                <a:gd name="connsiteY286" fmla="*/ 2947370 h 4569645"/>
                <a:gd name="connsiteX287" fmla="*/ 1604087 w 2652250"/>
                <a:gd name="connsiteY287" fmla="*/ 3089372 h 4569645"/>
                <a:gd name="connsiteX288" fmla="*/ 1578566 w 2652250"/>
                <a:gd name="connsiteY288" fmla="*/ 3113585 h 4569645"/>
                <a:gd name="connsiteX289" fmla="*/ 1513127 w 2652250"/>
                <a:gd name="connsiteY289" fmla="*/ 3176406 h 4569645"/>
                <a:gd name="connsiteX290" fmla="*/ 1422821 w 2652250"/>
                <a:gd name="connsiteY290" fmla="*/ 3296159 h 4569645"/>
                <a:gd name="connsiteX291" fmla="*/ 1418895 w 2652250"/>
                <a:gd name="connsiteY291" fmla="*/ 3305321 h 4569645"/>
                <a:gd name="connsiteX292" fmla="*/ 1414314 w 2652250"/>
                <a:gd name="connsiteY292" fmla="*/ 3311210 h 4569645"/>
                <a:gd name="connsiteX293" fmla="*/ 1414968 w 2652250"/>
                <a:gd name="connsiteY293" fmla="*/ 3224176 h 4569645"/>
                <a:gd name="connsiteX294" fmla="*/ 1418240 w 2652250"/>
                <a:gd name="connsiteY294" fmla="*/ 3109004 h 4569645"/>
                <a:gd name="connsiteX295" fmla="*/ 1420203 w 2652250"/>
                <a:gd name="connsiteY295" fmla="*/ 3000375 h 4569645"/>
                <a:gd name="connsiteX296" fmla="*/ 1403189 w 2652250"/>
                <a:gd name="connsiteY296" fmla="*/ 2828271 h 4569645"/>
                <a:gd name="connsiteX297" fmla="*/ 1398609 w 2652250"/>
                <a:gd name="connsiteY297" fmla="*/ 2702628 h 4569645"/>
                <a:gd name="connsiteX298" fmla="*/ 1411696 w 2652250"/>
                <a:gd name="connsiteY298" fmla="*/ 2683651 h 4569645"/>
                <a:gd name="connsiteX299" fmla="*/ 1587073 w 2652250"/>
                <a:gd name="connsiteY299" fmla="*/ 2635226 h 4569645"/>
                <a:gd name="connsiteX300" fmla="*/ 1818727 w 2652250"/>
                <a:gd name="connsiteY300" fmla="*/ 2546229 h 4569645"/>
                <a:gd name="connsiteX301" fmla="*/ 1957457 w 2652250"/>
                <a:gd name="connsiteY301" fmla="*/ 2440218 h 4569645"/>
                <a:gd name="connsiteX302" fmla="*/ 2052344 w 2652250"/>
                <a:gd name="connsiteY302" fmla="*/ 2370198 h 4569645"/>
                <a:gd name="connsiteX303" fmla="*/ 2180604 w 2652250"/>
                <a:gd name="connsiteY303" fmla="*/ 2278584 h 4569645"/>
                <a:gd name="connsiteX304" fmla="*/ 2248006 w 2652250"/>
                <a:gd name="connsiteY304" fmla="*/ 2185661 h 4569645"/>
                <a:gd name="connsiteX305" fmla="*/ 2235572 w 2652250"/>
                <a:gd name="connsiteY305" fmla="*/ 2160794 h 4569645"/>
                <a:gd name="connsiteX306" fmla="*/ 2212014 w 2652250"/>
                <a:gd name="connsiteY306" fmla="*/ 2156213 h 4569645"/>
                <a:gd name="connsiteX307" fmla="*/ 2068703 w 2652250"/>
                <a:gd name="connsiteY307" fmla="*/ 2154904 h 4569645"/>
                <a:gd name="connsiteX308" fmla="*/ 1935208 w 2652250"/>
                <a:gd name="connsiteY308" fmla="*/ 2153595 h 4569645"/>
                <a:gd name="connsiteX309" fmla="*/ 1747398 w 2652250"/>
                <a:gd name="connsiteY309" fmla="*/ 2179771 h 4569645"/>
                <a:gd name="connsiteX310" fmla="*/ 1694393 w 2652250"/>
                <a:gd name="connsiteY310" fmla="*/ 2199403 h 4569645"/>
                <a:gd name="connsiteX311" fmla="*/ 1693084 w 2652250"/>
                <a:gd name="connsiteY311" fmla="*/ 2048893 h 4569645"/>
                <a:gd name="connsiteX312" fmla="*/ 1686540 w 2652250"/>
                <a:gd name="connsiteY312" fmla="*/ 1965786 h 4569645"/>
                <a:gd name="connsiteX313" fmla="*/ 1670180 w 2652250"/>
                <a:gd name="connsiteY313" fmla="*/ 1954007 h 4569645"/>
                <a:gd name="connsiteX314" fmla="*/ 1584455 w 2652250"/>
                <a:gd name="connsiteY314" fmla="*/ 1994579 h 4569645"/>
                <a:gd name="connsiteX315" fmla="*/ 1431983 w 2652250"/>
                <a:gd name="connsiteY315" fmla="*/ 2079649 h 4569645"/>
                <a:gd name="connsiteX316" fmla="*/ 1428711 w 2652250"/>
                <a:gd name="connsiteY316" fmla="*/ 2078341 h 4569645"/>
                <a:gd name="connsiteX317" fmla="*/ 1433946 w 2652250"/>
                <a:gd name="connsiteY317" fmla="*/ 1897729 h 4569645"/>
                <a:gd name="connsiteX318" fmla="*/ 1690466 w 2652250"/>
                <a:gd name="connsiteY318" fmla="*/ 1942228 h 4569645"/>
                <a:gd name="connsiteX319" fmla="*/ 1912304 w 2652250"/>
                <a:gd name="connsiteY319" fmla="*/ 1929140 h 4569645"/>
                <a:gd name="connsiteX320" fmla="*/ 2090952 w 2652250"/>
                <a:gd name="connsiteY320" fmla="*/ 1887259 h 4569645"/>
                <a:gd name="connsiteX321" fmla="*/ 2270255 w 2652250"/>
                <a:gd name="connsiteY321" fmla="*/ 1824438 h 4569645"/>
                <a:gd name="connsiteX322" fmla="*/ 2451521 w 2652250"/>
                <a:gd name="connsiteY322" fmla="*/ 1668038 h 4569645"/>
                <a:gd name="connsiteX323" fmla="*/ 2571274 w 2652250"/>
                <a:gd name="connsiteY323" fmla="*/ 1485464 h 4569645"/>
                <a:gd name="connsiteX324" fmla="*/ 2647183 w 2652250"/>
                <a:gd name="connsiteY324" fmla="*/ 1400393 h 4569645"/>
                <a:gd name="connsiteX325" fmla="*/ 2645221 w 2652250"/>
                <a:gd name="connsiteY325" fmla="*/ 1380107 h 4569645"/>
                <a:gd name="connsiteX326" fmla="*/ 2591560 w 2652250"/>
                <a:gd name="connsiteY326" fmla="*/ 1348696 h 4569645"/>
                <a:gd name="connsiteX327" fmla="*/ 2361216 w 2652250"/>
                <a:gd name="connsiteY327" fmla="*/ 1289147 h 4569645"/>
                <a:gd name="connsiteX328" fmla="*/ 2146576 w 2652250"/>
                <a:gd name="connsiteY328" fmla="*/ 1280640 h 4569645"/>
                <a:gd name="connsiteX329" fmla="*/ 2003919 w 2652250"/>
                <a:gd name="connsiteY329" fmla="*/ 1313359 h 4569645"/>
                <a:gd name="connsiteX330" fmla="*/ 1748053 w 2652250"/>
                <a:gd name="connsiteY330" fmla="*/ 1432458 h 4569645"/>
                <a:gd name="connsiteX331" fmla="*/ 1558280 w 2652250"/>
                <a:gd name="connsiteY331" fmla="*/ 1582968 h 4569645"/>
                <a:gd name="connsiteX332" fmla="*/ 1432637 w 2652250"/>
                <a:gd name="connsiteY332" fmla="*/ 1725625 h 4569645"/>
                <a:gd name="connsiteX333" fmla="*/ 1418895 w 2652250"/>
                <a:gd name="connsiteY333" fmla="*/ 1741330 h 4569645"/>
                <a:gd name="connsiteX334" fmla="*/ 1420858 w 2652250"/>
                <a:gd name="connsiteY334" fmla="*/ 1613724 h 4569645"/>
                <a:gd name="connsiteX335" fmla="*/ 1457504 w 2652250"/>
                <a:gd name="connsiteY335" fmla="*/ 1543704 h 4569645"/>
                <a:gd name="connsiteX336" fmla="*/ 1507892 w 2652250"/>
                <a:gd name="connsiteY336" fmla="*/ 1444237 h 4569645"/>
                <a:gd name="connsiteX337" fmla="*/ 1587073 w 2652250"/>
                <a:gd name="connsiteY337" fmla="*/ 1279331 h 4569645"/>
                <a:gd name="connsiteX338" fmla="*/ 1608668 w 2652250"/>
                <a:gd name="connsiteY338" fmla="*/ 1236141 h 4569645"/>
                <a:gd name="connsiteX339" fmla="*/ 1663636 w 2652250"/>
                <a:gd name="connsiteY339" fmla="*/ 1097411 h 4569645"/>
                <a:gd name="connsiteX340" fmla="*/ 1678033 w 2652250"/>
                <a:gd name="connsiteY340" fmla="*/ 1066655 h 4569645"/>
                <a:gd name="connsiteX341" fmla="*/ 1733656 w 2652250"/>
                <a:gd name="connsiteY341" fmla="*/ 933814 h 4569645"/>
                <a:gd name="connsiteX342" fmla="*/ 1779463 w 2652250"/>
                <a:gd name="connsiteY342" fmla="*/ 814715 h 4569645"/>
                <a:gd name="connsiteX343" fmla="*/ 1815455 w 2652250"/>
                <a:gd name="connsiteY343" fmla="*/ 689726 h 4569645"/>
                <a:gd name="connsiteX344" fmla="*/ 1834432 w 2652250"/>
                <a:gd name="connsiteY344" fmla="*/ 501917 h 4569645"/>
                <a:gd name="connsiteX345" fmla="*/ 1844902 w 2652250"/>
                <a:gd name="connsiteY345" fmla="*/ 280733 h 4569645"/>
                <a:gd name="connsiteX346" fmla="*/ 1833778 w 2652250"/>
                <a:gd name="connsiteY346" fmla="*/ 24212 h 4569645"/>
                <a:gd name="connsiteX347" fmla="*/ 1829851 w 2652250"/>
                <a:gd name="connsiteY347" fmla="*/ 0 h 4569645"/>
                <a:gd name="connsiteX348" fmla="*/ 1760486 w 2652250"/>
                <a:gd name="connsiteY348" fmla="*/ 68056 h 4569645"/>
                <a:gd name="connsiteX349" fmla="*/ 1652512 w 2652250"/>
                <a:gd name="connsiteY349" fmla="*/ 213985 h 4569645"/>
                <a:gd name="connsiteX350" fmla="*/ 1543229 w 2652250"/>
                <a:gd name="connsiteY350" fmla="*/ 374965 h 4569645"/>
                <a:gd name="connsiteX351" fmla="*/ 1515090 w 2652250"/>
                <a:gd name="connsiteY351" fmla="*/ 410957 h 4569645"/>
                <a:gd name="connsiteX352" fmla="*/ 1482370 w 2652250"/>
                <a:gd name="connsiteY352" fmla="*/ 458727 h 4569645"/>
                <a:gd name="connsiteX353" fmla="*/ 1378323 w 2652250"/>
                <a:gd name="connsiteY353" fmla="*/ 655698 h 4569645"/>
                <a:gd name="connsiteX354" fmla="*/ 1316810 w 2652250"/>
                <a:gd name="connsiteY354" fmla="*/ 842854 h 4569645"/>
                <a:gd name="connsiteX355" fmla="*/ 1295869 w 2652250"/>
                <a:gd name="connsiteY355" fmla="*/ 1143873 h 4569645"/>
                <a:gd name="connsiteX356" fmla="*/ 1298487 w 2652250"/>
                <a:gd name="connsiteY356" fmla="*/ 1285875 h 4569645"/>
                <a:gd name="connsiteX357" fmla="*/ 1297178 w 2652250"/>
                <a:gd name="connsiteY357" fmla="*/ 1293073 h 4569645"/>
                <a:gd name="connsiteX358" fmla="*/ 1257915 w 2652250"/>
                <a:gd name="connsiteY358" fmla="*/ 1192297 h 4569645"/>
                <a:gd name="connsiteX359" fmla="*/ 1168264 w 2652250"/>
                <a:gd name="connsiteY359" fmla="*/ 1040479 h 4569645"/>
                <a:gd name="connsiteX360" fmla="*/ 964749 w 2652250"/>
                <a:gd name="connsiteY360" fmla="*/ 873610 h 4569645"/>
                <a:gd name="connsiteX361" fmla="*/ 924831 w 2652250"/>
                <a:gd name="connsiteY361" fmla="*/ 844817 h 4569645"/>
                <a:gd name="connsiteX362" fmla="*/ 848267 w 2652250"/>
                <a:gd name="connsiteY362" fmla="*/ 799664 h 4569645"/>
                <a:gd name="connsiteX363" fmla="*/ 763197 w 2652250"/>
                <a:gd name="connsiteY363" fmla="*/ 748621 h 4569645"/>
                <a:gd name="connsiteX364" fmla="*/ 728514 w 2652250"/>
                <a:gd name="connsiteY364" fmla="*/ 744041 h 4569645"/>
                <a:gd name="connsiteX365" fmla="*/ 718044 w 2652250"/>
                <a:gd name="connsiteY365" fmla="*/ 762364 h 4569645"/>
                <a:gd name="connsiteX366" fmla="*/ 723933 w 2652250"/>
                <a:gd name="connsiteY366" fmla="*/ 787230 h 4569645"/>
                <a:gd name="connsiteX367" fmla="*/ 815548 w 2652250"/>
                <a:gd name="connsiteY367" fmla="*/ 1112462 h 4569645"/>
                <a:gd name="connsiteX368" fmla="*/ 919596 w 2652250"/>
                <a:gd name="connsiteY368" fmla="*/ 1338226 h 4569645"/>
                <a:gd name="connsiteX369" fmla="*/ 1012519 w 2652250"/>
                <a:gd name="connsiteY369" fmla="*/ 1435730 h 4569645"/>
                <a:gd name="connsiteX370" fmla="*/ 1110677 w 2652250"/>
                <a:gd name="connsiteY370" fmla="*/ 1505750 h 4569645"/>
                <a:gd name="connsiteX371" fmla="*/ 1233048 w 2652250"/>
                <a:gd name="connsiteY371" fmla="*/ 1561373 h 4569645"/>
                <a:gd name="connsiteX372" fmla="*/ 1340368 w 2652250"/>
                <a:gd name="connsiteY372" fmla="*/ 1618305 h 4569645"/>
                <a:gd name="connsiteX373" fmla="*/ 1349529 w 2652250"/>
                <a:gd name="connsiteY373" fmla="*/ 1635974 h 4569645"/>
                <a:gd name="connsiteX374" fmla="*/ 1354110 w 2652250"/>
                <a:gd name="connsiteY374" fmla="*/ 1828364 h 4569645"/>
                <a:gd name="connsiteX375" fmla="*/ 1334479 w 2652250"/>
                <a:gd name="connsiteY375" fmla="*/ 2086193 h 4569645"/>
                <a:gd name="connsiteX376" fmla="*/ 1331207 w 2652250"/>
                <a:gd name="connsiteY376" fmla="*/ 2109097 h 4569645"/>
                <a:gd name="connsiteX377" fmla="*/ 1311575 w 2652250"/>
                <a:gd name="connsiteY377" fmla="*/ 2071142 h 4569645"/>
                <a:gd name="connsiteX378" fmla="*/ 1246790 w 2652250"/>
                <a:gd name="connsiteY378" fmla="*/ 1987380 h 4569645"/>
                <a:gd name="connsiteX379" fmla="*/ 1183969 w 2652250"/>
                <a:gd name="connsiteY379" fmla="*/ 1925868 h 4569645"/>
                <a:gd name="connsiteX380" fmla="*/ 1129000 w 2652250"/>
                <a:gd name="connsiteY380" fmla="*/ 1883333 h 4569645"/>
                <a:gd name="connsiteX381" fmla="*/ 1074032 w 2652250"/>
                <a:gd name="connsiteY381" fmla="*/ 1847995 h 4569645"/>
                <a:gd name="connsiteX382" fmla="*/ 881641 w 2652250"/>
                <a:gd name="connsiteY382" fmla="*/ 1768160 h 4569645"/>
                <a:gd name="connsiteX383" fmla="*/ 774976 w 2652250"/>
                <a:gd name="connsiteY383" fmla="*/ 1751800 h 4569645"/>
                <a:gd name="connsiteX384" fmla="*/ 600908 w 2652250"/>
                <a:gd name="connsiteY384" fmla="*/ 1743948 h 4569645"/>
                <a:gd name="connsiteX385" fmla="*/ 350277 w 2652250"/>
                <a:gd name="connsiteY385" fmla="*/ 1754418 h 4569645"/>
                <a:gd name="connsiteX386" fmla="*/ 24391 w 2652250"/>
                <a:gd name="connsiteY386" fmla="*/ 1771432 h 4569645"/>
                <a:gd name="connsiteX387" fmla="*/ 9340 w 2652250"/>
                <a:gd name="connsiteY387" fmla="*/ 1774050 h 4569645"/>
                <a:gd name="connsiteX388" fmla="*/ 6068 w 2652250"/>
                <a:gd name="connsiteY388" fmla="*/ 1796953 h 4569645"/>
                <a:gd name="connsiteX389" fmla="*/ 1342986 w 2652250"/>
                <a:gd name="connsiteY389" fmla="*/ 1583622 h 4569645"/>
                <a:gd name="connsiteX390" fmla="*/ 1327935 w 2652250"/>
                <a:gd name="connsiteY390" fmla="*/ 1574461 h 4569645"/>
                <a:gd name="connsiteX391" fmla="*/ 1221269 w 2652250"/>
                <a:gd name="connsiteY391" fmla="*/ 1522110 h 4569645"/>
                <a:gd name="connsiteX392" fmla="*/ 1154522 w 2652250"/>
                <a:gd name="connsiteY392" fmla="*/ 1493971 h 4569645"/>
                <a:gd name="connsiteX393" fmla="*/ 995505 w 2652250"/>
                <a:gd name="connsiteY393" fmla="*/ 1382070 h 4569645"/>
                <a:gd name="connsiteX394" fmla="*/ 972601 w 2652250"/>
                <a:gd name="connsiteY394" fmla="*/ 1359167 h 4569645"/>
                <a:gd name="connsiteX395" fmla="*/ 906508 w 2652250"/>
                <a:gd name="connsiteY395" fmla="*/ 1255119 h 4569645"/>
                <a:gd name="connsiteX396" fmla="*/ 803769 w 2652250"/>
                <a:gd name="connsiteY396" fmla="*/ 974386 h 4569645"/>
                <a:gd name="connsiteX397" fmla="*/ 748146 w 2652250"/>
                <a:gd name="connsiteY397" fmla="*/ 783304 h 4569645"/>
                <a:gd name="connsiteX398" fmla="*/ 747491 w 2652250"/>
                <a:gd name="connsiteY398" fmla="*/ 770871 h 4569645"/>
                <a:gd name="connsiteX399" fmla="*/ 831253 w 2652250"/>
                <a:gd name="connsiteY399" fmla="*/ 814715 h 4569645"/>
                <a:gd name="connsiteX400" fmla="*/ 912397 w 2652250"/>
                <a:gd name="connsiteY400" fmla="*/ 859868 h 4569645"/>
                <a:gd name="connsiteX401" fmla="*/ 949043 w 2652250"/>
                <a:gd name="connsiteY401" fmla="*/ 886698 h 4569645"/>
                <a:gd name="connsiteX402" fmla="*/ 1147978 w 2652250"/>
                <a:gd name="connsiteY402" fmla="*/ 1068618 h 4569645"/>
                <a:gd name="connsiteX403" fmla="*/ 1206218 w 2652250"/>
                <a:gd name="connsiteY403" fmla="*/ 1148453 h 4569645"/>
                <a:gd name="connsiteX404" fmla="*/ 1244173 w 2652250"/>
                <a:gd name="connsiteY404" fmla="*/ 1215856 h 4569645"/>
                <a:gd name="connsiteX405" fmla="*/ 1294561 w 2652250"/>
                <a:gd name="connsiteY405" fmla="*/ 1351314 h 4569645"/>
                <a:gd name="connsiteX406" fmla="*/ 1314847 w 2652250"/>
                <a:gd name="connsiteY406" fmla="*/ 1417407 h 4569645"/>
                <a:gd name="connsiteX407" fmla="*/ 1316156 w 2652250"/>
                <a:gd name="connsiteY407" fmla="*/ 1431149 h 4569645"/>
                <a:gd name="connsiteX408" fmla="*/ 1326626 w 2652250"/>
                <a:gd name="connsiteY408" fmla="*/ 1498552 h 4569645"/>
                <a:gd name="connsiteX409" fmla="*/ 1238283 w 2652250"/>
                <a:gd name="connsiteY409" fmla="*/ 1365056 h 4569645"/>
                <a:gd name="connsiteX410" fmla="*/ 1121802 w 2652250"/>
                <a:gd name="connsiteY410" fmla="*/ 1206040 h 4569645"/>
                <a:gd name="connsiteX411" fmla="*/ 1088428 w 2652250"/>
                <a:gd name="connsiteY411" fmla="*/ 1160232 h 4569645"/>
                <a:gd name="connsiteX412" fmla="*/ 1024298 w 2652250"/>
                <a:gd name="connsiteY412" fmla="*/ 1084323 h 4569645"/>
                <a:gd name="connsiteX413" fmla="*/ 922868 w 2652250"/>
                <a:gd name="connsiteY413" fmla="*/ 956717 h 4569645"/>
                <a:gd name="connsiteX414" fmla="*/ 886876 w 2652250"/>
                <a:gd name="connsiteY414" fmla="*/ 923998 h 4569645"/>
                <a:gd name="connsiteX415" fmla="*/ 915669 w 2652250"/>
                <a:gd name="connsiteY415" fmla="*/ 961952 h 4569645"/>
                <a:gd name="connsiteX416" fmla="*/ 915669 w 2652250"/>
                <a:gd name="connsiteY416" fmla="*/ 961952 h 4569645"/>
                <a:gd name="connsiteX417" fmla="*/ 969329 w 2652250"/>
                <a:gd name="connsiteY417" fmla="*/ 1043751 h 4569645"/>
                <a:gd name="connsiteX418" fmla="*/ 1103479 w 2652250"/>
                <a:gd name="connsiteY418" fmla="*/ 1226326 h 4569645"/>
                <a:gd name="connsiteX419" fmla="*/ 1260533 w 2652250"/>
                <a:gd name="connsiteY419" fmla="*/ 1448164 h 4569645"/>
                <a:gd name="connsiteX420" fmla="*/ 1330552 w 2652250"/>
                <a:gd name="connsiteY420" fmla="*/ 1555483 h 4569645"/>
                <a:gd name="connsiteX421" fmla="*/ 1342986 w 2652250"/>
                <a:gd name="connsiteY421" fmla="*/ 1583622 h 456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</a:cxnLst>
              <a:rect l="l" t="t" r="r" b="b"/>
              <a:pathLst>
                <a:path w="2652250" h="4569645">
                  <a:moveTo>
                    <a:pt x="6068" y="1796953"/>
                  </a:moveTo>
                  <a:cubicBezTo>
                    <a:pt x="8031" y="1798916"/>
                    <a:pt x="10649" y="1800879"/>
                    <a:pt x="13266" y="1801534"/>
                  </a:cubicBezTo>
                  <a:cubicBezTo>
                    <a:pt x="40097" y="1810695"/>
                    <a:pt x="59074" y="1829018"/>
                    <a:pt x="78051" y="1848650"/>
                  </a:cubicBezTo>
                  <a:cubicBezTo>
                    <a:pt x="108807" y="1881370"/>
                    <a:pt x="145453" y="1907545"/>
                    <a:pt x="176864" y="1940265"/>
                  </a:cubicBezTo>
                  <a:cubicBezTo>
                    <a:pt x="186680" y="1950080"/>
                    <a:pt x="195841" y="1960550"/>
                    <a:pt x="204348" y="1971021"/>
                  </a:cubicBezTo>
                  <a:cubicBezTo>
                    <a:pt x="257354" y="2033842"/>
                    <a:pt x="321484" y="2084884"/>
                    <a:pt x="382342" y="2140508"/>
                  </a:cubicBezTo>
                  <a:cubicBezTo>
                    <a:pt x="401320" y="2157522"/>
                    <a:pt x="423569" y="2168646"/>
                    <a:pt x="445818" y="2180425"/>
                  </a:cubicBezTo>
                  <a:cubicBezTo>
                    <a:pt x="477229" y="2196785"/>
                    <a:pt x="509294" y="2213145"/>
                    <a:pt x="540050" y="2230159"/>
                  </a:cubicBezTo>
                  <a:cubicBezTo>
                    <a:pt x="615959" y="2272040"/>
                    <a:pt x="695795" y="2295598"/>
                    <a:pt x="783483" y="2289054"/>
                  </a:cubicBezTo>
                  <a:cubicBezTo>
                    <a:pt x="848267" y="2284473"/>
                    <a:pt x="913052" y="2287745"/>
                    <a:pt x="977836" y="2289708"/>
                  </a:cubicBezTo>
                  <a:cubicBezTo>
                    <a:pt x="1038040" y="2291671"/>
                    <a:pt x="1097590" y="2297561"/>
                    <a:pt x="1157793" y="2289054"/>
                  </a:cubicBezTo>
                  <a:cubicBezTo>
                    <a:pt x="1206218" y="2282510"/>
                    <a:pt x="1253989" y="2271385"/>
                    <a:pt x="1301105" y="2257643"/>
                  </a:cubicBezTo>
                  <a:cubicBezTo>
                    <a:pt x="1285399" y="2397683"/>
                    <a:pt x="1289980" y="2538376"/>
                    <a:pt x="1275584" y="2677761"/>
                  </a:cubicBezTo>
                  <a:cubicBezTo>
                    <a:pt x="1274275" y="2677761"/>
                    <a:pt x="1272966" y="2677761"/>
                    <a:pt x="1272312" y="2677107"/>
                  </a:cubicBezTo>
                  <a:cubicBezTo>
                    <a:pt x="1244827" y="2626065"/>
                    <a:pt x="1204255" y="2588110"/>
                    <a:pt x="1161065" y="2549501"/>
                  </a:cubicBezTo>
                  <a:cubicBezTo>
                    <a:pt x="1083193" y="2480136"/>
                    <a:pt x="996814" y="2425821"/>
                    <a:pt x="898001" y="2396374"/>
                  </a:cubicBezTo>
                  <a:cubicBezTo>
                    <a:pt x="814239" y="2371507"/>
                    <a:pt x="731786" y="2340096"/>
                    <a:pt x="643444" y="2336170"/>
                  </a:cubicBezTo>
                  <a:cubicBezTo>
                    <a:pt x="615305" y="2334861"/>
                    <a:pt x="586512" y="2332898"/>
                    <a:pt x="558373" y="2334861"/>
                  </a:cubicBezTo>
                  <a:cubicBezTo>
                    <a:pt x="528271" y="2337479"/>
                    <a:pt x="498169" y="2330935"/>
                    <a:pt x="467413" y="2331589"/>
                  </a:cubicBezTo>
                  <a:cubicBezTo>
                    <a:pt x="396739" y="2333552"/>
                    <a:pt x="325410" y="2336824"/>
                    <a:pt x="254736" y="2339442"/>
                  </a:cubicBezTo>
                  <a:cubicBezTo>
                    <a:pt x="223326" y="2340751"/>
                    <a:pt x="192569" y="2341405"/>
                    <a:pt x="161159" y="2343368"/>
                  </a:cubicBezTo>
                  <a:cubicBezTo>
                    <a:pt x="135637" y="2345331"/>
                    <a:pt x="128439" y="2358419"/>
                    <a:pt x="139564" y="2381323"/>
                  </a:cubicBezTo>
                  <a:cubicBezTo>
                    <a:pt x="187334" y="2477518"/>
                    <a:pt x="229869" y="2576331"/>
                    <a:pt x="277640" y="2672526"/>
                  </a:cubicBezTo>
                  <a:cubicBezTo>
                    <a:pt x="315594" y="2748435"/>
                    <a:pt x="360093" y="2820418"/>
                    <a:pt x="414407" y="2885857"/>
                  </a:cubicBezTo>
                  <a:cubicBezTo>
                    <a:pt x="428149" y="2902217"/>
                    <a:pt x="442546" y="2916613"/>
                    <a:pt x="460215" y="2927738"/>
                  </a:cubicBezTo>
                  <a:cubicBezTo>
                    <a:pt x="479192" y="2940171"/>
                    <a:pt x="494897" y="2955222"/>
                    <a:pt x="511257" y="2970928"/>
                  </a:cubicBezTo>
                  <a:cubicBezTo>
                    <a:pt x="536124" y="2994486"/>
                    <a:pt x="563608" y="3014772"/>
                    <a:pt x="595019" y="3028514"/>
                  </a:cubicBezTo>
                  <a:cubicBezTo>
                    <a:pt x="626429" y="3042256"/>
                    <a:pt x="653914" y="3062542"/>
                    <a:pt x="684670" y="3078247"/>
                  </a:cubicBezTo>
                  <a:cubicBezTo>
                    <a:pt x="712154" y="3091990"/>
                    <a:pt x="739639" y="3103114"/>
                    <a:pt x="769741" y="3109658"/>
                  </a:cubicBezTo>
                  <a:cubicBezTo>
                    <a:pt x="791990" y="3114893"/>
                    <a:pt x="812930" y="3122746"/>
                    <a:pt x="833216" y="3133216"/>
                  </a:cubicBezTo>
                  <a:cubicBezTo>
                    <a:pt x="882296" y="3158737"/>
                    <a:pt x="933338" y="3180332"/>
                    <a:pt x="989615" y="3185567"/>
                  </a:cubicBezTo>
                  <a:cubicBezTo>
                    <a:pt x="1034768" y="3190148"/>
                    <a:pt x="1077958" y="3206508"/>
                    <a:pt x="1120493" y="3221559"/>
                  </a:cubicBezTo>
                  <a:cubicBezTo>
                    <a:pt x="1160411" y="3235955"/>
                    <a:pt x="1201638" y="3243808"/>
                    <a:pt x="1243518" y="3249043"/>
                  </a:cubicBezTo>
                  <a:cubicBezTo>
                    <a:pt x="1267077" y="3252315"/>
                    <a:pt x="1286054" y="3264094"/>
                    <a:pt x="1306340" y="3273910"/>
                  </a:cubicBezTo>
                  <a:cubicBezTo>
                    <a:pt x="1310921" y="3275873"/>
                    <a:pt x="1310921" y="3280454"/>
                    <a:pt x="1312229" y="3284380"/>
                  </a:cubicBezTo>
                  <a:cubicBezTo>
                    <a:pt x="1314193" y="3297468"/>
                    <a:pt x="1315501" y="3310556"/>
                    <a:pt x="1314193" y="3323643"/>
                  </a:cubicBezTo>
                  <a:cubicBezTo>
                    <a:pt x="1307649" y="3398244"/>
                    <a:pt x="1310266" y="3472844"/>
                    <a:pt x="1303722" y="3547445"/>
                  </a:cubicBezTo>
                  <a:cubicBezTo>
                    <a:pt x="1301759" y="3574274"/>
                    <a:pt x="1295869" y="3600450"/>
                    <a:pt x="1291289" y="3627280"/>
                  </a:cubicBezTo>
                  <a:cubicBezTo>
                    <a:pt x="1280164" y="3691410"/>
                    <a:pt x="1273620" y="3756849"/>
                    <a:pt x="1271003" y="3822288"/>
                  </a:cubicBezTo>
                  <a:cubicBezTo>
                    <a:pt x="1269694" y="3867441"/>
                    <a:pt x="1259224" y="3911285"/>
                    <a:pt x="1255298" y="3956438"/>
                  </a:cubicBezTo>
                  <a:cubicBezTo>
                    <a:pt x="1251371" y="4004208"/>
                    <a:pt x="1238283" y="4050670"/>
                    <a:pt x="1238938" y="4099095"/>
                  </a:cubicBezTo>
                  <a:cubicBezTo>
                    <a:pt x="1239592" y="4146865"/>
                    <a:pt x="1231085" y="4193981"/>
                    <a:pt x="1230431" y="4241752"/>
                  </a:cubicBezTo>
                  <a:cubicBezTo>
                    <a:pt x="1229776" y="4265310"/>
                    <a:pt x="1225850" y="4287559"/>
                    <a:pt x="1219960" y="4310463"/>
                  </a:cubicBezTo>
                  <a:cubicBezTo>
                    <a:pt x="1214725" y="4330749"/>
                    <a:pt x="1214071" y="4352344"/>
                    <a:pt x="1216688" y="4372630"/>
                  </a:cubicBezTo>
                  <a:cubicBezTo>
                    <a:pt x="1220615" y="4409276"/>
                    <a:pt x="1218652" y="4445267"/>
                    <a:pt x="1219306" y="4481258"/>
                  </a:cubicBezTo>
                  <a:cubicBezTo>
                    <a:pt x="1219306" y="4487148"/>
                    <a:pt x="1219960" y="4493692"/>
                    <a:pt x="1221269" y="4499581"/>
                  </a:cubicBezTo>
                  <a:cubicBezTo>
                    <a:pt x="1222578" y="4506125"/>
                    <a:pt x="1227159" y="4510051"/>
                    <a:pt x="1233702" y="4510706"/>
                  </a:cubicBezTo>
                  <a:cubicBezTo>
                    <a:pt x="1242210" y="4511360"/>
                    <a:pt x="1243518" y="4504816"/>
                    <a:pt x="1245482" y="4498927"/>
                  </a:cubicBezTo>
                  <a:cubicBezTo>
                    <a:pt x="1246136" y="4496309"/>
                    <a:pt x="1246136" y="4493037"/>
                    <a:pt x="1246136" y="4490420"/>
                  </a:cubicBezTo>
                  <a:cubicBezTo>
                    <a:pt x="1246136" y="4484530"/>
                    <a:pt x="1244827" y="4479295"/>
                    <a:pt x="1245482" y="4473406"/>
                  </a:cubicBezTo>
                  <a:cubicBezTo>
                    <a:pt x="1251371" y="4423672"/>
                    <a:pt x="1240246" y="4373938"/>
                    <a:pt x="1248099" y="4324859"/>
                  </a:cubicBezTo>
                  <a:cubicBezTo>
                    <a:pt x="1253989" y="4288214"/>
                    <a:pt x="1259878" y="4252222"/>
                    <a:pt x="1262496" y="4215576"/>
                  </a:cubicBezTo>
                  <a:cubicBezTo>
                    <a:pt x="1265768" y="4167806"/>
                    <a:pt x="1270348" y="4120035"/>
                    <a:pt x="1271003" y="4072265"/>
                  </a:cubicBezTo>
                  <a:cubicBezTo>
                    <a:pt x="1272312" y="4028421"/>
                    <a:pt x="1282127" y="3985231"/>
                    <a:pt x="1288671" y="3941387"/>
                  </a:cubicBezTo>
                  <a:cubicBezTo>
                    <a:pt x="1300450" y="3858934"/>
                    <a:pt x="1301759" y="3775172"/>
                    <a:pt x="1310266" y="3692719"/>
                  </a:cubicBezTo>
                  <a:cubicBezTo>
                    <a:pt x="1313538" y="3663926"/>
                    <a:pt x="1316810" y="3635133"/>
                    <a:pt x="1323354" y="3606994"/>
                  </a:cubicBezTo>
                  <a:cubicBezTo>
                    <a:pt x="1325972" y="3595215"/>
                    <a:pt x="1327280" y="3582782"/>
                    <a:pt x="1327935" y="3570348"/>
                  </a:cubicBezTo>
                  <a:cubicBezTo>
                    <a:pt x="1330552" y="3510799"/>
                    <a:pt x="1335133" y="3451249"/>
                    <a:pt x="1332515" y="3391700"/>
                  </a:cubicBezTo>
                  <a:cubicBezTo>
                    <a:pt x="1331207" y="3358981"/>
                    <a:pt x="1337096" y="3326261"/>
                    <a:pt x="1331207" y="3294196"/>
                  </a:cubicBezTo>
                  <a:cubicBezTo>
                    <a:pt x="1330552" y="3291579"/>
                    <a:pt x="1331207" y="3289615"/>
                    <a:pt x="1333824" y="3286998"/>
                  </a:cubicBezTo>
                  <a:cubicBezTo>
                    <a:pt x="1347566" y="3274564"/>
                    <a:pt x="1344949" y="3260822"/>
                    <a:pt x="1328589" y="3251661"/>
                  </a:cubicBezTo>
                  <a:cubicBezTo>
                    <a:pt x="1298487" y="3235301"/>
                    <a:pt x="1268385" y="3219596"/>
                    <a:pt x="1233702" y="3216978"/>
                  </a:cubicBezTo>
                  <a:cubicBezTo>
                    <a:pt x="1195094" y="3213706"/>
                    <a:pt x="1159757" y="3199309"/>
                    <a:pt x="1123111" y="3188185"/>
                  </a:cubicBezTo>
                  <a:cubicBezTo>
                    <a:pt x="1070760" y="3172480"/>
                    <a:pt x="1019063" y="3154157"/>
                    <a:pt x="963440" y="3148267"/>
                  </a:cubicBezTo>
                  <a:cubicBezTo>
                    <a:pt x="928103" y="3144341"/>
                    <a:pt x="896038" y="3127327"/>
                    <a:pt x="863972" y="3110967"/>
                  </a:cubicBezTo>
                  <a:cubicBezTo>
                    <a:pt x="834525" y="3095916"/>
                    <a:pt x="805077" y="3082828"/>
                    <a:pt x="773013" y="3076284"/>
                  </a:cubicBezTo>
                  <a:cubicBezTo>
                    <a:pt x="736367" y="3068432"/>
                    <a:pt x="703647" y="3051418"/>
                    <a:pt x="671582" y="3033095"/>
                  </a:cubicBezTo>
                  <a:cubicBezTo>
                    <a:pt x="648024" y="3019352"/>
                    <a:pt x="624466" y="3005610"/>
                    <a:pt x="598945" y="2993831"/>
                  </a:cubicBezTo>
                  <a:cubicBezTo>
                    <a:pt x="593056" y="2991214"/>
                    <a:pt x="587166" y="2989251"/>
                    <a:pt x="582585" y="2985324"/>
                  </a:cubicBezTo>
                  <a:cubicBezTo>
                    <a:pt x="521073" y="2934936"/>
                    <a:pt x="454325" y="2890438"/>
                    <a:pt x="406555" y="2824344"/>
                  </a:cubicBezTo>
                  <a:cubicBezTo>
                    <a:pt x="338498" y="2730767"/>
                    <a:pt x="289419" y="2628028"/>
                    <a:pt x="240994" y="2523980"/>
                  </a:cubicBezTo>
                  <a:cubicBezTo>
                    <a:pt x="219399" y="2476864"/>
                    <a:pt x="195187" y="2430402"/>
                    <a:pt x="172938" y="2383286"/>
                  </a:cubicBezTo>
                  <a:cubicBezTo>
                    <a:pt x="170974" y="2378705"/>
                    <a:pt x="163122" y="2371507"/>
                    <a:pt x="176209" y="2371507"/>
                  </a:cubicBezTo>
                  <a:cubicBezTo>
                    <a:pt x="275677" y="2368890"/>
                    <a:pt x="374489" y="2359074"/>
                    <a:pt x="473957" y="2361691"/>
                  </a:cubicBezTo>
                  <a:cubicBezTo>
                    <a:pt x="528925" y="2363654"/>
                    <a:pt x="583894" y="2359728"/>
                    <a:pt x="638208" y="2364963"/>
                  </a:cubicBezTo>
                  <a:cubicBezTo>
                    <a:pt x="687287" y="2369544"/>
                    <a:pt x="735058" y="2376742"/>
                    <a:pt x="780865" y="2393756"/>
                  </a:cubicBezTo>
                  <a:cubicBezTo>
                    <a:pt x="811621" y="2404881"/>
                    <a:pt x="844341" y="2408153"/>
                    <a:pt x="875752" y="2418623"/>
                  </a:cubicBezTo>
                  <a:cubicBezTo>
                    <a:pt x="966057" y="2448071"/>
                    <a:pt x="1050473" y="2488643"/>
                    <a:pt x="1121148" y="2554082"/>
                  </a:cubicBezTo>
                  <a:cubicBezTo>
                    <a:pt x="1130309" y="2562589"/>
                    <a:pt x="1139471" y="2571096"/>
                    <a:pt x="1149286" y="2578294"/>
                  </a:cubicBezTo>
                  <a:cubicBezTo>
                    <a:pt x="1208836" y="2620175"/>
                    <a:pt x="1244173" y="2679725"/>
                    <a:pt x="1274929" y="2743200"/>
                  </a:cubicBezTo>
                  <a:cubicBezTo>
                    <a:pt x="1309612" y="2815837"/>
                    <a:pt x="1322700" y="2893710"/>
                    <a:pt x="1332515" y="2972891"/>
                  </a:cubicBezTo>
                  <a:cubicBezTo>
                    <a:pt x="1336442" y="3006265"/>
                    <a:pt x="1340368" y="3040293"/>
                    <a:pt x="1344294" y="3073667"/>
                  </a:cubicBezTo>
                  <a:cubicBezTo>
                    <a:pt x="1344949" y="3078247"/>
                    <a:pt x="1346912" y="3082828"/>
                    <a:pt x="1348221" y="3087409"/>
                  </a:cubicBezTo>
                  <a:cubicBezTo>
                    <a:pt x="1350184" y="3093298"/>
                    <a:pt x="1354110" y="3095262"/>
                    <a:pt x="1360000" y="3095262"/>
                  </a:cubicBezTo>
                  <a:cubicBezTo>
                    <a:pt x="1366544" y="3094607"/>
                    <a:pt x="1370470" y="3090681"/>
                    <a:pt x="1370470" y="3084137"/>
                  </a:cubicBezTo>
                  <a:cubicBezTo>
                    <a:pt x="1371124" y="3071049"/>
                    <a:pt x="1373088" y="3057307"/>
                    <a:pt x="1371779" y="3044219"/>
                  </a:cubicBezTo>
                  <a:cubicBezTo>
                    <a:pt x="1365889" y="2974854"/>
                    <a:pt x="1363272" y="2905489"/>
                    <a:pt x="1342986" y="2838086"/>
                  </a:cubicBezTo>
                  <a:cubicBezTo>
                    <a:pt x="1329244" y="2792279"/>
                    <a:pt x="1314847" y="2747127"/>
                    <a:pt x="1301105" y="2701319"/>
                  </a:cubicBezTo>
                  <a:cubicBezTo>
                    <a:pt x="1299141" y="2694121"/>
                    <a:pt x="1298487" y="2687577"/>
                    <a:pt x="1299141" y="2680379"/>
                  </a:cubicBezTo>
                  <a:cubicBezTo>
                    <a:pt x="1310266" y="2567170"/>
                    <a:pt x="1310921" y="2453306"/>
                    <a:pt x="1312884" y="2340096"/>
                  </a:cubicBezTo>
                  <a:cubicBezTo>
                    <a:pt x="1313538" y="2312612"/>
                    <a:pt x="1316810" y="2285127"/>
                    <a:pt x="1318773" y="2257643"/>
                  </a:cubicBezTo>
                  <a:cubicBezTo>
                    <a:pt x="1319428" y="2250445"/>
                    <a:pt x="1324008" y="2246519"/>
                    <a:pt x="1327280" y="2241938"/>
                  </a:cubicBezTo>
                  <a:cubicBezTo>
                    <a:pt x="1332515" y="2234740"/>
                    <a:pt x="1335133" y="2226887"/>
                    <a:pt x="1328589" y="2220343"/>
                  </a:cubicBezTo>
                  <a:cubicBezTo>
                    <a:pt x="1322045" y="2214454"/>
                    <a:pt x="1314193" y="2217725"/>
                    <a:pt x="1308303" y="2223615"/>
                  </a:cubicBezTo>
                  <a:cubicBezTo>
                    <a:pt x="1302413" y="2229504"/>
                    <a:pt x="1294561" y="2232122"/>
                    <a:pt x="1286708" y="2234085"/>
                  </a:cubicBezTo>
                  <a:cubicBezTo>
                    <a:pt x="1221924" y="2251100"/>
                    <a:pt x="1155830" y="2265496"/>
                    <a:pt x="1088428" y="2262878"/>
                  </a:cubicBezTo>
                  <a:cubicBezTo>
                    <a:pt x="1046547" y="2261570"/>
                    <a:pt x="1004012" y="2260915"/>
                    <a:pt x="962131" y="2256989"/>
                  </a:cubicBezTo>
                  <a:cubicBezTo>
                    <a:pt x="893420" y="2250445"/>
                    <a:pt x="824709" y="2254372"/>
                    <a:pt x="756653" y="2255680"/>
                  </a:cubicBezTo>
                  <a:cubicBezTo>
                    <a:pt x="693831" y="2256335"/>
                    <a:pt x="634936" y="2238666"/>
                    <a:pt x="579313" y="2211182"/>
                  </a:cubicBezTo>
                  <a:cubicBezTo>
                    <a:pt x="536778" y="2190241"/>
                    <a:pt x="495551" y="2166683"/>
                    <a:pt x="453671" y="2145088"/>
                  </a:cubicBezTo>
                  <a:cubicBezTo>
                    <a:pt x="406555" y="2121530"/>
                    <a:pt x="369909" y="2083576"/>
                    <a:pt x="330645" y="2050202"/>
                  </a:cubicBezTo>
                  <a:cubicBezTo>
                    <a:pt x="286801" y="2013556"/>
                    <a:pt x="247538" y="1972984"/>
                    <a:pt x="210238" y="1929794"/>
                  </a:cubicBezTo>
                  <a:cubicBezTo>
                    <a:pt x="187988" y="1904927"/>
                    <a:pt x="162467" y="1883987"/>
                    <a:pt x="136946" y="1862392"/>
                  </a:cubicBezTo>
                  <a:cubicBezTo>
                    <a:pt x="114697" y="1843415"/>
                    <a:pt x="94411" y="1822474"/>
                    <a:pt x="72161" y="1798916"/>
                  </a:cubicBezTo>
                  <a:cubicBezTo>
                    <a:pt x="98992" y="1797607"/>
                    <a:pt x="122549" y="1796953"/>
                    <a:pt x="146762" y="1795644"/>
                  </a:cubicBezTo>
                  <a:cubicBezTo>
                    <a:pt x="220708" y="1791718"/>
                    <a:pt x="294000" y="1787792"/>
                    <a:pt x="367291" y="1780593"/>
                  </a:cubicBezTo>
                  <a:cubicBezTo>
                    <a:pt x="467413" y="1770778"/>
                    <a:pt x="567534" y="1771432"/>
                    <a:pt x="667656" y="1771432"/>
                  </a:cubicBezTo>
                  <a:cubicBezTo>
                    <a:pt x="745528" y="1771432"/>
                    <a:pt x="821437" y="1782557"/>
                    <a:pt x="897347" y="1797607"/>
                  </a:cubicBezTo>
                  <a:cubicBezTo>
                    <a:pt x="960168" y="1810041"/>
                    <a:pt x="1021681" y="1832290"/>
                    <a:pt x="1072069" y="1874826"/>
                  </a:cubicBezTo>
                  <a:cubicBezTo>
                    <a:pt x="1074686" y="1876789"/>
                    <a:pt x="1077304" y="1878752"/>
                    <a:pt x="1079921" y="1880715"/>
                  </a:cubicBezTo>
                  <a:cubicBezTo>
                    <a:pt x="1149941" y="1914743"/>
                    <a:pt x="1198366" y="1974292"/>
                    <a:pt x="1253334" y="2025335"/>
                  </a:cubicBezTo>
                  <a:cubicBezTo>
                    <a:pt x="1283436" y="2052819"/>
                    <a:pt x="1297833" y="2090774"/>
                    <a:pt x="1314193" y="2126766"/>
                  </a:cubicBezTo>
                  <a:cubicBezTo>
                    <a:pt x="1319428" y="2137890"/>
                    <a:pt x="1324008" y="2149015"/>
                    <a:pt x="1326626" y="2161448"/>
                  </a:cubicBezTo>
                  <a:cubicBezTo>
                    <a:pt x="1327935" y="2167337"/>
                    <a:pt x="1330552" y="2174536"/>
                    <a:pt x="1339714" y="2173227"/>
                  </a:cubicBezTo>
                  <a:cubicBezTo>
                    <a:pt x="1348875" y="2171918"/>
                    <a:pt x="1350184" y="2166029"/>
                    <a:pt x="1351493" y="2158176"/>
                  </a:cubicBezTo>
                  <a:cubicBezTo>
                    <a:pt x="1360000" y="2075069"/>
                    <a:pt x="1367198" y="1991961"/>
                    <a:pt x="1371779" y="1908854"/>
                  </a:cubicBezTo>
                  <a:cubicBezTo>
                    <a:pt x="1373742" y="1867627"/>
                    <a:pt x="1371124" y="1826401"/>
                    <a:pt x="1372433" y="1785174"/>
                  </a:cubicBezTo>
                  <a:cubicBezTo>
                    <a:pt x="1373742" y="1737404"/>
                    <a:pt x="1371779" y="1689633"/>
                    <a:pt x="1371124" y="1642517"/>
                  </a:cubicBezTo>
                  <a:cubicBezTo>
                    <a:pt x="1369816" y="1572498"/>
                    <a:pt x="1354764" y="1504441"/>
                    <a:pt x="1344949" y="1435730"/>
                  </a:cubicBezTo>
                  <a:cubicBezTo>
                    <a:pt x="1330552" y="1336263"/>
                    <a:pt x="1328589" y="1236141"/>
                    <a:pt x="1330552" y="1136020"/>
                  </a:cubicBezTo>
                  <a:cubicBezTo>
                    <a:pt x="1331861" y="1076470"/>
                    <a:pt x="1329244" y="1016921"/>
                    <a:pt x="1333824" y="957372"/>
                  </a:cubicBezTo>
                  <a:cubicBezTo>
                    <a:pt x="1339059" y="889969"/>
                    <a:pt x="1356073" y="825185"/>
                    <a:pt x="1374396" y="760400"/>
                  </a:cubicBezTo>
                  <a:cubicBezTo>
                    <a:pt x="1395991" y="685146"/>
                    <a:pt x="1429365" y="615126"/>
                    <a:pt x="1467974" y="547724"/>
                  </a:cubicBezTo>
                  <a:cubicBezTo>
                    <a:pt x="1489569" y="509769"/>
                    <a:pt x="1505274" y="467888"/>
                    <a:pt x="1531450" y="431897"/>
                  </a:cubicBezTo>
                  <a:cubicBezTo>
                    <a:pt x="1575294" y="371693"/>
                    <a:pt x="1615866" y="309526"/>
                    <a:pt x="1659710" y="249322"/>
                  </a:cubicBezTo>
                  <a:cubicBezTo>
                    <a:pt x="1698319" y="196317"/>
                    <a:pt x="1735619" y="142657"/>
                    <a:pt x="1772919" y="88997"/>
                  </a:cubicBezTo>
                  <a:cubicBezTo>
                    <a:pt x="1784698" y="72637"/>
                    <a:pt x="1801713" y="62167"/>
                    <a:pt x="1816764" y="45807"/>
                  </a:cubicBezTo>
                  <a:cubicBezTo>
                    <a:pt x="1817418" y="75909"/>
                    <a:pt x="1816764" y="103394"/>
                    <a:pt x="1818072" y="130878"/>
                  </a:cubicBezTo>
                  <a:cubicBezTo>
                    <a:pt x="1820690" y="219875"/>
                    <a:pt x="1820035" y="308872"/>
                    <a:pt x="1811529" y="397869"/>
                  </a:cubicBezTo>
                  <a:cubicBezTo>
                    <a:pt x="1799749" y="516313"/>
                    <a:pt x="1786661" y="634758"/>
                    <a:pt x="1754597" y="749276"/>
                  </a:cubicBezTo>
                  <a:cubicBezTo>
                    <a:pt x="1730384" y="836310"/>
                    <a:pt x="1708789" y="924652"/>
                    <a:pt x="1670835" y="1006451"/>
                  </a:cubicBezTo>
                  <a:cubicBezTo>
                    <a:pt x="1651203" y="1048332"/>
                    <a:pt x="1629608" y="1088904"/>
                    <a:pt x="1611940" y="1132094"/>
                  </a:cubicBezTo>
                  <a:cubicBezTo>
                    <a:pt x="1602124" y="1155652"/>
                    <a:pt x="1592308" y="1179209"/>
                    <a:pt x="1584455" y="1203422"/>
                  </a:cubicBezTo>
                  <a:cubicBezTo>
                    <a:pt x="1579875" y="1217819"/>
                    <a:pt x="1574640" y="1232215"/>
                    <a:pt x="1566787" y="1245303"/>
                  </a:cubicBezTo>
                  <a:cubicBezTo>
                    <a:pt x="1526215" y="1315323"/>
                    <a:pt x="1491532" y="1388614"/>
                    <a:pt x="1464702" y="1465178"/>
                  </a:cubicBezTo>
                  <a:cubicBezTo>
                    <a:pt x="1451614" y="1502478"/>
                    <a:pt x="1426747" y="1533889"/>
                    <a:pt x="1408424" y="1568571"/>
                  </a:cubicBezTo>
                  <a:cubicBezTo>
                    <a:pt x="1400572" y="1583622"/>
                    <a:pt x="1394682" y="1599328"/>
                    <a:pt x="1393374" y="1615033"/>
                  </a:cubicBezTo>
                  <a:cubicBezTo>
                    <a:pt x="1390756" y="1656259"/>
                    <a:pt x="1392065" y="1698141"/>
                    <a:pt x="1394682" y="1739367"/>
                  </a:cubicBezTo>
                  <a:cubicBezTo>
                    <a:pt x="1395991" y="1757690"/>
                    <a:pt x="1395991" y="1774704"/>
                    <a:pt x="1387484" y="1791718"/>
                  </a:cubicBezTo>
                  <a:cubicBezTo>
                    <a:pt x="1384212" y="1798262"/>
                    <a:pt x="1382904" y="1804806"/>
                    <a:pt x="1380940" y="1812004"/>
                  </a:cubicBezTo>
                  <a:cubicBezTo>
                    <a:pt x="1379632" y="1818548"/>
                    <a:pt x="1378323" y="1825746"/>
                    <a:pt x="1386830" y="1828364"/>
                  </a:cubicBezTo>
                  <a:cubicBezTo>
                    <a:pt x="1394682" y="1830327"/>
                    <a:pt x="1397954" y="1823783"/>
                    <a:pt x="1399917" y="1817894"/>
                  </a:cubicBezTo>
                  <a:cubicBezTo>
                    <a:pt x="1405153" y="1803497"/>
                    <a:pt x="1411042" y="1788446"/>
                    <a:pt x="1419549" y="1775358"/>
                  </a:cubicBezTo>
                  <a:cubicBezTo>
                    <a:pt x="1422821" y="1770778"/>
                    <a:pt x="1425439" y="1765543"/>
                    <a:pt x="1429365" y="1761616"/>
                  </a:cubicBezTo>
                  <a:cubicBezTo>
                    <a:pt x="1486951" y="1709265"/>
                    <a:pt x="1536030" y="1648407"/>
                    <a:pt x="1592962" y="1594747"/>
                  </a:cubicBezTo>
                  <a:cubicBezTo>
                    <a:pt x="1625028" y="1563991"/>
                    <a:pt x="1656438" y="1532580"/>
                    <a:pt x="1691775" y="1504441"/>
                  </a:cubicBezTo>
                  <a:cubicBezTo>
                    <a:pt x="1729730" y="1474339"/>
                    <a:pt x="1771611" y="1448818"/>
                    <a:pt x="1814146" y="1426569"/>
                  </a:cubicBezTo>
                  <a:cubicBezTo>
                    <a:pt x="1862571" y="1401048"/>
                    <a:pt x="1910341" y="1374218"/>
                    <a:pt x="1961383" y="1355895"/>
                  </a:cubicBezTo>
                  <a:cubicBezTo>
                    <a:pt x="2016352" y="1336263"/>
                    <a:pt x="2071975" y="1318595"/>
                    <a:pt x="2130216" y="1308124"/>
                  </a:cubicBezTo>
                  <a:cubicBezTo>
                    <a:pt x="2203508" y="1295036"/>
                    <a:pt x="2276145" y="1302889"/>
                    <a:pt x="2349436" y="1310742"/>
                  </a:cubicBezTo>
                  <a:cubicBezTo>
                    <a:pt x="2399170" y="1315977"/>
                    <a:pt x="2446286" y="1331683"/>
                    <a:pt x="2494056" y="1343461"/>
                  </a:cubicBezTo>
                  <a:cubicBezTo>
                    <a:pt x="2536591" y="1353932"/>
                    <a:pt x="2576510" y="1369637"/>
                    <a:pt x="2617736" y="1387960"/>
                  </a:cubicBezTo>
                  <a:cubicBezTo>
                    <a:pt x="2571929" y="1427223"/>
                    <a:pt x="2541173" y="1476957"/>
                    <a:pt x="2510416" y="1526036"/>
                  </a:cubicBezTo>
                  <a:cubicBezTo>
                    <a:pt x="2489476" y="1560064"/>
                    <a:pt x="2466572" y="1593438"/>
                    <a:pt x="2443014" y="1626158"/>
                  </a:cubicBezTo>
                  <a:cubicBezTo>
                    <a:pt x="2416184" y="1664112"/>
                    <a:pt x="2383465" y="1695523"/>
                    <a:pt x="2349436" y="1726933"/>
                  </a:cubicBezTo>
                  <a:cubicBezTo>
                    <a:pt x="2305592" y="1767506"/>
                    <a:pt x="2255204" y="1796953"/>
                    <a:pt x="2198927" y="1815931"/>
                  </a:cubicBezTo>
                  <a:cubicBezTo>
                    <a:pt x="2128253" y="1839488"/>
                    <a:pt x="2056270" y="1860429"/>
                    <a:pt x="1984942" y="1882024"/>
                  </a:cubicBezTo>
                  <a:cubicBezTo>
                    <a:pt x="1965964" y="1887913"/>
                    <a:pt x="1945678" y="1888568"/>
                    <a:pt x="1926047" y="1889877"/>
                  </a:cubicBezTo>
                  <a:cubicBezTo>
                    <a:pt x="1880894" y="1892494"/>
                    <a:pt x="1836395" y="1905582"/>
                    <a:pt x="1791242" y="1907545"/>
                  </a:cubicBezTo>
                  <a:cubicBezTo>
                    <a:pt x="1729075" y="1910817"/>
                    <a:pt x="1667563" y="1904273"/>
                    <a:pt x="1606050" y="1897075"/>
                  </a:cubicBezTo>
                  <a:cubicBezTo>
                    <a:pt x="1574640" y="1893803"/>
                    <a:pt x="1543229" y="1886605"/>
                    <a:pt x="1511818" y="1884641"/>
                  </a:cubicBezTo>
                  <a:cubicBezTo>
                    <a:pt x="1483679" y="1882678"/>
                    <a:pt x="1458158" y="1870899"/>
                    <a:pt x="1431983" y="1861083"/>
                  </a:cubicBezTo>
                  <a:cubicBezTo>
                    <a:pt x="1421512" y="1857157"/>
                    <a:pt x="1414314" y="1859774"/>
                    <a:pt x="1412351" y="1871554"/>
                  </a:cubicBezTo>
                  <a:cubicBezTo>
                    <a:pt x="1411696" y="1875480"/>
                    <a:pt x="1411042" y="1880061"/>
                    <a:pt x="1411042" y="1883987"/>
                  </a:cubicBezTo>
                  <a:cubicBezTo>
                    <a:pt x="1409079" y="1940919"/>
                    <a:pt x="1406461" y="1997196"/>
                    <a:pt x="1404498" y="2054128"/>
                  </a:cubicBezTo>
                  <a:cubicBezTo>
                    <a:pt x="1404498" y="2054783"/>
                    <a:pt x="1404498" y="2054783"/>
                    <a:pt x="1404498" y="2055437"/>
                  </a:cubicBezTo>
                  <a:cubicBezTo>
                    <a:pt x="1413005" y="2086193"/>
                    <a:pt x="1402535" y="2111060"/>
                    <a:pt x="1383558" y="2134618"/>
                  </a:cubicBezTo>
                  <a:cubicBezTo>
                    <a:pt x="1375051" y="2145088"/>
                    <a:pt x="1372433" y="2158176"/>
                    <a:pt x="1370470" y="2171918"/>
                  </a:cubicBezTo>
                  <a:cubicBezTo>
                    <a:pt x="1362617" y="2224924"/>
                    <a:pt x="1360654" y="2277275"/>
                    <a:pt x="1370470" y="2330281"/>
                  </a:cubicBezTo>
                  <a:cubicBezTo>
                    <a:pt x="1377668" y="2368235"/>
                    <a:pt x="1377014" y="2406844"/>
                    <a:pt x="1378977" y="2444799"/>
                  </a:cubicBezTo>
                  <a:cubicBezTo>
                    <a:pt x="1381595" y="2499113"/>
                    <a:pt x="1367852" y="2550810"/>
                    <a:pt x="1348221" y="2600543"/>
                  </a:cubicBezTo>
                  <a:cubicBezTo>
                    <a:pt x="1344949" y="2609050"/>
                    <a:pt x="1342986" y="2617558"/>
                    <a:pt x="1341022" y="2626719"/>
                  </a:cubicBezTo>
                  <a:cubicBezTo>
                    <a:pt x="1339714" y="2631954"/>
                    <a:pt x="1339714" y="2638498"/>
                    <a:pt x="1345603" y="2639807"/>
                  </a:cubicBezTo>
                  <a:cubicBezTo>
                    <a:pt x="1352147" y="2641770"/>
                    <a:pt x="1355419" y="2636535"/>
                    <a:pt x="1358036" y="2630645"/>
                  </a:cubicBezTo>
                  <a:cubicBezTo>
                    <a:pt x="1374396" y="2586801"/>
                    <a:pt x="1396646" y="2545575"/>
                    <a:pt x="1405153" y="2499113"/>
                  </a:cubicBezTo>
                  <a:cubicBezTo>
                    <a:pt x="1410388" y="2470320"/>
                    <a:pt x="1414314" y="2442181"/>
                    <a:pt x="1403844" y="2414042"/>
                  </a:cubicBezTo>
                  <a:cubicBezTo>
                    <a:pt x="1402535" y="2410770"/>
                    <a:pt x="1401881" y="2406844"/>
                    <a:pt x="1402535" y="2402918"/>
                  </a:cubicBezTo>
                  <a:cubicBezTo>
                    <a:pt x="1405807" y="2357110"/>
                    <a:pt x="1395991" y="2311303"/>
                    <a:pt x="1397954" y="2265496"/>
                  </a:cubicBezTo>
                  <a:cubicBezTo>
                    <a:pt x="1399917" y="2210527"/>
                    <a:pt x="1401881" y="2154250"/>
                    <a:pt x="1446379" y="2113023"/>
                  </a:cubicBezTo>
                  <a:cubicBezTo>
                    <a:pt x="1463393" y="2097318"/>
                    <a:pt x="1481716" y="2080958"/>
                    <a:pt x="1502002" y="2069179"/>
                  </a:cubicBezTo>
                  <a:cubicBezTo>
                    <a:pt x="1539302" y="2047584"/>
                    <a:pt x="1572022" y="2019446"/>
                    <a:pt x="1608013" y="1995888"/>
                  </a:cubicBezTo>
                  <a:cubicBezTo>
                    <a:pt x="1625028" y="1984763"/>
                    <a:pt x="1643350" y="1976256"/>
                    <a:pt x="1662982" y="1967094"/>
                  </a:cubicBezTo>
                  <a:cubicBezTo>
                    <a:pt x="1666908" y="1991307"/>
                    <a:pt x="1662982" y="2014865"/>
                    <a:pt x="1662327" y="2038423"/>
                  </a:cubicBezTo>
                  <a:cubicBezTo>
                    <a:pt x="1660364" y="2092737"/>
                    <a:pt x="1660364" y="2147052"/>
                    <a:pt x="1659055" y="2201366"/>
                  </a:cubicBezTo>
                  <a:cubicBezTo>
                    <a:pt x="1657747" y="2274003"/>
                    <a:pt x="1638770" y="2340096"/>
                    <a:pt x="1608013" y="2404881"/>
                  </a:cubicBezTo>
                  <a:cubicBezTo>
                    <a:pt x="1595580" y="2431057"/>
                    <a:pt x="1577911" y="2453960"/>
                    <a:pt x="1555662" y="2472937"/>
                  </a:cubicBezTo>
                  <a:cubicBezTo>
                    <a:pt x="1534722" y="2491260"/>
                    <a:pt x="1517053" y="2512855"/>
                    <a:pt x="1497422" y="2532487"/>
                  </a:cubicBezTo>
                  <a:cubicBezTo>
                    <a:pt x="1471246" y="2558663"/>
                    <a:pt x="1443762" y="2584183"/>
                    <a:pt x="1418240" y="2611014"/>
                  </a:cubicBezTo>
                  <a:cubicBezTo>
                    <a:pt x="1399263" y="2630645"/>
                    <a:pt x="1375705" y="2643733"/>
                    <a:pt x="1354764" y="2660747"/>
                  </a:cubicBezTo>
                  <a:cubicBezTo>
                    <a:pt x="1346912" y="2667291"/>
                    <a:pt x="1341022" y="2675144"/>
                    <a:pt x="1336442" y="2683651"/>
                  </a:cubicBezTo>
                  <a:cubicBezTo>
                    <a:pt x="1333824" y="2688232"/>
                    <a:pt x="1333170" y="2692812"/>
                    <a:pt x="1337751" y="2696084"/>
                  </a:cubicBezTo>
                  <a:cubicBezTo>
                    <a:pt x="1342331" y="2700010"/>
                    <a:pt x="1346912" y="2698702"/>
                    <a:pt x="1350184" y="2694121"/>
                  </a:cubicBezTo>
                  <a:cubicBezTo>
                    <a:pt x="1371124" y="2664673"/>
                    <a:pt x="1406461" y="2653549"/>
                    <a:pt x="1431328" y="2628028"/>
                  </a:cubicBezTo>
                  <a:cubicBezTo>
                    <a:pt x="1469283" y="2588764"/>
                    <a:pt x="1509201" y="2551464"/>
                    <a:pt x="1547155" y="2512201"/>
                  </a:cubicBezTo>
                  <a:cubicBezTo>
                    <a:pt x="1567441" y="2491260"/>
                    <a:pt x="1590999" y="2474900"/>
                    <a:pt x="1614557" y="2457886"/>
                  </a:cubicBezTo>
                  <a:cubicBezTo>
                    <a:pt x="1659055" y="2426476"/>
                    <a:pt x="1709444" y="2404881"/>
                    <a:pt x="1757869" y="2380669"/>
                  </a:cubicBezTo>
                  <a:cubicBezTo>
                    <a:pt x="1839667" y="2340096"/>
                    <a:pt x="1924738" y="2309340"/>
                    <a:pt x="2009154" y="2275966"/>
                  </a:cubicBezTo>
                  <a:cubicBezTo>
                    <a:pt x="2050381" y="2259607"/>
                    <a:pt x="2090952" y="2243247"/>
                    <a:pt x="2131525" y="2226887"/>
                  </a:cubicBezTo>
                  <a:cubicBezTo>
                    <a:pt x="2133488" y="2226232"/>
                    <a:pt x="2136105" y="2225578"/>
                    <a:pt x="2138069" y="2224269"/>
                  </a:cubicBezTo>
                  <a:cubicBezTo>
                    <a:pt x="2141341" y="2221652"/>
                    <a:pt x="2147230" y="2220343"/>
                    <a:pt x="2144612" y="2215108"/>
                  </a:cubicBezTo>
                  <a:cubicBezTo>
                    <a:pt x="2142649" y="2209873"/>
                    <a:pt x="2138069" y="2213799"/>
                    <a:pt x="2134797" y="2214454"/>
                  </a:cubicBezTo>
                  <a:cubicBezTo>
                    <a:pt x="2081791" y="2222306"/>
                    <a:pt x="2032712" y="2242592"/>
                    <a:pt x="1982978" y="2259607"/>
                  </a:cubicBezTo>
                  <a:cubicBezTo>
                    <a:pt x="1900525" y="2288399"/>
                    <a:pt x="1818072" y="2315884"/>
                    <a:pt x="1740854" y="2356456"/>
                  </a:cubicBezTo>
                  <a:cubicBezTo>
                    <a:pt x="1708135" y="2374125"/>
                    <a:pt x="1674761" y="2391793"/>
                    <a:pt x="1644659" y="2413388"/>
                  </a:cubicBezTo>
                  <a:cubicBezTo>
                    <a:pt x="1640733" y="2416005"/>
                    <a:pt x="1636806" y="2417969"/>
                    <a:pt x="1629608" y="2422549"/>
                  </a:cubicBezTo>
                  <a:cubicBezTo>
                    <a:pt x="1635498" y="2410116"/>
                    <a:pt x="1640078" y="2400300"/>
                    <a:pt x="1644659" y="2391793"/>
                  </a:cubicBezTo>
                  <a:cubicBezTo>
                    <a:pt x="1668871" y="2349258"/>
                    <a:pt x="1681959" y="2302796"/>
                    <a:pt x="1691775" y="2255680"/>
                  </a:cubicBezTo>
                  <a:cubicBezTo>
                    <a:pt x="1693084" y="2248482"/>
                    <a:pt x="1694393" y="2239975"/>
                    <a:pt x="1693084" y="2233431"/>
                  </a:cubicBezTo>
                  <a:cubicBezTo>
                    <a:pt x="1689812" y="2218380"/>
                    <a:pt x="1697665" y="2214454"/>
                    <a:pt x="1709444" y="2209873"/>
                  </a:cubicBezTo>
                  <a:cubicBezTo>
                    <a:pt x="1759832" y="2190241"/>
                    <a:pt x="1812183" y="2188933"/>
                    <a:pt x="1865188" y="2185661"/>
                  </a:cubicBezTo>
                  <a:cubicBezTo>
                    <a:pt x="1932591" y="2181734"/>
                    <a:pt x="1999993" y="2177153"/>
                    <a:pt x="2067395" y="2175190"/>
                  </a:cubicBezTo>
                  <a:cubicBezTo>
                    <a:pt x="2100768" y="2174536"/>
                    <a:pt x="2133488" y="2178462"/>
                    <a:pt x="2166207" y="2181080"/>
                  </a:cubicBezTo>
                  <a:cubicBezTo>
                    <a:pt x="2183222" y="2182389"/>
                    <a:pt x="2200236" y="2182389"/>
                    <a:pt x="2217250" y="2183043"/>
                  </a:cubicBezTo>
                  <a:cubicBezTo>
                    <a:pt x="2210052" y="2213145"/>
                    <a:pt x="2191074" y="2234740"/>
                    <a:pt x="2166207" y="2250445"/>
                  </a:cubicBezTo>
                  <a:cubicBezTo>
                    <a:pt x="2109276" y="2285782"/>
                    <a:pt x="2056924" y="2328317"/>
                    <a:pt x="1999338" y="2363654"/>
                  </a:cubicBezTo>
                  <a:cubicBezTo>
                    <a:pt x="1976434" y="2377397"/>
                    <a:pt x="1956803" y="2395065"/>
                    <a:pt x="1935862" y="2411425"/>
                  </a:cubicBezTo>
                  <a:cubicBezTo>
                    <a:pt x="1863225" y="2467702"/>
                    <a:pt x="1791897" y="2526597"/>
                    <a:pt x="1704863" y="2561280"/>
                  </a:cubicBezTo>
                  <a:cubicBezTo>
                    <a:pt x="1661673" y="2578294"/>
                    <a:pt x="1616520" y="2588110"/>
                    <a:pt x="1571368" y="2598580"/>
                  </a:cubicBezTo>
                  <a:cubicBezTo>
                    <a:pt x="1531450" y="2607742"/>
                    <a:pt x="1490223" y="2614940"/>
                    <a:pt x="1453577" y="2633917"/>
                  </a:cubicBezTo>
                  <a:cubicBezTo>
                    <a:pt x="1428056" y="2647005"/>
                    <a:pt x="1401881" y="2658129"/>
                    <a:pt x="1378323" y="2675798"/>
                  </a:cubicBezTo>
                  <a:cubicBezTo>
                    <a:pt x="1372433" y="2680379"/>
                    <a:pt x="1369816" y="2684305"/>
                    <a:pt x="1374396" y="2691503"/>
                  </a:cubicBezTo>
                  <a:cubicBezTo>
                    <a:pt x="1377014" y="2695430"/>
                    <a:pt x="1376360" y="2699356"/>
                    <a:pt x="1376360" y="2703937"/>
                  </a:cubicBezTo>
                  <a:cubicBezTo>
                    <a:pt x="1370470" y="2756942"/>
                    <a:pt x="1380286" y="2808639"/>
                    <a:pt x="1385521" y="2860336"/>
                  </a:cubicBezTo>
                  <a:cubicBezTo>
                    <a:pt x="1390102" y="2906143"/>
                    <a:pt x="1399263" y="2951950"/>
                    <a:pt x="1397300" y="2997103"/>
                  </a:cubicBezTo>
                  <a:cubicBezTo>
                    <a:pt x="1392719" y="3080865"/>
                    <a:pt x="1397954" y="3163973"/>
                    <a:pt x="1391411" y="3247734"/>
                  </a:cubicBezTo>
                  <a:cubicBezTo>
                    <a:pt x="1388139" y="3287652"/>
                    <a:pt x="1384212" y="3327570"/>
                    <a:pt x="1383558" y="3368142"/>
                  </a:cubicBezTo>
                  <a:cubicBezTo>
                    <a:pt x="1382904" y="3385156"/>
                    <a:pt x="1375051" y="3400861"/>
                    <a:pt x="1368507" y="3416567"/>
                  </a:cubicBezTo>
                  <a:cubicBezTo>
                    <a:pt x="1356073" y="3448632"/>
                    <a:pt x="1353456" y="3482660"/>
                    <a:pt x="1345603" y="3516034"/>
                  </a:cubicBezTo>
                  <a:cubicBezTo>
                    <a:pt x="1333170" y="3569039"/>
                    <a:pt x="1327280" y="3623354"/>
                    <a:pt x="1322045" y="3677668"/>
                  </a:cubicBezTo>
                  <a:cubicBezTo>
                    <a:pt x="1321391" y="3682903"/>
                    <a:pt x="1322045" y="3688138"/>
                    <a:pt x="1322045" y="3693373"/>
                  </a:cubicBezTo>
                  <a:cubicBezTo>
                    <a:pt x="1322700" y="3701226"/>
                    <a:pt x="1324663" y="3707770"/>
                    <a:pt x="1333824" y="3707770"/>
                  </a:cubicBezTo>
                  <a:cubicBezTo>
                    <a:pt x="1343640" y="3707770"/>
                    <a:pt x="1346912" y="3701880"/>
                    <a:pt x="1347566" y="3693373"/>
                  </a:cubicBezTo>
                  <a:cubicBezTo>
                    <a:pt x="1349529" y="3658691"/>
                    <a:pt x="1354764" y="3624662"/>
                    <a:pt x="1360000" y="3590634"/>
                  </a:cubicBezTo>
                  <a:cubicBezTo>
                    <a:pt x="1367198" y="3547445"/>
                    <a:pt x="1371779" y="3502946"/>
                    <a:pt x="1384867" y="3461065"/>
                  </a:cubicBezTo>
                  <a:cubicBezTo>
                    <a:pt x="1408424" y="3384502"/>
                    <a:pt x="1439181" y="3310556"/>
                    <a:pt x="1484988" y="3244462"/>
                  </a:cubicBezTo>
                  <a:cubicBezTo>
                    <a:pt x="1494804" y="3230066"/>
                    <a:pt x="1507237" y="3218941"/>
                    <a:pt x="1520980" y="3208471"/>
                  </a:cubicBezTo>
                  <a:cubicBezTo>
                    <a:pt x="1551736" y="3184259"/>
                    <a:pt x="1579875" y="3156774"/>
                    <a:pt x="1608013" y="3128635"/>
                  </a:cubicBezTo>
                  <a:cubicBezTo>
                    <a:pt x="1640078" y="3095916"/>
                    <a:pt x="1680651" y="3074321"/>
                    <a:pt x="1718605" y="3050109"/>
                  </a:cubicBezTo>
                  <a:cubicBezTo>
                    <a:pt x="1848174" y="2965692"/>
                    <a:pt x="1992794" y="2913996"/>
                    <a:pt x="2138723" y="2867534"/>
                  </a:cubicBezTo>
                  <a:cubicBezTo>
                    <a:pt x="2238844" y="2835469"/>
                    <a:pt x="2342892" y="2824344"/>
                    <a:pt x="2448249" y="2847248"/>
                  </a:cubicBezTo>
                  <a:cubicBezTo>
                    <a:pt x="2472462" y="2852483"/>
                    <a:pt x="2497983" y="2853138"/>
                    <a:pt x="2522849" y="2855101"/>
                  </a:cubicBezTo>
                  <a:cubicBezTo>
                    <a:pt x="2535283" y="2855755"/>
                    <a:pt x="2539209" y="2859027"/>
                    <a:pt x="2537246" y="2872769"/>
                  </a:cubicBezTo>
                  <a:cubicBezTo>
                    <a:pt x="2526776" y="2935591"/>
                    <a:pt x="2504527" y="2993831"/>
                    <a:pt x="2478351" y="3051418"/>
                  </a:cubicBezTo>
                  <a:cubicBezTo>
                    <a:pt x="2471152" y="3067123"/>
                    <a:pt x="2463300" y="3082828"/>
                    <a:pt x="2457410" y="3099842"/>
                  </a:cubicBezTo>
                  <a:cubicBezTo>
                    <a:pt x="2429926" y="3172480"/>
                    <a:pt x="2396553" y="3242499"/>
                    <a:pt x="2363833" y="3313173"/>
                  </a:cubicBezTo>
                  <a:cubicBezTo>
                    <a:pt x="2358598" y="3324298"/>
                    <a:pt x="2352054" y="3334768"/>
                    <a:pt x="2344856" y="3344584"/>
                  </a:cubicBezTo>
                  <a:cubicBezTo>
                    <a:pt x="2292505" y="3413949"/>
                    <a:pt x="2240154" y="3482660"/>
                    <a:pt x="2172751" y="3538283"/>
                  </a:cubicBezTo>
                  <a:cubicBezTo>
                    <a:pt x="2136105" y="3568385"/>
                    <a:pt x="2100768" y="3599142"/>
                    <a:pt x="2056924" y="3619427"/>
                  </a:cubicBezTo>
                  <a:cubicBezTo>
                    <a:pt x="2045145" y="3624662"/>
                    <a:pt x="2034675" y="3632515"/>
                    <a:pt x="2024205" y="3639713"/>
                  </a:cubicBezTo>
                  <a:cubicBezTo>
                    <a:pt x="1924083" y="3707116"/>
                    <a:pt x="1811529" y="3733291"/>
                    <a:pt x="1692430" y="3737872"/>
                  </a:cubicBezTo>
                  <a:cubicBezTo>
                    <a:pt x="1602778" y="3741798"/>
                    <a:pt x="1513781" y="3738526"/>
                    <a:pt x="1424130" y="3735254"/>
                  </a:cubicBezTo>
                  <a:cubicBezTo>
                    <a:pt x="1406461" y="3734600"/>
                    <a:pt x="1388139" y="3734600"/>
                    <a:pt x="1370470" y="3739181"/>
                  </a:cubicBezTo>
                  <a:cubicBezTo>
                    <a:pt x="1358691" y="3741798"/>
                    <a:pt x="1348221" y="3746379"/>
                    <a:pt x="1338405" y="3754231"/>
                  </a:cubicBezTo>
                  <a:cubicBezTo>
                    <a:pt x="1332515" y="3759467"/>
                    <a:pt x="1331207" y="3764702"/>
                    <a:pt x="1333824" y="3771900"/>
                  </a:cubicBezTo>
                  <a:cubicBezTo>
                    <a:pt x="1336442" y="3779753"/>
                    <a:pt x="1342986" y="3781062"/>
                    <a:pt x="1348875" y="3779099"/>
                  </a:cubicBezTo>
                  <a:cubicBezTo>
                    <a:pt x="1360000" y="3775172"/>
                    <a:pt x="1358691" y="3781716"/>
                    <a:pt x="1358036" y="3788914"/>
                  </a:cubicBezTo>
                  <a:cubicBezTo>
                    <a:pt x="1354764" y="3841920"/>
                    <a:pt x="1347566" y="3894271"/>
                    <a:pt x="1347566" y="3947276"/>
                  </a:cubicBezTo>
                  <a:cubicBezTo>
                    <a:pt x="1347566" y="3965600"/>
                    <a:pt x="1344949" y="3983922"/>
                    <a:pt x="1341022" y="4002245"/>
                  </a:cubicBezTo>
                  <a:cubicBezTo>
                    <a:pt x="1333824" y="4036274"/>
                    <a:pt x="1339059" y="4070302"/>
                    <a:pt x="1337096" y="4104330"/>
                  </a:cubicBezTo>
                  <a:cubicBezTo>
                    <a:pt x="1333824" y="4159953"/>
                    <a:pt x="1337096" y="4216231"/>
                    <a:pt x="1327280" y="4271199"/>
                  </a:cubicBezTo>
                  <a:cubicBezTo>
                    <a:pt x="1323354" y="4293449"/>
                    <a:pt x="1323354" y="4315698"/>
                    <a:pt x="1325972" y="4337947"/>
                  </a:cubicBezTo>
                  <a:cubicBezTo>
                    <a:pt x="1330552" y="4380482"/>
                    <a:pt x="1320737" y="4421709"/>
                    <a:pt x="1319428" y="4464244"/>
                  </a:cubicBezTo>
                  <a:cubicBezTo>
                    <a:pt x="1318773" y="4491074"/>
                    <a:pt x="1319428" y="4518559"/>
                    <a:pt x="1316810" y="4545388"/>
                  </a:cubicBezTo>
                  <a:cubicBezTo>
                    <a:pt x="1316156" y="4549315"/>
                    <a:pt x="1316810" y="4553241"/>
                    <a:pt x="1317465" y="4556513"/>
                  </a:cubicBezTo>
                  <a:cubicBezTo>
                    <a:pt x="1319428" y="4563712"/>
                    <a:pt x="1322045" y="4570256"/>
                    <a:pt x="1331207" y="4569601"/>
                  </a:cubicBezTo>
                  <a:cubicBezTo>
                    <a:pt x="1339714" y="4568946"/>
                    <a:pt x="1344294" y="4564366"/>
                    <a:pt x="1345603" y="4556513"/>
                  </a:cubicBezTo>
                  <a:cubicBezTo>
                    <a:pt x="1348221" y="4537536"/>
                    <a:pt x="1350838" y="4517904"/>
                    <a:pt x="1350838" y="4498272"/>
                  </a:cubicBezTo>
                  <a:cubicBezTo>
                    <a:pt x="1350838" y="4491074"/>
                    <a:pt x="1350184" y="4483876"/>
                    <a:pt x="1351493" y="4476678"/>
                  </a:cubicBezTo>
                  <a:cubicBezTo>
                    <a:pt x="1364580" y="4395533"/>
                    <a:pt x="1356728" y="4313080"/>
                    <a:pt x="1365235" y="4231936"/>
                  </a:cubicBezTo>
                  <a:cubicBezTo>
                    <a:pt x="1371124" y="4174350"/>
                    <a:pt x="1371779" y="4115454"/>
                    <a:pt x="1369161" y="4057214"/>
                  </a:cubicBezTo>
                  <a:cubicBezTo>
                    <a:pt x="1367852" y="4027767"/>
                    <a:pt x="1375051" y="3998973"/>
                    <a:pt x="1376360" y="3969526"/>
                  </a:cubicBezTo>
                  <a:cubicBezTo>
                    <a:pt x="1378977" y="3911285"/>
                    <a:pt x="1381595" y="3852390"/>
                    <a:pt x="1382904" y="3793495"/>
                  </a:cubicBezTo>
                  <a:cubicBezTo>
                    <a:pt x="1383558" y="3777790"/>
                    <a:pt x="1388793" y="3773863"/>
                    <a:pt x="1403844" y="3774518"/>
                  </a:cubicBezTo>
                  <a:cubicBezTo>
                    <a:pt x="1450306" y="3776481"/>
                    <a:pt x="1496767" y="3777790"/>
                    <a:pt x="1542574" y="3778444"/>
                  </a:cubicBezTo>
                  <a:cubicBezTo>
                    <a:pt x="1641387" y="3779753"/>
                    <a:pt x="1740200" y="3781062"/>
                    <a:pt x="1837704" y="3758812"/>
                  </a:cubicBezTo>
                  <a:cubicBezTo>
                    <a:pt x="1909687" y="3742453"/>
                    <a:pt x="1979052" y="3716932"/>
                    <a:pt x="2040565" y="3673742"/>
                  </a:cubicBezTo>
                  <a:cubicBezTo>
                    <a:pt x="2060851" y="3659345"/>
                    <a:pt x="2081791" y="3646912"/>
                    <a:pt x="2104040" y="3636441"/>
                  </a:cubicBezTo>
                  <a:cubicBezTo>
                    <a:pt x="2148539" y="3616156"/>
                    <a:pt x="2179295" y="3577546"/>
                    <a:pt x="2216596" y="3548099"/>
                  </a:cubicBezTo>
                  <a:cubicBezTo>
                    <a:pt x="2280071" y="3497057"/>
                    <a:pt x="2323915" y="3429655"/>
                    <a:pt x="2372340" y="3366833"/>
                  </a:cubicBezTo>
                  <a:cubicBezTo>
                    <a:pt x="2393281" y="3340003"/>
                    <a:pt x="2405714" y="3308593"/>
                    <a:pt x="2418801" y="3277836"/>
                  </a:cubicBezTo>
                  <a:cubicBezTo>
                    <a:pt x="2454139" y="3195383"/>
                    <a:pt x="2488821" y="3113585"/>
                    <a:pt x="2522849" y="3030477"/>
                  </a:cubicBezTo>
                  <a:cubicBezTo>
                    <a:pt x="2543790" y="2978126"/>
                    <a:pt x="2560804" y="2924466"/>
                    <a:pt x="2567348" y="2868189"/>
                  </a:cubicBezTo>
                  <a:cubicBezTo>
                    <a:pt x="2569966" y="2842667"/>
                    <a:pt x="2563422" y="2830234"/>
                    <a:pt x="2537901" y="2828271"/>
                  </a:cubicBezTo>
                  <a:cubicBezTo>
                    <a:pt x="2487512" y="2824999"/>
                    <a:pt x="2438433" y="2817146"/>
                    <a:pt x="2388700" y="2809294"/>
                  </a:cubicBezTo>
                  <a:cubicBezTo>
                    <a:pt x="2331768" y="2800787"/>
                    <a:pt x="2275491" y="2807985"/>
                    <a:pt x="2219213" y="2817146"/>
                  </a:cubicBezTo>
                  <a:cubicBezTo>
                    <a:pt x="2157046" y="2827616"/>
                    <a:pt x="2096188" y="2845285"/>
                    <a:pt x="2037947" y="2867534"/>
                  </a:cubicBezTo>
                  <a:cubicBezTo>
                    <a:pt x="1971199" y="2893710"/>
                    <a:pt x="1902488" y="2916613"/>
                    <a:pt x="1837704" y="2947370"/>
                  </a:cubicBezTo>
                  <a:cubicBezTo>
                    <a:pt x="1754597" y="2985979"/>
                    <a:pt x="1678033" y="3035712"/>
                    <a:pt x="1604087" y="3089372"/>
                  </a:cubicBezTo>
                  <a:cubicBezTo>
                    <a:pt x="1594271" y="3095916"/>
                    <a:pt x="1586418" y="3105078"/>
                    <a:pt x="1578566" y="3113585"/>
                  </a:cubicBezTo>
                  <a:cubicBezTo>
                    <a:pt x="1558280" y="3136488"/>
                    <a:pt x="1537339" y="3158083"/>
                    <a:pt x="1513127" y="3176406"/>
                  </a:cubicBezTo>
                  <a:cubicBezTo>
                    <a:pt x="1470591" y="3207162"/>
                    <a:pt x="1444416" y="3250352"/>
                    <a:pt x="1422821" y="3296159"/>
                  </a:cubicBezTo>
                  <a:cubicBezTo>
                    <a:pt x="1421512" y="3299431"/>
                    <a:pt x="1420203" y="3302049"/>
                    <a:pt x="1418895" y="3305321"/>
                  </a:cubicBezTo>
                  <a:cubicBezTo>
                    <a:pt x="1418240" y="3305975"/>
                    <a:pt x="1417586" y="3306629"/>
                    <a:pt x="1414314" y="3311210"/>
                  </a:cubicBezTo>
                  <a:cubicBezTo>
                    <a:pt x="1414314" y="3279799"/>
                    <a:pt x="1414968" y="3251661"/>
                    <a:pt x="1414968" y="3224176"/>
                  </a:cubicBezTo>
                  <a:cubicBezTo>
                    <a:pt x="1415623" y="3185567"/>
                    <a:pt x="1414968" y="3147613"/>
                    <a:pt x="1418240" y="3109004"/>
                  </a:cubicBezTo>
                  <a:cubicBezTo>
                    <a:pt x="1421512" y="3072358"/>
                    <a:pt x="1420858" y="3036367"/>
                    <a:pt x="1420203" y="3000375"/>
                  </a:cubicBezTo>
                  <a:cubicBezTo>
                    <a:pt x="1418240" y="2942789"/>
                    <a:pt x="1409733" y="2885857"/>
                    <a:pt x="1403189" y="2828271"/>
                  </a:cubicBezTo>
                  <a:cubicBezTo>
                    <a:pt x="1398609" y="2786390"/>
                    <a:pt x="1395337" y="2744509"/>
                    <a:pt x="1398609" y="2702628"/>
                  </a:cubicBezTo>
                  <a:cubicBezTo>
                    <a:pt x="1399263" y="2692812"/>
                    <a:pt x="1402535" y="2687577"/>
                    <a:pt x="1411696" y="2683651"/>
                  </a:cubicBezTo>
                  <a:cubicBezTo>
                    <a:pt x="1468628" y="2660747"/>
                    <a:pt x="1527523" y="2645042"/>
                    <a:pt x="1587073" y="2635226"/>
                  </a:cubicBezTo>
                  <a:cubicBezTo>
                    <a:pt x="1670835" y="2620830"/>
                    <a:pt x="1748053" y="2591382"/>
                    <a:pt x="1818727" y="2546229"/>
                  </a:cubicBezTo>
                  <a:cubicBezTo>
                    <a:pt x="1867152" y="2514818"/>
                    <a:pt x="1914267" y="2479481"/>
                    <a:pt x="1957457" y="2440218"/>
                  </a:cubicBezTo>
                  <a:cubicBezTo>
                    <a:pt x="1986905" y="2413388"/>
                    <a:pt x="2020278" y="2393756"/>
                    <a:pt x="2052344" y="2370198"/>
                  </a:cubicBezTo>
                  <a:cubicBezTo>
                    <a:pt x="2094879" y="2339442"/>
                    <a:pt x="2137414" y="2308031"/>
                    <a:pt x="2180604" y="2278584"/>
                  </a:cubicBezTo>
                  <a:cubicBezTo>
                    <a:pt x="2213978" y="2255680"/>
                    <a:pt x="2238190" y="2225578"/>
                    <a:pt x="2248006" y="2185661"/>
                  </a:cubicBezTo>
                  <a:cubicBezTo>
                    <a:pt x="2251932" y="2169955"/>
                    <a:pt x="2250624" y="2166683"/>
                    <a:pt x="2235572" y="2160794"/>
                  </a:cubicBezTo>
                  <a:cubicBezTo>
                    <a:pt x="2227720" y="2157522"/>
                    <a:pt x="2219868" y="2155558"/>
                    <a:pt x="2212014" y="2156213"/>
                  </a:cubicBezTo>
                  <a:cubicBezTo>
                    <a:pt x="2164244" y="2160794"/>
                    <a:pt x="2116474" y="2151632"/>
                    <a:pt x="2068703" y="2154904"/>
                  </a:cubicBezTo>
                  <a:cubicBezTo>
                    <a:pt x="2024205" y="2158176"/>
                    <a:pt x="1979706" y="2150978"/>
                    <a:pt x="1935208" y="2153595"/>
                  </a:cubicBezTo>
                  <a:cubicBezTo>
                    <a:pt x="1871732" y="2156867"/>
                    <a:pt x="1808911" y="2163411"/>
                    <a:pt x="1747398" y="2179771"/>
                  </a:cubicBezTo>
                  <a:cubicBezTo>
                    <a:pt x="1729075" y="2184352"/>
                    <a:pt x="1712061" y="2192859"/>
                    <a:pt x="1694393" y="2199403"/>
                  </a:cubicBezTo>
                  <a:cubicBezTo>
                    <a:pt x="1696356" y="2149015"/>
                    <a:pt x="1694393" y="2099281"/>
                    <a:pt x="1693084" y="2048893"/>
                  </a:cubicBezTo>
                  <a:cubicBezTo>
                    <a:pt x="1692430" y="2020754"/>
                    <a:pt x="1689158" y="1993270"/>
                    <a:pt x="1686540" y="1965786"/>
                  </a:cubicBezTo>
                  <a:cubicBezTo>
                    <a:pt x="1685231" y="1954007"/>
                    <a:pt x="1678033" y="1948772"/>
                    <a:pt x="1670180" y="1954007"/>
                  </a:cubicBezTo>
                  <a:cubicBezTo>
                    <a:pt x="1643350" y="1971021"/>
                    <a:pt x="1611940" y="1978219"/>
                    <a:pt x="1584455" y="1994579"/>
                  </a:cubicBezTo>
                  <a:cubicBezTo>
                    <a:pt x="1534722" y="2024681"/>
                    <a:pt x="1477135" y="2040386"/>
                    <a:pt x="1431983" y="2079649"/>
                  </a:cubicBezTo>
                  <a:cubicBezTo>
                    <a:pt x="1430674" y="2078995"/>
                    <a:pt x="1429365" y="2078341"/>
                    <a:pt x="1428711" y="2078341"/>
                  </a:cubicBezTo>
                  <a:cubicBezTo>
                    <a:pt x="1430674" y="2017482"/>
                    <a:pt x="1432637" y="1956624"/>
                    <a:pt x="1433946" y="1897729"/>
                  </a:cubicBezTo>
                  <a:cubicBezTo>
                    <a:pt x="1517708" y="1923905"/>
                    <a:pt x="1604087" y="1931757"/>
                    <a:pt x="1690466" y="1942228"/>
                  </a:cubicBezTo>
                  <a:cubicBezTo>
                    <a:pt x="1765721" y="1950735"/>
                    <a:pt x="1838358" y="1937647"/>
                    <a:pt x="1912304" y="1929140"/>
                  </a:cubicBezTo>
                  <a:cubicBezTo>
                    <a:pt x="1973817" y="1922596"/>
                    <a:pt x="2033366" y="1908854"/>
                    <a:pt x="2090952" y="1887259"/>
                  </a:cubicBezTo>
                  <a:cubicBezTo>
                    <a:pt x="2150502" y="1865664"/>
                    <a:pt x="2213324" y="1853885"/>
                    <a:pt x="2270255" y="1824438"/>
                  </a:cubicBezTo>
                  <a:cubicBezTo>
                    <a:pt x="2342892" y="1786483"/>
                    <a:pt x="2400479" y="1731514"/>
                    <a:pt x="2451521" y="1668038"/>
                  </a:cubicBezTo>
                  <a:cubicBezTo>
                    <a:pt x="2497328" y="1611106"/>
                    <a:pt x="2530048" y="1545013"/>
                    <a:pt x="2571274" y="1485464"/>
                  </a:cubicBezTo>
                  <a:cubicBezTo>
                    <a:pt x="2592870" y="1454053"/>
                    <a:pt x="2614464" y="1422642"/>
                    <a:pt x="2647183" y="1400393"/>
                  </a:cubicBezTo>
                  <a:cubicBezTo>
                    <a:pt x="2655691" y="1394504"/>
                    <a:pt x="2652419" y="1385997"/>
                    <a:pt x="2645221" y="1380107"/>
                  </a:cubicBezTo>
                  <a:cubicBezTo>
                    <a:pt x="2628861" y="1367019"/>
                    <a:pt x="2611192" y="1355895"/>
                    <a:pt x="2591560" y="1348696"/>
                  </a:cubicBezTo>
                  <a:cubicBezTo>
                    <a:pt x="2516960" y="1320558"/>
                    <a:pt x="2439088" y="1304852"/>
                    <a:pt x="2361216" y="1289147"/>
                  </a:cubicBezTo>
                  <a:cubicBezTo>
                    <a:pt x="2289887" y="1275405"/>
                    <a:pt x="2218558" y="1278677"/>
                    <a:pt x="2146576" y="1280640"/>
                  </a:cubicBezTo>
                  <a:cubicBezTo>
                    <a:pt x="2095533" y="1281949"/>
                    <a:pt x="2049726" y="1295036"/>
                    <a:pt x="2003919" y="1313359"/>
                  </a:cubicBezTo>
                  <a:cubicBezTo>
                    <a:pt x="1916231" y="1348042"/>
                    <a:pt x="1828542" y="1382070"/>
                    <a:pt x="1748053" y="1432458"/>
                  </a:cubicBezTo>
                  <a:cubicBezTo>
                    <a:pt x="1679342" y="1475648"/>
                    <a:pt x="1613903" y="1524073"/>
                    <a:pt x="1558280" y="1582968"/>
                  </a:cubicBezTo>
                  <a:cubicBezTo>
                    <a:pt x="1514436" y="1628775"/>
                    <a:pt x="1474518" y="1677854"/>
                    <a:pt x="1432637" y="1725625"/>
                  </a:cubicBezTo>
                  <a:cubicBezTo>
                    <a:pt x="1428711" y="1730205"/>
                    <a:pt x="1424784" y="1734786"/>
                    <a:pt x="1418895" y="1741330"/>
                  </a:cubicBezTo>
                  <a:cubicBezTo>
                    <a:pt x="1416277" y="1696832"/>
                    <a:pt x="1411696" y="1654296"/>
                    <a:pt x="1420858" y="1613724"/>
                  </a:cubicBezTo>
                  <a:cubicBezTo>
                    <a:pt x="1426747" y="1588203"/>
                    <a:pt x="1441799" y="1564645"/>
                    <a:pt x="1457504" y="1543704"/>
                  </a:cubicBezTo>
                  <a:cubicBezTo>
                    <a:pt x="1480407" y="1512948"/>
                    <a:pt x="1493495" y="1478265"/>
                    <a:pt x="1507892" y="1444237"/>
                  </a:cubicBezTo>
                  <a:cubicBezTo>
                    <a:pt x="1532104" y="1387960"/>
                    <a:pt x="1556317" y="1332337"/>
                    <a:pt x="1587073" y="1279331"/>
                  </a:cubicBezTo>
                  <a:cubicBezTo>
                    <a:pt x="1594925" y="1265589"/>
                    <a:pt x="1603432" y="1251847"/>
                    <a:pt x="1608668" y="1236141"/>
                  </a:cubicBezTo>
                  <a:cubicBezTo>
                    <a:pt x="1623719" y="1188371"/>
                    <a:pt x="1645313" y="1143873"/>
                    <a:pt x="1663636" y="1097411"/>
                  </a:cubicBezTo>
                  <a:cubicBezTo>
                    <a:pt x="1667563" y="1086941"/>
                    <a:pt x="1672143" y="1075816"/>
                    <a:pt x="1678033" y="1066655"/>
                  </a:cubicBezTo>
                  <a:cubicBezTo>
                    <a:pt x="1705517" y="1026083"/>
                    <a:pt x="1721222" y="980275"/>
                    <a:pt x="1733656" y="933814"/>
                  </a:cubicBezTo>
                  <a:cubicBezTo>
                    <a:pt x="1744781" y="892587"/>
                    <a:pt x="1765067" y="854633"/>
                    <a:pt x="1779463" y="814715"/>
                  </a:cubicBezTo>
                  <a:cubicBezTo>
                    <a:pt x="1794514" y="773488"/>
                    <a:pt x="1804985" y="731607"/>
                    <a:pt x="1815455" y="689726"/>
                  </a:cubicBezTo>
                  <a:cubicBezTo>
                    <a:pt x="1830506" y="628214"/>
                    <a:pt x="1828542" y="564738"/>
                    <a:pt x="1834432" y="501917"/>
                  </a:cubicBezTo>
                  <a:cubicBezTo>
                    <a:pt x="1840976" y="428625"/>
                    <a:pt x="1845556" y="354679"/>
                    <a:pt x="1844902" y="280733"/>
                  </a:cubicBezTo>
                  <a:cubicBezTo>
                    <a:pt x="1844248" y="195008"/>
                    <a:pt x="1844902" y="109283"/>
                    <a:pt x="1833778" y="24212"/>
                  </a:cubicBezTo>
                  <a:cubicBezTo>
                    <a:pt x="1832469" y="16360"/>
                    <a:pt x="1834432" y="7853"/>
                    <a:pt x="1829851" y="0"/>
                  </a:cubicBezTo>
                  <a:cubicBezTo>
                    <a:pt x="1803021" y="18977"/>
                    <a:pt x="1780772" y="42535"/>
                    <a:pt x="1760486" y="68056"/>
                  </a:cubicBezTo>
                  <a:cubicBezTo>
                    <a:pt x="1723840" y="115827"/>
                    <a:pt x="1687849" y="164906"/>
                    <a:pt x="1652512" y="213985"/>
                  </a:cubicBezTo>
                  <a:cubicBezTo>
                    <a:pt x="1614557" y="266991"/>
                    <a:pt x="1574640" y="318033"/>
                    <a:pt x="1543229" y="374965"/>
                  </a:cubicBezTo>
                  <a:cubicBezTo>
                    <a:pt x="1536030" y="388053"/>
                    <a:pt x="1524906" y="399177"/>
                    <a:pt x="1515090" y="410957"/>
                  </a:cubicBezTo>
                  <a:cubicBezTo>
                    <a:pt x="1502657" y="426007"/>
                    <a:pt x="1490878" y="441713"/>
                    <a:pt x="1482370" y="458727"/>
                  </a:cubicBezTo>
                  <a:cubicBezTo>
                    <a:pt x="1450960" y="526129"/>
                    <a:pt x="1409079" y="587642"/>
                    <a:pt x="1378323" y="655698"/>
                  </a:cubicBezTo>
                  <a:cubicBezTo>
                    <a:pt x="1351493" y="715902"/>
                    <a:pt x="1333170" y="778723"/>
                    <a:pt x="1316810" y="842854"/>
                  </a:cubicBezTo>
                  <a:cubicBezTo>
                    <a:pt x="1290634" y="941666"/>
                    <a:pt x="1295215" y="1043097"/>
                    <a:pt x="1295869" y="1143873"/>
                  </a:cubicBezTo>
                  <a:cubicBezTo>
                    <a:pt x="1295869" y="1190989"/>
                    <a:pt x="1296524" y="1238759"/>
                    <a:pt x="1298487" y="1285875"/>
                  </a:cubicBezTo>
                  <a:cubicBezTo>
                    <a:pt x="1298487" y="1287184"/>
                    <a:pt x="1297833" y="1289147"/>
                    <a:pt x="1297178" y="1293073"/>
                  </a:cubicBezTo>
                  <a:cubicBezTo>
                    <a:pt x="1280819" y="1259045"/>
                    <a:pt x="1272312" y="1224363"/>
                    <a:pt x="1257915" y="1192297"/>
                  </a:cubicBezTo>
                  <a:cubicBezTo>
                    <a:pt x="1234357" y="1137983"/>
                    <a:pt x="1211453" y="1082360"/>
                    <a:pt x="1168264" y="1040479"/>
                  </a:cubicBezTo>
                  <a:cubicBezTo>
                    <a:pt x="1105442" y="978966"/>
                    <a:pt x="1039349" y="920726"/>
                    <a:pt x="964749" y="873610"/>
                  </a:cubicBezTo>
                  <a:cubicBezTo>
                    <a:pt x="951007" y="865103"/>
                    <a:pt x="937919" y="854633"/>
                    <a:pt x="924831" y="844817"/>
                  </a:cubicBezTo>
                  <a:cubicBezTo>
                    <a:pt x="901273" y="826494"/>
                    <a:pt x="875752" y="811443"/>
                    <a:pt x="848267" y="799664"/>
                  </a:cubicBezTo>
                  <a:cubicBezTo>
                    <a:pt x="817511" y="786576"/>
                    <a:pt x="790027" y="768907"/>
                    <a:pt x="763197" y="748621"/>
                  </a:cubicBezTo>
                  <a:cubicBezTo>
                    <a:pt x="751418" y="740114"/>
                    <a:pt x="740293" y="740114"/>
                    <a:pt x="728514" y="744041"/>
                  </a:cubicBezTo>
                  <a:cubicBezTo>
                    <a:pt x="720661" y="747313"/>
                    <a:pt x="716735" y="753857"/>
                    <a:pt x="718044" y="762364"/>
                  </a:cubicBezTo>
                  <a:cubicBezTo>
                    <a:pt x="719353" y="770871"/>
                    <a:pt x="721970" y="778723"/>
                    <a:pt x="723933" y="787230"/>
                  </a:cubicBezTo>
                  <a:cubicBezTo>
                    <a:pt x="754035" y="895859"/>
                    <a:pt x="781520" y="1005142"/>
                    <a:pt x="815548" y="1112462"/>
                  </a:cubicBezTo>
                  <a:cubicBezTo>
                    <a:pt x="840415" y="1191643"/>
                    <a:pt x="874443" y="1267552"/>
                    <a:pt x="919596" y="1338226"/>
                  </a:cubicBezTo>
                  <a:cubicBezTo>
                    <a:pt x="944463" y="1376835"/>
                    <a:pt x="973256" y="1410209"/>
                    <a:pt x="1012519" y="1435730"/>
                  </a:cubicBezTo>
                  <a:cubicBezTo>
                    <a:pt x="1045893" y="1457980"/>
                    <a:pt x="1076649" y="1484155"/>
                    <a:pt x="1110677" y="1505750"/>
                  </a:cubicBezTo>
                  <a:cubicBezTo>
                    <a:pt x="1148632" y="1530617"/>
                    <a:pt x="1190513" y="1545667"/>
                    <a:pt x="1233048" y="1561373"/>
                  </a:cubicBezTo>
                  <a:cubicBezTo>
                    <a:pt x="1271657" y="1575115"/>
                    <a:pt x="1305685" y="1596710"/>
                    <a:pt x="1340368" y="1618305"/>
                  </a:cubicBezTo>
                  <a:cubicBezTo>
                    <a:pt x="1346912" y="1622231"/>
                    <a:pt x="1349529" y="1627466"/>
                    <a:pt x="1349529" y="1635974"/>
                  </a:cubicBezTo>
                  <a:cubicBezTo>
                    <a:pt x="1354110" y="1700104"/>
                    <a:pt x="1356728" y="1764234"/>
                    <a:pt x="1354110" y="1828364"/>
                  </a:cubicBezTo>
                  <a:cubicBezTo>
                    <a:pt x="1350838" y="1914743"/>
                    <a:pt x="1342986" y="2000468"/>
                    <a:pt x="1334479" y="2086193"/>
                  </a:cubicBezTo>
                  <a:cubicBezTo>
                    <a:pt x="1333824" y="2092737"/>
                    <a:pt x="1332515" y="2098627"/>
                    <a:pt x="1331207" y="2109097"/>
                  </a:cubicBezTo>
                  <a:cubicBezTo>
                    <a:pt x="1323354" y="2094046"/>
                    <a:pt x="1316810" y="2082921"/>
                    <a:pt x="1311575" y="2071142"/>
                  </a:cubicBezTo>
                  <a:cubicBezTo>
                    <a:pt x="1296524" y="2037768"/>
                    <a:pt x="1272966" y="2011593"/>
                    <a:pt x="1246790" y="1987380"/>
                  </a:cubicBezTo>
                  <a:cubicBezTo>
                    <a:pt x="1225195" y="1967094"/>
                    <a:pt x="1203601" y="1947463"/>
                    <a:pt x="1183969" y="1925868"/>
                  </a:cubicBezTo>
                  <a:cubicBezTo>
                    <a:pt x="1168264" y="1908854"/>
                    <a:pt x="1149941" y="1894457"/>
                    <a:pt x="1129000" y="1883333"/>
                  </a:cubicBezTo>
                  <a:cubicBezTo>
                    <a:pt x="1110023" y="1872862"/>
                    <a:pt x="1091700" y="1861083"/>
                    <a:pt x="1074032" y="1847995"/>
                  </a:cubicBezTo>
                  <a:cubicBezTo>
                    <a:pt x="1017100" y="1804806"/>
                    <a:pt x="950352" y="1783865"/>
                    <a:pt x="881641" y="1768160"/>
                  </a:cubicBezTo>
                  <a:cubicBezTo>
                    <a:pt x="846304" y="1760308"/>
                    <a:pt x="810313" y="1757690"/>
                    <a:pt x="774976" y="1751800"/>
                  </a:cubicBezTo>
                  <a:cubicBezTo>
                    <a:pt x="717390" y="1742639"/>
                    <a:pt x="659149" y="1745256"/>
                    <a:pt x="600908" y="1743948"/>
                  </a:cubicBezTo>
                  <a:cubicBezTo>
                    <a:pt x="517146" y="1742639"/>
                    <a:pt x="433384" y="1745911"/>
                    <a:pt x="350277" y="1754418"/>
                  </a:cubicBezTo>
                  <a:cubicBezTo>
                    <a:pt x="241648" y="1765543"/>
                    <a:pt x="133020" y="1767506"/>
                    <a:pt x="24391" y="1771432"/>
                  </a:cubicBezTo>
                  <a:cubicBezTo>
                    <a:pt x="19156" y="1771432"/>
                    <a:pt x="13921" y="1771432"/>
                    <a:pt x="9340" y="1774050"/>
                  </a:cubicBezTo>
                  <a:cubicBezTo>
                    <a:pt x="-1785" y="1777976"/>
                    <a:pt x="-3093" y="1788446"/>
                    <a:pt x="6068" y="1796953"/>
                  </a:cubicBezTo>
                  <a:close/>
                  <a:moveTo>
                    <a:pt x="1342986" y="1583622"/>
                  </a:moveTo>
                  <a:cubicBezTo>
                    <a:pt x="1337096" y="1579696"/>
                    <a:pt x="1332515" y="1577079"/>
                    <a:pt x="1327935" y="1574461"/>
                  </a:cubicBezTo>
                  <a:cubicBezTo>
                    <a:pt x="1293252" y="1556138"/>
                    <a:pt x="1260533" y="1532580"/>
                    <a:pt x="1221269" y="1522110"/>
                  </a:cubicBezTo>
                  <a:cubicBezTo>
                    <a:pt x="1197711" y="1515566"/>
                    <a:pt x="1176116" y="1505750"/>
                    <a:pt x="1154522" y="1493971"/>
                  </a:cubicBezTo>
                  <a:cubicBezTo>
                    <a:pt x="1097590" y="1461906"/>
                    <a:pt x="1048510" y="1419370"/>
                    <a:pt x="995505" y="1382070"/>
                  </a:cubicBezTo>
                  <a:cubicBezTo>
                    <a:pt x="986343" y="1375526"/>
                    <a:pt x="979145" y="1367674"/>
                    <a:pt x="972601" y="1359167"/>
                  </a:cubicBezTo>
                  <a:cubicBezTo>
                    <a:pt x="949043" y="1325793"/>
                    <a:pt x="924831" y="1291765"/>
                    <a:pt x="906508" y="1255119"/>
                  </a:cubicBezTo>
                  <a:cubicBezTo>
                    <a:pt x="861355" y="1165467"/>
                    <a:pt x="830599" y="1070581"/>
                    <a:pt x="803769" y="974386"/>
                  </a:cubicBezTo>
                  <a:cubicBezTo>
                    <a:pt x="786100" y="910256"/>
                    <a:pt x="771050" y="846126"/>
                    <a:pt x="748146" y="783304"/>
                  </a:cubicBezTo>
                  <a:cubicBezTo>
                    <a:pt x="746837" y="780032"/>
                    <a:pt x="743565" y="776106"/>
                    <a:pt x="747491" y="770871"/>
                  </a:cubicBezTo>
                  <a:cubicBezTo>
                    <a:pt x="773013" y="789848"/>
                    <a:pt x="801151" y="804899"/>
                    <a:pt x="831253" y="814715"/>
                  </a:cubicBezTo>
                  <a:cubicBezTo>
                    <a:pt x="861355" y="824531"/>
                    <a:pt x="888185" y="839582"/>
                    <a:pt x="912397" y="859868"/>
                  </a:cubicBezTo>
                  <a:cubicBezTo>
                    <a:pt x="924176" y="869029"/>
                    <a:pt x="936610" y="878191"/>
                    <a:pt x="949043" y="886698"/>
                  </a:cubicBezTo>
                  <a:cubicBezTo>
                    <a:pt x="1025607" y="935777"/>
                    <a:pt x="1093009" y="995326"/>
                    <a:pt x="1147978" y="1068618"/>
                  </a:cubicBezTo>
                  <a:cubicBezTo>
                    <a:pt x="1167609" y="1094794"/>
                    <a:pt x="1183969" y="1123587"/>
                    <a:pt x="1206218" y="1148453"/>
                  </a:cubicBezTo>
                  <a:cubicBezTo>
                    <a:pt x="1223887" y="1168085"/>
                    <a:pt x="1235666" y="1190989"/>
                    <a:pt x="1244173" y="1215856"/>
                  </a:cubicBezTo>
                  <a:cubicBezTo>
                    <a:pt x="1259878" y="1261663"/>
                    <a:pt x="1274275" y="1307470"/>
                    <a:pt x="1294561" y="1351314"/>
                  </a:cubicBezTo>
                  <a:cubicBezTo>
                    <a:pt x="1304377" y="1372254"/>
                    <a:pt x="1315501" y="1393195"/>
                    <a:pt x="1314847" y="1417407"/>
                  </a:cubicBezTo>
                  <a:cubicBezTo>
                    <a:pt x="1314847" y="1421988"/>
                    <a:pt x="1316156" y="1426569"/>
                    <a:pt x="1316156" y="1431149"/>
                  </a:cubicBezTo>
                  <a:cubicBezTo>
                    <a:pt x="1317465" y="1454053"/>
                    <a:pt x="1324008" y="1475648"/>
                    <a:pt x="1326626" y="1498552"/>
                  </a:cubicBezTo>
                  <a:cubicBezTo>
                    <a:pt x="1300450" y="1452090"/>
                    <a:pt x="1267731" y="1409555"/>
                    <a:pt x="1238283" y="1365056"/>
                  </a:cubicBezTo>
                  <a:cubicBezTo>
                    <a:pt x="1201638" y="1310742"/>
                    <a:pt x="1160411" y="1259045"/>
                    <a:pt x="1121802" y="1206040"/>
                  </a:cubicBezTo>
                  <a:cubicBezTo>
                    <a:pt x="1110677" y="1190989"/>
                    <a:pt x="1101516" y="1174629"/>
                    <a:pt x="1088428" y="1160232"/>
                  </a:cubicBezTo>
                  <a:cubicBezTo>
                    <a:pt x="1066833" y="1135366"/>
                    <a:pt x="1045238" y="1109844"/>
                    <a:pt x="1024298" y="1084323"/>
                  </a:cubicBezTo>
                  <a:cubicBezTo>
                    <a:pt x="990270" y="1041788"/>
                    <a:pt x="956896" y="999253"/>
                    <a:pt x="922868" y="956717"/>
                  </a:cubicBezTo>
                  <a:cubicBezTo>
                    <a:pt x="914361" y="942321"/>
                    <a:pt x="899964" y="934468"/>
                    <a:pt x="886876" y="923998"/>
                  </a:cubicBezTo>
                  <a:cubicBezTo>
                    <a:pt x="894075" y="938394"/>
                    <a:pt x="904545" y="950828"/>
                    <a:pt x="915669" y="961952"/>
                  </a:cubicBezTo>
                  <a:cubicBezTo>
                    <a:pt x="915669" y="961952"/>
                    <a:pt x="915669" y="961952"/>
                    <a:pt x="915669" y="961952"/>
                  </a:cubicBezTo>
                  <a:cubicBezTo>
                    <a:pt x="928757" y="992709"/>
                    <a:pt x="951661" y="1016267"/>
                    <a:pt x="969329" y="1043751"/>
                  </a:cubicBezTo>
                  <a:cubicBezTo>
                    <a:pt x="1011210" y="1107227"/>
                    <a:pt x="1061598" y="1163504"/>
                    <a:pt x="1103479" y="1226326"/>
                  </a:cubicBezTo>
                  <a:cubicBezTo>
                    <a:pt x="1153867" y="1301580"/>
                    <a:pt x="1211453" y="1372254"/>
                    <a:pt x="1260533" y="1448164"/>
                  </a:cubicBezTo>
                  <a:cubicBezTo>
                    <a:pt x="1284091" y="1484155"/>
                    <a:pt x="1307649" y="1519492"/>
                    <a:pt x="1330552" y="1555483"/>
                  </a:cubicBezTo>
                  <a:cubicBezTo>
                    <a:pt x="1336442" y="1564645"/>
                    <a:pt x="1341677" y="1572498"/>
                    <a:pt x="1342986" y="158362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9D0D9644-9E7B-41E9-996D-B1C25208ED9B}"/>
                </a:ext>
              </a:extLst>
            </p:cNvPr>
            <p:cNvSpPr/>
            <p:nvPr/>
          </p:nvSpPr>
          <p:spPr>
            <a:xfrm>
              <a:off x="8391597" y="2305208"/>
              <a:ext cx="413334" cy="1386856"/>
            </a:xfrm>
            <a:custGeom>
              <a:avLst/>
              <a:gdLst>
                <a:gd name="connsiteX0" fmla="*/ 26176 w 413334"/>
                <a:gd name="connsiteY0" fmla="*/ 1221950 h 1386856"/>
                <a:gd name="connsiteX1" fmla="*/ 53006 w 413334"/>
                <a:gd name="connsiteY1" fmla="*/ 1093035 h 1386856"/>
                <a:gd name="connsiteX2" fmla="*/ 103393 w 413334"/>
                <a:gd name="connsiteY2" fmla="*/ 862690 h 1386856"/>
                <a:gd name="connsiteX3" fmla="*/ 238198 w 413334"/>
                <a:gd name="connsiteY3" fmla="*/ 443881 h 1386856"/>
                <a:gd name="connsiteX4" fmla="*/ 293821 w 413334"/>
                <a:gd name="connsiteY4" fmla="*/ 322819 h 1386856"/>
                <a:gd name="connsiteX5" fmla="*/ 377583 w 413334"/>
                <a:gd name="connsiteY5" fmla="*/ 82004 h 1386856"/>
                <a:gd name="connsiteX6" fmla="*/ 401141 w 413334"/>
                <a:gd name="connsiteY6" fmla="*/ 8058 h 1386856"/>
                <a:gd name="connsiteX7" fmla="*/ 408993 w 413334"/>
                <a:gd name="connsiteY7" fmla="*/ 205 h 1386856"/>
                <a:gd name="connsiteX8" fmla="*/ 412265 w 413334"/>
                <a:gd name="connsiteY8" fmla="*/ 10675 h 1386856"/>
                <a:gd name="connsiteX9" fmla="*/ 408993 w 413334"/>
                <a:gd name="connsiteY9" fmla="*/ 28998 h 1386856"/>
                <a:gd name="connsiteX10" fmla="*/ 357951 w 413334"/>
                <a:gd name="connsiteY10" fmla="*/ 207646 h 1386856"/>
                <a:gd name="connsiteX11" fmla="*/ 306254 w 413334"/>
                <a:gd name="connsiteY11" fmla="*/ 369935 h 1386856"/>
                <a:gd name="connsiteX12" fmla="*/ 240161 w 413334"/>
                <a:gd name="connsiteY12" fmla="*/ 545311 h 1386856"/>
                <a:gd name="connsiteX13" fmla="*/ 88343 w 413334"/>
                <a:gd name="connsiteY13" fmla="*/ 1086491 h 1386856"/>
                <a:gd name="connsiteX14" fmla="*/ 41881 w 413334"/>
                <a:gd name="connsiteY14" fmla="*/ 1276919 h 1386856"/>
                <a:gd name="connsiteX15" fmla="*/ 11779 w 413334"/>
                <a:gd name="connsiteY15" fmla="*/ 1380312 h 1386856"/>
                <a:gd name="connsiteX16" fmla="*/ 5890 w 413334"/>
                <a:gd name="connsiteY16" fmla="*/ 1386856 h 1386856"/>
                <a:gd name="connsiteX17" fmla="*/ 0 w 413334"/>
                <a:gd name="connsiteY17" fmla="*/ 1379003 h 1386856"/>
                <a:gd name="connsiteX18" fmla="*/ 3272 w 413334"/>
                <a:gd name="connsiteY18" fmla="*/ 1353482 h 1386856"/>
                <a:gd name="connsiteX19" fmla="*/ 20941 w 413334"/>
                <a:gd name="connsiteY19" fmla="*/ 1258596 h 1386856"/>
                <a:gd name="connsiteX20" fmla="*/ 26176 w 413334"/>
                <a:gd name="connsiteY20" fmla="*/ 1221950 h 138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3334" h="1386856">
                  <a:moveTo>
                    <a:pt x="26176" y="1221950"/>
                  </a:moveTo>
                  <a:cubicBezTo>
                    <a:pt x="34683" y="1178760"/>
                    <a:pt x="45153" y="1136225"/>
                    <a:pt x="53006" y="1093035"/>
                  </a:cubicBezTo>
                  <a:cubicBezTo>
                    <a:pt x="67402" y="1015817"/>
                    <a:pt x="85071" y="939254"/>
                    <a:pt x="103393" y="862690"/>
                  </a:cubicBezTo>
                  <a:cubicBezTo>
                    <a:pt x="137422" y="719379"/>
                    <a:pt x="190428" y="582611"/>
                    <a:pt x="238198" y="443881"/>
                  </a:cubicBezTo>
                  <a:cubicBezTo>
                    <a:pt x="252595" y="402000"/>
                    <a:pt x="278770" y="364700"/>
                    <a:pt x="293821" y="322819"/>
                  </a:cubicBezTo>
                  <a:cubicBezTo>
                    <a:pt x="322614" y="242983"/>
                    <a:pt x="350098" y="162494"/>
                    <a:pt x="377583" y="82004"/>
                  </a:cubicBezTo>
                  <a:cubicBezTo>
                    <a:pt x="386090" y="57137"/>
                    <a:pt x="393288" y="32270"/>
                    <a:pt x="401141" y="8058"/>
                  </a:cubicBezTo>
                  <a:cubicBezTo>
                    <a:pt x="402449" y="4131"/>
                    <a:pt x="403104" y="-1104"/>
                    <a:pt x="408993" y="205"/>
                  </a:cubicBezTo>
                  <a:cubicBezTo>
                    <a:pt x="415537" y="1514"/>
                    <a:pt x="412920" y="6749"/>
                    <a:pt x="412265" y="10675"/>
                  </a:cubicBezTo>
                  <a:cubicBezTo>
                    <a:pt x="411611" y="16565"/>
                    <a:pt x="410302" y="23109"/>
                    <a:pt x="408993" y="28998"/>
                  </a:cubicBezTo>
                  <a:cubicBezTo>
                    <a:pt x="397869" y="89856"/>
                    <a:pt x="375620" y="148097"/>
                    <a:pt x="357951" y="207646"/>
                  </a:cubicBezTo>
                  <a:cubicBezTo>
                    <a:pt x="341591" y="261961"/>
                    <a:pt x="329812" y="318238"/>
                    <a:pt x="306254" y="369935"/>
                  </a:cubicBezTo>
                  <a:cubicBezTo>
                    <a:pt x="280079" y="426867"/>
                    <a:pt x="261101" y="486416"/>
                    <a:pt x="240161" y="545311"/>
                  </a:cubicBezTo>
                  <a:cubicBezTo>
                    <a:pt x="177994" y="722651"/>
                    <a:pt x="130224" y="903262"/>
                    <a:pt x="88343" y="1086491"/>
                  </a:cubicBezTo>
                  <a:cubicBezTo>
                    <a:pt x="73946" y="1149967"/>
                    <a:pt x="56278" y="1212788"/>
                    <a:pt x="41881" y="1276919"/>
                  </a:cubicBezTo>
                  <a:cubicBezTo>
                    <a:pt x="34028" y="1311601"/>
                    <a:pt x="18977" y="1344975"/>
                    <a:pt x="11779" y="1380312"/>
                  </a:cubicBezTo>
                  <a:cubicBezTo>
                    <a:pt x="11125" y="1383584"/>
                    <a:pt x="10470" y="1386856"/>
                    <a:pt x="5890" y="1386856"/>
                  </a:cubicBezTo>
                  <a:cubicBezTo>
                    <a:pt x="655" y="1386856"/>
                    <a:pt x="0" y="1382275"/>
                    <a:pt x="0" y="1379003"/>
                  </a:cubicBezTo>
                  <a:cubicBezTo>
                    <a:pt x="655" y="1370496"/>
                    <a:pt x="1963" y="1361989"/>
                    <a:pt x="3272" y="1353482"/>
                  </a:cubicBezTo>
                  <a:cubicBezTo>
                    <a:pt x="9162" y="1322071"/>
                    <a:pt x="18323" y="1291315"/>
                    <a:pt x="20941" y="1258596"/>
                  </a:cubicBezTo>
                  <a:cubicBezTo>
                    <a:pt x="23558" y="1245508"/>
                    <a:pt x="23558" y="1233729"/>
                    <a:pt x="26176" y="122195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60102663-BC62-4387-8C6D-9179AE04FA20}"/>
                </a:ext>
              </a:extLst>
            </p:cNvPr>
            <p:cNvSpPr/>
            <p:nvPr/>
          </p:nvSpPr>
          <p:spPr>
            <a:xfrm>
              <a:off x="8396233" y="5075490"/>
              <a:ext cx="1099664" cy="791504"/>
            </a:xfrm>
            <a:custGeom>
              <a:avLst/>
              <a:gdLst>
                <a:gd name="connsiteX0" fmla="*/ 60802 w 1099664"/>
                <a:gd name="connsiteY0" fmla="*/ 745956 h 791504"/>
                <a:gd name="connsiteX1" fmla="*/ 363784 w 1099664"/>
                <a:gd name="connsiteY1" fmla="*/ 562727 h 791504"/>
                <a:gd name="connsiteX2" fmla="*/ 709302 w 1099664"/>
                <a:gd name="connsiteY2" fmla="*/ 314059 h 791504"/>
                <a:gd name="connsiteX3" fmla="*/ 935721 w 1099664"/>
                <a:gd name="connsiteY3" fmla="*/ 136066 h 791504"/>
                <a:gd name="connsiteX4" fmla="*/ 1066599 w 1099664"/>
                <a:gd name="connsiteY4" fmla="*/ 30055 h 791504"/>
                <a:gd name="connsiteX5" fmla="*/ 1092774 w 1099664"/>
                <a:gd name="connsiteY5" fmla="*/ 2570 h 791504"/>
                <a:gd name="connsiteX6" fmla="*/ 1098664 w 1099664"/>
                <a:gd name="connsiteY6" fmla="*/ 1261 h 791504"/>
                <a:gd name="connsiteX7" fmla="*/ 1098010 w 1099664"/>
                <a:gd name="connsiteY7" fmla="*/ 7805 h 791504"/>
                <a:gd name="connsiteX8" fmla="*/ 1071834 w 1099664"/>
                <a:gd name="connsiteY8" fmla="*/ 39216 h 791504"/>
                <a:gd name="connsiteX9" fmla="*/ 1071834 w 1099664"/>
                <a:gd name="connsiteY9" fmla="*/ 39216 h 791504"/>
                <a:gd name="connsiteX10" fmla="*/ 1062673 w 1099664"/>
                <a:gd name="connsiteY10" fmla="*/ 50341 h 791504"/>
                <a:gd name="connsiteX11" fmla="*/ 985454 w 1099664"/>
                <a:gd name="connsiteY11" fmla="*/ 122978 h 791504"/>
                <a:gd name="connsiteX12" fmla="*/ 784557 w 1099664"/>
                <a:gd name="connsiteY12" fmla="*/ 294428 h 791504"/>
                <a:gd name="connsiteX13" fmla="*/ 531963 w 1099664"/>
                <a:gd name="connsiteY13" fmla="*/ 482892 h 791504"/>
                <a:gd name="connsiteX14" fmla="*/ 300309 w 1099664"/>
                <a:gd name="connsiteY14" fmla="*/ 644526 h 791504"/>
                <a:gd name="connsiteX15" fmla="*/ 81743 w 1099664"/>
                <a:gd name="connsiteY15" fmla="*/ 767552 h 791504"/>
                <a:gd name="connsiteX16" fmla="*/ 14995 w 1099664"/>
                <a:gd name="connsiteY16" fmla="*/ 791109 h 791504"/>
                <a:gd name="connsiteX17" fmla="*/ 598 w 1099664"/>
                <a:gd name="connsiteY17" fmla="*/ 785874 h 791504"/>
                <a:gd name="connsiteX18" fmla="*/ 9106 w 1099664"/>
                <a:gd name="connsiteY18" fmla="*/ 773441 h 791504"/>
                <a:gd name="connsiteX19" fmla="*/ 60802 w 1099664"/>
                <a:gd name="connsiteY19" fmla="*/ 745956 h 79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9664" h="791504">
                  <a:moveTo>
                    <a:pt x="60802" y="745956"/>
                  </a:moveTo>
                  <a:cubicBezTo>
                    <a:pt x="166159" y="691642"/>
                    <a:pt x="266281" y="628166"/>
                    <a:pt x="363784" y="562727"/>
                  </a:cubicBezTo>
                  <a:cubicBezTo>
                    <a:pt x="481575" y="483546"/>
                    <a:pt x="592821" y="395204"/>
                    <a:pt x="709302" y="314059"/>
                  </a:cubicBezTo>
                  <a:cubicBezTo>
                    <a:pt x="787829" y="259091"/>
                    <a:pt x="861120" y="196269"/>
                    <a:pt x="935721" y="136066"/>
                  </a:cubicBezTo>
                  <a:cubicBezTo>
                    <a:pt x="979565" y="100729"/>
                    <a:pt x="1025372" y="68009"/>
                    <a:pt x="1066599" y="30055"/>
                  </a:cubicBezTo>
                  <a:cubicBezTo>
                    <a:pt x="1073143" y="18930"/>
                    <a:pt x="1084267" y="12386"/>
                    <a:pt x="1092774" y="2570"/>
                  </a:cubicBezTo>
                  <a:cubicBezTo>
                    <a:pt x="1094083" y="607"/>
                    <a:pt x="1096046" y="-1356"/>
                    <a:pt x="1098664" y="1261"/>
                  </a:cubicBezTo>
                  <a:cubicBezTo>
                    <a:pt x="1100627" y="3225"/>
                    <a:pt x="1099318" y="5842"/>
                    <a:pt x="1098010" y="7805"/>
                  </a:cubicBezTo>
                  <a:cubicBezTo>
                    <a:pt x="1090157" y="18930"/>
                    <a:pt x="1082304" y="30055"/>
                    <a:pt x="1071834" y="39216"/>
                  </a:cubicBezTo>
                  <a:lnTo>
                    <a:pt x="1071834" y="39216"/>
                  </a:lnTo>
                  <a:cubicBezTo>
                    <a:pt x="1068562" y="43143"/>
                    <a:pt x="1065945" y="46414"/>
                    <a:pt x="1062673" y="50341"/>
                  </a:cubicBezTo>
                  <a:cubicBezTo>
                    <a:pt x="1039769" y="77171"/>
                    <a:pt x="1011630" y="99420"/>
                    <a:pt x="985454" y="122978"/>
                  </a:cubicBezTo>
                  <a:cubicBezTo>
                    <a:pt x="919361" y="181219"/>
                    <a:pt x="853268" y="239459"/>
                    <a:pt x="784557" y="294428"/>
                  </a:cubicBezTo>
                  <a:cubicBezTo>
                    <a:pt x="702104" y="359867"/>
                    <a:pt x="615724" y="419416"/>
                    <a:pt x="531963" y="482892"/>
                  </a:cubicBezTo>
                  <a:cubicBezTo>
                    <a:pt x="456708" y="539824"/>
                    <a:pt x="381453" y="596102"/>
                    <a:pt x="300309" y="644526"/>
                  </a:cubicBezTo>
                  <a:cubicBezTo>
                    <a:pt x="228326" y="687716"/>
                    <a:pt x="158306" y="733523"/>
                    <a:pt x="81743" y="767552"/>
                  </a:cubicBezTo>
                  <a:cubicBezTo>
                    <a:pt x="60148" y="777367"/>
                    <a:pt x="38553" y="787183"/>
                    <a:pt x="14995" y="791109"/>
                  </a:cubicBezTo>
                  <a:cubicBezTo>
                    <a:pt x="9760" y="791764"/>
                    <a:pt x="2562" y="792418"/>
                    <a:pt x="598" y="785874"/>
                  </a:cubicBezTo>
                  <a:cubicBezTo>
                    <a:pt x="-2019" y="778676"/>
                    <a:pt x="4525" y="776059"/>
                    <a:pt x="9106" y="773441"/>
                  </a:cubicBezTo>
                  <a:cubicBezTo>
                    <a:pt x="26120" y="763625"/>
                    <a:pt x="43788" y="754464"/>
                    <a:pt x="60802" y="745956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09C5D823-79AA-4C01-A197-DA10727E2970}"/>
                </a:ext>
              </a:extLst>
            </p:cNvPr>
            <p:cNvSpPr/>
            <p:nvPr/>
          </p:nvSpPr>
          <p:spPr>
            <a:xfrm>
              <a:off x="7247070" y="4600356"/>
              <a:ext cx="1061390" cy="766483"/>
            </a:xfrm>
            <a:custGeom>
              <a:avLst/>
              <a:gdLst>
                <a:gd name="connsiteX0" fmla="*/ 1042442 w 1061390"/>
                <a:gd name="connsiteY0" fmla="*/ 756474 h 766483"/>
                <a:gd name="connsiteX1" fmla="*/ 996635 w 1061390"/>
                <a:gd name="connsiteY1" fmla="*/ 710012 h 766483"/>
                <a:gd name="connsiteX2" fmla="*/ 870338 w 1061390"/>
                <a:gd name="connsiteY2" fmla="*/ 598112 h 766483"/>
                <a:gd name="connsiteX3" fmla="*/ 649809 w 1061390"/>
                <a:gd name="connsiteY3" fmla="*/ 424044 h 766483"/>
                <a:gd name="connsiteX4" fmla="*/ 403104 w 1061390"/>
                <a:gd name="connsiteY4" fmla="*/ 259793 h 766483"/>
                <a:gd name="connsiteX5" fmla="*/ 173413 w 1061390"/>
                <a:gd name="connsiteY5" fmla="*/ 116481 h 766483"/>
                <a:gd name="connsiteX6" fmla="*/ 17668 w 1061390"/>
                <a:gd name="connsiteY6" fmla="*/ 20941 h 766483"/>
                <a:gd name="connsiteX7" fmla="*/ 0 w 1061390"/>
                <a:gd name="connsiteY7" fmla="*/ 0 h 766483"/>
                <a:gd name="connsiteX8" fmla="*/ 7852 w 1061390"/>
                <a:gd name="connsiteY8" fmla="*/ 1963 h 766483"/>
                <a:gd name="connsiteX9" fmla="*/ 220529 w 1061390"/>
                <a:gd name="connsiteY9" fmla="*/ 115172 h 766483"/>
                <a:gd name="connsiteX10" fmla="*/ 624287 w 1061390"/>
                <a:gd name="connsiteY10" fmla="*/ 363186 h 766483"/>
                <a:gd name="connsiteX11" fmla="*/ 931196 w 1061390"/>
                <a:gd name="connsiteY11" fmla="*/ 617089 h 766483"/>
                <a:gd name="connsiteX12" fmla="*/ 1052258 w 1061390"/>
                <a:gd name="connsiteY12" fmla="*/ 746004 h 766483"/>
                <a:gd name="connsiteX13" fmla="*/ 1058147 w 1061390"/>
                <a:gd name="connsiteY13" fmla="*/ 764981 h 766483"/>
                <a:gd name="connsiteX14" fmla="*/ 1042442 w 1061390"/>
                <a:gd name="connsiteY14" fmla="*/ 756474 h 76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1390" h="766483">
                  <a:moveTo>
                    <a:pt x="1042442" y="756474"/>
                  </a:moveTo>
                  <a:cubicBezTo>
                    <a:pt x="1026737" y="741423"/>
                    <a:pt x="1012995" y="725063"/>
                    <a:pt x="996635" y="710012"/>
                  </a:cubicBezTo>
                  <a:cubicBezTo>
                    <a:pt x="955408" y="672058"/>
                    <a:pt x="912218" y="636067"/>
                    <a:pt x="870338" y="598112"/>
                  </a:cubicBezTo>
                  <a:cubicBezTo>
                    <a:pt x="800972" y="535290"/>
                    <a:pt x="724409" y="480976"/>
                    <a:pt x="649809" y="424044"/>
                  </a:cubicBezTo>
                  <a:cubicBezTo>
                    <a:pt x="571282" y="363840"/>
                    <a:pt x="487520" y="311489"/>
                    <a:pt x="403104" y="259793"/>
                  </a:cubicBezTo>
                  <a:cubicBezTo>
                    <a:pt x="325886" y="212677"/>
                    <a:pt x="252594" y="160325"/>
                    <a:pt x="173413" y="116481"/>
                  </a:cubicBezTo>
                  <a:cubicBezTo>
                    <a:pt x="120407" y="87034"/>
                    <a:pt x="67402" y="56277"/>
                    <a:pt x="17668" y="20941"/>
                  </a:cubicBezTo>
                  <a:cubicBezTo>
                    <a:pt x="11124" y="16360"/>
                    <a:pt x="3926" y="11125"/>
                    <a:pt x="0" y="0"/>
                  </a:cubicBezTo>
                  <a:cubicBezTo>
                    <a:pt x="4580" y="1309"/>
                    <a:pt x="6544" y="1309"/>
                    <a:pt x="7852" y="1963"/>
                  </a:cubicBezTo>
                  <a:cubicBezTo>
                    <a:pt x="77872" y="41226"/>
                    <a:pt x="151164" y="74601"/>
                    <a:pt x="220529" y="115172"/>
                  </a:cubicBezTo>
                  <a:cubicBezTo>
                    <a:pt x="357296" y="194354"/>
                    <a:pt x="496027" y="270263"/>
                    <a:pt x="624287" y="363186"/>
                  </a:cubicBezTo>
                  <a:cubicBezTo>
                    <a:pt x="732261" y="441059"/>
                    <a:pt x="839581" y="519585"/>
                    <a:pt x="931196" y="617089"/>
                  </a:cubicBezTo>
                  <a:cubicBezTo>
                    <a:pt x="971768" y="660279"/>
                    <a:pt x="1017575" y="698234"/>
                    <a:pt x="1052258" y="746004"/>
                  </a:cubicBezTo>
                  <a:cubicBezTo>
                    <a:pt x="1056184" y="751239"/>
                    <a:pt x="1066655" y="757129"/>
                    <a:pt x="1058147" y="764981"/>
                  </a:cubicBezTo>
                  <a:cubicBezTo>
                    <a:pt x="1051603" y="770216"/>
                    <a:pt x="1047023" y="760400"/>
                    <a:pt x="1042442" y="75647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21E061C8-230A-4600-8983-E4D827697071}"/>
                </a:ext>
              </a:extLst>
            </p:cNvPr>
            <p:cNvSpPr/>
            <p:nvPr/>
          </p:nvSpPr>
          <p:spPr>
            <a:xfrm>
              <a:off x="8450262" y="3576237"/>
              <a:ext cx="1122082" cy="445580"/>
            </a:xfrm>
            <a:custGeom>
              <a:avLst/>
              <a:gdLst>
                <a:gd name="connsiteX0" fmla="*/ 150085 w 1122082"/>
                <a:gd name="connsiteY0" fmla="*/ 373656 h 445580"/>
                <a:gd name="connsiteX1" fmla="*/ 268529 w 1122082"/>
                <a:gd name="connsiteY1" fmla="*/ 346172 h 445580"/>
                <a:gd name="connsiteX2" fmla="*/ 319571 w 1122082"/>
                <a:gd name="connsiteY2" fmla="*/ 335702 h 445580"/>
                <a:gd name="connsiteX3" fmla="*/ 544681 w 1122082"/>
                <a:gd name="connsiteY3" fmla="*/ 274844 h 445580"/>
                <a:gd name="connsiteX4" fmla="*/ 829995 w 1122082"/>
                <a:gd name="connsiteY4" fmla="*/ 126297 h 445580"/>
                <a:gd name="connsiteX5" fmla="*/ 1029583 w 1122082"/>
                <a:gd name="connsiteY5" fmla="*/ 32065 h 445580"/>
                <a:gd name="connsiteX6" fmla="*/ 1059031 w 1122082"/>
                <a:gd name="connsiteY6" fmla="*/ 18323 h 445580"/>
                <a:gd name="connsiteX7" fmla="*/ 1114000 w 1122082"/>
                <a:gd name="connsiteY7" fmla="*/ 0 h 445580"/>
                <a:gd name="connsiteX8" fmla="*/ 1121852 w 1122082"/>
                <a:gd name="connsiteY8" fmla="*/ 3926 h 445580"/>
                <a:gd name="connsiteX9" fmla="*/ 1115963 w 1122082"/>
                <a:gd name="connsiteY9" fmla="*/ 10470 h 445580"/>
                <a:gd name="connsiteX10" fmla="*/ 1072773 w 1122082"/>
                <a:gd name="connsiteY10" fmla="*/ 26830 h 445580"/>
                <a:gd name="connsiteX11" fmla="*/ 760630 w 1122082"/>
                <a:gd name="connsiteY11" fmla="*/ 198935 h 445580"/>
                <a:gd name="connsiteX12" fmla="*/ 546644 w 1122082"/>
                <a:gd name="connsiteY12" fmla="*/ 311489 h 445580"/>
                <a:gd name="connsiteX13" fmla="*/ 317608 w 1122082"/>
                <a:gd name="connsiteY13" fmla="*/ 372348 h 445580"/>
                <a:gd name="connsiteX14" fmla="*/ 22479 w 1122082"/>
                <a:gd name="connsiteY14" fmla="*/ 442367 h 445580"/>
                <a:gd name="connsiteX15" fmla="*/ 11354 w 1122082"/>
                <a:gd name="connsiteY15" fmla="*/ 444985 h 445580"/>
                <a:gd name="connsiteX16" fmla="*/ 229 w 1122082"/>
                <a:gd name="connsiteY16" fmla="*/ 441059 h 445580"/>
                <a:gd name="connsiteX17" fmla="*/ 6773 w 1122082"/>
                <a:gd name="connsiteY17" fmla="*/ 433206 h 445580"/>
                <a:gd name="connsiteX18" fmla="*/ 150085 w 1122082"/>
                <a:gd name="connsiteY18" fmla="*/ 373656 h 44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2082" h="445580">
                  <a:moveTo>
                    <a:pt x="150085" y="373656"/>
                  </a:moveTo>
                  <a:cubicBezTo>
                    <a:pt x="189348" y="363840"/>
                    <a:pt x="229920" y="359260"/>
                    <a:pt x="268529" y="346172"/>
                  </a:cubicBezTo>
                  <a:cubicBezTo>
                    <a:pt x="284889" y="340282"/>
                    <a:pt x="302557" y="337665"/>
                    <a:pt x="319571" y="335702"/>
                  </a:cubicBezTo>
                  <a:cubicBezTo>
                    <a:pt x="397444" y="325886"/>
                    <a:pt x="474007" y="307563"/>
                    <a:pt x="544681" y="274844"/>
                  </a:cubicBezTo>
                  <a:cubicBezTo>
                    <a:pt x="642185" y="229690"/>
                    <a:pt x="738380" y="183229"/>
                    <a:pt x="829995" y="126297"/>
                  </a:cubicBezTo>
                  <a:cubicBezTo>
                    <a:pt x="892162" y="87688"/>
                    <a:pt x="958910" y="54969"/>
                    <a:pt x="1029583" y="32065"/>
                  </a:cubicBezTo>
                  <a:cubicBezTo>
                    <a:pt x="1040054" y="28793"/>
                    <a:pt x="1049869" y="23558"/>
                    <a:pt x="1059031" y="18323"/>
                  </a:cubicBezTo>
                  <a:cubicBezTo>
                    <a:pt x="1076045" y="9162"/>
                    <a:pt x="1094368" y="2618"/>
                    <a:pt x="1114000" y="0"/>
                  </a:cubicBezTo>
                  <a:cubicBezTo>
                    <a:pt x="1116618" y="654"/>
                    <a:pt x="1121198" y="0"/>
                    <a:pt x="1121852" y="3926"/>
                  </a:cubicBezTo>
                  <a:cubicBezTo>
                    <a:pt x="1123162" y="8507"/>
                    <a:pt x="1118580" y="8507"/>
                    <a:pt x="1115963" y="10470"/>
                  </a:cubicBezTo>
                  <a:cubicBezTo>
                    <a:pt x="1103530" y="20286"/>
                    <a:pt x="1086516" y="20286"/>
                    <a:pt x="1072773" y="26830"/>
                  </a:cubicBezTo>
                  <a:cubicBezTo>
                    <a:pt x="963490" y="75255"/>
                    <a:pt x="862060" y="136768"/>
                    <a:pt x="760630" y="198935"/>
                  </a:cubicBezTo>
                  <a:cubicBezTo>
                    <a:pt x="691919" y="241470"/>
                    <a:pt x="623208" y="284005"/>
                    <a:pt x="546644" y="311489"/>
                  </a:cubicBezTo>
                  <a:cubicBezTo>
                    <a:pt x="472044" y="338319"/>
                    <a:pt x="396135" y="360568"/>
                    <a:pt x="317608" y="372348"/>
                  </a:cubicBezTo>
                  <a:cubicBezTo>
                    <a:pt x="217487" y="387399"/>
                    <a:pt x="117365" y="403104"/>
                    <a:pt x="22479" y="442367"/>
                  </a:cubicBezTo>
                  <a:cubicBezTo>
                    <a:pt x="19207" y="443676"/>
                    <a:pt x="15280" y="444331"/>
                    <a:pt x="11354" y="444985"/>
                  </a:cubicBezTo>
                  <a:cubicBezTo>
                    <a:pt x="6773" y="446294"/>
                    <a:pt x="2192" y="445639"/>
                    <a:pt x="229" y="441059"/>
                  </a:cubicBezTo>
                  <a:cubicBezTo>
                    <a:pt x="-1080" y="436478"/>
                    <a:pt x="3501" y="434515"/>
                    <a:pt x="6773" y="433206"/>
                  </a:cubicBezTo>
                  <a:cubicBezTo>
                    <a:pt x="54543" y="410956"/>
                    <a:pt x="99696" y="385435"/>
                    <a:pt x="150085" y="373656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33A5EEFF-51C0-4B9C-B0D0-1865CCE3AEB7}"/>
                </a:ext>
              </a:extLst>
            </p:cNvPr>
            <p:cNvSpPr/>
            <p:nvPr/>
          </p:nvSpPr>
          <p:spPr>
            <a:xfrm>
              <a:off x="7216968" y="4017950"/>
              <a:ext cx="1085849" cy="355514"/>
            </a:xfrm>
            <a:custGeom>
              <a:avLst/>
              <a:gdLst>
                <a:gd name="connsiteX0" fmla="*/ 1083669 w 1085849"/>
                <a:gd name="connsiteY0" fmla="*/ 351407 h 355514"/>
                <a:gd name="connsiteX1" fmla="*/ 1079742 w 1085849"/>
                <a:gd name="connsiteY1" fmla="*/ 335702 h 355514"/>
                <a:gd name="connsiteX2" fmla="*/ 1031318 w 1085849"/>
                <a:gd name="connsiteY2" fmla="*/ 304291 h 355514"/>
                <a:gd name="connsiteX3" fmla="*/ 729644 w 1085849"/>
                <a:gd name="connsiteY3" fmla="*/ 167524 h 355514"/>
                <a:gd name="connsiteX4" fmla="*/ 609891 w 1085849"/>
                <a:gd name="connsiteY4" fmla="*/ 133496 h 355514"/>
                <a:gd name="connsiteX5" fmla="*/ 515004 w 1085849"/>
                <a:gd name="connsiteY5" fmla="*/ 111900 h 355514"/>
                <a:gd name="connsiteX6" fmla="*/ 454801 w 1085849"/>
                <a:gd name="connsiteY6" fmla="*/ 103393 h 355514"/>
                <a:gd name="connsiteX7" fmla="*/ 309526 w 1085849"/>
                <a:gd name="connsiteY7" fmla="*/ 72637 h 355514"/>
                <a:gd name="connsiteX8" fmla="*/ 243433 w 1085849"/>
                <a:gd name="connsiteY8" fmla="*/ 62821 h 355514"/>
                <a:gd name="connsiteX9" fmla="*/ 115173 w 1085849"/>
                <a:gd name="connsiteY9" fmla="*/ 31411 h 355514"/>
                <a:gd name="connsiteX10" fmla="*/ 98813 w 1085849"/>
                <a:gd name="connsiteY10" fmla="*/ 28139 h 355514"/>
                <a:gd name="connsiteX11" fmla="*/ 94232 w 1085849"/>
                <a:gd name="connsiteY11" fmla="*/ 26830 h 355514"/>
                <a:gd name="connsiteX12" fmla="*/ 0 w 1085849"/>
                <a:gd name="connsiteY12" fmla="*/ 0 h 355514"/>
                <a:gd name="connsiteX13" fmla="*/ 88343 w 1085849"/>
                <a:gd name="connsiteY13" fmla="*/ 38609 h 355514"/>
                <a:gd name="connsiteX14" fmla="*/ 246051 w 1085849"/>
                <a:gd name="connsiteY14" fmla="*/ 96850 h 355514"/>
                <a:gd name="connsiteX15" fmla="*/ 314762 w 1085849"/>
                <a:gd name="connsiteY15" fmla="*/ 107320 h 355514"/>
                <a:gd name="connsiteX16" fmla="*/ 499299 w 1085849"/>
                <a:gd name="connsiteY16" fmla="*/ 134804 h 355514"/>
                <a:gd name="connsiteX17" fmla="*/ 608582 w 1085849"/>
                <a:gd name="connsiteY17" fmla="*/ 163597 h 355514"/>
                <a:gd name="connsiteX18" fmla="*/ 757783 w 1085849"/>
                <a:gd name="connsiteY18" fmla="*/ 211368 h 355514"/>
                <a:gd name="connsiteX19" fmla="*/ 884080 w 1085849"/>
                <a:gd name="connsiteY19" fmla="*/ 268300 h 355514"/>
                <a:gd name="connsiteX20" fmla="*/ 1052913 w 1085849"/>
                <a:gd name="connsiteY20" fmla="*/ 343554 h 355514"/>
                <a:gd name="connsiteX21" fmla="*/ 1068618 w 1085849"/>
                <a:gd name="connsiteY21" fmla="*/ 352716 h 355514"/>
                <a:gd name="connsiteX22" fmla="*/ 1083669 w 1085849"/>
                <a:gd name="connsiteY22" fmla="*/ 351407 h 355514"/>
                <a:gd name="connsiteX23" fmla="*/ 65439 w 1085849"/>
                <a:gd name="connsiteY23" fmla="*/ 28139 h 355514"/>
                <a:gd name="connsiteX24" fmla="*/ 65439 w 1085849"/>
                <a:gd name="connsiteY24" fmla="*/ 28139 h 355514"/>
                <a:gd name="connsiteX25" fmla="*/ 65439 w 1085849"/>
                <a:gd name="connsiteY25" fmla="*/ 28139 h 355514"/>
                <a:gd name="connsiteX26" fmla="*/ 65439 w 1085849"/>
                <a:gd name="connsiteY26" fmla="*/ 28139 h 35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5849" h="355514">
                  <a:moveTo>
                    <a:pt x="1083669" y="351407"/>
                  </a:moveTo>
                  <a:cubicBezTo>
                    <a:pt x="1088249" y="344863"/>
                    <a:pt x="1084977" y="339628"/>
                    <a:pt x="1079742" y="335702"/>
                  </a:cubicBezTo>
                  <a:cubicBezTo>
                    <a:pt x="1064692" y="323268"/>
                    <a:pt x="1048332" y="313453"/>
                    <a:pt x="1031318" y="304291"/>
                  </a:cubicBezTo>
                  <a:cubicBezTo>
                    <a:pt x="933159" y="252594"/>
                    <a:pt x="831074" y="211368"/>
                    <a:pt x="729644" y="167524"/>
                  </a:cubicBezTo>
                  <a:cubicBezTo>
                    <a:pt x="691035" y="151164"/>
                    <a:pt x="649809" y="144620"/>
                    <a:pt x="609891" y="133496"/>
                  </a:cubicBezTo>
                  <a:cubicBezTo>
                    <a:pt x="578480" y="124988"/>
                    <a:pt x="546415" y="119753"/>
                    <a:pt x="515004" y="111900"/>
                  </a:cubicBezTo>
                  <a:cubicBezTo>
                    <a:pt x="495373" y="107320"/>
                    <a:pt x="474432" y="107320"/>
                    <a:pt x="454801" y="103393"/>
                  </a:cubicBezTo>
                  <a:cubicBezTo>
                    <a:pt x="406376" y="94232"/>
                    <a:pt x="357297" y="87034"/>
                    <a:pt x="309526" y="72637"/>
                  </a:cubicBezTo>
                  <a:cubicBezTo>
                    <a:pt x="287931" y="66093"/>
                    <a:pt x="265682" y="68057"/>
                    <a:pt x="243433" y="62821"/>
                  </a:cubicBezTo>
                  <a:cubicBezTo>
                    <a:pt x="200898" y="53005"/>
                    <a:pt x="157708" y="44498"/>
                    <a:pt x="115173" y="31411"/>
                  </a:cubicBezTo>
                  <a:cubicBezTo>
                    <a:pt x="109937" y="29448"/>
                    <a:pt x="104048" y="28793"/>
                    <a:pt x="98813" y="28139"/>
                  </a:cubicBezTo>
                  <a:cubicBezTo>
                    <a:pt x="97504" y="27484"/>
                    <a:pt x="95541" y="27484"/>
                    <a:pt x="94232" y="26830"/>
                  </a:cubicBezTo>
                  <a:cubicBezTo>
                    <a:pt x="62822" y="17669"/>
                    <a:pt x="31411" y="9162"/>
                    <a:pt x="0" y="0"/>
                  </a:cubicBezTo>
                  <a:cubicBezTo>
                    <a:pt x="28793" y="14397"/>
                    <a:pt x="54969" y="35337"/>
                    <a:pt x="88343" y="38609"/>
                  </a:cubicBezTo>
                  <a:cubicBezTo>
                    <a:pt x="140694" y="58241"/>
                    <a:pt x="191736" y="81799"/>
                    <a:pt x="246051" y="96850"/>
                  </a:cubicBezTo>
                  <a:cubicBezTo>
                    <a:pt x="268300" y="102739"/>
                    <a:pt x="291858" y="102739"/>
                    <a:pt x="314762" y="107320"/>
                  </a:cubicBezTo>
                  <a:cubicBezTo>
                    <a:pt x="375620" y="119753"/>
                    <a:pt x="437787" y="125643"/>
                    <a:pt x="499299" y="134804"/>
                  </a:cubicBezTo>
                  <a:cubicBezTo>
                    <a:pt x="536599" y="140694"/>
                    <a:pt x="571936" y="154436"/>
                    <a:pt x="608582" y="163597"/>
                  </a:cubicBezTo>
                  <a:cubicBezTo>
                    <a:pt x="658970" y="176685"/>
                    <a:pt x="709358" y="190427"/>
                    <a:pt x="757783" y="211368"/>
                  </a:cubicBezTo>
                  <a:cubicBezTo>
                    <a:pt x="800318" y="229690"/>
                    <a:pt x="842199" y="248668"/>
                    <a:pt x="884080" y="268300"/>
                  </a:cubicBezTo>
                  <a:cubicBezTo>
                    <a:pt x="940358" y="293821"/>
                    <a:pt x="994018" y="323923"/>
                    <a:pt x="1052913" y="343554"/>
                  </a:cubicBezTo>
                  <a:cubicBezTo>
                    <a:pt x="1058802" y="345517"/>
                    <a:pt x="1063383" y="350098"/>
                    <a:pt x="1068618" y="352716"/>
                  </a:cubicBezTo>
                  <a:cubicBezTo>
                    <a:pt x="1073198" y="355333"/>
                    <a:pt x="1079742" y="357951"/>
                    <a:pt x="1083669" y="351407"/>
                  </a:cubicBezTo>
                  <a:close/>
                  <a:moveTo>
                    <a:pt x="65439" y="28139"/>
                  </a:moveTo>
                  <a:cubicBezTo>
                    <a:pt x="65439" y="28139"/>
                    <a:pt x="65439" y="28139"/>
                    <a:pt x="65439" y="28139"/>
                  </a:cubicBezTo>
                  <a:cubicBezTo>
                    <a:pt x="65439" y="28139"/>
                    <a:pt x="65439" y="28139"/>
                    <a:pt x="65439" y="28139"/>
                  </a:cubicBezTo>
                  <a:cubicBezTo>
                    <a:pt x="65439" y="28139"/>
                    <a:pt x="65439" y="28139"/>
                    <a:pt x="65439" y="28139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E682A4D8-0C5E-44A0-B7E4-4C332F9D807B}"/>
                </a:ext>
              </a:extLst>
            </p:cNvPr>
            <p:cNvSpPr/>
            <p:nvPr/>
          </p:nvSpPr>
          <p:spPr>
            <a:xfrm>
              <a:off x="8398050" y="4242405"/>
              <a:ext cx="240306" cy="565535"/>
            </a:xfrm>
            <a:custGeom>
              <a:avLst/>
              <a:gdLst>
                <a:gd name="connsiteX0" fmla="*/ 21685 w 240306"/>
                <a:gd name="connsiteY0" fmla="*/ 528092 h 565535"/>
                <a:gd name="connsiteX1" fmla="*/ 26921 w 240306"/>
                <a:gd name="connsiteY1" fmla="*/ 520240 h 565535"/>
                <a:gd name="connsiteX2" fmla="*/ 76654 w 240306"/>
                <a:gd name="connsiteY2" fmla="*/ 425353 h 565535"/>
                <a:gd name="connsiteX3" fmla="*/ 123116 w 240306"/>
                <a:gd name="connsiteY3" fmla="*/ 328504 h 565535"/>
                <a:gd name="connsiteX4" fmla="*/ 181356 w 240306"/>
                <a:gd name="connsiteY4" fmla="*/ 145929 h 565535"/>
                <a:gd name="connsiteX5" fmla="*/ 221929 w 240306"/>
                <a:gd name="connsiteY5" fmla="*/ 33374 h 565535"/>
                <a:gd name="connsiteX6" fmla="*/ 240251 w 240306"/>
                <a:gd name="connsiteY6" fmla="*/ 0 h 565535"/>
                <a:gd name="connsiteX7" fmla="*/ 230436 w 240306"/>
                <a:gd name="connsiteY7" fmla="*/ 42535 h 565535"/>
                <a:gd name="connsiteX8" fmla="*/ 229127 w 240306"/>
                <a:gd name="connsiteY8" fmla="*/ 45807 h 565535"/>
                <a:gd name="connsiteX9" fmla="*/ 204914 w 240306"/>
                <a:gd name="connsiteY9" fmla="*/ 142003 h 565535"/>
                <a:gd name="connsiteX10" fmla="*/ 124424 w 240306"/>
                <a:gd name="connsiteY10" fmla="*/ 395251 h 565535"/>
                <a:gd name="connsiteX11" fmla="*/ 83198 w 240306"/>
                <a:gd name="connsiteY11" fmla="*/ 461344 h 565535"/>
                <a:gd name="connsiteX12" fmla="*/ 27575 w 240306"/>
                <a:gd name="connsiteY12" fmla="*/ 533982 h 565535"/>
                <a:gd name="connsiteX13" fmla="*/ 9252 w 240306"/>
                <a:gd name="connsiteY13" fmla="*/ 562121 h 565535"/>
                <a:gd name="connsiteX14" fmla="*/ 2053 w 240306"/>
                <a:gd name="connsiteY14" fmla="*/ 564738 h 565535"/>
                <a:gd name="connsiteX15" fmla="*/ 1399 w 240306"/>
                <a:gd name="connsiteY15" fmla="*/ 557540 h 565535"/>
                <a:gd name="connsiteX16" fmla="*/ 21685 w 240306"/>
                <a:gd name="connsiteY16" fmla="*/ 528092 h 565535"/>
                <a:gd name="connsiteX17" fmla="*/ 21685 w 240306"/>
                <a:gd name="connsiteY17" fmla="*/ 528092 h 56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306" h="565535">
                  <a:moveTo>
                    <a:pt x="21685" y="528092"/>
                  </a:moveTo>
                  <a:cubicBezTo>
                    <a:pt x="23649" y="525475"/>
                    <a:pt x="25612" y="522857"/>
                    <a:pt x="26921" y="520240"/>
                  </a:cubicBezTo>
                  <a:cubicBezTo>
                    <a:pt x="43280" y="488829"/>
                    <a:pt x="58985" y="456109"/>
                    <a:pt x="76654" y="425353"/>
                  </a:cubicBezTo>
                  <a:cubicBezTo>
                    <a:pt x="94323" y="393942"/>
                    <a:pt x="110028" y="361877"/>
                    <a:pt x="123116" y="328504"/>
                  </a:cubicBezTo>
                  <a:cubicBezTo>
                    <a:pt x="147328" y="268954"/>
                    <a:pt x="163688" y="207441"/>
                    <a:pt x="181356" y="145929"/>
                  </a:cubicBezTo>
                  <a:cubicBezTo>
                    <a:pt x="192481" y="107320"/>
                    <a:pt x="206223" y="70020"/>
                    <a:pt x="221929" y="33374"/>
                  </a:cubicBezTo>
                  <a:cubicBezTo>
                    <a:pt x="225855" y="20941"/>
                    <a:pt x="231744" y="9816"/>
                    <a:pt x="240251" y="0"/>
                  </a:cubicBezTo>
                  <a:cubicBezTo>
                    <a:pt x="240906" y="15051"/>
                    <a:pt x="235671" y="28793"/>
                    <a:pt x="230436" y="42535"/>
                  </a:cubicBezTo>
                  <a:cubicBezTo>
                    <a:pt x="230436" y="43844"/>
                    <a:pt x="229781" y="45153"/>
                    <a:pt x="229127" y="45807"/>
                  </a:cubicBezTo>
                  <a:cubicBezTo>
                    <a:pt x="221274" y="77872"/>
                    <a:pt x="212113" y="109937"/>
                    <a:pt x="204914" y="142003"/>
                  </a:cubicBezTo>
                  <a:cubicBezTo>
                    <a:pt x="185937" y="229036"/>
                    <a:pt x="163688" y="314762"/>
                    <a:pt x="124424" y="395251"/>
                  </a:cubicBezTo>
                  <a:cubicBezTo>
                    <a:pt x="112645" y="418809"/>
                    <a:pt x="94977" y="438441"/>
                    <a:pt x="83198" y="461344"/>
                  </a:cubicBezTo>
                  <a:cubicBezTo>
                    <a:pt x="68801" y="488829"/>
                    <a:pt x="47207" y="511078"/>
                    <a:pt x="27575" y="533982"/>
                  </a:cubicBezTo>
                  <a:cubicBezTo>
                    <a:pt x="21685" y="543143"/>
                    <a:pt x="15141" y="552959"/>
                    <a:pt x="9252" y="562121"/>
                  </a:cubicBezTo>
                  <a:cubicBezTo>
                    <a:pt x="7289" y="564738"/>
                    <a:pt x="5325" y="566701"/>
                    <a:pt x="2053" y="564738"/>
                  </a:cubicBezTo>
                  <a:cubicBezTo>
                    <a:pt x="-1218" y="562775"/>
                    <a:pt x="90" y="559503"/>
                    <a:pt x="1399" y="557540"/>
                  </a:cubicBezTo>
                  <a:cubicBezTo>
                    <a:pt x="9252" y="547724"/>
                    <a:pt x="13178" y="536599"/>
                    <a:pt x="21685" y="528092"/>
                  </a:cubicBezTo>
                  <a:lnTo>
                    <a:pt x="21685" y="528092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CC3C0DEE-3C07-421A-834F-2FC0BFC5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市场分析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EC16D0A-2836-4ECE-A408-4B9BD9823F22}"/>
              </a:ext>
            </a:extLst>
          </p:cNvPr>
          <p:cNvSpPr txBox="1"/>
          <p:nvPr/>
        </p:nvSpPr>
        <p:spPr>
          <a:xfrm>
            <a:off x="652454" y="1829050"/>
            <a:ext cx="4695050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CD3B950-F36B-44E8-B985-2AA18F2A726A}"/>
              </a:ext>
            </a:extLst>
          </p:cNvPr>
          <p:cNvSpPr/>
          <p:nvPr/>
        </p:nvSpPr>
        <p:spPr>
          <a:xfrm>
            <a:off x="645054" y="1210798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E8FEBA-B4EC-4226-8D57-967A047FE6CB}"/>
              </a:ext>
            </a:extLst>
          </p:cNvPr>
          <p:cNvSpPr txBox="1"/>
          <p:nvPr/>
        </p:nvSpPr>
        <p:spPr>
          <a:xfrm>
            <a:off x="771798" y="125999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42884BD-7B6A-41EE-A8B6-754D904A61DB}"/>
              </a:ext>
            </a:extLst>
          </p:cNvPr>
          <p:cNvSpPr txBox="1"/>
          <p:nvPr/>
        </p:nvSpPr>
        <p:spPr>
          <a:xfrm>
            <a:off x="9301871" y="3434699"/>
            <a:ext cx="2482141" cy="17774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C4631B3-CB3B-4BC3-928C-E530C9963305}"/>
              </a:ext>
            </a:extLst>
          </p:cNvPr>
          <p:cNvSpPr/>
          <p:nvPr/>
        </p:nvSpPr>
        <p:spPr>
          <a:xfrm>
            <a:off x="9294471" y="2816447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264289-2E53-4D30-A36B-62C37584C4BF}"/>
              </a:ext>
            </a:extLst>
          </p:cNvPr>
          <p:cNvSpPr txBox="1"/>
          <p:nvPr/>
        </p:nvSpPr>
        <p:spPr>
          <a:xfrm>
            <a:off x="9421215" y="2865639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07CD5A-A38F-4A28-AFF0-CFE64F846E74}"/>
              </a:ext>
            </a:extLst>
          </p:cNvPr>
          <p:cNvSpPr txBox="1"/>
          <p:nvPr/>
        </p:nvSpPr>
        <p:spPr>
          <a:xfrm>
            <a:off x="652454" y="3367820"/>
            <a:ext cx="4695050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B9F2049-8622-4B8F-A0D9-8020F9EA541B}"/>
              </a:ext>
            </a:extLst>
          </p:cNvPr>
          <p:cNvSpPr txBox="1"/>
          <p:nvPr/>
        </p:nvSpPr>
        <p:spPr>
          <a:xfrm>
            <a:off x="652454" y="4906590"/>
            <a:ext cx="4695050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6B9F9CF-3136-4F14-AF19-C794B72E2D13}"/>
              </a:ext>
            </a:extLst>
          </p:cNvPr>
          <p:cNvSpPr/>
          <p:nvPr/>
        </p:nvSpPr>
        <p:spPr>
          <a:xfrm>
            <a:off x="645054" y="6386266"/>
            <a:ext cx="588547" cy="68926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206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绿色的植物&#10;&#10;中度可信度描述已自动生成">
            <a:extLst>
              <a:ext uri="{FF2B5EF4-FFF2-40B4-BE49-F238E27FC236}">
                <a16:creationId xmlns:a16="http://schemas.microsoft.com/office/drawing/2014/main" id="{6A1D6EAB-49E2-456F-B829-F5020EB84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2" t="2626" r="38986" b="2626"/>
          <a:stretch>
            <a:fillRect/>
          </a:stretch>
        </p:blipFill>
        <p:spPr>
          <a:xfrm>
            <a:off x="7336961" y="1344209"/>
            <a:ext cx="4325133" cy="4809662"/>
          </a:xfrm>
          <a:custGeom>
            <a:avLst/>
            <a:gdLst>
              <a:gd name="connsiteX0" fmla="*/ 0 w 4325133"/>
              <a:gd name="connsiteY0" fmla="*/ 0 h 4809662"/>
              <a:gd name="connsiteX1" fmla="*/ 4325133 w 4325133"/>
              <a:gd name="connsiteY1" fmla="*/ 0 h 4809662"/>
              <a:gd name="connsiteX2" fmla="*/ 4325133 w 4325133"/>
              <a:gd name="connsiteY2" fmla="*/ 4809662 h 4809662"/>
              <a:gd name="connsiteX3" fmla="*/ 0 w 4325133"/>
              <a:gd name="connsiteY3" fmla="*/ 4809662 h 48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5133" h="4809662">
                <a:moveTo>
                  <a:pt x="0" y="0"/>
                </a:moveTo>
                <a:lnTo>
                  <a:pt x="4325133" y="0"/>
                </a:lnTo>
                <a:lnTo>
                  <a:pt x="4325133" y="4809662"/>
                </a:lnTo>
                <a:lnTo>
                  <a:pt x="0" y="4809662"/>
                </a:lnTo>
                <a:close/>
              </a:path>
            </a:pathLst>
          </a:cu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7611B56-0C47-4CEC-BAD4-D74CB628BAFA}"/>
              </a:ext>
            </a:extLst>
          </p:cNvPr>
          <p:cNvSpPr/>
          <p:nvPr/>
        </p:nvSpPr>
        <p:spPr>
          <a:xfrm>
            <a:off x="0" y="1344208"/>
            <a:ext cx="7215041" cy="48096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05F0EA-47E7-4EEA-93C3-2A8EB825B405}"/>
              </a:ext>
            </a:extLst>
          </p:cNvPr>
          <p:cNvSpPr/>
          <p:nvPr/>
        </p:nvSpPr>
        <p:spPr>
          <a:xfrm>
            <a:off x="11784012" y="1344209"/>
            <a:ext cx="407987" cy="4809663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C3C0DEE-3C07-421A-834F-2FC0BFC5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市场分析</a:t>
            </a: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F19458E6-F23B-4A86-9DF6-7A38950B7C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980671"/>
              </p:ext>
            </p:extLst>
          </p:nvPr>
        </p:nvGraphicFramePr>
        <p:xfrm>
          <a:off x="407988" y="2357373"/>
          <a:ext cx="6491575" cy="3550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:a16="http://schemas.microsoft.com/office/drawing/2014/main" id="{C878E938-4D10-420B-8EF3-70B03AA7EA23}"/>
              </a:ext>
            </a:extLst>
          </p:cNvPr>
          <p:cNvSpPr txBox="1"/>
          <p:nvPr/>
        </p:nvSpPr>
        <p:spPr>
          <a:xfrm>
            <a:off x="2607976" y="1680985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</p:spTree>
    <p:extLst>
      <p:ext uri="{BB962C8B-B14F-4D97-AF65-F5344CB8AC3E}">
        <p14:creationId xmlns:p14="http://schemas.microsoft.com/office/powerpoint/2010/main" val="203145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3C0DEE-3C07-421A-834F-2FC0BFC5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市场分析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9FCB591-F4F4-4BCE-90F7-5DE16FF16BFC}"/>
              </a:ext>
            </a:extLst>
          </p:cNvPr>
          <p:cNvGrpSpPr/>
          <p:nvPr/>
        </p:nvGrpSpPr>
        <p:grpSpPr>
          <a:xfrm>
            <a:off x="6875566" y="3935018"/>
            <a:ext cx="1593850" cy="1609725"/>
            <a:chOff x="1130300" y="2140145"/>
            <a:chExt cx="1593850" cy="160972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95408F8-5AD1-4B71-972B-228008F5DEB0}"/>
                </a:ext>
              </a:extLst>
            </p:cNvPr>
            <p:cNvGrpSpPr/>
            <p:nvPr/>
          </p:nvGrpSpPr>
          <p:grpSpPr>
            <a:xfrm>
              <a:off x="1130300" y="2140145"/>
              <a:ext cx="1593850" cy="1609725"/>
              <a:chOff x="998722" y="2077464"/>
              <a:chExt cx="1800000" cy="1808561"/>
            </a:xfrm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DA5EF74-DCE9-467D-922D-0329ABA76D5A}"/>
                  </a:ext>
                </a:extLst>
              </p:cNvPr>
              <p:cNvSpPr/>
              <p:nvPr/>
            </p:nvSpPr>
            <p:spPr>
              <a:xfrm>
                <a:off x="998722" y="2077464"/>
                <a:ext cx="1800000" cy="1800000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rgbClr val="FF9900">
                  <a:shade val="50000"/>
                </a:srgbClr>
              </a:lnRef>
              <a:fillRef idx="1">
                <a:srgbClr val="FF9900"/>
              </a:fillRef>
              <a:effectRef idx="0">
                <a:srgbClr val="FF9900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279E5137-E2D6-44BA-B3A6-E9303060EF3A}"/>
                  </a:ext>
                </a:extLst>
              </p:cNvPr>
              <p:cNvSpPr/>
              <p:nvPr/>
            </p:nvSpPr>
            <p:spPr>
              <a:xfrm>
                <a:off x="998722" y="2086025"/>
                <a:ext cx="1800000" cy="1800000"/>
              </a:xfrm>
              <a:prstGeom prst="arc">
                <a:avLst>
                  <a:gd name="adj1" fmla="val 16339725"/>
                  <a:gd name="adj2" fmla="val 2777882"/>
                </a:avLst>
              </a:prstGeom>
              <a:ln w="127000" cap="rnd">
                <a:solidFill>
                  <a:schemeClr val="accent2"/>
                </a:solidFill>
                <a:round/>
              </a:ln>
            </p:spPr>
            <p:style>
              <a:lnRef idx="1">
                <a:srgbClr val="FF9900"/>
              </a:lnRef>
              <a:fillRef idx="0">
                <a:srgbClr val="FF9900"/>
              </a:fillRef>
              <a:effectRef idx="0">
                <a:srgbClr val="FF9900"/>
              </a:effectRef>
              <a:fontRef idx="minor">
                <a:sysClr val="windowText" lastClr="000000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FD5C8BC-9ED5-45A0-9F47-695AE5DFE2E4}"/>
                </a:ext>
              </a:extLst>
            </p:cNvPr>
            <p:cNvGrpSpPr/>
            <p:nvPr/>
          </p:nvGrpSpPr>
          <p:grpSpPr>
            <a:xfrm>
              <a:off x="1367790" y="2361125"/>
              <a:ext cx="1119505" cy="1160780"/>
              <a:chOff x="1269943" y="2348685"/>
              <a:chExt cx="1257558" cy="1257558"/>
            </a:xfrm>
            <a:solidFill>
              <a:schemeClr val="accent1"/>
            </a:solidFill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CF721E61-845C-4B7D-9CFB-CD54ADBB2792}"/>
                  </a:ext>
                </a:extLst>
              </p:cNvPr>
              <p:cNvSpPr/>
              <p:nvPr/>
            </p:nvSpPr>
            <p:spPr>
              <a:xfrm>
                <a:off x="1269943" y="2348685"/>
                <a:ext cx="1257558" cy="1257558"/>
              </a:xfrm>
              <a:prstGeom prst="ellipse">
                <a:avLst/>
              </a:prstGeom>
              <a:solidFill>
                <a:schemeClr val="accent2"/>
              </a:solidFill>
              <a:ln w="19050">
                <a:noFill/>
              </a:ln>
            </p:spPr>
            <p:style>
              <a:lnRef idx="2">
                <a:srgbClr val="FF9900">
                  <a:shade val="50000"/>
                </a:srgbClr>
              </a:lnRef>
              <a:fillRef idx="1">
                <a:srgbClr val="FF9900"/>
              </a:fillRef>
              <a:effectRef idx="0">
                <a:srgbClr val="FF9900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CFCF314-3C95-48C5-AA01-54405A9B68C5}"/>
                  </a:ext>
                </a:extLst>
              </p:cNvPr>
              <p:cNvSpPr/>
              <p:nvPr/>
            </p:nvSpPr>
            <p:spPr>
              <a:xfrm>
                <a:off x="1387204" y="2761451"/>
                <a:ext cx="1023037" cy="432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</a:rPr>
                  <a:t>39%</a:t>
                </a: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391B72C-B8B8-4196-B850-42554C5A11BD}"/>
              </a:ext>
            </a:extLst>
          </p:cNvPr>
          <p:cNvGrpSpPr/>
          <p:nvPr/>
        </p:nvGrpSpPr>
        <p:grpSpPr>
          <a:xfrm>
            <a:off x="9614484" y="3934701"/>
            <a:ext cx="1593850" cy="1601928"/>
            <a:chOff x="3832225" y="2139828"/>
            <a:chExt cx="1593850" cy="160192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66C28F8-351F-4253-A406-41CEC058DEE1}"/>
                </a:ext>
              </a:extLst>
            </p:cNvPr>
            <p:cNvGrpSpPr/>
            <p:nvPr/>
          </p:nvGrpSpPr>
          <p:grpSpPr>
            <a:xfrm>
              <a:off x="3832225" y="2139828"/>
              <a:ext cx="1593850" cy="1601928"/>
              <a:chOff x="998722" y="2077464"/>
              <a:chExt cx="1800000" cy="1800000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FE1EB595-5A2D-47B2-B298-32123B05224A}"/>
                  </a:ext>
                </a:extLst>
              </p:cNvPr>
              <p:cNvSpPr/>
              <p:nvPr/>
            </p:nvSpPr>
            <p:spPr>
              <a:xfrm>
                <a:off x="998722" y="2077464"/>
                <a:ext cx="1800000" cy="1800000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rgbClr val="FF9900">
                  <a:shade val="50000"/>
                </a:srgbClr>
              </a:lnRef>
              <a:fillRef idx="1">
                <a:srgbClr val="FF9900"/>
              </a:fillRef>
              <a:effectRef idx="0">
                <a:srgbClr val="FF9900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16" name="弧形 15">
                <a:extLst>
                  <a:ext uri="{FF2B5EF4-FFF2-40B4-BE49-F238E27FC236}">
                    <a16:creationId xmlns:a16="http://schemas.microsoft.com/office/drawing/2014/main" id="{EAB2A773-0455-43FA-AE78-B7A44D4FD6CF}"/>
                  </a:ext>
                </a:extLst>
              </p:cNvPr>
              <p:cNvSpPr/>
              <p:nvPr/>
            </p:nvSpPr>
            <p:spPr>
              <a:xfrm>
                <a:off x="998722" y="2077464"/>
                <a:ext cx="1800000" cy="1800000"/>
              </a:xfrm>
              <a:prstGeom prst="arc">
                <a:avLst>
                  <a:gd name="adj1" fmla="val 17735815"/>
                  <a:gd name="adj2" fmla="val 1021088"/>
                </a:avLst>
              </a:prstGeom>
              <a:ln w="127000" cap="rnd">
                <a:solidFill>
                  <a:schemeClr val="accent2"/>
                </a:solidFill>
                <a:round/>
              </a:ln>
            </p:spPr>
            <p:style>
              <a:lnRef idx="1">
                <a:srgbClr val="FF9900"/>
              </a:lnRef>
              <a:fillRef idx="0">
                <a:srgbClr val="FF9900"/>
              </a:fillRef>
              <a:effectRef idx="0">
                <a:srgbClr val="FF9900"/>
              </a:effectRef>
              <a:fontRef idx="minor">
                <a:sysClr val="windowText" lastClr="000000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107BAF5-9503-40FB-9CEB-48CC585671CF}"/>
                </a:ext>
              </a:extLst>
            </p:cNvPr>
            <p:cNvGrpSpPr/>
            <p:nvPr/>
          </p:nvGrpSpPr>
          <p:grpSpPr>
            <a:xfrm>
              <a:off x="4069715" y="2360784"/>
              <a:ext cx="1119505" cy="1160652"/>
              <a:chOff x="1269943" y="2348685"/>
              <a:chExt cx="1257558" cy="125755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94510A17-44B8-47C3-B94E-5460836A4ADA}"/>
                  </a:ext>
                </a:extLst>
              </p:cNvPr>
              <p:cNvSpPr/>
              <p:nvPr/>
            </p:nvSpPr>
            <p:spPr>
              <a:xfrm>
                <a:off x="1269943" y="2348685"/>
                <a:ext cx="1257558" cy="1257558"/>
              </a:xfrm>
              <a:prstGeom prst="ellipse">
                <a:avLst/>
              </a:prstGeom>
              <a:solidFill>
                <a:schemeClr val="accent2"/>
              </a:solidFill>
              <a:ln w="19050">
                <a:noFill/>
              </a:ln>
            </p:spPr>
            <p:style>
              <a:lnRef idx="2">
                <a:srgbClr val="FF9900">
                  <a:shade val="50000"/>
                </a:srgbClr>
              </a:lnRef>
              <a:fillRef idx="1">
                <a:srgbClr val="FF9900"/>
              </a:fillRef>
              <a:effectRef idx="0">
                <a:srgbClr val="FF9900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5652B44-B34F-4E50-B196-1E9A7560B8B4}"/>
                  </a:ext>
                </a:extLst>
              </p:cNvPr>
              <p:cNvSpPr/>
              <p:nvPr/>
            </p:nvSpPr>
            <p:spPr>
              <a:xfrm>
                <a:off x="1387204" y="2761451"/>
                <a:ext cx="1023037" cy="43202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</a:rPr>
                  <a:t>20%</a:t>
                </a:r>
                <a:endParaRPr lang="en-US" altLang="zh-CN" sz="2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530DEAC-525B-43B8-8415-B2A33AC87FB1}"/>
              </a:ext>
            </a:extLst>
          </p:cNvPr>
          <p:cNvGrpSpPr/>
          <p:nvPr/>
        </p:nvGrpSpPr>
        <p:grpSpPr>
          <a:xfrm>
            <a:off x="6875566" y="1006313"/>
            <a:ext cx="1593850" cy="1602105"/>
            <a:chOff x="6562090" y="2147448"/>
            <a:chExt cx="1593850" cy="1602105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C723EEA-3791-4FA7-9BAA-A03617D5D233}"/>
                </a:ext>
              </a:extLst>
            </p:cNvPr>
            <p:cNvGrpSpPr/>
            <p:nvPr/>
          </p:nvGrpSpPr>
          <p:grpSpPr>
            <a:xfrm>
              <a:off x="6562090" y="2147448"/>
              <a:ext cx="1593850" cy="1602105"/>
              <a:chOff x="998722" y="2077464"/>
              <a:chExt cx="1800000" cy="1800000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5E11B47-127B-4A93-81E0-81DA6AD4E9DD}"/>
                  </a:ext>
                </a:extLst>
              </p:cNvPr>
              <p:cNvSpPr/>
              <p:nvPr/>
            </p:nvSpPr>
            <p:spPr>
              <a:xfrm>
                <a:off x="998722" y="2077464"/>
                <a:ext cx="1800000" cy="1800000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rgbClr val="FF9900">
                  <a:shade val="50000"/>
                </a:srgbClr>
              </a:lnRef>
              <a:fillRef idx="1">
                <a:srgbClr val="FF9900"/>
              </a:fillRef>
              <a:effectRef idx="0">
                <a:srgbClr val="FF9900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23" name="弧形 22">
                <a:extLst>
                  <a:ext uri="{FF2B5EF4-FFF2-40B4-BE49-F238E27FC236}">
                    <a16:creationId xmlns:a16="http://schemas.microsoft.com/office/drawing/2014/main" id="{B907A124-B72B-4A4F-AC44-AD2B41510B1E}"/>
                  </a:ext>
                </a:extLst>
              </p:cNvPr>
              <p:cNvSpPr/>
              <p:nvPr/>
            </p:nvSpPr>
            <p:spPr>
              <a:xfrm>
                <a:off x="998722" y="2077464"/>
                <a:ext cx="1800000" cy="1800000"/>
              </a:xfrm>
              <a:prstGeom prst="arc">
                <a:avLst>
                  <a:gd name="adj1" fmla="val 16932189"/>
                  <a:gd name="adj2" fmla="val 20335508"/>
                </a:avLst>
              </a:prstGeom>
              <a:ln w="127000" cap="rnd">
                <a:solidFill>
                  <a:schemeClr val="accent2"/>
                </a:solidFill>
                <a:round/>
              </a:ln>
            </p:spPr>
            <p:style>
              <a:lnRef idx="1">
                <a:srgbClr val="FF9900"/>
              </a:lnRef>
              <a:fillRef idx="0">
                <a:srgbClr val="FF9900"/>
              </a:fillRef>
              <a:effectRef idx="0">
                <a:srgbClr val="FF9900"/>
              </a:effectRef>
              <a:fontRef idx="minor">
                <a:sysClr val="windowText" lastClr="000000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39B673C3-2FE8-4C63-B53F-C2160C3CFC82}"/>
                </a:ext>
              </a:extLst>
            </p:cNvPr>
            <p:cNvGrpSpPr/>
            <p:nvPr/>
          </p:nvGrpSpPr>
          <p:grpSpPr>
            <a:xfrm>
              <a:off x="6795135" y="2361443"/>
              <a:ext cx="1119505" cy="1160780"/>
              <a:chOff x="1269943" y="2348685"/>
              <a:chExt cx="1257558" cy="1257558"/>
            </a:xfrm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B422C7A4-658D-4AEF-9F76-C9FF7A8DAD4E}"/>
                  </a:ext>
                </a:extLst>
              </p:cNvPr>
              <p:cNvSpPr/>
              <p:nvPr/>
            </p:nvSpPr>
            <p:spPr>
              <a:xfrm>
                <a:off x="1269943" y="2348685"/>
                <a:ext cx="1257558" cy="1257558"/>
              </a:xfrm>
              <a:prstGeom prst="ellipse">
                <a:avLst/>
              </a:prstGeom>
              <a:solidFill>
                <a:schemeClr val="accent2"/>
              </a:solidFill>
              <a:ln w="19050">
                <a:noFill/>
              </a:ln>
            </p:spPr>
            <p:style>
              <a:lnRef idx="2">
                <a:srgbClr val="FF9900">
                  <a:shade val="50000"/>
                </a:srgbClr>
              </a:lnRef>
              <a:fillRef idx="1">
                <a:srgbClr val="FF9900"/>
              </a:fillRef>
              <a:effectRef idx="0">
                <a:srgbClr val="FF9900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EF93FB-F049-4F41-9B78-18CC131ECEF3}"/>
                  </a:ext>
                </a:extLst>
              </p:cNvPr>
              <p:cNvSpPr/>
              <p:nvPr/>
            </p:nvSpPr>
            <p:spPr>
              <a:xfrm>
                <a:off x="1387204" y="2761451"/>
                <a:ext cx="1023037" cy="43202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</a:rPr>
                  <a:t>15%</a:t>
                </a:r>
                <a:endParaRPr lang="en-US" altLang="zh-CN" sz="2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CE75A90-2A5E-491A-90CE-7981C3A27B2F}"/>
              </a:ext>
            </a:extLst>
          </p:cNvPr>
          <p:cNvGrpSpPr/>
          <p:nvPr/>
        </p:nvGrpSpPr>
        <p:grpSpPr>
          <a:xfrm>
            <a:off x="9614484" y="1002185"/>
            <a:ext cx="1593850" cy="1602105"/>
            <a:chOff x="9287510" y="2143320"/>
            <a:chExt cx="1593850" cy="1602105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473A2850-E652-4558-939B-A1900C16F9BB}"/>
                </a:ext>
              </a:extLst>
            </p:cNvPr>
            <p:cNvGrpSpPr/>
            <p:nvPr/>
          </p:nvGrpSpPr>
          <p:grpSpPr>
            <a:xfrm>
              <a:off x="9287510" y="2143320"/>
              <a:ext cx="1593850" cy="1602105"/>
              <a:chOff x="998722" y="2077464"/>
              <a:chExt cx="1800000" cy="1800000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ED38CB9D-6D49-4FA3-9109-917067588229}"/>
                  </a:ext>
                </a:extLst>
              </p:cNvPr>
              <p:cNvSpPr/>
              <p:nvPr/>
            </p:nvSpPr>
            <p:spPr>
              <a:xfrm>
                <a:off x="998722" y="2077464"/>
                <a:ext cx="1800000" cy="1800000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rgbClr val="FF9900">
                  <a:shade val="50000"/>
                </a:srgbClr>
              </a:lnRef>
              <a:fillRef idx="1">
                <a:srgbClr val="FF9900"/>
              </a:fillRef>
              <a:effectRef idx="0">
                <a:srgbClr val="FF9900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30" name="弧形 29">
                <a:extLst>
                  <a:ext uri="{FF2B5EF4-FFF2-40B4-BE49-F238E27FC236}">
                    <a16:creationId xmlns:a16="http://schemas.microsoft.com/office/drawing/2014/main" id="{FFCDC643-C74D-441B-B1F5-4F63B7366549}"/>
                  </a:ext>
                </a:extLst>
              </p:cNvPr>
              <p:cNvSpPr/>
              <p:nvPr/>
            </p:nvSpPr>
            <p:spPr>
              <a:xfrm>
                <a:off x="998722" y="2077464"/>
                <a:ext cx="1800000" cy="1800000"/>
              </a:xfrm>
              <a:prstGeom prst="arc">
                <a:avLst>
                  <a:gd name="adj1" fmla="val 16224840"/>
                  <a:gd name="adj2" fmla="val 1600102"/>
                </a:avLst>
              </a:prstGeom>
              <a:ln w="127000" cap="rnd">
                <a:solidFill>
                  <a:schemeClr val="accent2"/>
                </a:solidFill>
                <a:round/>
              </a:ln>
            </p:spPr>
            <p:style>
              <a:lnRef idx="1">
                <a:srgbClr val="FF9900"/>
              </a:lnRef>
              <a:fillRef idx="0">
                <a:srgbClr val="FF9900"/>
              </a:fillRef>
              <a:effectRef idx="0">
                <a:srgbClr val="FF9900"/>
              </a:effectRef>
              <a:fontRef idx="minor">
                <a:sysClr val="windowText" lastClr="000000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477862D0-C6D5-4E2F-A017-56B4E5CAA54A}"/>
                </a:ext>
              </a:extLst>
            </p:cNvPr>
            <p:cNvGrpSpPr/>
            <p:nvPr/>
          </p:nvGrpSpPr>
          <p:grpSpPr>
            <a:xfrm>
              <a:off x="9520555" y="2357315"/>
              <a:ext cx="1119505" cy="1160780"/>
              <a:chOff x="1269943" y="2348685"/>
              <a:chExt cx="1257558" cy="1257558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C2C63D22-7F8E-441B-9778-6E868BAB1B65}"/>
                  </a:ext>
                </a:extLst>
              </p:cNvPr>
              <p:cNvSpPr/>
              <p:nvPr/>
            </p:nvSpPr>
            <p:spPr>
              <a:xfrm>
                <a:off x="1269943" y="2348685"/>
                <a:ext cx="1257558" cy="1257558"/>
              </a:xfrm>
              <a:prstGeom prst="ellipse">
                <a:avLst/>
              </a:prstGeom>
              <a:solidFill>
                <a:schemeClr val="accent2"/>
              </a:solidFill>
              <a:ln w="19050">
                <a:noFill/>
              </a:ln>
            </p:spPr>
            <p:style>
              <a:lnRef idx="2">
                <a:srgbClr val="FF9900">
                  <a:shade val="50000"/>
                </a:srgbClr>
              </a:lnRef>
              <a:fillRef idx="1">
                <a:srgbClr val="FF9900"/>
              </a:fillRef>
              <a:effectRef idx="0">
                <a:srgbClr val="FF9900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64E318-F0F7-4BC2-B1F7-CF03189282F0}"/>
                  </a:ext>
                </a:extLst>
              </p:cNvPr>
              <p:cNvSpPr/>
              <p:nvPr/>
            </p:nvSpPr>
            <p:spPr>
              <a:xfrm>
                <a:off x="1387204" y="2761451"/>
                <a:ext cx="1023037" cy="43202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zh-CN" sz="2000" b="1">
                    <a:solidFill>
                      <a:schemeClr val="bg1"/>
                    </a:solidFill>
                    <a:latin typeface="思源黑体 CN Heavy" panose="020B0A00000000000000" charset="-122"/>
                    <a:ea typeface="思源黑体 CN Heavy" panose="020B0A00000000000000" charset="-122"/>
                  </a:rPr>
                  <a:t>30%</a:t>
                </a:r>
                <a:endParaRPr lang="en-US" altLang="zh-CN" sz="2000" b="1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endParaRPr>
              </a:p>
            </p:txBody>
          </p:sp>
        </p:grp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7766EB12-F318-4861-8BF1-01E76447DD2B}"/>
              </a:ext>
            </a:extLst>
          </p:cNvPr>
          <p:cNvSpPr txBox="1"/>
          <p:nvPr/>
        </p:nvSpPr>
        <p:spPr>
          <a:xfrm>
            <a:off x="6903050" y="5697779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关键词标题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142FA59-096B-4D3A-9674-9C459A8CC4C6}"/>
              </a:ext>
            </a:extLst>
          </p:cNvPr>
          <p:cNvSpPr txBox="1"/>
          <p:nvPr/>
        </p:nvSpPr>
        <p:spPr>
          <a:xfrm>
            <a:off x="9641968" y="5697779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关键词标题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F61732B-8623-4FF7-898F-70B6DE37872A}"/>
              </a:ext>
            </a:extLst>
          </p:cNvPr>
          <p:cNvSpPr txBox="1"/>
          <p:nvPr/>
        </p:nvSpPr>
        <p:spPr>
          <a:xfrm>
            <a:off x="6903050" y="2761771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关键词标题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865E874-ED8D-4B54-ADBB-22FB9E15F3F8}"/>
              </a:ext>
            </a:extLst>
          </p:cNvPr>
          <p:cNvSpPr txBox="1"/>
          <p:nvPr/>
        </p:nvSpPr>
        <p:spPr>
          <a:xfrm>
            <a:off x="6512509" y="3166877"/>
            <a:ext cx="2319964" cy="2621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643453F-CFD2-44FE-B9E6-9224C26DBA6D}"/>
              </a:ext>
            </a:extLst>
          </p:cNvPr>
          <p:cNvSpPr txBox="1"/>
          <p:nvPr/>
        </p:nvSpPr>
        <p:spPr>
          <a:xfrm>
            <a:off x="9641968" y="2761771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关键词标题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8DB9D6C-C614-4136-9505-AE039C317205}"/>
              </a:ext>
            </a:extLst>
          </p:cNvPr>
          <p:cNvSpPr txBox="1"/>
          <p:nvPr/>
        </p:nvSpPr>
        <p:spPr>
          <a:xfrm>
            <a:off x="9251427" y="3166877"/>
            <a:ext cx="2319964" cy="2621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04F5B69-4758-4F89-9516-4C5C7C989EF8}"/>
              </a:ext>
            </a:extLst>
          </p:cNvPr>
          <p:cNvSpPr txBox="1"/>
          <p:nvPr/>
        </p:nvSpPr>
        <p:spPr>
          <a:xfrm>
            <a:off x="6512509" y="6097199"/>
            <a:ext cx="2319964" cy="2621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56EA108-B749-4657-A7E1-A22D11648562}"/>
              </a:ext>
            </a:extLst>
          </p:cNvPr>
          <p:cNvSpPr txBox="1"/>
          <p:nvPr/>
        </p:nvSpPr>
        <p:spPr>
          <a:xfrm>
            <a:off x="9251427" y="6097199"/>
            <a:ext cx="2319964" cy="2621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71063C3D-F81A-499F-872F-9F032F69032F}"/>
              </a:ext>
            </a:extLst>
          </p:cNvPr>
          <p:cNvCxnSpPr>
            <a:cxnSpLocks/>
          </p:cNvCxnSpPr>
          <p:nvPr/>
        </p:nvCxnSpPr>
        <p:spPr>
          <a:xfrm>
            <a:off x="6106382" y="1002185"/>
            <a:ext cx="0" cy="53571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图表 56">
            <a:extLst>
              <a:ext uri="{FF2B5EF4-FFF2-40B4-BE49-F238E27FC236}">
                <a16:creationId xmlns:a16="http://schemas.microsoft.com/office/drawing/2014/main" id="{346D0080-B559-4FFA-95A0-E8586ADAF4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325085"/>
              </p:ext>
            </p:extLst>
          </p:nvPr>
        </p:nvGraphicFramePr>
        <p:xfrm>
          <a:off x="360508" y="2091054"/>
          <a:ext cx="5745874" cy="4363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8" name="文本框 57">
            <a:extLst>
              <a:ext uri="{FF2B5EF4-FFF2-40B4-BE49-F238E27FC236}">
                <a16:creationId xmlns:a16="http://schemas.microsoft.com/office/drawing/2014/main" id="{C57A8676-340A-421A-BEC7-82F5D60F8B74}"/>
              </a:ext>
            </a:extLst>
          </p:cNvPr>
          <p:cNvSpPr txBox="1"/>
          <p:nvPr/>
        </p:nvSpPr>
        <p:spPr>
          <a:xfrm>
            <a:off x="1316800" y="1412515"/>
            <a:ext cx="369331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在这里输入图表一句话总结</a:t>
            </a:r>
          </a:p>
        </p:txBody>
      </p:sp>
    </p:spTree>
    <p:extLst>
      <p:ext uri="{BB962C8B-B14F-4D97-AF65-F5344CB8AC3E}">
        <p14:creationId xmlns:p14="http://schemas.microsoft.com/office/powerpoint/2010/main" val="114133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388A89B7-3CC9-41A5-8015-04D23C7F16A9}"/>
              </a:ext>
            </a:extLst>
          </p:cNvPr>
          <p:cNvSpPr/>
          <p:nvPr/>
        </p:nvSpPr>
        <p:spPr>
          <a:xfrm>
            <a:off x="1038957" y="3433424"/>
            <a:ext cx="618127" cy="618127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A820BB4-986C-4FCA-B5B0-DE52BE7F6963}"/>
              </a:ext>
            </a:extLst>
          </p:cNvPr>
          <p:cNvSpPr/>
          <p:nvPr/>
        </p:nvSpPr>
        <p:spPr>
          <a:xfrm>
            <a:off x="3844209" y="3433424"/>
            <a:ext cx="618127" cy="618127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ED065841-9856-4376-A2D3-6A011D6D699A}"/>
              </a:ext>
            </a:extLst>
          </p:cNvPr>
          <p:cNvSpPr/>
          <p:nvPr/>
        </p:nvSpPr>
        <p:spPr>
          <a:xfrm>
            <a:off x="6310997" y="3433424"/>
            <a:ext cx="618127" cy="618127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AA18CB8D-81FD-478A-978E-A58F7B5D271A}"/>
              </a:ext>
            </a:extLst>
          </p:cNvPr>
          <p:cNvSpPr/>
          <p:nvPr/>
        </p:nvSpPr>
        <p:spPr>
          <a:xfrm>
            <a:off x="9066094" y="3433424"/>
            <a:ext cx="618127" cy="618127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55D75D4-B4D3-4FB9-85A9-5191077C4EB4}"/>
              </a:ext>
            </a:extLst>
          </p:cNvPr>
          <p:cNvSpPr txBox="1"/>
          <p:nvPr/>
        </p:nvSpPr>
        <p:spPr>
          <a:xfrm>
            <a:off x="5249615" y="936518"/>
            <a:ext cx="1692772" cy="914096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66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rPr>
              <a:t>目录</a:t>
            </a:r>
            <a:endParaRPr lang="en-US" altLang="zh-CN" sz="6600" dirty="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100000">
                    <a:schemeClr val="accent1"/>
                  </a:gs>
                </a:gsLst>
                <a:lin ang="13500000" scaled="1"/>
              </a:gra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E29965C-15C9-4045-A132-B22B7D9974B1}"/>
              </a:ext>
            </a:extLst>
          </p:cNvPr>
          <p:cNvSpPr txBox="1"/>
          <p:nvPr/>
        </p:nvSpPr>
        <p:spPr>
          <a:xfrm>
            <a:off x="1343202" y="3913432"/>
            <a:ext cx="1231107" cy="132959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48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rPr>
              <a:t>企业</a:t>
            </a:r>
            <a:endParaRPr lang="en-US" altLang="zh-CN" sz="4800" dirty="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100000">
                    <a:schemeClr val="accent1"/>
                  </a:gs>
                </a:gsLst>
                <a:lin ang="13500000" scaled="1"/>
              </a:gradFill>
              <a:latin typeface="+mj-ea"/>
              <a:ea typeface="+mj-ea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48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rPr>
              <a:t>简介</a:t>
            </a:r>
            <a:endParaRPr lang="en-US" altLang="zh-CN" sz="4800" dirty="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100000">
                    <a:schemeClr val="accent1"/>
                  </a:gs>
                </a:gsLst>
                <a:lin ang="13500000" scaled="1"/>
              </a:gra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94B77B4-8A13-4AC4-B49D-21417FF6B25D}"/>
              </a:ext>
            </a:extLst>
          </p:cNvPr>
          <p:cNvSpPr txBox="1"/>
          <p:nvPr/>
        </p:nvSpPr>
        <p:spPr>
          <a:xfrm>
            <a:off x="4153273" y="3913432"/>
            <a:ext cx="1231107" cy="132959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defRPr sz="4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产品</a:t>
            </a:r>
            <a:endParaRPr lang="en-US" altLang="zh-CN" dirty="0"/>
          </a:p>
          <a:p>
            <a:r>
              <a:rPr lang="zh-CN" altLang="en-US" dirty="0"/>
              <a:t>服务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F53694-0299-4A9D-BA91-B71CC7E5A426}"/>
              </a:ext>
            </a:extLst>
          </p:cNvPr>
          <p:cNvSpPr txBox="1"/>
          <p:nvPr/>
        </p:nvSpPr>
        <p:spPr>
          <a:xfrm>
            <a:off x="6649217" y="3913432"/>
            <a:ext cx="1231107" cy="132959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defRPr sz="4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市场</a:t>
            </a:r>
            <a:endParaRPr lang="en-US" altLang="zh-CN" dirty="0"/>
          </a:p>
          <a:p>
            <a:r>
              <a:rPr lang="zh-CN" altLang="en-US" dirty="0"/>
              <a:t>分析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6D51C6B-097A-40B3-9B22-E6DB06F39EA7}"/>
              </a:ext>
            </a:extLst>
          </p:cNvPr>
          <p:cNvSpPr txBox="1"/>
          <p:nvPr/>
        </p:nvSpPr>
        <p:spPr>
          <a:xfrm>
            <a:off x="9395913" y="3913432"/>
            <a:ext cx="1231107" cy="132959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defRPr sz="4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前景</a:t>
            </a:r>
            <a:endParaRPr lang="en-US" altLang="zh-CN" dirty="0"/>
          </a:p>
          <a:p>
            <a:r>
              <a:rPr lang="zh-CN" altLang="en-US" dirty="0"/>
              <a:t>展望</a:t>
            </a:r>
            <a:endParaRPr lang="en-US" altLang="zh-CN" dirty="0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B22481F1-7042-4344-949F-ABDF17932819}"/>
              </a:ext>
            </a:extLst>
          </p:cNvPr>
          <p:cNvCxnSpPr/>
          <p:nvPr/>
        </p:nvCxnSpPr>
        <p:spPr>
          <a:xfrm>
            <a:off x="3460830" y="3913432"/>
            <a:ext cx="0" cy="13295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B0E51DB6-9430-41B6-8038-2365D8813445}"/>
              </a:ext>
            </a:extLst>
          </p:cNvPr>
          <p:cNvCxnSpPr/>
          <p:nvPr/>
        </p:nvCxnSpPr>
        <p:spPr>
          <a:xfrm>
            <a:off x="6103716" y="3913432"/>
            <a:ext cx="0" cy="13295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285E477E-7FE4-45E1-8A28-038F89A20318}"/>
              </a:ext>
            </a:extLst>
          </p:cNvPr>
          <p:cNvCxnSpPr/>
          <p:nvPr/>
        </p:nvCxnSpPr>
        <p:spPr>
          <a:xfrm>
            <a:off x="8746602" y="3913432"/>
            <a:ext cx="0" cy="13295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F6299F8-4FA5-488A-A13E-839B62BF05D1}"/>
              </a:ext>
            </a:extLst>
          </p:cNvPr>
          <p:cNvSpPr txBox="1"/>
          <p:nvPr/>
        </p:nvSpPr>
        <p:spPr>
          <a:xfrm rot="21114938">
            <a:off x="5639391" y="1607094"/>
            <a:ext cx="1356140" cy="569387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4000" dirty="0">
                <a:solidFill>
                  <a:schemeClr val="bg1"/>
                </a:solidFill>
                <a:latin typeface="+mj-lt"/>
                <a:ea typeface="+mj-ea"/>
              </a:rPr>
              <a:t>contents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948006E-16D7-4E49-8591-D0C92480E978}"/>
              </a:ext>
            </a:extLst>
          </p:cNvPr>
          <p:cNvSpPr txBox="1"/>
          <p:nvPr/>
        </p:nvSpPr>
        <p:spPr>
          <a:xfrm>
            <a:off x="1071680" y="3576805"/>
            <a:ext cx="54304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36897EE-498A-4DE3-B8FA-AFE20794182C}"/>
              </a:ext>
            </a:extLst>
          </p:cNvPr>
          <p:cNvSpPr txBox="1"/>
          <p:nvPr/>
        </p:nvSpPr>
        <p:spPr>
          <a:xfrm>
            <a:off x="3844405" y="3576805"/>
            <a:ext cx="54304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28E8F54-4AD4-4F05-AB2E-A80D15064B48}"/>
              </a:ext>
            </a:extLst>
          </p:cNvPr>
          <p:cNvSpPr txBox="1"/>
          <p:nvPr/>
        </p:nvSpPr>
        <p:spPr>
          <a:xfrm>
            <a:off x="6342987" y="3576805"/>
            <a:ext cx="54304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DF57A10-A482-4014-83BD-DBFE5A21FA26}"/>
              </a:ext>
            </a:extLst>
          </p:cNvPr>
          <p:cNvSpPr txBox="1"/>
          <p:nvPr/>
        </p:nvSpPr>
        <p:spPr>
          <a:xfrm>
            <a:off x="9108245" y="3576805"/>
            <a:ext cx="54304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3318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9B214A85-23CE-4DC8-BC5B-7D57CD069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43654" r="1140" b="12370"/>
          <a:stretch/>
        </p:blipFill>
        <p:spPr>
          <a:xfrm>
            <a:off x="4064000" y="1203767"/>
            <a:ext cx="8128000" cy="2410428"/>
          </a:xfrm>
          <a:custGeom>
            <a:avLst/>
            <a:gdLst>
              <a:gd name="connsiteX0" fmla="*/ 0 w 8128000"/>
              <a:gd name="connsiteY0" fmla="*/ 0 h 2410428"/>
              <a:gd name="connsiteX1" fmla="*/ 8128000 w 8128000"/>
              <a:gd name="connsiteY1" fmla="*/ 0 h 2410428"/>
              <a:gd name="connsiteX2" fmla="*/ 8128000 w 8128000"/>
              <a:gd name="connsiteY2" fmla="*/ 2410428 h 2410428"/>
              <a:gd name="connsiteX3" fmla="*/ 0 w 8128000"/>
              <a:gd name="connsiteY3" fmla="*/ 2410428 h 241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2410428">
                <a:moveTo>
                  <a:pt x="0" y="0"/>
                </a:moveTo>
                <a:lnTo>
                  <a:pt x="8128000" y="0"/>
                </a:lnTo>
                <a:lnTo>
                  <a:pt x="8128000" y="2410428"/>
                </a:lnTo>
                <a:lnTo>
                  <a:pt x="0" y="2410428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C3C0DEE-3C07-421A-834F-2FC0BFC5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市场分析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371F08-A64F-479D-A052-7BDF5F04F5BE}"/>
              </a:ext>
            </a:extLst>
          </p:cNvPr>
          <p:cNvSpPr/>
          <p:nvPr/>
        </p:nvSpPr>
        <p:spPr>
          <a:xfrm>
            <a:off x="-1" y="1203768"/>
            <a:ext cx="3946961" cy="241042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B2CCCD9-0DA3-4739-811F-752E06158C7A}"/>
              </a:ext>
            </a:extLst>
          </p:cNvPr>
          <p:cNvSpPr/>
          <p:nvPr/>
        </p:nvSpPr>
        <p:spPr>
          <a:xfrm>
            <a:off x="2360514" y="2041878"/>
            <a:ext cx="2460632" cy="73420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E084D23F-4882-40FD-8D87-EF079DBDAAC2}"/>
              </a:ext>
            </a:extLst>
          </p:cNvPr>
          <p:cNvSpPr txBox="1">
            <a:spLocks/>
          </p:cNvSpPr>
          <p:nvPr/>
        </p:nvSpPr>
        <p:spPr>
          <a:xfrm>
            <a:off x="874185" y="2161136"/>
            <a:ext cx="1486329" cy="495691"/>
          </a:xfrm>
          <a:prstGeom prst="rect">
            <a:avLst/>
          </a:prstGeom>
        </p:spPr>
        <p:txBody>
          <a:bodyPr/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100000">
                      <a:schemeClr val="accent2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accent1"/>
                </a:solidFill>
                <a:effectLst/>
                <a:latin typeface="Playlist" pitchFamily="50" charset="0"/>
                <a:ea typeface="思源宋体 CN Heavy" panose="02020900000000000000" pitchFamily="18" charset="-122"/>
              </a:rPr>
              <a:t>Market</a:t>
            </a:r>
            <a:endParaRPr lang="zh-CN" altLang="en-US" dirty="0">
              <a:solidFill>
                <a:schemeClr val="accent1"/>
              </a:solidFill>
              <a:effectLst/>
              <a:latin typeface="Playlist" pitchFamily="50" charset="0"/>
              <a:ea typeface="思源宋体 CN Heavy" panose="02020900000000000000" pitchFamily="18" charset="-122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84271B3-E3B7-4188-8037-610E8C388538}"/>
              </a:ext>
            </a:extLst>
          </p:cNvPr>
          <p:cNvSpPr txBox="1">
            <a:spLocks/>
          </p:cNvSpPr>
          <p:nvPr/>
        </p:nvSpPr>
        <p:spPr>
          <a:xfrm>
            <a:off x="2607857" y="2161136"/>
            <a:ext cx="1838535" cy="495691"/>
          </a:xfrm>
          <a:prstGeom prst="rect">
            <a:avLst/>
          </a:prstGeom>
        </p:spPr>
        <p:txBody>
          <a:bodyPr/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100000">
                      <a:schemeClr val="accent2"/>
                    </a:gs>
                  </a:gsLst>
                  <a:lin ang="135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accent2"/>
                </a:solidFill>
                <a:effectLst/>
                <a:latin typeface="Playlist" pitchFamily="50" charset="0"/>
                <a:ea typeface="思源宋体 CN Heavy" panose="02020900000000000000" pitchFamily="18" charset="-122"/>
              </a:rPr>
              <a:t> Analysis</a:t>
            </a:r>
            <a:endParaRPr lang="zh-CN" altLang="en-US" dirty="0">
              <a:solidFill>
                <a:schemeClr val="accent2"/>
              </a:solidFill>
              <a:effectLst/>
              <a:latin typeface="Playlist" pitchFamily="50" charset="0"/>
              <a:ea typeface="思源宋体 CN Heavy" panose="02020900000000000000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65EBC25-CF7E-43A4-902D-C71CA39AD77F}"/>
              </a:ext>
            </a:extLst>
          </p:cNvPr>
          <p:cNvSpPr/>
          <p:nvPr/>
        </p:nvSpPr>
        <p:spPr>
          <a:xfrm>
            <a:off x="407988" y="429338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7AC9FF3-9EEF-4301-9E2F-E015D3C5CFD7}"/>
              </a:ext>
            </a:extLst>
          </p:cNvPr>
          <p:cNvSpPr txBox="1"/>
          <p:nvPr/>
        </p:nvSpPr>
        <p:spPr>
          <a:xfrm>
            <a:off x="533824" y="433143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C55A7B0-20FC-45B9-B263-D64EECCBF47F}"/>
              </a:ext>
            </a:extLst>
          </p:cNvPr>
          <p:cNvSpPr txBox="1"/>
          <p:nvPr/>
        </p:nvSpPr>
        <p:spPr>
          <a:xfrm>
            <a:off x="407988" y="4800363"/>
            <a:ext cx="2304732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BE6E97D7-CC45-4E78-9071-EA424AE22A14}"/>
              </a:ext>
            </a:extLst>
          </p:cNvPr>
          <p:cNvSpPr/>
          <p:nvPr/>
        </p:nvSpPr>
        <p:spPr>
          <a:xfrm>
            <a:off x="3431752" y="429338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5B33A9F-6D9D-4147-B05A-48832E87D4CA}"/>
              </a:ext>
            </a:extLst>
          </p:cNvPr>
          <p:cNvSpPr txBox="1"/>
          <p:nvPr/>
        </p:nvSpPr>
        <p:spPr>
          <a:xfrm>
            <a:off x="3557588" y="433143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4764CF5-729A-4D77-94E4-56FB250ED307}"/>
              </a:ext>
            </a:extLst>
          </p:cNvPr>
          <p:cNvSpPr txBox="1"/>
          <p:nvPr/>
        </p:nvSpPr>
        <p:spPr>
          <a:xfrm>
            <a:off x="3431752" y="4800363"/>
            <a:ext cx="2304732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6A8F55C-0FDE-442F-8F9E-8575AD2AF8D3}"/>
              </a:ext>
            </a:extLst>
          </p:cNvPr>
          <p:cNvSpPr/>
          <p:nvPr/>
        </p:nvSpPr>
        <p:spPr>
          <a:xfrm>
            <a:off x="6455516" y="429338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1FA704F-1CA6-4F34-82F7-5BB419405B74}"/>
              </a:ext>
            </a:extLst>
          </p:cNvPr>
          <p:cNvSpPr txBox="1"/>
          <p:nvPr/>
        </p:nvSpPr>
        <p:spPr>
          <a:xfrm>
            <a:off x="6581352" y="433143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1B832C4-BB1B-43DF-AF23-25322F50E148}"/>
              </a:ext>
            </a:extLst>
          </p:cNvPr>
          <p:cNvSpPr txBox="1"/>
          <p:nvPr/>
        </p:nvSpPr>
        <p:spPr>
          <a:xfrm>
            <a:off x="6455516" y="4800363"/>
            <a:ext cx="2304732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8E777426-7BC4-42B9-9096-772523DAFB5E}"/>
              </a:ext>
            </a:extLst>
          </p:cNvPr>
          <p:cNvSpPr/>
          <p:nvPr/>
        </p:nvSpPr>
        <p:spPr>
          <a:xfrm>
            <a:off x="9479280" y="429338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567FDA6-684C-4D52-B820-09F4041A5476}"/>
              </a:ext>
            </a:extLst>
          </p:cNvPr>
          <p:cNvSpPr txBox="1"/>
          <p:nvPr/>
        </p:nvSpPr>
        <p:spPr>
          <a:xfrm>
            <a:off x="9605116" y="433143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3E9AD70-00F7-4E07-AFCC-9B348A6089A4}"/>
              </a:ext>
            </a:extLst>
          </p:cNvPr>
          <p:cNvSpPr txBox="1"/>
          <p:nvPr/>
        </p:nvSpPr>
        <p:spPr>
          <a:xfrm>
            <a:off x="9479280" y="4800363"/>
            <a:ext cx="2304732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E498508-0683-4FF4-85F1-0B5E6E11DF09}"/>
              </a:ext>
            </a:extLst>
          </p:cNvPr>
          <p:cNvSpPr/>
          <p:nvPr/>
        </p:nvSpPr>
        <p:spPr>
          <a:xfrm>
            <a:off x="4122520" y="6455482"/>
            <a:ext cx="3946961" cy="40251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5D2A6DC-7B8F-4765-85C2-E2DB26B0D7E8}"/>
              </a:ext>
            </a:extLst>
          </p:cNvPr>
          <p:cNvSpPr/>
          <p:nvPr/>
        </p:nvSpPr>
        <p:spPr>
          <a:xfrm rot="5400000">
            <a:off x="5799391" y="5137102"/>
            <a:ext cx="593218" cy="3441796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268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绿色的植物&#10;&#10;描述已自动生成">
            <a:extLst>
              <a:ext uri="{FF2B5EF4-FFF2-40B4-BE49-F238E27FC236}">
                <a16:creationId xmlns:a16="http://schemas.microsoft.com/office/drawing/2014/main" id="{61F5D1AB-A0DB-495A-BAEF-82FD327E3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2180" r="16893" b="2180"/>
          <a:stretch/>
        </p:blipFill>
        <p:spPr>
          <a:xfrm>
            <a:off x="0" y="2"/>
            <a:ext cx="6167120" cy="6857998"/>
          </a:xfrm>
          <a:custGeom>
            <a:avLst/>
            <a:gdLst>
              <a:gd name="connsiteX0" fmla="*/ 0 w 6167120"/>
              <a:gd name="connsiteY0" fmla="*/ 0 h 6850063"/>
              <a:gd name="connsiteX1" fmla="*/ 6167120 w 6167120"/>
              <a:gd name="connsiteY1" fmla="*/ 0 h 6850063"/>
              <a:gd name="connsiteX2" fmla="*/ 6167120 w 6167120"/>
              <a:gd name="connsiteY2" fmla="*/ 6850063 h 6850063"/>
              <a:gd name="connsiteX3" fmla="*/ 0 w 6167120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7120" h="6850063">
                <a:moveTo>
                  <a:pt x="0" y="0"/>
                </a:moveTo>
                <a:lnTo>
                  <a:pt x="6167120" y="0"/>
                </a:lnTo>
                <a:lnTo>
                  <a:pt x="6167120" y="6850063"/>
                </a:lnTo>
                <a:lnTo>
                  <a:pt x="0" y="6850063"/>
                </a:lnTo>
                <a:close/>
              </a:path>
            </a:pathLst>
          </a:cu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89D7E5-3D40-4825-83DC-0CEB01BE5F44}"/>
              </a:ext>
            </a:extLst>
          </p:cNvPr>
          <p:cNvGrpSpPr/>
          <p:nvPr/>
        </p:nvGrpSpPr>
        <p:grpSpPr>
          <a:xfrm>
            <a:off x="7522329" y="1776826"/>
            <a:ext cx="773126" cy="773126"/>
            <a:chOff x="4716301" y="1711793"/>
            <a:chExt cx="927191" cy="927191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3898B9A-73CD-4BA9-9A96-BE5A9CCA8494}"/>
                </a:ext>
              </a:extLst>
            </p:cNvPr>
            <p:cNvSpPr/>
            <p:nvPr/>
          </p:nvSpPr>
          <p:spPr>
            <a:xfrm>
              <a:off x="4716301" y="1711793"/>
              <a:ext cx="927191" cy="927191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zh-CN" altLang="en-US" sz="270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5311004-7A0C-4806-9003-0ADB5963F590}"/>
                </a:ext>
              </a:extLst>
            </p:cNvPr>
            <p:cNvSpPr txBox="1"/>
            <p:nvPr/>
          </p:nvSpPr>
          <p:spPr>
            <a:xfrm>
              <a:off x="4768262" y="1880113"/>
              <a:ext cx="814563" cy="66439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n-ea"/>
                </a:rPr>
                <a:t>04</a:t>
              </a:r>
              <a:endParaRPr lang="zh-CN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16B6A88-66BD-406A-965D-36C07CF8BD00}"/>
              </a:ext>
            </a:extLst>
          </p:cNvPr>
          <p:cNvSpPr txBox="1"/>
          <p:nvPr/>
        </p:nvSpPr>
        <p:spPr>
          <a:xfrm>
            <a:off x="7818717" y="2210205"/>
            <a:ext cx="2257028" cy="2437590"/>
          </a:xfrm>
          <a:prstGeom prst="rect">
            <a:avLst/>
          </a:prstGeom>
          <a:effectLst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defRPr sz="8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前景</a:t>
            </a:r>
            <a:endParaRPr lang="en-US" altLang="zh-CN" dirty="0"/>
          </a:p>
          <a:p>
            <a:r>
              <a:rPr lang="zh-CN" altLang="en-US"/>
              <a:t>展望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09E75D-ED5A-4914-9D6E-4AC6D1A5E7EA}"/>
              </a:ext>
            </a:extLst>
          </p:cNvPr>
          <p:cNvSpPr txBox="1"/>
          <p:nvPr/>
        </p:nvSpPr>
        <p:spPr>
          <a:xfrm rot="20897668">
            <a:off x="8351423" y="4130730"/>
            <a:ext cx="2477835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319265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图形 2">
            <a:extLst>
              <a:ext uri="{FF2B5EF4-FFF2-40B4-BE49-F238E27FC236}">
                <a16:creationId xmlns:a16="http://schemas.microsoft.com/office/drawing/2014/main" id="{3CDC1002-1A47-4F05-BCD5-4D8D2D45EAE4}"/>
              </a:ext>
            </a:extLst>
          </p:cNvPr>
          <p:cNvGrpSpPr/>
          <p:nvPr/>
        </p:nvGrpSpPr>
        <p:grpSpPr>
          <a:xfrm rot="906395">
            <a:off x="6599423" y="241890"/>
            <a:ext cx="3103229" cy="2987555"/>
            <a:chOff x="5854529" y="1694"/>
            <a:chExt cx="3103229" cy="2987555"/>
          </a:xfrm>
          <a:solidFill>
            <a:schemeClr val="accent1">
              <a:alpha val="20000"/>
            </a:schemeClr>
          </a:solidFill>
        </p:grpSpPr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7C85F841-899D-4F31-BEA1-FDABBB7E05FB}"/>
                </a:ext>
              </a:extLst>
            </p:cNvPr>
            <p:cNvSpPr/>
            <p:nvPr/>
          </p:nvSpPr>
          <p:spPr>
            <a:xfrm>
              <a:off x="6917912" y="610545"/>
              <a:ext cx="41881" cy="5889"/>
            </a:xfrm>
            <a:custGeom>
              <a:avLst/>
              <a:gdLst>
                <a:gd name="connsiteX0" fmla="*/ 41881 w 41881"/>
                <a:gd name="connsiteY0" fmla="*/ 0 h 5889"/>
                <a:gd name="connsiteX1" fmla="*/ 0 w 41881"/>
                <a:gd name="connsiteY1" fmla="*/ 5889 h 5889"/>
                <a:gd name="connsiteX2" fmla="*/ 41881 w 41881"/>
                <a:gd name="connsiteY2" fmla="*/ 0 h 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81" h="5889">
                  <a:moveTo>
                    <a:pt x="41881" y="0"/>
                  </a:moveTo>
                  <a:cubicBezTo>
                    <a:pt x="28139" y="2618"/>
                    <a:pt x="14397" y="4581"/>
                    <a:pt x="0" y="5889"/>
                  </a:cubicBezTo>
                  <a:cubicBezTo>
                    <a:pt x="13742" y="4581"/>
                    <a:pt x="27484" y="2618"/>
                    <a:pt x="41881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522EB97-CD7B-4A70-9B26-1A2BE67E8BAA}"/>
                </a:ext>
              </a:extLst>
            </p:cNvPr>
            <p:cNvSpPr/>
            <p:nvPr/>
          </p:nvSpPr>
          <p:spPr>
            <a:xfrm>
              <a:off x="7612219" y="569318"/>
              <a:ext cx="5235" cy="5235"/>
            </a:xfrm>
            <a:custGeom>
              <a:avLst/>
              <a:gdLst>
                <a:gd name="connsiteX0" fmla="*/ 0 w 5235"/>
                <a:gd name="connsiteY0" fmla="*/ 5235 h 5235"/>
                <a:gd name="connsiteX1" fmla="*/ 5235 w 5235"/>
                <a:gd name="connsiteY1" fmla="*/ 0 h 5235"/>
                <a:gd name="connsiteX2" fmla="*/ 0 w 5235"/>
                <a:gd name="connsiteY2" fmla="*/ 5235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5" h="5235">
                  <a:moveTo>
                    <a:pt x="0" y="5235"/>
                  </a:moveTo>
                  <a:cubicBezTo>
                    <a:pt x="1963" y="3272"/>
                    <a:pt x="3272" y="1309"/>
                    <a:pt x="5235" y="0"/>
                  </a:cubicBezTo>
                  <a:cubicBezTo>
                    <a:pt x="3272" y="1309"/>
                    <a:pt x="1309" y="3272"/>
                    <a:pt x="0" y="52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D9208013-EB8E-4A45-9F9B-EE095C946C84}"/>
                </a:ext>
              </a:extLst>
            </p:cNvPr>
            <p:cNvSpPr/>
            <p:nvPr/>
          </p:nvSpPr>
          <p:spPr>
            <a:xfrm>
              <a:off x="6837422" y="452183"/>
              <a:ext cx="5889" cy="23558"/>
            </a:xfrm>
            <a:custGeom>
              <a:avLst/>
              <a:gdLst>
                <a:gd name="connsiteX0" fmla="*/ 5890 w 5889"/>
                <a:gd name="connsiteY0" fmla="*/ 23558 h 23558"/>
                <a:gd name="connsiteX1" fmla="*/ 0 w 5889"/>
                <a:gd name="connsiteY1" fmla="*/ 0 h 23558"/>
                <a:gd name="connsiteX2" fmla="*/ 5890 w 5889"/>
                <a:gd name="connsiteY2" fmla="*/ 23558 h 2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89" h="23558">
                  <a:moveTo>
                    <a:pt x="5890" y="23558"/>
                  </a:moveTo>
                  <a:cubicBezTo>
                    <a:pt x="3927" y="15705"/>
                    <a:pt x="1963" y="7853"/>
                    <a:pt x="0" y="0"/>
                  </a:cubicBezTo>
                  <a:cubicBezTo>
                    <a:pt x="1309" y="8507"/>
                    <a:pt x="3272" y="16360"/>
                    <a:pt x="5890" y="2355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2CFA2510-4B38-41F7-8815-97706591FD77}"/>
                </a:ext>
              </a:extLst>
            </p:cNvPr>
            <p:cNvSpPr/>
            <p:nvPr/>
          </p:nvSpPr>
          <p:spPr>
            <a:xfrm>
              <a:off x="6319146" y="212676"/>
              <a:ext cx="48424" cy="27484"/>
            </a:xfrm>
            <a:custGeom>
              <a:avLst/>
              <a:gdLst>
                <a:gd name="connsiteX0" fmla="*/ 0 w 48424"/>
                <a:gd name="connsiteY0" fmla="*/ 0 h 27484"/>
                <a:gd name="connsiteX1" fmla="*/ 15706 w 48424"/>
                <a:gd name="connsiteY1" fmla="*/ 9816 h 27484"/>
                <a:gd name="connsiteX2" fmla="*/ 48425 w 48424"/>
                <a:gd name="connsiteY2" fmla="*/ 27484 h 27484"/>
                <a:gd name="connsiteX3" fmla="*/ 15706 w 48424"/>
                <a:gd name="connsiteY3" fmla="*/ 9816 h 27484"/>
                <a:gd name="connsiteX4" fmla="*/ 0 w 48424"/>
                <a:gd name="connsiteY4" fmla="*/ 0 h 2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24" h="27484">
                  <a:moveTo>
                    <a:pt x="0" y="0"/>
                  </a:moveTo>
                  <a:cubicBezTo>
                    <a:pt x="4581" y="5235"/>
                    <a:pt x="10470" y="7853"/>
                    <a:pt x="15706" y="9816"/>
                  </a:cubicBezTo>
                  <a:cubicBezTo>
                    <a:pt x="26176" y="16360"/>
                    <a:pt x="36646" y="22904"/>
                    <a:pt x="48425" y="27484"/>
                  </a:cubicBezTo>
                  <a:cubicBezTo>
                    <a:pt x="36646" y="22904"/>
                    <a:pt x="26176" y="16360"/>
                    <a:pt x="15706" y="9816"/>
                  </a:cubicBezTo>
                  <a:cubicBezTo>
                    <a:pt x="10470" y="7853"/>
                    <a:pt x="4581" y="5235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6110138A-7905-4E3D-A88D-D2CA41D7695A}"/>
                </a:ext>
              </a:extLst>
            </p:cNvPr>
            <p:cNvSpPr/>
            <p:nvPr/>
          </p:nvSpPr>
          <p:spPr>
            <a:xfrm>
              <a:off x="6845275" y="483593"/>
              <a:ext cx="3271" cy="9815"/>
            </a:xfrm>
            <a:custGeom>
              <a:avLst/>
              <a:gdLst>
                <a:gd name="connsiteX0" fmla="*/ 0 w 3271"/>
                <a:gd name="connsiteY0" fmla="*/ 0 h 9815"/>
                <a:gd name="connsiteX1" fmla="*/ 3272 w 3271"/>
                <a:gd name="connsiteY1" fmla="*/ 9816 h 9815"/>
                <a:gd name="connsiteX2" fmla="*/ 3272 w 3271"/>
                <a:gd name="connsiteY2" fmla="*/ 9816 h 9815"/>
                <a:gd name="connsiteX3" fmla="*/ 3272 w 3271"/>
                <a:gd name="connsiteY3" fmla="*/ 9816 h 9815"/>
                <a:gd name="connsiteX4" fmla="*/ 0 w 3271"/>
                <a:gd name="connsiteY4" fmla="*/ 0 h 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1" h="9815">
                  <a:moveTo>
                    <a:pt x="0" y="0"/>
                  </a:moveTo>
                  <a:cubicBezTo>
                    <a:pt x="1309" y="3272"/>
                    <a:pt x="1963" y="6544"/>
                    <a:pt x="3272" y="9816"/>
                  </a:cubicBezTo>
                  <a:cubicBezTo>
                    <a:pt x="3272" y="9816"/>
                    <a:pt x="3272" y="9816"/>
                    <a:pt x="3272" y="9816"/>
                  </a:cubicBezTo>
                  <a:cubicBezTo>
                    <a:pt x="3272" y="9816"/>
                    <a:pt x="3272" y="9816"/>
                    <a:pt x="3272" y="9816"/>
                  </a:cubicBezTo>
                  <a:cubicBezTo>
                    <a:pt x="1963" y="6544"/>
                    <a:pt x="1309" y="3272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FB04B27B-C2FD-407C-82BF-4101CF8909E6}"/>
                </a:ext>
              </a:extLst>
            </p:cNvPr>
            <p:cNvSpPr/>
            <p:nvPr/>
          </p:nvSpPr>
          <p:spPr>
            <a:xfrm>
              <a:off x="8835927" y="435168"/>
              <a:ext cx="34028" cy="4580"/>
            </a:xfrm>
            <a:custGeom>
              <a:avLst/>
              <a:gdLst>
                <a:gd name="connsiteX0" fmla="*/ 23558 w 34028"/>
                <a:gd name="connsiteY0" fmla="*/ 4581 h 4580"/>
                <a:gd name="connsiteX1" fmla="*/ 0 w 34028"/>
                <a:gd name="connsiteY1" fmla="*/ 1309 h 4580"/>
                <a:gd name="connsiteX2" fmla="*/ 23558 w 34028"/>
                <a:gd name="connsiteY2" fmla="*/ 4581 h 4580"/>
                <a:gd name="connsiteX3" fmla="*/ 34028 w 34028"/>
                <a:gd name="connsiteY3" fmla="*/ 0 h 4580"/>
                <a:gd name="connsiteX4" fmla="*/ 23558 w 34028"/>
                <a:gd name="connsiteY4" fmla="*/ 4581 h 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28" h="4580">
                  <a:moveTo>
                    <a:pt x="23558" y="4581"/>
                  </a:moveTo>
                  <a:cubicBezTo>
                    <a:pt x="15705" y="3272"/>
                    <a:pt x="7853" y="1963"/>
                    <a:pt x="0" y="1309"/>
                  </a:cubicBezTo>
                  <a:cubicBezTo>
                    <a:pt x="7853" y="1963"/>
                    <a:pt x="15705" y="3272"/>
                    <a:pt x="23558" y="4581"/>
                  </a:cubicBezTo>
                  <a:cubicBezTo>
                    <a:pt x="26830" y="1963"/>
                    <a:pt x="30756" y="654"/>
                    <a:pt x="34028" y="0"/>
                  </a:cubicBezTo>
                  <a:cubicBezTo>
                    <a:pt x="30756" y="654"/>
                    <a:pt x="26830" y="1963"/>
                    <a:pt x="23558" y="45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FDD9BF3-E0FB-46D1-8DFC-CF25CFCFF77E}"/>
                </a:ext>
              </a:extLst>
            </p:cNvPr>
            <p:cNvSpPr/>
            <p:nvPr/>
          </p:nvSpPr>
          <p:spPr>
            <a:xfrm>
              <a:off x="8870610" y="434678"/>
              <a:ext cx="7852" cy="490"/>
            </a:xfrm>
            <a:custGeom>
              <a:avLst/>
              <a:gdLst>
                <a:gd name="connsiteX0" fmla="*/ 7853 w 7852"/>
                <a:gd name="connsiteY0" fmla="*/ 491 h 490"/>
                <a:gd name="connsiteX1" fmla="*/ 0 w 7852"/>
                <a:gd name="connsiteY1" fmla="*/ 491 h 490"/>
                <a:gd name="connsiteX2" fmla="*/ 7853 w 7852"/>
                <a:gd name="connsiteY2" fmla="*/ 491 h 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2" h="490">
                  <a:moveTo>
                    <a:pt x="7853" y="491"/>
                  </a:moveTo>
                  <a:cubicBezTo>
                    <a:pt x="5235" y="491"/>
                    <a:pt x="2618" y="491"/>
                    <a:pt x="0" y="491"/>
                  </a:cubicBezTo>
                  <a:cubicBezTo>
                    <a:pt x="1963" y="-164"/>
                    <a:pt x="4581" y="-164"/>
                    <a:pt x="7853" y="49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8A7CB5F-DC76-4F80-87EC-95EE752F11A2}"/>
                </a:ext>
              </a:extLst>
            </p:cNvPr>
            <p:cNvSpPr/>
            <p:nvPr/>
          </p:nvSpPr>
          <p:spPr>
            <a:xfrm>
              <a:off x="7691400" y="999252"/>
              <a:ext cx="5235" cy="4580"/>
            </a:xfrm>
            <a:custGeom>
              <a:avLst/>
              <a:gdLst>
                <a:gd name="connsiteX0" fmla="*/ 0 w 5235"/>
                <a:gd name="connsiteY0" fmla="*/ 4581 h 4580"/>
                <a:gd name="connsiteX1" fmla="*/ 2618 w 5235"/>
                <a:gd name="connsiteY1" fmla="*/ 1963 h 4580"/>
                <a:gd name="connsiteX2" fmla="*/ 5235 w 5235"/>
                <a:gd name="connsiteY2" fmla="*/ 0 h 4580"/>
                <a:gd name="connsiteX3" fmla="*/ 2618 w 5235"/>
                <a:gd name="connsiteY3" fmla="*/ 1963 h 4580"/>
                <a:gd name="connsiteX4" fmla="*/ 0 w 5235"/>
                <a:gd name="connsiteY4" fmla="*/ 4581 h 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" h="4580">
                  <a:moveTo>
                    <a:pt x="0" y="4581"/>
                  </a:moveTo>
                  <a:cubicBezTo>
                    <a:pt x="655" y="3926"/>
                    <a:pt x="1309" y="3272"/>
                    <a:pt x="2618" y="1963"/>
                  </a:cubicBezTo>
                  <a:cubicBezTo>
                    <a:pt x="3272" y="1309"/>
                    <a:pt x="3927" y="654"/>
                    <a:pt x="5235" y="0"/>
                  </a:cubicBezTo>
                  <a:cubicBezTo>
                    <a:pt x="4581" y="654"/>
                    <a:pt x="3927" y="1309"/>
                    <a:pt x="2618" y="1963"/>
                  </a:cubicBezTo>
                  <a:cubicBezTo>
                    <a:pt x="1309" y="3272"/>
                    <a:pt x="655" y="3926"/>
                    <a:pt x="0" y="45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15A804BB-689B-415C-9337-D1F26BB31AF4}"/>
                </a:ext>
              </a:extLst>
            </p:cNvPr>
            <p:cNvSpPr/>
            <p:nvPr/>
          </p:nvSpPr>
          <p:spPr>
            <a:xfrm>
              <a:off x="7695981" y="978312"/>
              <a:ext cx="70019" cy="20940"/>
            </a:xfrm>
            <a:custGeom>
              <a:avLst/>
              <a:gdLst>
                <a:gd name="connsiteX0" fmla="*/ 0 w 70019"/>
                <a:gd name="connsiteY0" fmla="*/ 20940 h 20940"/>
                <a:gd name="connsiteX1" fmla="*/ 2618 w 70019"/>
                <a:gd name="connsiteY1" fmla="*/ 19632 h 20940"/>
                <a:gd name="connsiteX2" fmla="*/ 7198 w 70019"/>
                <a:gd name="connsiteY2" fmla="*/ 17014 h 20940"/>
                <a:gd name="connsiteX3" fmla="*/ 70020 w 70019"/>
                <a:gd name="connsiteY3" fmla="*/ 0 h 20940"/>
                <a:gd name="connsiteX4" fmla="*/ 7198 w 70019"/>
                <a:gd name="connsiteY4" fmla="*/ 17014 h 20940"/>
                <a:gd name="connsiteX5" fmla="*/ 2618 w 70019"/>
                <a:gd name="connsiteY5" fmla="*/ 19632 h 20940"/>
                <a:gd name="connsiteX6" fmla="*/ 0 w 70019"/>
                <a:gd name="connsiteY6" fmla="*/ 20940 h 2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19" h="20940">
                  <a:moveTo>
                    <a:pt x="0" y="20940"/>
                  </a:moveTo>
                  <a:cubicBezTo>
                    <a:pt x="654" y="20286"/>
                    <a:pt x="1963" y="19632"/>
                    <a:pt x="2618" y="19632"/>
                  </a:cubicBezTo>
                  <a:cubicBezTo>
                    <a:pt x="3926" y="18977"/>
                    <a:pt x="5235" y="17668"/>
                    <a:pt x="7198" y="17014"/>
                  </a:cubicBezTo>
                  <a:cubicBezTo>
                    <a:pt x="27484" y="9161"/>
                    <a:pt x="48425" y="3926"/>
                    <a:pt x="70020" y="0"/>
                  </a:cubicBezTo>
                  <a:cubicBezTo>
                    <a:pt x="48425" y="3926"/>
                    <a:pt x="27484" y="9161"/>
                    <a:pt x="7198" y="17014"/>
                  </a:cubicBezTo>
                  <a:cubicBezTo>
                    <a:pt x="5890" y="17668"/>
                    <a:pt x="4581" y="18977"/>
                    <a:pt x="2618" y="19632"/>
                  </a:cubicBezTo>
                  <a:cubicBezTo>
                    <a:pt x="1963" y="19632"/>
                    <a:pt x="1309" y="20286"/>
                    <a:pt x="0" y="2094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FB799AD-40DE-40BD-9C97-32510A2EDFD5}"/>
                </a:ext>
              </a:extLst>
            </p:cNvPr>
            <p:cNvSpPr/>
            <p:nvPr/>
          </p:nvSpPr>
          <p:spPr>
            <a:xfrm>
              <a:off x="7699907" y="960643"/>
              <a:ext cx="6543" cy="654"/>
            </a:xfrm>
            <a:custGeom>
              <a:avLst/>
              <a:gdLst>
                <a:gd name="connsiteX0" fmla="*/ 0 w 6543"/>
                <a:gd name="connsiteY0" fmla="*/ 654 h 654"/>
                <a:gd name="connsiteX1" fmla="*/ 0 w 6543"/>
                <a:gd name="connsiteY1" fmla="*/ 0 h 654"/>
                <a:gd name="connsiteX2" fmla="*/ 0 w 6543"/>
                <a:gd name="connsiteY2" fmla="*/ 0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3" h="654">
                  <a:moveTo>
                    <a:pt x="0" y="654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6AE95CBF-ADD8-4E29-B21E-B25E5C7B38B9}"/>
                </a:ext>
              </a:extLst>
            </p:cNvPr>
            <p:cNvSpPr/>
            <p:nvPr/>
          </p:nvSpPr>
          <p:spPr>
            <a:xfrm>
              <a:off x="6883884" y="619052"/>
              <a:ext cx="15705" cy="3271"/>
            </a:xfrm>
            <a:custGeom>
              <a:avLst/>
              <a:gdLst>
                <a:gd name="connsiteX0" fmla="*/ 0 w 15705"/>
                <a:gd name="connsiteY0" fmla="*/ 3272 h 3271"/>
                <a:gd name="connsiteX1" fmla="*/ 2617 w 15705"/>
                <a:gd name="connsiteY1" fmla="*/ 1309 h 3271"/>
                <a:gd name="connsiteX2" fmla="*/ 15705 w 15705"/>
                <a:gd name="connsiteY2" fmla="*/ 0 h 3271"/>
                <a:gd name="connsiteX3" fmla="*/ 2617 w 15705"/>
                <a:gd name="connsiteY3" fmla="*/ 1309 h 3271"/>
                <a:gd name="connsiteX4" fmla="*/ 0 w 15705"/>
                <a:gd name="connsiteY4" fmla="*/ 3272 h 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5" h="3271">
                  <a:moveTo>
                    <a:pt x="0" y="3272"/>
                  </a:moveTo>
                  <a:cubicBezTo>
                    <a:pt x="1308" y="3272"/>
                    <a:pt x="1963" y="2618"/>
                    <a:pt x="2617" y="1309"/>
                  </a:cubicBezTo>
                  <a:cubicBezTo>
                    <a:pt x="7198" y="654"/>
                    <a:pt x="11124" y="0"/>
                    <a:pt x="15705" y="0"/>
                  </a:cubicBezTo>
                  <a:cubicBezTo>
                    <a:pt x="11124" y="654"/>
                    <a:pt x="7198" y="1309"/>
                    <a:pt x="2617" y="1309"/>
                  </a:cubicBezTo>
                  <a:cubicBezTo>
                    <a:pt x="1963" y="1963"/>
                    <a:pt x="1308" y="2618"/>
                    <a:pt x="0" y="327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A2C682E6-9ED4-4016-905F-349B60A4EE69}"/>
                </a:ext>
              </a:extLst>
            </p:cNvPr>
            <p:cNvSpPr/>
            <p:nvPr/>
          </p:nvSpPr>
          <p:spPr>
            <a:xfrm>
              <a:off x="5854529" y="1694"/>
              <a:ext cx="3103229" cy="2987555"/>
            </a:xfrm>
            <a:custGeom>
              <a:avLst/>
              <a:gdLst>
                <a:gd name="connsiteX0" fmla="*/ 13088 w 3103229"/>
                <a:gd name="connsiteY0" fmla="*/ 82722 h 2987555"/>
                <a:gd name="connsiteX1" fmla="*/ 24867 w 3103229"/>
                <a:gd name="connsiteY1" fmla="*/ 77486 h 2987555"/>
                <a:gd name="connsiteX2" fmla="*/ 117136 w 3103229"/>
                <a:gd name="connsiteY2" fmla="*/ 62436 h 2987555"/>
                <a:gd name="connsiteX3" fmla="*/ 255866 w 3103229"/>
                <a:gd name="connsiteY3" fmla="*/ 94501 h 2987555"/>
                <a:gd name="connsiteX4" fmla="*/ 261756 w 3103229"/>
                <a:gd name="connsiteY4" fmla="*/ 97773 h 2987555"/>
                <a:gd name="connsiteX5" fmla="*/ 314761 w 3103229"/>
                <a:gd name="connsiteY5" fmla="*/ 135073 h 2987555"/>
                <a:gd name="connsiteX6" fmla="*/ 413574 w 3103229"/>
                <a:gd name="connsiteY6" fmla="*/ 223415 h 2987555"/>
                <a:gd name="connsiteX7" fmla="*/ 450220 w 3103229"/>
                <a:gd name="connsiteY7" fmla="*/ 268568 h 2987555"/>
                <a:gd name="connsiteX8" fmla="*/ 508460 w 3103229"/>
                <a:gd name="connsiteY8" fmla="*/ 400100 h 2987555"/>
                <a:gd name="connsiteX9" fmla="*/ 555576 w 3103229"/>
                <a:gd name="connsiteY9" fmla="*/ 538831 h 2987555"/>
                <a:gd name="connsiteX10" fmla="*/ 722446 w 3103229"/>
                <a:gd name="connsiteY10" fmla="*/ 802550 h 2987555"/>
                <a:gd name="connsiteX11" fmla="*/ 804244 w 3103229"/>
                <a:gd name="connsiteY11" fmla="*/ 885003 h 2987555"/>
                <a:gd name="connsiteX12" fmla="*/ 933813 w 3103229"/>
                <a:gd name="connsiteY12" fmla="*/ 986433 h 2987555"/>
                <a:gd name="connsiteX13" fmla="*/ 973731 w 3103229"/>
                <a:gd name="connsiteY13" fmla="*/ 1011954 h 2987555"/>
                <a:gd name="connsiteX14" fmla="*/ 1011686 w 3103229"/>
                <a:gd name="connsiteY14" fmla="*/ 1033549 h 2987555"/>
                <a:gd name="connsiteX15" fmla="*/ 1047677 w 3103229"/>
                <a:gd name="connsiteY15" fmla="*/ 1049909 h 2987555"/>
                <a:gd name="connsiteX16" fmla="*/ 1167431 w 3103229"/>
                <a:gd name="connsiteY16" fmla="*/ 1078702 h 2987555"/>
                <a:gd name="connsiteX17" fmla="*/ 1238104 w 3103229"/>
                <a:gd name="connsiteY17" fmla="*/ 1074776 h 2987555"/>
                <a:gd name="connsiteX18" fmla="*/ 1406283 w 3103229"/>
                <a:gd name="connsiteY18" fmla="*/ 974000 h 2987555"/>
                <a:gd name="connsiteX19" fmla="*/ 1429840 w 3103229"/>
                <a:gd name="connsiteY19" fmla="*/ 915759 h 2987555"/>
                <a:gd name="connsiteX20" fmla="*/ 1448818 w 3103229"/>
                <a:gd name="connsiteY20" fmla="*/ 974654 h 2987555"/>
                <a:gd name="connsiteX21" fmla="*/ 1489390 w 3103229"/>
                <a:gd name="connsiteY21" fmla="*/ 1098988 h 2987555"/>
                <a:gd name="connsiteX22" fmla="*/ 1514911 w 3103229"/>
                <a:gd name="connsiteY22" fmla="*/ 1237719 h 2987555"/>
                <a:gd name="connsiteX23" fmla="*/ 1530617 w 3103229"/>
                <a:gd name="connsiteY23" fmla="*/ 1357472 h 2987555"/>
                <a:gd name="connsiteX24" fmla="*/ 1518838 w 3103229"/>
                <a:gd name="connsiteY24" fmla="*/ 1594361 h 2987555"/>
                <a:gd name="connsiteX25" fmla="*/ 1487427 w 3103229"/>
                <a:gd name="connsiteY25" fmla="*/ 1826015 h 2987555"/>
                <a:gd name="connsiteX26" fmla="*/ 1462560 w 3103229"/>
                <a:gd name="connsiteY26" fmla="*/ 2081227 h 2987555"/>
                <a:gd name="connsiteX27" fmla="*/ 1441620 w 3103229"/>
                <a:gd name="connsiteY27" fmla="*/ 2455537 h 2987555"/>
                <a:gd name="connsiteX28" fmla="*/ 1435076 w 3103229"/>
                <a:gd name="connsiteY28" fmla="*/ 2550424 h 2987555"/>
                <a:gd name="connsiteX29" fmla="*/ 1427877 w 3103229"/>
                <a:gd name="connsiteY29" fmla="*/ 2640729 h 2987555"/>
                <a:gd name="connsiteX30" fmla="*/ 1408900 w 3103229"/>
                <a:gd name="connsiteY30" fmla="*/ 2959417 h 2987555"/>
                <a:gd name="connsiteX31" fmla="*/ 1406937 w 3103229"/>
                <a:gd name="connsiteY31" fmla="*/ 2977740 h 2987555"/>
                <a:gd name="connsiteX32" fmla="*/ 1414790 w 3103229"/>
                <a:gd name="connsiteY32" fmla="*/ 2987556 h 2987555"/>
                <a:gd name="connsiteX33" fmla="*/ 1423951 w 3103229"/>
                <a:gd name="connsiteY33" fmla="*/ 2979049 h 2987555"/>
                <a:gd name="connsiteX34" fmla="*/ 1430495 w 3103229"/>
                <a:gd name="connsiteY34" fmla="*/ 2934550 h 2987555"/>
                <a:gd name="connsiteX35" fmla="*/ 1435076 w 3103229"/>
                <a:gd name="connsiteY35" fmla="*/ 2869766 h 2987555"/>
                <a:gd name="connsiteX36" fmla="*/ 1447509 w 3103229"/>
                <a:gd name="connsiteY36" fmla="*/ 2731035 h 2987555"/>
                <a:gd name="connsiteX37" fmla="*/ 1448164 w 3103229"/>
                <a:gd name="connsiteY37" fmla="*/ 2677375 h 2987555"/>
                <a:gd name="connsiteX38" fmla="*/ 1460597 w 3103229"/>
                <a:gd name="connsiteY38" fmla="*/ 2512469 h 2987555"/>
                <a:gd name="connsiteX39" fmla="*/ 1467141 w 3103229"/>
                <a:gd name="connsiteY39" fmla="*/ 2387481 h 2987555"/>
                <a:gd name="connsiteX40" fmla="*/ 1481537 w 3103229"/>
                <a:gd name="connsiteY40" fmla="*/ 2125725 h 2987555"/>
                <a:gd name="connsiteX41" fmla="*/ 1501169 w 3103229"/>
                <a:gd name="connsiteY41" fmla="*/ 1886873 h 2987555"/>
                <a:gd name="connsiteX42" fmla="*/ 1521455 w 3103229"/>
                <a:gd name="connsiteY42" fmla="*/ 1728511 h 2987555"/>
                <a:gd name="connsiteX43" fmla="*/ 1539778 w 3103229"/>
                <a:gd name="connsiteY43" fmla="*/ 1595670 h 2987555"/>
                <a:gd name="connsiteX44" fmla="*/ 1549594 w 3103229"/>
                <a:gd name="connsiteY44" fmla="*/ 1397390 h 2987555"/>
                <a:gd name="connsiteX45" fmla="*/ 1537815 w 3103229"/>
                <a:gd name="connsiteY45" fmla="*/ 1244917 h 2987555"/>
                <a:gd name="connsiteX46" fmla="*/ 1515566 w 3103229"/>
                <a:gd name="connsiteY46" fmla="*/ 1117966 h 2987555"/>
                <a:gd name="connsiteX47" fmla="*/ 1476302 w 3103229"/>
                <a:gd name="connsiteY47" fmla="*/ 998867 h 2987555"/>
                <a:gd name="connsiteX48" fmla="*/ 1439002 w 3103229"/>
                <a:gd name="connsiteY48" fmla="*/ 896782 h 2987555"/>
                <a:gd name="connsiteX49" fmla="*/ 1438348 w 3103229"/>
                <a:gd name="connsiteY49" fmla="*/ 876496 h 2987555"/>
                <a:gd name="connsiteX50" fmla="*/ 1444892 w 3103229"/>
                <a:gd name="connsiteY50" fmla="*/ 840504 h 2987555"/>
                <a:gd name="connsiteX51" fmla="*/ 1440965 w 3103229"/>
                <a:gd name="connsiteY51" fmla="*/ 811711 h 2987555"/>
                <a:gd name="connsiteX52" fmla="*/ 1439002 w 3103229"/>
                <a:gd name="connsiteY52" fmla="*/ 814983 h 2987555"/>
                <a:gd name="connsiteX53" fmla="*/ 1380761 w 3103229"/>
                <a:gd name="connsiteY53" fmla="*/ 966147 h 2987555"/>
                <a:gd name="connsiteX54" fmla="*/ 1300926 w 3103229"/>
                <a:gd name="connsiteY54" fmla="*/ 1034204 h 2987555"/>
                <a:gd name="connsiteX55" fmla="*/ 1222399 w 3103229"/>
                <a:gd name="connsiteY55" fmla="*/ 1051872 h 2987555"/>
                <a:gd name="connsiteX56" fmla="*/ 1079742 w 3103229"/>
                <a:gd name="connsiteY56" fmla="*/ 1037476 h 2987555"/>
                <a:gd name="connsiteX57" fmla="*/ 922034 w 3103229"/>
                <a:gd name="connsiteY57" fmla="*/ 949787 h 2987555"/>
                <a:gd name="connsiteX58" fmla="*/ 766290 w 3103229"/>
                <a:gd name="connsiteY58" fmla="*/ 814329 h 2987555"/>
                <a:gd name="connsiteX59" fmla="*/ 642610 w 3103229"/>
                <a:gd name="connsiteY59" fmla="*/ 654658 h 2987555"/>
                <a:gd name="connsiteX60" fmla="*/ 566047 w 3103229"/>
                <a:gd name="connsiteY60" fmla="*/ 502840 h 2987555"/>
                <a:gd name="connsiteX61" fmla="*/ 505188 w 3103229"/>
                <a:gd name="connsiteY61" fmla="*/ 328772 h 2987555"/>
                <a:gd name="connsiteX62" fmla="*/ 411611 w 3103229"/>
                <a:gd name="connsiteY62" fmla="*/ 190696 h 2987555"/>
                <a:gd name="connsiteX63" fmla="*/ 310835 w 3103229"/>
                <a:gd name="connsiteY63" fmla="*/ 105625 h 2987555"/>
                <a:gd name="connsiteX64" fmla="*/ 223801 w 3103229"/>
                <a:gd name="connsiteY64" fmla="*/ 55892 h 2987555"/>
                <a:gd name="connsiteX65" fmla="*/ 140039 w 3103229"/>
                <a:gd name="connsiteY65" fmla="*/ 44767 h 2987555"/>
                <a:gd name="connsiteX66" fmla="*/ 101430 w 3103229"/>
                <a:gd name="connsiteY66" fmla="*/ 44767 h 2987555"/>
                <a:gd name="connsiteX67" fmla="*/ 109283 w 3103229"/>
                <a:gd name="connsiteY67" fmla="*/ 40186 h 2987555"/>
                <a:gd name="connsiteX68" fmla="*/ 206787 w 3103229"/>
                <a:gd name="connsiteY68" fmla="*/ 21863 h 2987555"/>
                <a:gd name="connsiteX69" fmla="*/ 386744 w 3103229"/>
                <a:gd name="connsiteY69" fmla="*/ 38878 h 2987555"/>
                <a:gd name="connsiteX70" fmla="*/ 507806 w 3103229"/>
                <a:gd name="connsiteY70" fmla="*/ 70288 h 2987555"/>
                <a:gd name="connsiteX71" fmla="*/ 619707 w 3103229"/>
                <a:gd name="connsiteY71" fmla="*/ 84030 h 2987555"/>
                <a:gd name="connsiteX72" fmla="*/ 740114 w 3103229"/>
                <a:gd name="connsiteY72" fmla="*/ 89920 h 2987555"/>
                <a:gd name="connsiteX73" fmla="*/ 919417 w 3103229"/>
                <a:gd name="connsiteY73" fmla="*/ 128529 h 2987555"/>
                <a:gd name="connsiteX74" fmla="*/ 985510 w 3103229"/>
                <a:gd name="connsiteY74" fmla="*/ 150778 h 2987555"/>
                <a:gd name="connsiteX75" fmla="*/ 1100683 w 3103229"/>
                <a:gd name="connsiteY75" fmla="*/ 196585 h 2987555"/>
                <a:gd name="connsiteX76" fmla="*/ 1304852 w 3103229"/>
                <a:gd name="connsiteY76" fmla="*/ 308486 h 2987555"/>
                <a:gd name="connsiteX77" fmla="*/ 1373563 w 3103229"/>
                <a:gd name="connsiteY77" fmla="*/ 377197 h 2987555"/>
                <a:gd name="connsiteX78" fmla="*/ 1406937 w 3103229"/>
                <a:gd name="connsiteY78" fmla="*/ 415806 h 2987555"/>
                <a:gd name="connsiteX79" fmla="*/ 1452744 w 3103229"/>
                <a:gd name="connsiteY79" fmla="*/ 485171 h 2987555"/>
                <a:gd name="connsiteX80" fmla="*/ 1475648 w 3103229"/>
                <a:gd name="connsiteY80" fmla="*/ 539485 h 2987555"/>
                <a:gd name="connsiteX81" fmla="*/ 1482192 w 3103229"/>
                <a:gd name="connsiteY81" fmla="*/ 655312 h 2987555"/>
                <a:gd name="connsiteX82" fmla="*/ 1464523 w 3103229"/>
                <a:gd name="connsiteY82" fmla="*/ 739729 h 2987555"/>
                <a:gd name="connsiteX83" fmla="*/ 1458634 w 3103229"/>
                <a:gd name="connsiteY83" fmla="*/ 799932 h 2987555"/>
                <a:gd name="connsiteX84" fmla="*/ 1480229 w 3103229"/>
                <a:gd name="connsiteY84" fmla="*/ 866026 h 2987555"/>
                <a:gd name="connsiteX85" fmla="*/ 1519492 w 3103229"/>
                <a:gd name="connsiteY85" fmla="*/ 1019807 h 2987555"/>
                <a:gd name="connsiteX86" fmla="*/ 1558101 w 3103229"/>
                <a:gd name="connsiteY86" fmla="*/ 1191911 h 2987555"/>
                <a:gd name="connsiteX87" fmla="*/ 1583622 w 3103229"/>
                <a:gd name="connsiteY87" fmla="*/ 1358126 h 2987555"/>
                <a:gd name="connsiteX88" fmla="*/ 1585585 w 3103229"/>
                <a:gd name="connsiteY88" fmla="*/ 1364670 h 2987555"/>
                <a:gd name="connsiteX89" fmla="*/ 1590820 w 3103229"/>
                <a:gd name="connsiteY89" fmla="*/ 1368597 h 2987555"/>
                <a:gd name="connsiteX90" fmla="*/ 1596055 w 3103229"/>
                <a:gd name="connsiteY90" fmla="*/ 1363362 h 2987555"/>
                <a:gd name="connsiteX91" fmla="*/ 1596055 w 3103229"/>
                <a:gd name="connsiteY91" fmla="*/ 1355509 h 2987555"/>
                <a:gd name="connsiteX92" fmla="*/ 1596055 w 3103229"/>
                <a:gd name="connsiteY92" fmla="*/ 1311665 h 2987555"/>
                <a:gd name="connsiteX93" fmla="*/ 1632047 w 3103229"/>
                <a:gd name="connsiteY93" fmla="*/ 1239028 h 2987555"/>
                <a:gd name="connsiteX94" fmla="*/ 1696177 w 3103229"/>
                <a:gd name="connsiteY94" fmla="*/ 1142832 h 2987555"/>
                <a:gd name="connsiteX95" fmla="*/ 1692905 w 3103229"/>
                <a:gd name="connsiteY95" fmla="*/ 1120583 h 2987555"/>
                <a:gd name="connsiteX96" fmla="*/ 1650370 w 3103229"/>
                <a:gd name="connsiteY96" fmla="*/ 1085246 h 2987555"/>
                <a:gd name="connsiteX97" fmla="*/ 1603908 w 3103229"/>
                <a:gd name="connsiteY97" fmla="*/ 977926 h 2987555"/>
                <a:gd name="connsiteX98" fmla="*/ 1604562 w 3103229"/>
                <a:gd name="connsiteY98" fmla="*/ 788153 h 2987555"/>
                <a:gd name="connsiteX99" fmla="*/ 1658877 w 3103229"/>
                <a:gd name="connsiteY99" fmla="*/ 642224 h 2987555"/>
                <a:gd name="connsiteX100" fmla="*/ 1805460 w 3103229"/>
                <a:gd name="connsiteY100" fmla="*/ 484517 h 2987555"/>
                <a:gd name="connsiteX101" fmla="*/ 1894457 w 3103229"/>
                <a:gd name="connsiteY101" fmla="*/ 435437 h 2987555"/>
                <a:gd name="connsiteX102" fmla="*/ 2008321 w 3103229"/>
                <a:gd name="connsiteY102" fmla="*/ 394211 h 2987555"/>
                <a:gd name="connsiteX103" fmla="*/ 2116949 w 3103229"/>
                <a:gd name="connsiteY103" fmla="*/ 369999 h 2987555"/>
                <a:gd name="connsiteX104" fmla="*/ 2219688 w 3103229"/>
                <a:gd name="connsiteY104" fmla="*/ 361491 h 2987555"/>
                <a:gd name="connsiteX105" fmla="*/ 2269422 w 3103229"/>
                <a:gd name="connsiteY105" fmla="*/ 360183 h 2987555"/>
                <a:gd name="connsiteX106" fmla="*/ 2410770 w 3103229"/>
                <a:gd name="connsiteY106" fmla="*/ 377197 h 2987555"/>
                <a:gd name="connsiteX107" fmla="*/ 2537722 w 3103229"/>
                <a:gd name="connsiteY107" fmla="*/ 390285 h 2987555"/>
                <a:gd name="connsiteX108" fmla="*/ 2652894 w 3103229"/>
                <a:gd name="connsiteY108" fmla="*/ 402718 h 2987555"/>
                <a:gd name="connsiteX109" fmla="*/ 2914650 w 3103229"/>
                <a:gd name="connsiteY109" fmla="*/ 432166 h 2987555"/>
                <a:gd name="connsiteX110" fmla="*/ 2985979 w 3103229"/>
                <a:gd name="connsiteY110" fmla="*/ 435437 h 2987555"/>
                <a:gd name="connsiteX111" fmla="*/ 3009536 w 3103229"/>
                <a:gd name="connsiteY111" fmla="*/ 438709 h 2987555"/>
                <a:gd name="connsiteX112" fmla="*/ 3020006 w 3103229"/>
                <a:gd name="connsiteY112" fmla="*/ 434129 h 2987555"/>
                <a:gd name="connsiteX113" fmla="*/ 3027859 w 3103229"/>
                <a:gd name="connsiteY113" fmla="*/ 434129 h 2987555"/>
                <a:gd name="connsiteX114" fmla="*/ 3040947 w 3103229"/>
                <a:gd name="connsiteY114" fmla="*/ 436092 h 2987555"/>
                <a:gd name="connsiteX115" fmla="*/ 3015426 w 3103229"/>
                <a:gd name="connsiteY115" fmla="*/ 442636 h 2987555"/>
                <a:gd name="connsiteX116" fmla="*/ 2985324 w 3103229"/>
                <a:gd name="connsiteY116" fmla="*/ 459650 h 2987555"/>
                <a:gd name="connsiteX117" fmla="*/ 2978780 w 3103229"/>
                <a:gd name="connsiteY117" fmla="*/ 460959 h 2987555"/>
                <a:gd name="connsiteX118" fmla="*/ 2964383 w 3103229"/>
                <a:gd name="connsiteY118" fmla="*/ 456378 h 2987555"/>
                <a:gd name="connsiteX119" fmla="*/ 2898944 w 3103229"/>
                <a:gd name="connsiteY119" fmla="*/ 466848 h 2987555"/>
                <a:gd name="connsiteX120" fmla="*/ 2799478 w 3103229"/>
                <a:gd name="connsiteY120" fmla="*/ 489097 h 2987555"/>
                <a:gd name="connsiteX121" fmla="*/ 2769375 w 3103229"/>
                <a:gd name="connsiteY121" fmla="*/ 500876 h 2987555"/>
                <a:gd name="connsiteX122" fmla="*/ 2614285 w 3103229"/>
                <a:gd name="connsiteY122" fmla="*/ 561735 h 2987555"/>
                <a:gd name="connsiteX123" fmla="*/ 2588764 w 3103229"/>
                <a:gd name="connsiteY123" fmla="*/ 568933 h 2987555"/>
                <a:gd name="connsiteX124" fmla="*/ 2739928 w 3103229"/>
                <a:gd name="connsiteY124" fmla="*/ 443290 h 2987555"/>
                <a:gd name="connsiteX125" fmla="*/ 2719642 w 3103229"/>
                <a:gd name="connsiteY125" fmla="*/ 447216 h 2987555"/>
                <a:gd name="connsiteX126" fmla="*/ 2659438 w 3103229"/>
                <a:gd name="connsiteY126" fmla="*/ 485825 h 2987555"/>
                <a:gd name="connsiteX127" fmla="*/ 2545574 w 3103229"/>
                <a:gd name="connsiteY127" fmla="*/ 585947 h 2987555"/>
                <a:gd name="connsiteX128" fmla="*/ 2531832 w 3103229"/>
                <a:gd name="connsiteY128" fmla="*/ 596417 h 2987555"/>
                <a:gd name="connsiteX129" fmla="*/ 2423858 w 3103229"/>
                <a:gd name="connsiteY129" fmla="*/ 643533 h 2987555"/>
                <a:gd name="connsiteX130" fmla="*/ 2318501 w 3103229"/>
                <a:gd name="connsiteY130" fmla="*/ 686723 h 2987555"/>
                <a:gd name="connsiteX131" fmla="*/ 2292326 w 3103229"/>
                <a:gd name="connsiteY131" fmla="*/ 694576 h 2987555"/>
                <a:gd name="connsiteX132" fmla="*/ 2536413 w 3103229"/>
                <a:gd name="connsiteY132" fmla="*/ 423658 h 2987555"/>
                <a:gd name="connsiteX133" fmla="*/ 2497150 w 3103229"/>
                <a:gd name="connsiteY133" fmla="*/ 445253 h 2987555"/>
                <a:gd name="connsiteX134" fmla="*/ 2389175 w 3103229"/>
                <a:gd name="connsiteY134" fmla="*/ 543412 h 2987555"/>
                <a:gd name="connsiteX135" fmla="*/ 2342059 w 3103229"/>
                <a:gd name="connsiteY135" fmla="*/ 597726 h 2987555"/>
                <a:gd name="connsiteX136" fmla="*/ 2256989 w 3103229"/>
                <a:gd name="connsiteY136" fmla="*/ 712899 h 2987555"/>
                <a:gd name="connsiteX137" fmla="*/ 2250445 w 3103229"/>
                <a:gd name="connsiteY137" fmla="*/ 719442 h 2987555"/>
                <a:gd name="connsiteX138" fmla="*/ 2096009 w 3103229"/>
                <a:gd name="connsiteY138" fmla="*/ 803204 h 2987555"/>
                <a:gd name="connsiteX139" fmla="*/ 2078340 w 3103229"/>
                <a:gd name="connsiteY139" fmla="*/ 811711 h 2987555"/>
                <a:gd name="connsiteX140" fmla="*/ 2068525 w 3103229"/>
                <a:gd name="connsiteY140" fmla="*/ 813674 h 2987555"/>
                <a:gd name="connsiteX141" fmla="*/ 2068525 w 3103229"/>
                <a:gd name="connsiteY141" fmla="*/ 803859 h 2987555"/>
                <a:gd name="connsiteX142" fmla="*/ 2071142 w 3103229"/>
                <a:gd name="connsiteY142" fmla="*/ 794043 h 2987555"/>
                <a:gd name="connsiteX143" fmla="*/ 2123493 w 3103229"/>
                <a:gd name="connsiteY143" fmla="*/ 663165 h 2987555"/>
                <a:gd name="connsiteX144" fmla="*/ 2127420 w 3103229"/>
                <a:gd name="connsiteY144" fmla="*/ 645496 h 2987555"/>
                <a:gd name="connsiteX145" fmla="*/ 2114332 w 3103229"/>
                <a:gd name="connsiteY145" fmla="*/ 657930 h 2987555"/>
                <a:gd name="connsiteX146" fmla="*/ 2044966 w 3103229"/>
                <a:gd name="connsiteY146" fmla="*/ 818255 h 2987555"/>
                <a:gd name="connsiteX147" fmla="*/ 2033842 w 3103229"/>
                <a:gd name="connsiteY147" fmla="*/ 833306 h 2987555"/>
                <a:gd name="connsiteX148" fmla="*/ 1868281 w 3103229"/>
                <a:gd name="connsiteY148" fmla="*/ 947824 h 2987555"/>
                <a:gd name="connsiteX149" fmla="*/ 1849958 w 3103229"/>
                <a:gd name="connsiteY149" fmla="*/ 961566 h 2987555"/>
                <a:gd name="connsiteX150" fmla="*/ 1848650 w 3103229"/>
                <a:gd name="connsiteY150" fmla="*/ 962875 h 2987555"/>
                <a:gd name="connsiteX151" fmla="*/ 1847995 w 3103229"/>
                <a:gd name="connsiteY151" fmla="*/ 962221 h 2987555"/>
                <a:gd name="connsiteX152" fmla="*/ 1849304 w 3103229"/>
                <a:gd name="connsiteY152" fmla="*/ 960912 h 2987555"/>
                <a:gd name="connsiteX153" fmla="*/ 1849304 w 3103229"/>
                <a:gd name="connsiteY153" fmla="*/ 960912 h 2987555"/>
                <a:gd name="connsiteX154" fmla="*/ 1849304 w 3103229"/>
                <a:gd name="connsiteY154" fmla="*/ 960912 h 2987555"/>
                <a:gd name="connsiteX155" fmla="*/ 1861083 w 3103229"/>
                <a:gd name="connsiteY155" fmla="*/ 890892 h 2987555"/>
                <a:gd name="connsiteX156" fmla="*/ 1912125 w 3103229"/>
                <a:gd name="connsiteY156" fmla="*/ 778337 h 2987555"/>
                <a:gd name="connsiteX157" fmla="*/ 1912780 w 3103229"/>
                <a:gd name="connsiteY157" fmla="*/ 766558 h 2987555"/>
                <a:gd name="connsiteX158" fmla="*/ 1902964 w 3103229"/>
                <a:gd name="connsiteY158" fmla="*/ 772448 h 2987555"/>
                <a:gd name="connsiteX159" fmla="*/ 1863701 w 3103229"/>
                <a:gd name="connsiteY159" fmla="*/ 837232 h 2987555"/>
                <a:gd name="connsiteX160" fmla="*/ 1830981 w 3103229"/>
                <a:gd name="connsiteY160" fmla="*/ 945207 h 2987555"/>
                <a:gd name="connsiteX161" fmla="*/ 1793681 w 3103229"/>
                <a:gd name="connsiteY161" fmla="*/ 1013918 h 2987555"/>
                <a:gd name="connsiteX162" fmla="*/ 1722353 w 3103229"/>
                <a:gd name="connsiteY162" fmla="*/ 1112076 h 2987555"/>
                <a:gd name="connsiteX163" fmla="*/ 1728896 w 3103229"/>
                <a:gd name="connsiteY163" fmla="*/ 1141524 h 2987555"/>
                <a:gd name="connsiteX164" fmla="*/ 1739367 w 3103229"/>
                <a:gd name="connsiteY164" fmla="*/ 1150685 h 2987555"/>
                <a:gd name="connsiteX165" fmla="*/ 1813967 w 3103229"/>
                <a:gd name="connsiteY165" fmla="*/ 1201727 h 2987555"/>
                <a:gd name="connsiteX166" fmla="*/ 1827055 w 3103229"/>
                <a:gd name="connsiteY166" fmla="*/ 1208271 h 2987555"/>
                <a:gd name="connsiteX167" fmla="*/ 1910817 w 3103229"/>
                <a:gd name="connsiteY167" fmla="*/ 1259968 h 2987555"/>
                <a:gd name="connsiteX168" fmla="*/ 2025335 w 3103229"/>
                <a:gd name="connsiteY168" fmla="*/ 1316245 h 2987555"/>
                <a:gd name="connsiteX169" fmla="*/ 2096009 w 3103229"/>
                <a:gd name="connsiteY169" fmla="*/ 1339804 h 2987555"/>
                <a:gd name="connsiteX170" fmla="*/ 2197439 w 3103229"/>
                <a:gd name="connsiteY170" fmla="*/ 1358126 h 2987555"/>
                <a:gd name="connsiteX171" fmla="*/ 2331589 w 3103229"/>
                <a:gd name="connsiteY171" fmla="*/ 1348965 h 2987555"/>
                <a:gd name="connsiteX172" fmla="*/ 2409461 w 3103229"/>
                <a:gd name="connsiteY172" fmla="*/ 1323444 h 2987555"/>
                <a:gd name="connsiteX173" fmla="*/ 2423204 w 3103229"/>
                <a:gd name="connsiteY173" fmla="*/ 1309047 h 2987555"/>
                <a:gd name="connsiteX174" fmla="*/ 2418623 w 3103229"/>
                <a:gd name="connsiteY174" fmla="*/ 1309047 h 2987555"/>
                <a:gd name="connsiteX175" fmla="*/ 2302796 w 3103229"/>
                <a:gd name="connsiteY175" fmla="*/ 1332605 h 2987555"/>
                <a:gd name="connsiteX176" fmla="*/ 2089465 w 3103229"/>
                <a:gd name="connsiteY176" fmla="*/ 1320172 h 2987555"/>
                <a:gd name="connsiteX177" fmla="*/ 1914743 w 3103229"/>
                <a:gd name="connsiteY177" fmla="*/ 1244917 h 2987555"/>
                <a:gd name="connsiteX178" fmla="*/ 1910162 w 3103229"/>
                <a:gd name="connsiteY178" fmla="*/ 1241645 h 2987555"/>
                <a:gd name="connsiteX179" fmla="*/ 1767506 w 3103229"/>
                <a:gd name="connsiteY179" fmla="*/ 1142832 h 2987555"/>
                <a:gd name="connsiteX180" fmla="*/ 1756381 w 3103229"/>
                <a:gd name="connsiteY180" fmla="*/ 1095716 h 2987555"/>
                <a:gd name="connsiteX181" fmla="*/ 1767506 w 3103229"/>
                <a:gd name="connsiteY181" fmla="*/ 1087864 h 2987555"/>
                <a:gd name="connsiteX182" fmla="*/ 1805460 w 3103229"/>
                <a:gd name="connsiteY182" fmla="*/ 1095716 h 2987555"/>
                <a:gd name="connsiteX183" fmla="*/ 1807423 w 3103229"/>
                <a:gd name="connsiteY183" fmla="*/ 1099643 h 2987555"/>
                <a:gd name="connsiteX184" fmla="*/ 1827055 w 3103229"/>
                <a:gd name="connsiteY184" fmla="*/ 1129745 h 2987555"/>
                <a:gd name="connsiteX185" fmla="*/ 1936338 w 3103229"/>
                <a:gd name="connsiteY185" fmla="*/ 1200419 h 2987555"/>
                <a:gd name="connsiteX186" fmla="*/ 2009630 w 3103229"/>
                <a:gd name="connsiteY186" fmla="*/ 1216124 h 2987555"/>
                <a:gd name="connsiteX187" fmla="*/ 2185660 w 3103229"/>
                <a:gd name="connsiteY187" fmla="*/ 1200419 h 2987555"/>
                <a:gd name="connsiteX188" fmla="*/ 2302142 w 3103229"/>
                <a:gd name="connsiteY188" fmla="*/ 1157229 h 2987555"/>
                <a:gd name="connsiteX189" fmla="*/ 2351221 w 3103229"/>
                <a:gd name="connsiteY189" fmla="*/ 1129745 h 2987555"/>
                <a:gd name="connsiteX190" fmla="*/ 2363000 w 3103229"/>
                <a:gd name="connsiteY190" fmla="*/ 1087209 h 2987555"/>
                <a:gd name="connsiteX191" fmla="*/ 2369544 w 3103229"/>
                <a:gd name="connsiteY191" fmla="*/ 1076085 h 2987555"/>
                <a:gd name="connsiteX192" fmla="*/ 2484716 w 3103229"/>
                <a:gd name="connsiteY192" fmla="*/ 1054490 h 2987555"/>
                <a:gd name="connsiteX193" fmla="*/ 2540339 w 3103229"/>
                <a:gd name="connsiteY193" fmla="*/ 1038130 h 2987555"/>
                <a:gd name="connsiteX194" fmla="*/ 2546883 w 3103229"/>
                <a:gd name="connsiteY194" fmla="*/ 1030277 h 2987555"/>
                <a:gd name="connsiteX195" fmla="*/ 2536413 w 3103229"/>
                <a:gd name="connsiteY195" fmla="*/ 1028314 h 2987555"/>
                <a:gd name="connsiteX196" fmla="*/ 2523979 w 3103229"/>
                <a:gd name="connsiteY196" fmla="*/ 1031586 h 2987555"/>
                <a:gd name="connsiteX197" fmla="*/ 2353184 w 3103229"/>
                <a:gd name="connsiteY197" fmla="*/ 1062342 h 2987555"/>
                <a:gd name="connsiteX198" fmla="*/ 2346640 w 3103229"/>
                <a:gd name="connsiteY198" fmla="*/ 1061688 h 2987555"/>
                <a:gd name="connsiteX199" fmla="*/ 2270077 w 3103229"/>
                <a:gd name="connsiteY199" fmla="*/ 1043365 h 2987555"/>
                <a:gd name="connsiteX200" fmla="*/ 2096009 w 3103229"/>
                <a:gd name="connsiteY200" fmla="*/ 1017844 h 2987555"/>
                <a:gd name="connsiteX201" fmla="*/ 1989998 w 3103229"/>
                <a:gd name="connsiteY201" fmla="*/ 983816 h 2987555"/>
                <a:gd name="connsiteX202" fmla="*/ 1938956 w 3103229"/>
                <a:gd name="connsiteY202" fmla="*/ 974654 h 2987555"/>
                <a:gd name="connsiteX203" fmla="*/ 1917360 w 3103229"/>
                <a:gd name="connsiteY203" fmla="*/ 977926 h 2987555"/>
                <a:gd name="connsiteX204" fmla="*/ 1854539 w 3103229"/>
                <a:gd name="connsiteY204" fmla="*/ 994940 h 2987555"/>
                <a:gd name="connsiteX205" fmla="*/ 1849958 w 3103229"/>
                <a:gd name="connsiteY205" fmla="*/ 997558 h 2987555"/>
                <a:gd name="connsiteX206" fmla="*/ 1847341 w 3103229"/>
                <a:gd name="connsiteY206" fmla="*/ 998867 h 2987555"/>
                <a:gd name="connsiteX207" fmla="*/ 1844723 w 3103229"/>
                <a:gd name="connsiteY207" fmla="*/ 1000830 h 2987555"/>
                <a:gd name="connsiteX208" fmla="*/ 1842106 w 3103229"/>
                <a:gd name="connsiteY208" fmla="*/ 1003447 h 2987555"/>
                <a:gd name="connsiteX209" fmla="*/ 1839488 w 3103229"/>
                <a:gd name="connsiteY209" fmla="*/ 1006065 h 2987555"/>
                <a:gd name="connsiteX210" fmla="*/ 1836871 w 3103229"/>
                <a:gd name="connsiteY210" fmla="*/ 1008028 h 2987555"/>
                <a:gd name="connsiteX211" fmla="*/ 1835562 w 3103229"/>
                <a:gd name="connsiteY211" fmla="*/ 1006065 h 2987555"/>
                <a:gd name="connsiteX212" fmla="*/ 1836216 w 3103229"/>
                <a:gd name="connsiteY212" fmla="*/ 1005411 h 2987555"/>
                <a:gd name="connsiteX213" fmla="*/ 1836871 w 3103229"/>
                <a:gd name="connsiteY213" fmla="*/ 1004756 h 2987555"/>
                <a:gd name="connsiteX214" fmla="*/ 1836871 w 3103229"/>
                <a:gd name="connsiteY214" fmla="*/ 1004756 h 2987555"/>
                <a:gd name="connsiteX215" fmla="*/ 1839488 w 3103229"/>
                <a:gd name="connsiteY215" fmla="*/ 1002139 h 2987555"/>
                <a:gd name="connsiteX216" fmla="*/ 1839488 w 3103229"/>
                <a:gd name="connsiteY216" fmla="*/ 1002139 h 2987555"/>
                <a:gd name="connsiteX217" fmla="*/ 1842106 w 3103229"/>
                <a:gd name="connsiteY217" fmla="*/ 1000175 h 2987555"/>
                <a:gd name="connsiteX218" fmla="*/ 1842106 w 3103229"/>
                <a:gd name="connsiteY218" fmla="*/ 1000175 h 2987555"/>
                <a:gd name="connsiteX219" fmla="*/ 1844723 w 3103229"/>
                <a:gd name="connsiteY219" fmla="*/ 998212 h 2987555"/>
                <a:gd name="connsiteX220" fmla="*/ 1844723 w 3103229"/>
                <a:gd name="connsiteY220" fmla="*/ 998212 h 2987555"/>
                <a:gd name="connsiteX221" fmla="*/ 1847341 w 3103229"/>
                <a:gd name="connsiteY221" fmla="*/ 996249 h 2987555"/>
                <a:gd name="connsiteX222" fmla="*/ 1847341 w 3103229"/>
                <a:gd name="connsiteY222" fmla="*/ 996249 h 2987555"/>
                <a:gd name="connsiteX223" fmla="*/ 1850613 w 3103229"/>
                <a:gd name="connsiteY223" fmla="*/ 992977 h 2987555"/>
                <a:gd name="connsiteX224" fmla="*/ 1850613 w 3103229"/>
                <a:gd name="connsiteY224" fmla="*/ 992977 h 2987555"/>
                <a:gd name="connsiteX225" fmla="*/ 1897729 w 3103229"/>
                <a:gd name="connsiteY225" fmla="*/ 950442 h 2987555"/>
                <a:gd name="connsiteX226" fmla="*/ 1914743 w 3103229"/>
                <a:gd name="connsiteY226" fmla="*/ 938008 h 2987555"/>
                <a:gd name="connsiteX227" fmla="*/ 2077032 w 3103229"/>
                <a:gd name="connsiteY227" fmla="*/ 842468 h 2987555"/>
                <a:gd name="connsiteX228" fmla="*/ 2091428 w 3103229"/>
                <a:gd name="connsiteY228" fmla="*/ 840504 h 2987555"/>
                <a:gd name="connsiteX229" fmla="*/ 2147051 w 3103229"/>
                <a:gd name="connsiteY229" fmla="*/ 856210 h 2987555"/>
                <a:gd name="connsiteX230" fmla="*/ 2438909 w 3103229"/>
                <a:gd name="connsiteY230" fmla="*/ 913142 h 2987555"/>
                <a:gd name="connsiteX231" fmla="*/ 2602506 w 3103229"/>
                <a:gd name="connsiteY231" fmla="*/ 914450 h 2987555"/>
                <a:gd name="connsiteX232" fmla="*/ 2667291 w 3103229"/>
                <a:gd name="connsiteY232" fmla="*/ 911833 h 2987555"/>
                <a:gd name="connsiteX233" fmla="*/ 2677107 w 3103229"/>
                <a:gd name="connsiteY233" fmla="*/ 905289 h 2987555"/>
                <a:gd name="connsiteX234" fmla="*/ 2666636 w 3103229"/>
                <a:gd name="connsiteY234" fmla="*/ 899399 h 2987555"/>
                <a:gd name="connsiteX235" fmla="*/ 2648313 w 3103229"/>
                <a:gd name="connsiteY235" fmla="*/ 899399 h 2987555"/>
                <a:gd name="connsiteX236" fmla="*/ 2455923 w 3103229"/>
                <a:gd name="connsiteY236" fmla="*/ 892856 h 2987555"/>
                <a:gd name="connsiteX237" fmla="*/ 2306722 w 3103229"/>
                <a:gd name="connsiteY237" fmla="*/ 870606 h 2987555"/>
                <a:gd name="connsiteX238" fmla="*/ 2132655 w 3103229"/>
                <a:gd name="connsiteY238" fmla="*/ 831343 h 2987555"/>
                <a:gd name="connsiteX239" fmla="*/ 2109751 w 3103229"/>
                <a:gd name="connsiteY239" fmla="*/ 824799 h 2987555"/>
                <a:gd name="connsiteX240" fmla="*/ 2126765 w 3103229"/>
                <a:gd name="connsiteY240" fmla="*/ 813674 h 2987555"/>
                <a:gd name="connsiteX241" fmla="*/ 2179771 w 3103229"/>
                <a:gd name="connsiteY241" fmla="*/ 784881 h 2987555"/>
                <a:gd name="connsiteX242" fmla="*/ 2256335 w 3103229"/>
                <a:gd name="connsiteY242" fmla="*/ 775065 h 2987555"/>
                <a:gd name="connsiteX243" fmla="*/ 2336824 w 3103229"/>
                <a:gd name="connsiteY243" fmla="*/ 793388 h 2987555"/>
                <a:gd name="connsiteX244" fmla="*/ 2349912 w 3103229"/>
                <a:gd name="connsiteY244" fmla="*/ 787499 h 2987555"/>
                <a:gd name="connsiteX245" fmla="*/ 2340096 w 3103229"/>
                <a:gd name="connsiteY245" fmla="*/ 778992 h 2987555"/>
                <a:gd name="connsiteX246" fmla="*/ 2296906 w 3103229"/>
                <a:gd name="connsiteY246" fmla="*/ 769830 h 2987555"/>
                <a:gd name="connsiteX247" fmla="*/ 2238666 w 3103229"/>
                <a:gd name="connsiteY247" fmla="*/ 756088 h 2987555"/>
                <a:gd name="connsiteX248" fmla="*/ 2269422 w 3103229"/>
                <a:gd name="connsiteY248" fmla="*/ 738420 h 2987555"/>
                <a:gd name="connsiteX249" fmla="*/ 2375433 w 3103229"/>
                <a:gd name="connsiteY249" fmla="*/ 688032 h 2987555"/>
                <a:gd name="connsiteX250" fmla="*/ 2478172 w 3103229"/>
                <a:gd name="connsiteY250" fmla="*/ 642224 h 2987555"/>
                <a:gd name="connsiteX251" fmla="*/ 2586801 w 3103229"/>
                <a:gd name="connsiteY251" fmla="*/ 598380 h 2987555"/>
                <a:gd name="connsiteX252" fmla="*/ 2640461 w 3103229"/>
                <a:gd name="connsiteY252" fmla="*/ 589219 h 2987555"/>
                <a:gd name="connsiteX253" fmla="*/ 2718333 w 3103229"/>
                <a:gd name="connsiteY253" fmla="*/ 589873 h 2987555"/>
                <a:gd name="connsiteX254" fmla="*/ 2804713 w 3103229"/>
                <a:gd name="connsiteY254" fmla="*/ 584638 h 2987555"/>
                <a:gd name="connsiteX255" fmla="*/ 2856409 w 3103229"/>
                <a:gd name="connsiteY255" fmla="*/ 578749 h 2987555"/>
                <a:gd name="connsiteX256" fmla="*/ 2663364 w 3103229"/>
                <a:gd name="connsiteY256" fmla="*/ 570896 h 2987555"/>
                <a:gd name="connsiteX257" fmla="*/ 2980089 w 3103229"/>
                <a:gd name="connsiteY257" fmla="*/ 464231 h 2987555"/>
                <a:gd name="connsiteX258" fmla="*/ 2970273 w 3103229"/>
                <a:gd name="connsiteY258" fmla="*/ 475355 h 2987555"/>
                <a:gd name="connsiteX259" fmla="*/ 2935591 w 3103229"/>
                <a:gd name="connsiteY259" fmla="*/ 506111 h 2987555"/>
                <a:gd name="connsiteX260" fmla="*/ 2782463 w 3103229"/>
                <a:gd name="connsiteY260" fmla="*/ 751507 h 2987555"/>
                <a:gd name="connsiteX261" fmla="*/ 2675144 w 3103229"/>
                <a:gd name="connsiteY261" fmla="*/ 983161 h 2987555"/>
                <a:gd name="connsiteX262" fmla="*/ 2582875 w 3103229"/>
                <a:gd name="connsiteY262" fmla="*/ 1153303 h 2987555"/>
                <a:gd name="connsiteX263" fmla="*/ 2325700 w 3103229"/>
                <a:gd name="connsiteY263" fmla="*/ 1420293 h 2987555"/>
                <a:gd name="connsiteX264" fmla="*/ 2297561 w 3103229"/>
                <a:gd name="connsiteY264" fmla="*/ 1434036 h 2987555"/>
                <a:gd name="connsiteX265" fmla="*/ 2244555 w 3103229"/>
                <a:gd name="connsiteY265" fmla="*/ 1457594 h 2987555"/>
                <a:gd name="connsiteX266" fmla="*/ 2195476 w 3103229"/>
                <a:gd name="connsiteY266" fmla="*/ 1474608 h 2987555"/>
                <a:gd name="connsiteX267" fmla="*/ 2142471 w 3103229"/>
                <a:gd name="connsiteY267" fmla="*/ 1486387 h 2987555"/>
                <a:gd name="connsiteX268" fmla="*/ 2051510 w 3103229"/>
                <a:gd name="connsiteY268" fmla="*/ 1502746 h 2987555"/>
                <a:gd name="connsiteX269" fmla="*/ 1998505 w 3103229"/>
                <a:gd name="connsiteY269" fmla="*/ 1506673 h 2987555"/>
                <a:gd name="connsiteX270" fmla="*/ 1827709 w 3103229"/>
                <a:gd name="connsiteY270" fmla="*/ 1472645 h 2987555"/>
                <a:gd name="connsiteX271" fmla="*/ 1751146 w 3103229"/>
                <a:gd name="connsiteY271" fmla="*/ 1378412 h 2987555"/>
                <a:gd name="connsiteX272" fmla="*/ 1732168 w 3103229"/>
                <a:gd name="connsiteY272" fmla="*/ 1324753 h 2987555"/>
                <a:gd name="connsiteX273" fmla="*/ 1725624 w 3103229"/>
                <a:gd name="connsiteY273" fmla="*/ 1296614 h 2987555"/>
                <a:gd name="connsiteX274" fmla="*/ 1726279 w 3103229"/>
                <a:gd name="connsiteY274" fmla="*/ 1182750 h 2987555"/>
                <a:gd name="connsiteX275" fmla="*/ 1724316 w 3103229"/>
                <a:gd name="connsiteY275" fmla="*/ 1170317 h 2987555"/>
                <a:gd name="connsiteX276" fmla="*/ 1712537 w 3103229"/>
                <a:gd name="connsiteY276" fmla="*/ 1176206 h 2987555"/>
                <a:gd name="connsiteX277" fmla="*/ 1660840 w 3103229"/>
                <a:gd name="connsiteY277" fmla="*/ 1247535 h 2987555"/>
                <a:gd name="connsiteX278" fmla="*/ 1597364 w 3103229"/>
                <a:gd name="connsiteY278" fmla="*/ 1401971 h 2987555"/>
                <a:gd name="connsiteX279" fmla="*/ 1571189 w 3103229"/>
                <a:gd name="connsiteY279" fmla="*/ 1495548 h 2987555"/>
                <a:gd name="connsiteX280" fmla="*/ 1571843 w 3103229"/>
                <a:gd name="connsiteY280" fmla="*/ 1539392 h 2987555"/>
                <a:gd name="connsiteX281" fmla="*/ 1566608 w 3103229"/>
                <a:gd name="connsiteY281" fmla="*/ 1619228 h 2987555"/>
                <a:gd name="connsiteX282" fmla="*/ 1552866 w 3103229"/>
                <a:gd name="connsiteY282" fmla="*/ 1858080 h 2987555"/>
                <a:gd name="connsiteX283" fmla="*/ 1529962 w 3103229"/>
                <a:gd name="connsiteY283" fmla="*/ 2092351 h 2987555"/>
                <a:gd name="connsiteX284" fmla="*/ 1512294 w 3103229"/>
                <a:gd name="connsiteY284" fmla="*/ 2421509 h 2987555"/>
                <a:gd name="connsiteX285" fmla="*/ 1518838 w 3103229"/>
                <a:gd name="connsiteY285" fmla="*/ 2625679 h 2987555"/>
                <a:gd name="connsiteX286" fmla="*/ 1535197 w 3103229"/>
                <a:gd name="connsiteY286" fmla="*/ 2900522 h 2987555"/>
                <a:gd name="connsiteX287" fmla="*/ 1535852 w 3103229"/>
                <a:gd name="connsiteY287" fmla="*/ 2903794 h 2987555"/>
                <a:gd name="connsiteX288" fmla="*/ 1543704 w 3103229"/>
                <a:gd name="connsiteY288" fmla="*/ 2912301 h 2987555"/>
                <a:gd name="connsiteX289" fmla="*/ 1552211 w 3103229"/>
                <a:gd name="connsiteY289" fmla="*/ 2904448 h 2987555"/>
                <a:gd name="connsiteX290" fmla="*/ 1556138 w 3103229"/>
                <a:gd name="connsiteY290" fmla="*/ 2878273 h 2987555"/>
                <a:gd name="connsiteX291" fmla="*/ 1548285 w 3103229"/>
                <a:gd name="connsiteY291" fmla="*/ 2746086 h 2987555"/>
                <a:gd name="connsiteX292" fmla="*/ 1534543 w 3103229"/>
                <a:gd name="connsiteY292" fmla="*/ 2436560 h 2987555"/>
                <a:gd name="connsiteX293" fmla="*/ 1543704 w 3103229"/>
                <a:gd name="connsiteY293" fmla="*/ 2136195 h 2987555"/>
                <a:gd name="connsiteX294" fmla="*/ 1560064 w 3103229"/>
                <a:gd name="connsiteY294" fmla="*/ 1984377 h 2987555"/>
                <a:gd name="connsiteX295" fmla="*/ 1577078 w 3103229"/>
                <a:gd name="connsiteY295" fmla="*/ 1816853 h 2987555"/>
                <a:gd name="connsiteX296" fmla="*/ 1588203 w 3103229"/>
                <a:gd name="connsiteY296" fmla="*/ 1688593 h 2987555"/>
                <a:gd name="connsiteX297" fmla="*/ 1597364 w 3103229"/>
                <a:gd name="connsiteY297" fmla="*/ 1506673 h 2987555"/>
                <a:gd name="connsiteX298" fmla="*/ 1602599 w 3103229"/>
                <a:gd name="connsiteY298" fmla="*/ 1461520 h 2987555"/>
                <a:gd name="connsiteX299" fmla="*/ 1686361 w 3103229"/>
                <a:gd name="connsiteY299" fmla="*/ 1239682 h 2987555"/>
                <a:gd name="connsiteX300" fmla="*/ 1708611 w 3103229"/>
                <a:gd name="connsiteY300" fmla="*/ 1205654 h 2987555"/>
                <a:gd name="connsiteX301" fmla="*/ 1708611 w 3103229"/>
                <a:gd name="connsiteY301" fmla="*/ 1216124 h 2987555"/>
                <a:gd name="connsiteX302" fmla="*/ 1703375 w 3103229"/>
                <a:gd name="connsiteY302" fmla="*/ 1273710 h 2987555"/>
                <a:gd name="connsiteX303" fmla="*/ 1726933 w 3103229"/>
                <a:gd name="connsiteY303" fmla="*/ 1379721 h 2987555"/>
                <a:gd name="connsiteX304" fmla="*/ 1771432 w 3103229"/>
                <a:gd name="connsiteY304" fmla="*/ 1455630 h 2987555"/>
                <a:gd name="connsiteX305" fmla="*/ 1927176 w 3103229"/>
                <a:gd name="connsiteY305" fmla="*/ 1530885 h 2987555"/>
                <a:gd name="connsiteX306" fmla="*/ 2033842 w 3103229"/>
                <a:gd name="connsiteY306" fmla="*/ 1527613 h 2987555"/>
                <a:gd name="connsiteX307" fmla="*/ 2148360 w 3103229"/>
                <a:gd name="connsiteY307" fmla="*/ 1509290 h 2987555"/>
                <a:gd name="connsiteX308" fmla="*/ 2286436 w 3103229"/>
                <a:gd name="connsiteY308" fmla="*/ 1464137 h 2987555"/>
                <a:gd name="connsiteX309" fmla="*/ 2368235 w 3103229"/>
                <a:gd name="connsiteY309" fmla="*/ 1420948 h 2987555"/>
                <a:gd name="connsiteX310" fmla="*/ 2383286 w 3103229"/>
                <a:gd name="connsiteY310" fmla="*/ 1411786 h 2987555"/>
                <a:gd name="connsiteX311" fmla="*/ 2474900 w 3103229"/>
                <a:gd name="connsiteY311" fmla="*/ 1341112 h 2987555"/>
                <a:gd name="connsiteX312" fmla="*/ 2583529 w 3103229"/>
                <a:gd name="connsiteY312" fmla="*/ 1204345 h 2987555"/>
                <a:gd name="connsiteX313" fmla="*/ 2787044 w 3103229"/>
                <a:gd name="connsiteY313" fmla="*/ 804513 h 2987555"/>
                <a:gd name="connsiteX314" fmla="*/ 2880622 w 3103229"/>
                <a:gd name="connsiteY314" fmla="*/ 619975 h 2987555"/>
                <a:gd name="connsiteX315" fmla="*/ 2954568 w 3103229"/>
                <a:gd name="connsiteY315" fmla="*/ 514619 h 2987555"/>
                <a:gd name="connsiteX316" fmla="*/ 3040947 w 3103229"/>
                <a:gd name="connsiteY316" fmla="*/ 453760 h 2987555"/>
                <a:gd name="connsiteX317" fmla="*/ 3092644 w 3103229"/>
                <a:gd name="connsiteY317" fmla="*/ 449834 h 2987555"/>
                <a:gd name="connsiteX318" fmla="*/ 3102460 w 3103229"/>
                <a:gd name="connsiteY318" fmla="*/ 445908 h 2987555"/>
                <a:gd name="connsiteX319" fmla="*/ 3098533 w 3103229"/>
                <a:gd name="connsiteY319" fmla="*/ 434783 h 2987555"/>
                <a:gd name="connsiteX320" fmla="*/ 3091989 w 3103229"/>
                <a:gd name="connsiteY320" fmla="*/ 431511 h 2987555"/>
                <a:gd name="connsiteX321" fmla="*/ 3003647 w 3103229"/>
                <a:gd name="connsiteY321" fmla="*/ 411225 h 2987555"/>
                <a:gd name="connsiteX322" fmla="*/ 2974854 w 3103229"/>
                <a:gd name="connsiteY322" fmla="*/ 411225 h 2987555"/>
                <a:gd name="connsiteX323" fmla="*/ 2879313 w 3103229"/>
                <a:gd name="connsiteY323" fmla="*/ 401409 h 2987555"/>
                <a:gd name="connsiteX324" fmla="*/ 2690195 w 3103229"/>
                <a:gd name="connsiteY324" fmla="*/ 383086 h 2987555"/>
                <a:gd name="connsiteX325" fmla="*/ 2565861 w 3103229"/>
                <a:gd name="connsiteY325" fmla="*/ 360183 h 2987555"/>
                <a:gd name="connsiteX326" fmla="*/ 2358419 w 3103229"/>
                <a:gd name="connsiteY326" fmla="*/ 343823 h 2987555"/>
                <a:gd name="connsiteX327" fmla="*/ 2219688 w 3103229"/>
                <a:gd name="connsiteY327" fmla="*/ 335316 h 2987555"/>
                <a:gd name="connsiteX328" fmla="*/ 2161448 w 3103229"/>
                <a:gd name="connsiteY328" fmla="*/ 344477 h 2987555"/>
                <a:gd name="connsiteX329" fmla="*/ 2048893 w 3103229"/>
                <a:gd name="connsiteY329" fmla="*/ 360837 h 2987555"/>
                <a:gd name="connsiteX330" fmla="*/ 1968403 w 3103229"/>
                <a:gd name="connsiteY330" fmla="*/ 382432 h 2987555"/>
                <a:gd name="connsiteX331" fmla="*/ 1921941 w 3103229"/>
                <a:gd name="connsiteY331" fmla="*/ 397483 h 2987555"/>
                <a:gd name="connsiteX332" fmla="*/ 1889876 w 3103229"/>
                <a:gd name="connsiteY332" fmla="*/ 411879 h 2987555"/>
                <a:gd name="connsiteX333" fmla="*/ 1761616 w 3103229"/>
                <a:gd name="connsiteY333" fmla="*/ 485171 h 2987555"/>
                <a:gd name="connsiteX334" fmla="*/ 1632047 w 3103229"/>
                <a:gd name="connsiteY334" fmla="*/ 650732 h 2987555"/>
                <a:gd name="connsiteX335" fmla="*/ 1603254 w 3103229"/>
                <a:gd name="connsiteY335" fmla="*/ 715516 h 2987555"/>
                <a:gd name="connsiteX336" fmla="*/ 1572498 w 3103229"/>
                <a:gd name="connsiteY336" fmla="*/ 800587 h 2987555"/>
                <a:gd name="connsiteX337" fmla="*/ 1579042 w 3103229"/>
                <a:gd name="connsiteY337" fmla="*/ 1013918 h 2987555"/>
                <a:gd name="connsiteX338" fmla="*/ 1589512 w 3103229"/>
                <a:gd name="connsiteY338" fmla="*/ 1038130 h 2987555"/>
                <a:gd name="connsiteX339" fmla="*/ 1615687 w 3103229"/>
                <a:gd name="connsiteY339" fmla="*/ 1079357 h 2987555"/>
                <a:gd name="connsiteX340" fmla="*/ 1681126 w 3103229"/>
                <a:gd name="connsiteY340" fmla="*/ 1137597 h 2987555"/>
                <a:gd name="connsiteX341" fmla="*/ 1682435 w 3103229"/>
                <a:gd name="connsiteY341" fmla="*/ 1145450 h 2987555"/>
                <a:gd name="connsiteX342" fmla="*/ 1596710 w 3103229"/>
                <a:gd name="connsiteY342" fmla="*/ 1292033 h 2987555"/>
                <a:gd name="connsiteX343" fmla="*/ 1593438 w 3103229"/>
                <a:gd name="connsiteY343" fmla="*/ 1297268 h 2987555"/>
                <a:gd name="connsiteX344" fmla="*/ 1572498 w 3103229"/>
                <a:gd name="connsiteY344" fmla="*/ 1150031 h 2987555"/>
                <a:gd name="connsiteX345" fmla="*/ 1520146 w 3103229"/>
                <a:gd name="connsiteY345" fmla="*/ 930156 h 2987555"/>
                <a:gd name="connsiteX346" fmla="*/ 1482846 w 3103229"/>
                <a:gd name="connsiteY346" fmla="*/ 803859 h 2987555"/>
                <a:gd name="connsiteX347" fmla="*/ 1488081 w 3103229"/>
                <a:gd name="connsiteY347" fmla="*/ 754125 h 2987555"/>
                <a:gd name="connsiteX348" fmla="*/ 1511639 w 3103229"/>
                <a:gd name="connsiteY348" fmla="*/ 665128 h 2987555"/>
                <a:gd name="connsiteX349" fmla="*/ 1509676 w 3103229"/>
                <a:gd name="connsiteY349" fmla="*/ 604924 h 2987555"/>
                <a:gd name="connsiteX350" fmla="*/ 1482192 w 3103229"/>
                <a:gd name="connsiteY350" fmla="*/ 498259 h 2987555"/>
                <a:gd name="connsiteX351" fmla="*/ 1376181 w 3103229"/>
                <a:gd name="connsiteY351" fmla="*/ 347749 h 2987555"/>
                <a:gd name="connsiteX352" fmla="*/ 1312050 w 3103229"/>
                <a:gd name="connsiteY352" fmla="*/ 284274 h 2987555"/>
                <a:gd name="connsiteX353" fmla="*/ 1208657 w 3103229"/>
                <a:gd name="connsiteY353" fmla="*/ 217526 h 2987555"/>
                <a:gd name="connsiteX354" fmla="*/ 1045060 w 3103229"/>
                <a:gd name="connsiteY354" fmla="*/ 133110 h 2987555"/>
                <a:gd name="connsiteX355" fmla="*/ 851361 w 3103229"/>
                <a:gd name="connsiteY355" fmla="*/ 76178 h 2987555"/>
                <a:gd name="connsiteX356" fmla="*/ 757128 w 3103229"/>
                <a:gd name="connsiteY356" fmla="*/ 65053 h 2987555"/>
                <a:gd name="connsiteX357" fmla="*/ 550996 w 3103229"/>
                <a:gd name="connsiteY357" fmla="*/ 53928 h 2987555"/>
                <a:gd name="connsiteX358" fmla="*/ 424699 w 3103229"/>
                <a:gd name="connsiteY358" fmla="*/ 29716 h 2987555"/>
                <a:gd name="connsiteX359" fmla="*/ 236889 w 3103229"/>
                <a:gd name="connsiteY359" fmla="*/ 269 h 2987555"/>
                <a:gd name="connsiteX360" fmla="*/ 75255 w 3103229"/>
                <a:gd name="connsiteY360" fmla="*/ 32334 h 2987555"/>
                <a:gd name="connsiteX361" fmla="*/ 0 w 3103229"/>
                <a:gd name="connsiteY361" fmla="*/ 80758 h 2987555"/>
                <a:gd name="connsiteX362" fmla="*/ 0 w 3103229"/>
                <a:gd name="connsiteY362" fmla="*/ 85339 h 2987555"/>
                <a:gd name="connsiteX363" fmla="*/ 13088 w 3103229"/>
                <a:gd name="connsiteY363" fmla="*/ 82722 h 2987555"/>
                <a:gd name="connsiteX364" fmla="*/ 1813967 w 3103229"/>
                <a:gd name="connsiteY364" fmla="*/ 1035512 h 2987555"/>
                <a:gd name="connsiteX365" fmla="*/ 1793681 w 3103229"/>
                <a:gd name="connsiteY365" fmla="*/ 1067578 h 2987555"/>
                <a:gd name="connsiteX366" fmla="*/ 1788446 w 3103229"/>
                <a:gd name="connsiteY366" fmla="*/ 1070195 h 2987555"/>
                <a:gd name="connsiteX367" fmla="*/ 1769469 w 3103229"/>
                <a:gd name="connsiteY367" fmla="*/ 1068232 h 2987555"/>
                <a:gd name="connsiteX368" fmla="*/ 1830981 w 3103229"/>
                <a:gd name="connsiteY368" fmla="*/ 1007374 h 2987555"/>
                <a:gd name="connsiteX369" fmla="*/ 1813967 w 3103229"/>
                <a:gd name="connsiteY369" fmla="*/ 1035512 h 2987555"/>
                <a:gd name="connsiteX370" fmla="*/ 1862392 w 3103229"/>
                <a:gd name="connsiteY370" fmla="*/ 1026351 h 2987555"/>
                <a:gd name="connsiteX371" fmla="*/ 1970366 w 3103229"/>
                <a:gd name="connsiteY371" fmla="*/ 998867 h 2987555"/>
                <a:gd name="connsiteX372" fmla="*/ 2068525 w 3103229"/>
                <a:gd name="connsiteY372" fmla="*/ 1034204 h 2987555"/>
                <a:gd name="connsiteX373" fmla="*/ 2241283 w 3103229"/>
                <a:gd name="connsiteY373" fmla="*/ 1062342 h 2987555"/>
                <a:gd name="connsiteX374" fmla="*/ 2319156 w 3103229"/>
                <a:gd name="connsiteY374" fmla="*/ 1076085 h 2987555"/>
                <a:gd name="connsiteX375" fmla="*/ 2336170 w 3103229"/>
                <a:gd name="connsiteY375" fmla="*/ 1097025 h 2987555"/>
                <a:gd name="connsiteX376" fmla="*/ 2328972 w 3103229"/>
                <a:gd name="connsiteY376" fmla="*/ 1111422 h 2987555"/>
                <a:gd name="connsiteX377" fmla="*/ 2281201 w 3103229"/>
                <a:gd name="connsiteY377" fmla="*/ 1136288 h 2987555"/>
                <a:gd name="connsiteX378" fmla="*/ 2231467 w 3103229"/>
                <a:gd name="connsiteY378" fmla="*/ 1155266 h 2987555"/>
                <a:gd name="connsiteX379" fmla="*/ 2051510 w 3103229"/>
                <a:gd name="connsiteY379" fmla="*/ 1198455 h 2987555"/>
                <a:gd name="connsiteX380" fmla="*/ 1929140 w 3103229"/>
                <a:gd name="connsiteY380" fmla="*/ 1178169 h 2987555"/>
                <a:gd name="connsiteX381" fmla="*/ 1840143 w 3103229"/>
                <a:gd name="connsiteY381" fmla="*/ 1122546 h 2987555"/>
                <a:gd name="connsiteX382" fmla="*/ 1830981 w 3103229"/>
                <a:gd name="connsiteY382" fmla="*/ 1079357 h 2987555"/>
                <a:gd name="connsiteX383" fmla="*/ 1862392 w 3103229"/>
                <a:gd name="connsiteY383" fmla="*/ 1026351 h 2987555"/>
                <a:gd name="connsiteX384" fmla="*/ 2584838 w 3103229"/>
                <a:gd name="connsiteY384" fmla="*/ 568933 h 2987555"/>
                <a:gd name="connsiteX385" fmla="*/ 2584183 w 3103229"/>
                <a:gd name="connsiteY385" fmla="*/ 568278 h 2987555"/>
                <a:gd name="connsiteX386" fmla="*/ 2585492 w 3103229"/>
                <a:gd name="connsiteY386" fmla="*/ 567624 h 2987555"/>
                <a:gd name="connsiteX387" fmla="*/ 2586146 w 3103229"/>
                <a:gd name="connsiteY387" fmla="*/ 568278 h 2987555"/>
                <a:gd name="connsiteX388" fmla="*/ 2584838 w 3103229"/>
                <a:gd name="connsiteY388" fmla="*/ 568933 h 298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</a:cxnLst>
              <a:rect l="l" t="t" r="r" b="b"/>
              <a:pathLst>
                <a:path w="3103229" h="2987555">
                  <a:moveTo>
                    <a:pt x="13088" y="82722"/>
                  </a:moveTo>
                  <a:cubicBezTo>
                    <a:pt x="16360" y="80104"/>
                    <a:pt x="20286" y="78795"/>
                    <a:pt x="24867" y="77486"/>
                  </a:cubicBezTo>
                  <a:cubicBezTo>
                    <a:pt x="54969" y="69634"/>
                    <a:pt x="85725" y="65053"/>
                    <a:pt x="117136" y="62436"/>
                  </a:cubicBezTo>
                  <a:cubicBezTo>
                    <a:pt x="166869" y="58509"/>
                    <a:pt x="210713" y="80104"/>
                    <a:pt x="255866" y="94501"/>
                  </a:cubicBezTo>
                  <a:cubicBezTo>
                    <a:pt x="257829" y="95155"/>
                    <a:pt x="259792" y="96464"/>
                    <a:pt x="261756" y="97773"/>
                  </a:cubicBezTo>
                  <a:cubicBezTo>
                    <a:pt x="279424" y="110206"/>
                    <a:pt x="297747" y="122639"/>
                    <a:pt x="314761" y="135073"/>
                  </a:cubicBezTo>
                  <a:cubicBezTo>
                    <a:pt x="350098" y="161903"/>
                    <a:pt x="380854" y="193313"/>
                    <a:pt x="413574" y="223415"/>
                  </a:cubicBezTo>
                  <a:cubicBezTo>
                    <a:pt x="427971" y="236503"/>
                    <a:pt x="439749" y="251554"/>
                    <a:pt x="450220" y="268568"/>
                  </a:cubicBezTo>
                  <a:cubicBezTo>
                    <a:pt x="475087" y="309795"/>
                    <a:pt x="492755" y="354293"/>
                    <a:pt x="508460" y="400100"/>
                  </a:cubicBezTo>
                  <a:cubicBezTo>
                    <a:pt x="524166" y="445908"/>
                    <a:pt x="538563" y="493024"/>
                    <a:pt x="555576" y="538831"/>
                  </a:cubicBezTo>
                  <a:cubicBezTo>
                    <a:pt x="592222" y="638298"/>
                    <a:pt x="658316" y="720097"/>
                    <a:pt x="722446" y="802550"/>
                  </a:cubicBezTo>
                  <a:cubicBezTo>
                    <a:pt x="746004" y="833306"/>
                    <a:pt x="776760" y="857519"/>
                    <a:pt x="804244" y="885003"/>
                  </a:cubicBezTo>
                  <a:cubicBezTo>
                    <a:pt x="843508" y="923612"/>
                    <a:pt x="886697" y="957640"/>
                    <a:pt x="933813" y="986433"/>
                  </a:cubicBezTo>
                  <a:cubicBezTo>
                    <a:pt x="947556" y="994940"/>
                    <a:pt x="961298" y="1002139"/>
                    <a:pt x="973731" y="1011954"/>
                  </a:cubicBezTo>
                  <a:cubicBezTo>
                    <a:pt x="985510" y="1021116"/>
                    <a:pt x="998598" y="1027660"/>
                    <a:pt x="1011686" y="1033549"/>
                  </a:cubicBezTo>
                  <a:cubicBezTo>
                    <a:pt x="1023465" y="1038784"/>
                    <a:pt x="1035898" y="1044020"/>
                    <a:pt x="1047677" y="1049909"/>
                  </a:cubicBezTo>
                  <a:cubicBezTo>
                    <a:pt x="1084978" y="1069541"/>
                    <a:pt x="1125549" y="1076085"/>
                    <a:pt x="1167431" y="1078702"/>
                  </a:cubicBezTo>
                  <a:cubicBezTo>
                    <a:pt x="1190988" y="1080011"/>
                    <a:pt x="1214547" y="1076085"/>
                    <a:pt x="1238104" y="1074776"/>
                  </a:cubicBezTo>
                  <a:cubicBezTo>
                    <a:pt x="1312050" y="1070195"/>
                    <a:pt x="1368328" y="1038130"/>
                    <a:pt x="1406283" y="974000"/>
                  </a:cubicBezTo>
                  <a:cubicBezTo>
                    <a:pt x="1416753" y="956331"/>
                    <a:pt x="1422642" y="936700"/>
                    <a:pt x="1429840" y="915759"/>
                  </a:cubicBezTo>
                  <a:cubicBezTo>
                    <a:pt x="1439656" y="935391"/>
                    <a:pt x="1442274" y="955677"/>
                    <a:pt x="1448818" y="974654"/>
                  </a:cubicBezTo>
                  <a:cubicBezTo>
                    <a:pt x="1461906" y="1016535"/>
                    <a:pt x="1476302" y="1057762"/>
                    <a:pt x="1489390" y="1098988"/>
                  </a:cubicBezTo>
                  <a:cubicBezTo>
                    <a:pt x="1503787" y="1144141"/>
                    <a:pt x="1509022" y="1191257"/>
                    <a:pt x="1514911" y="1237719"/>
                  </a:cubicBezTo>
                  <a:cubicBezTo>
                    <a:pt x="1520801" y="1277637"/>
                    <a:pt x="1528653" y="1317554"/>
                    <a:pt x="1530617" y="1357472"/>
                  </a:cubicBezTo>
                  <a:cubicBezTo>
                    <a:pt x="1534543" y="1436653"/>
                    <a:pt x="1532580" y="1515834"/>
                    <a:pt x="1518838" y="1594361"/>
                  </a:cubicBezTo>
                  <a:cubicBezTo>
                    <a:pt x="1505750" y="1671579"/>
                    <a:pt x="1497243" y="1748797"/>
                    <a:pt x="1487427" y="1826015"/>
                  </a:cubicBezTo>
                  <a:cubicBezTo>
                    <a:pt x="1476302" y="1911085"/>
                    <a:pt x="1467795" y="1995502"/>
                    <a:pt x="1462560" y="2081227"/>
                  </a:cubicBezTo>
                  <a:cubicBezTo>
                    <a:pt x="1455362" y="2206215"/>
                    <a:pt x="1446855" y="2330549"/>
                    <a:pt x="1441620" y="2455537"/>
                  </a:cubicBezTo>
                  <a:cubicBezTo>
                    <a:pt x="1440311" y="2486948"/>
                    <a:pt x="1437693" y="2519013"/>
                    <a:pt x="1435076" y="2550424"/>
                  </a:cubicBezTo>
                  <a:cubicBezTo>
                    <a:pt x="1432458" y="2580526"/>
                    <a:pt x="1427223" y="2610628"/>
                    <a:pt x="1427877" y="2640729"/>
                  </a:cubicBezTo>
                  <a:cubicBezTo>
                    <a:pt x="1430495" y="2747395"/>
                    <a:pt x="1414790" y="2852752"/>
                    <a:pt x="1408900" y="2959417"/>
                  </a:cubicBezTo>
                  <a:cubicBezTo>
                    <a:pt x="1408246" y="2965307"/>
                    <a:pt x="1405628" y="2971196"/>
                    <a:pt x="1406937" y="2977740"/>
                  </a:cubicBezTo>
                  <a:cubicBezTo>
                    <a:pt x="1408246" y="2982321"/>
                    <a:pt x="1408900" y="2987556"/>
                    <a:pt x="1414790" y="2987556"/>
                  </a:cubicBezTo>
                  <a:cubicBezTo>
                    <a:pt x="1420025" y="2987556"/>
                    <a:pt x="1422642" y="2984284"/>
                    <a:pt x="1423951" y="2979049"/>
                  </a:cubicBezTo>
                  <a:cubicBezTo>
                    <a:pt x="1427223" y="2964652"/>
                    <a:pt x="1429840" y="2949601"/>
                    <a:pt x="1430495" y="2934550"/>
                  </a:cubicBezTo>
                  <a:cubicBezTo>
                    <a:pt x="1431149" y="2912955"/>
                    <a:pt x="1432458" y="2891361"/>
                    <a:pt x="1435076" y="2869766"/>
                  </a:cubicBezTo>
                  <a:cubicBezTo>
                    <a:pt x="1439656" y="2823304"/>
                    <a:pt x="1447509" y="2777497"/>
                    <a:pt x="1447509" y="2731035"/>
                  </a:cubicBezTo>
                  <a:cubicBezTo>
                    <a:pt x="1447509" y="2713367"/>
                    <a:pt x="1447509" y="2695698"/>
                    <a:pt x="1448164" y="2677375"/>
                  </a:cubicBezTo>
                  <a:cubicBezTo>
                    <a:pt x="1448818" y="2621752"/>
                    <a:pt x="1456671" y="2567438"/>
                    <a:pt x="1460597" y="2512469"/>
                  </a:cubicBezTo>
                  <a:cubicBezTo>
                    <a:pt x="1463869" y="2471243"/>
                    <a:pt x="1465832" y="2429362"/>
                    <a:pt x="1467141" y="2387481"/>
                  </a:cubicBezTo>
                  <a:cubicBezTo>
                    <a:pt x="1470413" y="2300447"/>
                    <a:pt x="1475648" y="2212759"/>
                    <a:pt x="1481537" y="2125725"/>
                  </a:cubicBezTo>
                  <a:cubicBezTo>
                    <a:pt x="1486772" y="2045890"/>
                    <a:pt x="1488735" y="1966054"/>
                    <a:pt x="1501169" y="1886873"/>
                  </a:cubicBezTo>
                  <a:cubicBezTo>
                    <a:pt x="1509022" y="1834522"/>
                    <a:pt x="1512948" y="1780862"/>
                    <a:pt x="1521455" y="1728511"/>
                  </a:cubicBezTo>
                  <a:cubicBezTo>
                    <a:pt x="1528653" y="1684012"/>
                    <a:pt x="1535852" y="1640168"/>
                    <a:pt x="1539778" y="1595670"/>
                  </a:cubicBezTo>
                  <a:cubicBezTo>
                    <a:pt x="1545013" y="1529576"/>
                    <a:pt x="1545013" y="1463483"/>
                    <a:pt x="1549594" y="1397390"/>
                  </a:cubicBezTo>
                  <a:cubicBezTo>
                    <a:pt x="1552866" y="1346347"/>
                    <a:pt x="1544359" y="1295305"/>
                    <a:pt x="1537815" y="1244917"/>
                  </a:cubicBezTo>
                  <a:cubicBezTo>
                    <a:pt x="1532580" y="1202382"/>
                    <a:pt x="1526690" y="1159846"/>
                    <a:pt x="1515566" y="1117966"/>
                  </a:cubicBezTo>
                  <a:cubicBezTo>
                    <a:pt x="1504441" y="1077393"/>
                    <a:pt x="1488735" y="1038784"/>
                    <a:pt x="1476302" y="998867"/>
                  </a:cubicBezTo>
                  <a:cubicBezTo>
                    <a:pt x="1465832" y="964184"/>
                    <a:pt x="1458634" y="928193"/>
                    <a:pt x="1439002" y="896782"/>
                  </a:cubicBezTo>
                  <a:cubicBezTo>
                    <a:pt x="1435076" y="890892"/>
                    <a:pt x="1435076" y="883694"/>
                    <a:pt x="1438348" y="876496"/>
                  </a:cubicBezTo>
                  <a:cubicBezTo>
                    <a:pt x="1443583" y="864717"/>
                    <a:pt x="1444892" y="852283"/>
                    <a:pt x="1444892" y="840504"/>
                  </a:cubicBezTo>
                  <a:cubicBezTo>
                    <a:pt x="1444892" y="831343"/>
                    <a:pt x="1448164" y="820873"/>
                    <a:pt x="1440965" y="811711"/>
                  </a:cubicBezTo>
                  <a:cubicBezTo>
                    <a:pt x="1439656" y="813674"/>
                    <a:pt x="1439002" y="814329"/>
                    <a:pt x="1439002" y="814983"/>
                  </a:cubicBezTo>
                  <a:cubicBezTo>
                    <a:pt x="1432458" y="870606"/>
                    <a:pt x="1408900" y="919031"/>
                    <a:pt x="1380761" y="966147"/>
                  </a:cubicBezTo>
                  <a:cubicBezTo>
                    <a:pt x="1361784" y="997558"/>
                    <a:pt x="1334300" y="1019153"/>
                    <a:pt x="1300926" y="1034204"/>
                  </a:cubicBezTo>
                  <a:cubicBezTo>
                    <a:pt x="1276059" y="1045328"/>
                    <a:pt x="1249229" y="1047946"/>
                    <a:pt x="1222399" y="1051872"/>
                  </a:cubicBezTo>
                  <a:cubicBezTo>
                    <a:pt x="1173320" y="1059071"/>
                    <a:pt x="1125549" y="1054490"/>
                    <a:pt x="1079742" y="1037476"/>
                  </a:cubicBezTo>
                  <a:cubicBezTo>
                    <a:pt x="1022811" y="1016535"/>
                    <a:pt x="971768" y="983816"/>
                    <a:pt x="922034" y="949787"/>
                  </a:cubicBezTo>
                  <a:cubicBezTo>
                    <a:pt x="865103" y="911178"/>
                    <a:pt x="814714" y="863408"/>
                    <a:pt x="766290" y="814329"/>
                  </a:cubicBezTo>
                  <a:cubicBezTo>
                    <a:pt x="719174" y="765904"/>
                    <a:pt x="681874" y="709627"/>
                    <a:pt x="642610" y="654658"/>
                  </a:cubicBezTo>
                  <a:cubicBezTo>
                    <a:pt x="609236" y="608196"/>
                    <a:pt x="583715" y="557154"/>
                    <a:pt x="566047" y="502840"/>
                  </a:cubicBezTo>
                  <a:cubicBezTo>
                    <a:pt x="547070" y="444599"/>
                    <a:pt x="528092" y="385704"/>
                    <a:pt x="505188" y="328772"/>
                  </a:cubicBezTo>
                  <a:cubicBezTo>
                    <a:pt x="484248" y="276421"/>
                    <a:pt x="455455" y="229305"/>
                    <a:pt x="411611" y="190696"/>
                  </a:cubicBezTo>
                  <a:cubicBezTo>
                    <a:pt x="378237" y="161248"/>
                    <a:pt x="346826" y="130492"/>
                    <a:pt x="310835" y="105625"/>
                  </a:cubicBezTo>
                  <a:cubicBezTo>
                    <a:pt x="283351" y="86648"/>
                    <a:pt x="256520" y="65707"/>
                    <a:pt x="223801" y="55892"/>
                  </a:cubicBezTo>
                  <a:cubicBezTo>
                    <a:pt x="196317" y="47385"/>
                    <a:pt x="168833" y="44767"/>
                    <a:pt x="140039" y="44767"/>
                  </a:cubicBezTo>
                  <a:cubicBezTo>
                    <a:pt x="126951" y="44767"/>
                    <a:pt x="114518" y="44767"/>
                    <a:pt x="101430" y="44767"/>
                  </a:cubicBezTo>
                  <a:cubicBezTo>
                    <a:pt x="104048" y="42149"/>
                    <a:pt x="106666" y="40841"/>
                    <a:pt x="109283" y="40186"/>
                  </a:cubicBezTo>
                  <a:cubicBezTo>
                    <a:pt x="140694" y="29716"/>
                    <a:pt x="174068" y="23827"/>
                    <a:pt x="206787" y="21863"/>
                  </a:cubicBezTo>
                  <a:cubicBezTo>
                    <a:pt x="267645" y="17937"/>
                    <a:pt x="327194" y="23827"/>
                    <a:pt x="386744" y="38878"/>
                  </a:cubicBezTo>
                  <a:cubicBezTo>
                    <a:pt x="427316" y="48693"/>
                    <a:pt x="465925" y="65053"/>
                    <a:pt x="507806" y="70288"/>
                  </a:cubicBezTo>
                  <a:cubicBezTo>
                    <a:pt x="545106" y="74869"/>
                    <a:pt x="582406" y="82722"/>
                    <a:pt x="619707" y="84030"/>
                  </a:cubicBezTo>
                  <a:cubicBezTo>
                    <a:pt x="659625" y="85339"/>
                    <a:pt x="700196" y="87302"/>
                    <a:pt x="740114" y="89920"/>
                  </a:cubicBezTo>
                  <a:cubicBezTo>
                    <a:pt x="801627" y="94501"/>
                    <a:pt x="860522" y="111515"/>
                    <a:pt x="919417" y="128529"/>
                  </a:cubicBezTo>
                  <a:cubicBezTo>
                    <a:pt x="941666" y="135073"/>
                    <a:pt x="964570" y="140308"/>
                    <a:pt x="985510" y="150778"/>
                  </a:cubicBezTo>
                  <a:cubicBezTo>
                    <a:pt x="1022156" y="169755"/>
                    <a:pt x="1062074" y="183498"/>
                    <a:pt x="1100683" y="196585"/>
                  </a:cubicBezTo>
                  <a:cubicBezTo>
                    <a:pt x="1175283" y="222107"/>
                    <a:pt x="1242685" y="260715"/>
                    <a:pt x="1304852" y="308486"/>
                  </a:cubicBezTo>
                  <a:cubicBezTo>
                    <a:pt x="1331028" y="328772"/>
                    <a:pt x="1350005" y="354948"/>
                    <a:pt x="1373563" y="377197"/>
                  </a:cubicBezTo>
                  <a:cubicBezTo>
                    <a:pt x="1385997" y="388976"/>
                    <a:pt x="1396467" y="402718"/>
                    <a:pt x="1406937" y="415806"/>
                  </a:cubicBezTo>
                  <a:cubicBezTo>
                    <a:pt x="1424605" y="437401"/>
                    <a:pt x="1437693" y="462267"/>
                    <a:pt x="1452744" y="485171"/>
                  </a:cubicBezTo>
                  <a:cubicBezTo>
                    <a:pt x="1463869" y="501531"/>
                    <a:pt x="1471067" y="519854"/>
                    <a:pt x="1475648" y="539485"/>
                  </a:cubicBezTo>
                  <a:cubicBezTo>
                    <a:pt x="1484809" y="577440"/>
                    <a:pt x="1482846" y="616049"/>
                    <a:pt x="1482192" y="655312"/>
                  </a:cubicBezTo>
                  <a:cubicBezTo>
                    <a:pt x="1481537" y="684760"/>
                    <a:pt x="1476302" y="712899"/>
                    <a:pt x="1464523" y="739729"/>
                  </a:cubicBezTo>
                  <a:cubicBezTo>
                    <a:pt x="1456016" y="759360"/>
                    <a:pt x="1456016" y="779646"/>
                    <a:pt x="1458634" y="799932"/>
                  </a:cubicBezTo>
                  <a:cubicBezTo>
                    <a:pt x="1461251" y="823490"/>
                    <a:pt x="1474339" y="843122"/>
                    <a:pt x="1480229" y="866026"/>
                  </a:cubicBezTo>
                  <a:cubicBezTo>
                    <a:pt x="1492662" y="917722"/>
                    <a:pt x="1506404" y="968765"/>
                    <a:pt x="1519492" y="1019807"/>
                  </a:cubicBezTo>
                  <a:cubicBezTo>
                    <a:pt x="1533889" y="1076739"/>
                    <a:pt x="1548939" y="1133671"/>
                    <a:pt x="1558101" y="1191911"/>
                  </a:cubicBezTo>
                  <a:cubicBezTo>
                    <a:pt x="1565954" y="1247535"/>
                    <a:pt x="1574461" y="1302503"/>
                    <a:pt x="1583622" y="1358126"/>
                  </a:cubicBezTo>
                  <a:cubicBezTo>
                    <a:pt x="1584277" y="1360090"/>
                    <a:pt x="1584931" y="1362707"/>
                    <a:pt x="1585585" y="1364670"/>
                  </a:cubicBezTo>
                  <a:cubicBezTo>
                    <a:pt x="1586240" y="1367288"/>
                    <a:pt x="1588203" y="1368597"/>
                    <a:pt x="1590820" y="1368597"/>
                  </a:cubicBezTo>
                  <a:cubicBezTo>
                    <a:pt x="1594092" y="1368597"/>
                    <a:pt x="1596055" y="1366634"/>
                    <a:pt x="1596055" y="1363362"/>
                  </a:cubicBezTo>
                  <a:cubicBezTo>
                    <a:pt x="1596055" y="1360744"/>
                    <a:pt x="1595401" y="1358126"/>
                    <a:pt x="1596055" y="1355509"/>
                  </a:cubicBezTo>
                  <a:cubicBezTo>
                    <a:pt x="1596710" y="1341112"/>
                    <a:pt x="1591475" y="1325407"/>
                    <a:pt x="1596055" y="1311665"/>
                  </a:cubicBezTo>
                  <a:cubicBezTo>
                    <a:pt x="1603908" y="1286144"/>
                    <a:pt x="1618305" y="1262586"/>
                    <a:pt x="1632047" y="1239028"/>
                  </a:cubicBezTo>
                  <a:cubicBezTo>
                    <a:pt x="1651679" y="1205654"/>
                    <a:pt x="1670656" y="1172280"/>
                    <a:pt x="1696177" y="1142832"/>
                  </a:cubicBezTo>
                  <a:cubicBezTo>
                    <a:pt x="1705993" y="1131708"/>
                    <a:pt x="1704684" y="1129745"/>
                    <a:pt x="1692905" y="1120583"/>
                  </a:cubicBezTo>
                  <a:cubicBezTo>
                    <a:pt x="1678508" y="1109459"/>
                    <a:pt x="1662149" y="1100297"/>
                    <a:pt x="1650370" y="1085246"/>
                  </a:cubicBezTo>
                  <a:cubicBezTo>
                    <a:pt x="1624194" y="1053835"/>
                    <a:pt x="1613069" y="1015881"/>
                    <a:pt x="1603908" y="977926"/>
                  </a:cubicBezTo>
                  <a:cubicBezTo>
                    <a:pt x="1588857" y="915105"/>
                    <a:pt x="1591475" y="850975"/>
                    <a:pt x="1604562" y="788153"/>
                  </a:cubicBezTo>
                  <a:cubicBezTo>
                    <a:pt x="1615687" y="737111"/>
                    <a:pt x="1634665" y="689341"/>
                    <a:pt x="1658877" y="642224"/>
                  </a:cubicBezTo>
                  <a:cubicBezTo>
                    <a:pt x="1692905" y="575477"/>
                    <a:pt x="1738058" y="520508"/>
                    <a:pt x="1805460" y="484517"/>
                  </a:cubicBezTo>
                  <a:cubicBezTo>
                    <a:pt x="1835562" y="468811"/>
                    <a:pt x="1861737" y="447871"/>
                    <a:pt x="1894457" y="435437"/>
                  </a:cubicBezTo>
                  <a:cubicBezTo>
                    <a:pt x="1932412" y="421041"/>
                    <a:pt x="1967749" y="400755"/>
                    <a:pt x="2008321" y="394211"/>
                  </a:cubicBezTo>
                  <a:cubicBezTo>
                    <a:pt x="2044966" y="388321"/>
                    <a:pt x="2079649" y="372616"/>
                    <a:pt x="2116949" y="369999"/>
                  </a:cubicBezTo>
                  <a:cubicBezTo>
                    <a:pt x="2150978" y="367381"/>
                    <a:pt x="2185660" y="363455"/>
                    <a:pt x="2219688" y="361491"/>
                  </a:cubicBezTo>
                  <a:cubicBezTo>
                    <a:pt x="2236048" y="360183"/>
                    <a:pt x="2253063" y="358220"/>
                    <a:pt x="2269422" y="360183"/>
                  </a:cubicBezTo>
                  <a:cubicBezTo>
                    <a:pt x="2316538" y="365418"/>
                    <a:pt x="2363654" y="370653"/>
                    <a:pt x="2410770" y="377197"/>
                  </a:cubicBezTo>
                  <a:cubicBezTo>
                    <a:pt x="2452651" y="383086"/>
                    <a:pt x="2495187" y="387013"/>
                    <a:pt x="2537722" y="390285"/>
                  </a:cubicBezTo>
                  <a:cubicBezTo>
                    <a:pt x="2576331" y="393557"/>
                    <a:pt x="2614940" y="394865"/>
                    <a:pt x="2652894" y="402718"/>
                  </a:cubicBezTo>
                  <a:cubicBezTo>
                    <a:pt x="2739274" y="421041"/>
                    <a:pt x="2826307" y="434129"/>
                    <a:pt x="2914650" y="432166"/>
                  </a:cubicBezTo>
                  <a:cubicBezTo>
                    <a:pt x="2938208" y="431511"/>
                    <a:pt x="2962420" y="432820"/>
                    <a:pt x="2985979" y="435437"/>
                  </a:cubicBezTo>
                  <a:cubicBezTo>
                    <a:pt x="2993831" y="436092"/>
                    <a:pt x="3001684" y="437401"/>
                    <a:pt x="3009536" y="438709"/>
                  </a:cubicBezTo>
                  <a:cubicBezTo>
                    <a:pt x="3012808" y="436092"/>
                    <a:pt x="3016735" y="434783"/>
                    <a:pt x="3020006" y="434129"/>
                  </a:cubicBezTo>
                  <a:cubicBezTo>
                    <a:pt x="3022624" y="433474"/>
                    <a:pt x="3025242" y="433474"/>
                    <a:pt x="3027859" y="434129"/>
                  </a:cubicBezTo>
                  <a:cubicBezTo>
                    <a:pt x="3031786" y="434129"/>
                    <a:pt x="3036366" y="435437"/>
                    <a:pt x="3040947" y="436092"/>
                  </a:cubicBezTo>
                  <a:cubicBezTo>
                    <a:pt x="3030477" y="438709"/>
                    <a:pt x="3023278" y="440673"/>
                    <a:pt x="3015426" y="442636"/>
                  </a:cubicBezTo>
                  <a:cubicBezTo>
                    <a:pt x="3004956" y="447216"/>
                    <a:pt x="2993831" y="451797"/>
                    <a:pt x="2985324" y="459650"/>
                  </a:cubicBezTo>
                  <a:cubicBezTo>
                    <a:pt x="2983361" y="460959"/>
                    <a:pt x="2980089" y="464885"/>
                    <a:pt x="2978780" y="460959"/>
                  </a:cubicBezTo>
                  <a:cubicBezTo>
                    <a:pt x="2975508" y="452452"/>
                    <a:pt x="2969619" y="455724"/>
                    <a:pt x="2964383" y="456378"/>
                  </a:cubicBezTo>
                  <a:cubicBezTo>
                    <a:pt x="2942789" y="459650"/>
                    <a:pt x="2920540" y="462267"/>
                    <a:pt x="2898944" y="466848"/>
                  </a:cubicBezTo>
                  <a:cubicBezTo>
                    <a:pt x="2865571" y="474046"/>
                    <a:pt x="2831542" y="477318"/>
                    <a:pt x="2799478" y="489097"/>
                  </a:cubicBezTo>
                  <a:cubicBezTo>
                    <a:pt x="2789007" y="492369"/>
                    <a:pt x="2779191" y="497604"/>
                    <a:pt x="2769375" y="500876"/>
                  </a:cubicBezTo>
                  <a:cubicBezTo>
                    <a:pt x="2717679" y="520508"/>
                    <a:pt x="2664673" y="538831"/>
                    <a:pt x="2614285" y="561735"/>
                  </a:cubicBezTo>
                  <a:cubicBezTo>
                    <a:pt x="2607087" y="565007"/>
                    <a:pt x="2599889" y="569587"/>
                    <a:pt x="2588764" y="568933"/>
                  </a:cubicBezTo>
                  <a:cubicBezTo>
                    <a:pt x="2637843" y="522471"/>
                    <a:pt x="2687577" y="481899"/>
                    <a:pt x="2739928" y="443290"/>
                  </a:cubicBezTo>
                  <a:cubicBezTo>
                    <a:pt x="2732075" y="441327"/>
                    <a:pt x="2725531" y="443944"/>
                    <a:pt x="2719642" y="447216"/>
                  </a:cubicBezTo>
                  <a:cubicBezTo>
                    <a:pt x="2699356" y="459650"/>
                    <a:pt x="2677107" y="470120"/>
                    <a:pt x="2659438" y="485825"/>
                  </a:cubicBezTo>
                  <a:cubicBezTo>
                    <a:pt x="2620829" y="518545"/>
                    <a:pt x="2578294" y="546684"/>
                    <a:pt x="2545574" y="585947"/>
                  </a:cubicBezTo>
                  <a:cubicBezTo>
                    <a:pt x="2541648" y="590528"/>
                    <a:pt x="2537067" y="593800"/>
                    <a:pt x="2531832" y="596417"/>
                  </a:cubicBezTo>
                  <a:cubicBezTo>
                    <a:pt x="2497150" y="614740"/>
                    <a:pt x="2460504" y="629137"/>
                    <a:pt x="2423858" y="643533"/>
                  </a:cubicBezTo>
                  <a:cubicBezTo>
                    <a:pt x="2388521" y="657275"/>
                    <a:pt x="2351875" y="669054"/>
                    <a:pt x="2318501" y="686723"/>
                  </a:cubicBezTo>
                  <a:cubicBezTo>
                    <a:pt x="2311303" y="690649"/>
                    <a:pt x="2304105" y="694576"/>
                    <a:pt x="2292326" y="694576"/>
                  </a:cubicBezTo>
                  <a:cubicBezTo>
                    <a:pt x="2364963" y="593800"/>
                    <a:pt x="2444144" y="501531"/>
                    <a:pt x="2536413" y="423658"/>
                  </a:cubicBezTo>
                  <a:cubicBezTo>
                    <a:pt x="2522671" y="426276"/>
                    <a:pt x="2508929" y="434783"/>
                    <a:pt x="2497150" y="445253"/>
                  </a:cubicBezTo>
                  <a:cubicBezTo>
                    <a:pt x="2460504" y="477318"/>
                    <a:pt x="2423204" y="508075"/>
                    <a:pt x="2389175" y="543412"/>
                  </a:cubicBezTo>
                  <a:cubicBezTo>
                    <a:pt x="2372816" y="561080"/>
                    <a:pt x="2357765" y="580058"/>
                    <a:pt x="2342059" y="597726"/>
                  </a:cubicBezTo>
                  <a:cubicBezTo>
                    <a:pt x="2310649" y="633717"/>
                    <a:pt x="2278583" y="669709"/>
                    <a:pt x="2256989" y="712899"/>
                  </a:cubicBezTo>
                  <a:cubicBezTo>
                    <a:pt x="2255680" y="715516"/>
                    <a:pt x="2253717" y="717479"/>
                    <a:pt x="2250445" y="719442"/>
                  </a:cubicBezTo>
                  <a:cubicBezTo>
                    <a:pt x="2198748" y="747581"/>
                    <a:pt x="2147706" y="775720"/>
                    <a:pt x="2096009" y="803204"/>
                  </a:cubicBezTo>
                  <a:cubicBezTo>
                    <a:pt x="2090119" y="806476"/>
                    <a:pt x="2084230" y="809094"/>
                    <a:pt x="2078340" y="811711"/>
                  </a:cubicBezTo>
                  <a:cubicBezTo>
                    <a:pt x="2075069" y="813020"/>
                    <a:pt x="2071142" y="814983"/>
                    <a:pt x="2068525" y="813674"/>
                  </a:cubicBezTo>
                  <a:cubicBezTo>
                    <a:pt x="2064598" y="811711"/>
                    <a:pt x="2068525" y="807131"/>
                    <a:pt x="2068525" y="803859"/>
                  </a:cubicBezTo>
                  <a:cubicBezTo>
                    <a:pt x="2069179" y="800587"/>
                    <a:pt x="2070488" y="797315"/>
                    <a:pt x="2071142" y="794043"/>
                  </a:cubicBezTo>
                  <a:cubicBezTo>
                    <a:pt x="2083576" y="748890"/>
                    <a:pt x="2099281" y="704391"/>
                    <a:pt x="2123493" y="663165"/>
                  </a:cubicBezTo>
                  <a:cubicBezTo>
                    <a:pt x="2126765" y="657930"/>
                    <a:pt x="2133309" y="649423"/>
                    <a:pt x="2127420" y="645496"/>
                  </a:cubicBezTo>
                  <a:cubicBezTo>
                    <a:pt x="2122839" y="642879"/>
                    <a:pt x="2118258" y="652695"/>
                    <a:pt x="2114332" y="657930"/>
                  </a:cubicBezTo>
                  <a:cubicBezTo>
                    <a:pt x="2078995" y="705700"/>
                    <a:pt x="2058709" y="760669"/>
                    <a:pt x="2044966" y="818255"/>
                  </a:cubicBezTo>
                  <a:cubicBezTo>
                    <a:pt x="2043003" y="825453"/>
                    <a:pt x="2039731" y="829380"/>
                    <a:pt x="2033842" y="833306"/>
                  </a:cubicBezTo>
                  <a:cubicBezTo>
                    <a:pt x="1977564" y="869298"/>
                    <a:pt x="1918015" y="902017"/>
                    <a:pt x="1868281" y="947824"/>
                  </a:cubicBezTo>
                  <a:cubicBezTo>
                    <a:pt x="1863046" y="953059"/>
                    <a:pt x="1857157" y="958294"/>
                    <a:pt x="1849958" y="961566"/>
                  </a:cubicBezTo>
                  <a:cubicBezTo>
                    <a:pt x="1849304" y="962221"/>
                    <a:pt x="1849304" y="962221"/>
                    <a:pt x="1848650" y="962875"/>
                  </a:cubicBezTo>
                  <a:cubicBezTo>
                    <a:pt x="1848650" y="962875"/>
                    <a:pt x="1847995" y="962221"/>
                    <a:pt x="1847995" y="962221"/>
                  </a:cubicBezTo>
                  <a:cubicBezTo>
                    <a:pt x="1848650" y="961566"/>
                    <a:pt x="1848650" y="961566"/>
                    <a:pt x="1849304" y="960912"/>
                  </a:cubicBezTo>
                  <a:cubicBezTo>
                    <a:pt x="1849304" y="960912"/>
                    <a:pt x="1849304" y="960912"/>
                    <a:pt x="1849304" y="960912"/>
                  </a:cubicBezTo>
                  <a:lnTo>
                    <a:pt x="1849304" y="960912"/>
                  </a:lnTo>
                  <a:cubicBezTo>
                    <a:pt x="1847995" y="936700"/>
                    <a:pt x="1855193" y="913796"/>
                    <a:pt x="1861083" y="890892"/>
                  </a:cubicBezTo>
                  <a:cubicBezTo>
                    <a:pt x="1871553" y="850320"/>
                    <a:pt x="1891840" y="814329"/>
                    <a:pt x="1912125" y="778337"/>
                  </a:cubicBezTo>
                  <a:cubicBezTo>
                    <a:pt x="1914089" y="775065"/>
                    <a:pt x="1919324" y="769830"/>
                    <a:pt x="1912780" y="766558"/>
                  </a:cubicBezTo>
                  <a:cubicBezTo>
                    <a:pt x="1908199" y="763941"/>
                    <a:pt x="1905582" y="769830"/>
                    <a:pt x="1902964" y="772448"/>
                  </a:cubicBezTo>
                  <a:cubicBezTo>
                    <a:pt x="1885950" y="791425"/>
                    <a:pt x="1873517" y="813674"/>
                    <a:pt x="1863701" y="837232"/>
                  </a:cubicBezTo>
                  <a:cubicBezTo>
                    <a:pt x="1848650" y="871915"/>
                    <a:pt x="1832290" y="907252"/>
                    <a:pt x="1830981" y="945207"/>
                  </a:cubicBezTo>
                  <a:cubicBezTo>
                    <a:pt x="1829673" y="976617"/>
                    <a:pt x="1813967" y="994940"/>
                    <a:pt x="1793681" y="1013918"/>
                  </a:cubicBezTo>
                  <a:cubicBezTo>
                    <a:pt x="1764234" y="1042056"/>
                    <a:pt x="1732823" y="1068886"/>
                    <a:pt x="1722353" y="1112076"/>
                  </a:cubicBezTo>
                  <a:cubicBezTo>
                    <a:pt x="1719081" y="1125164"/>
                    <a:pt x="1718426" y="1132362"/>
                    <a:pt x="1728896" y="1141524"/>
                  </a:cubicBezTo>
                  <a:cubicBezTo>
                    <a:pt x="1732168" y="1144795"/>
                    <a:pt x="1735440" y="1148067"/>
                    <a:pt x="1739367" y="1150685"/>
                  </a:cubicBezTo>
                  <a:cubicBezTo>
                    <a:pt x="1762925" y="1169662"/>
                    <a:pt x="1783211" y="1193875"/>
                    <a:pt x="1813967" y="1201727"/>
                  </a:cubicBezTo>
                  <a:cubicBezTo>
                    <a:pt x="1818548" y="1203036"/>
                    <a:pt x="1823129" y="1205654"/>
                    <a:pt x="1827055" y="1208271"/>
                  </a:cubicBezTo>
                  <a:cubicBezTo>
                    <a:pt x="1854539" y="1225940"/>
                    <a:pt x="1880715" y="1246226"/>
                    <a:pt x="1910817" y="1259968"/>
                  </a:cubicBezTo>
                  <a:cubicBezTo>
                    <a:pt x="1949426" y="1277637"/>
                    <a:pt x="1985417" y="1301195"/>
                    <a:pt x="2025335" y="1316245"/>
                  </a:cubicBezTo>
                  <a:cubicBezTo>
                    <a:pt x="2048238" y="1324753"/>
                    <a:pt x="2072451" y="1331296"/>
                    <a:pt x="2096009" y="1339804"/>
                  </a:cubicBezTo>
                  <a:cubicBezTo>
                    <a:pt x="2128729" y="1351583"/>
                    <a:pt x="2162757" y="1356818"/>
                    <a:pt x="2197439" y="1358126"/>
                  </a:cubicBezTo>
                  <a:cubicBezTo>
                    <a:pt x="2242592" y="1360090"/>
                    <a:pt x="2287090" y="1354854"/>
                    <a:pt x="2331589" y="1348965"/>
                  </a:cubicBezTo>
                  <a:cubicBezTo>
                    <a:pt x="2359073" y="1345039"/>
                    <a:pt x="2385249" y="1337186"/>
                    <a:pt x="2409461" y="1323444"/>
                  </a:cubicBezTo>
                  <a:cubicBezTo>
                    <a:pt x="2414696" y="1320172"/>
                    <a:pt x="2421240" y="1316900"/>
                    <a:pt x="2423204" y="1309047"/>
                  </a:cubicBezTo>
                  <a:cubicBezTo>
                    <a:pt x="2421240" y="1309047"/>
                    <a:pt x="2419932" y="1308393"/>
                    <a:pt x="2418623" y="1309047"/>
                  </a:cubicBezTo>
                  <a:cubicBezTo>
                    <a:pt x="2380668" y="1321481"/>
                    <a:pt x="2342059" y="1327370"/>
                    <a:pt x="2302796" y="1332605"/>
                  </a:cubicBezTo>
                  <a:cubicBezTo>
                    <a:pt x="2230813" y="1343075"/>
                    <a:pt x="2160793" y="1342421"/>
                    <a:pt x="2089465" y="1320172"/>
                  </a:cubicBezTo>
                  <a:cubicBezTo>
                    <a:pt x="2027952" y="1301195"/>
                    <a:pt x="1972984" y="1269784"/>
                    <a:pt x="1914743" y="1244917"/>
                  </a:cubicBezTo>
                  <a:cubicBezTo>
                    <a:pt x="1912780" y="1244263"/>
                    <a:pt x="1911471" y="1242954"/>
                    <a:pt x="1910162" y="1241645"/>
                  </a:cubicBezTo>
                  <a:cubicBezTo>
                    <a:pt x="1862392" y="1208926"/>
                    <a:pt x="1814622" y="1176206"/>
                    <a:pt x="1767506" y="1142832"/>
                  </a:cubicBezTo>
                  <a:cubicBezTo>
                    <a:pt x="1741984" y="1125164"/>
                    <a:pt x="1741984" y="1123855"/>
                    <a:pt x="1756381" y="1095716"/>
                  </a:cubicBezTo>
                  <a:cubicBezTo>
                    <a:pt x="1758999" y="1091136"/>
                    <a:pt x="1760962" y="1085900"/>
                    <a:pt x="1767506" y="1087864"/>
                  </a:cubicBezTo>
                  <a:cubicBezTo>
                    <a:pt x="1779939" y="1091790"/>
                    <a:pt x="1794990" y="1082629"/>
                    <a:pt x="1805460" y="1095716"/>
                  </a:cubicBezTo>
                  <a:cubicBezTo>
                    <a:pt x="1806114" y="1097025"/>
                    <a:pt x="1806769" y="1098334"/>
                    <a:pt x="1807423" y="1099643"/>
                  </a:cubicBezTo>
                  <a:cubicBezTo>
                    <a:pt x="1812658" y="1110113"/>
                    <a:pt x="1818548" y="1121238"/>
                    <a:pt x="1827055" y="1129745"/>
                  </a:cubicBezTo>
                  <a:cubicBezTo>
                    <a:pt x="1859120" y="1160501"/>
                    <a:pt x="1896420" y="1182750"/>
                    <a:pt x="1936338" y="1200419"/>
                  </a:cubicBezTo>
                  <a:cubicBezTo>
                    <a:pt x="1959242" y="1210234"/>
                    <a:pt x="1984763" y="1212852"/>
                    <a:pt x="2009630" y="1216124"/>
                  </a:cubicBezTo>
                  <a:cubicBezTo>
                    <a:pt x="2069833" y="1223977"/>
                    <a:pt x="2128074" y="1220050"/>
                    <a:pt x="2185660" y="1200419"/>
                  </a:cubicBezTo>
                  <a:cubicBezTo>
                    <a:pt x="2224923" y="1187331"/>
                    <a:pt x="2261570" y="1167699"/>
                    <a:pt x="2302142" y="1157229"/>
                  </a:cubicBezTo>
                  <a:cubicBezTo>
                    <a:pt x="2321119" y="1152648"/>
                    <a:pt x="2336170" y="1142178"/>
                    <a:pt x="2351221" y="1129745"/>
                  </a:cubicBezTo>
                  <a:cubicBezTo>
                    <a:pt x="2365617" y="1117311"/>
                    <a:pt x="2371507" y="1104878"/>
                    <a:pt x="2363000" y="1087209"/>
                  </a:cubicBezTo>
                  <a:cubicBezTo>
                    <a:pt x="2359728" y="1080011"/>
                    <a:pt x="2362345" y="1076739"/>
                    <a:pt x="2369544" y="1076085"/>
                  </a:cubicBezTo>
                  <a:cubicBezTo>
                    <a:pt x="2408807" y="1072158"/>
                    <a:pt x="2446107" y="1061688"/>
                    <a:pt x="2484716" y="1054490"/>
                  </a:cubicBezTo>
                  <a:cubicBezTo>
                    <a:pt x="2503694" y="1050563"/>
                    <a:pt x="2522671" y="1046637"/>
                    <a:pt x="2540339" y="1038130"/>
                  </a:cubicBezTo>
                  <a:cubicBezTo>
                    <a:pt x="2543611" y="1036821"/>
                    <a:pt x="2548846" y="1035512"/>
                    <a:pt x="2546883" y="1030277"/>
                  </a:cubicBezTo>
                  <a:cubicBezTo>
                    <a:pt x="2544920" y="1025697"/>
                    <a:pt x="2540339" y="1027660"/>
                    <a:pt x="2536413" y="1028314"/>
                  </a:cubicBezTo>
                  <a:cubicBezTo>
                    <a:pt x="2532486" y="1029623"/>
                    <a:pt x="2527906" y="1030932"/>
                    <a:pt x="2523979" y="1031586"/>
                  </a:cubicBezTo>
                  <a:cubicBezTo>
                    <a:pt x="2467048" y="1040748"/>
                    <a:pt x="2409461" y="1050563"/>
                    <a:pt x="2353184" y="1062342"/>
                  </a:cubicBezTo>
                  <a:cubicBezTo>
                    <a:pt x="2350566" y="1062997"/>
                    <a:pt x="2348603" y="1062997"/>
                    <a:pt x="2346640" y="1061688"/>
                  </a:cubicBezTo>
                  <a:cubicBezTo>
                    <a:pt x="2322428" y="1049255"/>
                    <a:pt x="2296252" y="1046637"/>
                    <a:pt x="2270077" y="1043365"/>
                  </a:cubicBezTo>
                  <a:cubicBezTo>
                    <a:pt x="2211836" y="1036167"/>
                    <a:pt x="2152941" y="1032241"/>
                    <a:pt x="2096009" y="1017844"/>
                  </a:cubicBezTo>
                  <a:cubicBezTo>
                    <a:pt x="2060018" y="1008682"/>
                    <a:pt x="2025335" y="994940"/>
                    <a:pt x="1989998" y="983816"/>
                  </a:cubicBezTo>
                  <a:cubicBezTo>
                    <a:pt x="1973638" y="978581"/>
                    <a:pt x="1956624" y="972691"/>
                    <a:pt x="1938956" y="974654"/>
                  </a:cubicBezTo>
                  <a:cubicBezTo>
                    <a:pt x="1931757" y="975963"/>
                    <a:pt x="1924559" y="976617"/>
                    <a:pt x="1917360" y="977926"/>
                  </a:cubicBezTo>
                  <a:cubicBezTo>
                    <a:pt x="1895766" y="981853"/>
                    <a:pt x="1874825" y="987088"/>
                    <a:pt x="1854539" y="994940"/>
                  </a:cubicBezTo>
                  <a:cubicBezTo>
                    <a:pt x="1853230" y="995595"/>
                    <a:pt x="1851922" y="996904"/>
                    <a:pt x="1849958" y="997558"/>
                  </a:cubicBezTo>
                  <a:cubicBezTo>
                    <a:pt x="1849304" y="998212"/>
                    <a:pt x="1847995" y="998867"/>
                    <a:pt x="1847341" y="998867"/>
                  </a:cubicBezTo>
                  <a:cubicBezTo>
                    <a:pt x="1846687" y="999521"/>
                    <a:pt x="1846032" y="1000175"/>
                    <a:pt x="1844723" y="1000830"/>
                  </a:cubicBezTo>
                  <a:cubicBezTo>
                    <a:pt x="1844069" y="1001484"/>
                    <a:pt x="1843415" y="1002139"/>
                    <a:pt x="1842106" y="1003447"/>
                  </a:cubicBezTo>
                  <a:cubicBezTo>
                    <a:pt x="1841451" y="1004102"/>
                    <a:pt x="1840797" y="1004756"/>
                    <a:pt x="1839488" y="1006065"/>
                  </a:cubicBezTo>
                  <a:cubicBezTo>
                    <a:pt x="1838834" y="1006719"/>
                    <a:pt x="1837525" y="1008028"/>
                    <a:pt x="1836871" y="1008028"/>
                  </a:cubicBezTo>
                  <a:cubicBezTo>
                    <a:pt x="1835562" y="1007374"/>
                    <a:pt x="1835562" y="1006719"/>
                    <a:pt x="1835562" y="1006065"/>
                  </a:cubicBezTo>
                  <a:cubicBezTo>
                    <a:pt x="1835562" y="1006065"/>
                    <a:pt x="1835562" y="1005411"/>
                    <a:pt x="1836216" y="1005411"/>
                  </a:cubicBezTo>
                  <a:cubicBezTo>
                    <a:pt x="1836216" y="1005411"/>
                    <a:pt x="1836871" y="1004756"/>
                    <a:pt x="1836871" y="1004756"/>
                  </a:cubicBezTo>
                  <a:cubicBezTo>
                    <a:pt x="1836871" y="1004756"/>
                    <a:pt x="1836871" y="1004756"/>
                    <a:pt x="1836871" y="1004756"/>
                  </a:cubicBezTo>
                  <a:cubicBezTo>
                    <a:pt x="1837525" y="1004102"/>
                    <a:pt x="1838834" y="1002793"/>
                    <a:pt x="1839488" y="1002139"/>
                  </a:cubicBezTo>
                  <a:cubicBezTo>
                    <a:pt x="1839488" y="1002139"/>
                    <a:pt x="1839488" y="1002139"/>
                    <a:pt x="1839488" y="1002139"/>
                  </a:cubicBezTo>
                  <a:cubicBezTo>
                    <a:pt x="1840143" y="1001484"/>
                    <a:pt x="1841451" y="1000830"/>
                    <a:pt x="1842106" y="1000175"/>
                  </a:cubicBezTo>
                  <a:cubicBezTo>
                    <a:pt x="1842106" y="1000175"/>
                    <a:pt x="1842106" y="1000175"/>
                    <a:pt x="1842106" y="1000175"/>
                  </a:cubicBezTo>
                  <a:cubicBezTo>
                    <a:pt x="1842760" y="999521"/>
                    <a:pt x="1844069" y="998867"/>
                    <a:pt x="1844723" y="998212"/>
                  </a:cubicBezTo>
                  <a:cubicBezTo>
                    <a:pt x="1844723" y="998212"/>
                    <a:pt x="1844723" y="998212"/>
                    <a:pt x="1844723" y="998212"/>
                  </a:cubicBezTo>
                  <a:cubicBezTo>
                    <a:pt x="1845378" y="997558"/>
                    <a:pt x="1846687" y="996904"/>
                    <a:pt x="1847341" y="996249"/>
                  </a:cubicBezTo>
                  <a:cubicBezTo>
                    <a:pt x="1847341" y="996249"/>
                    <a:pt x="1847341" y="996249"/>
                    <a:pt x="1847341" y="996249"/>
                  </a:cubicBezTo>
                  <a:cubicBezTo>
                    <a:pt x="1848650" y="994940"/>
                    <a:pt x="1849304" y="994286"/>
                    <a:pt x="1850613" y="992977"/>
                  </a:cubicBezTo>
                  <a:cubicBezTo>
                    <a:pt x="1850613" y="992977"/>
                    <a:pt x="1850613" y="992977"/>
                    <a:pt x="1850613" y="992977"/>
                  </a:cubicBezTo>
                  <a:cubicBezTo>
                    <a:pt x="1864355" y="976617"/>
                    <a:pt x="1880715" y="962875"/>
                    <a:pt x="1897729" y="950442"/>
                  </a:cubicBezTo>
                  <a:cubicBezTo>
                    <a:pt x="1903618" y="946515"/>
                    <a:pt x="1908853" y="941935"/>
                    <a:pt x="1914743" y="938008"/>
                  </a:cubicBezTo>
                  <a:cubicBezTo>
                    <a:pt x="1966440" y="902017"/>
                    <a:pt x="2020754" y="869952"/>
                    <a:pt x="2077032" y="842468"/>
                  </a:cubicBezTo>
                  <a:cubicBezTo>
                    <a:pt x="2081612" y="840504"/>
                    <a:pt x="2086193" y="838541"/>
                    <a:pt x="2091428" y="840504"/>
                  </a:cubicBezTo>
                  <a:cubicBezTo>
                    <a:pt x="2109751" y="845740"/>
                    <a:pt x="2128729" y="850320"/>
                    <a:pt x="2147051" y="856210"/>
                  </a:cubicBezTo>
                  <a:cubicBezTo>
                    <a:pt x="2242592" y="885003"/>
                    <a:pt x="2340096" y="905289"/>
                    <a:pt x="2438909" y="913142"/>
                  </a:cubicBezTo>
                  <a:cubicBezTo>
                    <a:pt x="2493223" y="917722"/>
                    <a:pt x="2548192" y="916414"/>
                    <a:pt x="2602506" y="914450"/>
                  </a:cubicBezTo>
                  <a:cubicBezTo>
                    <a:pt x="2624101" y="913796"/>
                    <a:pt x="2645696" y="913142"/>
                    <a:pt x="2667291" y="911833"/>
                  </a:cubicBezTo>
                  <a:cubicBezTo>
                    <a:pt x="2671872" y="911833"/>
                    <a:pt x="2677761" y="911833"/>
                    <a:pt x="2677107" y="905289"/>
                  </a:cubicBezTo>
                  <a:cubicBezTo>
                    <a:pt x="2676452" y="898745"/>
                    <a:pt x="2670563" y="899399"/>
                    <a:pt x="2666636" y="899399"/>
                  </a:cubicBezTo>
                  <a:cubicBezTo>
                    <a:pt x="2660747" y="899399"/>
                    <a:pt x="2654203" y="899399"/>
                    <a:pt x="2648313" y="899399"/>
                  </a:cubicBezTo>
                  <a:cubicBezTo>
                    <a:pt x="2584183" y="900054"/>
                    <a:pt x="2520053" y="901363"/>
                    <a:pt x="2455923" y="892856"/>
                  </a:cubicBezTo>
                  <a:cubicBezTo>
                    <a:pt x="2406189" y="886312"/>
                    <a:pt x="2356456" y="879768"/>
                    <a:pt x="2306722" y="870606"/>
                  </a:cubicBezTo>
                  <a:cubicBezTo>
                    <a:pt x="2248482" y="859482"/>
                    <a:pt x="2189587" y="847703"/>
                    <a:pt x="2132655" y="831343"/>
                  </a:cubicBezTo>
                  <a:cubicBezTo>
                    <a:pt x="2124802" y="829380"/>
                    <a:pt x="2116949" y="829380"/>
                    <a:pt x="2109751" y="824799"/>
                  </a:cubicBezTo>
                  <a:cubicBezTo>
                    <a:pt x="2114332" y="818910"/>
                    <a:pt x="2120876" y="816946"/>
                    <a:pt x="2126765" y="813674"/>
                  </a:cubicBezTo>
                  <a:cubicBezTo>
                    <a:pt x="2144434" y="804513"/>
                    <a:pt x="2163411" y="796006"/>
                    <a:pt x="2179771" y="784881"/>
                  </a:cubicBezTo>
                  <a:cubicBezTo>
                    <a:pt x="2203983" y="769176"/>
                    <a:pt x="2228195" y="765250"/>
                    <a:pt x="2256335" y="775065"/>
                  </a:cubicBezTo>
                  <a:cubicBezTo>
                    <a:pt x="2281855" y="784227"/>
                    <a:pt x="2309340" y="788808"/>
                    <a:pt x="2336824" y="793388"/>
                  </a:cubicBezTo>
                  <a:cubicBezTo>
                    <a:pt x="2342714" y="794043"/>
                    <a:pt x="2348603" y="794043"/>
                    <a:pt x="2349912" y="787499"/>
                  </a:cubicBezTo>
                  <a:cubicBezTo>
                    <a:pt x="2351221" y="780955"/>
                    <a:pt x="2344677" y="779646"/>
                    <a:pt x="2340096" y="778992"/>
                  </a:cubicBezTo>
                  <a:cubicBezTo>
                    <a:pt x="2325700" y="775720"/>
                    <a:pt x="2311303" y="773102"/>
                    <a:pt x="2296906" y="769830"/>
                  </a:cubicBezTo>
                  <a:cubicBezTo>
                    <a:pt x="2277929" y="765250"/>
                    <a:pt x="2258952" y="761323"/>
                    <a:pt x="2238666" y="756088"/>
                  </a:cubicBezTo>
                  <a:cubicBezTo>
                    <a:pt x="2248482" y="746272"/>
                    <a:pt x="2259606" y="743655"/>
                    <a:pt x="2269422" y="738420"/>
                  </a:cubicBezTo>
                  <a:cubicBezTo>
                    <a:pt x="2304759" y="721406"/>
                    <a:pt x="2340096" y="705046"/>
                    <a:pt x="2375433" y="688032"/>
                  </a:cubicBezTo>
                  <a:cubicBezTo>
                    <a:pt x="2409461" y="672326"/>
                    <a:pt x="2442835" y="655967"/>
                    <a:pt x="2478172" y="642224"/>
                  </a:cubicBezTo>
                  <a:cubicBezTo>
                    <a:pt x="2514164" y="627828"/>
                    <a:pt x="2551464" y="614740"/>
                    <a:pt x="2586801" y="598380"/>
                  </a:cubicBezTo>
                  <a:cubicBezTo>
                    <a:pt x="2603815" y="590528"/>
                    <a:pt x="2620829" y="587256"/>
                    <a:pt x="2640461" y="589219"/>
                  </a:cubicBezTo>
                  <a:cubicBezTo>
                    <a:pt x="2665982" y="591836"/>
                    <a:pt x="2692158" y="591836"/>
                    <a:pt x="2718333" y="589873"/>
                  </a:cubicBezTo>
                  <a:cubicBezTo>
                    <a:pt x="2747126" y="587256"/>
                    <a:pt x="2775919" y="585293"/>
                    <a:pt x="2804713" y="584638"/>
                  </a:cubicBezTo>
                  <a:cubicBezTo>
                    <a:pt x="2822381" y="583984"/>
                    <a:pt x="2840049" y="587256"/>
                    <a:pt x="2856409" y="578749"/>
                  </a:cubicBezTo>
                  <a:cubicBezTo>
                    <a:pt x="2792279" y="565661"/>
                    <a:pt x="2727495" y="576131"/>
                    <a:pt x="2663364" y="570896"/>
                  </a:cubicBezTo>
                  <a:cubicBezTo>
                    <a:pt x="2766104" y="526398"/>
                    <a:pt x="2871460" y="491715"/>
                    <a:pt x="2980089" y="464231"/>
                  </a:cubicBezTo>
                  <a:cubicBezTo>
                    <a:pt x="2978126" y="470120"/>
                    <a:pt x="2973545" y="472083"/>
                    <a:pt x="2970273" y="475355"/>
                  </a:cubicBezTo>
                  <a:cubicBezTo>
                    <a:pt x="2958494" y="485171"/>
                    <a:pt x="2946061" y="494333"/>
                    <a:pt x="2935591" y="506111"/>
                  </a:cubicBezTo>
                  <a:cubicBezTo>
                    <a:pt x="2872769" y="580712"/>
                    <a:pt x="2821072" y="661856"/>
                    <a:pt x="2782463" y="751507"/>
                  </a:cubicBezTo>
                  <a:cubicBezTo>
                    <a:pt x="2748435" y="829380"/>
                    <a:pt x="2711135" y="905943"/>
                    <a:pt x="2675144" y="983161"/>
                  </a:cubicBezTo>
                  <a:cubicBezTo>
                    <a:pt x="2647659" y="1041402"/>
                    <a:pt x="2613631" y="1097025"/>
                    <a:pt x="2582875" y="1153303"/>
                  </a:cubicBezTo>
                  <a:cubicBezTo>
                    <a:pt x="2522016" y="1265858"/>
                    <a:pt x="2438909" y="1357472"/>
                    <a:pt x="2325700" y="1420293"/>
                  </a:cubicBezTo>
                  <a:cubicBezTo>
                    <a:pt x="2316538" y="1425529"/>
                    <a:pt x="2307377" y="1430109"/>
                    <a:pt x="2297561" y="1434036"/>
                  </a:cubicBezTo>
                  <a:cubicBezTo>
                    <a:pt x="2279238" y="1440579"/>
                    <a:pt x="2261570" y="1448432"/>
                    <a:pt x="2244555" y="1457594"/>
                  </a:cubicBezTo>
                  <a:cubicBezTo>
                    <a:pt x="2228850" y="1466101"/>
                    <a:pt x="2213145" y="1471336"/>
                    <a:pt x="2195476" y="1474608"/>
                  </a:cubicBezTo>
                  <a:cubicBezTo>
                    <a:pt x="2177808" y="1477880"/>
                    <a:pt x="2160139" y="1482460"/>
                    <a:pt x="2142471" y="1486387"/>
                  </a:cubicBezTo>
                  <a:cubicBezTo>
                    <a:pt x="2112369" y="1493585"/>
                    <a:pt x="2082921" y="1502746"/>
                    <a:pt x="2051510" y="1502746"/>
                  </a:cubicBezTo>
                  <a:cubicBezTo>
                    <a:pt x="2033842" y="1502746"/>
                    <a:pt x="2016173" y="1505364"/>
                    <a:pt x="1998505" y="1506673"/>
                  </a:cubicBezTo>
                  <a:cubicBezTo>
                    <a:pt x="1938301" y="1511254"/>
                    <a:pt x="1879406" y="1506673"/>
                    <a:pt x="1827709" y="1472645"/>
                  </a:cubicBezTo>
                  <a:cubicBezTo>
                    <a:pt x="1792372" y="1449741"/>
                    <a:pt x="1765542" y="1418985"/>
                    <a:pt x="1751146" y="1378412"/>
                  </a:cubicBezTo>
                  <a:cubicBezTo>
                    <a:pt x="1744602" y="1360744"/>
                    <a:pt x="1738712" y="1342421"/>
                    <a:pt x="1732168" y="1324753"/>
                  </a:cubicBezTo>
                  <a:cubicBezTo>
                    <a:pt x="1728896" y="1315591"/>
                    <a:pt x="1726279" y="1306430"/>
                    <a:pt x="1725624" y="1296614"/>
                  </a:cubicBezTo>
                  <a:cubicBezTo>
                    <a:pt x="1721044" y="1258659"/>
                    <a:pt x="1724316" y="1220705"/>
                    <a:pt x="1726279" y="1182750"/>
                  </a:cubicBezTo>
                  <a:cubicBezTo>
                    <a:pt x="1726279" y="1178824"/>
                    <a:pt x="1729551" y="1172280"/>
                    <a:pt x="1724316" y="1170317"/>
                  </a:cubicBezTo>
                  <a:cubicBezTo>
                    <a:pt x="1719735" y="1168354"/>
                    <a:pt x="1715809" y="1172934"/>
                    <a:pt x="1712537" y="1176206"/>
                  </a:cubicBezTo>
                  <a:cubicBezTo>
                    <a:pt x="1694214" y="1199110"/>
                    <a:pt x="1674582" y="1221359"/>
                    <a:pt x="1660840" y="1247535"/>
                  </a:cubicBezTo>
                  <a:cubicBezTo>
                    <a:pt x="1635319" y="1297268"/>
                    <a:pt x="1615687" y="1348965"/>
                    <a:pt x="1597364" y="1401971"/>
                  </a:cubicBezTo>
                  <a:cubicBezTo>
                    <a:pt x="1586894" y="1432727"/>
                    <a:pt x="1577078" y="1463483"/>
                    <a:pt x="1571189" y="1495548"/>
                  </a:cubicBezTo>
                  <a:cubicBezTo>
                    <a:pt x="1568571" y="1509945"/>
                    <a:pt x="1571843" y="1524996"/>
                    <a:pt x="1571843" y="1539392"/>
                  </a:cubicBezTo>
                  <a:cubicBezTo>
                    <a:pt x="1571843" y="1566222"/>
                    <a:pt x="1565954" y="1592398"/>
                    <a:pt x="1566608" y="1619228"/>
                  </a:cubicBezTo>
                  <a:cubicBezTo>
                    <a:pt x="1568571" y="1699063"/>
                    <a:pt x="1556792" y="1778244"/>
                    <a:pt x="1552866" y="1858080"/>
                  </a:cubicBezTo>
                  <a:cubicBezTo>
                    <a:pt x="1548939" y="1936607"/>
                    <a:pt x="1537160" y="2014479"/>
                    <a:pt x="1529962" y="2092351"/>
                  </a:cubicBezTo>
                  <a:cubicBezTo>
                    <a:pt x="1520146" y="2201634"/>
                    <a:pt x="1514911" y="2311572"/>
                    <a:pt x="1512294" y="2421509"/>
                  </a:cubicBezTo>
                  <a:cubicBezTo>
                    <a:pt x="1510985" y="2489566"/>
                    <a:pt x="1516875" y="2557622"/>
                    <a:pt x="1518838" y="2625679"/>
                  </a:cubicBezTo>
                  <a:cubicBezTo>
                    <a:pt x="1521455" y="2717293"/>
                    <a:pt x="1533234" y="2808253"/>
                    <a:pt x="1535197" y="2900522"/>
                  </a:cubicBezTo>
                  <a:cubicBezTo>
                    <a:pt x="1535197" y="2901831"/>
                    <a:pt x="1535197" y="2903140"/>
                    <a:pt x="1535852" y="2903794"/>
                  </a:cubicBezTo>
                  <a:cubicBezTo>
                    <a:pt x="1537160" y="2908375"/>
                    <a:pt x="1538469" y="2912301"/>
                    <a:pt x="1543704" y="2912301"/>
                  </a:cubicBezTo>
                  <a:cubicBezTo>
                    <a:pt x="1548939" y="2912955"/>
                    <a:pt x="1550902" y="2909029"/>
                    <a:pt x="1552211" y="2904448"/>
                  </a:cubicBezTo>
                  <a:cubicBezTo>
                    <a:pt x="1554174" y="2895941"/>
                    <a:pt x="1556138" y="2887434"/>
                    <a:pt x="1556138" y="2878273"/>
                  </a:cubicBezTo>
                  <a:cubicBezTo>
                    <a:pt x="1556792" y="2834429"/>
                    <a:pt x="1550248" y="2790585"/>
                    <a:pt x="1548285" y="2746086"/>
                  </a:cubicBezTo>
                  <a:cubicBezTo>
                    <a:pt x="1543050" y="2642693"/>
                    <a:pt x="1535197" y="2539954"/>
                    <a:pt x="1534543" y="2436560"/>
                  </a:cubicBezTo>
                  <a:cubicBezTo>
                    <a:pt x="1533889" y="2336438"/>
                    <a:pt x="1537815" y="2236317"/>
                    <a:pt x="1543704" y="2136195"/>
                  </a:cubicBezTo>
                  <a:cubicBezTo>
                    <a:pt x="1546976" y="2085153"/>
                    <a:pt x="1554829" y="2034765"/>
                    <a:pt x="1560064" y="1984377"/>
                  </a:cubicBezTo>
                  <a:cubicBezTo>
                    <a:pt x="1565954" y="1928754"/>
                    <a:pt x="1573152" y="1873131"/>
                    <a:pt x="1577078" y="1816853"/>
                  </a:cubicBezTo>
                  <a:cubicBezTo>
                    <a:pt x="1579696" y="1774318"/>
                    <a:pt x="1586894" y="1731128"/>
                    <a:pt x="1588203" y="1688593"/>
                  </a:cubicBezTo>
                  <a:cubicBezTo>
                    <a:pt x="1590166" y="1627735"/>
                    <a:pt x="1594747" y="1567531"/>
                    <a:pt x="1597364" y="1506673"/>
                  </a:cubicBezTo>
                  <a:cubicBezTo>
                    <a:pt x="1598019" y="1491622"/>
                    <a:pt x="1598019" y="1476571"/>
                    <a:pt x="1602599" y="1461520"/>
                  </a:cubicBezTo>
                  <a:cubicBezTo>
                    <a:pt x="1624849" y="1384956"/>
                    <a:pt x="1651024" y="1311010"/>
                    <a:pt x="1686361" y="1239682"/>
                  </a:cubicBezTo>
                  <a:cubicBezTo>
                    <a:pt x="1692251" y="1227903"/>
                    <a:pt x="1699449" y="1216124"/>
                    <a:pt x="1708611" y="1205654"/>
                  </a:cubicBezTo>
                  <a:cubicBezTo>
                    <a:pt x="1710574" y="1209580"/>
                    <a:pt x="1709265" y="1212852"/>
                    <a:pt x="1708611" y="1216124"/>
                  </a:cubicBezTo>
                  <a:cubicBezTo>
                    <a:pt x="1705339" y="1235101"/>
                    <a:pt x="1704684" y="1254733"/>
                    <a:pt x="1703375" y="1273710"/>
                  </a:cubicBezTo>
                  <a:cubicBezTo>
                    <a:pt x="1701412" y="1311665"/>
                    <a:pt x="1718426" y="1344384"/>
                    <a:pt x="1726933" y="1379721"/>
                  </a:cubicBezTo>
                  <a:cubicBezTo>
                    <a:pt x="1734131" y="1409823"/>
                    <a:pt x="1751800" y="1433381"/>
                    <a:pt x="1771432" y="1455630"/>
                  </a:cubicBezTo>
                  <a:cubicBezTo>
                    <a:pt x="1812658" y="1502092"/>
                    <a:pt x="1866318" y="1524996"/>
                    <a:pt x="1927176" y="1530885"/>
                  </a:cubicBezTo>
                  <a:cubicBezTo>
                    <a:pt x="1963168" y="1534157"/>
                    <a:pt x="1997851" y="1528922"/>
                    <a:pt x="2033842" y="1527613"/>
                  </a:cubicBezTo>
                  <a:cubicBezTo>
                    <a:pt x="2073105" y="1525650"/>
                    <a:pt x="2110405" y="1517797"/>
                    <a:pt x="2148360" y="1509290"/>
                  </a:cubicBezTo>
                  <a:cubicBezTo>
                    <a:pt x="2196131" y="1498166"/>
                    <a:pt x="2242592" y="1486387"/>
                    <a:pt x="2286436" y="1464137"/>
                  </a:cubicBezTo>
                  <a:cubicBezTo>
                    <a:pt x="2313921" y="1450395"/>
                    <a:pt x="2342714" y="1439271"/>
                    <a:pt x="2368235" y="1420948"/>
                  </a:cubicBezTo>
                  <a:cubicBezTo>
                    <a:pt x="2372816" y="1417676"/>
                    <a:pt x="2378051" y="1414404"/>
                    <a:pt x="2383286" y="1411786"/>
                  </a:cubicBezTo>
                  <a:cubicBezTo>
                    <a:pt x="2418623" y="1394118"/>
                    <a:pt x="2446762" y="1367942"/>
                    <a:pt x="2474900" y="1341112"/>
                  </a:cubicBezTo>
                  <a:cubicBezTo>
                    <a:pt x="2516781" y="1300540"/>
                    <a:pt x="2552773" y="1254078"/>
                    <a:pt x="2583529" y="1204345"/>
                  </a:cubicBezTo>
                  <a:cubicBezTo>
                    <a:pt x="2662056" y="1076085"/>
                    <a:pt x="2726840" y="941280"/>
                    <a:pt x="2787044" y="804513"/>
                  </a:cubicBezTo>
                  <a:cubicBezTo>
                    <a:pt x="2815183" y="741037"/>
                    <a:pt x="2840704" y="676907"/>
                    <a:pt x="2880622" y="619975"/>
                  </a:cubicBezTo>
                  <a:cubicBezTo>
                    <a:pt x="2904834" y="584638"/>
                    <a:pt x="2924466" y="546029"/>
                    <a:pt x="2954568" y="514619"/>
                  </a:cubicBezTo>
                  <a:cubicBezTo>
                    <a:pt x="2979435" y="489097"/>
                    <a:pt x="3002338" y="460959"/>
                    <a:pt x="3040947" y="453760"/>
                  </a:cubicBezTo>
                  <a:cubicBezTo>
                    <a:pt x="3057961" y="450488"/>
                    <a:pt x="3074975" y="445908"/>
                    <a:pt x="3092644" y="449834"/>
                  </a:cubicBezTo>
                  <a:cubicBezTo>
                    <a:pt x="3096570" y="450488"/>
                    <a:pt x="3100497" y="449834"/>
                    <a:pt x="3102460" y="445908"/>
                  </a:cubicBezTo>
                  <a:cubicBezTo>
                    <a:pt x="3104423" y="441327"/>
                    <a:pt x="3102460" y="437401"/>
                    <a:pt x="3098533" y="434783"/>
                  </a:cubicBezTo>
                  <a:cubicBezTo>
                    <a:pt x="3096570" y="433474"/>
                    <a:pt x="3094607" y="432820"/>
                    <a:pt x="3091989" y="431511"/>
                  </a:cubicBezTo>
                  <a:cubicBezTo>
                    <a:pt x="3063196" y="421041"/>
                    <a:pt x="3034403" y="411879"/>
                    <a:pt x="3003647" y="411225"/>
                  </a:cubicBezTo>
                  <a:cubicBezTo>
                    <a:pt x="2993831" y="411225"/>
                    <a:pt x="2984015" y="411225"/>
                    <a:pt x="2974854" y="411225"/>
                  </a:cubicBezTo>
                  <a:cubicBezTo>
                    <a:pt x="2942789" y="411225"/>
                    <a:pt x="2911378" y="403372"/>
                    <a:pt x="2879313" y="401409"/>
                  </a:cubicBezTo>
                  <a:cubicBezTo>
                    <a:pt x="2815837" y="397483"/>
                    <a:pt x="2752362" y="395520"/>
                    <a:pt x="2690195" y="383086"/>
                  </a:cubicBezTo>
                  <a:cubicBezTo>
                    <a:pt x="2648968" y="375234"/>
                    <a:pt x="2607741" y="364763"/>
                    <a:pt x="2565861" y="360183"/>
                  </a:cubicBezTo>
                  <a:cubicBezTo>
                    <a:pt x="2497150" y="352330"/>
                    <a:pt x="2427784" y="351021"/>
                    <a:pt x="2358419" y="343823"/>
                  </a:cubicBezTo>
                  <a:cubicBezTo>
                    <a:pt x="2312612" y="338588"/>
                    <a:pt x="2266150" y="330081"/>
                    <a:pt x="2219688" y="335316"/>
                  </a:cubicBezTo>
                  <a:cubicBezTo>
                    <a:pt x="2200057" y="337279"/>
                    <a:pt x="2181080" y="341860"/>
                    <a:pt x="2161448" y="344477"/>
                  </a:cubicBezTo>
                  <a:cubicBezTo>
                    <a:pt x="2124148" y="349712"/>
                    <a:pt x="2086193" y="352330"/>
                    <a:pt x="2048893" y="360837"/>
                  </a:cubicBezTo>
                  <a:cubicBezTo>
                    <a:pt x="2022063" y="367381"/>
                    <a:pt x="1996542" y="379160"/>
                    <a:pt x="1968403" y="382432"/>
                  </a:cubicBezTo>
                  <a:cubicBezTo>
                    <a:pt x="1952043" y="384395"/>
                    <a:pt x="1936992" y="390285"/>
                    <a:pt x="1921941" y="397483"/>
                  </a:cubicBezTo>
                  <a:cubicBezTo>
                    <a:pt x="1911471" y="402718"/>
                    <a:pt x="1901001" y="407953"/>
                    <a:pt x="1889876" y="411879"/>
                  </a:cubicBezTo>
                  <a:cubicBezTo>
                    <a:pt x="1842106" y="426930"/>
                    <a:pt x="1800225" y="455069"/>
                    <a:pt x="1761616" y="485171"/>
                  </a:cubicBezTo>
                  <a:cubicBezTo>
                    <a:pt x="1705339" y="529015"/>
                    <a:pt x="1661494" y="585293"/>
                    <a:pt x="1632047" y="650732"/>
                  </a:cubicBezTo>
                  <a:cubicBezTo>
                    <a:pt x="1622231" y="672326"/>
                    <a:pt x="1611761" y="693267"/>
                    <a:pt x="1603254" y="715516"/>
                  </a:cubicBezTo>
                  <a:cubicBezTo>
                    <a:pt x="1592129" y="743655"/>
                    <a:pt x="1578387" y="771139"/>
                    <a:pt x="1572498" y="800587"/>
                  </a:cubicBezTo>
                  <a:cubicBezTo>
                    <a:pt x="1558755" y="871915"/>
                    <a:pt x="1564645" y="943244"/>
                    <a:pt x="1579042" y="1013918"/>
                  </a:cubicBezTo>
                  <a:cubicBezTo>
                    <a:pt x="1581005" y="1022425"/>
                    <a:pt x="1584277" y="1030932"/>
                    <a:pt x="1589512" y="1038130"/>
                  </a:cubicBezTo>
                  <a:cubicBezTo>
                    <a:pt x="1598019" y="1051872"/>
                    <a:pt x="1605871" y="1066269"/>
                    <a:pt x="1615687" y="1079357"/>
                  </a:cubicBezTo>
                  <a:cubicBezTo>
                    <a:pt x="1633356" y="1103569"/>
                    <a:pt x="1650370" y="1128436"/>
                    <a:pt x="1681126" y="1137597"/>
                  </a:cubicBezTo>
                  <a:cubicBezTo>
                    <a:pt x="1687670" y="1139560"/>
                    <a:pt x="1685707" y="1142178"/>
                    <a:pt x="1682435" y="1145450"/>
                  </a:cubicBezTo>
                  <a:cubicBezTo>
                    <a:pt x="1641209" y="1186676"/>
                    <a:pt x="1614378" y="1237064"/>
                    <a:pt x="1596710" y="1292033"/>
                  </a:cubicBezTo>
                  <a:cubicBezTo>
                    <a:pt x="1596055" y="1293996"/>
                    <a:pt x="1596710" y="1296614"/>
                    <a:pt x="1593438" y="1297268"/>
                  </a:cubicBezTo>
                  <a:cubicBezTo>
                    <a:pt x="1582313" y="1248843"/>
                    <a:pt x="1580350" y="1199110"/>
                    <a:pt x="1572498" y="1150031"/>
                  </a:cubicBezTo>
                  <a:cubicBezTo>
                    <a:pt x="1560718" y="1075430"/>
                    <a:pt x="1539778" y="1002793"/>
                    <a:pt x="1520146" y="930156"/>
                  </a:cubicBezTo>
                  <a:cubicBezTo>
                    <a:pt x="1508367" y="887620"/>
                    <a:pt x="1492662" y="846394"/>
                    <a:pt x="1482846" y="803859"/>
                  </a:cubicBezTo>
                  <a:cubicBezTo>
                    <a:pt x="1478920" y="786845"/>
                    <a:pt x="1480883" y="771139"/>
                    <a:pt x="1488081" y="754125"/>
                  </a:cubicBezTo>
                  <a:cubicBezTo>
                    <a:pt x="1500515" y="725986"/>
                    <a:pt x="1509022" y="696539"/>
                    <a:pt x="1511639" y="665128"/>
                  </a:cubicBezTo>
                  <a:cubicBezTo>
                    <a:pt x="1513603" y="644842"/>
                    <a:pt x="1510331" y="625210"/>
                    <a:pt x="1509676" y="604924"/>
                  </a:cubicBezTo>
                  <a:cubicBezTo>
                    <a:pt x="1509022" y="566970"/>
                    <a:pt x="1501169" y="531633"/>
                    <a:pt x="1482192" y="498259"/>
                  </a:cubicBezTo>
                  <a:cubicBezTo>
                    <a:pt x="1452090" y="444599"/>
                    <a:pt x="1416753" y="394211"/>
                    <a:pt x="1376181" y="347749"/>
                  </a:cubicBezTo>
                  <a:cubicBezTo>
                    <a:pt x="1355895" y="324846"/>
                    <a:pt x="1336263" y="301288"/>
                    <a:pt x="1312050" y="284274"/>
                  </a:cubicBezTo>
                  <a:cubicBezTo>
                    <a:pt x="1278677" y="260715"/>
                    <a:pt x="1244648" y="237812"/>
                    <a:pt x="1208657" y="217526"/>
                  </a:cubicBezTo>
                  <a:cubicBezTo>
                    <a:pt x="1154997" y="186769"/>
                    <a:pt x="1100683" y="159285"/>
                    <a:pt x="1045060" y="133110"/>
                  </a:cubicBezTo>
                  <a:cubicBezTo>
                    <a:pt x="982893" y="103662"/>
                    <a:pt x="917454" y="87957"/>
                    <a:pt x="851361" y="76178"/>
                  </a:cubicBezTo>
                  <a:cubicBezTo>
                    <a:pt x="819950" y="70943"/>
                    <a:pt x="788539" y="68979"/>
                    <a:pt x="757128" y="65053"/>
                  </a:cubicBezTo>
                  <a:cubicBezTo>
                    <a:pt x="688417" y="57200"/>
                    <a:pt x="619707" y="61781"/>
                    <a:pt x="550996" y="53928"/>
                  </a:cubicBezTo>
                  <a:cubicBezTo>
                    <a:pt x="508460" y="48693"/>
                    <a:pt x="466580" y="40186"/>
                    <a:pt x="424699" y="29716"/>
                  </a:cubicBezTo>
                  <a:cubicBezTo>
                    <a:pt x="362532" y="14665"/>
                    <a:pt x="301674" y="-2349"/>
                    <a:pt x="236889" y="269"/>
                  </a:cubicBezTo>
                  <a:cubicBezTo>
                    <a:pt x="180611" y="2886"/>
                    <a:pt x="126951" y="12048"/>
                    <a:pt x="75255" y="32334"/>
                  </a:cubicBezTo>
                  <a:cubicBezTo>
                    <a:pt x="47116" y="43458"/>
                    <a:pt x="21595" y="59164"/>
                    <a:pt x="0" y="80758"/>
                  </a:cubicBezTo>
                  <a:cubicBezTo>
                    <a:pt x="0" y="82067"/>
                    <a:pt x="0" y="84030"/>
                    <a:pt x="0" y="85339"/>
                  </a:cubicBezTo>
                  <a:cubicBezTo>
                    <a:pt x="654" y="87957"/>
                    <a:pt x="6544" y="87957"/>
                    <a:pt x="13088" y="82722"/>
                  </a:cubicBezTo>
                  <a:close/>
                  <a:moveTo>
                    <a:pt x="1813967" y="1035512"/>
                  </a:moveTo>
                  <a:cubicBezTo>
                    <a:pt x="1807423" y="1045983"/>
                    <a:pt x="1796953" y="1054490"/>
                    <a:pt x="1793681" y="1067578"/>
                  </a:cubicBezTo>
                  <a:cubicBezTo>
                    <a:pt x="1793027" y="1070195"/>
                    <a:pt x="1790409" y="1070849"/>
                    <a:pt x="1788446" y="1070195"/>
                  </a:cubicBezTo>
                  <a:cubicBezTo>
                    <a:pt x="1781902" y="1069541"/>
                    <a:pt x="1776013" y="1068886"/>
                    <a:pt x="1769469" y="1068232"/>
                  </a:cubicBezTo>
                  <a:cubicBezTo>
                    <a:pt x="1789755" y="1047946"/>
                    <a:pt x="1810041" y="1028314"/>
                    <a:pt x="1830981" y="1007374"/>
                  </a:cubicBezTo>
                  <a:cubicBezTo>
                    <a:pt x="1825092" y="1017844"/>
                    <a:pt x="1819857" y="1027005"/>
                    <a:pt x="1813967" y="1035512"/>
                  </a:cubicBezTo>
                  <a:close/>
                  <a:moveTo>
                    <a:pt x="1862392" y="1026351"/>
                  </a:moveTo>
                  <a:cubicBezTo>
                    <a:pt x="1893148" y="996249"/>
                    <a:pt x="1928485" y="985125"/>
                    <a:pt x="1970366" y="998867"/>
                  </a:cubicBezTo>
                  <a:cubicBezTo>
                    <a:pt x="2003740" y="1009337"/>
                    <a:pt x="2035151" y="1024388"/>
                    <a:pt x="2068525" y="1034204"/>
                  </a:cubicBezTo>
                  <a:cubicBezTo>
                    <a:pt x="2124802" y="1049909"/>
                    <a:pt x="2182388" y="1058416"/>
                    <a:pt x="2241283" y="1062342"/>
                  </a:cubicBezTo>
                  <a:cubicBezTo>
                    <a:pt x="2267459" y="1064306"/>
                    <a:pt x="2292980" y="1070849"/>
                    <a:pt x="2319156" y="1076085"/>
                  </a:cubicBezTo>
                  <a:cubicBezTo>
                    <a:pt x="2331589" y="1078702"/>
                    <a:pt x="2332243" y="1088518"/>
                    <a:pt x="2336170" y="1097025"/>
                  </a:cubicBezTo>
                  <a:cubicBezTo>
                    <a:pt x="2338787" y="1104878"/>
                    <a:pt x="2332243" y="1106841"/>
                    <a:pt x="2328972" y="1111422"/>
                  </a:cubicBezTo>
                  <a:cubicBezTo>
                    <a:pt x="2316538" y="1125818"/>
                    <a:pt x="2298870" y="1131708"/>
                    <a:pt x="2281201" y="1136288"/>
                  </a:cubicBezTo>
                  <a:cubicBezTo>
                    <a:pt x="2264187" y="1140869"/>
                    <a:pt x="2247827" y="1148722"/>
                    <a:pt x="2231467" y="1155266"/>
                  </a:cubicBezTo>
                  <a:cubicBezTo>
                    <a:pt x="2173881" y="1180133"/>
                    <a:pt x="2115641" y="1201073"/>
                    <a:pt x="2051510" y="1198455"/>
                  </a:cubicBezTo>
                  <a:cubicBezTo>
                    <a:pt x="2010284" y="1194529"/>
                    <a:pt x="1967749" y="1195838"/>
                    <a:pt x="1929140" y="1178169"/>
                  </a:cubicBezTo>
                  <a:cubicBezTo>
                    <a:pt x="1897075" y="1163773"/>
                    <a:pt x="1868281" y="1144141"/>
                    <a:pt x="1840143" y="1122546"/>
                  </a:cubicBezTo>
                  <a:cubicBezTo>
                    <a:pt x="1825092" y="1110767"/>
                    <a:pt x="1823129" y="1095716"/>
                    <a:pt x="1830981" y="1079357"/>
                  </a:cubicBezTo>
                  <a:cubicBezTo>
                    <a:pt x="1838834" y="1060379"/>
                    <a:pt x="1846687" y="1041402"/>
                    <a:pt x="1862392" y="1026351"/>
                  </a:cubicBezTo>
                  <a:close/>
                  <a:moveTo>
                    <a:pt x="2584838" y="568933"/>
                  </a:moveTo>
                  <a:cubicBezTo>
                    <a:pt x="2584838" y="568933"/>
                    <a:pt x="2584183" y="568278"/>
                    <a:pt x="2584183" y="568278"/>
                  </a:cubicBezTo>
                  <a:cubicBezTo>
                    <a:pt x="2584838" y="568278"/>
                    <a:pt x="2584838" y="567624"/>
                    <a:pt x="2585492" y="567624"/>
                  </a:cubicBezTo>
                  <a:cubicBezTo>
                    <a:pt x="2585492" y="567624"/>
                    <a:pt x="2586146" y="568278"/>
                    <a:pt x="2586146" y="568278"/>
                  </a:cubicBezTo>
                  <a:cubicBezTo>
                    <a:pt x="2586146" y="568278"/>
                    <a:pt x="2585492" y="568933"/>
                    <a:pt x="2584838" y="56893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33FF149C-C62B-424E-BB7F-DB9FFB08A460}"/>
                </a:ext>
              </a:extLst>
            </p:cNvPr>
            <p:cNvSpPr/>
            <p:nvPr/>
          </p:nvSpPr>
          <p:spPr>
            <a:xfrm>
              <a:off x="7699578" y="890623"/>
              <a:ext cx="12108" cy="70019"/>
            </a:xfrm>
            <a:custGeom>
              <a:avLst/>
              <a:gdLst>
                <a:gd name="connsiteX0" fmla="*/ 329 w 12108"/>
                <a:gd name="connsiteY0" fmla="*/ 70020 h 70019"/>
                <a:gd name="connsiteX1" fmla="*/ 329 w 12108"/>
                <a:gd name="connsiteY1" fmla="*/ 70020 h 70019"/>
                <a:gd name="connsiteX2" fmla="*/ 12108 w 12108"/>
                <a:gd name="connsiteY2" fmla="*/ 0 h 70019"/>
                <a:gd name="connsiteX3" fmla="*/ 329 w 12108"/>
                <a:gd name="connsiteY3" fmla="*/ 70020 h 7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08" h="70019">
                  <a:moveTo>
                    <a:pt x="329" y="70020"/>
                  </a:moveTo>
                  <a:lnTo>
                    <a:pt x="329" y="70020"/>
                  </a:lnTo>
                  <a:cubicBezTo>
                    <a:pt x="-980" y="45807"/>
                    <a:pt x="6218" y="22904"/>
                    <a:pt x="12108" y="0"/>
                  </a:cubicBezTo>
                  <a:cubicBezTo>
                    <a:pt x="5564" y="22904"/>
                    <a:pt x="-1634" y="45807"/>
                    <a:pt x="329" y="7002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5975F44D-53C7-46E1-AA4E-F4C562A0E757}"/>
                </a:ext>
              </a:extLst>
            </p:cNvPr>
            <p:cNvSpPr/>
            <p:nvPr/>
          </p:nvSpPr>
          <p:spPr>
            <a:xfrm>
              <a:off x="7700562" y="949518"/>
              <a:ext cx="47116" cy="42535"/>
            </a:xfrm>
            <a:custGeom>
              <a:avLst/>
              <a:gdLst>
                <a:gd name="connsiteX0" fmla="*/ 0 w 47116"/>
                <a:gd name="connsiteY0" fmla="*/ 42535 h 42535"/>
                <a:gd name="connsiteX1" fmla="*/ 0 w 47116"/>
                <a:gd name="connsiteY1" fmla="*/ 42535 h 42535"/>
                <a:gd name="connsiteX2" fmla="*/ 0 w 47116"/>
                <a:gd name="connsiteY2" fmla="*/ 42535 h 42535"/>
                <a:gd name="connsiteX3" fmla="*/ 47116 w 47116"/>
                <a:gd name="connsiteY3" fmla="*/ 0 h 42535"/>
                <a:gd name="connsiteX4" fmla="*/ 0 w 47116"/>
                <a:gd name="connsiteY4" fmla="*/ 42535 h 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16" h="42535">
                  <a:moveTo>
                    <a:pt x="0" y="42535"/>
                  </a:moveTo>
                  <a:cubicBezTo>
                    <a:pt x="0" y="42535"/>
                    <a:pt x="0" y="42535"/>
                    <a:pt x="0" y="42535"/>
                  </a:cubicBezTo>
                  <a:cubicBezTo>
                    <a:pt x="0" y="42535"/>
                    <a:pt x="0" y="42535"/>
                    <a:pt x="0" y="42535"/>
                  </a:cubicBezTo>
                  <a:cubicBezTo>
                    <a:pt x="13742" y="26176"/>
                    <a:pt x="30102" y="12433"/>
                    <a:pt x="47116" y="0"/>
                  </a:cubicBezTo>
                  <a:cubicBezTo>
                    <a:pt x="30102" y="13088"/>
                    <a:pt x="13742" y="26830"/>
                    <a:pt x="0" y="425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792E7FD9-D553-4150-A353-486D384FBEA6}"/>
                </a:ext>
              </a:extLst>
            </p:cNvPr>
            <p:cNvSpPr/>
            <p:nvPr/>
          </p:nvSpPr>
          <p:spPr>
            <a:xfrm>
              <a:off x="6090109" y="39626"/>
              <a:ext cx="1193557" cy="912470"/>
            </a:xfrm>
            <a:custGeom>
              <a:avLst/>
              <a:gdLst>
                <a:gd name="connsiteX0" fmla="*/ 1153034 w 1193557"/>
                <a:gd name="connsiteY0" fmla="*/ 673003 h 912470"/>
                <a:gd name="connsiteX1" fmla="*/ 1055530 w 1193557"/>
                <a:gd name="connsiteY1" fmla="*/ 586624 h 912470"/>
                <a:gd name="connsiteX2" fmla="*/ 1001216 w 1193557"/>
                <a:gd name="connsiteY2" fmla="*/ 557176 h 912470"/>
                <a:gd name="connsiteX3" fmla="*/ 986819 w 1193557"/>
                <a:gd name="connsiteY3" fmla="*/ 544743 h 912470"/>
                <a:gd name="connsiteX4" fmla="*/ 946901 w 1193557"/>
                <a:gd name="connsiteY4" fmla="*/ 457055 h 912470"/>
                <a:gd name="connsiteX5" fmla="*/ 891933 w 1193557"/>
                <a:gd name="connsiteY5" fmla="*/ 314398 h 912470"/>
                <a:gd name="connsiteX6" fmla="*/ 799664 w 1193557"/>
                <a:gd name="connsiteY6" fmla="*/ 193336 h 912470"/>
                <a:gd name="connsiteX7" fmla="*/ 797701 w 1193557"/>
                <a:gd name="connsiteY7" fmla="*/ 192027 h 912470"/>
                <a:gd name="connsiteX8" fmla="*/ 790503 w 1193557"/>
                <a:gd name="connsiteY8" fmla="*/ 190718 h 912470"/>
                <a:gd name="connsiteX9" fmla="*/ 791811 w 1193557"/>
                <a:gd name="connsiteY9" fmla="*/ 197916 h 912470"/>
                <a:gd name="connsiteX10" fmla="*/ 821913 w 1193557"/>
                <a:gd name="connsiteY10" fmla="*/ 235871 h 912470"/>
                <a:gd name="connsiteX11" fmla="*/ 897168 w 1193557"/>
                <a:gd name="connsiteY11" fmla="*/ 360205 h 912470"/>
                <a:gd name="connsiteX12" fmla="*/ 901094 w 1193557"/>
                <a:gd name="connsiteY12" fmla="*/ 373293 h 912470"/>
                <a:gd name="connsiteX13" fmla="*/ 916145 w 1193557"/>
                <a:gd name="connsiteY13" fmla="*/ 415828 h 912470"/>
                <a:gd name="connsiteX14" fmla="*/ 925307 w 1193557"/>
                <a:gd name="connsiteY14" fmla="*/ 442004 h 912470"/>
                <a:gd name="connsiteX15" fmla="*/ 962607 w 1193557"/>
                <a:gd name="connsiteY15" fmla="*/ 537544 h 912470"/>
                <a:gd name="connsiteX16" fmla="*/ 963916 w 1193557"/>
                <a:gd name="connsiteY16" fmla="*/ 538853 h 912470"/>
                <a:gd name="connsiteX17" fmla="*/ 961298 w 1193557"/>
                <a:gd name="connsiteY17" fmla="*/ 538853 h 912470"/>
                <a:gd name="connsiteX18" fmla="*/ 961298 w 1193557"/>
                <a:gd name="connsiteY18" fmla="*/ 538853 h 912470"/>
                <a:gd name="connsiteX19" fmla="*/ 869029 w 1193557"/>
                <a:gd name="connsiteY19" fmla="*/ 508751 h 912470"/>
                <a:gd name="connsiteX20" fmla="*/ 804899 w 1193557"/>
                <a:gd name="connsiteY20" fmla="*/ 481921 h 912470"/>
                <a:gd name="connsiteX21" fmla="*/ 789194 w 1193557"/>
                <a:gd name="connsiteY21" fmla="*/ 470797 h 912470"/>
                <a:gd name="connsiteX22" fmla="*/ 774143 w 1193557"/>
                <a:gd name="connsiteY22" fmla="*/ 416482 h 912470"/>
                <a:gd name="connsiteX23" fmla="*/ 796392 w 1193557"/>
                <a:gd name="connsiteY23" fmla="*/ 432842 h 912470"/>
                <a:gd name="connsiteX24" fmla="*/ 848743 w 1193557"/>
                <a:gd name="connsiteY24" fmla="*/ 451165 h 912470"/>
                <a:gd name="connsiteX25" fmla="*/ 856596 w 1193557"/>
                <a:gd name="connsiteY25" fmla="*/ 451165 h 912470"/>
                <a:gd name="connsiteX26" fmla="*/ 871647 w 1193557"/>
                <a:gd name="connsiteY26" fmla="*/ 434805 h 912470"/>
                <a:gd name="connsiteX27" fmla="*/ 869684 w 1193557"/>
                <a:gd name="connsiteY27" fmla="*/ 397505 h 912470"/>
                <a:gd name="connsiteX28" fmla="*/ 848743 w 1193557"/>
                <a:gd name="connsiteY28" fmla="*/ 373947 h 912470"/>
                <a:gd name="connsiteX29" fmla="*/ 800973 w 1193557"/>
                <a:gd name="connsiteY29" fmla="*/ 364786 h 912470"/>
                <a:gd name="connsiteX30" fmla="*/ 768907 w 1193557"/>
                <a:gd name="connsiteY30" fmla="*/ 362168 h 912470"/>
                <a:gd name="connsiteX31" fmla="*/ 757129 w 1193557"/>
                <a:gd name="connsiteY31" fmla="*/ 354970 h 912470"/>
                <a:gd name="connsiteX32" fmla="*/ 746004 w 1193557"/>
                <a:gd name="connsiteY32" fmla="*/ 306545 h 912470"/>
                <a:gd name="connsiteX33" fmla="*/ 655698 w 1193557"/>
                <a:gd name="connsiteY33" fmla="*/ 141639 h 912470"/>
                <a:gd name="connsiteX34" fmla="*/ 651772 w 1193557"/>
                <a:gd name="connsiteY34" fmla="*/ 137713 h 912470"/>
                <a:gd name="connsiteX35" fmla="*/ 621016 w 1193557"/>
                <a:gd name="connsiteY35" fmla="*/ 113500 h 912470"/>
                <a:gd name="connsiteX36" fmla="*/ 629523 w 1193557"/>
                <a:gd name="connsiteY36" fmla="*/ 125279 h 912470"/>
                <a:gd name="connsiteX37" fmla="*/ 663551 w 1193557"/>
                <a:gd name="connsiteY37" fmla="*/ 165851 h 912470"/>
                <a:gd name="connsiteX38" fmla="*/ 728990 w 1193557"/>
                <a:gd name="connsiteY38" fmla="*/ 333375 h 912470"/>
                <a:gd name="connsiteX39" fmla="*/ 742732 w 1193557"/>
                <a:gd name="connsiteY39" fmla="*/ 392924 h 912470"/>
                <a:gd name="connsiteX40" fmla="*/ 746658 w 1193557"/>
                <a:gd name="connsiteY40" fmla="*/ 410593 h 912470"/>
                <a:gd name="connsiteX41" fmla="*/ 752548 w 1193557"/>
                <a:gd name="connsiteY41" fmla="*/ 434151 h 912470"/>
                <a:gd name="connsiteX42" fmla="*/ 754511 w 1193557"/>
                <a:gd name="connsiteY42" fmla="*/ 442004 h 912470"/>
                <a:gd name="connsiteX43" fmla="*/ 757783 w 1193557"/>
                <a:gd name="connsiteY43" fmla="*/ 451819 h 912470"/>
                <a:gd name="connsiteX44" fmla="*/ 757783 w 1193557"/>
                <a:gd name="connsiteY44" fmla="*/ 451819 h 912470"/>
                <a:gd name="connsiteX45" fmla="*/ 758437 w 1193557"/>
                <a:gd name="connsiteY45" fmla="*/ 454437 h 912470"/>
                <a:gd name="connsiteX46" fmla="*/ 755820 w 1193557"/>
                <a:gd name="connsiteY46" fmla="*/ 453783 h 912470"/>
                <a:gd name="connsiteX47" fmla="*/ 755820 w 1193557"/>
                <a:gd name="connsiteY47" fmla="*/ 453783 h 912470"/>
                <a:gd name="connsiteX48" fmla="*/ 615781 w 1193557"/>
                <a:gd name="connsiteY48" fmla="*/ 370675 h 912470"/>
                <a:gd name="connsiteX49" fmla="*/ 603347 w 1193557"/>
                <a:gd name="connsiteY49" fmla="*/ 342536 h 912470"/>
                <a:gd name="connsiteX50" fmla="*/ 635412 w 1193557"/>
                <a:gd name="connsiteY50" fmla="*/ 358896 h 912470"/>
                <a:gd name="connsiteX51" fmla="*/ 670749 w 1193557"/>
                <a:gd name="connsiteY51" fmla="*/ 335993 h 912470"/>
                <a:gd name="connsiteX52" fmla="*/ 672058 w 1193557"/>
                <a:gd name="connsiteY52" fmla="*/ 317670 h 912470"/>
                <a:gd name="connsiteX53" fmla="*/ 664860 w 1193557"/>
                <a:gd name="connsiteY53" fmla="*/ 248959 h 912470"/>
                <a:gd name="connsiteX54" fmla="*/ 594840 w 1193557"/>
                <a:gd name="connsiteY54" fmla="*/ 167815 h 912470"/>
                <a:gd name="connsiteX55" fmla="*/ 457418 w 1193557"/>
                <a:gd name="connsiteY55" fmla="*/ 110228 h 912470"/>
                <a:gd name="connsiteX56" fmla="*/ 426662 w 1193557"/>
                <a:gd name="connsiteY56" fmla="*/ 105648 h 912470"/>
                <a:gd name="connsiteX57" fmla="*/ 408993 w 1193557"/>
                <a:gd name="connsiteY57" fmla="*/ 122662 h 912470"/>
                <a:gd name="connsiteX58" fmla="*/ 414229 w 1193557"/>
                <a:gd name="connsiteY58" fmla="*/ 141639 h 912470"/>
                <a:gd name="connsiteX59" fmla="*/ 470506 w 1193557"/>
                <a:gd name="connsiteY59" fmla="*/ 216239 h 912470"/>
                <a:gd name="connsiteX60" fmla="*/ 566701 w 1193557"/>
                <a:gd name="connsiteY60" fmla="*/ 309817 h 912470"/>
                <a:gd name="connsiteX61" fmla="*/ 571282 w 1193557"/>
                <a:gd name="connsiteY61" fmla="*/ 316361 h 912470"/>
                <a:gd name="connsiteX62" fmla="*/ 585678 w 1193557"/>
                <a:gd name="connsiteY62" fmla="*/ 341228 h 912470"/>
                <a:gd name="connsiteX63" fmla="*/ 592877 w 1193557"/>
                <a:gd name="connsiteY63" fmla="*/ 354315 h 912470"/>
                <a:gd name="connsiteX64" fmla="*/ 578480 w 1193557"/>
                <a:gd name="connsiteY64" fmla="*/ 348426 h 912470"/>
                <a:gd name="connsiteX65" fmla="*/ 471815 w 1193557"/>
                <a:gd name="connsiteY65" fmla="*/ 268590 h 912470"/>
                <a:gd name="connsiteX66" fmla="*/ 401141 w 1193557"/>
                <a:gd name="connsiteY66" fmla="*/ 178285 h 912470"/>
                <a:gd name="connsiteX67" fmla="*/ 353370 w 1193557"/>
                <a:gd name="connsiteY67" fmla="*/ 91251 h 912470"/>
                <a:gd name="connsiteX68" fmla="*/ 336356 w 1193557"/>
                <a:gd name="connsiteY68" fmla="*/ 67039 h 912470"/>
                <a:gd name="connsiteX69" fmla="*/ 325886 w 1193557"/>
                <a:gd name="connsiteY69" fmla="*/ 61803 h 912470"/>
                <a:gd name="connsiteX70" fmla="*/ 332430 w 1193557"/>
                <a:gd name="connsiteY70" fmla="*/ 80126 h 912470"/>
                <a:gd name="connsiteX71" fmla="*/ 376274 w 1193557"/>
                <a:gd name="connsiteY71" fmla="*/ 164543 h 912470"/>
                <a:gd name="connsiteX72" fmla="*/ 384127 w 1193557"/>
                <a:gd name="connsiteY72" fmla="*/ 180902 h 912470"/>
                <a:gd name="connsiteX73" fmla="*/ 384781 w 1193557"/>
                <a:gd name="connsiteY73" fmla="*/ 184829 h 912470"/>
                <a:gd name="connsiteX74" fmla="*/ 382164 w 1193557"/>
                <a:gd name="connsiteY74" fmla="*/ 184174 h 912470"/>
                <a:gd name="connsiteX75" fmla="*/ 382164 w 1193557"/>
                <a:gd name="connsiteY75" fmla="*/ 184174 h 912470"/>
                <a:gd name="connsiteX76" fmla="*/ 343554 w 1193557"/>
                <a:gd name="connsiteY76" fmla="*/ 142293 h 912470"/>
                <a:gd name="connsiteX77" fmla="*/ 338319 w 1193557"/>
                <a:gd name="connsiteY77" fmla="*/ 135749 h 912470"/>
                <a:gd name="connsiteX78" fmla="*/ 261101 w 1193557"/>
                <a:gd name="connsiteY78" fmla="*/ 69656 h 912470"/>
                <a:gd name="connsiteX79" fmla="*/ 117790 w 1193557"/>
                <a:gd name="connsiteY79" fmla="*/ 14033 h 912470"/>
                <a:gd name="connsiteX80" fmla="*/ 68057 w 1193557"/>
                <a:gd name="connsiteY80" fmla="*/ 3563 h 912470"/>
                <a:gd name="connsiteX81" fmla="*/ 34683 w 1193557"/>
                <a:gd name="connsiteY81" fmla="*/ 291 h 912470"/>
                <a:gd name="connsiteX82" fmla="*/ 1309 w 1193557"/>
                <a:gd name="connsiteY82" fmla="*/ 291 h 912470"/>
                <a:gd name="connsiteX83" fmla="*/ 0 w 1193557"/>
                <a:gd name="connsiteY83" fmla="*/ 6180 h 912470"/>
                <a:gd name="connsiteX84" fmla="*/ 240161 w 1193557"/>
                <a:gd name="connsiteY84" fmla="*/ 80781 h 912470"/>
                <a:gd name="connsiteX85" fmla="*/ 234272 w 1193557"/>
                <a:gd name="connsiteY85" fmla="*/ 82090 h 912470"/>
                <a:gd name="connsiteX86" fmla="*/ 119754 w 1193557"/>
                <a:gd name="connsiteY86" fmla="*/ 59840 h 912470"/>
                <a:gd name="connsiteX87" fmla="*/ 108629 w 1193557"/>
                <a:gd name="connsiteY87" fmla="*/ 61149 h 912470"/>
                <a:gd name="connsiteX88" fmla="*/ 116482 w 1193557"/>
                <a:gd name="connsiteY88" fmla="*/ 68347 h 912470"/>
                <a:gd name="connsiteX89" fmla="*/ 189773 w 1193557"/>
                <a:gd name="connsiteY89" fmla="*/ 88633 h 912470"/>
                <a:gd name="connsiteX90" fmla="*/ 261756 w 1193557"/>
                <a:gd name="connsiteY90" fmla="*/ 106956 h 912470"/>
                <a:gd name="connsiteX91" fmla="*/ 307563 w 1193557"/>
                <a:gd name="connsiteY91" fmla="*/ 133132 h 912470"/>
                <a:gd name="connsiteX92" fmla="*/ 376274 w 1193557"/>
                <a:gd name="connsiteY92" fmla="*/ 212967 h 912470"/>
                <a:gd name="connsiteX93" fmla="*/ 378892 w 1193557"/>
                <a:gd name="connsiteY93" fmla="*/ 216239 h 912470"/>
                <a:gd name="connsiteX94" fmla="*/ 373002 w 1193557"/>
                <a:gd name="connsiteY94" fmla="*/ 215585 h 912470"/>
                <a:gd name="connsiteX95" fmla="*/ 373002 w 1193557"/>
                <a:gd name="connsiteY95" fmla="*/ 215585 h 912470"/>
                <a:gd name="connsiteX96" fmla="*/ 311490 w 1193557"/>
                <a:gd name="connsiteY96" fmla="*/ 194644 h 912470"/>
                <a:gd name="connsiteX97" fmla="*/ 302328 w 1193557"/>
                <a:gd name="connsiteY97" fmla="*/ 192681 h 912470"/>
                <a:gd name="connsiteX98" fmla="*/ 246705 w 1193557"/>
                <a:gd name="connsiteY98" fmla="*/ 175013 h 912470"/>
                <a:gd name="connsiteX99" fmla="*/ 245396 w 1193557"/>
                <a:gd name="connsiteY99" fmla="*/ 182211 h 912470"/>
                <a:gd name="connsiteX100" fmla="*/ 278115 w 1193557"/>
                <a:gd name="connsiteY100" fmla="*/ 199880 h 912470"/>
                <a:gd name="connsiteX101" fmla="*/ 289895 w 1193557"/>
                <a:gd name="connsiteY101" fmla="*/ 203806 h 912470"/>
                <a:gd name="connsiteX102" fmla="*/ 427971 w 1193557"/>
                <a:gd name="connsiteY102" fmla="*/ 263355 h 912470"/>
                <a:gd name="connsiteX103" fmla="*/ 439750 w 1193557"/>
                <a:gd name="connsiteY103" fmla="*/ 272517 h 912470"/>
                <a:gd name="connsiteX104" fmla="*/ 581098 w 1193557"/>
                <a:gd name="connsiteY104" fmla="*/ 377873 h 912470"/>
                <a:gd name="connsiteX105" fmla="*/ 589605 w 1193557"/>
                <a:gd name="connsiteY105" fmla="*/ 385072 h 912470"/>
                <a:gd name="connsiteX106" fmla="*/ 539871 w 1193557"/>
                <a:gd name="connsiteY106" fmla="*/ 391616 h 912470"/>
                <a:gd name="connsiteX107" fmla="*/ 386744 w 1193557"/>
                <a:gd name="connsiteY107" fmla="*/ 399468 h 912470"/>
                <a:gd name="connsiteX108" fmla="*/ 365804 w 1193557"/>
                <a:gd name="connsiteY108" fmla="*/ 396196 h 912470"/>
                <a:gd name="connsiteX109" fmla="*/ 425353 w 1193557"/>
                <a:gd name="connsiteY109" fmla="*/ 414519 h 912470"/>
                <a:gd name="connsiteX110" fmla="*/ 535945 w 1193557"/>
                <a:gd name="connsiteY110" fmla="*/ 407975 h 912470"/>
                <a:gd name="connsiteX111" fmla="*/ 600730 w 1193557"/>
                <a:gd name="connsiteY111" fmla="*/ 401432 h 912470"/>
                <a:gd name="connsiteX112" fmla="*/ 619053 w 1193557"/>
                <a:gd name="connsiteY112" fmla="*/ 401432 h 912470"/>
                <a:gd name="connsiteX113" fmla="*/ 680565 w 1193557"/>
                <a:gd name="connsiteY113" fmla="*/ 438077 h 912470"/>
                <a:gd name="connsiteX114" fmla="*/ 753857 w 1193557"/>
                <a:gd name="connsiteY114" fmla="*/ 481267 h 912470"/>
                <a:gd name="connsiteX115" fmla="*/ 651117 w 1193557"/>
                <a:gd name="connsiteY115" fmla="*/ 500899 h 912470"/>
                <a:gd name="connsiteX116" fmla="*/ 629523 w 1193557"/>
                <a:gd name="connsiteY116" fmla="*/ 495664 h 912470"/>
                <a:gd name="connsiteX117" fmla="*/ 566047 w 1193557"/>
                <a:gd name="connsiteY117" fmla="*/ 451165 h 912470"/>
                <a:gd name="connsiteX118" fmla="*/ 515004 w 1193557"/>
                <a:gd name="connsiteY118" fmla="*/ 438077 h 912470"/>
                <a:gd name="connsiteX119" fmla="*/ 492755 w 1193557"/>
                <a:gd name="connsiteY119" fmla="*/ 458363 h 912470"/>
                <a:gd name="connsiteX120" fmla="*/ 494719 w 1193557"/>
                <a:gd name="connsiteY120" fmla="*/ 482576 h 912470"/>
                <a:gd name="connsiteX121" fmla="*/ 508461 w 1193557"/>
                <a:gd name="connsiteY121" fmla="*/ 527074 h 912470"/>
                <a:gd name="connsiteX122" fmla="*/ 499954 w 1193557"/>
                <a:gd name="connsiteY122" fmla="*/ 538853 h 912470"/>
                <a:gd name="connsiteX123" fmla="*/ 439750 w 1193557"/>
                <a:gd name="connsiteY123" fmla="*/ 539508 h 912470"/>
                <a:gd name="connsiteX124" fmla="*/ 417501 w 1193557"/>
                <a:gd name="connsiteY124" fmla="*/ 539508 h 912470"/>
                <a:gd name="connsiteX125" fmla="*/ 425353 w 1193557"/>
                <a:gd name="connsiteY125" fmla="*/ 544743 h 912470"/>
                <a:gd name="connsiteX126" fmla="*/ 503880 w 1193557"/>
                <a:gd name="connsiteY126" fmla="*/ 549978 h 912470"/>
                <a:gd name="connsiteX127" fmla="*/ 518931 w 1193557"/>
                <a:gd name="connsiteY127" fmla="*/ 560448 h 912470"/>
                <a:gd name="connsiteX128" fmla="*/ 545107 w 1193557"/>
                <a:gd name="connsiteY128" fmla="*/ 659915 h 912470"/>
                <a:gd name="connsiteX129" fmla="*/ 592222 w 1193557"/>
                <a:gd name="connsiteY129" fmla="*/ 733861 h 912470"/>
                <a:gd name="connsiteX130" fmla="*/ 697579 w 1193557"/>
                <a:gd name="connsiteY130" fmla="*/ 753493 h 912470"/>
                <a:gd name="connsiteX131" fmla="*/ 755165 w 1193557"/>
                <a:gd name="connsiteY131" fmla="*/ 732553 h 912470"/>
                <a:gd name="connsiteX132" fmla="*/ 825185 w 1193557"/>
                <a:gd name="connsiteY132" fmla="*/ 702451 h 912470"/>
                <a:gd name="connsiteX133" fmla="*/ 846780 w 1193557"/>
                <a:gd name="connsiteY133" fmla="*/ 653371 h 912470"/>
                <a:gd name="connsiteX134" fmla="*/ 790503 w 1193557"/>
                <a:gd name="connsiteY134" fmla="*/ 596440 h 912470"/>
                <a:gd name="connsiteX135" fmla="*/ 675330 w 1193557"/>
                <a:gd name="connsiteY135" fmla="*/ 529037 h 912470"/>
                <a:gd name="connsiteX136" fmla="*/ 669441 w 1193557"/>
                <a:gd name="connsiteY136" fmla="*/ 522494 h 912470"/>
                <a:gd name="connsiteX137" fmla="*/ 768907 w 1193557"/>
                <a:gd name="connsiteY137" fmla="*/ 497627 h 912470"/>
                <a:gd name="connsiteX138" fmla="*/ 787885 w 1193557"/>
                <a:gd name="connsiteY138" fmla="*/ 500244 h 912470"/>
                <a:gd name="connsiteX139" fmla="*/ 845471 w 1193557"/>
                <a:gd name="connsiteY139" fmla="*/ 525111 h 912470"/>
                <a:gd name="connsiteX140" fmla="*/ 910256 w 1193557"/>
                <a:gd name="connsiteY140" fmla="*/ 546706 h 912470"/>
                <a:gd name="connsiteX141" fmla="*/ 795738 w 1193557"/>
                <a:gd name="connsiteY141" fmla="*/ 571573 h 912470"/>
                <a:gd name="connsiteX142" fmla="*/ 797047 w 1193557"/>
                <a:gd name="connsiteY142" fmla="*/ 580734 h 912470"/>
                <a:gd name="connsiteX143" fmla="*/ 810134 w 1193557"/>
                <a:gd name="connsiteY143" fmla="*/ 579425 h 912470"/>
                <a:gd name="connsiteX144" fmla="*/ 827802 w 1193557"/>
                <a:gd name="connsiteY144" fmla="*/ 577462 h 912470"/>
                <a:gd name="connsiteX145" fmla="*/ 869684 w 1193557"/>
                <a:gd name="connsiteY145" fmla="*/ 571573 h 912470"/>
                <a:gd name="connsiteX146" fmla="*/ 912873 w 1193557"/>
                <a:gd name="connsiteY146" fmla="*/ 563066 h 912470"/>
                <a:gd name="connsiteX147" fmla="*/ 982893 w 1193557"/>
                <a:gd name="connsiteY147" fmla="*/ 570918 h 912470"/>
                <a:gd name="connsiteX148" fmla="*/ 1071235 w 1193557"/>
                <a:gd name="connsiteY148" fmla="*/ 616726 h 912470"/>
                <a:gd name="connsiteX149" fmla="*/ 1087595 w 1193557"/>
                <a:gd name="connsiteY149" fmla="*/ 629813 h 912470"/>
                <a:gd name="connsiteX150" fmla="*/ 1056839 w 1193557"/>
                <a:gd name="connsiteY150" fmla="*/ 631122 h 912470"/>
                <a:gd name="connsiteX151" fmla="*/ 955408 w 1193557"/>
                <a:gd name="connsiteY151" fmla="*/ 657952 h 912470"/>
                <a:gd name="connsiteX152" fmla="*/ 863794 w 1193557"/>
                <a:gd name="connsiteY152" fmla="*/ 706377 h 912470"/>
                <a:gd name="connsiteX153" fmla="*/ 781995 w 1193557"/>
                <a:gd name="connsiteY153" fmla="*/ 752839 h 912470"/>
                <a:gd name="connsiteX154" fmla="*/ 759092 w 1193557"/>
                <a:gd name="connsiteY154" fmla="*/ 760037 h 912470"/>
                <a:gd name="connsiteX155" fmla="*/ 763672 w 1193557"/>
                <a:gd name="connsiteY155" fmla="*/ 760037 h 912470"/>
                <a:gd name="connsiteX156" fmla="*/ 770871 w 1193557"/>
                <a:gd name="connsiteY156" fmla="*/ 759382 h 912470"/>
                <a:gd name="connsiteX157" fmla="*/ 878845 w 1193557"/>
                <a:gd name="connsiteY157" fmla="*/ 711612 h 912470"/>
                <a:gd name="connsiteX158" fmla="*/ 906329 w 1193557"/>
                <a:gd name="connsiteY158" fmla="*/ 693944 h 912470"/>
                <a:gd name="connsiteX159" fmla="*/ 1066655 w 1193557"/>
                <a:gd name="connsiteY159" fmla="*/ 646173 h 912470"/>
                <a:gd name="connsiteX160" fmla="*/ 1126204 w 1193557"/>
                <a:gd name="connsiteY160" fmla="*/ 665805 h 912470"/>
                <a:gd name="connsiteX161" fmla="*/ 1135365 w 1193557"/>
                <a:gd name="connsiteY161" fmla="*/ 674312 h 912470"/>
                <a:gd name="connsiteX162" fmla="*/ 1170703 w 1193557"/>
                <a:gd name="connsiteY162" fmla="*/ 720119 h 912470"/>
                <a:gd name="connsiteX163" fmla="*/ 1140601 w 1193557"/>
                <a:gd name="connsiteY163" fmla="*/ 736479 h 912470"/>
                <a:gd name="connsiteX164" fmla="*/ 1121623 w 1193557"/>
                <a:gd name="connsiteY164" fmla="*/ 762654 h 912470"/>
                <a:gd name="connsiteX165" fmla="*/ 1043097 w 1193557"/>
                <a:gd name="connsiteY165" fmla="*/ 844453 h 912470"/>
                <a:gd name="connsiteX166" fmla="*/ 974386 w 1193557"/>
                <a:gd name="connsiteY166" fmla="*/ 880445 h 912470"/>
                <a:gd name="connsiteX167" fmla="*/ 837618 w 1193557"/>
                <a:gd name="connsiteY167" fmla="*/ 895495 h 912470"/>
                <a:gd name="connsiteX168" fmla="*/ 768907 w 1193557"/>
                <a:gd name="connsiteY168" fmla="*/ 888297 h 912470"/>
                <a:gd name="connsiteX169" fmla="*/ 922035 w 1193557"/>
                <a:gd name="connsiteY169" fmla="*/ 911201 h 912470"/>
                <a:gd name="connsiteX170" fmla="*/ 1028046 w 1193557"/>
                <a:gd name="connsiteY170" fmla="*/ 876518 h 912470"/>
                <a:gd name="connsiteX171" fmla="*/ 1124895 w 1193557"/>
                <a:gd name="connsiteY171" fmla="*/ 788830 h 912470"/>
                <a:gd name="connsiteX172" fmla="*/ 1187717 w 1193557"/>
                <a:gd name="connsiteY172" fmla="*/ 732553 h 912470"/>
                <a:gd name="connsiteX173" fmla="*/ 1190989 w 1193557"/>
                <a:gd name="connsiteY173" fmla="*/ 719465 h 912470"/>
                <a:gd name="connsiteX174" fmla="*/ 1153034 w 1193557"/>
                <a:gd name="connsiteY174" fmla="*/ 673003 h 912470"/>
                <a:gd name="connsiteX175" fmla="*/ 244742 w 1193557"/>
                <a:gd name="connsiteY175" fmla="*/ 85361 h 912470"/>
                <a:gd name="connsiteX176" fmla="*/ 242124 w 1193557"/>
                <a:gd name="connsiteY176" fmla="*/ 84053 h 912470"/>
                <a:gd name="connsiteX177" fmla="*/ 242779 w 1193557"/>
                <a:gd name="connsiteY177" fmla="*/ 82744 h 912470"/>
                <a:gd name="connsiteX178" fmla="*/ 246051 w 1193557"/>
                <a:gd name="connsiteY178" fmla="*/ 84053 h 912470"/>
                <a:gd name="connsiteX179" fmla="*/ 244742 w 1193557"/>
                <a:gd name="connsiteY179" fmla="*/ 85361 h 912470"/>
                <a:gd name="connsiteX180" fmla="*/ 601384 w 1193557"/>
                <a:gd name="connsiteY180" fmla="*/ 343845 h 912470"/>
                <a:gd name="connsiteX181" fmla="*/ 598766 w 1193557"/>
                <a:gd name="connsiteY181" fmla="*/ 340573 h 912470"/>
                <a:gd name="connsiteX182" fmla="*/ 600730 w 1193557"/>
                <a:gd name="connsiteY182" fmla="*/ 339265 h 912470"/>
                <a:gd name="connsiteX183" fmla="*/ 602693 w 1193557"/>
                <a:gd name="connsiteY183" fmla="*/ 341228 h 912470"/>
                <a:gd name="connsiteX184" fmla="*/ 601384 w 1193557"/>
                <a:gd name="connsiteY184" fmla="*/ 343845 h 912470"/>
                <a:gd name="connsiteX185" fmla="*/ 439750 w 1193557"/>
                <a:gd name="connsiteY185" fmla="*/ 140985 h 912470"/>
                <a:gd name="connsiteX186" fmla="*/ 422736 w 1193557"/>
                <a:gd name="connsiteY186" fmla="*/ 117427 h 912470"/>
                <a:gd name="connsiteX187" fmla="*/ 449566 w 1193557"/>
                <a:gd name="connsiteY187" fmla="*/ 123970 h 912470"/>
                <a:gd name="connsiteX188" fmla="*/ 527438 w 1193557"/>
                <a:gd name="connsiteY188" fmla="*/ 148183 h 912470"/>
                <a:gd name="connsiteX189" fmla="*/ 621670 w 1193557"/>
                <a:gd name="connsiteY189" fmla="*/ 204460 h 912470"/>
                <a:gd name="connsiteX190" fmla="*/ 658970 w 1193557"/>
                <a:gd name="connsiteY190" fmla="*/ 282987 h 912470"/>
                <a:gd name="connsiteX191" fmla="*/ 658970 w 1193557"/>
                <a:gd name="connsiteY191" fmla="*/ 335993 h 912470"/>
                <a:gd name="connsiteX192" fmla="*/ 652426 w 1193557"/>
                <a:gd name="connsiteY192" fmla="*/ 349735 h 912470"/>
                <a:gd name="connsiteX193" fmla="*/ 640647 w 1193557"/>
                <a:gd name="connsiteY193" fmla="*/ 340573 h 912470"/>
                <a:gd name="connsiteX194" fmla="*/ 602693 w 1193557"/>
                <a:gd name="connsiteY194" fmla="*/ 297384 h 912470"/>
                <a:gd name="connsiteX195" fmla="*/ 439750 w 1193557"/>
                <a:gd name="connsiteY195" fmla="*/ 140985 h 912470"/>
                <a:gd name="connsiteX196" fmla="*/ 731608 w 1193557"/>
                <a:gd name="connsiteY196" fmla="*/ 584661 h 912470"/>
                <a:gd name="connsiteX197" fmla="*/ 821259 w 1193557"/>
                <a:gd name="connsiteY197" fmla="*/ 648791 h 912470"/>
                <a:gd name="connsiteX198" fmla="*/ 819950 w 1193557"/>
                <a:gd name="connsiteY198" fmla="*/ 667114 h 912470"/>
                <a:gd name="connsiteX199" fmla="*/ 802282 w 1193557"/>
                <a:gd name="connsiteY199" fmla="*/ 680201 h 912470"/>
                <a:gd name="connsiteX200" fmla="*/ 716556 w 1193557"/>
                <a:gd name="connsiteY200" fmla="*/ 715538 h 912470"/>
                <a:gd name="connsiteX201" fmla="*/ 639993 w 1193557"/>
                <a:gd name="connsiteY201" fmla="*/ 732553 h 912470"/>
                <a:gd name="connsiteX202" fmla="*/ 621016 w 1193557"/>
                <a:gd name="connsiteY202" fmla="*/ 730589 h 912470"/>
                <a:gd name="connsiteX203" fmla="*/ 562121 w 1193557"/>
                <a:gd name="connsiteY203" fmla="*/ 657952 h 912470"/>
                <a:gd name="connsiteX204" fmla="*/ 511078 w 1193557"/>
                <a:gd name="connsiteY204" fmla="*/ 484539 h 912470"/>
                <a:gd name="connsiteX205" fmla="*/ 507806 w 1193557"/>
                <a:gd name="connsiteY205" fmla="*/ 470142 h 912470"/>
                <a:gd name="connsiteX206" fmla="*/ 522857 w 1193557"/>
                <a:gd name="connsiteY206" fmla="*/ 453783 h 912470"/>
                <a:gd name="connsiteX207" fmla="*/ 579789 w 1193557"/>
                <a:gd name="connsiteY207" fmla="*/ 474723 h 912470"/>
                <a:gd name="connsiteX208" fmla="*/ 731608 w 1193557"/>
                <a:gd name="connsiteY208" fmla="*/ 584661 h 912470"/>
                <a:gd name="connsiteX209" fmla="*/ 769562 w 1193557"/>
                <a:gd name="connsiteY209" fmla="*/ 378528 h 912470"/>
                <a:gd name="connsiteX210" fmla="*/ 778723 w 1193557"/>
                <a:gd name="connsiteY210" fmla="*/ 375910 h 912470"/>
                <a:gd name="connsiteX211" fmla="*/ 852670 w 1193557"/>
                <a:gd name="connsiteY211" fmla="*/ 388998 h 912470"/>
                <a:gd name="connsiteX212" fmla="*/ 861831 w 1193557"/>
                <a:gd name="connsiteY212" fmla="*/ 399468 h 912470"/>
                <a:gd name="connsiteX213" fmla="*/ 865103 w 1193557"/>
                <a:gd name="connsiteY213" fmla="*/ 423026 h 912470"/>
                <a:gd name="connsiteX214" fmla="*/ 865103 w 1193557"/>
                <a:gd name="connsiteY214" fmla="*/ 434151 h 912470"/>
                <a:gd name="connsiteX215" fmla="*/ 854633 w 1193557"/>
                <a:gd name="connsiteY215" fmla="*/ 442004 h 912470"/>
                <a:gd name="connsiteX216" fmla="*/ 827148 w 1193557"/>
                <a:gd name="connsiteY216" fmla="*/ 438077 h 912470"/>
                <a:gd name="connsiteX217" fmla="*/ 807517 w 1193557"/>
                <a:gd name="connsiteY217" fmla="*/ 429570 h 912470"/>
                <a:gd name="connsiteX218" fmla="*/ 772179 w 1193557"/>
                <a:gd name="connsiteY218" fmla="*/ 388344 h 912470"/>
                <a:gd name="connsiteX219" fmla="*/ 769562 w 1193557"/>
                <a:gd name="connsiteY219" fmla="*/ 378528 h 91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1193557" h="912470">
                  <a:moveTo>
                    <a:pt x="1153034" y="673003"/>
                  </a:moveTo>
                  <a:cubicBezTo>
                    <a:pt x="1122932" y="641592"/>
                    <a:pt x="1095448" y="606910"/>
                    <a:pt x="1055530" y="586624"/>
                  </a:cubicBezTo>
                  <a:cubicBezTo>
                    <a:pt x="1037207" y="577462"/>
                    <a:pt x="1019539" y="566992"/>
                    <a:pt x="1001216" y="557176"/>
                  </a:cubicBezTo>
                  <a:cubicBezTo>
                    <a:pt x="995326" y="553904"/>
                    <a:pt x="991400" y="549324"/>
                    <a:pt x="986819" y="544743"/>
                  </a:cubicBezTo>
                  <a:cubicBezTo>
                    <a:pt x="964570" y="519876"/>
                    <a:pt x="956717" y="487811"/>
                    <a:pt x="946901" y="457055"/>
                  </a:cubicBezTo>
                  <a:cubicBezTo>
                    <a:pt x="930542" y="408630"/>
                    <a:pt x="914182" y="360859"/>
                    <a:pt x="891933" y="314398"/>
                  </a:cubicBezTo>
                  <a:cubicBezTo>
                    <a:pt x="869029" y="267282"/>
                    <a:pt x="833692" y="231290"/>
                    <a:pt x="799664" y="193336"/>
                  </a:cubicBezTo>
                  <a:cubicBezTo>
                    <a:pt x="799010" y="192681"/>
                    <a:pt x="798355" y="192027"/>
                    <a:pt x="797701" y="192027"/>
                  </a:cubicBezTo>
                  <a:cubicBezTo>
                    <a:pt x="795738" y="190064"/>
                    <a:pt x="793120" y="188755"/>
                    <a:pt x="790503" y="190718"/>
                  </a:cubicBezTo>
                  <a:cubicBezTo>
                    <a:pt x="787885" y="193336"/>
                    <a:pt x="789848" y="195953"/>
                    <a:pt x="791811" y="197916"/>
                  </a:cubicBezTo>
                  <a:cubicBezTo>
                    <a:pt x="803590" y="209695"/>
                    <a:pt x="810789" y="224092"/>
                    <a:pt x="821913" y="235871"/>
                  </a:cubicBezTo>
                  <a:cubicBezTo>
                    <a:pt x="856596" y="271862"/>
                    <a:pt x="876227" y="316361"/>
                    <a:pt x="897168" y="360205"/>
                  </a:cubicBezTo>
                  <a:cubicBezTo>
                    <a:pt x="899131" y="364131"/>
                    <a:pt x="900440" y="368712"/>
                    <a:pt x="901094" y="373293"/>
                  </a:cubicBezTo>
                  <a:cubicBezTo>
                    <a:pt x="903712" y="388344"/>
                    <a:pt x="909601" y="402086"/>
                    <a:pt x="916145" y="415828"/>
                  </a:cubicBezTo>
                  <a:cubicBezTo>
                    <a:pt x="920072" y="424335"/>
                    <a:pt x="923344" y="432842"/>
                    <a:pt x="925307" y="442004"/>
                  </a:cubicBezTo>
                  <a:cubicBezTo>
                    <a:pt x="935122" y="474723"/>
                    <a:pt x="945593" y="507443"/>
                    <a:pt x="962607" y="537544"/>
                  </a:cubicBezTo>
                  <a:cubicBezTo>
                    <a:pt x="963261" y="538199"/>
                    <a:pt x="963916" y="538853"/>
                    <a:pt x="963916" y="538853"/>
                  </a:cubicBezTo>
                  <a:cubicBezTo>
                    <a:pt x="963261" y="540162"/>
                    <a:pt x="961952" y="539508"/>
                    <a:pt x="961298" y="538853"/>
                  </a:cubicBezTo>
                  <a:cubicBezTo>
                    <a:pt x="961298" y="538853"/>
                    <a:pt x="961298" y="538853"/>
                    <a:pt x="961298" y="538853"/>
                  </a:cubicBezTo>
                  <a:cubicBezTo>
                    <a:pt x="930542" y="529037"/>
                    <a:pt x="899131" y="519222"/>
                    <a:pt x="869029" y="508751"/>
                  </a:cubicBezTo>
                  <a:cubicBezTo>
                    <a:pt x="847434" y="500899"/>
                    <a:pt x="825185" y="493046"/>
                    <a:pt x="804899" y="481921"/>
                  </a:cubicBezTo>
                  <a:cubicBezTo>
                    <a:pt x="799010" y="478649"/>
                    <a:pt x="791157" y="476686"/>
                    <a:pt x="789194" y="470797"/>
                  </a:cubicBezTo>
                  <a:cubicBezTo>
                    <a:pt x="782650" y="453783"/>
                    <a:pt x="777415" y="435460"/>
                    <a:pt x="774143" y="416482"/>
                  </a:cubicBezTo>
                  <a:cubicBezTo>
                    <a:pt x="784613" y="419754"/>
                    <a:pt x="788539" y="428916"/>
                    <a:pt x="796392" y="432842"/>
                  </a:cubicBezTo>
                  <a:cubicBezTo>
                    <a:pt x="812752" y="441349"/>
                    <a:pt x="831074" y="445276"/>
                    <a:pt x="848743" y="451165"/>
                  </a:cubicBezTo>
                  <a:cubicBezTo>
                    <a:pt x="851361" y="451819"/>
                    <a:pt x="853978" y="451819"/>
                    <a:pt x="856596" y="451165"/>
                  </a:cubicBezTo>
                  <a:cubicBezTo>
                    <a:pt x="866412" y="449856"/>
                    <a:pt x="872955" y="445930"/>
                    <a:pt x="871647" y="434805"/>
                  </a:cubicBezTo>
                  <a:cubicBezTo>
                    <a:pt x="870992" y="422372"/>
                    <a:pt x="870338" y="409939"/>
                    <a:pt x="869684" y="397505"/>
                  </a:cubicBezTo>
                  <a:cubicBezTo>
                    <a:pt x="868375" y="383763"/>
                    <a:pt x="862485" y="377219"/>
                    <a:pt x="848743" y="373947"/>
                  </a:cubicBezTo>
                  <a:cubicBezTo>
                    <a:pt x="833038" y="370675"/>
                    <a:pt x="816678" y="368058"/>
                    <a:pt x="800973" y="364786"/>
                  </a:cubicBezTo>
                  <a:cubicBezTo>
                    <a:pt x="790503" y="362823"/>
                    <a:pt x="779378" y="358242"/>
                    <a:pt x="768907" y="362168"/>
                  </a:cubicBezTo>
                  <a:cubicBezTo>
                    <a:pt x="760400" y="365440"/>
                    <a:pt x="757783" y="362823"/>
                    <a:pt x="757129" y="354970"/>
                  </a:cubicBezTo>
                  <a:cubicBezTo>
                    <a:pt x="755820" y="337956"/>
                    <a:pt x="749930" y="322250"/>
                    <a:pt x="746004" y="306545"/>
                  </a:cubicBezTo>
                  <a:cubicBezTo>
                    <a:pt x="730953" y="243724"/>
                    <a:pt x="699542" y="188755"/>
                    <a:pt x="655698" y="141639"/>
                  </a:cubicBezTo>
                  <a:cubicBezTo>
                    <a:pt x="654389" y="140330"/>
                    <a:pt x="653081" y="139021"/>
                    <a:pt x="651772" y="137713"/>
                  </a:cubicBezTo>
                  <a:cubicBezTo>
                    <a:pt x="642610" y="127897"/>
                    <a:pt x="633449" y="118735"/>
                    <a:pt x="621016" y="113500"/>
                  </a:cubicBezTo>
                  <a:cubicBezTo>
                    <a:pt x="621670" y="118735"/>
                    <a:pt x="626251" y="121353"/>
                    <a:pt x="629523" y="125279"/>
                  </a:cubicBezTo>
                  <a:cubicBezTo>
                    <a:pt x="641302" y="139021"/>
                    <a:pt x="653735" y="151455"/>
                    <a:pt x="663551" y="165851"/>
                  </a:cubicBezTo>
                  <a:cubicBezTo>
                    <a:pt x="698233" y="216239"/>
                    <a:pt x="713939" y="274480"/>
                    <a:pt x="728990" y="333375"/>
                  </a:cubicBezTo>
                  <a:cubicBezTo>
                    <a:pt x="734225" y="353007"/>
                    <a:pt x="738151" y="373293"/>
                    <a:pt x="742732" y="392924"/>
                  </a:cubicBezTo>
                  <a:cubicBezTo>
                    <a:pt x="744041" y="398814"/>
                    <a:pt x="745350" y="404703"/>
                    <a:pt x="746658" y="410593"/>
                  </a:cubicBezTo>
                  <a:cubicBezTo>
                    <a:pt x="748622" y="418446"/>
                    <a:pt x="750585" y="426298"/>
                    <a:pt x="752548" y="434151"/>
                  </a:cubicBezTo>
                  <a:cubicBezTo>
                    <a:pt x="753202" y="436769"/>
                    <a:pt x="753857" y="439386"/>
                    <a:pt x="754511" y="442004"/>
                  </a:cubicBezTo>
                  <a:cubicBezTo>
                    <a:pt x="755820" y="445276"/>
                    <a:pt x="756474" y="448548"/>
                    <a:pt x="757783" y="451819"/>
                  </a:cubicBezTo>
                  <a:lnTo>
                    <a:pt x="757783" y="451819"/>
                  </a:lnTo>
                  <a:cubicBezTo>
                    <a:pt x="757783" y="452474"/>
                    <a:pt x="758437" y="453783"/>
                    <a:pt x="758437" y="454437"/>
                  </a:cubicBezTo>
                  <a:cubicBezTo>
                    <a:pt x="757783" y="454437"/>
                    <a:pt x="756474" y="453783"/>
                    <a:pt x="755820" y="453783"/>
                  </a:cubicBezTo>
                  <a:cubicBezTo>
                    <a:pt x="755820" y="453783"/>
                    <a:pt x="755820" y="453783"/>
                    <a:pt x="755820" y="453783"/>
                  </a:cubicBezTo>
                  <a:cubicBezTo>
                    <a:pt x="708049" y="427607"/>
                    <a:pt x="660933" y="400777"/>
                    <a:pt x="615781" y="370675"/>
                  </a:cubicBezTo>
                  <a:cubicBezTo>
                    <a:pt x="605965" y="364131"/>
                    <a:pt x="605965" y="352352"/>
                    <a:pt x="603347" y="342536"/>
                  </a:cubicBezTo>
                  <a:cubicBezTo>
                    <a:pt x="614472" y="347772"/>
                    <a:pt x="624288" y="354315"/>
                    <a:pt x="635412" y="358896"/>
                  </a:cubicBezTo>
                  <a:cubicBezTo>
                    <a:pt x="655698" y="366749"/>
                    <a:pt x="670095" y="356933"/>
                    <a:pt x="670749" y="335993"/>
                  </a:cubicBezTo>
                  <a:cubicBezTo>
                    <a:pt x="670749" y="330103"/>
                    <a:pt x="672058" y="323559"/>
                    <a:pt x="672058" y="317670"/>
                  </a:cubicBezTo>
                  <a:cubicBezTo>
                    <a:pt x="672058" y="294766"/>
                    <a:pt x="670749" y="271208"/>
                    <a:pt x="664860" y="248959"/>
                  </a:cubicBezTo>
                  <a:cubicBezTo>
                    <a:pt x="654389" y="211004"/>
                    <a:pt x="624942" y="188755"/>
                    <a:pt x="594840" y="167815"/>
                  </a:cubicBezTo>
                  <a:cubicBezTo>
                    <a:pt x="552959" y="139021"/>
                    <a:pt x="503880" y="128551"/>
                    <a:pt x="457418" y="110228"/>
                  </a:cubicBezTo>
                  <a:cubicBezTo>
                    <a:pt x="447602" y="106302"/>
                    <a:pt x="437132" y="104993"/>
                    <a:pt x="426662" y="105648"/>
                  </a:cubicBezTo>
                  <a:cubicBezTo>
                    <a:pt x="415537" y="105648"/>
                    <a:pt x="409648" y="112191"/>
                    <a:pt x="408993" y="122662"/>
                  </a:cubicBezTo>
                  <a:cubicBezTo>
                    <a:pt x="408339" y="129206"/>
                    <a:pt x="410302" y="135749"/>
                    <a:pt x="414229" y="141639"/>
                  </a:cubicBezTo>
                  <a:cubicBezTo>
                    <a:pt x="432552" y="167160"/>
                    <a:pt x="450220" y="192681"/>
                    <a:pt x="470506" y="216239"/>
                  </a:cubicBezTo>
                  <a:cubicBezTo>
                    <a:pt x="499954" y="250268"/>
                    <a:pt x="534636" y="279061"/>
                    <a:pt x="566701" y="309817"/>
                  </a:cubicBezTo>
                  <a:cubicBezTo>
                    <a:pt x="568664" y="311780"/>
                    <a:pt x="570628" y="313743"/>
                    <a:pt x="571282" y="316361"/>
                  </a:cubicBezTo>
                  <a:cubicBezTo>
                    <a:pt x="573245" y="326177"/>
                    <a:pt x="579789" y="333375"/>
                    <a:pt x="585678" y="341228"/>
                  </a:cubicBezTo>
                  <a:cubicBezTo>
                    <a:pt x="588296" y="345154"/>
                    <a:pt x="592222" y="348426"/>
                    <a:pt x="592877" y="354315"/>
                  </a:cubicBezTo>
                  <a:cubicBezTo>
                    <a:pt x="586987" y="354315"/>
                    <a:pt x="583061" y="351044"/>
                    <a:pt x="578480" y="348426"/>
                  </a:cubicBezTo>
                  <a:cubicBezTo>
                    <a:pt x="541180" y="324214"/>
                    <a:pt x="507806" y="294766"/>
                    <a:pt x="471815" y="268590"/>
                  </a:cubicBezTo>
                  <a:cubicBezTo>
                    <a:pt x="440404" y="245032"/>
                    <a:pt x="417501" y="213622"/>
                    <a:pt x="401141" y="178285"/>
                  </a:cubicBezTo>
                  <a:cubicBezTo>
                    <a:pt x="386744" y="148183"/>
                    <a:pt x="367767" y="121353"/>
                    <a:pt x="353370" y="91251"/>
                  </a:cubicBezTo>
                  <a:cubicBezTo>
                    <a:pt x="349444" y="82744"/>
                    <a:pt x="342246" y="74891"/>
                    <a:pt x="336356" y="67039"/>
                  </a:cubicBezTo>
                  <a:cubicBezTo>
                    <a:pt x="334393" y="64421"/>
                    <a:pt x="332430" y="60495"/>
                    <a:pt x="325886" y="61803"/>
                  </a:cubicBezTo>
                  <a:cubicBezTo>
                    <a:pt x="327849" y="68347"/>
                    <a:pt x="329158" y="74891"/>
                    <a:pt x="332430" y="80126"/>
                  </a:cubicBezTo>
                  <a:cubicBezTo>
                    <a:pt x="348790" y="106956"/>
                    <a:pt x="356642" y="139021"/>
                    <a:pt x="376274" y="164543"/>
                  </a:cubicBezTo>
                  <a:cubicBezTo>
                    <a:pt x="380200" y="169123"/>
                    <a:pt x="382818" y="175013"/>
                    <a:pt x="384127" y="180902"/>
                  </a:cubicBezTo>
                  <a:cubicBezTo>
                    <a:pt x="385435" y="182211"/>
                    <a:pt x="386090" y="183520"/>
                    <a:pt x="384781" y="184829"/>
                  </a:cubicBezTo>
                  <a:cubicBezTo>
                    <a:pt x="384127" y="184829"/>
                    <a:pt x="382818" y="184174"/>
                    <a:pt x="382164" y="184174"/>
                  </a:cubicBezTo>
                  <a:cubicBezTo>
                    <a:pt x="382164" y="184174"/>
                    <a:pt x="382164" y="184174"/>
                    <a:pt x="382164" y="184174"/>
                  </a:cubicBezTo>
                  <a:cubicBezTo>
                    <a:pt x="367113" y="172395"/>
                    <a:pt x="355334" y="157344"/>
                    <a:pt x="343554" y="142293"/>
                  </a:cubicBezTo>
                  <a:cubicBezTo>
                    <a:pt x="341591" y="140330"/>
                    <a:pt x="340282" y="138367"/>
                    <a:pt x="338319" y="135749"/>
                  </a:cubicBezTo>
                  <a:cubicBezTo>
                    <a:pt x="316725" y="108919"/>
                    <a:pt x="291203" y="86670"/>
                    <a:pt x="261101" y="69656"/>
                  </a:cubicBezTo>
                  <a:cubicBezTo>
                    <a:pt x="215948" y="44135"/>
                    <a:pt x="166215" y="29738"/>
                    <a:pt x="117790" y="14033"/>
                  </a:cubicBezTo>
                  <a:cubicBezTo>
                    <a:pt x="101430" y="8798"/>
                    <a:pt x="85071" y="4217"/>
                    <a:pt x="68057" y="3563"/>
                  </a:cubicBezTo>
                  <a:cubicBezTo>
                    <a:pt x="56932" y="2908"/>
                    <a:pt x="45807" y="945"/>
                    <a:pt x="34683" y="291"/>
                  </a:cubicBezTo>
                  <a:cubicBezTo>
                    <a:pt x="23558" y="-364"/>
                    <a:pt x="12434" y="291"/>
                    <a:pt x="1309" y="291"/>
                  </a:cubicBezTo>
                  <a:cubicBezTo>
                    <a:pt x="655" y="2254"/>
                    <a:pt x="655" y="4217"/>
                    <a:pt x="0" y="6180"/>
                  </a:cubicBezTo>
                  <a:cubicBezTo>
                    <a:pt x="85071" y="16651"/>
                    <a:pt x="166869" y="35628"/>
                    <a:pt x="240161" y="80781"/>
                  </a:cubicBezTo>
                  <a:cubicBezTo>
                    <a:pt x="237544" y="82090"/>
                    <a:pt x="235580" y="82744"/>
                    <a:pt x="234272" y="82090"/>
                  </a:cubicBezTo>
                  <a:cubicBezTo>
                    <a:pt x="196317" y="72928"/>
                    <a:pt x="157053" y="70310"/>
                    <a:pt x="119754" y="59840"/>
                  </a:cubicBezTo>
                  <a:cubicBezTo>
                    <a:pt x="116482" y="59186"/>
                    <a:pt x="110592" y="55260"/>
                    <a:pt x="108629" y="61149"/>
                  </a:cubicBezTo>
                  <a:cubicBezTo>
                    <a:pt x="107320" y="65730"/>
                    <a:pt x="112555" y="67039"/>
                    <a:pt x="116482" y="68347"/>
                  </a:cubicBezTo>
                  <a:cubicBezTo>
                    <a:pt x="140039" y="78163"/>
                    <a:pt x="164906" y="84053"/>
                    <a:pt x="189773" y="88633"/>
                  </a:cubicBezTo>
                  <a:cubicBezTo>
                    <a:pt x="213985" y="93214"/>
                    <a:pt x="238198" y="97795"/>
                    <a:pt x="261756" y="106956"/>
                  </a:cubicBezTo>
                  <a:cubicBezTo>
                    <a:pt x="278115" y="113500"/>
                    <a:pt x="295784" y="118735"/>
                    <a:pt x="307563" y="133132"/>
                  </a:cubicBezTo>
                  <a:cubicBezTo>
                    <a:pt x="329812" y="159962"/>
                    <a:pt x="352062" y="187446"/>
                    <a:pt x="376274" y="212967"/>
                  </a:cubicBezTo>
                  <a:cubicBezTo>
                    <a:pt x="376928" y="214276"/>
                    <a:pt x="378892" y="215585"/>
                    <a:pt x="378892" y="216239"/>
                  </a:cubicBezTo>
                  <a:cubicBezTo>
                    <a:pt x="376928" y="218857"/>
                    <a:pt x="374965" y="216894"/>
                    <a:pt x="373002" y="215585"/>
                  </a:cubicBezTo>
                  <a:cubicBezTo>
                    <a:pt x="373002" y="215585"/>
                    <a:pt x="373002" y="215585"/>
                    <a:pt x="373002" y="215585"/>
                  </a:cubicBezTo>
                  <a:cubicBezTo>
                    <a:pt x="352062" y="209041"/>
                    <a:pt x="332430" y="199225"/>
                    <a:pt x="311490" y="194644"/>
                  </a:cubicBezTo>
                  <a:cubicBezTo>
                    <a:pt x="308218" y="193990"/>
                    <a:pt x="305600" y="193336"/>
                    <a:pt x="302328" y="192681"/>
                  </a:cubicBezTo>
                  <a:cubicBezTo>
                    <a:pt x="282696" y="189409"/>
                    <a:pt x="264373" y="184174"/>
                    <a:pt x="246705" y="175013"/>
                  </a:cubicBezTo>
                  <a:cubicBezTo>
                    <a:pt x="246051" y="177630"/>
                    <a:pt x="246051" y="179594"/>
                    <a:pt x="245396" y="182211"/>
                  </a:cubicBezTo>
                  <a:cubicBezTo>
                    <a:pt x="255866" y="188755"/>
                    <a:pt x="266337" y="195299"/>
                    <a:pt x="278115" y="199880"/>
                  </a:cubicBezTo>
                  <a:cubicBezTo>
                    <a:pt x="282042" y="201188"/>
                    <a:pt x="285968" y="202497"/>
                    <a:pt x="289895" y="203806"/>
                  </a:cubicBezTo>
                  <a:cubicBezTo>
                    <a:pt x="338974" y="216239"/>
                    <a:pt x="382818" y="241106"/>
                    <a:pt x="427971" y="263355"/>
                  </a:cubicBezTo>
                  <a:cubicBezTo>
                    <a:pt x="432552" y="265319"/>
                    <a:pt x="435824" y="269245"/>
                    <a:pt x="439750" y="272517"/>
                  </a:cubicBezTo>
                  <a:cubicBezTo>
                    <a:pt x="485557" y="309163"/>
                    <a:pt x="530055" y="347772"/>
                    <a:pt x="581098" y="377873"/>
                  </a:cubicBezTo>
                  <a:cubicBezTo>
                    <a:pt x="584370" y="379837"/>
                    <a:pt x="587642" y="381145"/>
                    <a:pt x="589605" y="385072"/>
                  </a:cubicBezTo>
                  <a:cubicBezTo>
                    <a:pt x="572591" y="387035"/>
                    <a:pt x="555577" y="388344"/>
                    <a:pt x="539871" y="391616"/>
                  </a:cubicBezTo>
                  <a:cubicBezTo>
                    <a:pt x="489484" y="402740"/>
                    <a:pt x="438441" y="407321"/>
                    <a:pt x="386744" y="399468"/>
                  </a:cubicBezTo>
                  <a:cubicBezTo>
                    <a:pt x="379546" y="398160"/>
                    <a:pt x="373002" y="397505"/>
                    <a:pt x="365804" y="396196"/>
                  </a:cubicBezTo>
                  <a:cubicBezTo>
                    <a:pt x="384781" y="406667"/>
                    <a:pt x="404413" y="412556"/>
                    <a:pt x="425353" y="414519"/>
                  </a:cubicBezTo>
                  <a:cubicBezTo>
                    <a:pt x="462653" y="417791"/>
                    <a:pt x="499299" y="416482"/>
                    <a:pt x="535945" y="407975"/>
                  </a:cubicBezTo>
                  <a:cubicBezTo>
                    <a:pt x="556886" y="403395"/>
                    <a:pt x="579135" y="402086"/>
                    <a:pt x="600730" y="401432"/>
                  </a:cubicBezTo>
                  <a:cubicBezTo>
                    <a:pt x="606619" y="401432"/>
                    <a:pt x="611854" y="396851"/>
                    <a:pt x="619053" y="401432"/>
                  </a:cubicBezTo>
                  <a:cubicBezTo>
                    <a:pt x="639338" y="414519"/>
                    <a:pt x="660279" y="425644"/>
                    <a:pt x="680565" y="438077"/>
                  </a:cubicBezTo>
                  <a:cubicBezTo>
                    <a:pt x="704123" y="452474"/>
                    <a:pt x="727681" y="467525"/>
                    <a:pt x="753857" y="481267"/>
                  </a:cubicBezTo>
                  <a:cubicBezTo>
                    <a:pt x="717865" y="487157"/>
                    <a:pt x="683837" y="489120"/>
                    <a:pt x="651117" y="500899"/>
                  </a:cubicBezTo>
                  <a:cubicBezTo>
                    <a:pt x="642610" y="503516"/>
                    <a:pt x="636066" y="500899"/>
                    <a:pt x="629523" y="495664"/>
                  </a:cubicBezTo>
                  <a:cubicBezTo>
                    <a:pt x="609237" y="479304"/>
                    <a:pt x="588296" y="464907"/>
                    <a:pt x="566047" y="451165"/>
                  </a:cubicBezTo>
                  <a:cubicBezTo>
                    <a:pt x="550342" y="441349"/>
                    <a:pt x="533327" y="437423"/>
                    <a:pt x="515004" y="438077"/>
                  </a:cubicBezTo>
                  <a:cubicBezTo>
                    <a:pt x="502571" y="438732"/>
                    <a:pt x="494064" y="445930"/>
                    <a:pt x="492755" y="458363"/>
                  </a:cubicBezTo>
                  <a:cubicBezTo>
                    <a:pt x="492101" y="466216"/>
                    <a:pt x="492101" y="474723"/>
                    <a:pt x="494719" y="482576"/>
                  </a:cubicBezTo>
                  <a:cubicBezTo>
                    <a:pt x="499299" y="497627"/>
                    <a:pt x="503226" y="512023"/>
                    <a:pt x="508461" y="527074"/>
                  </a:cubicBezTo>
                  <a:cubicBezTo>
                    <a:pt x="511733" y="536236"/>
                    <a:pt x="509115" y="538853"/>
                    <a:pt x="499954" y="538853"/>
                  </a:cubicBezTo>
                  <a:cubicBezTo>
                    <a:pt x="479668" y="538853"/>
                    <a:pt x="460036" y="538853"/>
                    <a:pt x="439750" y="539508"/>
                  </a:cubicBezTo>
                  <a:cubicBezTo>
                    <a:pt x="432552" y="539508"/>
                    <a:pt x="425353" y="539508"/>
                    <a:pt x="417501" y="539508"/>
                  </a:cubicBezTo>
                  <a:cubicBezTo>
                    <a:pt x="420118" y="544743"/>
                    <a:pt x="422736" y="544743"/>
                    <a:pt x="425353" y="544743"/>
                  </a:cubicBezTo>
                  <a:cubicBezTo>
                    <a:pt x="451529" y="549324"/>
                    <a:pt x="477704" y="552595"/>
                    <a:pt x="503880" y="549978"/>
                  </a:cubicBezTo>
                  <a:cubicBezTo>
                    <a:pt x="513041" y="548669"/>
                    <a:pt x="516968" y="550632"/>
                    <a:pt x="518931" y="560448"/>
                  </a:cubicBezTo>
                  <a:cubicBezTo>
                    <a:pt x="526783" y="593822"/>
                    <a:pt x="536599" y="627196"/>
                    <a:pt x="545107" y="659915"/>
                  </a:cubicBezTo>
                  <a:cubicBezTo>
                    <a:pt x="552959" y="690017"/>
                    <a:pt x="568664" y="714230"/>
                    <a:pt x="592222" y="733861"/>
                  </a:cubicBezTo>
                  <a:cubicBezTo>
                    <a:pt x="623633" y="758728"/>
                    <a:pt x="658970" y="769853"/>
                    <a:pt x="697579" y="753493"/>
                  </a:cubicBezTo>
                  <a:cubicBezTo>
                    <a:pt x="716556" y="745640"/>
                    <a:pt x="735534" y="739096"/>
                    <a:pt x="755165" y="732553"/>
                  </a:cubicBezTo>
                  <a:cubicBezTo>
                    <a:pt x="779378" y="724045"/>
                    <a:pt x="803590" y="716847"/>
                    <a:pt x="825185" y="702451"/>
                  </a:cubicBezTo>
                  <a:cubicBezTo>
                    <a:pt x="844817" y="689363"/>
                    <a:pt x="856596" y="670386"/>
                    <a:pt x="846780" y="653371"/>
                  </a:cubicBezTo>
                  <a:cubicBezTo>
                    <a:pt x="833038" y="629159"/>
                    <a:pt x="814060" y="610836"/>
                    <a:pt x="790503" y="596440"/>
                  </a:cubicBezTo>
                  <a:cubicBezTo>
                    <a:pt x="752548" y="574190"/>
                    <a:pt x="713939" y="551287"/>
                    <a:pt x="675330" y="529037"/>
                  </a:cubicBezTo>
                  <a:cubicBezTo>
                    <a:pt x="672713" y="527729"/>
                    <a:pt x="669441" y="527074"/>
                    <a:pt x="669441" y="522494"/>
                  </a:cubicBezTo>
                  <a:cubicBezTo>
                    <a:pt x="703469" y="517258"/>
                    <a:pt x="736188" y="506788"/>
                    <a:pt x="768907" y="497627"/>
                  </a:cubicBezTo>
                  <a:cubicBezTo>
                    <a:pt x="775451" y="495664"/>
                    <a:pt x="781341" y="496972"/>
                    <a:pt x="787885" y="500244"/>
                  </a:cubicBezTo>
                  <a:cubicBezTo>
                    <a:pt x="806208" y="510715"/>
                    <a:pt x="825839" y="517258"/>
                    <a:pt x="845471" y="525111"/>
                  </a:cubicBezTo>
                  <a:cubicBezTo>
                    <a:pt x="865757" y="532964"/>
                    <a:pt x="886698" y="540162"/>
                    <a:pt x="910256" y="546706"/>
                  </a:cubicBezTo>
                  <a:cubicBezTo>
                    <a:pt x="870338" y="556522"/>
                    <a:pt x="833038" y="564374"/>
                    <a:pt x="795738" y="571573"/>
                  </a:cubicBezTo>
                  <a:cubicBezTo>
                    <a:pt x="792466" y="574845"/>
                    <a:pt x="792466" y="578117"/>
                    <a:pt x="797047" y="580734"/>
                  </a:cubicBezTo>
                  <a:cubicBezTo>
                    <a:pt x="801627" y="580080"/>
                    <a:pt x="805553" y="579425"/>
                    <a:pt x="810134" y="579425"/>
                  </a:cubicBezTo>
                  <a:cubicBezTo>
                    <a:pt x="816024" y="578771"/>
                    <a:pt x="821913" y="578117"/>
                    <a:pt x="827802" y="577462"/>
                  </a:cubicBezTo>
                  <a:cubicBezTo>
                    <a:pt x="841545" y="575499"/>
                    <a:pt x="855942" y="573536"/>
                    <a:pt x="869684" y="571573"/>
                  </a:cubicBezTo>
                  <a:cubicBezTo>
                    <a:pt x="884080" y="568955"/>
                    <a:pt x="898477" y="566338"/>
                    <a:pt x="912873" y="563066"/>
                  </a:cubicBezTo>
                  <a:cubicBezTo>
                    <a:pt x="937086" y="557176"/>
                    <a:pt x="960644" y="559139"/>
                    <a:pt x="982893" y="570918"/>
                  </a:cubicBezTo>
                  <a:cubicBezTo>
                    <a:pt x="1012340" y="585969"/>
                    <a:pt x="1041788" y="601020"/>
                    <a:pt x="1071235" y="616726"/>
                  </a:cubicBezTo>
                  <a:cubicBezTo>
                    <a:pt x="1077125" y="619998"/>
                    <a:pt x="1082360" y="623924"/>
                    <a:pt x="1087595" y="629813"/>
                  </a:cubicBezTo>
                  <a:cubicBezTo>
                    <a:pt x="1076470" y="630468"/>
                    <a:pt x="1066655" y="629813"/>
                    <a:pt x="1056839" y="631122"/>
                  </a:cubicBezTo>
                  <a:cubicBezTo>
                    <a:pt x="1021502" y="635048"/>
                    <a:pt x="988128" y="646828"/>
                    <a:pt x="955408" y="657952"/>
                  </a:cubicBezTo>
                  <a:cubicBezTo>
                    <a:pt x="922689" y="669077"/>
                    <a:pt x="891278" y="683473"/>
                    <a:pt x="863794" y="706377"/>
                  </a:cubicBezTo>
                  <a:cubicBezTo>
                    <a:pt x="839582" y="726663"/>
                    <a:pt x="812097" y="743023"/>
                    <a:pt x="781995" y="752839"/>
                  </a:cubicBezTo>
                  <a:cubicBezTo>
                    <a:pt x="774797" y="755456"/>
                    <a:pt x="766944" y="756111"/>
                    <a:pt x="759092" y="760037"/>
                  </a:cubicBezTo>
                  <a:cubicBezTo>
                    <a:pt x="761055" y="760037"/>
                    <a:pt x="762364" y="760037"/>
                    <a:pt x="763672" y="760037"/>
                  </a:cubicBezTo>
                  <a:cubicBezTo>
                    <a:pt x="766290" y="760037"/>
                    <a:pt x="768253" y="760037"/>
                    <a:pt x="770871" y="759382"/>
                  </a:cubicBezTo>
                  <a:cubicBezTo>
                    <a:pt x="812752" y="756765"/>
                    <a:pt x="844817" y="732553"/>
                    <a:pt x="878845" y="711612"/>
                  </a:cubicBezTo>
                  <a:cubicBezTo>
                    <a:pt x="888006" y="705723"/>
                    <a:pt x="896513" y="698524"/>
                    <a:pt x="906329" y="693944"/>
                  </a:cubicBezTo>
                  <a:cubicBezTo>
                    <a:pt x="957372" y="670386"/>
                    <a:pt x="1011031" y="654680"/>
                    <a:pt x="1066655" y="646173"/>
                  </a:cubicBezTo>
                  <a:cubicBezTo>
                    <a:pt x="1089558" y="642901"/>
                    <a:pt x="1111808" y="642901"/>
                    <a:pt x="1126204" y="665805"/>
                  </a:cubicBezTo>
                  <a:cubicBezTo>
                    <a:pt x="1128167" y="669077"/>
                    <a:pt x="1132748" y="671694"/>
                    <a:pt x="1135365" y="674312"/>
                  </a:cubicBezTo>
                  <a:cubicBezTo>
                    <a:pt x="1149108" y="687400"/>
                    <a:pt x="1159578" y="702451"/>
                    <a:pt x="1170703" y="720119"/>
                  </a:cubicBezTo>
                  <a:cubicBezTo>
                    <a:pt x="1156306" y="720119"/>
                    <a:pt x="1147145" y="727317"/>
                    <a:pt x="1140601" y="736479"/>
                  </a:cubicBezTo>
                  <a:cubicBezTo>
                    <a:pt x="1134057" y="744986"/>
                    <a:pt x="1126858" y="753493"/>
                    <a:pt x="1121623" y="762654"/>
                  </a:cubicBezTo>
                  <a:cubicBezTo>
                    <a:pt x="1103301" y="797991"/>
                    <a:pt x="1075816" y="823513"/>
                    <a:pt x="1043097" y="844453"/>
                  </a:cubicBezTo>
                  <a:cubicBezTo>
                    <a:pt x="1020847" y="858195"/>
                    <a:pt x="999253" y="871937"/>
                    <a:pt x="974386" y="880445"/>
                  </a:cubicBezTo>
                  <a:cubicBezTo>
                    <a:pt x="929887" y="896804"/>
                    <a:pt x="884080" y="900076"/>
                    <a:pt x="837618" y="895495"/>
                  </a:cubicBezTo>
                  <a:cubicBezTo>
                    <a:pt x="814715" y="893532"/>
                    <a:pt x="791811" y="889606"/>
                    <a:pt x="768907" y="888297"/>
                  </a:cubicBezTo>
                  <a:cubicBezTo>
                    <a:pt x="817987" y="907929"/>
                    <a:pt x="869029" y="915782"/>
                    <a:pt x="922035" y="911201"/>
                  </a:cubicBezTo>
                  <a:cubicBezTo>
                    <a:pt x="959335" y="907929"/>
                    <a:pt x="995326" y="896150"/>
                    <a:pt x="1028046" y="876518"/>
                  </a:cubicBezTo>
                  <a:cubicBezTo>
                    <a:pt x="1066655" y="853615"/>
                    <a:pt x="1101992" y="828748"/>
                    <a:pt x="1124895" y="788830"/>
                  </a:cubicBezTo>
                  <a:cubicBezTo>
                    <a:pt x="1139946" y="763309"/>
                    <a:pt x="1160233" y="744332"/>
                    <a:pt x="1187717" y="732553"/>
                  </a:cubicBezTo>
                  <a:cubicBezTo>
                    <a:pt x="1195569" y="729281"/>
                    <a:pt x="1194261" y="725354"/>
                    <a:pt x="1190989" y="719465"/>
                  </a:cubicBezTo>
                  <a:cubicBezTo>
                    <a:pt x="1179864" y="701142"/>
                    <a:pt x="1166122" y="687400"/>
                    <a:pt x="1153034" y="673003"/>
                  </a:cubicBezTo>
                  <a:close/>
                  <a:moveTo>
                    <a:pt x="244742" y="85361"/>
                  </a:moveTo>
                  <a:cubicBezTo>
                    <a:pt x="244088" y="85361"/>
                    <a:pt x="242779" y="84707"/>
                    <a:pt x="242124" y="84053"/>
                  </a:cubicBezTo>
                  <a:cubicBezTo>
                    <a:pt x="242124" y="84053"/>
                    <a:pt x="242779" y="82090"/>
                    <a:pt x="242779" y="82744"/>
                  </a:cubicBezTo>
                  <a:cubicBezTo>
                    <a:pt x="244088" y="82744"/>
                    <a:pt x="244742" y="83398"/>
                    <a:pt x="246051" y="84053"/>
                  </a:cubicBezTo>
                  <a:cubicBezTo>
                    <a:pt x="244742" y="84053"/>
                    <a:pt x="244742" y="85361"/>
                    <a:pt x="244742" y="85361"/>
                  </a:cubicBezTo>
                  <a:close/>
                  <a:moveTo>
                    <a:pt x="601384" y="343845"/>
                  </a:moveTo>
                  <a:cubicBezTo>
                    <a:pt x="600730" y="342536"/>
                    <a:pt x="599421" y="341882"/>
                    <a:pt x="598766" y="340573"/>
                  </a:cubicBezTo>
                  <a:cubicBezTo>
                    <a:pt x="598112" y="339265"/>
                    <a:pt x="599421" y="338610"/>
                    <a:pt x="600730" y="339265"/>
                  </a:cubicBezTo>
                  <a:cubicBezTo>
                    <a:pt x="601384" y="339919"/>
                    <a:pt x="602693" y="340573"/>
                    <a:pt x="602693" y="341228"/>
                  </a:cubicBezTo>
                  <a:cubicBezTo>
                    <a:pt x="603347" y="343191"/>
                    <a:pt x="602038" y="343191"/>
                    <a:pt x="601384" y="343845"/>
                  </a:cubicBezTo>
                  <a:close/>
                  <a:moveTo>
                    <a:pt x="439750" y="140985"/>
                  </a:moveTo>
                  <a:cubicBezTo>
                    <a:pt x="433860" y="133786"/>
                    <a:pt x="427317" y="127897"/>
                    <a:pt x="422736" y="117427"/>
                  </a:cubicBezTo>
                  <a:cubicBezTo>
                    <a:pt x="432552" y="119390"/>
                    <a:pt x="441713" y="120044"/>
                    <a:pt x="449566" y="123970"/>
                  </a:cubicBezTo>
                  <a:cubicBezTo>
                    <a:pt x="474432" y="135095"/>
                    <a:pt x="500608" y="142948"/>
                    <a:pt x="527438" y="148183"/>
                  </a:cubicBezTo>
                  <a:cubicBezTo>
                    <a:pt x="564738" y="156036"/>
                    <a:pt x="593531" y="179594"/>
                    <a:pt x="621670" y="204460"/>
                  </a:cubicBezTo>
                  <a:cubicBezTo>
                    <a:pt x="645882" y="225401"/>
                    <a:pt x="659625" y="250268"/>
                    <a:pt x="658970" y="282987"/>
                  </a:cubicBezTo>
                  <a:cubicBezTo>
                    <a:pt x="658316" y="300656"/>
                    <a:pt x="660933" y="318324"/>
                    <a:pt x="658970" y="335993"/>
                  </a:cubicBezTo>
                  <a:cubicBezTo>
                    <a:pt x="658316" y="341228"/>
                    <a:pt x="658316" y="347772"/>
                    <a:pt x="652426" y="349735"/>
                  </a:cubicBezTo>
                  <a:cubicBezTo>
                    <a:pt x="645882" y="351044"/>
                    <a:pt x="643919" y="344500"/>
                    <a:pt x="640647" y="340573"/>
                  </a:cubicBezTo>
                  <a:cubicBezTo>
                    <a:pt x="629523" y="324868"/>
                    <a:pt x="617089" y="310471"/>
                    <a:pt x="602693" y="297384"/>
                  </a:cubicBezTo>
                  <a:cubicBezTo>
                    <a:pt x="547070" y="246996"/>
                    <a:pt x="488829" y="198571"/>
                    <a:pt x="439750" y="140985"/>
                  </a:cubicBezTo>
                  <a:close/>
                  <a:moveTo>
                    <a:pt x="731608" y="584661"/>
                  </a:moveTo>
                  <a:cubicBezTo>
                    <a:pt x="761709" y="605601"/>
                    <a:pt x="791157" y="627196"/>
                    <a:pt x="821259" y="648791"/>
                  </a:cubicBezTo>
                  <a:cubicBezTo>
                    <a:pt x="833038" y="657298"/>
                    <a:pt x="832383" y="658607"/>
                    <a:pt x="819950" y="667114"/>
                  </a:cubicBezTo>
                  <a:cubicBezTo>
                    <a:pt x="814060" y="671040"/>
                    <a:pt x="808171" y="676275"/>
                    <a:pt x="802282" y="680201"/>
                  </a:cubicBezTo>
                  <a:cubicBezTo>
                    <a:pt x="776760" y="699179"/>
                    <a:pt x="747313" y="708995"/>
                    <a:pt x="716556" y="715538"/>
                  </a:cubicBezTo>
                  <a:cubicBezTo>
                    <a:pt x="691035" y="721428"/>
                    <a:pt x="664860" y="723391"/>
                    <a:pt x="639993" y="732553"/>
                  </a:cubicBezTo>
                  <a:cubicBezTo>
                    <a:pt x="633449" y="735170"/>
                    <a:pt x="627560" y="733861"/>
                    <a:pt x="621016" y="730589"/>
                  </a:cubicBezTo>
                  <a:cubicBezTo>
                    <a:pt x="591568" y="714230"/>
                    <a:pt x="571936" y="690017"/>
                    <a:pt x="562121" y="657952"/>
                  </a:cubicBezTo>
                  <a:cubicBezTo>
                    <a:pt x="545107" y="600366"/>
                    <a:pt x="530710" y="541471"/>
                    <a:pt x="511078" y="484539"/>
                  </a:cubicBezTo>
                  <a:cubicBezTo>
                    <a:pt x="509115" y="479304"/>
                    <a:pt x="508461" y="473414"/>
                    <a:pt x="507806" y="470142"/>
                  </a:cubicBezTo>
                  <a:cubicBezTo>
                    <a:pt x="507806" y="456400"/>
                    <a:pt x="511078" y="453128"/>
                    <a:pt x="522857" y="453783"/>
                  </a:cubicBezTo>
                  <a:cubicBezTo>
                    <a:pt x="543798" y="455091"/>
                    <a:pt x="562775" y="462944"/>
                    <a:pt x="579789" y="474723"/>
                  </a:cubicBezTo>
                  <a:cubicBezTo>
                    <a:pt x="630177" y="511369"/>
                    <a:pt x="680565" y="548669"/>
                    <a:pt x="731608" y="584661"/>
                  </a:cubicBezTo>
                  <a:close/>
                  <a:moveTo>
                    <a:pt x="769562" y="378528"/>
                  </a:moveTo>
                  <a:cubicBezTo>
                    <a:pt x="771525" y="374602"/>
                    <a:pt x="775451" y="375256"/>
                    <a:pt x="778723" y="375910"/>
                  </a:cubicBezTo>
                  <a:cubicBezTo>
                    <a:pt x="803590" y="379182"/>
                    <a:pt x="827802" y="383763"/>
                    <a:pt x="852670" y="388998"/>
                  </a:cubicBezTo>
                  <a:cubicBezTo>
                    <a:pt x="858559" y="390307"/>
                    <a:pt x="860522" y="394888"/>
                    <a:pt x="861831" y="399468"/>
                  </a:cubicBezTo>
                  <a:cubicBezTo>
                    <a:pt x="863140" y="407975"/>
                    <a:pt x="865757" y="415828"/>
                    <a:pt x="865103" y="423026"/>
                  </a:cubicBezTo>
                  <a:cubicBezTo>
                    <a:pt x="865103" y="428261"/>
                    <a:pt x="865103" y="430879"/>
                    <a:pt x="865103" y="434151"/>
                  </a:cubicBezTo>
                  <a:cubicBezTo>
                    <a:pt x="865103" y="441349"/>
                    <a:pt x="861177" y="443967"/>
                    <a:pt x="854633" y="442004"/>
                  </a:cubicBezTo>
                  <a:cubicBezTo>
                    <a:pt x="845471" y="440040"/>
                    <a:pt x="836310" y="438732"/>
                    <a:pt x="827148" y="438077"/>
                  </a:cubicBezTo>
                  <a:cubicBezTo>
                    <a:pt x="819950" y="437423"/>
                    <a:pt x="812752" y="434151"/>
                    <a:pt x="807517" y="429570"/>
                  </a:cubicBezTo>
                  <a:cubicBezTo>
                    <a:pt x="793775" y="417791"/>
                    <a:pt x="782650" y="403395"/>
                    <a:pt x="772179" y="388344"/>
                  </a:cubicBezTo>
                  <a:cubicBezTo>
                    <a:pt x="769562" y="385726"/>
                    <a:pt x="768253" y="382454"/>
                    <a:pt x="769562" y="37852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8BA9F9B7-8ECE-421E-B178-E046FEFC3A21}"/>
                </a:ext>
              </a:extLst>
            </p:cNvPr>
            <p:cNvSpPr/>
            <p:nvPr/>
          </p:nvSpPr>
          <p:spPr>
            <a:xfrm>
              <a:off x="6958484" y="549687"/>
              <a:ext cx="92269" cy="30101"/>
            </a:xfrm>
            <a:custGeom>
              <a:avLst/>
              <a:gdLst>
                <a:gd name="connsiteX0" fmla="*/ 92269 w 92269"/>
                <a:gd name="connsiteY0" fmla="*/ 30102 h 30101"/>
                <a:gd name="connsiteX1" fmla="*/ 92269 w 92269"/>
                <a:gd name="connsiteY1" fmla="*/ 30102 h 30101"/>
                <a:gd name="connsiteX2" fmla="*/ 0 w 92269"/>
                <a:gd name="connsiteY2" fmla="*/ 0 h 30101"/>
                <a:gd name="connsiteX3" fmla="*/ 92269 w 92269"/>
                <a:gd name="connsiteY3" fmla="*/ 30102 h 30101"/>
                <a:gd name="connsiteX4" fmla="*/ 92269 w 92269"/>
                <a:gd name="connsiteY4" fmla="*/ 30102 h 3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9" h="30101">
                  <a:moveTo>
                    <a:pt x="92269" y="30102"/>
                  </a:moveTo>
                  <a:cubicBezTo>
                    <a:pt x="92269" y="30102"/>
                    <a:pt x="92269" y="30102"/>
                    <a:pt x="92269" y="30102"/>
                  </a:cubicBezTo>
                  <a:cubicBezTo>
                    <a:pt x="61513" y="20286"/>
                    <a:pt x="30102" y="10470"/>
                    <a:pt x="0" y="0"/>
                  </a:cubicBezTo>
                  <a:cubicBezTo>
                    <a:pt x="30756" y="10470"/>
                    <a:pt x="61513" y="19632"/>
                    <a:pt x="92269" y="30102"/>
                  </a:cubicBezTo>
                  <a:cubicBezTo>
                    <a:pt x="92269" y="30102"/>
                    <a:pt x="92269" y="30102"/>
                    <a:pt x="92269" y="3010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B3022D8C-C084-4596-82DE-0B651DD7CD1D}"/>
                </a:ext>
              </a:extLst>
            </p:cNvPr>
            <p:cNvSpPr/>
            <p:nvPr/>
          </p:nvSpPr>
          <p:spPr>
            <a:xfrm>
              <a:off x="6843312" y="475741"/>
              <a:ext cx="1963" cy="7852"/>
            </a:xfrm>
            <a:custGeom>
              <a:avLst/>
              <a:gdLst>
                <a:gd name="connsiteX0" fmla="*/ 1963 w 1963"/>
                <a:gd name="connsiteY0" fmla="*/ 7853 h 7852"/>
                <a:gd name="connsiteX1" fmla="*/ 0 w 1963"/>
                <a:gd name="connsiteY1" fmla="*/ 0 h 7852"/>
                <a:gd name="connsiteX2" fmla="*/ 1963 w 1963"/>
                <a:gd name="connsiteY2" fmla="*/ 7853 h 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3" h="7852">
                  <a:moveTo>
                    <a:pt x="1963" y="7853"/>
                  </a:moveTo>
                  <a:cubicBezTo>
                    <a:pt x="1309" y="5235"/>
                    <a:pt x="654" y="2618"/>
                    <a:pt x="0" y="0"/>
                  </a:cubicBezTo>
                  <a:cubicBezTo>
                    <a:pt x="654" y="2618"/>
                    <a:pt x="1309" y="5235"/>
                    <a:pt x="1963" y="785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44097A09-7C17-4152-AB6C-E6224503DB06}"/>
                </a:ext>
              </a:extLst>
            </p:cNvPr>
            <p:cNvSpPr/>
            <p:nvPr/>
          </p:nvSpPr>
          <p:spPr>
            <a:xfrm>
              <a:off x="6711125" y="155090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  <a:gd name="connsiteX3" fmla="*/ 0 w 6543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FB07C18A-4C15-43E4-81E3-02D044EE8542}"/>
                </a:ext>
              </a:extLst>
            </p:cNvPr>
            <p:cNvSpPr/>
            <p:nvPr/>
          </p:nvSpPr>
          <p:spPr>
            <a:xfrm>
              <a:off x="6711125" y="155090"/>
              <a:ext cx="30756" cy="24212"/>
            </a:xfrm>
            <a:custGeom>
              <a:avLst/>
              <a:gdLst>
                <a:gd name="connsiteX0" fmla="*/ 30756 w 30756"/>
                <a:gd name="connsiteY0" fmla="*/ 24212 h 24212"/>
                <a:gd name="connsiteX1" fmla="*/ 0 w 30756"/>
                <a:gd name="connsiteY1" fmla="*/ 0 h 24212"/>
                <a:gd name="connsiteX2" fmla="*/ 0 w 30756"/>
                <a:gd name="connsiteY2" fmla="*/ 0 h 24212"/>
                <a:gd name="connsiteX3" fmla="*/ 30756 w 30756"/>
                <a:gd name="connsiteY3" fmla="*/ 24212 h 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56" h="24212">
                  <a:moveTo>
                    <a:pt x="30756" y="24212"/>
                  </a:moveTo>
                  <a:cubicBezTo>
                    <a:pt x="21595" y="14397"/>
                    <a:pt x="12434" y="523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34" y="5890"/>
                    <a:pt x="21595" y="15051"/>
                    <a:pt x="30756" y="2421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B33739A2-EA4C-40C2-AAA0-31726317D392}"/>
                </a:ext>
              </a:extLst>
            </p:cNvPr>
            <p:cNvSpPr/>
            <p:nvPr/>
          </p:nvSpPr>
          <p:spPr>
            <a:xfrm>
              <a:off x="6832841" y="435168"/>
              <a:ext cx="3926" cy="17668"/>
            </a:xfrm>
            <a:custGeom>
              <a:avLst/>
              <a:gdLst>
                <a:gd name="connsiteX0" fmla="*/ 3927 w 3926"/>
                <a:gd name="connsiteY0" fmla="*/ 17668 h 17668"/>
                <a:gd name="connsiteX1" fmla="*/ 0 w 3926"/>
                <a:gd name="connsiteY1" fmla="*/ 0 h 17668"/>
                <a:gd name="connsiteX2" fmla="*/ 3927 w 3926"/>
                <a:gd name="connsiteY2" fmla="*/ 17668 h 1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6" h="17668">
                  <a:moveTo>
                    <a:pt x="3927" y="17668"/>
                  </a:moveTo>
                  <a:cubicBezTo>
                    <a:pt x="2618" y="11779"/>
                    <a:pt x="1309" y="5890"/>
                    <a:pt x="0" y="0"/>
                  </a:cubicBezTo>
                  <a:cubicBezTo>
                    <a:pt x="1309" y="5235"/>
                    <a:pt x="2618" y="11125"/>
                    <a:pt x="3927" y="1766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D76C612B-7344-49E8-B8EF-8022C59C82A0}"/>
                </a:ext>
              </a:extLst>
            </p:cNvPr>
            <p:cNvSpPr/>
            <p:nvPr/>
          </p:nvSpPr>
          <p:spPr>
            <a:xfrm>
              <a:off x="6900244" y="616434"/>
              <a:ext cx="17668" cy="1963"/>
            </a:xfrm>
            <a:custGeom>
              <a:avLst/>
              <a:gdLst>
                <a:gd name="connsiteX0" fmla="*/ 17668 w 17668"/>
                <a:gd name="connsiteY0" fmla="*/ 0 h 1963"/>
                <a:gd name="connsiteX1" fmla="*/ 0 w 17668"/>
                <a:gd name="connsiteY1" fmla="*/ 1963 h 1963"/>
                <a:gd name="connsiteX2" fmla="*/ 17668 w 17668"/>
                <a:gd name="connsiteY2" fmla="*/ 0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68" h="1963">
                  <a:moveTo>
                    <a:pt x="17668" y="0"/>
                  </a:moveTo>
                  <a:cubicBezTo>
                    <a:pt x="11779" y="654"/>
                    <a:pt x="5889" y="1309"/>
                    <a:pt x="0" y="1963"/>
                  </a:cubicBezTo>
                  <a:cubicBezTo>
                    <a:pt x="5889" y="1309"/>
                    <a:pt x="11779" y="654"/>
                    <a:pt x="17668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D53835BB-2DD8-473D-BC20-C8746BB1A58C}"/>
                </a:ext>
              </a:extLst>
            </p:cNvPr>
            <p:cNvSpPr/>
            <p:nvPr/>
          </p:nvSpPr>
          <p:spPr>
            <a:xfrm>
              <a:off x="6433664" y="182574"/>
              <a:ext cx="38609" cy="41880"/>
            </a:xfrm>
            <a:custGeom>
              <a:avLst/>
              <a:gdLst>
                <a:gd name="connsiteX0" fmla="*/ 38609 w 38609"/>
                <a:gd name="connsiteY0" fmla="*/ 41881 h 41880"/>
                <a:gd name="connsiteX1" fmla="*/ 38609 w 38609"/>
                <a:gd name="connsiteY1" fmla="*/ 41881 h 41880"/>
                <a:gd name="connsiteX2" fmla="*/ 38609 w 38609"/>
                <a:gd name="connsiteY2" fmla="*/ 41881 h 41880"/>
                <a:gd name="connsiteX3" fmla="*/ 0 w 38609"/>
                <a:gd name="connsiteY3" fmla="*/ 0 h 41880"/>
                <a:gd name="connsiteX4" fmla="*/ 38609 w 38609"/>
                <a:gd name="connsiteY4" fmla="*/ 41881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09" h="41880">
                  <a:moveTo>
                    <a:pt x="38609" y="41881"/>
                  </a:moveTo>
                  <a:cubicBezTo>
                    <a:pt x="38609" y="41881"/>
                    <a:pt x="38609" y="41881"/>
                    <a:pt x="38609" y="41881"/>
                  </a:cubicBezTo>
                  <a:cubicBezTo>
                    <a:pt x="38609" y="41881"/>
                    <a:pt x="38609" y="41881"/>
                    <a:pt x="38609" y="41881"/>
                  </a:cubicBezTo>
                  <a:cubicBezTo>
                    <a:pt x="23558" y="30102"/>
                    <a:pt x="11779" y="15051"/>
                    <a:pt x="0" y="0"/>
                  </a:cubicBezTo>
                  <a:cubicBezTo>
                    <a:pt x="12434" y="15051"/>
                    <a:pt x="24212" y="30102"/>
                    <a:pt x="38609" y="418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C2281E5B-8C84-4068-9B5C-5F2D8150EF94}"/>
                </a:ext>
              </a:extLst>
            </p:cNvPr>
            <p:cNvSpPr/>
            <p:nvPr/>
          </p:nvSpPr>
          <p:spPr>
            <a:xfrm>
              <a:off x="6706544" y="412919"/>
              <a:ext cx="140039" cy="83107"/>
            </a:xfrm>
            <a:custGeom>
              <a:avLst/>
              <a:gdLst>
                <a:gd name="connsiteX0" fmla="*/ 140039 w 140039"/>
                <a:gd name="connsiteY0" fmla="*/ 83107 h 83107"/>
                <a:gd name="connsiteX1" fmla="*/ 140039 w 140039"/>
                <a:gd name="connsiteY1" fmla="*/ 83107 h 83107"/>
                <a:gd name="connsiteX2" fmla="*/ 0 w 140039"/>
                <a:gd name="connsiteY2" fmla="*/ 0 h 83107"/>
                <a:gd name="connsiteX3" fmla="*/ 140039 w 140039"/>
                <a:gd name="connsiteY3" fmla="*/ 83107 h 83107"/>
                <a:gd name="connsiteX4" fmla="*/ 140039 w 140039"/>
                <a:gd name="connsiteY4" fmla="*/ 83107 h 8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039" h="83107">
                  <a:moveTo>
                    <a:pt x="140039" y="83107"/>
                  </a:moveTo>
                  <a:cubicBezTo>
                    <a:pt x="140039" y="83107"/>
                    <a:pt x="140039" y="83107"/>
                    <a:pt x="140039" y="83107"/>
                  </a:cubicBezTo>
                  <a:cubicBezTo>
                    <a:pt x="92269" y="56932"/>
                    <a:pt x="45153" y="30102"/>
                    <a:pt x="0" y="0"/>
                  </a:cubicBezTo>
                  <a:cubicBezTo>
                    <a:pt x="45153" y="29448"/>
                    <a:pt x="92269" y="56932"/>
                    <a:pt x="140039" y="83107"/>
                  </a:cubicBezTo>
                  <a:cubicBezTo>
                    <a:pt x="140039" y="83107"/>
                    <a:pt x="140039" y="83107"/>
                    <a:pt x="140039" y="8310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EEECED7D-E82E-457B-BBFC-F59CDF24E34C}"/>
                </a:ext>
              </a:extLst>
            </p:cNvPr>
            <p:cNvSpPr/>
            <p:nvPr/>
          </p:nvSpPr>
          <p:spPr>
            <a:xfrm>
              <a:off x="6401599" y="235580"/>
              <a:ext cx="61512" cy="20940"/>
            </a:xfrm>
            <a:custGeom>
              <a:avLst/>
              <a:gdLst>
                <a:gd name="connsiteX0" fmla="*/ 61512 w 61512"/>
                <a:gd name="connsiteY0" fmla="*/ 20940 h 20940"/>
                <a:gd name="connsiteX1" fmla="*/ 61512 w 61512"/>
                <a:gd name="connsiteY1" fmla="*/ 20940 h 20940"/>
                <a:gd name="connsiteX2" fmla="*/ 0 w 61512"/>
                <a:gd name="connsiteY2" fmla="*/ 0 h 20940"/>
                <a:gd name="connsiteX3" fmla="*/ 61512 w 61512"/>
                <a:gd name="connsiteY3" fmla="*/ 20940 h 20940"/>
                <a:gd name="connsiteX4" fmla="*/ 61512 w 61512"/>
                <a:gd name="connsiteY4" fmla="*/ 20940 h 2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20940">
                  <a:moveTo>
                    <a:pt x="61512" y="20940"/>
                  </a:moveTo>
                  <a:cubicBezTo>
                    <a:pt x="61512" y="20940"/>
                    <a:pt x="61512" y="20940"/>
                    <a:pt x="61512" y="20940"/>
                  </a:cubicBezTo>
                  <a:cubicBezTo>
                    <a:pt x="40572" y="14397"/>
                    <a:pt x="20941" y="4581"/>
                    <a:pt x="0" y="0"/>
                  </a:cubicBezTo>
                  <a:cubicBezTo>
                    <a:pt x="21595" y="4581"/>
                    <a:pt x="41226" y="14397"/>
                    <a:pt x="61512" y="20940"/>
                  </a:cubicBezTo>
                  <a:cubicBezTo>
                    <a:pt x="61512" y="20940"/>
                    <a:pt x="61512" y="20940"/>
                    <a:pt x="61512" y="2094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6E9A485A-1A0A-4744-BD09-AF728085B072}"/>
                </a:ext>
              </a:extLst>
            </p:cNvPr>
            <p:cNvSpPr/>
            <p:nvPr/>
          </p:nvSpPr>
          <p:spPr>
            <a:xfrm>
              <a:off x="7632860" y="457125"/>
              <a:ext cx="554909" cy="286915"/>
            </a:xfrm>
            <a:custGeom>
              <a:avLst/>
              <a:gdLst>
                <a:gd name="connsiteX0" fmla="*/ 42835 w 554909"/>
                <a:gd name="connsiteY0" fmla="*/ 286916 h 286915"/>
                <a:gd name="connsiteX1" fmla="*/ 108274 w 554909"/>
                <a:gd name="connsiteY1" fmla="*/ 277100 h 286915"/>
                <a:gd name="connsiteX2" fmla="*/ 225409 w 554909"/>
                <a:gd name="connsiteY2" fmla="*/ 209698 h 286915"/>
                <a:gd name="connsiteX3" fmla="*/ 272525 w 554909"/>
                <a:gd name="connsiteY3" fmla="*/ 178941 h 286915"/>
                <a:gd name="connsiteX4" fmla="*/ 294775 w 554909"/>
                <a:gd name="connsiteY4" fmla="*/ 169126 h 286915"/>
                <a:gd name="connsiteX5" fmla="*/ 414528 w 554909"/>
                <a:gd name="connsiteY5" fmla="*/ 122664 h 286915"/>
                <a:gd name="connsiteX6" fmla="*/ 536899 w 554909"/>
                <a:gd name="connsiteY6" fmla="*/ 70313 h 286915"/>
                <a:gd name="connsiteX7" fmla="*/ 554567 w 554909"/>
                <a:gd name="connsiteY7" fmla="*/ 34976 h 286915"/>
                <a:gd name="connsiteX8" fmla="*/ 525120 w 554909"/>
                <a:gd name="connsiteY8" fmla="*/ 6183 h 286915"/>
                <a:gd name="connsiteX9" fmla="*/ 459681 w 554909"/>
                <a:gd name="connsiteY9" fmla="*/ 293 h 286915"/>
                <a:gd name="connsiteX10" fmla="*/ 264673 w 554909"/>
                <a:gd name="connsiteY10" fmla="*/ 8800 h 286915"/>
                <a:gd name="connsiteX11" fmla="*/ 227372 w 554909"/>
                <a:gd name="connsiteY11" fmla="*/ 11418 h 286915"/>
                <a:gd name="connsiteX12" fmla="*/ 173713 w 554909"/>
                <a:gd name="connsiteY12" fmla="*/ 31704 h 286915"/>
                <a:gd name="connsiteX13" fmla="*/ 83407 w 554909"/>
                <a:gd name="connsiteY13" fmla="*/ 125936 h 286915"/>
                <a:gd name="connsiteX14" fmla="*/ 74246 w 554909"/>
                <a:gd name="connsiteY14" fmla="*/ 139024 h 286915"/>
                <a:gd name="connsiteX15" fmla="*/ 16005 w 554909"/>
                <a:gd name="connsiteY15" fmla="*/ 221477 h 286915"/>
                <a:gd name="connsiteX16" fmla="*/ 7498 w 554909"/>
                <a:gd name="connsiteY16" fmla="*/ 236528 h 286915"/>
                <a:gd name="connsiteX17" fmla="*/ 42835 w 554909"/>
                <a:gd name="connsiteY17" fmla="*/ 286916 h 286915"/>
                <a:gd name="connsiteX18" fmla="*/ 82098 w 554909"/>
                <a:gd name="connsiteY18" fmla="*/ 184177 h 286915"/>
                <a:gd name="connsiteX19" fmla="*/ 114163 w 554909"/>
                <a:gd name="connsiteY19" fmla="*/ 123973 h 286915"/>
                <a:gd name="connsiteX20" fmla="*/ 150809 w 554909"/>
                <a:gd name="connsiteY20" fmla="*/ 78820 h 286915"/>
                <a:gd name="connsiteX21" fmla="*/ 191381 w 554909"/>
                <a:gd name="connsiteY21" fmla="*/ 46755 h 286915"/>
                <a:gd name="connsiteX22" fmla="*/ 242424 w 554909"/>
                <a:gd name="connsiteY22" fmla="*/ 31049 h 286915"/>
                <a:gd name="connsiteX23" fmla="*/ 339927 w 554909"/>
                <a:gd name="connsiteY23" fmla="*/ 29086 h 286915"/>
                <a:gd name="connsiteX24" fmla="*/ 445284 w 554909"/>
                <a:gd name="connsiteY24" fmla="*/ 22542 h 286915"/>
                <a:gd name="connsiteX25" fmla="*/ 517921 w 554909"/>
                <a:gd name="connsiteY25" fmla="*/ 27123 h 286915"/>
                <a:gd name="connsiteX26" fmla="*/ 531663 w 554909"/>
                <a:gd name="connsiteY26" fmla="*/ 36939 h 286915"/>
                <a:gd name="connsiteX27" fmla="*/ 523156 w 554909"/>
                <a:gd name="connsiteY27" fmla="*/ 53953 h 286915"/>
                <a:gd name="connsiteX28" fmla="*/ 407329 w 554909"/>
                <a:gd name="connsiteY28" fmla="*/ 103687 h 286915"/>
                <a:gd name="connsiteX29" fmla="*/ 290848 w 554909"/>
                <a:gd name="connsiteY29" fmla="*/ 149494 h 286915"/>
                <a:gd name="connsiteX30" fmla="*/ 263364 w 554909"/>
                <a:gd name="connsiteY30" fmla="*/ 161927 h 286915"/>
                <a:gd name="connsiteX31" fmla="*/ 213630 w 554909"/>
                <a:gd name="connsiteY31" fmla="*/ 195301 h 286915"/>
                <a:gd name="connsiteX32" fmla="*/ 91914 w 554909"/>
                <a:gd name="connsiteY32" fmla="*/ 262049 h 286915"/>
                <a:gd name="connsiteX33" fmla="*/ 33019 w 554909"/>
                <a:gd name="connsiteY33" fmla="*/ 263358 h 286915"/>
                <a:gd name="connsiteX34" fmla="*/ 82098 w 554909"/>
                <a:gd name="connsiteY34" fmla="*/ 184177 h 28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54909" h="286915">
                  <a:moveTo>
                    <a:pt x="42835" y="286916"/>
                  </a:moveTo>
                  <a:cubicBezTo>
                    <a:pt x="61812" y="284298"/>
                    <a:pt x="84716" y="281681"/>
                    <a:pt x="108274" y="277100"/>
                  </a:cubicBezTo>
                  <a:cubicBezTo>
                    <a:pt x="154735" y="267938"/>
                    <a:pt x="192036" y="241763"/>
                    <a:pt x="225409" y="209698"/>
                  </a:cubicBezTo>
                  <a:cubicBezTo>
                    <a:pt x="239152" y="195956"/>
                    <a:pt x="254203" y="185485"/>
                    <a:pt x="272525" y="178941"/>
                  </a:cubicBezTo>
                  <a:cubicBezTo>
                    <a:pt x="280378" y="176324"/>
                    <a:pt x="286922" y="171743"/>
                    <a:pt x="294775" y="169126"/>
                  </a:cubicBezTo>
                  <a:cubicBezTo>
                    <a:pt x="334692" y="152766"/>
                    <a:pt x="372647" y="133134"/>
                    <a:pt x="414528" y="122664"/>
                  </a:cubicBezTo>
                  <a:cubicBezTo>
                    <a:pt x="457718" y="111539"/>
                    <a:pt x="498944" y="93871"/>
                    <a:pt x="536899" y="70313"/>
                  </a:cubicBezTo>
                  <a:cubicBezTo>
                    <a:pt x="549987" y="62460"/>
                    <a:pt x="556531" y="50681"/>
                    <a:pt x="554567" y="34976"/>
                  </a:cubicBezTo>
                  <a:cubicBezTo>
                    <a:pt x="552604" y="19270"/>
                    <a:pt x="542134" y="8800"/>
                    <a:pt x="525120" y="6183"/>
                  </a:cubicBezTo>
                  <a:cubicBezTo>
                    <a:pt x="503525" y="2256"/>
                    <a:pt x="481930" y="-1016"/>
                    <a:pt x="459681" y="293"/>
                  </a:cubicBezTo>
                  <a:cubicBezTo>
                    <a:pt x="394896" y="2911"/>
                    <a:pt x="330112" y="10109"/>
                    <a:pt x="264673" y="8800"/>
                  </a:cubicBezTo>
                  <a:cubicBezTo>
                    <a:pt x="252240" y="8800"/>
                    <a:pt x="239806" y="9455"/>
                    <a:pt x="227372" y="11418"/>
                  </a:cubicBezTo>
                  <a:cubicBezTo>
                    <a:pt x="207741" y="13381"/>
                    <a:pt x="188764" y="18616"/>
                    <a:pt x="173713" y="31704"/>
                  </a:cubicBezTo>
                  <a:cubicBezTo>
                    <a:pt x="140339" y="59843"/>
                    <a:pt x="101730" y="83401"/>
                    <a:pt x="83407" y="125936"/>
                  </a:cubicBezTo>
                  <a:cubicBezTo>
                    <a:pt x="81444" y="130517"/>
                    <a:pt x="77517" y="134443"/>
                    <a:pt x="74246" y="139024"/>
                  </a:cubicBezTo>
                  <a:cubicBezTo>
                    <a:pt x="54614" y="165854"/>
                    <a:pt x="37599" y="195301"/>
                    <a:pt x="16005" y="221477"/>
                  </a:cubicBezTo>
                  <a:cubicBezTo>
                    <a:pt x="12079" y="226057"/>
                    <a:pt x="10115" y="231293"/>
                    <a:pt x="7498" y="236528"/>
                  </a:cubicBezTo>
                  <a:cubicBezTo>
                    <a:pt x="-8862" y="269247"/>
                    <a:pt x="954" y="285607"/>
                    <a:pt x="42835" y="286916"/>
                  </a:cubicBezTo>
                  <a:close/>
                  <a:moveTo>
                    <a:pt x="82098" y="184177"/>
                  </a:moveTo>
                  <a:cubicBezTo>
                    <a:pt x="91914" y="163890"/>
                    <a:pt x="103693" y="144259"/>
                    <a:pt x="114163" y="123973"/>
                  </a:cubicBezTo>
                  <a:cubicBezTo>
                    <a:pt x="123325" y="106304"/>
                    <a:pt x="133141" y="89290"/>
                    <a:pt x="150809" y="78820"/>
                  </a:cubicBezTo>
                  <a:cubicBezTo>
                    <a:pt x="165860" y="69658"/>
                    <a:pt x="176985" y="55916"/>
                    <a:pt x="191381" y="46755"/>
                  </a:cubicBezTo>
                  <a:cubicBezTo>
                    <a:pt x="207086" y="36285"/>
                    <a:pt x="224100" y="32358"/>
                    <a:pt x="242424" y="31049"/>
                  </a:cubicBezTo>
                  <a:cubicBezTo>
                    <a:pt x="275143" y="28432"/>
                    <a:pt x="307208" y="31704"/>
                    <a:pt x="339927" y="29086"/>
                  </a:cubicBezTo>
                  <a:cubicBezTo>
                    <a:pt x="375265" y="25814"/>
                    <a:pt x="409947" y="24505"/>
                    <a:pt x="445284" y="22542"/>
                  </a:cubicBezTo>
                  <a:cubicBezTo>
                    <a:pt x="469496" y="20579"/>
                    <a:pt x="493709" y="23197"/>
                    <a:pt x="517921" y="27123"/>
                  </a:cubicBezTo>
                  <a:cubicBezTo>
                    <a:pt x="523811" y="28432"/>
                    <a:pt x="530355" y="29741"/>
                    <a:pt x="531663" y="36939"/>
                  </a:cubicBezTo>
                  <a:cubicBezTo>
                    <a:pt x="532972" y="44792"/>
                    <a:pt x="529700" y="50027"/>
                    <a:pt x="523156" y="53953"/>
                  </a:cubicBezTo>
                  <a:cubicBezTo>
                    <a:pt x="487165" y="76202"/>
                    <a:pt x="447902" y="92562"/>
                    <a:pt x="407329" y="103687"/>
                  </a:cubicBezTo>
                  <a:cubicBezTo>
                    <a:pt x="366758" y="114811"/>
                    <a:pt x="329457" y="133789"/>
                    <a:pt x="290848" y="149494"/>
                  </a:cubicBezTo>
                  <a:cubicBezTo>
                    <a:pt x="281687" y="153420"/>
                    <a:pt x="272525" y="158001"/>
                    <a:pt x="263364" y="161927"/>
                  </a:cubicBezTo>
                  <a:cubicBezTo>
                    <a:pt x="244387" y="169780"/>
                    <a:pt x="228027" y="180905"/>
                    <a:pt x="213630" y="195301"/>
                  </a:cubicBezTo>
                  <a:cubicBezTo>
                    <a:pt x="179602" y="229329"/>
                    <a:pt x="140339" y="254196"/>
                    <a:pt x="91914" y="262049"/>
                  </a:cubicBezTo>
                  <a:cubicBezTo>
                    <a:pt x="72937" y="265321"/>
                    <a:pt x="53305" y="265975"/>
                    <a:pt x="33019" y="263358"/>
                  </a:cubicBezTo>
                  <a:cubicBezTo>
                    <a:pt x="48724" y="235219"/>
                    <a:pt x="68356" y="211661"/>
                    <a:pt x="82098" y="18417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F762A17D-02C0-4E1D-B426-E5DC5EA81591}"/>
                </a:ext>
              </a:extLst>
            </p:cNvPr>
            <p:cNvSpPr/>
            <p:nvPr/>
          </p:nvSpPr>
          <p:spPr>
            <a:xfrm>
              <a:off x="8216723" y="641787"/>
              <a:ext cx="403933" cy="196139"/>
            </a:xfrm>
            <a:custGeom>
              <a:avLst/>
              <a:gdLst>
                <a:gd name="connsiteX0" fmla="*/ 353522 w 403933"/>
                <a:gd name="connsiteY0" fmla="*/ 131047 h 196139"/>
                <a:gd name="connsiteX1" fmla="*/ 395403 w 403933"/>
                <a:gd name="connsiteY1" fmla="*/ 68225 h 196139"/>
                <a:gd name="connsiteX2" fmla="*/ 364647 w 403933"/>
                <a:gd name="connsiteY2" fmla="*/ 2132 h 196139"/>
                <a:gd name="connsiteX3" fmla="*/ 280231 w 403933"/>
                <a:gd name="connsiteY3" fmla="*/ 4095 h 196139"/>
                <a:gd name="connsiteX4" fmla="*/ 239004 w 403933"/>
                <a:gd name="connsiteY4" fmla="*/ 14565 h 196139"/>
                <a:gd name="connsiteX5" fmla="*/ 136265 w 403933"/>
                <a:gd name="connsiteY5" fmla="*/ 43359 h 196139"/>
                <a:gd name="connsiteX6" fmla="*/ 12585 w 403933"/>
                <a:gd name="connsiteY6" fmla="*/ 90475 h 196139"/>
                <a:gd name="connsiteX7" fmla="*/ 8659 w 403933"/>
                <a:gd name="connsiteY7" fmla="*/ 128429 h 196139"/>
                <a:gd name="connsiteX8" fmla="*/ 15857 w 403933"/>
                <a:gd name="connsiteY8" fmla="*/ 134319 h 196139"/>
                <a:gd name="connsiteX9" fmla="*/ 101582 w 403933"/>
                <a:gd name="connsiteY9" fmla="*/ 179472 h 196139"/>
                <a:gd name="connsiteX10" fmla="*/ 172256 w 403933"/>
                <a:gd name="connsiteY10" fmla="*/ 195831 h 196139"/>
                <a:gd name="connsiteX11" fmla="*/ 273687 w 403933"/>
                <a:gd name="connsiteY11" fmla="*/ 184707 h 196139"/>
                <a:gd name="connsiteX12" fmla="*/ 353522 w 403933"/>
                <a:gd name="connsiteY12" fmla="*/ 131047 h 196139"/>
                <a:gd name="connsiteX13" fmla="*/ 242276 w 403933"/>
                <a:gd name="connsiteY13" fmla="*/ 167038 h 196139"/>
                <a:gd name="connsiteX14" fmla="*/ 236386 w 403933"/>
                <a:gd name="connsiteY14" fmla="*/ 167693 h 196139"/>
                <a:gd name="connsiteX15" fmla="*/ 157860 w 403933"/>
                <a:gd name="connsiteY15" fmla="*/ 164421 h 196139"/>
                <a:gd name="connsiteX16" fmla="*/ 21747 w 403933"/>
                <a:gd name="connsiteY16" fmla="*/ 114033 h 196139"/>
                <a:gd name="connsiteX17" fmla="*/ 16511 w 403933"/>
                <a:gd name="connsiteY17" fmla="*/ 110106 h 196139"/>
                <a:gd name="connsiteX18" fmla="*/ 21092 w 403933"/>
                <a:gd name="connsiteY18" fmla="*/ 104217 h 196139"/>
                <a:gd name="connsiteX19" fmla="*/ 128412 w 403933"/>
                <a:gd name="connsiteY19" fmla="*/ 58410 h 196139"/>
                <a:gd name="connsiteX20" fmla="*/ 289392 w 403933"/>
                <a:gd name="connsiteY20" fmla="*/ 23727 h 196139"/>
                <a:gd name="connsiteX21" fmla="*/ 360066 w 403933"/>
                <a:gd name="connsiteY21" fmla="*/ 18492 h 196139"/>
                <a:gd name="connsiteX22" fmla="*/ 373154 w 403933"/>
                <a:gd name="connsiteY22" fmla="*/ 18492 h 196139"/>
                <a:gd name="connsiteX23" fmla="*/ 386241 w 403933"/>
                <a:gd name="connsiteY23" fmla="*/ 33543 h 196139"/>
                <a:gd name="connsiteX24" fmla="*/ 377734 w 403933"/>
                <a:gd name="connsiteY24" fmla="*/ 53829 h 196139"/>
                <a:gd name="connsiteX25" fmla="*/ 341089 w 403933"/>
                <a:gd name="connsiteY25" fmla="*/ 106180 h 196139"/>
                <a:gd name="connsiteX26" fmla="*/ 242276 w 403933"/>
                <a:gd name="connsiteY26" fmla="*/ 167038 h 19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3933" h="196139">
                  <a:moveTo>
                    <a:pt x="353522" y="131047"/>
                  </a:moveTo>
                  <a:cubicBezTo>
                    <a:pt x="368573" y="110761"/>
                    <a:pt x="381661" y="89166"/>
                    <a:pt x="395403" y="68225"/>
                  </a:cubicBezTo>
                  <a:cubicBezTo>
                    <a:pt x="414380" y="37469"/>
                    <a:pt x="400638" y="8022"/>
                    <a:pt x="364647" y="2132"/>
                  </a:cubicBezTo>
                  <a:cubicBezTo>
                    <a:pt x="336508" y="-3103"/>
                    <a:pt x="308369" y="2786"/>
                    <a:pt x="280231" y="4095"/>
                  </a:cubicBezTo>
                  <a:cubicBezTo>
                    <a:pt x="265834" y="4750"/>
                    <a:pt x="252092" y="9330"/>
                    <a:pt x="239004" y="14565"/>
                  </a:cubicBezTo>
                  <a:cubicBezTo>
                    <a:pt x="205630" y="27653"/>
                    <a:pt x="171602" y="38124"/>
                    <a:pt x="136265" y="43359"/>
                  </a:cubicBezTo>
                  <a:cubicBezTo>
                    <a:pt x="91112" y="49902"/>
                    <a:pt x="51194" y="68880"/>
                    <a:pt x="12585" y="90475"/>
                  </a:cubicBezTo>
                  <a:cubicBezTo>
                    <a:pt x="-3120" y="98982"/>
                    <a:pt x="-3774" y="115996"/>
                    <a:pt x="8659" y="128429"/>
                  </a:cubicBezTo>
                  <a:cubicBezTo>
                    <a:pt x="10622" y="130392"/>
                    <a:pt x="13239" y="132356"/>
                    <a:pt x="15857" y="134319"/>
                  </a:cubicBezTo>
                  <a:cubicBezTo>
                    <a:pt x="40724" y="156568"/>
                    <a:pt x="71480" y="167038"/>
                    <a:pt x="101582" y="179472"/>
                  </a:cubicBezTo>
                  <a:cubicBezTo>
                    <a:pt x="126449" y="189287"/>
                    <a:pt x="151316" y="195831"/>
                    <a:pt x="172256" y="195831"/>
                  </a:cubicBezTo>
                  <a:cubicBezTo>
                    <a:pt x="210211" y="197795"/>
                    <a:pt x="241622" y="189942"/>
                    <a:pt x="273687" y="184707"/>
                  </a:cubicBezTo>
                  <a:cubicBezTo>
                    <a:pt x="308369" y="178163"/>
                    <a:pt x="333236" y="157877"/>
                    <a:pt x="353522" y="131047"/>
                  </a:cubicBezTo>
                  <a:close/>
                  <a:moveTo>
                    <a:pt x="242276" y="167038"/>
                  </a:moveTo>
                  <a:cubicBezTo>
                    <a:pt x="240313" y="167038"/>
                    <a:pt x="238350" y="167038"/>
                    <a:pt x="236386" y="167693"/>
                  </a:cubicBezTo>
                  <a:cubicBezTo>
                    <a:pt x="209556" y="176200"/>
                    <a:pt x="184035" y="171619"/>
                    <a:pt x="157860" y="164421"/>
                  </a:cubicBezTo>
                  <a:cubicBezTo>
                    <a:pt x="111398" y="151333"/>
                    <a:pt x="66245" y="133664"/>
                    <a:pt x="21747" y="114033"/>
                  </a:cubicBezTo>
                  <a:cubicBezTo>
                    <a:pt x="19783" y="113378"/>
                    <a:pt x="17166" y="113378"/>
                    <a:pt x="16511" y="110106"/>
                  </a:cubicBezTo>
                  <a:cubicBezTo>
                    <a:pt x="16511" y="106834"/>
                    <a:pt x="19129" y="105526"/>
                    <a:pt x="21092" y="104217"/>
                  </a:cubicBezTo>
                  <a:cubicBezTo>
                    <a:pt x="55775" y="85894"/>
                    <a:pt x="90458" y="68880"/>
                    <a:pt x="128412" y="58410"/>
                  </a:cubicBezTo>
                  <a:cubicBezTo>
                    <a:pt x="181418" y="43359"/>
                    <a:pt x="235078" y="32888"/>
                    <a:pt x="289392" y="23727"/>
                  </a:cubicBezTo>
                  <a:cubicBezTo>
                    <a:pt x="311641" y="19801"/>
                    <a:pt x="333890" y="17837"/>
                    <a:pt x="360066" y="18492"/>
                  </a:cubicBezTo>
                  <a:cubicBezTo>
                    <a:pt x="362029" y="18492"/>
                    <a:pt x="367264" y="18492"/>
                    <a:pt x="373154" y="18492"/>
                  </a:cubicBezTo>
                  <a:cubicBezTo>
                    <a:pt x="383624" y="18492"/>
                    <a:pt x="388205" y="23727"/>
                    <a:pt x="386241" y="33543"/>
                  </a:cubicBezTo>
                  <a:cubicBezTo>
                    <a:pt x="384933" y="40741"/>
                    <a:pt x="382969" y="47939"/>
                    <a:pt x="377734" y="53829"/>
                  </a:cubicBezTo>
                  <a:cubicBezTo>
                    <a:pt x="362684" y="69534"/>
                    <a:pt x="352213" y="87857"/>
                    <a:pt x="341089" y="106180"/>
                  </a:cubicBezTo>
                  <a:cubicBezTo>
                    <a:pt x="318839" y="142826"/>
                    <a:pt x="286775" y="163766"/>
                    <a:pt x="242276" y="16703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A4CFF226-4BFF-4298-B338-0AF75764B430}"/>
                </a:ext>
              </a:extLst>
            </p:cNvPr>
            <p:cNvSpPr/>
            <p:nvPr/>
          </p:nvSpPr>
          <p:spPr>
            <a:xfrm>
              <a:off x="7038974" y="325142"/>
              <a:ext cx="271241" cy="375324"/>
            </a:xfrm>
            <a:custGeom>
              <a:avLst/>
              <a:gdLst>
                <a:gd name="connsiteX0" fmla="*/ 270917 w 271241"/>
                <a:gd name="connsiteY0" fmla="*/ 329902 h 375324"/>
                <a:gd name="connsiteX1" fmla="*/ 227728 w 271241"/>
                <a:gd name="connsiteY1" fmla="*/ 196406 h 375324"/>
                <a:gd name="connsiteX2" fmla="*/ 168833 w 271241"/>
                <a:gd name="connsiteY2" fmla="*/ 125078 h 375324"/>
                <a:gd name="connsiteX3" fmla="*/ 103394 w 271241"/>
                <a:gd name="connsiteY3" fmla="*/ 36735 h 375324"/>
                <a:gd name="connsiteX4" fmla="*/ 27484 w 271241"/>
                <a:gd name="connsiteY4" fmla="*/ 89 h 375324"/>
                <a:gd name="connsiteX5" fmla="*/ 0 w 271241"/>
                <a:gd name="connsiteY5" fmla="*/ 29537 h 375324"/>
                <a:gd name="connsiteX6" fmla="*/ 12434 w 271241"/>
                <a:gd name="connsiteY6" fmla="*/ 66183 h 375324"/>
                <a:gd name="connsiteX7" fmla="*/ 51697 w 271241"/>
                <a:gd name="connsiteY7" fmla="*/ 151253 h 375324"/>
                <a:gd name="connsiteX8" fmla="*/ 87034 w 271241"/>
                <a:gd name="connsiteY8" fmla="*/ 244177 h 375324"/>
                <a:gd name="connsiteX9" fmla="*/ 126952 w 271241"/>
                <a:gd name="connsiteY9" fmla="*/ 297182 h 375324"/>
                <a:gd name="connsiteX10" fmla="*/ 180612 w 271241"/>
                <a:gd name="connsiteY10" fmla="*/ 335791 h 375324"/>
                <a:gd name="connsiteX11" fmla="*/ 237544 w 271241"/>
                <a:gd name="connsiteY11" fmla="*/ 372437 h 375324"/>
                <a:gd name="connsiteX12" fmla="*/ 267645 w 271241"/>
                <a:gd name="connsiteY12" fmla="*/ 358695 h 375324"/>
                <a:gd name="connsiteX13" fmla="*/ 270917 w 271241"/>
                <a:gd name="connsiteY13" fmla="*/ 329902 h 375324"/>
                <a:gd name="connsiteX14" fmla="*/ 255212 w 271241"/>
                <a:gd name="connsiteY14" fmla="*/ 354114 h 375324"/>
                <a:gd name="connsiteX15" fmla="*/ 244088 w 271241"/>
                <a:gd name="connsiteY15" fmla="*/ 358695 h 375324"/>
                <a:gd name="connsiteX16" fmla="*/ 196317 w 271241"/>
                <a:gd name="connsiteY16" fmla="*/ 324012 h 375324"/>
                <a:gd name="connsiteX17" fmla="*/ 143311 w 271241"/>
                <a:gd name="connsiteY17" fmla="*/ 272970 h 375324"/>
                <a:gd name="connsiteX18" fmla="*/ 109283 w 271241"/>
                <a:gd name="connsiteY18" fmla="*/ 216038 h 375324"/>
                <a:gd name="connsiteX19" fmla="*/ 38609 w 271241"/>
                <a:gd name="connsiteY19" fmla="*/ 64220 h 375324"/>
                <a:gd name="connsiteX20" fmla="*/ 18323 w 271241"/>
                <a:gd name="connsiteY20" fmla="*/ 27574 h 375324"/>
                <a:gd name="connsiteX21" fmla="*/ 22249 w 271241"/>
                <a:gd name="connsiteY21" fmla="*/ 15795 h 375324"/>
                <a:gd name="connsiteX22" fmla="*/ 45807 w 271241"/>
                <a:gd name="connsiteY22" fmla="*/ 13832 h 375324"/>
                <a:gd name="connsiteX23" fmla="*/ 93578 w 271241"/>
                <a:gd name="connsiteY23" fmla="*/ 43279 h 375324"/>
                <a:gd name="connsiteX24" fmla="*/ 118445 w 271241"/>
                <a:gd name="connsiteY24" fmla="*/ 75344 h 375324"/>
                <a:gd name="connsiteX25" fmla="*/ 121062 w 271241"/>
                <a:gd name="connsiteY25" fmla="*/ 77962 h 375324"/>
                <a:gd name="connsiteX26" fmla="*/ 221838 w 271241"/>
                <a:gd name="connsiteY26" fmla="*/ 208840 h 375324"/>
                <a:gd name="connsiteX27" fmla="*/ 258484 w 271241"/>
                <a:gd name="connsiteY27" fmla="*/ 324012 h 375324"/>
                <a:gd name="connsiteX28" fmla="*/ 255212 w 271241"/>
                <a:gd name="connsiteY28" fmla="*/ 354114 h 3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241" h="375324">
                  <a:moveTo>
                    <a:pt x="270917" y="329902"/>
                  </a:moveTo>
                  <a:cubicBezTo>
                    <a:pt x="270917" y="286712"/>
                    <a:pt x="251940" y="229126"/>
                    <a:pt x="227728" y="196406"/>
                  </a:cubicBezTo>
                  <a:cubicBezTo>
                    <a:pt x="209405" y="171539"/>
                    <a:pt x="188464" y="148636"/>
                    <a:pt x="168833" y="125078"/>
                  </a:cubicBezTo>
                  <a:cubicBezTo>
                    <a:pt x="145929" y="96939"/>
                    <a:pt x="126297" y="65528"/>
                    <a:pt x="103394" y="36735"/>
                  </a:cubicBezTo>
                  <a:cubicBezTo>
                    <a:pt x="83762" y="11868"/>
                    <a:pt x="59550" y="-1219"/>
                    <a:pt x="27484" y="89"/>
                  </a:cubicBezTo>
                  <a:cubicBezTo>
                    <a:pt x="10470" y="744"/>
                    <a:pt x="655" y="12523"/>
                    <a:pt x="0" y="29537"/>
                  </a:cubicBezTo>
                  <a:cubicBezTo>
                    <a:pt x="0" y="43279"/>
                    <a:pt x="5235" y="55058"/>
                    <a:pt x="12434" y="66183"/>
                  </a:cubicBezTo>
                  <a:cubicBezTo>
                    <a:pt x="29448" y="93013"/>
                    <a:pt x="40572" y="121806"/>
                    <a:pt x="51697" y="151253"/>
                  </a:cubicBezTo>
                  <a:cubicBezTo>
                    <a:pt x="62822" y="182664"/>
                    <a:pt x="73292" y="214075"/>
                    <a:pt x="87034" y="244177"/>
                  </a:cubicBezTo>
                  <a:cubicBezTo>
                    <a:pt x="96195" y="265117"/>
                    <a:pt x="111246" y="281477"/>
                    <a:pt x="126952" y="297182"/>
                  </a:cubicBezTo>
                  <a:cubicBezTo>
                    <a:pt x="143311" y="312888"/>
                    <a:pt x="164252" y="320740"/>
                    <a:pt x="180612" y="335791"/>
                  </a:cubicBezTo>
                  <a:cubicBezTo>
                    <a:pt x="197626" y="351497"/>
                    <a:pt x="216603" y="363276"/>
                    <a:pt x="237544" y="372437"/>
                  </a:cubicBezTo>
                  <a:cubicBezTo>
                    <a:pt x="252595" y="378981"/>
                    <a:pt x="263065" y="374400"/>
                    <a:pt x="267645" y="358695"/>
                  </a:cubicBezTo>
                  <a:cubicBezTo>
                    <a:pt x="271572" y="348225"/>
                    <a:pt x="271572" y="337754"/>
                    <a:pt x="270917" y="329902"/>
                  </a:cubicBezTo>
                  <a:close/>
                  <a:moveTo>
                    <a:pt x="255212" y="354114"/>
                  </a:moveTo>
                  <a:cubicBezTo>
                    <a:pt x="253249" y="360658"/>
                    <a:pt x="250631" y="363276"/>
                    <a:pt x="244088" y="358695"/>
                  </a:cubicBezTo>
                  <a:cubicBezTo>
                    <a:pt x="227073" y="348225"/>
                    <a:pt x="211368" y="337100"/>
                    <a:pt x="196317" y="324012"/>
                  </a:cubicBezTo>
                  <a:cubicBezTo>
                    <a:pt x="177340" y="308307"/>
                    <a:pt x="162943" y="288021"/>
                    <a:pt x="143311" y="272970"/>
                  </a:cubicBezTo>
                  <a:cubicBezTo>
                    <a:pt x="124989" y="258573"/>
                    <a:pt x="116482" y="236978"/>
                    <a:pt x="109283" y="216038"/>
                  </a:cubicBezTo>
                  <a:cubicBezTo>
                    <a:pt x="90306" y="163032"/>
                    <a:pt x="66748" y="112644"/>
                    <a:pt x="38609" y="64220"/>
                  </a:cubicBezTo>
                  <a:cubicBezTo>
                    <a:pt x="31411" y="52441"/>
                    <a:pt x="26830" y="39353"/>
                    <a:pt x="18323" y="27574"/>
                  </a:cubicBezTo>
                  <a:cubicBezTo>
                    <a:pt x="14397" y="22339"/>
                    <a:pt x="16360" y="18412"/>
                    <a:pt x="22249" y="15795"/>
                  </a:cubicBezTo>
                  <a:cubicBezTo>
                    <a:pt x="30102" y="11868"/>
                    <a:pt x="38609" y="11868"/>
                    <a:pt x="45807" y="13832"/>
                  </a:cubicBezTo>
                  <a:cubicBezTo>
                    <a:pt x="64785" y="17758"/>
                    <a:pt x="82453" y="25611"/>
                    <a:pt x="93578" y="43279"/>
                  </a:cubicBezTo>
                  <a:cubicBezTo>
                    <a:pt x="100776" y="54404"/>
                    <a:pt x="108629" y="65528"/>
                    <a:pt x="118445" y="75344"/>
                  </a:cubicBezTo>
                  <a:cubicBezTo>
                    <a:pt x="119099" y="75999"/>
                    <a:pt x="120408" y="76653"/>
                    <a:pt x="121062" y="77962"/>
                  </a:cubicBezTo>
                  <a:cubicBezTo>
                    <a:pt x="147892" y="127041"/>
                    <a:pt x="191736" y="162378"/>
                    <a:pt x="221838" y="208840"/>
                  </a:cubicBezTo>
                  <a:cubicBezTo>
                    <a:pt x="244088" y="243522"/>
                    <a:pt x="257175" y="282131"/>
                    <a:pt x="258484" y="324012"/>
                  </a:cubicBezTo>
                  <a:cubicBezTo>
                    <a:pt x="257830" y="334482"/>
                    <a:pt x="258484" y="344298"/>
                    <a:pt x="255212" y="35411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6B5BBCAC-2242-41E7-8B56-FC6C8A1EF1BD}"/>
                </a:ext>
              </a:extLst>
            </p:cNvPr>
            <p:cNvSpPr/>
            <p:nvPr/>
          </p:nvSpPr>
          <p:spPr>
            <a:xfrm>
              <a:off x="7505267" y="589604"/>
              <a:ext cx="100407" cy="481630"/>
            </a:xfrm>
            <a:custGeom>
              <a:avLst/>
              <a:gdLst>
                <a:gd name="connsiteX0" fmla="*/ 100408 w 100407"/>
                <a:gd name="connsiteY0" fmla="*/ 1963 h 481630"/>
                <a:gd name="connsiteX1" fmla="*/ 95173 w 100407"/>
                <a:gd name="connsiteY1" fmla="*/ 0 h 481630"/>
                <a:gd name="connsiteX2" fmla="*/ 95173 w 100407"/>
                <a:gd name="connsiteY2" fmla="*/ 0 h 481630"/>
                <a:gd name="connsiteX3" fmla="*/ 91246 w 100407"/>
                <a:gd name="connsiteY3" fmla="*/ 5890 h 481630"/>
                <a:gd name="connsiteX4" fmla="*/ 38895 w 100407"/>
                <a:gd name="connsiteY4" fmla="*/ 92923 h 481630"/>
                <a:gd name="connsiteX5" fmla="*/ 2249 w 100407"/>
                <a:gd name="connsiteY5" fmla="*/ 331121 h 481630"/>
                <a:gd name="connsiteX6" fmla="*/ 29079 w 100407"/>
                <a:gd name="connsiteY6" fmla="*/ 461999 h 481630"/>
                <a:gd name="connsiteX7" fmla="*/ 44130 w 100407"/>
                <a:gd name="connsiteY7" fmla="*/ 481631 h 481630"/>
                <a:gd name="connsiteX8" fmla="*/ 42822 w 100407"/>
                <a:gd name="connsiteY8" fmla="*/ 475087 h 481630"/>
                <a:gd name="connsiteX9" fmla="*/ 20572 w 100407"/>
                <a:gd name="connsiteY9" fmla="*/ 375619 h 481630"/>
                <a:gd name="connsiteX10" fmla="*/ 14028 w 100407"/>
                <a:gd name="connsiteY10" fmla="*/ 278770 h 481630"/>
                <a:gd name="connsiteX11" fmla="*/ 29734 w 100407"/>
                <a:gd name="connsiteY11" fmla="*/ 170141 h 481630"/>
                <a:gd name="connsiteX12" fmla="*/ 100408 w 100407"/>
                <a:gd name="connsiteY12" fmla="*/ 1963 h 48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407" h="481630">
                  <a:moveTo>
                    <a:pt x="100408" y="1963"/>
                  </a:moveTo>
                  <a:cubicBezTo>
                    <a:pt x="98445" y="1309"/>
                    <a:pt x="97136" y="654"/>
                    <a:pt x="95173" y="0"/>
                  </a:cubicBezTo>
                  <a:cubicBezTo>
                    <a:pt x="95173" y="0"/>
                    <a:pt x="95173" y="0"/>
                    <a:pt x="95173" y="0"/>
                  </a:cubicBezTo>
                  <a:cubicBezTo>
                    <a:pt x="93864" y="1963"/>
                    <a:pt x="92555" y="3926"/>
                    <a:pt x="91246" y="5890"/>
                  </a:cubicBezTo>
                  <a:cubicBezTo>
                    <a:pt x="72269" y="34028"/>
                    <a:pt x="50674" y="60858"/>
                    <a:pt x="38895" y="92923"/>
                  </a:cubicBezTo>
                  <a:cubicBezTo>
                    <a:pt x="10102" y="169487"/>
                    <a:pt x="-6258" y="248668"/>
                    <a:pt x="2249" y="331121"/>
                  </a:cubicBezTo>
                  <a:cubicBezTo>
                    <a:pt x="6830" y="375619"/>
                    <a:pt x="8793" y="420772"/>
                    <a:pt x="29079" y="461999"/>
                  </a:cubicBezTo>
                  <a:cubicBezTo>
                    <a:pt x="32351" y="468543"/>
                    <a:pt x="34314" y="477050"/>
                    <a:pt x="44130" y="481631"/>
                  </a:cubicBezTo>
                  <a:cubicBezTo>
                    <a:pt x="43476" y="478359"/>
                    <a:pt x="42822" y="476395"/>
                    <a:pt x="42822" y="475087"/>
                  </a:cubicBezTo>
                  <a:cubicBezTo>
                    <a:pt x="34969" y="442367"/>
                    <a:pt x="21881" y="410956"/>
                    <a:pt x="20572" y="375619"/>
                  </a:cubicBezTo>
                  <a:cubicBezTo>
                    <a:pt x="19918" y="343554"/>
                    <a:pt x="13374" y="310835"/>
                    <a:pt x="14028" y="278770"/>
                  </a:cubicBezTo>
                  <a:cubicBezTo>
                    <a:pt x="14682" y="242124"/>
                    <a:pt x="21881" y="206133"/>
                    <a:pt x="29734" y="170141"/>
                  </a:cubicBezTo>
                  <a:cubicBezTo>
                    <a:pt x="42822" y="109937"/>
                    <a:pt x="65725" y="53660"/>
                    <a:pt x="100408" y="196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5FBA169B-61FA-4E03-AE7F-3B8BFF20CE36}"/>
                </a:ext>
              </a:extLst>
            </p:cNvPr>
            <p:cNvSpPr/>
            <p:nvPr/>
          </p:nvSpPr>
          <p:spPr>
            <a:xfrm>
              <a:off x="7596514" y="589604"/>
              <a:ext cx="3926" cy="5889"/>
            </a:xfrm>
            <a:custGeom>
              <a:avLst/>
              <a:gdLst>
                <a:gd name="connsiteX0" fmla="*/ 3927 w 3926"/>
                <a:gd name="connsiteY0" fmla="*/ 0 h 5889"/>
                <a:gd name="connsiteX1" fmla="*/ 3927 w 3926"/>
                <a:gd name="connsiteY1" fmla="*/ 0 h 5889"/>
                <a:gd name="connsiteX2" fmla="*/ 0 w 3926"/>
                <a:gd name="connsiteY2" fmla="*/ 5890 h 5889"/>
                <a:gd name="connsiteX3" fmla="*/ 3927 w 3926"/>
                <a:gd name="connsiteY3" fmla="*/ 0 h 5889"/>
                <a:gd name="connsiteX4" fmla="*/ 3927 w 3926"/>
                <a:gd name="connsiteY4" fmla="*/ 0 h 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" h="5889">
                  <a:moveTo>
                    <a:pt x="3927" y="0"/>
                  </a:moveTo>
                  <a:lnTo>
                    <a:pt x="3927" y="0"/>
                  </a:lnTo>
                  <a:cubicBezTo>
                    <a:pt x="2618" y="1963"/>
                    <a:pt x="1309" y="3926"/>
                    <a:pt x="0" y="5890"/>
                  </a:cubicBezTo>
                  <a:cubicBezTo>
                    <a:pt x="1309" y="3926"/>
                    <a:pt x="2618" y="1963"/>
                    <a:pt x="3927" y="0"/>
                  </a:cubicBezTo>
                  <a:cubicBezTo>
                    <a:pt x="3927" y="0"/>
                    <a:pt x="3927" y="0"/>
                    <a:pt x="3927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A0C98AD4-3F50-4EF9-B5F5-252400C1BC8E}"/>
                </a:ext>
              </a:extLst>
            </p:cNvPr>
            <p:cNvSpPr/>
            <p:nvPr/>
          </p:nvSpPr>
          <p:spPr>
            <a:xfrm>
              <a:off x="7552585" y="866700"/>
              <a:ext cx="106596" cy="127896"/>
            </a:xfrm>
            <a:custGeom>
              <a:avLst/>
              <a:gdLst>
                <a:gd name="connsiteX0" fmla="*/ 36076 w 106596"/>
                <a:gd name="connsiteY0" fmla="*/ 120773 h 127896"/>
                <a:gd name="connsiteX1" fmla="*/ 74685 w 106596"/>
                <a:gd name="connsiteY1" fmla="*/ 101141 h 127896"/>
                <a:gd name="connsiteX2" fmla="*/ 96279 w 106596"/>
                <a:gd name="connsiteY2" fmla="*/ 90017 h 127896"/>
                <a:gd name="connsiteX3" fmla="*/ 105441 w 106596"/>
                <a:gd name="connsiteY3" fmla="*/ 74311 h 127896"/>
                <a:gd name="connsiteX4" fmla="*/ 65523 w 106596"/>
                <a:gd name="connsiteY4" fmla="*/ 4292 h 127896"/>
                <a:gd name="connsiteX5" fmla="*/ 15135 w 106596"/>
                <a:gd name="connsiteY5" fmla="*/ 22615 h 127896"/>
                <a:gd name="connsiteX6" fmla="*/ 84 w 106596"/>
                <a:gd name="connsiteY6" fmla="*/ 81510 h 127896"/>
                <a:gd name="connsiteX7" fmla="*/ 5974 w 106596"/>
                <a:gd name="connsiteY7" fmla="*/ 109648 h 127896"/>
                <a:gd name="connsiteX8" fmla="*/ 36076 w 106596"/>
                <a:gd name="connsiteY8" fmla="*/ 120773 h 127896"/>
                <a:gd name="connsiteX9" fmla="*/ 28223 w 106596"/>
                <a:gd name="connsiteY9" fmla="*/ 31122 h 127896"/>
                <a:gd name="connsiteX10" fmla="*/ 55707 w 106596"/>
                <a:gd name="connsiteY10" fmla="*/ 23269 h 127896"/>
                <a:gd name="connsiteX11" fmla="*/ 87773 w 106596"/>
                <a:gd name="connsiteY11" fmla="*/ 54025 h 127896"/>
                <a:gd name="connsiteX12" fmla="*/ 79920 w 106596"/>
                <a:gd name="connsiteY12" fmla="*/ 80855 h 127896"/>
                <a:gd name="connsiteX13" fmla="*/ 29532 w 106596"/>
                <a:gd name="connsiteY13" fmla="*/ 105068 h 127896"/>
                <a:gd name="connsiteX14" fmla="*/ 22988 w 106596"/>
                <a:gd name="connsiteY14" fmla="*/ 103104 h 127896"/>
                <a:gd name="connsiteX15" fmla="*/ 18407 w 106596"/>
                <a:gd name="connsiteY15" fmla="*/ 80855 h 127896"/>
                <a:gd name="connsiteX16" fmla="*/ 28223 w 106596"/>
                <a:gd name="connsiteY16" fmla="*/ 31122 h 12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596" h="127896">
                  <a:moveTo>
                    <a:pt x="36076" y="120773"/>
                  </a:moveTo>
                  <a:cubicBezTo>
                    <a:pt x="47855" y="112266"/>
                    <a:pt x="60288" y="105068"/>
                    <a:pt x="74685" y="101141"/>
                  </a:cubicBezTo>
                  <a:cubicBezTo>
                    <a:pt x="82537" y="99178"/>
                    <a:pt x="89736" y="95252"/>
                    <a:pt x="96279" y="90017"/>
                  </a:cubicBezTo>
                  <a:cubicBezTo>
                    <a:pt x="101515" y="86090"/>
                    <a:pt x="104786" y="80855"/>
                    <a:pt x="105441" y="74311"/>
                  </a:cubicBezTo>
                  <a:cubicBezTo>
                    <a:pt x="110676" y="38974"/>
                    <a:pt x="98243" y="17379"/>
                    <a:pt x="65523" y="4292"/>
                  </a:cubicBezTo>
                  <a:cubicBezTo>
                    <a:pt x="41965" y="-4870"/>
                    <a:pt x="26914" y="365"/>
                    <a:pt x="15135" y="22615"/>
                  </a:cubicBezTo>
                  <a:cubicBezTo>
                    <a:pt x="5320" y="40937"/>
                    <a:pt x="84" y="60569"/>
                    <a:pt x="84" y="81510"/>
                  </a:cubicBezTo>
                  <a:cubicBezTo>
                    <a:pt x="-570" y="91325"/>
                    <a:pt x="2702" y="100487"/>
                    <a:pt x="5974" y="109648"/>
                  </a:cubicBezTo>
                  <a:cubicBezTo>
                    <a:pt x="10555" y="129280"/>
                    <a:pt x="19716" y="133206"/>
                    <a:pt x="36076" y="120773"/>
                  </a:cubicBezTo>
                  <a:close/>
                  <a:moveTo>
                    <a:pt x="28223" y="31122"/>
                  </a:moveTo>
                  <a:cubicBezTo>
                    <a:pt x="35421" y="16071"/>
                    <a:pt x="41311" y="15416"/>
                    <a:pt x="55707" y="23269"/>
                  </a:cubicBezTo>
                  <a:cubicBezTo>
                    <a:pt x="68795" y="29813"/>
                    <a:pt x="80574" y="39629"/>
                    <a:pt x="87773" y="54025"/>
                  </a:cubicBezTo>
                  <a:cubicBezTo>
                    <a:pt x="93662" y="65804"/>
                    <a:pt x="91699" y="75620"/>
                    <a:pt x="79920" y="80855"/>
                  </a:cubicBezTo>
                  <a:cubicBezTo>
                    <a:pt x="62906" y="88053"/>
                    <a:pt x="43274" y="91325"/>
                    <a:pt x="29532" y="105068"/>
                  </a:cubicBezTo>
                  <a:cubicBezTo>
                    <a:pt x="26914" y="107685"/>
                    <a:pt x="24297" y="107685"/>
                    <a:pt x="22988" y="103104"/>
                  </a:cubicBezTo>
                  <a:cubicBezTo>
                    <a:pt x="21025" y="95906"/>
                    <a:pt x="18407" y="89362"/>
                    <a:pt x="18407" y="80855"/>
                  </a:cubicBezTo>
                  <a:cubicBezTo>
                    <a:pt x="20370" y="64495"/>
                    <a:pt x="20370" y="47481"/>
                    <a:pt x="28223" y="3112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11BB0A1F-59C3-43FE-9467-E376F5D2D79C}"/>
                </a:ext>
              </a:extLst>
            </p:cNvPr>
            <p:cNvSpPr/>
            <p:nvPr/>
          </p:nvSpPr>
          <p:spPr>
            <a:xfrm>
              <a:off x="6973124" y="747195"/>
              <a:ext cx="115890" cy="79952"/>
            </a:xfrm>
            <a:custGeom>
              <a:avLst/>
              <a:gdLst>
                <a:gd name="connsiteX0" fmla="*/ 63232 w 115890"/>
                <a:gd name="connsiteY0" fmla="*/ 71445 h 79952"/>
                <a:gd name="connsiteX1" fmla="*/ 108385 w 115890"/>
                <a:gd name="connsiteY1" fmla="*/ 34145 h 79952"/>
                <a:gd name="connsiteX2" fmla="*/ 111003 w 115890"/>
                <a:gd name="connsiteY2" fmla="*/ 9278 h 79952"/>
                <a:gd name="connsiteX3" fmla="*/ 88753 w 115890"/>
                <a:gd name="connsiteY3" fmla="*/ 117 h 79952"/>
                <a:gd name="connsiteX4" fmla="*/ 37711 w 115890"/>
                <a:gd name="connsiteY4" fmla="*/ 4043 h 79952"/>
                <a:gd name="connsiteX5" fmla="*/ 3683 w 115890"/>
                <a:gd name="connsiteY5" fmla="*/ 28256 h 79952"/>
                <a:gd name="connsiteX6" fmla="*/ 35748 w 115890"/>
                <a:gd name="connsiteY6" fmla="*/ 79952 h 79952"/>
                <a:gd name="connsiteX7" fmla="*/ 63232 w 115890"/>
                <a:gd name="connsiteY7" fmla="*/ 71445 h 79952"/>
                <a:gd name="connsiteX8" fmla="*/ 20697 w 115890"/>
                <a:gd name="connsiteY8" fmla="*/ 56394 h 79952"/>
                <a:gd name="connsiteX9" fmla="*/ 23969 w 115890"/>
                <a:gd name="connsiteY9" fmla="*/ 28910 h 79952"/>
                <a:gd name="connsiteX10" fmla="*/ 37711 w 115890"/>
                <a:gd name="connsiteY10" fmla="*/ 21057 h 79952"/>
                <a:gd name="connsiteX11" fmla="*/ 93989 w 115890"/>
                <a:gd name="connsiteY11" fmla="*/ 16477 h 79952"/>
                <a:gd name="connsiteX12" fmla="*/ 99878 w 115890"/>
                <a:gd name="connsiteY12" fmla="*/ 17785 h 79952"/>
                <a:gd name="connsiteX13" fmla="*/ 95952 w 115890"/>
                <a:gd name="connsiteY13" fmla="*/ 23675 h 79952"/>
                <a:gd name="connsiteX14" fmla="*/ 54071 w 115890"/>
                <a:gd name="connsiteY14" fmla="*/ 56394 h 79952"/>
                <a:gd name="connsiteX15" fmla="*/ 31167 w 115890"/>
                <a:gd name="connsiteY15" fmla="*/ 62938 h 79952"/>
                <a:gd name="connsiteX16" fmla="*/ 20697 w 115890"/>
                <a:gd name="connsiteY16" fmla="*/ 56394 h 79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890" h="79952">
                  <a:moveTo>
                    <a:pt x="63232" y="71445"/>
                  </a:moveTo>
                  <a:cubicBezTo>
                    <a:pt x="76974" y="57049"/>
                    <a:pt x="93989" y="47233"/>
                    <a:pt x="108385" y="34145"/>
                  </a:cubicBezTo>
                  <a:cubicBezTo>
                    <a:pt x="117547" y="26293"/>
                    <a:pt x="118201" y="19094"/>
                    <a:pt x="111003" y="9278"/>
                  </a:cubicBezTo>
                  <a:cubicBezTo>
                    <a:pt x="105113" y="1426"/>
                    <a:pt x="97261" y="-537"/>
                    <a:pt x="88753" y="117"/>
                  </a:cubicBezTo>
                  <a:cubicBezTo>
                    <a:pt x="71739" y="1426"/>
                    <a:pt x="54725" y="2080"/>
                    <a:pt x="37711" y="4043"/>
                  </a:cubicBezTo>
                  <a:cubicBezTo>
                    <a:pt x="22006" y="6006"/>
                    <a:pt x="10227" y="13859"/>
                    <a:pt x="3683" y="28256"/>
                  </a:cubicBezTo>
                  <a:cubicBezTo>
                    <a:pt x="-7442" y="52468"/>
                    <a:pt x="7609" y="79952"/>
                    <a:pt x="35748" y="79952"/>
                  </a:cubicBezTo>
                  <a:cubicBezTo>
                    <a:pt x="42946" y="79298"/>
                    <a:pt x="55380" y="79298"/>
                    <a:pt x="63232" y="71445"/>
                  </a:cubicBezTo>
                  <a:close/>
                  <a:moveTo>
                    <a:pt x="20697" y="56394"/>
                  </a:moveTo>
                  <a:cubicBezTo>
                    <a:pt x="17425" y="46579"/>
                    <a:pt x="17425" y="37417"/>
                    <a:pt x="23969" y="28910"/>
                  </a:cubicBezTo>
                  <a:cubicBezTo>
                    <a:pt x="27241" y="24984"/>
                    <a:pt x="32476" y="21712"/>
                    <a:pt x="37711" y="21057"/>
                  </a:cubicBezTo>
                  <a:cubicBezTo>
                    <a:pt x="56688" y="19094"/>
                    <a:pt x="75011" y="17785"/>
                    <a:pt x="93989" y="16477"/>
                  </a:cubicBezTo>
                  <a:cubicBezTo>
                    <a:pt x="95952" y="16477"/>
                    <a:pt x="99224" y="15168"/>
                    <a:pt x="99878" y="17785"/>
                  </a:cubicBezTo>
                  <a:cubicBezTo>
                    <a:pt x="101187" y="21057"/>
                    <a:pt x="98569" y="22366"/>
                    <a:pt x="95952" y="23675"/>
                  </a:cubicBezTo>
                  <a:cubicBezTo>
                    <a:pt x="81555" y="34145"/>
                    <a:pt x="65850" y="41998"/>
                    <a:pt x="54071" y="56394"/>
                  </a:cubicBezTo>
                  <a:cubicBezTo>
                    <a:pt x="48836" y="62938"/>
                    <a:pt x="39020" y="61630"/>
                    <a:pt x="31167" y="62938"/>
                  </a:cubicBezTo>
                  <a:cubicBezTo>
                    <a:pt x="27895" y="63593"/>
                    <a:pt x="23314" y="62284"/>
                    <a:pt x="20697" y="5639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79F84CF6-55ED-44A8-8943-61D863D5F7B7}"/>
                </a:ext>
              </a:extLst>
            </p:cNvPr>
            <p:cNvSpPr/>
            <p:nvPr/>
          </p:nvSpPr>
          <p:spPr>
            <a:xfrm>
              <a:off x="6415917" y="314656"/>
              <a:ext cx="96558" cy="98523"/>
            </a:xfrm>
            <a:custGeom>
              <a:avLst/>
              <a:gdLst>
                <a:gd name="connsiteX0" fmla="*/ 79260 w 96558"/>
                <a:gd name="connsiteY0" fmla="*/ 96300 h 98523"/>
                <a:gd name="connsiteX1" fmla="*/ 95619 w 96558"/>
                <a:gd name="connsiteY1" fmla="*/ 68161 h 98523"/>
                <a:gd name="connsiteX2" fmla="*/ 32798 w 96558"/>
                <a:gd name="connsiteY2" fmla="*/ 1413 h 98523"/>
                <a:gd name="connsiteX3" fmla="*/ 24291 w 96558"/>
                <a:gd name="connsiteY3" fmla="*/ 105 h 98523"/>
                <a:gd name="connsiteX4" fmla="*/ 1387 w 96558"/>
                <a:gd name="connsiteY4" fmla="*/ 25626 h 98523"/>
                <a:gd name="connsiteX5" fmla="*/ 21673 w 96558"/>
                <a:gd name="connsiteY5" fmla="*/ 72088 h 98523"/>
                <a:gd name="connsiteX6" fmla="*/ 79260 w 96558"/>
                <a:gd name="connsiteY6" fmla="*/ 96300 h 98523"/>
                <a:gd name="connsiteX7" fmla="*/ 32144 w 96558"/>
                <a:gd name="connsiteY7" fmla="*/ 61617 h 98523"/>
                <a:gd name="connsiteX8" fmla="*/ 17747 w 96558"/>
                <a:gd name="connsiteY8" fmla="*/ 28898 h 98523"/>
                <a:gd name="connsiteX9" fmla="*/ 28872 w 96558"/>
                <a:gd name="connsiteY9" fmla="*/ 15156 h 98523"/>
                <a:gd name="connsiteX10" fmla="*/ 33452 w 96558"/>
                <a:gd name="connsiteY10" fmla="*/ 16464 h 98523"/>
                <a:gd name="connsiteX11" fmla="*/ 79914 w 96558"/>
                <a:gd name="connsiteY11" fmla="*/ 64235 h 98523"/>
                <a:gd name="connsiteX12" fmla="*/ 62900 w 96558"/>
                <a:gd name="connsiteY12" fmla="*/ 83867 h 98523"/>
                <a:gd name="connsiteX13" fmla="*/ 32144 w 96558"/>
                <a:gd name="connsiteY13" fmla="*/ 61617 h 9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558" h="98523">
                  <a:moveTo>
                    <a:pt x="79260" y="96300"/>
                  </a:moveTo>
                  <a:cubicBezTo>
                    <a:pt x="93656" y="91719"/>
                    <a:pt x="98891" y="83212"/>
                    <a:pt x="95619" y="68161"/>
                  </a:cubicBezTo>
                  <a:cubicBezTo>
                    <a:pt x="87767" y="33479"/>
                    <a:pt x="59628" y="17773"/>
                    <a:pt x="32798" y="1413"/>
                  </a:cubicBezTo>
                  <a:cubicBezTo>
                    <a:pt x="29526" y="-550"/>
                    <a:pt x="24945" y="105"/>
                    <a:pt x="24291" y="105"/>
                  </a:cubicBezTo>
                  <a:cubicBezTo>
                    <a:pt x="3351" y="105"/>
                    <a:pt x="-3193" y="7303"/>
                    <a:pt x="1387" y="25626"/>
                  </a:cubicBezTo>
                  <a:cubicBezTo>
                    <a:pt x="5968" y="41986"/>
                    <a:pt x="12512" y="57691"/>
                    <a:pt x="21673" y="72088"/>
                  </a:cubicBezTo>
                  <a:cubicBezTo>
                    <a:pt x="36724" y="94991"/>
                    <a:pt x="58319" y="102844"/>
                    <a:pt x="79260" y="96300"/>
                  </a:cubicBezTo>
                  <a:close/>
                  <a:moveTo>
                    <a:pt x="32144" y="61617"/>
                  </a:moveTo>
                  <a:cubicBezTo>
                    <a:pt x="26254" y="51147"/>
                    <a:pt x="22328" y="40022"/>
                    <a:pt x="17747" y="28898"/>
                  </a:cubicBezTo>
                  <a:cubicBezTo>
                    <a:pt x="13166" y="17119"/>
                    <a:pt x="17093" y="13192"/>
                    <a:pt x="28872" y="15156"/>
                  </a:cubicBezTo>
                  <a:cubicBezTo>
                    <a:pt x="30180" y="15156"/>
                    <a:pt x="32144" y="15810"/>
                    <a:pt x="33452" y="16464"/>
                  </a:cubicBezTo>
                  <a:cubicBezTo>
                    <a:pt x="51121" y="30207"/>
                    <a:pt x="71407" y="41331"/>
                    <a:pt x="79914" y="64235"/>
                  </a:cubicBezTo>
                  <a:cubicBezTo>
                    <a:pt x="85149" y="78631"/>
                    <a:pt x="81223" y="83867"/>
                    <a:pt x="62900" y="83867"/>
                  </a:cubicBezTo>
                  <a:cubicBezTo>
                    <a:pt x="49812" y="83867"/>
                    <a:pt x="38687" y="74705"/>
                    <a:pt x="32144" y="6161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1F59E0F1-484A-4D62-B720-E87703ADD67B}"/>
                </a:ext>
              </a:extLst>
            </p:cNvPr>
            <p:cNvSpPr/>
            <p:nvPr/>
          </p:nvSpPr>
          <p:spPr>
            <a:xfrm>
              <a:off x="6709162" y="154435"/>
              <a:ext cx="1308" cy="654"/>
            </a:xfrm>
            <a:custGeom>
              <a:avLst/>
              <a:gdLst>
                <a:gd name="connsiteX0" fmla="*/ 1309 w 1308"/>
                <a:gd name="connsiteY0" fmla="*/ 654 h 654"/>
                <a:gd name="connsiteX1" fmla="*/ 1309 w 1308"/>
                <a:gd name="connsiteY1" fmla="*/ 654 h 654"/>
                <a:gd name="connsiteX2" fmla="*/ 1309 w 1308"/>
                <a:gd name="connsiteY2" fmla="*/ 654 h 654"/>
                <a:gd name="connsiteX3" fmla="*/ 0 w 1308"/>
                <a:gd name="connsiteY3" fmla="*/ 0 h 654"/>
                <a:gd name="connsiteX4" fmla="*/ 1309 w 1308"/>
                <a:gd name="connsiteY4" fmla="*/ 654 h 654"/>
                <a:gd name="connsiteX5" fmla="*/ 1309 w 1308"/>
                <a:gd name="connsiteY5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" h="654">
                  <a:moveTo>
                    <a:pt x="1309" y="654"/>
                  </a:moveTo>
                  <a:cubicBezTo>
                    <a:pt x="1309" y="654"/>
                    <a:pt x="1309" y="654"/>
                    <a:pt x="1309" y="654"/>
                  </a:cubicBezTo>
                  <a:lnTo>
                    <a:pt x="1309" y="654"/>
                  </a:lnTo>
                  <a:cubicBezTo>
                    <a:pt x="654" y="654"/>
                    <a:pt x="654" y="0"/>
                    <a:pt x="0" y="0"/>
                  </a:cubicBezTo>
                  <a:cubicBezTo>
                    <a:pt x="654" y="654"/>
                    <a:pt x="1309" y="654"/>
                    <a:pt x="1309" y="654"/>
                  </a:cubicBezTo>
                  <a:cubicBezTo>
                    <a:pt x="1309" y="654"/>
                    <a:pt x="1309" y="654"/>
                    <a:pt x="1309" y="65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7F5BABB4-694E-42C4-AA17-DA099F514428}"/>
                </a:ext>
              </a:extLst>
            </p:cNvPr>
            <p:cNvSpPr/>
            <p:nvPr/>
          </p:nvSpPr>
          <p:spPr>
            <a:xfrm>
              <a:off x="6710471" y="155090"/>
              <a:ext cx="654" cy="6543"/>
            </a:xfrm>
            <a:custGeom>
              <a:avLst/>
              <a:gdLst>
                <a:gd name="connsiteX0" fmla="*/ 0 w 654"/>
                <a:gd name="connsiteY0" fmla="*/ 0 h 6543"/>
                <a:gd name="connsiteX1" fmla="*/ 654 w 654"/>
                <a:gd name="connsiteY1" fmla="*/ 0 h 6543"/>
                <a:gd name="connsiteX2" fmla="*/ 0 w 654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" h="6543">
                  <a:moveTo>
                    <a:pt x="0" y="0"/>
                  </a:moveTo>
                  <a:lnTo>
                    <a:pt x="65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图形 2">
            <a:extLst>
              <a:ext uri="{FF2B5EF4-FFF2-40B4-BE49-F238E27FC236}">
                <a16:creationId xmlns:a16="http://schemas.microsoft.com/office/drawing/2014/main" id="{D5CA84C4-7A4D-4D10-9048-18CA3793BFCB}"/>
              </a:ext>
            </a:extLst>
          </p:cNvPr>
          <p:cNvGrpSpPr/>
          <p:nvPr/>
        </p:nvGrpSpPr>
        <p:grpSpPr>
          <a:xfrm rot="20331070">
            <a:off x="2167872" y="5086142"/>
            <a:ext cx="3103229" cy="2987555"/>
            <a:chOff x="5854529" y="1694"/>
            <a:chExt cx="3103229" cy="2987555"/>
          </a:xfrm>
          <a:solidFill>
            <a:schemeClr val="accent1">
              <a:alpha val="20000"/>
            </a:schemeClr>
          </a:solidFill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FB156A05-EC0D-4CC6-8436-2A29DCF4ABCF}"/>
                </a:ext>
              </a:extLst>
            </p:cNvPr>
            <p:cNvSpPr/>
            <p:nvPr/>
          </p:nvSpPr>
          <p:spPr>
            <a:xfrm>
              <a:off x="6917912" y="610545"/>
              <a:ext cx="41881" cy="5889"/>
            </a:xfrm>
            <a:custGeom>
              <a:avLst/>
              <a:gdLst>
                <a:gd name="connsiteX0" fmla="*/ 41881 w 41881"/>
                <a:gd name="connsiteY0" fmla="*/ 0 h 5889"/>
                <a:gd name="connsiteX1" fmla="*/ 0 w 41881"/>
                <a:gd name="connsiteY1" fmla="*/ 5889 h 5889"/>
                <a:gd name="connsiteX2" fmla="*/ 41881 w 41881"/>
                <a:gd name="connsiteY2" fmla="*/ 0 h 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81" h="5889">
                  <a:moveTo>
                    <a:pt x="41881" y="0"/>
                  </a:moveTo>
                  <a:cubicBezTo>
                    <a:pt x="28139" y="2618"/>
                    <a:pt x="14397" y="4581"/>
                    <a:pt x="0" y="5889"/>
                  </a:cubicBezTo>
                  <a:cubicBezTo>
                    <a:pt x="13742" y="4581"/>
                    <a:pt x="27484" y="2618"/>
                    <a:pt x="41881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7C2B844F-ADF4-46FA-80F2-132ED7F5379C}"/>
                </a:ext>
              </a:extLst>
            </p:cNvPr>
            <p:cNvSpPr/>
            <p:nvPr/>
          </p:nvSpPr>
          <p:spPr>
            <a:xfrm>
              <a:off x="7612219" y="569318"/>
              <a:ext cx="5235" cy="5235"/>
            </a:xfrm>
            <a:custGeom>
              <a:avLst/>
              <a:gdLst>
                <a:gd name="connsiteX0" fmla="*/ 0 w 5235"/>
                <a:gd name="connsiteY0" fmla="*/ 5235 h 5235"/>
                <a:gd name="connsiteX1" fmla="*/ 5235 w 5235"/>
                <a:gd name="connsiteY1" fmla="*/ 0 h 5235"/>
                <a:gd name="connsiteX2" fmla="*/ 0 w 5235"/>
                <a:gd name="connsiteY2" fmla="*/ 5235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5" h="5235">
                  <a:moveTo>
                    <a:pt x="0" y="5235"/>
                  </a:moveTo>
                  <a:cubicBezTo>
                    <a:pt x="1963" y="3272"/>
                    <a:pt x="3272" y="1309"/>
                    <a:pt x="5235" y="0"/>
                  </a:cubicBezTo>
                  <a:cubicBezTo>
                    <a:pt x="3272" y="1309"/>
                    <a:pt x="1309" y="3272"/>
                    <a:pt x="0" y="52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6EB8DC9-8A1E-4C97-89A6-6F04A83AF2BC}"/>
                </a:ext>
              </a:extLst>
            </p:cNvPr>
            <p:cNvSpPr/>
            <p:nvPr/>
          </p:nvSpPr>
          <p:spPr>
            <a:xfrm>
              <a:off x="6837422" y="452183"/>
              <a:ext cx="5889" cy="23558"/>
            </a:xfrm>
            <a:custGeom>
              <a:avLst/>
              <a:gdLst>
                <a:gd name="connsiteX0" fmla="*/ 5890 w 5889"/>
                <a:gd name="connsiteY0" fmla="*/ 23558 h 23558"/>
                <a:gd name="connsiteX1" fmla="*/ 0 w 5889"/>
                <a:gd name="connsiteY1" fmla="*/ 0 h 23558"/>
                <a:gd name="connsiteX2" fmla="*/ 5890 w 5889"/>
                <a:gd name="connsiteY2" fmla="*/ 23558 h 2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89" h="23558">
                  <a:moveTo>
                    <a:pt x="5890" y="23558"/>
                  </a:moveTo>
                  <a:cubicBezTo>
                    <a:pt x="3927" y="15705"/>
                    <a:pt x="1963" y="7853"/>
                    <a:pt x="0" y="0"/>
                  </a:cubicBezTo>
                  <a:cubicBezTo>
                    <a:pt x="1309" y="8507"/>
                    <a:pt x="3272" y="16360"/>
                    <a:pt x="5890" y="2355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5B40A2A9-A2C8-4A23-AC8B-E7E198C9DC3A}"/>
                </a:ext>
              </a:extLst>
            </p:cNvPr>
            <p:cNvSpPr/>
            <p:nvPr/>
          </p:nvSpPr>
          <p:spPr>
            <a:xfrm>
              <a:off x="6319146" y="212676"/>
              <a:ext cx="48424" cy="27484"/>
            </a:xfrm>
            <a:custGeom>
              <a:avLst/>
              <a:gdLst>
                <a:gd name="connsiteX0" fmla="*/ 0 w 48424"/>
                <a:gd name="connsiteY0" fmla="*/ 0 h 27484"/>
                <a:gd name="connsiteX1" fmla="*/ 15706 w 48424"/>
                <a:gd name="connsiteY1" fmla="*/ 9816 h 27484"/>
                <a:gd name="connsiteX2" fmla="*/ 48425 w 48424"/>
                <a:gd name="connsiteY2" fmla="*/ 27484 h 27484"/>
                <a:gd name="connsiteX3" fmla="*/ 15706 w 48424"/>
                <a:gd name="connsiteY3" fmla="*/ 9816 h 27484"/>
                <a:gd name="connsiteX4" fmla="*/ 0 w 48424"/>
                <a:gd name="connsiteY4" fmla="*/ 0 h 2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24" h="27484">
                  <a:moveTo>
                    <a:pt x="0" y="0"/>
                  </a:moveTo>
                  <a:cubicBezTo>
                    <a:pt x="4581" y="5235"/>
                    <a:pt x="10470" y="7853"/>
                    <a:pt x="15706" y="9816"/>
                  </a:cubicBezTo>
                  <a:cubicBezTo>
                    <a:pt x="26176" y="16360"/>
                    <a:pt x="36646" y="22904"/>
                    <a:pt x="48425" y="27484"/>
                  </a:cubicBezTo>
                  <a:cubicBezTo>
                    <a:pt x="36646" y="22904"/>
                    <a:pt x="26176" y="16360"/>
                    <a:pt x="15706" y="9816"/>
                  </a:cubicBezTo>
                  <a:cubicBezTo>
                    <a:pt x="10470" y="7853"/>
                    <a:pt x="4581" y="5235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4CB75AAC-19EC-4DC8-B9AA-67D98132EB78}"/>
                </a:ext>
              </a:extLst>
            </p:cNvPr>
            <p:cNvSpPr/>
            <p:nvPr/>
          </p:nvSpPr>
          <p:spPr>
            <a:xfrm>
              <a:off x="6845275" y="483593"/>
              <a:ext cx="3271" cy="9815"/>
            </a:xfrm>
            <a:custGeom>
              <a:avLst/>
              <a:gdLst>
                <a:gd name="connsiteX0" fmla="*/ 0 w 3271"/>
                <a:gd name="connsiteY0" fmla="*/ 0 h 9815"/>
                <a:gd name="connsiteX1" fmla="*/ 3272 w 3271"/>
                <a:gd name="connsiteY1" fmla="*/ 9816 h 9815"/>
                <a:gd name="connsiteX2" fmla="*/ 3272 w 3271"/>
                <a:gd name="connsiteY2" fmla="*/ 9816 h 9815"/>
                <a:gd name="connsiteX3" fmla="*/ 3272 w 3271"/>
                <a:gd name="connsiteY3" fmla="*/ 9816 h 9815"/>
                <a:gd name="connsiteX4" fmla="*/ 0 w 3271"/>
                <a:gd name="connsiteY4" fmla="*/ 0 h 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1" h="9815">
                  <a:moveTo>
                    <a:pt x="0" y="0"/>
                  </a:moveTo>
                  <a:cubicBezTo>
                    <a:pt x="1309" y="3272"/>
                    <a:pt x="1963" y="6544"/>
                    <a:pt x="3272" y="9816"/>
                  </a:cubicBezTo>
                  <a:cubicBezTo>
                    <a:pt x="3272" y="9816"/>
                    <a:pt x="3272" y="9816"/>
                    <a:pt x="3272" y="9816"/>
                  </a:cubicBezTo>
                  <a:cubicBezTo>
                    <a:pt x="3272" y="9816"/>
                    <a:pt x="3272" y="9816"/>
                    <a:pt x="3272" y="9816"/>
                  </a:cubicBezTo>
                  <a:cubicBezTo>
                    <a:pt x="1963" y="6544"/>
                    <a:pt x="1309" y="3272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780A33BB-1377-4795-B581-EEFEB1C154D5}"/>
                </a:ext>
              </a:extLst>
            </p:cNvPr>
            <p:cNvSpPr/>
            <p:nvPr/>
          </p:nvSpPr>
          <p:spPr>
            <a:xfrm>
              <a:off x="8835927" y="435168"/>
              <a:ext cx="34028" cy="4580"/>
            </a:xfrm>
            <a:custGeom>
              <a:avLst/>
              <a:gdLst>
                <a:gd name="connsiteX0" fmla="*/ 23558 w 34028"/>
                <a:gd name="connsiteY0" fmla="*/ 4581 h 4580"/>
                <a:gd name="connsiteX1" fmla="*/ 0 w 34028"/>
                <a:gd name="connsiteY1" fmla="*/ 1309 h 4580"/>
                <a:gd name="connsiteX2" fmla="*/ 23558 w 34028"/>
                <a:gd name="connsiteY2" fmla="*/ 4581 h 4580"/>
                <a:gd name="connsiteX3" fmla="*/ 34028 w 34028"/>
                <a:gd name="connsiteY3" fmla="*/ 0 h 4580"/>
                <a:gd name="connsiteX4" fmla="*/ 23558 w 34028"/>
                <a:gd name="connsiteY4" fmla="*/ 4581 h 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28" h="4580">
                  <a:moveTo>
                    <a:pt x="23558" y="4581"/>
                  </a:moveTo>
                  <a:cubicBezTo>
                    <a:pt x="15705" y="3272"/>
                    <a:pt x="7853" y="1963"/>
                    <a:pt x="0" y="1309"/>
                  </a:cubicBezTo>
                  <a:cubicBezTo>
                    <a:pt x="7853" y="1963"/>
                    <a:pt x="15705" y="3272"/>
                    <a:pt x="23558" y="4581"/>
                  </a:cubicBezTo>
                  <a:cubicBezTo>
                    <a:pt x="26830" y="1963"/>
                    <a:pt x="30756" y="654"/>
                    <a:pt x="34028" y="0"/>
                  </a:cubicBezTo>
                  <a:cubicBezTo>
                    <a:pt x="30756" y="654"/>
                    <a:pt x="26830" y="1963"/>
                    <a:pt x="23558" y="45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D978270C-3F23-4018-97E1-FF9DFD424C61}"/>
                </a:ext>
              </a:extLst>
            </p:cNvPr>
            <p:cNvSpPr/>
            <p:nvPr/>
          </p:nvSpPr>
          <p:spPr>
            <a:xfrm>
              <a:off x="8870610" y="434678"/>
              <a:ext cx="7852" cy="490"/>
            </a:xfrm>
            <a:custGeom>
              <a:avLst/>
              <a:gdLst>
                <a:gd name="connsiteX0" fmla="*/ 7853 w 7852"/>
                <a:gd name="connsiteY0" fmla="*/ 491 h 490"/>
                <a:gd name="connsiteX1" fmla="*/ 0 w 7852"/>
                <a:gd name="connsiteY1" fmla="*/ 491 h 490"/>
                <a:gd name="connsiteX2" fmla="*/ 7853 w 7852"/>
                <a:gd name="connsiteY2" fmla="*/ 491 h 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2" h="490">
                  <a:moveTo>
                    <a:pt x="7853" y="491"/>
                  </a:moveTo>
                  <a:cubicBezTo>
                    <a:pt x="5235" y="491"/>
                    <a:pt x="2618" y="491"/>
                    <a:pt x="0" y="491"/>
                  </a:cubicBezTo>
                  <a:cubicBezTo>
                    <a:pt x="1963" y="-164"/>
                    <a:pt x="4581" y="-164"/>
                    <a:pt x="7853" y="49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6F51EC9-DFA3-4BFA-9786-79C3F56EAA89}"/>
                </a:ext>
              </a:extLst>
            </p:cNvPr>
            <p:cNvSpPr/>
            <p:nvPr/>
          </p:nvSpPr>
          <p:spPr>
            <a:xfrm>
              <a:off x="7691400" y="999252"/>
              <a:ext cx="5235" cy="4580"/>
            </a:xfrm>
            <a:custGeom>
              <a:avLst/>
              <a:gdLst>
                <a:gd name="connsiteX0" fmla="*/ 0 w 5235"/>
                <a:gd name="connsiteY0" fmla="*/ 4581 h 4580"/>
                <a:gd name="connsiteX1" fmla="*/ 2618 w 5235"/>
                <a:gd name="connsiteY1" fmla="*/ 1963 h 4580"/>
                <a:gd name="connsiteX2" fmla="*/ 5235 w 5235"/>
                <a:gd name="connsiteY2" fmla="*/ 0 h 4580"/>
                <a:gd name="connsiteX3" fmla="*/ 2618 w 5235"/>
                <a:gd name="connsiteY3" fmla="*/ 1963 h 4580"/>
                <a:gd name="connsiteX4" fmla="*/ 0 w 5235"/>
                <a:gd name="connsiteY4" fmla="*/ 4581 h 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" h="4580">
                  <a:moveTo>
                    <a:pt x="0" y="4581"/>
                  </a:moveTo>
                  <a:cubicBezTo>
                    <a:pt x="655" y="3926"/>
                    <a:pt x="1309" y="3272"/>
                    <a:pt x="2618" y="1963"/>
                  </a:cubicBezTo>
                  <a:cubicBezTo>
                    <a:pt x="3272" y="1309"/>
                    <a:pt x="3927" y="654"/>
                    <a:pt x="5235" y="0"/>
                  </a:cubicBezTo>
                  <a:cubicBezTo>
                    <a:pt x="4581" y="654"/>
                    <a:pt x="3927" y="1309"/>
                    <a:pt x="2618" y="1963"/>
                  </a:cubicBezTo>
                  <a:cubicBezTo>
                    <a:pt x="1309" y="3272"/>
                    <a:pt x="655" y="3926"/>
                    <a:pt x="0" y="45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8A7FE711-2954-414B-8496-7352D5C30E36}"/>
                </a:ext>
              </a:extLst>
            </p:cNvPr>
            <p:cNvSpPr/>
            <p:nvPr/>
          </p:nvSpPr>
          <p:spPr>
            <a:xfrm>
              <a:off x="7695981" y="978312"/>
              <a:ext cx="70019" cy="20940"/>
            </a:xfrm>
            <a:custGeom>
              <a:avLst/>
              <a:gdLst>
                <a:gd name="connsiteX0" fmla="*/ 0 w 70019"/>
                <a:gd name="connsiteY0" fmla="*/ 20940 h 20940"/>
                <a:gd name="connsiteX1" fmla="*/ 2618 w 70019"/>
                <a:gd name="connsiteY1" fmla="*/ 19632 h 20940"/>
                <a:gd name="connsiteX2" fmla="*/ 7198 w 70019"/>
                <a:gd name="connsiteY2" fmla="*/ 17014 h 20940"/>
                <a:gd name="connsiteX3" fmla="*/ 70020 w 70019"/>
                <a:gd name="connsiteY3" fmla="*/ 0 h 20940"/>
                <a:gd name="connsiteX4" fmla="*/ 7198 w 70019"/>
                <a:gd name="connsiteY4" fmla="*/ 17014 h 20940"/>
                <a:gd name="connsiteX5" fmla="*/ 2618 w 70019"/>
                <a:gd name="connsiteY5" fmla="*/ 19632 h 20940"/>
                <a:gd name="connsiteX6" fmla="*/ 0 w 70019"/>
                <a:gd name="connsiteY6" fmla="*/ 20940 h 2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19" h="20940">
                  <a:moveTo>
                    <a:pt x="0" y="20940"/>
                  </a:moveTo>
                  <a:cubicBezTo>
                    <a:pt x="654" y="20286"/>
                    <a:pt x="1963" y="19632"/>
                    <a:pt x="2618" y="19632"/>
                  </a:cubicBezTo>
                  <a:cubicBezTo>
                    <a:pt x="3926" y="18977"/>
                    <a:pt x="5235" y="17668"/>
                    <a:pt x="7198" y="17014"/>
                  </a:cubicBezTo>
                  <a:cubicBezTo>
                    <a:pt x="27484" y="9161"/>
                    <a:pt x="48425" y="3926"/>
                    <a:pt x="70020" y="0"/>
                  </a:cubicBezTo>
                  <a:cubicBezTo>
                    <a:pt x="48425" y="3926"/>
                    <a:pt x="27484" y="9161"/>
                    <a:pt x="7198" y="17014"/>
                  </a:cubicBezTo>
                  <a:cubicBezTo>
                    <a:pt x="5890" y="17668"/>
                    <a:pt x="4581" y="18977"/>
                    <a:pt x="2618" y="19632"/>
                  </a:cubicBezTo>
                  <a:cubicBezTo>
                    <a:pt x="1963" y="19632"/>
                    <a:pt x="1309" y="20286"/>
                    <a:pt x="0" y="2094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04FA7E03-53FC-40BD-BCEB-8E374683BB54}"/>
                </a:ext>
              </a:extLst>
            </p:cNvPr>
            <p:cNvSpPr/>
            <p:nvPr/>
          </p:nvSpPr>
          <p:spPr>
            <a:xfrm>
              <a:off x="7699907" y="960643"/>
              <a:ext cx="6543" cy="654"/>
            </a:xfrm>
            <a:custGeom>
              <a:avLst/>
              <a:gdLst>
                <a:gd name="connsiteX0" fmla="*/ 0 w 6543"/>
                <a:gd name="connsiteY0" fmla="*/ 654 h 654"/>
                <a:gd name="connsiteX1" fmla="*/ 0 w 6543"/>
                <a:gd name="connsiteY1" fmla="*/ 0 h 654"/>
                <a:gd name="connsiteX2" fmla="*/ 0 w 6543"/>
                <a:gd name="connsiteY2" fmla="*/ 0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3" h="654">
                  <a:moveTo>
                    <a:pt x="0" y="654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B7BB62EB-EB45-4244-8F6C-2EAB04426951}"/>
                </a:ext>
              </a:extLst>
            </p:cNvPr>
            <p:cNvSpPr/>
            <p:nvPr/>
          </p:nvSpPr>
          <p:spPr>
            <a:xfrm>
              <a:off x="6883884" y="619052"/>
              <a:ext cx="15705" cy="3271"/>
            </a:xfrm>
            <a:custGeom>
              <a:avLst/>
              <a:gdLst>
                <a:gd name="connsiteX0" fmla="*/ 0 w 15705"/>
                <a:gd name="connsiteY0" fmla="*/ 3272 h 3271"/>
                <a:gd name="connsiteX1" fmla="*/ 2617 w 15705"/>
                <a:gd name="connsiteY1" fmla="*/ 1309 h 3271"/>
                <a:gd name="connsiteX2" fmla="*/ 15705 w 15705"/>
                <a:gd name="connsiteY2" fmla="*/ 0 h 3271"/>
                <a:gd name="connsiteX3" fmla="*/ 2617 w 15705"/>
                <a:gd name="connsiteY3" fmla="*/ 1309 h 3271"/>
                <a:gd name="connsiteX4" fmla="*/ 0 w 15705"/>
                <a:gd name="connsiteY4" fmla="*/ 3272 h 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5" h="3271">
                  <a:moveTo>
                    <a:pt x="0" y="3272"/>
                  </a:moveTo>
                  <a:cubicBezTo>
                    <a:pt x="1308" y="3272"/>
                    <a:pt x="1963" y="2618"/>
                    <a:pt x="2617" y="1309"/>
                  </a:cubicBezTo>
                  <a:cubicBezTo>
                    <a:pt x="7198" y="654"/>
                    <a:pt x="11124" y="0"/>
                    <a:pt x="15705" y="0"/>
                  </a:cubicBezTo>
                  <a:cubicBezTo>
                    <a:pt x="11124" y="654"/>
                    <a:pt x="7198" y="1309"/>
                    <a:pt x="2617" y="1309"/>
                  </a:cubicBezTo>
                  <a:cubicBezTo>
                    <a:pt x="1963" y="1963"/>
                    <a:pt x="1308" y="2618"/>
                    <a:pt x="0" y="327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AD37ACAC-A310-4AEA-B439-7ABBC0A34B7A}"/>
                </a:ext>
              </a:extLst>
            </p:cNvPr>
            <p:cNvSpPr/>
            <p:nvPr/>
          </p:nvSpPr>
          <p:spPr>
            <a:xfrm>
              <a:off x="5854529" y="1694"/>
              <a:ext cx="3103229" cy="2987555"/>
            </a:xfrm>
            <a:custGeom>
              <a:avLst/>
              <a:gdLst>
                <a:gd name="connsiteX0" fmla="*/ 13088 w 3103229"/>
                <a:gd name="connsiteY0" fmla="*/ 82722 h 2987555"/>
                <a:gd name="connsiteX1" fmla="*/ 24867 w 3103229"/>
                <a:gd name="connsiteY1" fmla="*/ 77486 h 2987555"/>
                <a:gd name="connsiteX2" fmla="*/ 117136 w 3103229"/>
                <a:gd name="connsiteY2" fmla="*/ 62436 h 2987555"/>
                <a:gd name="connsiteX3" fmla="*/ 255866 w 3103229"/>
                <a:gd name="connsiteY3" fmla="*/ 94501 h 2987555"/>
                <a:gd name="connsiteX4" fmla="*/ 261756 w 3103229"/>
                <a:gd name="connsiteY4" fmla="*/ 97773 h 2987555"/>
                <a:gd name="connsiteX5" fmla="*/ 314761 w 3103229"/>
                <a:gd name="connsiteY5" fmla="*/ 135073 h 2987555"/>
                <a:gd name="connsiteX6" fmla="*/ 413574 w 3103229"/>
                <a:gd name="connsiteY6" fmla="*/ 223415 h 2987555"/>
                <a:gd name="connsiteX7" fmla="*/ 450220 w 3103229"/>
                <a:gd name="connsiteY7" fmla="*/ 268568 h 2987555"/>
                <a:gd name="connsiteX8" fmla="*/ 508460 w 3103229"/>
                <a:gd name="connsiteY8" fmla="*/ 400100 h 2987555"/>
                <a:gd name="connsiteX9" fmla="*/ 555576 w 3103229"/>
                <a:gd name="connsiteY9" fmla="*/ 538831 h 2987555"/>
                <a:gd name="connsiteX10" fmla="*/ 722446 w 3103229"/>
                <a:gd name="connsiteY10" fmla="*/ 802550 h 2987555"/>
                <a:gd name="connsiteX11" fmla="*/ 804244 w 3103229"/>
                <a:gd name="connsiteY11" fmla="*/ 885003 h 2987555"/>
                <a:gd name="connsiteX12" fmla="*/ 933813 w 3103229"/>
                <a:gd name="connsiteY12" fmla="*/ 986433 h 2987555"/>
                <a:gd name="connsiteX13" fmla="*/ 973731 w 3103229"/>
                <a:gd name="connsiteY13" fmla="*/ 1011954 h 2987555"/>
                <a:gd name="connsiteX14" fmla="*/ 1011686 w 3103229"/>
                <a:gd name="connsiteY14" fmla="*/ 1033549 h 2987555"/>
                <a:gd name="connsiteX15" fmla="*/ 1047677 w 3103229"/>
                <a:gd name="connsiteY15" fmla="*/ 1049909 h 2987555"/>
                <a:gd name="connsiteX16" fmla="*/ 1167431 w 3103229"/>
                <a:gd name="connsiteY16" fmla="*/ 1078702 h 2987555"/>
                <a:gd name="connsiteX17" fmla="*/ 1238104 w 3103229"/>
                <a:gd name="connsiteY17" fmla="*/ 1074776 h 2987555"/>
                <a:gd name="connsiteX18" fmla="*/ 1406283 w 3103229"/>
                <a:gd name="connsiteY18" fmla="*/ 974000 h 2987555"/>
                <a:gd name="connsiteX19" fmla="*/ 1429840 w 3103229"/>
                <a:gd name="connsiteY19" fmla="*/ 915759 h 2987555"/>
                <a:gd name="connsiteX20" fmla="*/ 1448818 w 3103229"/>
                <a:gd name="connsiteY20" fmla="*/ 974654 h 2987555"/>
                <a:gd name="connsiteX21" fmla="*/ 1489390 w 3103229"/>
                <a:gd name="connsiteY21" fmla="*/ 1098988 h 2987555"/>
                <a:gd name="connsiteX22" fmla="*/ 1514911 w 3103229"/>
                <a:gd name="connsiteY22" fmla="*/ 1237719 h 2987555"/>
                <a:gd name="connsiteX23" fmla="*/ 1530617 w 3103229"/>
                <a:gd name="connsiteY23" fmla="*/ 1357472 h 2987555"/>
                <a:gd name="connsiteX24" fmla="*/ 1518838 w 3103229"/>
                <a:gd name="connsiteY24" fmla="*/ 1594361 h 2987555"/>
                <a:gd name="connsiteX25" fmla="*/ 1487427 w 3103229"/>
                <a:gd name="connsiteY25" fmla="*/ 1826015 h 2987555"/>
                <a:gd name="connsiteX26" fmla="*/ 1462560 w 3103229"/>
                <a:gd name="connsiteY26" fmla="*/ 2081227 h 2987555"/>
                <a:gd name="connsiteX27" fmla="*/ 1441620 w 3103229"/>
                <a:gd name="connsiteY27" fmla="*/ 2455537 h 2987555"/>
                <a:gd name="connsiteX28" fmla="*/ 1435076 w 3103229"/>
                <a:gd name="connsiteY28" fmla="*/ 2550424 h 2987555"/>
                <a:gd name="connsiteX29" fmla="*/ 1427877 w 3103229"/>
                <a:gd name="connsiteY29" fmla="*/ 2640729 h 2987555"/>
                <a:gd name="connsiteX30" fmla="*/ 1408900 w 3103229"/>
                <a:gd name="connsiteY30" fmla="*/ 2959417 h 2987555"/>
                <a:gd name="connsiteX31" fmla="*/ 1406937 w 3103229"/>
                <a:gd name="connsiteY31" fmla="*/ 2977740 h 2987555"/>
                <a:gd name="connsiteX32" fmla="*/ 1414790 w 3103229"/>
                <a:gd name="connsiteY32" fmla="*/ 2987556 h 2987555"/>
                <a:gd name="connsiteX33" fmla="*/ 1423951 w 3103229"/>
                <a:gd name="connsiteY33" fmla="*/ 2979049 h 2987555"/>
                <a:gd name="connsiteX34" fmla="*/ 1430495 w 3103229"/>
                <a:gd name="connsiteY34" fmla="*/ 2934550 h 2987555"/>
                <a:gd name="connsiteX35" fmla="*/ 1435076 w 3103229"/>
                <a:gd name="connsiteY35" fmla="*/ 2869766 h 2987555"/>
                <a:gd name="connsiteX36" fmla="*/ 1447509 w 3103229"/>
                <a:gd name="connsiteY36" fmla="*/ 2731035 h 2987555"/>
                <a:gd name="connsiteX37" fmla="*/ 1448164 w 3103229"/>
                <a:gd name="connsiteY37" fmla="*/ 2677375 h 2987555"/>
                <a:gd name="connsiteX38" fmla="*/ 1460597 w 3103229"/>
                <a:gd name="connsiteY38" fmla="*/ 2512469 h 2987555"/>
                <a:gd name="connsiteX39" fmla="*/ 1467141 w 3103229"/>
                <a:gd name="connsiteY39" fmla="*/ 2387481 h 2987555"/>
                <a:gd name="connsiteX40" fmla="*/ 1481537 w 3103229"/>
                <a:gd name="connsiteY40" fmla="*/ 2125725 h 2987555"/>
                <a:gd name="connsiteX41" fmla="*/ 1501169 w 3103229"/>
                <a:gd name="connsiteY41" fmla="*/ 1886873 h 2987555"/>
                <a:gd name="connsiteX42" fmla="*/ 1521455 w 3103229"/>
                <a:gd name="connsiteY42" fmla="*/ 1728511 h 2987555"/>
                <a:gd name="connsiteX43" fmla="*/ 1539778 w 3103229"/>
                <a:gd name="connsiteY43" fmla="*/ 1595670 h 2987555"/>
                <a:gd name="connsiteX44" fmla="*/ 1549594 w 3103229"/>
                <a:gd name="connsiteY44" fmla="*/ 1397390 h 2987555"/>
                <a:gd name="connsiteX45" fmla="*/ 1537815 w 3103229"/>
                <a:gd name="connsiteY45" fmla="*/ 1244917 h 2987555"/>
                <a:gd name="connsiteX46" fmla="*/ 1515566 w 3103229"/>
                <a:gd name="connsiteY46" fmla="*/ 1117966 h 2987555"/>
                <a:gd name="connsiteX47" fmla="*/ 1476302 w 3103229"/>
                <a:gd name="connsiteY47" fmla="*/ 998867 h 2987555"/>
                <a:gd name="connsiteX48" fmla="*/ 1439002 w 3103229"/>
                <a:gd name="connsiteY48" fmla="*/ 896782 h 2987555"/>
                <a:gd name="connsiteX49" fmla="*/ 1438348 w 3103229"/>
                <a:gd name="connsiteY49" fmla="*/ 876496 h 2987555"/>
                <a:gd name="connsiteX50" fmla="*/ 1444892 w 3103229"/>
                <a:gd name="connsiteY50" fmla="*/ 840504 h 2987555"/>
                <a:gd name="connsiteX51" fmla="*/ 1440965 w 3103229"/>
                <a:gd name="connsiteY51" fmla="*/ 811711 h 2987555"/>
                <a:gd name="connsiteX52" fmla="*/ 1439002 w 3103229"/>
                <a:gd name="connsiteY52" fmla="*/ 814983 h 2987555"/>
                <a:gd name="connsiteX53" fmla="*/ 1380761 w 3103229"/>
                <a:gd name="connsiteY53" fmla="*/ 966147 h 2987555"/>
                <a:gd name="connsiteX54" fmla="*/ 1300926 w 3103229"/>
                <a:gd name="connsiteY54" fmla="*/ 1034204 h 2987555"/>
                <a:gd name="connsiteX55" fmla="*/ 1222399 w 3103229"/>
                <a:gd name="connsiteY55" fmla="*/ 1051872 h 2987555"/>
                <a:gd name="connsiteX56" fmla="*/ 1079742 w 3103229"/>
                <a:gd name="connsiteY56" fmla="*/ 1037476 h 2987555"/>
                <a:gd name="connsiteX57" fmla="*/ 922034 w 3103229"/>
                <a:gd name="connsiteY57" fmla="*/ 949787 h 2987555"/>
                <a:gd name="connsiteX58" fmla="*/ 766290 w 3103229"/>
                <a:gd name="connsiteY58" fmla="*/ 814329 h 2987555"/>
                <a:gd name="connsiteX59" fmla="*/ 642610 w 3103229"/>
                <a:gd name="connsiteY59" fmla="*/ 654658 h 2987555"/>
                <a:gd name="connsiteX60" fmla="*/ 566047 w 3103229"/>
                <a:gd name="connsiteY60" fmla="*/ 502840 h 2987555"/>
                <a:gd name="connsiteX61" fmla="*/ 505188 w 3103229"/>
                <a:gd name="connsiteY61" fmla="*/ 328772 h 2987555"/>
                <a:gd name="connsiteX62" fmla="*/ 411611 w 3103229"/>
                <a:gd name="connsiteY62" fmla="*/ 190696 h 2987555"/>
                <a:gd name="connsiteX63" fmla="*/ 310835 w 3103229"/>
                <a:gd name="connsiteY63" fmla="*/ 105625 h 2987555"/>
                <a:gd name="connsiteX64" fmla="*/ 223801 w 3103229"/>
                <a:gd name="connsiteY64" fmla="*/ 55892 h 2987555"/>
                <a:gd name="connsiteX65" fmla="*/ 140039 w 3103229"/>
                <a:gd name="connsiteY65" fmla="*/ 44767 h 2987555"/>
                <a:gd name="connsiteX66" fmla="*/ 101430 w 3103229"/>
                <a:gd name="connsiteY66" fmla="*/ 44767 h 2987555"/>
                <a:gd name="connsiteX67" fmla="*/ 109283 w 3103229"/>
                <a:gd name="connsiteY67" fmla="*/ 40186 h 2987555"/>
                <a:gd name="connsiteX68" fmla="*/ 206787 w 3103229"/>
                <a:gd name="connsiteY68" fmla="*/ 21863 h 2987555"/>
                <a:gd name="connsiteX69" fmla="*/ 386744 w 3103229"/>
                <a:gd name="connsiteY69" fmla="*/ 38878 h 2987555"/>
                <a:gd name="connsiteX70" fmla="*/ 507806 w 3103229"/>
                <a:gd name="connsiteY70" fmla="*/ 70288 h 2987555"/>
                <a:gd name="connsiteX71" fmla="*/ 619707 w 3103229"/>
                <a:gd name="connsiteY71" fmla="*/ 84030 h 2987555"/>
                <a:gd name="connsiteX72" fmla="*/ 740114 w 3103229"/>
                <a:gd name="connsiteY72" fmla="*/ 89920 h 2987555"/>
                <a:gd name="connsiteX73" fmla="*/ 919417 w 3103229"/>
                <a:gd name="connsiteY73" fmla="*/ 128529 h 2987555"/>
                <a:gd name="connsiteX74" fmla="*/ 985510 w 3103229"/>
                <a:gd name="connsiteY74" fmla="*/ 150778 h 2987555"/>
                <a:gd name="connsiteX75" fmla="*/ 1100683 w 3103229"/>
                <a:gd name="connsiteY75" fmla="*/ 196585 h 2987555"/>
                <a:gd name="connsiteX76" fmla="*/ 1304852 w 3103229"/>
                <a:gd name="connsiteY76" fmla="*/ 308486 h 2987555"/>
                <a:gd name="connsiteX77" fmla="*/ 1373563 w 3103229"/>
                <a:gd name="connsiteY77" fmla="*/ 377197 h 2987555"/>
                <a:gd name="connsiteX78" fmla="*/ 1406937 w 3103229"/>
                <a:gd name="connsiteY78" fmla="*/ 415806 h 2987555"/>
                <a:gd name="connsiteX79" fmla="*/ 1452744 w 3103229"/>
                <a:gd name="connsiteY79" fmla="*/ 485171 h 2987555"/>
                <a:gd name="connsiteX80" fmla="*/ 1475648 w 3103229"/>
                <a:gd name="connsiteY80" fmla="*/ 539485 h 2987555"/>
                <a:gd name="connsiteX81" fmla="*/ 1482192 w 3103229"/>
                <a:gd name="connsiteY81" fmla="*/ 655312 h 2987555"/>
                <a:gd name="connsiteX82" fmla="*/ 1464523 w 3103229"/>
                <a:gd name="connsiteY82" fmla="*/ 739729 h 2987555"/>
                <a:gd name="connsiteX83" fmla="*/ 1458634 w 3103229"/>
                <a:gd name="connsiteY83" fmla="*/ 799932 h 2987555"/>
                <a:gd name="connsiteX84" fmla="*/ 1480229 w 3103229"/>
                <a:gd name="connsiteY84" fmla="*/ 866026 h 2987555"/>
                <a:gd name="connsiteX85" fmla="*/ 1519492 w 3103229"/>
                <a:gd name="connsiteY85" fmla="*/ 1019807 h 2987555"/>
                <a:gd name="connsiteX86" fmla="*/ 1558101 w 3103229"/>
                <a:gd name="connsiteY86" fmla="*/ 1191911 h 2987555"/>
                <a:gd name="connsiteX87" fmla="*/ 1583622 w 3103229"/>
                <a:gd name="connsiteY87" fmla="*/ 1358126 h 2987555"/>
                <a:gd name="connsiteX88" fmla="*/ 1585585 w 3103229"/>
                <a:gd name="connsiteY88" fmla="*/ 1364670 h 2987555"/>
                <a:gd name="connsiteX89" fmla="*/ 1590820 w 3103229"/>
                <a:gd name="connsiteY89" fmla="*/ 1368597 h 2987555"/>
                <a:gd name="connsiteX90" fmla="*/ 1596055 w 3103229"/>
                <a:gd name="connsiteY90" fmla="*/ 1363362 h 2987555"/>
                <a:gd name="connsiteX91" fmla="*/ 1596055 w 3103229"/>
                <a:gd name="connsiteY91" fmla="*/ 1355509 h 2987555"/>
                <a:gd name="connsiteX92" fmla="*/ 1596055 w 3103229"/>
                <a:gd name="connsiteY92" fmla="*/ 1311665 h 2987555"/>
                <a:gd name="connsiteX93" fmla="*/ 1632047 w 3103229"/>
                <a:gd name="connsiteY93" fmla="*/ 1239028 h 2987555"/>
                <a:gd name="connsiteX94" fmla="*/ 1696177 w 3103229"/>
                <a:gd name="connsiteY94" fmla="*/ 1142832 h 2987555"/>
                <a:gd name="connsiteX95" fmla="*/ 1692905 w 3103229"/>
                <a:gd name="connsiteY95" fmla="*/ 1120583 h 2987555"/>
                <a:gd name="connsiteX96" fmla="*/ 1650370 w 3103229"/>
                <a:gd name="connsiteY96" fmla="*/ 1085246 h 2987555"/>
                <a:gd name="connsiteX97" fmla="*/ 1603908 w 3103229"/>
                <a:gd name="connsiteY97" fmla="*/ 977926 h 2987555"/>
                <a:gd name="connsiteX98" fmla="*/ 1604562 w 3103229"/>
                <a:gd name="connsiteY98" fmla="*/ 788153 h 2987555"/>
                <a:gd name="connsiteX99" fmla="*/ 1658877 w 3103229"/>
                <a:gd name="connsiteY99" fmla="*/ 642224 h 2987555"/>
                <a:gd name="connsiteX100" fmla="*/ 1805460 w 3103229"/>
                <a:gd name="connsiteY100" fmla="*/ 484517 h 2987555"/>
                <a:gd name="connsiteX101" fmla="*/ 1894457 w 3103229"/>
                <a:gd name="connsiteY101" fmla="*/ 435437 h 2987555"/>
                <a:gd name="connsiteX102" fmla="*/ 2008321 w 3103229"/>
                <a:gd name="connsiteY102" fmla="*/ 394211 h 2987555"/>
                <a:gd name="connsiteX103" fmla="*/ 2116949 w 3103229"/>
                <a:gd name="connsiteY103" fmla="*/ 369999 h 2987555"/>
                <a:gd name="connsiteX104" fmla="*/ 2219688 w 3103229"/>
                <a:gd name="connsiteY104" fmla="*/ 361491 h 2987555"/>
                <a:gd name="connsiteX105" fmla="*/ 2269422 w 3103229"/>
                <a:gd name="connsiteY105" fmla="*/ 360183 h 2987555"/>
                <a:gd name="connsiteX106" fmla="*/ 2410770 w 3103229"/>
                <a:gd name="connsiteY106" fmla="*/ 377197 h 2987555"/>
                <a:gd name="connsiteX107" fmla="*/ 2537722 w 3103229"/>
                <a:gd name="connsiteY107" fmla="*/ 390285 h 2987555"/>
                <a:gd name="connsiteX108" fmla="*/ 2652894 w 3103229"/>
                <a:gd name="connsiteY108" fmla="*/ 402718 h 2987555"/>
                <a:gd name="connsiteX109" fmla="*/ 2914650 w 3103229"/>
                <a:gd name="connsiteY109" fmla="*/ 432166 h 2987555"/>
                <a:gd name="connsiteX110" fmla="*/ 2985979 w 3103229"/>
                <a:gd name="connsiteY110" fmla="*/ 435437 h 2987555"/>
                <a:gd name="connsiteX111" fmla="*/ 3009536 w 3103229"/>
                <a:gd name="connsiteY111" fmla="*/ 438709 h 2987555"/>
                <a:gd name="connsiteX112" fmla="*/ 3020006 w 3103229"/>
                <a:gd name="connsiteY112" fmla="*/ 434129 h 2987555"/>
                <a:gd name="connsiteX113" fmla="*/ 3027859 w 3103229"/>
                <a:gd name="connsiteY113" fmla="*/ 434129 h 2987555"/>
                <a:gd name="connsiteX114" fmla="*/ 3040947 w 3103229"/>
                <a:gd name="connsiteY114" fmla="*/ 436092 h 2987555"/>
                <a:gd name="connsiteX115" fmla="*/ 3015426 w 3103229"/>
                <a:gd name="connsiteY115" fmla="*/ 442636 h 2987555"/>
                <a:gd name="connsiteX116" fmla="*/ 2985324 w 3103229"/>
                <a:gd name="connsiteY116" fmla="*/ 459650 h 2987555"/>
                <a:gd name="connsiteX117" fmla="*/ 2978780 w 3103229"/>
                <a:gd name="connsiteY117" fmla="*/ 460959 h 2987555"/>
                <a:gd name="connsiteX118" fmla="*/ 2964383 w 3103229"/>
                <a:gd name="connsiteY118" fmla="*/ 456378 h 2987555"/>
                <a:gd name="connsiteX119" fmla="*/ 2898944 w 3103229"/>
                <a:gd name="connsiteY119" fmla="*/ 466848 h 2987555"/>
                <a:gd name="connsiteX120" fmla="*/ 2799478 w 3103229"/>
                <a:gd name="connsiteY120" fmla="*/ 489097 h 2987555"/>
                <a:gd name="connsiteX121" fmla="*/ 2769375 w 3103229"/>
                <a:gd name="connsiteY121" fmla="*/ 500876 h 2987555"/>
                <a:gd name="connsiteX122" fmla="*/ 2614285 w 3103229"/>
                <a:gd name="connsiteY122" fmla="*/ 561735 h 2987555"/>
                <a:gd name="connsiteX123" fmla="*/ 2588764 w 3103229"/>
                <a:gd name="connsiteY123" fmla="*/ 568933 h 2987555"/>
                <a:gd name="connsiteX124" fmla="*/ 2739928 w 3103229"/>
                <a:gd name="connsiteY124" fmla="*/ 443290 h 2987555"/>
                <a:gd name="connsiteX125" fmla="*/ 2719642 w 3103229"/>
                <a:gd name="connsiteY125" fmla="*/ 447216 h 2987555"/>
                <a:gd name="connsiteX126" fmla="*/ 2659438 w 3103229"/>
                <a:gd name="connsiteY126" fmla="*/ 485825 h 2987555"/>
                <a:gd name="connsiteX127" fmla="*/ 2545574 w 3103229"/>
                <a:gd name="connsiteY127" fmla="*/ 585947 h 2987555"/>
                <a:gd name="connsiteX128" fmla="*/ 2531832 w 3103229"/>
                <a:gd name="connsiteY128" fmla="*/ 596417 h 2987555"/>
                <a:gd name="connsiteX129" fmla="*/ 2423858 w 3103229"/>
                <a:gd name="connsiteY129" fmla="*/ 643533 h 2987555"/>
                <a:gd name="connsiteX130" fmla="*/ 2318501 w 3103229"/>
                <a:gd name="connsiteY130" fmla="*/ 686723 h 2987555"/>
                <a:gd name="connsiteX131" fmla="*/ 2292326 w 3103229"/>
                <a:gd name="connsiteY131" fmla="*/ 694576 h 2987555"/>
                <a:gd name="connsiteX132" fmla="*/ 2536413 w 3103229"/>
                <a:gd name="connsiteY132" fmla="*/ 423658 h 2987555"/>
                <a:gd name="connsiteX133" fmla="*/ 2497150 w 3103229"/>
                <a:gd name="connsiteY133" fmla="*/ 445253 h 2987555"/>
                <a:gd name="connsiteX134" fmla="*/ 2389175 w 3103229"/>
                <a:gd name="connsiteY134" fmla="*/ 543412 h 2987555"/>
                <a:gd name="connsiteX135" fmla="*/ 2342059 w 3103229"/>
                <a:gd name="connsiteY135" fmla="*/ 597726 h 2987555"/>
                <a:gd name="connsiteX136" fmla="*/ 2256989 w 3103229"/>
                <a:gd name="connsiteY136" fmla="*/ 712899 h 2987555"/>
                <a:gd name="connsiteX137" fmla="*/ 2250445 w 3103229"/>
                <a:gd name="connsiteY137" fmla="*/ 719442 h 2987555"/>
                <a:gd name="connsiteX138" fmla="*/ 2096009 w 3103229"/>
                <a:gd name="connsiteY138" fmla="*/ 803204 h 2987555"/>
                <a:gd name="connsiteX139" fmla="*/ 2078340 w 3103229"/>
                <a:gd name="connsiteY139" fmla="*/ 811711 h 2987555"/>
                <a:gd name="connsiteX140" fmla="*/ 2068525 w 3103229"/>
                <a:gd name="connsiteY140" fmla="*/ 813674 h 2987555"/>
                <a:gd name="connsiteX141" fmla="*/ 2068525 w 3103229"/>
                <a:gd name="connsiteY141" fmla="*/ 803859 h 2987555"/>
                <a:gd name="connsiteX142" fmla="*/ 2071142 w 3103229"/>
                <a:gd name="connsiteY142" fmla="*/ 794043 h 2987555"/>
                <a:gd name="connsiteX143" fmla="*/ 2123493 w 3103229"/>
                <a:gd name="connsiteY143" fmla="*/ 663165 h 2987555"/>
                <a:gd name="connsiteX144" fmla="*/ 2127420 w 3103229"/>
                <a:gd name="connsiteY144" fmla="*/ 645496 h 2987555"/>
                <a:gd name="connsiteX145" fmla="*/ 2114332 w 3103229"/>
                <a:gd name="connsiteY145" fmla="*/ 657930 h 2987555"/>
                <a:gd name="connsiteX146" fmla="*/ 2044966 w 3103229"/>
                <a:gd name="connsiteY146" fmla="*/ 818255 h 2987555"/>
                <a:gd name="connsiteX147" fmla="*/ 2033842 w 3103229"/>
                <a:gd name="connsiteY147" fmla="*/ 833306 h 2987555"/>
                <a:gd name="connsiteX148" fmla="*/ 1868281 w 3103229"/>
                <a:gd name="connsiteY148" fmla="*/ 947824 h 2987555"/>
                <a:gd name="connsiteX149" fmla="*/ 1849958 w 3103229"/>
                <a:gd name="connsiteY149" fmla="*/ 961566 h 2987555"/>
                <a:gd name="connsiteX150" fmla="*/ 1848650 w 3103229"/>
                <a:gd name="connsiteY150" fmla="*/ 962875 h 2987555"/>
                <a:gd name="connsiteX151" fmla="*/ 1847995 w 3103229"/>
                <a:gd name="connsiteY151" fmla="*/ 962221 h 2987555"/>
                <a:gd name="connsiteX152" fmla="*/ 1849304 w 3103229"/>
                <a:gd name="connsiteY152" fmla="*/ 960912 h 2987555"/>
                <a:gd name="connsiteX153" fmla="*/ 1849304 w 3103229"/>
                <a:gd name="connsiteY153" fmla="*/ 960912 h 2987555"/>
                <a:gd name="connsiteX154" fmla="*/ 1849304 w 3103229"/>
                <a:gd name="connsiteY154" fmla="*/ 960912 h 2987555"/>
                <a:gd name="connsiteX155" fmla="*/ 1861083 w 3103229"/>
                <a:gd name="connsiteY155" fmla="*/ 890892 h 2987555"/>
                <a:gd name="connsiteX156" fmla="*/ 1912125 w 3103229"/>
                <a:gd name="connsiteY156" fmla="*/ 778337 h 2987555"/>
                <a:gd name="connsiteX157" fmla="*/ 1912780 w 3103229"/>
                <a:gd name="connsiteY157" fmla="*/ 766558 h 2987555"/>
                <a:gd name="connsiteX158" fmla="*/ 1902964 w 3103229"/>
                <a:gd name="connsiteY158" fmla="*/ 772448 h 2987555"/>
                <a:gd name="connsiteX159" fmla="*/ 1863701 w 3103229"/>
                <a:gd name="connsiteY159" fmla="*/ 837232 h 2987555"/>
                <a:gd name="connsiteX160" fmla="*/ 1830981 w 3103229"/>
                <a:gd name="connsiteY160" fmla="*/ 945207 h 2987555"/>
                <a:gd name="connsiteX161" fmla="*/ 1793681 w 3103229"/>
                <a:gd name="connsiteY161" fmla="*/ 1013918 h 2987555"/>
                <a:gd name="connsiteX162" fmla="*/ 1722353 w 3103229"/>
                <a:gd name="connsiteY162" fmla="*/ 1112076 h 2987555"/>
                <a:gd name="connsiteX163" fmla="*/ 1728896 w 3103229"/>
                <a:gd name="connsiteY163" fmla="*/ 1141524 h 2987555"/>
                <a:gd name="connsiteX164" fmla="*/ 1739367 w 3103229"/>
                <a:gd name="connsiteY164" fmla="*/ 1150685 h 2987555"/>
                <a:gd name="connsiteX165" fmla="*/ 1813967 w 3103229"/>
                <a:gd name="connsiteY165" fmla="*/ 1201727 h 2987555"/>
                <a:gd name="connsiteX166" fmla="*/ 1827055 w 3103229"/>
                <a:gd name="connsiteY166" fmla="*/ 1208271 h 2987555"/>
                <a:gd name="connsiteX167" fmla="*/ 1910817 w 3103229"/>
                <a:gd name="connsiteY167" fmla="*/ 1259968 h 2987555"/>
                <a:gd name="connsiteX168" fmla="*/ 2025335 w 3103229"/>
                <a:gd name="connsiteY168" fmla="*/ 1316245 h 2987555"/>
                <a:gd name="connsiteX169" fmla="*/ 2096009 w 3103229"/>
                <a:gd name="connsiteY169" fmla="*/ 1339804 h 2987555"/>
                <a:gd name="connsiteX170" fmla="*/ 2197439 w 3103229"/>
                <a:gd name="connsiteY170" fmla="*/ 1358126 h 2987555"/>
                <a:gd name="connsiteX171" fmla="*/ 2331589 w 3103229"/>
                <a:gd name="connsiteY171" fmla="*/ 1348965 h 2987555"/>
                <a:gd name="connsiteX172" fmla="*/ 2409461 w 3103229"/>
                <a:gd name="connsiteY172" fmla="*/ 1323444 h 2987555"/>
                <a:gd name="connsiteX173" fmla="*/ 2423204 w 3103229"/>
                <a:gd name="connsiteY173" fmla="*/ 1309047 h 2987555"/>
                <a:gd name="connsiteX174" fmla="*/ 2418623 w 3103229"/>
                <a:gd name="connsiteY174" fmla="*/ 1309047 h 2987555"/>
                <a:gd name="connsiteX175" fmla="*/ 2302796 w 3103229"/>
                <a:gd name="connsiteY175" fmla="*/ 1332605 h 2987555"/>
                <a:gd name="connsiteX176" fmla="*/ 2089465 w 3103229"/>
                <a:gd name="connsiteY176" fmla="*/ 1320172 h 2987555"/>
                <a:gd name="connsiteX177" fmla="*/ 1914743 w 3103229"/>
                <a:gd name="connsiteY177" fmla="*/ 1244917 h 2987555"/>
                <a:gd name="connsiteX178" fmla="*/ 1910162 w 3103229"/>
                <a:gd name="connsiteY178" fmla="*/ 1241645 h 2987555"/>
                <a:gd name="connsiteX179" fmla="*/ 1767506 w 3103229"/>
                <a:gd name="connsiteY179" fmla="*/ 1142832 h 2987555"/>
                <a:gd name="connsiteX180" fmla="*/ 1756381 w 3103229"/>
                <a:gd name="connsiteY180" fmla="*/ 1095716 h 2987555"/>
                <a:gd name="connsiteX181" fmla="*/ 1767506 w 3103229"/>
                <a:gd name="connsiteY181" fmla="*/ 1087864 h 2987555"/>
                <a:gd name="connsiteX182" fmla="*/ 1805460 w 3103229"/>
                <a:gd name="connsiteY182" fmla="*/ 1095716 h 2987555"/>
                <a:gd name="connsiteX183" fmla="*/ 1807423 w 3103229"/>
                <a:gd name="connsiteY183" fmla="*/ 1099643 h 2987555"/>
                <a:gd name="connsiteX184" fmla="*/ 1827055 w 3103229"/>
                <a:gd name="connsiteY184" fmla="*/ 1129745 h 2987555"/>
                <a:gd name="connsiteX185" fmla="*/ 1936338 w 3103229"/>
                <a:gd name="connsiteY185" fmla="*/ 1200419 h 2987555"/>
                <a:gd name="connsiteX186" fmla="*/ 2009630 w 3103229"/>
                <a:gd name="connsiteY186" fmla="*/ 1216124 h 2987555"/>
                <a:gd name="connsiteX187" fmla="*/ 2185660 w 3103229"/>
                <a:gd name="connsiteY187" fmla="*/ 1200419 h 2987555"/>
                <a:gd name="connsiteX188" fmla="*/ 2302142 w 3103229"/>
                <a:gd name="connsiteY188" fmla="*/ 1157229 h 2987555"/>
                <a:gd name="connsiteX189" fmla="*/ 2351221 w 3103229"/>
                <a:gd name="connsiteY189" fmla="*/ 1129745 h 2987555"/>
                <a:gd name="connsiteX190" fmla="*/ 2363000 w 3103229"/>
                <a:gd name="connsiteY190" fmla="*/ 1087209 h 2987555"/>
                <a:gd name="connsiteX191" fmla="*/ 2369544 w 3103229"/>
                <a:gd name="connsiteY191" fmla="*/ 1076085 h 2987555"/>
                <a:gd name="connsiteX192" fmla="*/ 2484716 w 3103229"/>
                <a:gd name="connsiteY192" fmla="*/ 1054490 h 2987555"/>
                <a:gd name="connsiteX193" fmla="*/ 2540339 w 3103229"/>
                <a:gd name="connsiteY193" fmla="*/ 1038130 h 2987555"/>
                <a:gd name="connsiteX194" fmla="*/ 2546883 w 3103229"/>
                <a:gd name="connsiteY194" fmla="*/ 1030277 h 2987555"/>
                <a:gd name="connsiteX195" fmla="*/ 2536413 w 3103229"/>
                <a:gd name="connsiteY195" fmla="*/ 1028314 h 2987555"/>
                <a:gd name="connsiteX196" fmla="*/ 2523979 w 3103229"/>
                <a:gd name="connsiteY196" fmla="*/ 1031586 h 2987555"/>
                <a:gd name="connsiteX197" fmla="*/ 2353184 w 3103229"/>
                <a:gd name="connsiteY197" fmla="*/ 1062342 h 2987555"/>
                <a:gd name="connsiteX198" fmla="*/ 2346640 w 3103229"/>
                <a:gd name="connsiteY198" fmla="*/ 1061688 h 2987555"/>
                <a:gd name="connsiteX199" fmla="*/ 2270077 w 3103229"/>
                <a:gd name="connsiteY199" fmla="*/ 1043365 h 2987555"/>
                <a:gd name="connsiteX200" fmla="*/ 2096009 w 3103229"/>
                <a:gd name="connsiteY200" fmla="*/ 1017844 h 2987555"/>
                <a:gd name="connsiteX201" fmla="*/ 1989998 w 3103229"/>
                <a:gd name="connsiteY201" fmla="*/ 983816 h 2987555"/>
                <a:gd name="connsiteX202" fmla="*/ 1938956 w 3103229"/>
                <a:gd name="connsiteY202" fmla="*/ 974654 h 2987555"/>
                <a:gd name="connsiteX203" fmla="*/ 1917360 w 3103229"/>
                <a:gd name="connsiteY203" fmla="*/ 977926 h 2987555"/>
                <a:gd name="connsiteX204" fmla="*/ 1854539 w 3103229"/>
                <a:gd name="connsiteY204" fmla="*/ 994940 h 2987555"/>
                <a:gd name="connsiteX205" fmla="*/ 1849958 w 3103229"/>
                <a:gd name="connsiteY205" fmla="*/ 997558 h 2987555"/>
                <a:gd name="connsiteX206" fmla="*/ 1847341 w 3103229"/>
                <a:gd name="connsiteY206" fmla="*/ 998867 h 2987555"/>
                <a:gd name="connsiteX207" fmla="*/ 1844723 w 3103229"/>
                <a:gd name="connsiteY207" fmla="*/ 1000830 h 2987555"/>
                <a:gd name="connsiteX208" fmla="*/ 1842106 w 3103229"/>
                <a:gd name="connsiteY208" fmla="*/ 1003447 h 2987555"/>
                <a:gd name="connsiteX209" fmla="*/ 1839488 w 3103229"/>
                <a:gd name="connsiteY209" fmla="*/ 1006065 h 2987555"/>
                <a:gd name="connsiteX210" fmla="*/ 1836871 w 3103229"/>
                <a:gd name="connsiteY210" fmla="*/ 1008028 h 2987555"/>
                <a:gd name="connsiteX211" fmla="*/ 1835562 w 3103229"/>
                <a:gd name="connsiteY211" fmla="*/ 1006065 h 2987555"/>
                <a:gd name="connsiteX212" fmla="*/ 1836216 w 3103229"/>
                <a:gd name="connsiteY212" fmla="*/ 1005411 h 2987555"/>
                <a:gd name="connsiteX213" fmla="*/ 1836871 w 3103229"/>
                <a:gd name="connsiteY213" fmla="*/ 1004756 h 2987555"/>
                <a:gd name="connsiteX214" fmla="*/ 1836871 w 3103229"/>
                <a:gd name="connsiteY214" fmla="*/ 1004756 h 2987555"/>
                <a:gd name="connsiteX215" fmla="*/ 1839488 w 3103229"/>
                <a:gd name="connsiteY215" fmla="*/ 1002139 h 2987555"/>
                <a:gd name="connsiteX216" fmla="*/ 1839488 w 3103229"/>
                <a:gd name="connsiteY216" fmla="*/ 1002139 h 2987555"/>
                <a:gd name="connsiteX217" fmla="*/ 1842106 w 3103229"/>
                <a:gd name="connsiteY217" fmla="*/ 1000175 h 2987555"/>
                <a:gd name="connsiteX218" fmla="*/ 1842106 w 3103229"/>
                <a:gd name="connsiteY218" fmla="*/ 1000175 h 2987555"/>
                <a:gd name="connsiteX219" fmla="*/ 1844723 w 3103229"/>
                <a:gd name="connsiteY219" fmla="*/ 998212 h 2987555"/>
                <a:gd name="connsiteX220" fmla="*/ 1844723 w 3103229"/>
                <a:gd name="connsiteY220" fmla="*/ 998212 h 2987555"/>
                <a:gd name="connsiteX221" fmla="*/ 1847341 w 3103229"/>
                <a:gd name="connsiteY221" fmla="*/ 996249 h 2987555"/>
                <a:gd name="connsiteX222" fmla="*/ 1847341 w 3103229"/>
                <a:gd name="connsiteY222" fmla="*/ 996249 h 2987555"/>
                <a:gd name="connsiteX223" fmla="*/ 1850613 w 3103229"/>
                <a:gd name="connsiteY223" fmla="*/ 992977 h 2987555"/>
                <a:gd name="connsiteX224" fmla="*/ 1850613 w 3103229"/>
                <a:gd name="connsiteY224" fmla="*/ 992977 h 2987555"/>
                <a:gd name="connsiteX225" fmla="*/ 1897729 w 3103229"/>
                <a:gd name="connsiteY225" fmla="*/ 950442 h 2987555"/>
                <a:gd name="connsiteX226" fmla="*/ 1914743 w 3103229"/>
                <a:gd name="connsiteY226" fmla="*/ 938008 h 2987555"/>
                <a:gd name="connsiteX227" fmla="*/ 2077032 w 3103229"/>
                <a:gd name="connsiteY227" fmla="*/ 842468 h 2987555"/>
                <a:gd name="connsiteX228" fmla="*/ 2091428 w 3103229"/>
                <a:gd name="connsiteY228" fmla="*/ 840504 h 2987555"/>
                <a:gd name="connsiteX229" fmla="*/ 2147051 w 3103229"/>
                <a:gd name="connsiteY229" fmla="*/ 856210 h 2987555"/>
                <a:gd name="connsiteX230" fmla="*/ 2438909 w 3103229"/>
                <a:gd name="connsiteY230" fmla="*/ 913142 h 2987555"/>
                <a:gd name="connsiteX231" fmla="*/ 2602506 w 3103229"/>
                <a:gd name="connsiteY231" fmla="*/ 914450 h 2987555"/>
                <a:gd name="connsiteX232" fmla="*/ 2667291 w 3103229"/>
                <a:gd name="connsiteY232" fmla="*/ 911833 h 2987555"/>
                <a:gd name="connsiteX233" fmla="*/ 2677107 w 3103229"/>
                <a:gd name="connsiteY233" fmla="*/ 905289 h 2987555"/>
                <a:gd name="connsiteX234" fmla="*/ 2666636 w 3103229"/>
                <a:gd name="connsiteY234" fmla="*/ 899399 h 2987555"/>
                <a:gd name="connsiteX235" fmla="*/ 2648313 w 3103229"/>
                <a:gd name="connsiteY235" fmla="*/ 899399 h 2987555"/>
                <a:gd name="connsiteX236" fmla="*/ 2455923 w 3103229"/>
                <a:gd name="connsiteY236" fmla="*/ 892856 h 2987555"/>
                <a:gd name="connsiteX237" fmla="*/ 2306722 w 3103229"/>
                <a:gd name="connsiteY237" fmla="*/ 870606 h 2987555"/>
                <a:gd name="connsiteX238" fmla="*/ 2132655 w 3103229"/>
                <a:gd name="connsiteY238" fmla="*/ 831343 h 2987555"/>
                <a:gd name="connsiteX239" fmla="*/ 2109751 w 3103229"/>
                <a:gd name="connsiteY239" fmla="*/ 824799 h 2987555"/>
                <a:gd name="connsiteX240" fmla="*/ 2126765 w 3103229"/>
                <a:gd name="connsiteY240" fmla="*/ 813674 h 2987555"/>
                <a:gd name="connsiteX241" fmla="*/ 2179771 w 3103229"/>
                <a:gd name="connsiteY241" fmla="*/ 784881 h 2987555"/>
                <a:gd name="connsiteX242" fmla="*/ 2256335 w 3103229"/>
                <a:gd name="connsiteY242" fmla="*/ 775065 h 2987555"/>
                <a:gd name="connsiteX243" fmla="*/ 2336824 w 3103229"/>
                <a:gd name="connsiteY243" fmla="*/ 793388 h 2987555"/>
                <a:gd name="connsiteX244" fmla="*/ 2349912 w 3103229"/>
                <a:gd name="connsiteY244" fmla="*/ 787499 h 2987555"/>
                <a:gd name="connsiteX245" fmla="*/ 2340096 w 3103229"/>
                <a:gd name="connsiteY245" fmla="*/ 778992 h 2987555"/>
                <a:gd name="connsiteX246" fmla="*/ 2296906 w 3103229"/>
                <a:gd name="connsiteY246" fmla="*/ 769830 h 2987555"/>
                <a:gd name="connsiteX247" fmla="*/ 2238666 w 3103229"/>
                <a:gd name="connsiteY247" fmla="*/ 756088 h 2987555"/>
                <a:gd name="connsiteX248" fmla="*/ 2269422 w 3103229"/>
                <a:gd name="connsiteY248" fmla="*/ 738420 h 2987555"/>
                <a:gd name="connsiteX249" fmla="*/ 2375433 w 3103229"/>
                <a:gd name="connsiteY249" fmla="*/ 688032 h 2987555"/>
                <a:gd name="connsiteX250" fmla="*/ 2478172 w 3103229"/>
                <a:gd name="connsiteY250" fmla="*/ 642224 h 2987555"/>
                <a:gd name="connsiteX251" fmla="*/ 2586801 w 3103229"/>
                <a:gd name="connsiteY251" fmla="*/ 598380 h 2987555"/>
                <a:gd name="connsiteX252" fmla="*/ 2640461 w 3103229"/>
                <a:gd name="connsiteY252" fmla="*/ 589219 h 2987555"/>
                <a:gd name="connsiteX253" fmla="*/ 2718333 w 3103229"/>
                <a:gd name="connsiteY253" fmla="*/ 589873 h 2987555"/>
                <a:gd name="connsiteX254" fmla="*/ 2804713 w 3103229"/>
                <a:gd name="connsiteY254" fmla="*/ 584638 h 2987555"/>
                <a:gd name="connsiteX255" fmla="*/ 2856409 w 3103229"/>
                <a:gd name="connsiteY255" fmla="*/ 578749 h 2987555"/>
                <a:gd name="connsiteX256" fmla="*/ 2663364 w 3103229"/>
                <a:gd name="connsiteY256" fmla="*/ 570896 h 2987555"/>
                <a:gd name="connsiteX257" fmla="*/ 2980089 w 3103229"/>
                <a:gd name="connsiteY257" fmla="*/ 464231 h 2987555"/>
                <a:gd name="connsiteX258" fmla="*/ 2970273 w 3103229"/>
                <a:gd name="connsiteY258" fmla="*/ 475355 h 2987555"/>
                <a:gd name="connsiteX259" fmla="*/ 2935591 w 3103229"/>
                <a:gd name="connsiteY259" fmla="*/ 506111 h 2987555"/>
                <a:gd name="connsiteX260" fmla="*/ 2782463 w 3103229"/>
                <a:gd name="connsiteY260" fmla="*/ 751507 h 2987555"/>
                <a:gd name="connsiteX261" fmla="*/ 2675144 w 3103229"/>
                <a:gd name="connsiteY261" fmla="*/ 983161 h 2987555"/>
                <a:gd name="connsiteX262" fmla="*/ 2582875 w 3103229"/>
                <a:gd name="connsiteY262" fmla="*/ 1153303 h 2987555"/>
                <a:gd name="connsiteX263" fmla="*/ 2325700 w 3103229"/>
                <a:gd name="connsiteY263" fmla="*/ 1420293 h 2987555"/>
                <a:gd name="connsiteX264" fmla="*/ 2297561 w 3103229"/>
                <a:gd name="connsiteY264" fmla="*/ 1434036 h 2987555"/>
                <a:gd name="connsiteX265" fmla="*/ 2244555 w 3103229"/>
                <a:gd name="connsiteY265" fmla="*/ 1457594 h 2987555"/>
                <a:gd name="connsiteX266" fmla="*/ 2195476 w 3103229"/>
                <a:gd name="connsiteY266" fmla="*/ 1474608 h 2987555"/>
                <a:gd name="connsiteX267" fmla="*/ 2142471 w 3103229"/>
                <a:gd name="connsiteY267" fmla="*/ 1486387 h 2987555"/>
                <a:gd name="connsiteX268" fmla="*/ 2051510 w 3103229"/>
                <a:gd name="connsiteY268" fmla="*/ 1502746 h 2987555"/>
                <a:gd name="connsiteX269" fmla="*/ 1998505 w 3103229"/>
                <a:gd name="connsiteY269" fmla="*/ 1506673 h 2987555"/>
                <a:gd name="connsiteX270" fmla="*/ 1827709 w 3103229"/>
                <a:gd name="connsiteY270" fmla="*/ 1472645 h 2987555"/>
                <a:gd name="connsiteX271" fmla="*/ 1751146 w 3103229"/>
                <a:gd name="connsiteY271" fmla="*/ 1378412 h 2987555"/>
                <a:gd name="connsiteX272" fmla="*/ 1732168 w 3103229"/>
                <a:gd name="connsiteY272" fmla="*/ 1324753 h 2987555"/>
                <a:gd name="connsiteX273" fmla="*/ 1725624 w 3103229"/>
                <a:gd name="connsiteY273" fmla="*/ 1296614 h 2987555"/>
                <a:gd name="connsiteX274" fmla="*/ 1726279 w 3103229"/>
                <a:gd name="connsiteY274" fmla="*/ 1182750 h 2987555"/>
                <a:gd name="connsiteX275" fmla="*/ 1724316 w 3103229"/>
                <a:gd name="connsiteY275" fmla="*/ 1170317 h 2987555"/>
                <a:gd name="connsiteX276" fmla="*/ 1712537 w 3103229"/>
                <a:gd name="connsiteY276" fmla="*/ 1176206 h 2987555"/>
                <a:gd name="connsiteX277" fmla="*/ 1660840 w 3103229"/>
                <a:gd name="connsiteY277" fmla="*/ 1247535 h 2987555"/>
                <a:gd name="connsiteX278" fmla="*/ 1597364 w 3103229"/>
                <a:gd name="connsiteY278" fmla="*/ 1401971 h 2987555"/>
                <a:gd name="connsiteX279" fmla="*/ 1571189 w 3103229"/>
                <a:gd name="connsiteY279" fmla="*/ 1495548 h 2987555"/>
                <a:gd name="connsiteX280" fmla="*/ 1571843 w 3103229"/>
                <a:gd name="connsiteY280" fmla="*/ 1539392 h 2987555"/>
                <a:gd name="connsiteX281" fmla="*/ 1566608 w 3103229"/>
                <a:gd name="connsiteY281" fmla="*/ 1619228 h 2987555"/>
                <a:gd name="connsiteX282" fmla="*/ 1552866 w 3103229"/>
                <a:gd name="connsiteY282" fmla="*/ 1858080 h 2987555"/>
                <a:gd name="connsiteX283" fmla="*/ 1529962 w 3103229"/>
                <a:gd name="connsiteY283" fmla="*/ 2092351 h 2987555"/>
                <a:gd name="connsiteX284" fmla="*/ 1512294 w 3103229"/>
                <a:gd name="connsiteY284" fmla="*/ 2421509 h 2987555"/>
                <a:gd name="connsiteX285" fmla="*/ 1518838 w 3103229"/>
                <a:gd name="connsiteY285" fmla="*/ 2625679 h 2987555"/>
                <a:gd name="connsiteX286" fmla="*/ 1535197 w 3103229"/>
                <a:gd name="connsiteY286" fmla="*/ 2900522 h 2987555"/>
                <a:gd name="connsiteX287" fmla="*/ 1535852 w 3103229"/>
                <a:gd name="connsiteY287" fmla="*/ 2903794 h 2987555"/>
                <a:gd name="connsiteX288" fmla="*/ 1543704 w 3103229"/>
                <a:gd name="connsiteY288" fmla="*/ 2912301 h 2987555"/>
                <a:gd name="connsiteX289" fmla="*/ 1552211 w 3103229"/>
                <a:gd name="connsiteY289" fmla="*/ 2904448 h 2987555"/>
                <a:gd name="connsiteX290" fmla="*/ 1556138 w 3103229"/>
                <a:gd name="connsiteY290" fmla="*/ 2878273 h 2987555"/>
                <a:gd name="connsiteX291" fmla="*/ 1548285 w 3103229"/>
                <a:gd name="connsiteY291" fmla="*/ 2746086 h 2987555"/>
                <a:gd name="connsiteX292" fmla="*/ 1534543 w 3103229"/>
                <a:gd name="connsiteY292" fmla="*/ 2436560 h 2987555"/>
                <a:gd name="connsiteX293" fmla="*/ 1543704 w 3103229"/>
                <a:gd name="connsiteY293" fmla="*/ 2136195 h 2987555"/>
                <a:gd name="connsiteX294" fmla="*/ 1560064 w 3103229"/>
                <a:gd name="connsiteY294" fmla="*/ 1984377 h 2987555"/>
                <a:gd name="connsiteX295" fmla="*/ 1577078 w 3103229"/>
                <a:gd name="connsiteY295" fmla="*/ 1816853 h 2987555"/>
                <a:gd name="connsiteX296" fmla="*/ 1588203 w 3103229"/>
                <a:gd name="connsiteY296" fmla="*/ 1688593 h 2987555"/>
                <a:gd name="connsiteX297" fmla="*/ 1597364 w 3103229"/>
                <a:gd name="connsiteY297" fmla="*/ 1506673 h 2987555"/>
                <a:gd name="connsiteX298" fmla="*/ 1602599 w 3103229"/>
                <a:gd name="connsiteY298" fmla="*/ 1461520 h 2987555"/>
                <a:gd name="connsiteX299" fmla="*/ 1686361 w 3103229"/>
                <a:gd name="connsiteY299" fmla="*/ 1239682 h 2987555"/>
                <a:gd name="connsiteX300" fmla="*/ 1708611 w 3103229"/>
                <a:gd name="connsiteY300" fmla="*/ 1205654 h 2987555"/>
                <a:gd name="connsiteX301" fmla="*/ 1708611 w 3103229"/>
                <a:gd name="connsiteY301" fmla="*/ 1216124 h 2987555"/>
                <a:gd name="connsiteX302" fmla="*/ 1703375 w 3103229"/>
                <a:gd name="connsiteY302" fmla="*/ 1273710 h 2987555"/>
                <a:gd name="connsiteX303" fmla="*/ 1726933 w 3103229"/>
                <a:gd name="connsiteY303" fmla="*/ 1379721 h 2987555"/>
                <a:gd name="connsiteX304" fmla="*/ 1771432 w 3103229"/>
                <a:gd name="connsiteY304" fmla="*/ 1455630 h 2987555"/>
                <a:gd name="connsiteX305" fmla="*/ 1927176 w 3103229"/>
                <a:gd name="connsiteY305" fmla="*/ 1530885 h 2987555"/>
                <a:gd name="connsiteX306" fmla="*/ 2033842 w 3103229"/>
                <a:gd name="connsiteY306" fmla="*/ 1527613 h 2987555"/>
                <a:gd name="connsiteX307" fmla="*/ 2148360 w 3103229"/>
                <a:gd name="connsiteY307" fmla="*/ 1509290 h 2987555"/>
                <a:gd name="connsiteX308" fmla="*/ 2286436 w 3103229"/>
                <a:gd name="connsiteY308" fmla="*/ 1464137 h 2987555"/>
                <a:gd name="connsiteX309" fmla="*/ 2368235 w 3103229"/>
                <a:gd name="connsiteY309" fmla="*/ 1420948 h 2987555"/>
                <a:gd name="connsiteX310" fmla="*/ 2383286 w 3103229"/>
                <a:gd name="connsiteY310" fmla="*/ 1411786 h 2987555"/>
                <a:gd name="connsiteX311" fmla="*/ 2474900 w 3103229"/>
                <a:gd name="connsiteY311" fmla="*/ 1341112 h 2987555"/>
                <a:gd name="connsiteX312" fmla="*/ 2583529 w 3103229"/>
                <a:gd name="connsiteY312" fmla="*/ 1204345 h 2987555"/>
                <a:gd name="connsiteX313" fmla="*/ 2787044 w 3103229"/>
                <a:gd name="connsiteY313" fmla="*/ 804513 h 2987555"/>
                <a:gd name="connsiteX314" fmla="*/ 2880622 w 3103229"/>
                <a:gd name="connsiteY314" fmla="*/ 619975 h 2987555"/>
                <a:gd name="connsiteX315" fmla="*/ 2954568 w 3103229"/>
                <a:gd name="connsiteY315" fmla="*/ 514619 h 2987555"/>
                <a:gd name="connsiteX316" fmla="*/ 3040947 w 3103229"/>
                <a:gd name="connsiteY316" fmla="*/ 453760 h 2987555"/>
                <a:gd name="connsiteX317" fmla="*/ 3092644 w 3103229"/>
                <a:gd name="connsiteY317" fmla="*/ 449834 h 2987555"/>
                <a:gd name="connsiteX318" fmla="*/ 3102460 w 3103229"/>
                <a:gd name="connsiteY318" fmla="*/ 445908 h 2987555"/>
                <a:gd name="connsiteX319" fmla="*/ 3098533 w 3103229"/>
                <a:gd name="connsiteY319" fmla="*/ 434783 h 2987555"/>
                <a:gd name="connsiteX320" fmla="*/ 3091989 w 3103229"/>
                <a:gd name="connsiteY320" fmla="*/ 431511 h 2987555"/>
                <a:gd name="connsiteX321" fmla="*/ 3003647 w 3103229"/>
                <a:gd name="connsiteY321" fmla="*/ 411225 h 2987555"/>
                <a:gd name="connsiteX322" fmla="*/ 2974854 w 3103229"/>
                <a:gd name="connsiteY322" fmla="*/ 411225 h 2987555"/>
                <a:gd name="connsiteX323" fmla="*/ 2879313 w 3103229"/>
                <a:gd name="connsiteY323" fmla="*/ 401409 h 2987555"/>
                <a:gd name="connsiteX324" fmla="*/ 2690195 w 3103229"/>
                <a:gd name="connsiteY324" fmla="*/ 383086 h 2987555"/>
                <a:gd name="connsiteX325" fmla="*/ 2565861 w 3103229"/>
                <a:gd name="connsiteY325" fmla="*/ 360183 h 2987555"/>
                <a:gd name="connsiteX326" fmla="*/ 2358419 w 3103229"/>
                <a:gd name="connsiteY326" fmla="*/ 343823 h 2987555"/>
                <a:gd name="connsiteX327" fmla="*/ 2219688 w 3103229"/>
                <a:gd name="connsiteY327" fmla="*/ 335316 h 2987555"/>
                <a:gd name="connsiteX328" fmla="*/ 2161448 w 3103229"/>
                <a:gd name="connsiteY328" fmla="*/ 344477 h 2987555"/>
                <a:gd name="connsiteX329" fmla="*/ 2048893 w 3103229"/>
                <a:gd name="connsiteY329" fmla="*/ 360837 h 2987555"/>
                <a:gd name="connsiteX330" fmla="*/ 1968403 w 3103229"/>
                <a:gd name="connsiteY330" fmla="*/ 382432 h 2987555"/>
                <a:gd name="connsiteX331" fmla="*/ 1921941 w 3103229"/>
                <a:gd name="connsiteY331" fmla="*/ 397483 h 2987555"/>
                <a:gd name="connsiteX332" fmla="*/ 1889876 w 3103229"/>
                <a:gd name="connsiteY332" fmla="*/ 411879 h 2987555"/>
                <a:gd name="connsiteX333" fmla="*/ 1761616 w 3103229"/>
                <a:gd name="connsiteY333" fmla="*/ 485171 h 2987555"/>
                <a:gd name="connsiteX334" fmla="*/ 1632047 w 3103229"/>
                <a:gd name="connsiteY334" fmla="*/ 650732 h 2987555"/>
                <a:gd name="connsiteX335" fmla="*/ 1603254 w 3103229"/>
                <a:gd name="connsiteY335" fmla="*/ 715516 h 2987555"/>
                <a:gd name="connsiteX336" fmla="*/ 1572498 w 3103229"/>
                <a:gd name="connsiteY336" fmla="*/ 800587 h 2987555"/>
                <a:gd name="connsiteX337" fmla="*/ 1579042 w 3103229"/>
                <a:gd name="connsiteY337" fmla="*/ 1013918 h 2987555"/>
                <a:gd name="connsiteX338" fmla="*/ 1589512 w 3103229"/>
                <a:gd name="connsiteY338" fmla="*/ 1038130 h 2987555"/>
                <a:gd name="connsiteX339" fmla="*/ 1615687 w 3103229"/>
                <a:gd name="connsiteY339" fmla="*/ 1079357 h 2987555"/>
                <a:gd name="connsiteX340" fmla="*/ 1681126 w 3103229"/>
                <a:gd name="connsiteY340" fmla="*/ 1137597 h 2987555"/>
                <a:gd name="connsiteX341" fmla="*/ 1682435 w 3103229"/>
                <a:gd name="connsiteY341" fmla="*/ 1145450 h 2987555"/>
                <a:gd name="connsiteX342" fmla="*/ 1596710 w 3103229"/>
                <a:gd name="connsiteY342" fmla="*/ 1292033 h 2987555"/>
                <a:gd name="connsiteX343" fmla="*/ 1593438 w 3103229"/>
                <a:gd name="connsiteY343" fmla="*/ 1297268 h 2987555"/>
                <a:gd name="connsiteX344" fmla="*/ 1572498 w 3103229"/>
                <a:gd name="connsiteY344" fmla="*/ 1150031 h 2987555"/>
                <a:gd name="connsiteX345" fmla="*/ 1520146 w 3103229"/>
                <a:gd name="connsiteY345" fmla="*/ 930156 h 2987555"/>
                <a:gd name="connsiteX346" fmla="*/ 1482846 w 3103229"/>
                <a:gd name="connsiteY346" fmla="*/ 803859 h 2987555"/>
                <a:gd name="connsiteX347" fmla="*/ 1488081 w 3103229"/>
                <a:gd name="connsiteY347" fmla="*/ 754125 h 2987555"/>
                <a:gd name="connsiteX348" fmla="*/ 1511639 w 3103229"/>
                <a:gd name="connsiteY348" fmla="*/ 665128 h 2987555"/>
                <a:gd name="connsiteX349" fmla="*/ 1509676 w 3103229"/>
                <a:gd name="connsiteY349" fmla="*/ 604924 h 2987555"/>
                <a:gd name="connsiteX350" fmla="*/ 1482192 w 3103229"/>
                <a:gd name="connsiteY350" fmla="*/ 498259 h 2987555"/>
                <a:gd name="connsiteX351" fmla="*/ 1376181 w 3103229"/>
                <a:gd name="connsiteY351" fmla="*/ 347749 h 2987555"/>
                <a:gd name="connsiteX352" fmla="*/ 1312050 w 3103229"/>
                <a:gd name="connsiteY352" fmla="*/ 284274 h 2987555"/>
                <a:gd name="connsiteX353" fmla="*/ 1208657 w 3103229"/>
                <a:gd name="connsiteY353" fmla="*/ 217526 h 2987555"/>
                <a:gd name="connsiteX354" fmla="*/ 1045060 w 3103229"/>
                <a:gd name="connsiteY354" fmla="*/ 133110 h 2987555"/>
                <a:gd name="connsiteX355" fmla="*/ 851361 w 3103229"/>
                <a:gd name="connsiteY355" fmla="*/ 76178 h 2987555"/>
                <a:gd name="connsiteX356" fmla="*/ 757128 w 3103229"/>
                <a:gd name="connsiteY356" fmla="*/ 65053 h 2987555"/>
                <a:gd name="connsiteX357" fmla="*/ 550996 w 3103229"/>
                <a:gd name="connsiteY357" fmla="*/ 53928 h 2987555"/>
                <a:gd name="connsiteX358" fmla="*/ 424699 w 3103229"/>
                <a:gd name="connsiteY358" fmla="*/ 29716 h 2987555"/>
                <a:gd name="connsiteX359" fmla="*/ 236889 w 3103229"/>
                <a:gd name="connsiteY359" fmla="*/ 269 h 2987555"/>
                <a:gd name="connsiteX360" fmla="*/ 75255 w 3103229"/>
                <a:gd name="connsiteY360" fmla="*/ 32334 h 2987555"/>
                <a:gd name="connsiteX361" fmla="*/ 0 w 3103229"/>
                <a:gd name="connsiteY361" fmla="*/ 80758 h 2987555"/>
                <a:gd name="connsiteX362" fmla="*/ 0 w 3103229"/>
                <a:gd name="connsiteY362" fmla="*/ 85339 h 2987555"/>
                <a:gd name="connsiteX363" fmla="*/ 13088 w 3103229"/>
                <a:gd name="connsiteY363" fmla="*/ 82722 h 2987555"/>
                <a:gd name="connsiteX364" fmla="*/ 1813967 w 3103229"/>
                <a:gd name="connsiteY364" fmla="*/ 1035512 h 2987555"/>
                <a:gd name="connsiteX365" fmla="*/ 1793681 w 3103229"/>
                <a:gd name="connsiteY365" fmla="*/ 1067578 h 2987555"/>
                <a:gd name="connsiteX366" fmla="*/ 1788446 w 3103229"/>
                <a:gd name="connsiteY366" fmla="*/ 1070195 h 2987555"/>
                <a:gd name="connsiteX367" fmla="*/ 1769469 w 3103229"/>
                <a:gd name="connsiteY367" fmla="*/ 1068232 h 2987555"/>
                <a:gd name="connsiteX368" fmla="*/ 1830981 w 3103229"/>
                <a:gd name="connsiteY368" fmla="*/ 1007374 h 2987555"/>
                <a:gd name="connsiteX369" fmla="*/ 1813967 w 3103229"/>
                <a:gd name="connsiteY369" fmla="*/ 1035512 h 2987555"/>
                <a:gd name="connsiteX370" fmla="*/ 1862392 w 3103229"/>
                <a:gd name="connsiteY370" fmla="*/ 1026351 h 2987555"/>
                <a:gd name="connsiteX371" fmla="*/ 1970366 w 3103229"/>
                <a:gd name="connsiteY371" fmla="*/ 998867 h 2987555"/>
                <a:gd name="connsiteX372" fmla="*/ 2068525 w 3103229"/>
                <a:gd name="connsiteY372" fmla="*/ 1034204 h 2987555"/>
                <a:gd name="connsiteX373" fmla="*/ 2241283 w 3103229"/>
                <a:gd name="connsiteY373" fmla="*/ 1062342 h 2987555"/>
                <a:gd name="connsiteX374" fmla="*/ 2319156 w 3103229"/>
                <a:gd name="connsiteY374" fmla="*/ 1076085 h 2987555"/>
                <a:gd name="connsiteX375" fmla="*/ 2336170 w 3103229"/>
                <a:gd name="connsiteY375" fmla="*/ 1097025 h 2987555"/>
                <a:gd name="connsiteX376" fmla="*/ 2328972 w 3103229"/>
                <a:gd name="connsiteY376" fmla="*/ 1111422 h 2987555"/>
                <a:gd name="connsiteX377" fmla="*/ 2281201 w 3103229"/>
                <a:gd name="connsiteY377" fmla="*/ 1136288 h 2987555"/>
                <a:gd name="connsiteX378" fmla="*/ 2231467 w 3103229"/>
                <a:gd name="connsiteY378" fmla="*/ 1155266 h 2987555"/>
                <a:gd name="connsiteX379" fmla="*/ 2051510 w 3103229"/>
                <a:gd name="connsiteY379" fmla="*/ 1198455 h 2987555"/>
                <a:gd name="connsiteX380" fmla="*/ 1929140 w 3103229"/>
                <a:gd name="connsiteY380" fmla="*/ 1178169 h 2987555"/>
                <a:gd name="connsiteX381" fmla="*/ 1840143 w 3103229"/>
                <a:gd name="connsiteY381" fmla="*/ 1122546 h 2987555"/>
                <a:gd name="connsiteX382" fmla="*/ 1830981 w 3103229"/>
                <a:gd name="connsiteY382" fmla="*/ 1079357 h 2987555"/>
                <a:gd name="connsiteX383" fmla="*/ 1862392 w 3103229"/>
                <a:gd name="connsiteY383" fmla="*/ 1026351 h 2987555"/>
                <a:gd name="connsiteX384" fmla="*/ 2584838 w 3103229"/>
                <a:gd name="connsiteY384" fmla="*/ 568933 h 2987555"/>
                <a:gd name="connsiteX385" fmla="*/ 2584183 w 3103229"/>
                <a:gd name="connsiteY385" fmla="*/ 568278 h 2987555"/>
                <a:gd name="connsiteX386" fmla="*/ 2585492 w 3103229"/>
                <a:gd name="connsiteY386" fmla="*/ 567624 h 2987555"/>
                <a:gd name="connsiteX387" fmla="*/ 2586146 w 3103229"/>
                <a:gd name="connsiteY387" fmla="*/ 568278 h 2987555"/>
                <a:gd name="connsiteX388" fmla="*/ 2584838 w 3103229"/>
                <a:gd name="connsiteY388" fmla="*/ 568933 h 298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</a:cxnLst>
              <a:rect l="l" t="t" r="r" b="b"/>
              <a:pathLst>
                <a:path w="3103229" h="2987555">
                  <a:moveTo>
                    <a:pt x="13088" y="82722"/>
                  </a:moveTo>
                  <a:cubicBezTo>
                    <a:pt x="16360" y="80104"/>
                    <a:pt x="20286" y="78795"/>
                    <a:pt x="24867" y="77486"/>
                  </a:cubicBezTo>
                  <a:cubicBezTo>
                    <a:pt x="54969" y="69634"/>
                    <a:pt x="85725" y="65053"/>
                    <a:pt x="117136" y="62436"/>
                  </a:cubicBezTo>
                  <a:cubicBezTo>
                    <a:pt x="166869" y="58509"/>
                    <a:pt x="210713" y="80104"/>
                    <a:pt x="255866" y="94501"/>
                  </a:cubicBezTo>
                  <a:cubicBezTo>
                    <a:pt x="257829" y="95155"/>
                    <a:pt x="259792" y="96464"/>
                    <a:pt x="261756" y="97773"/>
                  </a:cubicBezTo>
                  <a:cubicBezTo>
                    <a:pt x="279424" y="110206"/>
                    <a:pt x="297747" y="122639"/>
                    <a:pt x="314761" y="135073"/>
                  </a:cubicBezTo>
                  <a:cubicBezTo>
                    <a:pt x="350098" y="161903"/>
                    <a:pt x="380854" y="193313"/>
                    <a:pt x="413574" y="223415"/>
                  </a:cubicBezTo>
                  <a:cubicBezTo>
                    <a:pt x="427971" y="236503"/>
                    <a:pt x="439749" y="251554"/>
                    <a:pt x="450220" y="268568"/>
                  </a:cubicBezTo>
                  <a:cubicBezTo>
                    <a:pt x="475087" y="309795"/>
                    <a:pt x="492755" y="354293"/>
                    <a:pt x="508460" y="400100"/>
                  </a:cubicBezTo>
                  <a:cubicBezTo>
                    <a:pt x="524166" y="445908"/>
                    <a:pt x="538563" y="493024"/>
                    <a:pt x="555576" y="538831"/>
                  </a:cubicBezTo>
                  <a:cubicBezTo>
                    <a:pt x="592222" y="638298"/>
                    <a:pt x="658316" y="720097"/>
                    <a:pt x="722446" y="802550"/>
                  </a:cubicBezTo>
                  <a:cubicBezTo>
                    <a:pt x="746004" y="833306"/>
                    <a:pt x="776760" y="857519"/>
                    <a:pt x="804244" y="885003"/>
                  </a:cubicBezTo>
                  <a:cubicBezTo>
                    <a:pt x="843508" y="923612"/>
                    <a:pt x="886697" y="957640"/>
                    <a:pt x="933813" y="986433"/>
                  </a:cubicBezTo>
                  <a:cubicBezTo>
                    <a:pt x="947556" y="994940"/>
                    <a:pt x="961298" y="1002139"/>
                    <a:pt x="973731" y="1011954"/>
                  </a:cubicBezTo>
                  <a:cubicBezTo>
                    <a:pt x="985510" y="1021116"/>
                    <a:pt x="998598" y="1027660"/>
                    <a:pt x="1011686" y="1033549"/>
                  </a:cubicBezTo>
                  <a:cubicBezTo>
                    <a:pt x="1023465" y="1038784"/>
                    <a:pt x="1035898" y="1044020"/>
                    <a:pt x="1047677" y="1049909"/>
                  </a:cubicBezTo>
                  <a:cubicBezTo>
                    <a:pt x="1084978" y="1069541"/>
                    <a:pt x="1125549" y="1076085"/>
                    <a:pt x="1167431" y="1078702"/>
                  </a:cubicBezTo>
                  <a:cubicBezTo>
                    <a:pt x="1190988" y="1080011"/>
                    <a:pt x="1214547" y="1076085"/>
                    <a:pt x="1238104" y="1074776"/>
                  </a:cubicBezTo>
                  <a:cubicBezTo>
                    <a:pt x="1312050" y="1070195"/>
                    <a:pt x="1368328" y="1038130"/>
                    <a:pt x="1406283" y="974000"/>
                  </a:cubicBezTo>
                  <a:cubicBezTo>
                    <a:pt x="1416753" y="956331"/>
                    <a:pt x="1422642" y="936700"/>
                    <a:pt x="1429840" y="915759"/>
                  </a:cubicBezTo>
                  <a:cubicBezTo>
                    <a:pt x="1439656" y="935391"/>
                    <a:pt x="1442274" y="955677"/>
                    <a:pt x="1448818" y="974654"/>
                  </a:cubicBezTo>
                  <a:cubicBezTo>
                    <a:pt x="1461906" y="1016535"/>
                    <a:pt x="1476302" y="1057762"/>
                    <a:pt x="1489390" y="1098988"/>
                  </a:cubicBezTo>
                  <a:cubicBezTo>
                    <a:pt x="1503787" y="1144141"/>
                    <a:pt x="1509022" y="1191257"/>
                    <a:pt x="1514911" y="1237719"/>
                  </a:cubicBezTo>
                  <a:cubicBezTo>
                    <a:pt x="1520801" y="1277637"/>
                    <a:pt x="1528653" y="1317554"/>
                    <a:pt x="1530617" y="1357472"/>
                  </a:cubicBezTo>
                  <a:cubicBezTo>
                    <a:pt x="1534543" y="1436653"/>
                    <a:pt x="1532580" y="1515834"/>
                    <a:pt x="1518838" y="1594361"/>
                  </a:cubicBezTo>
                  <a:cubicBezTo>
                    <a:pt x="1505750" y="1671579"/>
                    <a:pt x="1497243" y="1748797"/>
                    <a:pt x="1487427" y="1826015"/>
                  </a:cubicBezTo>
                  <a:cubicBezTo>
                    <a:pt x="1476302" y="1911085"/>
                    <a:pt x="1467795" y="1995502"/>
                    <a:pt x="1462560" y="2081227"/>
                  </a:cubicBezTo>
                  <a:cubicBezTo>
                    <a:pt x="1455362" y="2206215"/>
                    <a:pt x="1446855" y="2330549"/>
                    <a:pt x="1441620" y="2455537"/>
                  </a:cubicBezTo>
                  <a:cubicBezTo>
                    <a:pt x="1440311" y="2486948"/>
                    <a:pt x="1437693" y="2519013"/>
                    <a:pt x="1435076" y="2550424"/>
                  </a:cubicBezTo>
                  <a:cubicBezTo>
                    <a:pt x="1432458" y="2580526"/>
                    <a:pt x="1427223" y="2610628"/>
                    <a:pt x="1427877" y="2640729"/>
                  </a:cubicBezTo>
                  <a:cubicBezTo>
                    <a:pt x="1430495" y="2747395"/>
                    <a:pt x="1414790" y="2852752"/>
                    <a:pt x="1408900" y="2959417"/>
                  </a:cubicBezTo>
                  <a:cubicBezTo>
                    <a:pt x="1408246" y="2965307"/>
                    <a:pt x="1405628" y="2971196"/>
                    <a:pt x="1406937" y="2977740"/>
                  </a:cubicBezTo>
                  <a:cubicBezTo>
                    <a:pt x="1408246" y="2982321"/>
                    <a:pt x="1408900" y="2987556"/>
                    <a:pt x="1414790" y="2987556"/>
                  </a:cubicBezTo>
                  <a:cubicBezTo>
                    <a:pt x="1420025" y="2987556"/>
                    <a:pt x="1422642" y="2984284"/>
                    <a:pt x="1423951" y="2979049"/>
                  </a:cubicBezTo>
                  <a:cubicBezTo>
                    <a:pt x="1427223" y="2964652"/>
                    <a:pt x="1429840" y="2949601"/>
                    <a:pt x="1430495" y="2934550"/>
                  </a:cubicBezTo>
                  <a:cubicBezTo>
                    <a:pt x="1431149" y="2912955"/>
                    <a:pt x="1432458" y="2891361"/>
                    <a:pt x="1435076" y="2869766"/>
                  </a:cubicBezTo>
                  <a:cubicBezTo>
                    <a:pt x="1439656" y="2823304"/>
                    <a:pt x="1447509" y="2777497"/>
                    <a:pt x="1447509" y="2731035"/>
                  </a:cubicBezTo>
                  <a:cubicBezTo>
                    <a:pt x="1447509" y="2713367"/>
                    <a:pt x="1447509" y="2695698"/>
                    <a:pt x="1448164" y="2677375"/>
                  </a:cubicBezTo>
                  <a:cubicBezTo>
                    <a:pt x="1448818" y="2621752"/>
                    <a:pt x="1456671" y="2567438"/>
                    <a:pt x="1460597" y="2512469"/>
                  </a:cubicBezTo>
                  <a:cubicBezTo>
                    <a:pt x="1463869" y="2471243"/>
                    <a:pt x="1465832" y="2429362"/>
                    <a:pt x="1467141" y="2387481"/>
                  </a:cubicBezTo>
                  <a:cubicBezTo>
                    <a:pt x="1470413" y="2300447"/>
                    <a:pt x="1475648" y="2212759"/>
                    <a:pt x="1481537" y="2125725"/>
                  </a:cubicBezTo>
                  <a:cubicBezTo>
                    <a:pt x="1486772" y="2045890"/>
                    <a:pt x="1488735" y="1966054"/>
                    <a:pt x="1501169" y="1886873"/>
                  </a:cubicBezTo>
                  <a:cubicBezTo>
                    <a:pt x="1509022" y="1834522"/>
                    <a:pt x="1512948" y="1780862"/>
                    <a:pt x="1521455" y="1728511"/>
                  </a:cubicBezTo>
                  <a:cubicBezTo>
                    <a:pt x="1528653" y="1684012"/>
                    <a:pt x="1535852" y="1640168"/>
                    <a:pt x="1539778" y="1595670"/>
                  </a:cubicBezTo>
                  <a:cubicBezTo>
                    <a:pt x="1545013" y="1529576"/>
                    <a:pt x="1545013" y="1463483"/>
                    <a:pt x="1549594" y="1397390"/>
                  </a:cubicBezTo>
                  <a:cubicBezTo>
                    <a:pt x="1552866" y="1346347"/>
                    <a:pt x="1544359" y="1295305"/>
                    <a:pt x="1537815" y="1244917"/>
                  </a:cubicBezTo>
                  <a:cubicBezTo>
                    <a:pt x="1532580" y="1202382"/>
                    <a:pt x="1526690" y="1159846"/>
                    <a:pt x="1515566" y="1117966"/>
                  </a:cubicBezTo>
                  <a:cubicBezTo>
                    <a:pt x="1504441" y="1077393"/>
                    <a:pt x="1488735" y="1038784"/>
                    <a:pt x="1476302" y="998867"/>
                  </a:cubicBezTo>
                  <a:cubicBezTo>
                    <a:pt x="1465832" y="964184"/>
                    <a:pt x="1458634" y="928193"/>
                    <a:pt x="1439002" y="896782"/>
                  </a:cubicBezTo>
                  <a:cubicBezTo>
                    <a:pt x="1435076" y="890892"/>
                    <a:pt x="1435076" y="883694"/>
                    <a:pt x="1438348" y="876496"/>
                  </a:cubicBezTo>
                  <a:cubicBezTo>
                    <a:pt x="1443583" y="864717"/>
                    <a:pt x="1444892" y="852283"/>
                    <a:pt x="1444892" y="840504"/>
                  </a:cubicBezTo>
                  <a:cubicBezTo>
                    <a:pt x="1444892" y="831343"/>
                    <a:pt x="1448164" y="820873"/>
                    <a:pt x="1440965" y="811711"/>
                  </a:cubicBezTo>
                  <a:cubicBezTo>
                    <a:pt x="1439656" y="813674"/>
                    <a:pt x="1439002" y="814329"/>
                    <a:pt x="1439002" y="814983"/>
                  </a:cubicBezTo>
                  <a:cubicBezTo>
                    <a:pt x="1432458" y="870606"/>
                    <a:pt x="1408900" y="919031"/>
                    <a:pt x="1380761" y="966147"/>
                  </a:cubicBezTo>
                  <a:cubicBezTo>
                    <a:pt x="1361784" y="997558"/>
                    <a:pt x="1334300" y="1019153"/>
                    <a:pt x="1300926" y="1034204"/>
                  </a:cubicBezTo>
                  <a:cubicBezTo>
                    <a:pt x="1276059" y="1045328"/>
                    <a:pt x="1249229" y="1047946"/>
                    <a:pt x="1222399" y="1051872"/>
                  </a:cubicBezTo>
                  <a:cubicBezTo>
                    <a:pt x="1173320" y="1059071"/>
                    <a:pt x="1125549" y="1054490"/>
                    <a:pt x="1079742" y="1037476"/>
                  </a:cubicBezTo>
                  <a:cubicBezTo>
                    <a:pt x="1022811" y="1016535"/>
                    <a:pt x="971768" y="983816"/>
                    <a:pt x="922034" y="949787"/>
                  </a:cubicBezTo>
                  <a:cubicBezTo>
                    <a:pt x="865103" y="911178"/>
                    <a:pt x="814714" y="863408"/>
                    <a:pt x="766290" y="814329"/>
                  </a:cubicBezTo>
                  <a:cubicBezTo>
                    <a:pt x="719174" y="765904"/>
                    <a:pt x="681874" y="709627"/>
                    <a:pt x="642610" y="654658"/>
                  </a:cubicBezTo>
                  <a:cubicBezTo>
                    <a:pt x="609236" y="608196"/>
                    <a:pt x="583715" y="557154"/>
                    <a:pt x="566047" y="502840"/>
                  </a:cubicBezTo>
                  <a:cubicBezTo>
                    <a:pt x="547070" y="444599"/>
                    <a:pt x="528092" y="385704"/>
                    <a:pt x="505188" y="328772"/>
                  </a:cubicBezTo>
                  <a:cubicBezTo>
                    <a:pt x="484248" y="276421"/>
                    <a:pt x="455455" y="229305"/>
                    <a:pt x="411611" y="190696"/>
                  </a:cubicBezTo>
                  <a:cubicBezTo>
                    <a:pt x="378237" y="161248"/>
                    <a:pt x="346826" y="130492"/>
                    <a:pt x="310835" y="105625"/>
                  </a:cubicBezTo>
                  <a:cubicBezTo>
                    <a:pt x="283351" y="86648"/>
                    <a:pt x="256520" y="65707"/>
                    <a:pt x="223801" y="55892"/>
                  </a:cubicBezTo>
                  <a:cubicBezTo>
                    <a:pt x="196317" y="47385"/>
                    <a:pt x="168833" y="44767"/>
                    <a:pt x="140039" y="44767"/>
                  </a:cubicBezTo>
                  <a:cubicBezTo>
                    <a:pt x="126951" y="44767"/>
                    <a:pt x="114518" y="44767"/>
                    <a:pt x="101430" y="44767"/>
                  </a:cubicBezTo>
                  <a:cubicBezTo>
                    <a:pt x="104048" y="42149"/>
                    <a:pt x="106666" y="40841"/>
                    <a:pt x="109283" y="40186"/>
                  </a:cubicBezTo>
                  <a:cubicBezTo>
                    <a:pt x="140694" y="29716"/>
                    <a:pt x="174068" y="23827"/>
                    <a:pt x="206787" y="21863"/>
                  </a:cubicBezTo>
                  <a:cubicBezTo>
                    <a:pt x="267645" y="17937"/>
                    <a:pt x="327194" y="23827"/>
                    <a:pt x="386744" y="38878"/>
                  </a:cubicBezTo>
                  <a:cubicBezTo>
                    <a:pt x="427316" y="48693"/>
                    <a:pt x="465925" y="65053"/>
                    <a:pt x="507806" y="70288"/>
                  </a:cubicBezTo>
                  <a:cubicBezTo>
                    <a:pt x="545106" y="74869"/>
                    <a:pt x="582406" y="82722"/>
                    <a:pt x="619707" y="84030"/>
                  </a:cubicBezTo>
                  <a:cubicBezTo>
                    <a:pt x="659625" y="85339"/>
                    <a:pt x="700196" y="87302"/>
                    <a:pt x="740114" y="89920"/>
                  </a:cubicBezTo>
                  <a:cubicBezTo>
                    <a:pt x="801627" y="94501"/>
                    <a:pt x="860522" y="111515"/>
                    <a:pt x="919417" y="128529"/>
                  </a:cubicBezTo>
                  <a:cubicBezTo>
                    <a:pt x="941666" y="135073"/>
                    <a:pt x="964570" y="140308"/>
                    <a:pt x="985510" y="150778"/>
                  </a:cubicBezTo>
                  <a:cubicBezTo>
                    <a:pt x="1022156" y="169755"/>
                    <a:pt x="1062074" y="183498"/>
                    <a:pt x="1100683" y="196585"/>
                  </a:cubicBezTo>
                  <a:cubicBezTo>
                    <a:pt x="1175283" y="222107"/>
                    <a:pt x="1242685" y="260715"/>
                    <a:pt x="1304852" y="308486"/>
                  </a:cubicBezTo>
                  <a:cubicBezTo>
                    <a:pt x="1331028" y="328772"/>
                    <a:pt x="1350005" y="354948"/>
                    <a:pt x="1373563" y="377197"/>
                  </a:cubicBezTo>
                  <a:cubicBezTo>
                    <a:pt x="1385997" y="388976"/>
                    <a:pt x="1396467" y="402718"/>
                    <a:pt x="1406937" y="415806"/>
                  </a:cubicBezTo>
                  <a:cubicBezTo>
                    <a:pt x="1424605" y="437401"/>
                    <a:pt x="1437693" y="462267"/>
                    <a:pt x="1452744" y="485171"/>
                  </a:cubicBezTo>
                  <a:cubicBezTo>
                    <a:pt x="1463869" y="501531"/>
                    <a:pt x="1471067" y="519854"/>
                    <a:pt x="1475648" y="539485"/>
                  </a:cubicBezTo>
                  <a:cubicBezTo>
                    <a:pt x="1484809" y="577440"/>
                    <a:pt x="1482846" y="616049"/>
                    <a:pt x="1482192" y="655312"/>
                  </a:cubicBezTo>
                  <a:cubicBezTo>
                    <a:pt x="1481537" y="684760"/>
                    <a:pt x="1476302" y="712899"/>
                    <a:pt x="1464523" y="739729"/>
                  </a:cubicBezTo>
                  <a:cubicBezTo>
                    <a:pt x="1456016" y="759360"/>
                    <a:pt x="1456016" y="779646"/>
                    <a:pt x="1458634" y="799932"/>
                  </a:cubicBezTo>
                  <a:cubicBezTo>
                    <a:pt x="1461251" y="823490"/>
                    <a:pt x="1474339" y="843122"/>
                    <a:pt x="1480229" y="866026"/>
                  </a:cubicBezTo>
                  <a:cubicBezTo>
                    <a:pt x="1492662" y="917722"/>
                    <a:pt x="1506404" y="968765"/>
                    <a:pt x="1519492" y="1019807"/>
                  </a:cubicBezTo>
                  <a:cubicBezTo>
                    <a:pt x="1533889" y="1076739"/>
                    <a:pt x="1548939" y="1133671"/>
                    <a:pt x="1558101" y="1191911"/>
                  </a:cubicBezTo>
                  <a:cubicBezTo>
                    <a:pt x="1565954" y="1247535"/>
                    <a:pt x="1574461" y="1302503"/>
                    <a:pt x="1583622" y="1358126"/>
                  </a:cubicBezTo>
                  <a:cubicBezTo>
                    <a:pt x="1584277" y="1360090"/>
                    <a:pt x="1584931" y="1362707"/>
                    <a:pt x="1585585" y="1364670"/>
                  </a:cubicBezTo>
                  <a:cubicBezTo>
                    <a:pt x="1586240" y="1367288"/>
                    <a:pt x="1588203" y="1368597"/>
                    <a:pt x="1590820" y="1368597"/>
                  </a:cubicBezTo>
                  <a:cubicBezTo>
                    <a:pt x="1594092" y="1368597"/>
                    <a:pt x="1596055" y="1366634"/>
                    <a:pt x="1596055" y="1363362"/>
                  </a:cubicBezTo>
                  <a:cubicBezTo>
                    <a:pt x="1596055" y="1360744"/>
                    <a:pt x="1595401" y="1358126"/>
                    <a:pt x="1596055" y="1355509"/>
                  </a:cubicBezTo>
                  <a:cubicBezTo>
                    <a:pt x="1596710" y="1341112"/>
                    <a:pt x="1591475" y="1325407"/>
                    <a:pt x="1596055" y="1311665"/>
                  </a:cubicBezTo>
                  <a:cubicBezTo>
                    <a:pt x="1603908" y="1286144"/>
                    <a:pt x="1618305" y="1262586"/>
                    <a:pt x="1632047" y="1239028"/>
                  </a:cubicBezTo>
                  <a:cubicBezTo>
                    <a:pt x="1651679" y="1205654"/>
                    <a:pt x="1670656" y="1172280"/>
                    <a:pt x="1696177" y="1142832"/>
                  </a:cubicBezTo>
                  <a:cubicBezTo>
                    <a:pt x="1705993" y="1131708"/>
                    <a:pt x="1704684" y="1129745"/>
                    <a:pt x="1692905" y="1120583"/>
                  </a:cubicBezTo>
                  <a:cubicBezTo>
                    <a:pt x="1678508" y="1109459"/>
                    <a:pt x="1662149" y="1100297"/>
                    <a:pt x="1650370" y="1085246"/>
                  </a:cubicBezTo>
                  <a:cubicBezTo>
                    <a:pt x="1624194" y="1053835"/>
                    <a:pt x="1613069" y="1015881"/>
                    <a:pt x="1603908" y="977926"/>
                  </a:cubicBezTo>
                  <a:cubicBezTo>
                    <a:pt x="1588857" y="915105"/>
                    <a:pt x="1591475" y="850975"/>
                    <a:pt x="1604562" y="788153"/>
                  </a:cubicBezTo>
                  <a:cubicBezTo>
                    <a:pt x="1615687" y="737111"/>
                    <a:pt x="1634665" y="689341"/>
                    <a:pt x="1658877" y="642224"/>
                  </a:cubicBezTo>
                  <a:cubicBezTo>
                    <a:pt x="1692905" y="575477"/>
                    <a:pt x="1738058" y="520508"/>
                    <a:pt x="1805460" y="484517"/>
                  </a:cubicBezTo>
                  <a:cubicBezTo>
                    <a:pt x="1835562" y="468811"/>
                    <a:pt x="1861737" y="447871"/>
                    <a:pt x="1894457" y="435437"/>
                  </a:cubicBezTo>
                  <a:cubicBezTo>
                    <a:pt x="1932412" y="421041"/>
                    <a:pt x="1967749" y="400755"/>
                    <a:pt x="2008321" y="394211"/>
                  </a:cubicBezTo>
                  <a:cubicBezTo>
                    <a:pt x="2044966" y="388321"/>
                    <a:pt x="2079649" y="372616"/>
                    <a:pt x="2116949" y="369999"/>
                  </a:cubicBezTo>
                  <a:cubicBezTo>
                    <a:pt x="2150978" y="367381"/>
                    <a:pt x="2185660" y="363455"/>
                    <a:pt x="2219688" y="361491"/>
                  </a:cubicBezTo>
                  <a:cubicBezTo>
                    <a:pt x="2236048" y="360183"/>
                    <a:pt x="2253063" y="358220"/>
                    <a:pt x="2269422" y="360183"/>
                  </a:cubicBezTo>
                  <a:cubicBezTo>
                    <a:pt x="2316538" y="365418"/>
                    <a:pt x="2363654" y="370653"/>
                    <a:pt x="2410770" y="377197"/>
                  </a:cubicBezTo>
                  <a:cubicBezTo>
                    <a:pt x="2452651" y="383086"/>
                    <a:pt x="2495187" y="387013"/>
                    <a:pt x="2537722" y="390285"/>
                  </a:cubicBezTo>
                  <a:cubicBezTo>
                    <a:pt x="2576331" y="393557"/>
                    <a:pt x="2614940" y="394865"/>
                    <a:pt x="2652894" y="402718"/>
                  </a:cubicBezTo>
                  <a:cubicBezTo>
                    <a:pt x="2739274" y="421041"/>
                    <a:pt x="2826307" y="434129"/>
                    <a:pt x="2914650" y="432166"/>
                  </a:cubicBezTo>
                  <a:cubicBezTo>
                    <a:pt x="2938208" y="431511"/>
                    <a:pt x="2962420" y="432820"/>
                    <a:pt x="2985979" y="435437"/>
                  </a:cubicBezTo>
                  <a:cubicBezTo>
                    <a:pt x="2993831" y="436092"/>
                    <a:pt x="3001684" y="437401"/>
                    <a:pt x="3009536" y="438709"/>
                  </a:cubicBezTo>
                  <a:cubicBezTo>
                    <a:pt x="3012808" y="436092"/>
                    <a:pt x="3016735" y="434783"/>
                    <a:pt x="3020006" y="434129"/>
                  </a:cubicBezTo>
                  <a:cubicBezTo>
                    <a:pt x="3022624" y="433474"/>
                    <a:pt x="3025242" y="433474"/>
                    <a:pt x="3027859" y="434129"/>
                  </a:cubicBezTo>
                  <a:cubicBezTo>
                    <a:pt x="3031786" y="434129"/>
                    <a:pt x="3036366" y="435437"/>
                    <a:pt x="3040947" y="436092"/>
                  </a:cubicBezTo>
                  <a:cubicBezTo>
                    <a:pt x="3030477" y="438709"/>
                    <a:pt x="3023278" y="440673"/>
                    <a:pt x="3015426" y="442636"/>
                  </a:cubicBezTo>
                  <a:cubicBezTo>
                    <a:pt x="3004956" y="447216"/>
                    <a:pt x="2993831" y="451797"/>
                    <a:pt x="2985324" y="459650"/>
                  </a:cubicBezTo>
                  <a:cubicBezTo>
                    <a:pt x="2983361" y="460959"/>
                    <a:pt x="2980089" y="464885"/>
                    <a:pt x="2978780" y="460959"/>
                  </a:cubicBezTo>
                  <a:cubicBezTo>
                    <a:pt x="2975508" y="452452"/>
                    <a:pt x="2969619" y="455724"/>
                    <a:pt x="2964383" y="456378"/>
                  </a:cubicBezTo>
                  <a:cubicBezTo>
                    <a:pt x="2942789" y="459650"/>
                    <a:pt x="2920540" y="462267"/>
                    <a:pt x="2898944" y="466848"/>
                  </a:cubicBezTo>
                  <a:cubicBezTo>
                    <a:pt x="2865571" y="474046"/>
                    <a:pt x="2831542" y="477318"/>
                    <a:pt x="2799478" y="489097"/>
                  </a:cubicBezTo>
                  <a:cubicBezTo>
                    <a:pt x="2789007" y="492369"/>
                    <a:pt x="2779191" y="497604"/>
                    <a:pt x="2769375" y="500876"/>
                  </a:cubicBezTo>
                  <a:cubicBezTo>
                    <a:pt x="2717679" y="520508"/>
                    <a:pt x="2664673" y="538831"/>
                    <a:pt x="2614285" y="561735"/>
                  </a:cubicBezTo>
                  <a:cubicBezTo>
                    <a:pt x="2607087" y="565007"/>
                    <a:pt x="2599889" y="569587"/>
                    <a:pt x="2588764" y="568933"/>
                  </a:cubicBezTo>
                  <a:cubicBezTo>
                    <a:pt x="2637843" y="522471"/>
                    <a:pt x="2687577" y="481899"/>
                    <a:pt x="2739928" y="443290"/>
                  </a:cubicBezTo>
                  <a:cubicBezTo>
                    <a:pt x="2732075" y="441327"/>
                    <a:pt x="2725531" y="443944"/>
                    <a:pt x="2719642" y="447216"/>
                  </a:cubicBezTo>
                  <a:cubicBezTo>
                    <a:pt x="2699356" y="459650"/>
                    <a:pt x="2677107" y="470120"/>
                    <a:pt x="2659438" y="485825"/>
                  </a:cubicBezTo>
                  <a:cubicBezTo>
                    <a:pt x="2620829" y="518545"/>
                    <a:pt x="2578294" y="546684"/>
                    <a:pt x="2545574" y="585947"/>
                  </a:cubicBezTo>
                  <a:cubicBezTo>
                    <a:pt x="2541648" y="590528"/>
                    <a:pt x="2537067" y="593800"/>
                    <a:pt x="2531832" y="596417"/>
                  </a:cubicBezTo>
                  <a:cubicBezTo>
                    <a:pt x="2497150" y="614740"/>
                    <a:pt x="2460504" y="629137"/>
                    <a:pt x="2423858" y="643533"/>
                  </a:cubicBezTo>
                  <a:cubicBezTo>
                    <a:pt x="2388521" y="657275"/>
                    <a:pt x="2351875" y="669054"/>
                    <a:pt x="2318501" y="686723"/>
                  </a:cubicBezTo>
                  <a:cubicBezTo>
                    <a:pt x="2311303" y="690649"/>
                    <a:pt x="2304105" y="694576"/>
                    <a:pt x="2292326" y="694576"/>
                  </a:cubicBezTo>
                  <a:cubicBezTo>
                    <a:pt x="2364963" y="593800"/>
                    <a:pt x="2444144" y="501531"/>
                    <a:pt x="2536413" y="423658"/>
                  </a:cubicBezTo>
                  <a:cubicBezTo>
                    <a:pt x="2522671" y="426276"/>
                    <a:pt x="2508929" y="434783"/>
                    <a:pt x="2497150" y="445253"/>
                  </a:cubicBezTo>
                  <a:cubicBezTo>
                    <a:pt x="2460504" y="477318"/>
                    <a:pt x="2423204" y="508075"/>
                    <a:pt x="2389175" y="543412"/>
                  </a:cubicBezTo>
                  <a:cubicBezTo>
                    <a:pt x="2372816" y="561080"/>
                    <a:pt x="2357765" y="580058"/>
                    <a:pt x="2342059" y="597726"/>
                  </a:cubicBezTo>
                  <a:cubicBezTo>
                    <a:pt x="2310649" y="633717"/>
                    <a:pt x="2278583" y="669709"/>
                    <a:pt x="2256989" y="712899"/>
                  </a:cubicBezTo>
                  <a:cubicBezTo>
                    <a:pt x="2255680" y="715516"/>
                    <a:pt x="2253717" y="717479"/>
                    <a:pt x="2250445" y="719442"/>
                  </a:cubicBezTo>
                  <a:cubicBezTo>
                    <a:pt x="2198748" y="747581"/>
                    <a:pt x="2147706" y="775720"/>
                    <a:pt x="2096009" y="803204"/>
                  </a:cubicBezTo>
                  <a:cubicBezTo>
                    <a:pt x="2090119" y="806476"/>
                    <a:pt x="2084230" y="809094"/>
                    <a:pt x="2078340" y="811711"/>
                  </a:cubicBezTo>
                  <a:cubicBezTo>
                    <a:pt x="2075069" y="813020"/>
                    <a:pt x="2071142" y="814983"/>
                    <a:pt x="2068525" y="813674"/>
                  </a:cubicBezTo>
                  <a:cubicBezTo>
                    <a:pt x="2064598" y="811711"/>
                    <a:pt x="2068525" y="807131"/>
                    <a:pt x="2068525" y="803859"/>
                  </a:cubicBezTo>
                  <a:cubicBezTo>
                    <a:pt x="2069179" y="800587"/>
                    <a:pt x="2070488" y="797315"/>
                    <a:pt x="2071142" y="794043"/>
                  </a:cubicBezTo>
                  <a:cubicBezTo>
                    <a:pt x="2083576" y="748890"/>
                    <a:pt x="2099281" y="704391"/>
                    <a:pt x="2123493" y="663165"/>
                  </a:cubicBezTo>
                  <a:cubicBezTo>
                    <a:pt x="2126765" y="657930"/>
                    <a:pt x="2133309" y="649423"/>
                    <a:pt x="2127420" y="645496"/>
                  </a:cubicBezTo>
                  <a:cubicBezTo>
                    <a:pt x="2122839" y="642879"/>
                    <a:pt x="2118258" y="652695"/>
                    <a:pt x="2114332" y="657930"/>
                  </a:cubicBezTo>
                  <a:cubicBezTo>
                    <a:pt x="2078995" y="705700"/>
                    <a:pt x="2058709" y="760669"/>
                    <a:pt x="2044966" y="818255"/>
                  </a:cubicBezTo>
                  <a:cubicBezTo>
                    <a:pt x="2043003" y="825453"/>
                    <a:pt x="2039731" y="829380"/>
                    <a:pt x="2033842" y="833306"/>
                  </a:cubicBezTo>
                  <a:cubicBezTo>
                    <a:pt x="1977564" y="869298"/>
                    <a:pt x="1918015" y="902017"/>
                    <a:pt x="1868281" y="947824"/>
                  </a:cubicBezTo>
                  <a:cubicBezTo>
                    <a:pt x="1863046" y="953059"/>
                    <a:pt x="1857157" y="958294"/>
                    <a:pt x="1849958" y="961566"/>
                  </a:cubicBezTo>
                  <a:cubicBezTo>
                    <a:pt x="1849304" y="962221"/>
                    <a:pt x="1849304" y="962221"/>
                    <a:pt x="1848650" y="962875"/>
                  </a:cubicBezTo>
                  <a:cubicBezTo>
                    <a:pt x="1848650" y="962875"/>
                    <a:pt x="1847995" y="962221"/>
                    <a:pt x="1847995" y="962221"/>
                  </a:cubicBezTo>
                  <a:cubicBezTo>
                    <a:pt x="1848650" y="961566"/>
                    <a:pt x="1848650" y="961566"/>
                    <a:pt x="1849304" y="960912"/>
                  </a:cubicBezTo>
                  <a:cubicBezTo>
                    <a:pt x="1849304" y="960912"/>
                    <a:pt x="1849304" y="960912"/>
                    <a:pt x="1849304" y="960912"/>
                  </a:cubicBezTo>
                  <a:lnTo>
                    <a:pt x="1849304" y="960912"/>
                  </a:lnTo>
                  <a:cubicBezTo>
                    <a:pt x="1847995" y="936700"/>
                    <a:pt x="1855193" y="913796"/>
                    <a:pt x="1861083" y="890892"/>
                  </a:cubicBezTo>
                  <a:cubicBezTo>
                    <a:pt x="1871553" y="850320"/>
                    <a:pt x="1891840" y="814329"/>
                    <a:pt x="1912125" y="778337"/>
                  </a:cubicBezTo>
                  <a:cubicBezTo>
                    <a:pt x="1914089" y="775065"/>
                    <a:pt x="1919324" y="769830"/>
                    <a:pt x="1912780" y="766558"/>
                  </a:cubicBezTo>
                  <a:cubicBezTo>
                    <a:pt x="1908199" y="763941"/>
                    <a:pt x="1905582" y="769830"/>
                    <a:pt x="1902964" y="772448"/>
                  </a:cubicBezTo>
                  <a:cubicBezTo>
                    <a:pt x="1885950" y="791425"/>
                    <a:pt x="1873517" y="813674"/>
                    <a:pt x="1863701" y="837232"/>
                  </a:cubicBezTo>
                  <a:cubicBezTo>
                    <a:pt x="1848650" y="871915"/>
                    <a:pt x="1832290" y="907252"/>
                    <a:pt x="1830981" y="945207"/>
                  </a:cubicBezTo>
                  <a:cubicBezTo>
                    <a:pt x="1829673" y="976617"/>
                    <a:pt x="1813967" y="994940"/>
                    <a:pt x="1793681" y="1013918"/>
                  </a:cubicBezTo>
                  <a:cubicBezTo>
                    <a:pt x="1764234" y="1042056"/>
                    <a:pt x="1732823" y="1068886"/>
                    <a:pt x="1722353" y="1112076"/>
                  </a:cubicBezTo>
                  <a:cubicBezTo>
                    <a:pt x="1719081" y="1125164"/>
                    <a:pt x="1718426" y="1132362"/>
                    <a:pt x="1728896" y="1141524"/>
                  </a:cubicBezTo>
                  <a:cubicBezTo>
                    <a:pt x="1732168" y="1144795"/>
                    <a:pt x="1735440" y="1148067"/>
                    <a:pt x="1739367" y="1150685"/>
                  </a:cubicBezTo>
                  <a:cubicBezTo>
                    <a:pt x="1762925" y="1169662"/>
                    <a:pt x="1783211" y="1193875"/>
                    <a:pt x="1813967" y="1201727"/>
                  </a:cubicBezTo>
                  <a:cubicBezTo>
                    <a:pt x="1818548" y="1203036"/>
                    <a:pt x="1823129" y="1205654"/>
                    <a:pt x="1827055" y="1208271"/>
                  </a:cubicBezTo>
                  <a:cubicBezTo>
                    <a:pt x="1854539" y="1225940"/>
                    <a:pt x="1880715" y="1246226"/>
                    <a:pt x="1910817" y="1259968"/>
                  </a:cubicBezTo>
                  <a:cubicBezTo>
                    <a:pt x="1949426" y="1277637"/>
                    <a:pt x="1985417" y="1301195"/>
                    <a:pt x="2025335" y="1316245"/>
                  </a:cubicBezTo>
                  <a:cubicBezTo>
                    <a:pt x="2048238" y="1324753"/>
                    <a:pt x="2072451" y="1331296"/>
                    <a:pt x="2096009" y="1339804"/>
                  </a:cubicBezTo>
                  <a:cubicBezTo>
                    <a:pt x="2128729" y="1351583"/>
                    <a:pt x="2162757" y="1356818"/>
                    <a:pt x="2197439" y="1358126"/>
                  </a:cubicBezTo>
                  <a:cubicBezTo>
                    <a:pt x="2242592" y="1360090"/>
                    <a:pt x="2287090" y="1354854"/>
                    <a:pt x="2331589" y="1348965"/>
                  </a:cubicBezTo>
                  <a:cubicBezTo>
                    <a:pt x="2359073" y="1345039"/>
                    <a:pt x="2385249" y="1337186"/>
                    <a:pt x="2409461" y="1323444"/>
                  </a:cubicBezTo>
                  <a:cubicBezTo>
                    <a:pt x="2414696" y="1320172"/>
                    <a:pt x="2421240" y="1316900"/>
                    <a:pt x="2423204" y="1309047"/>
                  </a:cubicBezTo>
                  <a:cubicBezTo>
                    <a:pt x="2421240" y="1309047"/>
                    <a:pt x="2419932" y="1308393"/>
                    <a:pt x="2418623" y="1309047"/>
                  </a:cubicBezTo>
                  <a:cubicBezTo>
                    <a:pt x="2380668" y="1321481"/>
                    <a:pt x="2342059" y="1327370"/>
                    <a:pt x="2302796" y="1332605"/>
                  </a:cubicBezTo>
                  <a:cubicBezTo>
                    <a:pt x="2230813" y="1343075"/>
                    <a:pt x="2160793" y="1342421"/>
                    <a:pt x="2089465" y="1320172"/>
                  </a:cubicBezTo>
                  <a:cubicBezTo>
                    <a:pt x="2027952" y="1301195"/>
                    <a:pt x="1972984" y="1269784"/>
                    <a:pt x="1914743" y="1244917"/>
                  </a:cubicBezTo>
                  <a:cubicBezTo>
                    <a:pt x="1912780" y="1244263"/>
                    <a:pt x="1911471" y="1242954"/>
                    <a:pt x="1910162" y="1241645"/>
                  </a:cubicBezTo>
                  <a:cubicBezTo>
                    <a:pt x="1862392" y="1208926"/>
                    <a:pt x="1814622" y="1176206"/>
                    <a:pt x="1767506" y="1142832"/>
                  </a:cubicBezTo>
                  <a:cubicBezTo>
                    <a:pt x="1741984" y="1125164"/>
                    <a:pt x="1741984" y="1123855"/>
                    <a:pt x="1756381" y="1095716"/>
                  </a:cubicBezTo>
                  <a:cubicBezTo>
                    <a:pt x="1758999" y="1091136"/>
                    <a:pt x="1760962" y="1085900"/>
                    <a:pt x="1767506" y="1087864"/>
                  </a:cubicBezTo>
                  <a:cubicBezTo>
                    <a:pt x="1779939" y="1091790"/>
                    <a:pt x="1794990" y="1082629"/>
                    <a:pt x="1805460" y="1095716"/>
                  </a:cubicBezTo>
                  <a:cubicBezTo>
                    <a:pt x="1806114" y="1097025"/>
                    <a:pt x="1806769" y="1098334"/>
                    <a:pt x="1807423" y="1099643"/>
                  </a:cubicBezTo>
                  <a:cubicBezTo>
                    <a:pt x="1812658" y="1110113"/>
                    <a:pt x="1818548" y="1121238"/>
                    <a:pt x="1827055" y="1129745"/>
                  </a:cubicBezTo>
                  <a:cubicBezTo>
                    <a:pt x="1859120" y="1160501"/>
                    <a:pt x="1896420" y="1182750"/>
                    <a:pt x="1936338" y="1200419"/>
                  </a:cubicBezTo>
                  <a:cubicBezTo>
                    <a:pt x="1959242" y="1210234"/>
                    <a:pt x="1984763" y="1212852"/>
                    <a:pt x="2009630" y="1216124"/>
                  </a:cubicBezTo>
                  <a:cubicBezTo>
                    <a:pt x="2069833" y="1223977"/>
                    <a:pt x="2128074" y="1220050"/>
                    <a:pt x="2185660" y="1200419"/>
                  </a:cubicBezTo>
                  <a:cubicBezTo>
                    <a:pt x="2224923" y="1187331"/>
                    <a:pt x="2261570" y="1167699"/>
                    <a:pt x="2302142" y="1157229"/>
                  </a:cubicBezTo>
                  <a:cubicBezTo>
                    <a:pt x="2321119" y="1152648"/>
                    <a:pt x="2336170" y="1142178"/>
                    <a:pt x="2351221" y="1129745"/>
                  </a:cubicBezTo>
                  <a:cubicBezTo>
                    <a:pt x="2365617" y="1117311"/>
                    <a:pt x="2371507" y="1104878"/>
                    <a:pt x="2363000" y="1087209"/>
                  </a:cubicBezTo>
                  <a:cubicBezTo>
                    <a:pt x="2359728" y="1080011"/>
                    <a:pt x="2362345" y="1076739"/>
                    <a:pt x="2369544" y="1076085"/>
                  </a:cubicBezTo>
                  <a:cubicBezTo>
                    <a:pt x="2408807" y="1072158"/>
                    <a:pt x="2446107" y="1061688"/>
                    <a:pt x="2484716" y="1054490"/>
                  </a:cubicBezTo>
                  <a:cubicBezTo>
                    <a:pt x="2503694" y="1050563"/>
                    <a:pt x="2522671" y="1046637"/>
                    <a:pt x="2540339" y="1038130"/>
                  </a:cubicBezTo>
                  <a:cubicBezTo>
                    <a:pt x="2543611" y="1036821"/>
                    <a:pt x="2548846" y="1035512"/>
                    <a:pt x="2546883" y="1030277"/>
                  </a:cubicBezTo>
                  <a:cubicBezTo>
                    <a:pt x="2544920" y="1025697"/>
                    <a:pt x="2540339" y="1027660"/>
                    <a:pt x="2536413" y="1028314"/>
                  </a:cubicBezTo>
                  <a:cubicBezTo>
                    <a:pt x="2532486" y="1029623"/>
                    <a:pt x="2527906" y="1030932"/>
                    <a:pt x="2523979" y="1031586"/>
                  </a:cubicBezTo>
                  <a:cubicBezTo>
                    <a:pt x="2467048" y="1040748"/>
                    <a:pt x="2409461" y="1050563"/>
                    <a:pt x="2353184" y="1062342"/>
                  </a:cubicBezTo>
                  <a:cubicBezTo>
                    <a:pt x="2350566" y="1062997"/>
                    <a:pt x="2348603" y="1062997"/>
                    <a:pt x="2346640" y="1061688"/>
                  </a:cubicBezTo>
                  <a:cubicBezTo>
                    <a:pt x="2322428" y="1049255"/>
                    <a:pt x="2296252" y="1046637"/>
                    <a:pt x="2270077" y="1043365"/>
                  </a:cubicBezTo>
                  <a:cubicBezTo>
                    <a:pt x="2211836" y="1036167"/>
                    <a:pt x="2152941" y="1032241"/>
                    <a:pt x="2096009" y="1017844"/>
                  </a:cubicBezTo>
                  <a:cubicBezTo>
                    <a:pt x="2060018" y="1008682"/>
                    <a:pt x="2025335" y="994940"/>
                    <a:pt x="1989998" y="983816"/>
                  </a:cubicBezTo>
                  <a:cubicBezTo>
                    <a:pt x="1973638" y="978581"/>
                    <a:pt x="1956624" y="972691"/>
                    <a:pt x="1938956" y="974654"/>
                  </a:cubicBezTo>
                  <a:cubicBezTo>
                    <a:pt x="1931757" y="975963"/>
                    <a:pt x="1924559" y="976617"/>
                    <a:pt x="1917360" y="977926"/>
                  </a:cubicBezTo>
                  <a:cubicBezTo>
                    <a:pt x="1895766" y="981853"/>
                    <a:pt x="1874825" y="987088"/>
                    <a:pt x="1854539" y="994940"/>
                  </a:cubicBezTo>
                  <a:cubicBezTo>
                    <a:pt x="1853230" y="995595"/>
                    <a:pt x="1851922" y="996904"/>
                    <a:pt x="1849958" y="997558"/>
                  </a:cubicBezTo>
                  <a:cubicBezTo>
                    <a:pt x="1849304" y="998212"/>
                    <a:pt x="1847995" y="998867"/>
                    <a:pt x="1847341" y="998867"/>
                  </a:cubicBezTo>
                  <a:cubicBezTo>
                    <a:pt x="1846687" y="999521"/>
                    <a:pt x="1846032" y="1000175"/>
                    <a:pt x="1844723" y="1000830"/>
                  </a:cubicBezTo>
                  <a:cubicBezTo>
                    <a:pt x="1844069" y="1001484"/>
                    <a:pt x="1843415" y="1002139"/>
                    <a:pt x="1842106" y="1003447"/>
                  </a:cubicBezTo>
                  <a:cubicBezTo>
                    <a:pt x="1841451" y="1004102"/>
                    <a:pt x="1840797" y="1004756"/>
                    <a:pt x="1839488" y="1006065"/>
                  </a:cubicBezTo>
                  <a:cubicBezTo>
                    <a:pt x="1838834" y="1006719"/>
                    <a:pt x="1837525" y="1008028"/>
                    <a:pt x="1836871" y="1008028"/>
                  </a:cubicBezTo>
                  <a:cubicBezTo>
                    <a:pt x="1835562" y="1007374"/>
                    <a:pt x="1835562" y="1006719"/>
                    <a:pt x="1835562" y="1006065"/>
                  </a:cubicBezTo>
                  <a:cubicBezTo>
                    <a:pt x="1835562" y="1006065"/>
                    <a:pt x="1835562" y="1005411"/>
                    <a:pt x="1836216" y="1005411"/>
                  </a:cubicBezTo>
                  <a:cubicBezTo>
                    <a:pt x="1836216" y="1005411"/>
                    <a:pt x="1836871" y="1004756"/>
                    <a:pt x="1836871" y="1004756"/>
                  </a:cubicBezTo>
                  <a:cubicBezTo>
                    <a:pt x="1836871" y="1004756"/>
                    <a:pt x="1836871" y="1004756"/>
                    <a:pt x="1836871" y="1004756"/>
                  </a:cubicBezTo>
                  <a:cubicBezTo>
                    <a:pt x="1837525" y="1004102"/>
                    <a:pt x="1838834" y="1002793"/>
                    <a:pt x="1839488" y="1002139"/>
                  </a:cubicBezTo>
                  <a:cubicBezTo>
                    <a:pt x="1839488" y="1002139"/>
                    <a:pt x="1839488" y="1002139"/>
                    <a:pt x="1839488" y="1002139"/>
                  </a:cubicBezTo>
                  <a:cubicBezTo>
                    <a:pt x="1840143" y="1001484"/>
                    <a:pt x="1841451" y="1000830"/>
                    <a:pt x="1842106" y="1000175"/>
                  </a:cubicBezTo>
                  <a:cubicBezTo>
                    <a:pt x="1842106" y="1000175"/>
                    <a:pt x="1842106" y="1000175"/>
                    <a:pt x="1842106" y="1000175"/>
                  </a:cubicBezTo>
                  <a:cubicBezTo>
                    <a:pt x="1842760" y="999521"/>
                    <a:pt x="1844069" y="998867"/>
                    <a:pt x="1844723" y="998212"/>
                  </a:cubicBezTo>
                  <a:cubicBezTo>
                    <a:pt x="1844723" y="998212"/>
                    <a:pt x="1844723" y="998212"/>
                    <a:pt x="1844723" y="998212"/>
                  </a:cubicBezTo>
                  <a:cubicBezTo>
                    <a:pt x="1845378" y="997558"/>
                    <a:pt x="1846687" y="996904"/>
                    <a:pt x="1847341" y="996249"/>
                  </a:cubicBezTo>
                  <a:cubicBezTo>
                    <a:pt x="1847341" y="996249"/>
                    <a:pt x="1847341" y="996249"/>
                    <a:pt x="1847341" y="996249"/>
                  </a:cubicBezTo>
                  <a:cubicBezTo>
                    <a:pt x="1848650" y="994940"/>
                    <a:pt x="1849304" y="994286"/>
                    <a:pt x="1850613" y="992977"/>
                  </a:cubicBezTo>
                  <a:cubicBezTo>
                    <a:pt x="1850613" y="992977"/>
                    <a:pt x="1850613" y="992977"/>
                    <a:pt x="1850613" y="992977"/>
                  </a:cubicBezTo>
                  <a:cubicBezTo>
                    <a:pt x="1864355" y="976617"/>
                    <a:pt x="1880715" y="962875"/>
                    <a:pt x="1897729" y="950442"/>
                  </a:cubicBezTo>
                  <a:cubicBezTo>
                    <a:pt x="1903618" y="946515"/>
                    <a:pt x="1908853" y="941935"/>
                    <a:pt x="1914743" y="938008"/>
                  </a:cubicBezTo>
                  <a:cubicBezTo>
                    <a:pt x="1966440" y="902017"/>
                    <a:pt x="2020754" y="869952"/>
                    <a:pt x="2077032" y="842468"/>
                  </a:cubicBezTo>
                  <a:cubicBezTo>
                    <a:pt x="2081612" y="840504"/>
                    <a:pt x="2086193" y="838541"/>
                    <a:pt x="2091428" y="840504"/>
                  </a:cubicBezTo>
                  <a:cubicBezTo>
                    <a:pt x="2109751" y="845740"/>
                    <a:pt x="2128729" y="850320"/>
                    <a:pt x="2147051" y="856210"/>
                  </a:cubicBezTo>
                  <a:cubicBezTo>
                    <a:pt x="2242592" y="885003"/>
                    <a:pt x="2340096" y="905289"/>
                    <a:pt x="2438909" y="913142"/>
                  </a:cubicBezTo>
                  <a:cubicBezTo>
                    <a:pt x="2493223" y="917722"/>
                    <a:pt x="2548192" y="916414"/>
                    <a:pt x="2602506" y="914450"/>
                  </a:cubicBezTo>
                  <a:cubicBezTo>
                    <a:pt x="2624101" y="913796"/>
                    <a:pt x="2645696" y="913142"/>
                    <a:pt x="2667291" y="911833"/>
                  </a:cubicBezTo>
                  <a:cubicBezTo>
                    <a:pt x="2671872" y="911833"/>
                    <a:pt x="2677761" y="911833"/>
                    <a:pt x="2677107" y="905289"/>
                  </a:cubicBezTo>
                  <a:cubicBezTo>
                    <a:pt x="2676452" y="898745"/>
                    <a:pt x="2670563" y="899399"/>
                    <a:pt x="2666636" y="899399"/>
                  </a:cubicBezTo>
                  <a:cubicBezTo>
                    <a:pt x="2660747" y="899399"/>
                    <a:pt x="2654203" y="899399"/>
                    <a:pt x="2648313" y="899399"/>
                  </a:cubicBezTo>
                  <a:cubicBezTo>
                    <a:pt x="2584183" y="900054"/>
                    <a:pt x="2520053" y="901363"/>
                    <a:pt x="2455923" y="892856"/>
                  </a:cubicBezTo>
                  <a:cubicBezTo>
                    <a:pt x="2406189" y="886312"/>
                    <a:pt x="2356456" y="879768"/>
                    <a:pt x="2306722" y="870606"/>
                  </a:cubicBezTo>
                  <a:cubicBezTo>
                    <a:pt x="2248482" y="859482"/>
                    <a:pt x="2189587" y="847703"/>
                    <a:pt x="2132655" y="831343"/>
                  </a:cubicBezTo>
                  <a:cubicBezTo>
                    <a:pt x="2124802" y="829380"/>
                    <a:pt x="2116949" y="829380"/>
                    <a:pt x="2109751" y="824799"/>
                  </a:cubicBezTo>
                  <a:cubicBezTo>
                    <a:pt x="2114332" y="818910"/>
                    <a:pt x="2120876" y="816946"/>
                    <a:pt x="2126765" y="813674"/>
                  </a:cubicBezTo>
                  <a:cubicBezTo>
                    <a:pt x="2144434" y="804513"/>
                    <a:pt x="2163411" y="796006"/>
                    <a:pt x="2179771" y="784881"/>
                  </a:cubicBezTo>
                  <a:cubicBezTo>
                    <a:pt x="2203983" y="769176"/>
                    <a:pt x="2228195" y="765250"/>
                    <a:pt x="2256335" y="775065"/>
                  </a:cubicBezTo>
                  <a:cubicBezTo>
                    <a:pt x="2281855" y="784227"/>
                    <a:pt x="2309340" y="788808"/>
                    <a:pt x="2336824" y="793388"/>
                  </a:cubicBezTo>
                  <a:cubicBezTo>
                    <a:pt x="2342714" y="794043"/>
                    <a:pt x="2348603" y="794043"/>
                    <a:pt x="2349912" y="787499"/>
                  </a:cubicBezTo>
                  <a:cubicBezTo>
                    <a:pt x="2351221" y="780955"/>
                    <a:pt x="2344677" y="779646"/>
                    <a:pt x="2340096" y="778992"/>
                  </a:cubicBezTo>
                  <a:cubicBezTo>
                    <a:pt x="2325700" y="775720"/>
                    <a:pt x="2311303" y="773102"/>
                    <a:pt x="2296906" y="769830"/>
                  </a:cubicBezTo>
                  <a:cubicBezTo>
                    <a:pt x="2277929" y="765250"/>
                    <a:pt x="2258952" y="761323"/>
                    <a:pt x="2238666" y="756088"/>
                  </a:cubicBezTo>
                  <a:cubicBezTo>
                    <a:pt x="2248482" y="746272"/>
                    <a:pt x="2259606" y="743655"/>
                    <a:pt x="2269422" y="738420"/>
                  </a:cubicBezTo>
                  <a:cubicBezTo>
                    <a:pt x="2304759" y="721406"/>
                    <a:pt x="2340096" y="705046"/>
                    <a:pt x="2375433" y="688032"/>
                  </a:cubicBezTo>
                  <a:cubicBezTo>
                    <a:pt x="2409461" y="672326"/>
                    <a:pt x="2442835" y="655967"/>
                    <a:pt x="2478172" y="642224"/>
                  </a:cubicBezTo>
                  <a:cubicBezTo>
                    <a:pt x="2514164" y="627828"/>
                    <a:pt x="2551464" y="614740"/>
                    <a:pt x="2586801" y="598380"/>
                  </a:cubicBezTo>
                  <a:cubicBezTo>
                    <a:pt x="2603815" y="590528"/>
                    <a:pt x="2620829" y="587256"/>
                    <a:pt x="2640461" y="589219"/>
                  </a:cubicBezTo>
                  <a:cubicBezTo>
                    <a:pt x="2665982" y="591836"/>
                    <a:pt x="2692158" y="591836"/>
                    <a:pt x="2718333" y="589873"/>
                  </a:cubicBezTo>
                  <a:cubicBezTo>
                    <a:pt x="2747126" y="587256"/>
                    <a:pt x="2775919" y="585293"/>
                    <a:pt x="2804713" y="584638"/>
                  </a:cubicBezTo>
                  <a:cubicBezTo>
                    <a:pt x="2822381" y="583984"/>
                    <a:pt x="2840049" y="587256"/>
                    <a:pt x="2856409" y="578749"/>
                  </a:cubicBezTo>
                  <a:cubicBezTo>
                    <a:pt x="2792279" y="565661"/>
                    <a:pt x="2727495" y="576131"/>
                    <a:pt x="2663364" y="570896"/>
                  </a:cubicBezTo>
                  <a:cubicBezTo>
                    <a:pt x="2766104" y="526398"/>
                    <a:pt x="2871460" y="491715"/>
                    <a:pt x="2980089" y="464231"/>
                  </a:cubicBezTo>
                  <a:cubicBezTo>
                    <a:pt x="2978126" y="470120"/>
                    <a:pt x="2973545" y="472083"/>
                    <a:pt x="2970273" y="475355"/>
                  </a:cubicBezTo>
                  <a:cubicBezTo>
                    <a:pt x="2958494" y="485171"/>
                    <a:pt x="2946061" y="494333"/>
                    <a:pt x="2935591" y="506111"/>
                  </a:cubicBezTo>
                  <a:cubicBezTo>
                    <a:pt x="2872769" y="580712"/>
                    <a:pt x="2821072" y="661856"/>
                    <a:pt x="2782463" y="751507"/>
                  </a:cubicBezTo>
                  <a:cubicBezTo>
                    <a:pt x="2748435" y="829380"/>
                    <a:pt x="2711135" y="905943"/>
                    <a:pt x="2675144" y="983161"/>
                  </a:cubicBezTo>
                  <a:cubicBezTo>
                    <a:pt x="2647659" y="1041402"/>
                    <a:pt x="2613631" y="1097025"/>
                    <a:pt x="2582875" y="1153303"/>
                  </a:cubicBezTo>
                  <a:cubicBezTo>
                    <a:pt x="2522016" y="1265858"/>
                    <a:pt x="2438909" y="1357472"/>
                    <a:pt x="2325700" y="1420293"/>
                  </a:cubicBezTo>
                  <a:cubicBezTo>
                    <a:pt x="2316538" y="1425529"/>
                    <a:pt x="2307377" y="1430109"/>
                    <a:pt x="2297561" y="1434036"/>
                  </a:cubicBezTo>
                  <a:cubicBezTo>
                    <a:pt x="2279238" y="1440579"/>
                    <a:pt x="2261570" y="1448432"/>
                    <a:pt x="2244555" y="1457594"/>
                  </a:cubicBezTo>
                  <a:cubicBezTo>
                    <a:pt x="2228850" y="1466101"/>
                    <a:pt x="2213145" y="1471336"/>
                    <a:pt x="2195476" y="1474608"/>
                  </a:cubicBezTo>
                  <a:cubicBezTo>
                    <a:pt x="2177808" y="1477880"/>
                    <a:pt x="2160139" y="1482460"/>
                    <a:pt x="2142471" y="1486387"/>
                  </a:cubicBezTo>
                  <a:cubicBezTo>
                    <a:pt x="2112369" y="1493585"/>
                    <a:pt x="2082921" y="1502746"/>
                    <a:pt x="2051510" y="1502746"/>
                  </a:cubicBezTo>
                  <a:cubicBezTo>
                    <a:pt x="2033842" y="1502746"/>
                    <a:pt x="2016173" y="1505364"/>
                    <a:pt x="1998505" y="1506673"/>
                  </a:cubicBezTo>
                  <a:cubicBezTo>
                    <a:pt x="1938301" y="1511254"/>
                    <a:pt x="1879406" y="1506673"/>
                    <a:pt x="1827709" y="1472645"/>
                  </a:cubicBezTo>
                  <a:cubicBezTo>
                    <a:pt x="1792372" y="1449741"/>
                    <a:pt x="1765542" y="1418985"/>
                    <a:pt x="1751146" y="1378412"/>
                  </a:cubicBezTo>
                  <a:cubicBezTo>
                    <a:pt x="1744602" y="1360744"/>
                    <a:pt x="1738712" y="1342421"/>
                    <a:pt x="1732168" y="1324753"/>
                  </a:cubicBezTo>
                  <a:cubicBezTo>
                    <a:pt x="1728896" y="1315591"/>
                    <a:pt x="1726279" y="1306430"/>
                    <a:pt x="1725624" y="1296614"/>
                  </a:cubicBezTo>
                  <a:cubicBezTo>
                    <a:pt x="1721044" y="1258659"/>
                    <a:pt x="1724316" y="1220705"/>
                    <a:pt x="1726279" y="1182750"/>
                  </a:cubicBezTo>
                  <a:cubicBezTo>
                    <a:pt x="1726279" y="1178824"/>
                    <a:pt x="1729551" y="1172280"/>
                    <a:pt x="1724316" y="1170317"/>
                  </a:cubicBezTo>
                  <a:cubicBezTo>
                    <a:pt x="1719735" y="1168354"/>
                    <a:pt x="1715809" y="1172934"/>
                    <a:pt x="1712537" y="1176206"/>
                  </a:cubicBezTo>
                  <a:cubicBezTo>
                    <a:pt x="1694214" y="1199110"/>
                    <a:pt x="1674582" y="1221359"/>
                    <a:pt x="1660840" y="1247535"/>
                  </a:cubicBezTo>
                  <a:cubicBezTo>
                    <a:pt x="1635319" y="1297268"/>
                    <a:pt x="1615687" y="1348965"/>
                    <a:pt x="1597364" y="1401971"/>
                  </a:cubicBezTo>
                  <a:cubicBezTo>
                    <a:pt x="1586894" y="1432727"/>
                    <a:pt x="1577078" y="1463483"/>
                    <a:pt x="1571189" y="1495548"/>
                  </a:cubicBezTo>
                  <a:cubicBezTo>
                    <a:pt x="1568571" y="1509945"/>
                    <a:pt x="1571843" y="1524996"/>
                    <a:pt x="1571843" y="1539392"/>
                  </a:cubicBezTo>
                  <a:cubicBezTo>
                    <a:pt x="1571843" y="1566222"/>
                    <a:pt x="1565954" y="1592398"/>
                    <a:pt x="1566608" y="1619228"/>
                  </a:cubicBezTo>
                  <a:cubicBezTo>
                    <a:pt x="1568571" y="1699063"/>
                    <a:pt x="1556792" y="1778244"/>
                    <a:pt x="1552866" y="1858080"/>
                  </a:cubicBezTo>
                  <a:cubicBezTo>
                    <a:pt x="1548939" y="1936607"/>
                    <a:pt x="1537160" y="2014479"/>
                    <a:pt x="1529962" y="2092351"/>
                  </a:cubicBezTo>
                  <a:cubicBezTo>
                    <a:pt x="1520146" y="2201634"/>
                    <a:pt x="1514911" y="2311572"/>
                    <a:pt x="1512294" y="2421509"/>
                  </a:cubicBezTo>
                  <a:cubicBezTo>
                    <a:pt x="1510985" y="2489566"/>
                    <a:pt x="1516875" y="2557622"/>
                    <a:pt x="1518838" y="2625679"/>
                  </a:cubicBezTo>
                  <a:cubicBezTo>
                    <a:pt x="1521455" y="2717293"/>
                    <a:pt x="1533234" y="2808253"/>
                    <a:pt x="1535197" y="2900522"/>
                  </a:cubicBezTo>
                  <a:cubicBezTo>
                    <a:pt x="1535197" y="2901831"/>
                    <a:pt x="1535197" y="2903140"/>
                    <a:pt x="1535852" y="2903794"/>
                  </a:cubicBezTo>
                  <a:cubicBezTo>
                    <a:pt x="1537160" y="2908375"/>
                    <a:pt x="1538469" y="2912301"/>
                    <a:pt x="1543704" y="2912301"/>
                  </a:cubicBezTo>
                  <a:cubicBezTo>
                    <a:pt x="1548939" y="2912955"/>
                    <a:pt x="1550902" y="2909029"/>
                    <a:pt x="1552211" y="2904448"/>
                  </a:cubicBezTo>
                  <a:cubicBezTo>
                    <a:pt x="1554174" y="2895941"/>
                    <a:pt x="1556138" y="2887434"/>
                    <a:pt x="1556138" y="2878273"/>
                  </a:cubicBezTo>
                  <a:cubicBezTo>
                    <a:pt x="1556792" y="2834429"/>
                    <a:pt x="1550248" y="2790585"/>
                    <a:pt x="1548285" y="2746086"/>
                  </a:cubicBezTo>
                  <a:cubicBezTo>
                    <a:pt x="1543050" y="2642693"/>
                    <a:pt x="1535197" y="2539954"/>
                    <a:pt x="1534543" y="2436560"/>
                  </a:cubicBezTo>
                  <a:cubicBezTo>
                    <a:pt x="1533889" y="2336438"/>
                    <a:pt x="1537815" y="2236317"/>
                    <a:pt x="1543704" y="2136195"/>
                  </a:cubicBezTo>
                  <a:cubicBezTo>
                    <a:pt x="1546976" y="2085153"/>
                    <a:pt x="1554829" y="2034765"/>
                    <a:pt x="1560064" y="1984377"/>
                  </a:cubicBezTo>
                  <a:cubicBezTo>
                    <a:pt x="1565954" y="1928754"/>
                    <a:pt x="1573152" y="1873131"/>
                    <a:pt x="1577078" y="1816853"/>
                  </a:cubicBezTo>
                  <a:cubicBezTo>
                    <a:pt x="1579696" y="1774318"/>
                    <a:pt x="1586894" y="1731128"/>
                    <a:pt x="1588203" y="1688593"/>
                  </a:cubicBezTo>
                  <a:cubicBezTo>
                    <a:pt x="1590166" y="1627735"/>
                    <a:pt x="1594747" y="1567531"/>
                    <a:pt x="1597364" y="1506673"/>
                  </a:cubicBezTo>
                  <a:cubicBezTo>
                    <a:pt x="1598019" y="1491622"/>
                    <a:pt x="1598019" y="1476571"/>
                    <a:pt x="1602599" y="1461520"/>
                  </a:cubicBezTo>
                  <a:cubicBezTo>
                    <a:pt x="1624849" y="1384956"/>
                    <a:pt x="1651024" y="1311010"/>
                    <a:pt x="1686361" y="1239682"/>
                  </a:cubicBezTo>
                  <a:cubicBezTo>
                    <a:pt x="1692251" y="1227903"/>
                    <a:pt x="1699449" y="1216124"/>
                    <a:pt x="1708611" y="1205654"/>
                  </a:cubicBezTo>
                  <a:cubicBezTo>
                    <a:pt x="1710574" y="1209580"/>
                    <a:pt x="1709265" y="1212852"/>
                    <a:pt x="1708611" y="1216124"/>
                  </a:cubicBezTo>
                  <a:cubicBezTo>
                    <a:pt x="1705339" y="1235101"/>
                    <a:pt x="1704684" y="1254733"/>
                    <a:pt x="1703375" y="1273710"/>
                  </a:cubicBezTo>
                  <a:cubicBezTo>
                    <a:pt x="1701412" y="1311665"/>
                    <a:pt x="1718426" y="1344384"/>
                    <a:pt x="1726933" y="1379721"/>
                  </a:cubicBezTo>
                  <a:cubicBezTo>
                    <a:pt x="1734131" y="1409823"/>
                    <a:pt x="1751800" y="1433381"/>
                    <a:pt x="1771432" y="1455630"/>
                  </a:cubicBezTo>
                  <a:cubicBezTo>
                    <a:pt x="1812658" y="1502092"/>
                    <a:pt x="1866318" y="1524996"/>
                    <a:pt x="1927176" y="1530885"/>
                  </a:cubicBezTo>
                  <a:cubicBezTo>
                    <a:pt x="1963168" y="1534157"/>
                    <a:pt x="1997851" y="1528922"/>
                    <a:pt x="2033842" y="1527613"/>
                  </a:cubicBezTo>
                  <a:cubicBezTo>
                    <a:pt x="2073105" y="1525650"/>
                    <a:pt x="2110405" y="1517797"/>
                    <a:pt x="2148360" y="1509290"/>
                  </a:cubicBezTo>
                  <a:cubicBezTo>
                    <a:pt x="2196131" y="1498166"/>
                    <a:pt x="2242592" y="1486387"/>
                    <a:pt x="2286436" y="1464137"/>
                  </a:cubicBezTo>
                  <a:cubicBezTo>
                    <a:pt x="2313921" y="1450395"/>
                    <a:pt x="2342714" y="1439271"/>
                    <a:pt x="2368235" y="1420948"/>
                  </a:cubicBezTo>
                  <a:cubicBezTo>
                    <a:pt x="2372816" y="1417676"/>
                    <a:pt x="2378051" y="1414404"/>
                    <a:pt x="2383286" y="1411786"/>
                  </a:cubicBezTo>
                  <a:cubicBezTo>
                    <a:pt x="2418623" y="1394118"/>
                    <a:pt x="2446762" y="1367942"/>
                    <a:pt x="2474900" y="1341112"/>
                  </a:cubicBezTo>
                  <a:cubicBezTo>
                    <a:pt x="2516781" y="1300540"/>
                    <a:pt x="2552773" y="1254078"/>
                    <a:pt x="2583529" y="1204345"/>
                  </a:cubicBezTo>
                  <a:cubicBezTo>
                    <a:pt x="2662056" y="1076085"/>
                    <a:pt x="2726840" y="941280"/>
                    <a:pt x="2787044" y="804513"/>
                  </a:cubicBezTo>
                  <a:cubicBezTo>
                    <a:pt x="2815183" y="741037"/>
                    <a:pt x="2840704" y="676907"/>
                    <a:pt x="2880622" y="619975"/>
                  </a:cubicBezTo>
                  <a:cubicBezTo>
                    <a:pt x="2904834" y="584638"/>
                    <a:pt x="2924466" y="546029"/>
                    <a:pt x="2954568" y="514619"/>
                  </a:cubicBezTo>
                  <a:cubicBezTo>
                    <a:pt x="2979435" y="489097"/>
                    <a:pt x="3002338" y="460959"/>
                    <a:pt x="3040947" y="453760"/>
                  </a:cubicBezTo>
                  <a:cubicBezTo>
                    <a:pt x="3057961" y="450488"/>
                    <a:pt x="3074975" y="445908"/>
                    <a:pt x="3092644" y="449834"/>
                  </a:cubicBezTo>
                  <a:cubicBezTo>
                    <a:pt x="3096570" y="450488"/>
                    <a:pt x="3100497" y="449834"/>
                    <a:pt x="3102460" y="445908"/>
                  </a:cubicBezTo>
                  <a:cubicBezTo>
                    <a:pt x="3104423" y="441327"/>
                    <a:pt x="3102460" y="437401"/>
                    <a:pt x="3098533" y="434783"/>
                  </a:cubicBezTo>
                  <a:cubicBezTo>
                    <a:pt x="3096570" y="433474"/>
                    <a:pt x="3094607" y="432820"/>
                    <a:pt x="3091989" y="431511"/>
                  </a:cubicBezTo>
                  <a:cubicBezTo>
                    <a:pt x="3063196" y="421041"/>
                    <a:pt x="3034403" y="411879"/>
                    <a:pt x="3003647" y="411225"/>
                  </a:cubicBezTo>
                  <a:cubicBezTo>
                    <a:pt x="2993831" y="411225"/>
                    <a:pt x="2984015" y="411225"/>
                    <a:pt x="2974854" y="411225"/>
                  </a:cubicBezTo>
                  <a:cubicBezTo>
                    <a:pt x="2942789" y="411225"/>
                    <a:pt x="2911378" y="403372"/>
                    <a:pt x="2879313" y="401409"/>
                  </a:cubicBezTo>
                  <a:cubicBezTo>
                    <a:pt x="2815837" y="397483"/>
                    <a:pt x="2752362" y="395520"/>
                    <a:pt x="2690195" y="383086"/>
                  </a:cubicBezTo>
                  <a:cubicBezTo>
                    <a:pt x="2648968" y="375234"/>
                    <a:pt x="2607741" y="364763"/>
                    <a:pt x="2565861" y="360183"/>
                  </a:cubicBezTo>
                  <a:cubicBezTo>
                    <a:pt x="2497150" y="352330"/>
                    <a:pt x="2427784" y="351021"/>
                    <a:pt x="2358419" y="343823"/>
                  </a:cubicBezTo>
                  <a:cubicBezTo>
                    <a:pt x="2312612" y="338588"/>
                    <a:pt x="2266150" y="330081"/>
                    <a:pt x="2219688" y="335316"/>
                  </a:cubicBezTo>
                  <a:cubicBezTo>
                    <a:pt x="2200057" y="337279"/>
                    <a:pt x="2181080" y="341860"/>
                    <a:pt x="2161448" y="344477"/>
                  </a:cubicBezTo>
                  <a:cubicBezTo>
                    <a:pt x="2124148" y="349712"/>
                    <a:pt x="2086193" y="352330"/>
                    <a:pt x="2048893" y="360837"/>
                  </a:cubicBezTo>
                  <a:cubicBezTo>
                    <a:pt x="2022063" y="367381"/>
                    <a:pt x="1996542" y="379160"/>
                    <a:pt x="1968403" y="382432"/>
                  </a:cubicBezTo>
                  <a:cubicBezTo>
                    <a:pt x="1952043" y="384395"/>
                    <a:pt x="1936992" y="390285"/>
                    <a:pt x="1921941" y="397483"/>
                  </a:cubicBezTo>
                  <a:cubicBezTo>
                    <a:pt x="1911471" y="402718"/>
                    <a:pt x="1901001" y="407953"/>
                    <a:pt x="1889876" y="411879"/>
                  </a:cubicBezTo>
                  <a:cubicBezTo>
                    <a:pt x="1842106" y="426930"/>
                    <a:pt x="1800225" y="455069"/>
                    <a:pt x="1761616" y="485171"/>
                  </a:cubicBezTo>
                  <a:cubicBezTo>
                    <a:pt x="1705339" y="529015"/>
                    <a:pt x="1661494" y="585293"/>
                    <a:pt x="1632047" y="650732"/>
                  </a:cubicBezTo>
                  <a:cubicBezTo>
                    <a:pt x="1622231" y="672326"/>
                    <a:pt x="1611761" y="693267"/>
                    <a:pt x="1603254" y="715516"/>
                  </a:cubicBezTo>
                  <a:cubicBezTo>
                    <a:pt x="1592129" y="743655"/>
                    <a:pt x="1578387" y="771139"/>
                    <a:pt x="1572498" y="800587"/>
                  </a:cubicBezTo>
                  <a:cubicBezTo>
                    <a:pt x="1558755" y="871915"/>
                    <a:pt x="1564645" y="943244"/>
                    <a:pt x="1579042" y="1013918"/>
                  </a:cubicBezTo>
                  <a:cubicBezTo>
                    <a:pt x="1581005" y="1022425"/>
                    <a:pt x="1584277" y="1030932"/>
                    <a:pt x="1589512" y="1038130"/>
                  </a:cubicBezTo>
                  <a:cubicBezTo>
                    <a:pt x="1598019" y="1051872"/>
                    <a:pt x="1605871" y="1066269"/>
                    <a:pt x="1615687" y="1079357"/>
                  </a:cubicBezTo>
                  <a:cubicBezTo>
                    <a:pt x="1633356" y="1103569"/>
                    <a:pt x="1650370" y="1128436"/>
                    <a:pt x="1681126" y="1137597"/>
                  </a:cubicBezTo>
                  <a:cubicBezTo>
                    <a:pt x="1687670" y="1139560"/>
                    <a:pt x="1685707" y="1142178"/>
                    <a:pt x="1682435" y="1145450"/>
                  </a:cubicBezTo>
                  <a:cubicBezTo>
                    <a:pt x="1641209" y="1186676"/>
                    <a:pt x="1614378" y="1237064"/>
                    <a:pt x="1596710" y="1292033"/>
                  </a:cubicBezTo>
                  <a:cubicBezTo>
                    <a:pt x="1596055" y="1293996"/>
                    <a:pt x="1596710" y="1296614"/>
                    <a:pt x="1593438" y="1297268"/>
                  </a:cubicBezTo>
                  <a:cubicBezTo>
                    <a:pt x="1582313" y="1248843"/>
                    <a:pt x="1580350" y="1199110"/>
                    <a:pt x="1572498" y="1150031"/>
                  </a:cubicBezTo>
                  <a:cubicBezTo>
                    <a:pt x="1560718" y="1075430"/>
                    <a:pt x="1539778" y="1002793"/>
                    <a:pt x="1520146" y="930156"/>
                  </a:cubicBezTo>
                  <a:cubicBezTo>
                    <a:pt x="1508367" y="887620"/>
                    <a:pt x="1492662" y="846394"/>
                    <a:pt x="1482846" y="803859"/>
                  </a:cubicBezTo>
                  <a:cubicBezTo>
                    <a:pt x="1478920" y="786845"/>
                    <a:pt x="1480883" y="771139"/>
                    <a:pt x="1488081" y="754125"/>
                  </a:cubicBezTo>
                  <a:cubicBezTo>
                    <a:pt x="1500515" y="725986"/>
                    <a:pt x="1509022" y="696539"/>
                    <a:pt x="1511639" y="665128"/>
                  </a:cubicBezTo>
                  <a:cubicBezTo>
                    <a:pt x="1513603" y="644842"/>
                    <a:pt x="1510331" y="625210"/>
                    <a:pt x="1509676" y="604924"/>
                  </a:cubicBezTo>
                  <a:cubicBezTo>
                    <a:pt x="1509022" y="566970"/>
                    <a:pt x="1501169" y="531633"/>
                    <a:pt x="1482192" y="498259"/>
                  </a:cubicBezTo>
                  <a:cubicBezTo>
                    <a:pt x="1452090" y="444599"/>
                    <a:pt x="1416753" y="394211"/>
                    <a:pt x="1376181" y="347749"/>
                  </a:cubicBezTo>
                  <a:cubicBezTo>
                    <a:pt x="1355895" y="324846"/>
                    <a:pt x="1336263" y="301288"/>
                    <a:pt x="1312050" y="284274"/>
                  </a:cubicBezTo>
                  <a:cubicBezTo>
                    <a:pt x="1278677" y="260715"/>
                    <a:pt x="1244648" y="237812"/>
                    <a:pt x="1208657" y="217526"/>
                  </a:cubicBezTo>
                  <a:cubicBezTo>
                    <a:pt x="1154997" y="186769"/>
                    <a:pt x="1100683" y="159285"/>
                    <a:pt x="1045060" y="133110"/>
                  </a:cubicBezTo>
                  <a:cubicBezTo>
                    <a:pt x="982893" y="103662"/>
                    <a:pt x="917454" y="87957"/>
                    <a:pt x="851361" y="76178"/>
                  </a:cubicBezTo>
                  <a:cubicBezTo>
                    <a:pt x="819950" y="70943"/>
                    <a:pt x="788539" y="68979"/>
                    <a:pt x="757128" y="65053"/>
                  </a:cubicBezTo>
                  <a:cubicBezTo>
                    <a:pt x="688417" y="57200"/>
                    <a:pt x="619707" y="61781"/>
                    <a:pt x="550996" y="53928"/>
                  </a:cubicBezTo>
                  <a:cubicBezTo>
                    <a:pt x="508460" y="48693"/>
                    <a:pt x="466580" y="40186"/>
                    <a:pt x="424699" y="29716"/>
                  </a:cubicBezTo>
                  <a:cubicBezTo>
                    <a:pt x="362532" y="14665"/>
                    <a:pt x="301674" y="-2349"/>
                    <a:pt x="236889" y="269"/>
                  </a:cubicBezTo>
                  <a:cubicBezTo>
                    <a:pt x="180611" y="2886"/>
                    <a:pt x="126951" y="12048"/>
                    <a:pt x="75255" y="32334"/>
                  </a:cubicBezTo>
                  <a:cubicBezTo>
                    <a:pt x="47116" y="43458"/>
                    <a:pt x="21595" y="59164"/>
                    <a:pt x="0" y="80758"/>
                  </a:cubicBezTo>
                  <a:cubicBezTo>
                    <a:pt x="0" y="82067"/>
                    <a:pt x="0" y="84030"/>
                    <a:pt x="0" y="85339"/>
                  </a:cubicBezTo>
                  <a:cubicBezTo>
                    <a:pt x="654" y="87957"/>
                    <a:pt x="6544" y="87957"/>
                    <a:pt x="13088" y="82722"/>
                  </a:cubicBezTo>
                  <a:close/>
                  <a:moveTo>
                    <a:pt x="1813967" y="1035512"/>
                  </a:moveTo>
                  <a:cubicBezTo>
                    <a:pt x="1807423" y="1045983"/>
                    <a:pt x="1796953" y="1054490"/>
                    <a:pt x="1793681" y="1067578"/>
                  </a:cubicBezTo>
                  <a:cubicBezTo>
                    <a:pt x="1793027" y="1070195"/>
                    <a:pt x="1790409" y="1070849"/>
                    <a:pt x="1788446" y="1070195"/>
                  </a:cubicBezTo>
                  <a:cubicBezTo>
                    <a:pt x="1781902" y="1069541"/>
                    <a:pt x="1776013" y="1068886"/>
                    <a:pt x="1769469" y="1068232"/>
                  </a:cubicBezTo>
                  <a:cubicBezTo>
                    <a:pt x="1789755" y="1047946"/>
                    <a:pt x="1810041" y="1028314"/>
                    <a:pt x="1830981" y="1007374"/>
                  </a:cubicBezTo>
                  <a:cubicBezTo>
                    <a:pt x="1825092" y="1017844"/>
                    <a:pt x="1819857" y="1027005"/>
                    <a:pt x="1813967" y="1035512"/>
                  </a:cubicBezTo>
                  <a:close/>
                  <a:moveTo>
                    <a:pt x="1862392" y="1026351"/>
                  </a:moveTo>
                  <a:cubicBezTo>
                    <a:pt x="1893148" y="996249"/>
                    <a:pt x="1928485" y="985125"/>
                    <a:pt x="1970366" y="998867"/>
                  </a:cubicBezTo>
                  <a:cubicBezTo>
                    <a:pt x="2003740" y="1009337"/>
                    <a:pt x="2035151" y="1024388"/>
                    <a:pt x="2068525" y="1034204"/>
                  </a:cubicBezTo>
                  <a:cubicBezTo>
                    <a:pt x="2124802" y="1049909"/>
                    <a:pt x="2182388" y="1058416"/>
                    <a:pt x="2241283" y="1062342"/>
                  </a:cubicBezTo>
                  <a:cubicBezTo>
                    <a:pt x="2267459" y="1064306"/>
                    <a:pt x="2292980" y="1070849"/>
                    <a:pt x="2319156" y="1076085"/>
                  </a:cubicBezTo>
                  <a:cubicBezTo>
                    <a:pt x="2331589" y="1078702"/>
                    <a:pt x="2332243" y="1088518"/>
                    <a:pt x="2336170" y="1097025"/>
                  </a:cubicBezTo>
                  <a:cubicBezTo>
                    <a:pt x="2338787" y="1104878"/>
                    <a:pt x="2332243" y="1106841"/>
                    <a:pt x="2328972" y="1111422"/>
                  </a:cubicBezTo>
                  <a:cubicBezTo>
                    <a:pt x="2316538" y="1125818"/>
                    <a:pt x="2298870" y="1131708"/>
                    <a:pt x="2281201" y="1136288"/>
                  </a:cubicBezTo>
                  <a:cubicBezTo>
                    <a:pt x="2264187" y="1140869"/>
                    <a:pt x="2247827" y="1148722"/>
                    <a:pt x="2231467" y="1155266"/>
                  </a:cubicBezTo>
                  <a:cubicBezTo>
                    <a:pt x="2173881" y="1180133"/>
                    <a:pt x="2115641" y="1201073"/>
                    <a:pt x="2051510" y="1198455"/>
                  </a:cubicBezTo>
                  <a:cubicBezTo>
                    <a:pt x="2010284" y="1194529"/>
                    <a:pt x="1967749" y="1195838"/>
                    <a:pt x="1929140" y="1178169"/>
                  </a:cubicBezTo>
                  <a:cubicBezTo>
                    <a:pt x="1897075" y="1163773"/>
                    <a:pt x="1868281" y="1144141"/>
                    <a:pt x="1840143" y="1122546"/>
                  </a:cubicBezTo>
                  <a:cubicBezTo>
                    <a:pt x="1825092" y="1110767"/>
                    <a:pt x="1823129" y="1095716"/>
                    <a:pt x="1830981" y="1079357"/>
                  </a:cubicBezTo>
                  <a:cubicBezTo>
                    <a:pt x="1838834" y="1060379"/>
                    <a:pt x="1846687" y="1041402"/>
                    <a:pt x="1862392" y="1026351"/>
                  </a:cubicBezTo>
                  <a:close/>
                  <a:moveTo>
                    <a:pt x="2584838" y="568933"/>
                  </a:moveTo>
                  <a:cubicBezTo>
                    <a:pt x="2584838" y="568933"/>
                    <a:pt x="2584183" y="568278"/>
                    <a:pt x="2584183" y="568278"/>
                  </a:cubicBezTo>
                  <a:cubicBezTo>
                    <a:pt x="2584838" y="568278"/>
                    <a:pt x="2584838" y="567624"/>
                    <a:pt x="2585492" y="567624"/>
                  </a:cubicBezTo>
                  <a:cubicBezTo>
                    <a:pt x="2585492" y="567624"/>
                    <a:pt x="2586146" y="568278"/>
                    <a:pt x="2586146" y="568278"/>
                  </a:cubicBezTo>
                  <a:cubicBezTo>
                    <a:pt x="2586146" y="568278"/>
                    <a:pt x="2585492" y="568933"/>
                    <a:pt x="2584838" y="56893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A8D4E9FB-BA25-4A60-A122-2D5532B2D6AA}"/>
                </a:ext>
              </a:extLst>
            </p:cNvPr>
            <p:cNvSpPr/>
            <p:nvPr/>
          </p:nvSpPr>
          <p:spPr>
            <a:xfrm>
              <a:off x="7699578" y="890623"/>
              <a:ext cx="12108" cy="70019"/>
            </a:xfrm>
            <a:custGeom>
              <a:avLst/>
              <a:gdLst>
                <a:gd name="connsiteX0" fmla="*/ 329 w 12108"/>
                <a:gd name="connsiteY0" fmla="*/ 70020 h 70019"/>
                <a:gd name="connsiteX1" fmla="*/ 329 w 12108"/>
                <a:gd name="connsiteY1" fmla="*/ 70020 h 70019"/>
                <a:gd name="connsiteX2" fmla="*/ 12108 w 12108"/>
                <a:gd name="connsiteY2" fmla="*/ 0 h 70019"/>
                <a:gd name="connsiteX3" fmla="*/ 329 w 12108"/>
                <a:gd name="connsiteY3" fmla="*/ 70020 h 7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08" h="70019">
                  <a:moveTo>
                    <a:pt x="329" y="70020"/>
                  </a:moveTo>
                  <a:lnTo>
                    <a:pt x="329" y="70020"/>
                  </a:lnTo>
                  <a:cubicBezTo>
                    <a:pt x="-980" y="45807"/>
                    <a:pt x="6218" y="22904"/>
                    <a:pt x="12108" y="0"/>
                  </a:cubicBezTo>
                  <a:cubicBezTo>
                    <a:pt x="5564" y="22904"/>
                    <a:pt x="-1634" y="45807"/>
                    <a:pt x="329" y="7002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C494881-33CA-4C34-BA8C-16EDFB472854}"/>
                </a:ext>
              </a:extLst>
            </p:cNvPr>
            <p:cNvSpPr/>
            <p:nvPr/>
          </p:nvSpPr>
          <p:spPr>
            <a:xfrm>
              <a:off x="7700562" y="949518"/>
              <a:ext cx="47116" cy="42535"/>
            </a:xfrm>
            <a:custGeom>
              <a:avLst/>
              <a:gdLst>
                <a:gd name="connsiteX0" fmla="*/ 0 w 47116"/>
                <a:gd name="connsiteY0" fmla="*/ 42535 h 42535"/>
                <a:gd name="connsiteX1" fmla="*/ 0 w 47116"/>
                <a:gd name="connsiteY1" fmla="*/ 42535 h 42535"/>
                <a:gd name="connsiteX2" fmla="*/ 0 w 47116"/>
                <a:gd name="connsiteY2" fmla="*/ 42535 h 42535"/>
                <a:gd name="connsiteX3" fmla="*/ 47116 w 47116"/>
                <a:gd name="connsiteY3" fmla="*/ 0 h 42535"/>
                <a:gd name="connsiteX4" fmla="*/ 0 w 47116"/>
                <a:gd name="connsiteY4" fmla="*/ 42535 h 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16" h="42535">
                  <a:moveTo>
                    <a:pt x="0" y="42535"/>
                  </a:moveTo>
                  <a:cubicBezTo>
                    <a:pt x="0" y="42535"/>
                    <a:pt x="0" y="42535"/>
                    <a:pt x="0" y="42535"/>
                  </a:cubicBezTo>
                  <a:cubicBezTo>
                    <a:pt x="0" y="42535"/>
                    <a:pt x="0" y="42535"/>
                    <a:pt x="0" y="42535"/>
                  </a:cubicBezTo>
                  <a:cubicBezTo>
                    <a:pt x="13742" y="26176"/>
                    <a:pt x="30102" y="12433"/>
                    <a:pt x="47116" y="0"/>
                  </a:cubicBezTo>
                  <a:cubicBezTo>
                    <a:pt x="30102" y="13088"/>
                    <a:pt x="13742" y="26830"/>
                    <a:pt x="0" y="425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133D87ED-7D4F-48AC-B396-FB95A4E790F4}"/>
                </a:ext>
              </a:extLst>
            </p:cNvPr>
            <p:cNvSpPr/>
            <p:nvPr/>
          </p:nvSpPr>
          <p:spPr>
            <a:xfrm>
              <a:off x="6090109" y="39626"/>
              <a:ext cx="1193557" cy="912470"/>
            </a:xfrm>
            <a:custGeom>
              <a:avLst/>
              <a:gdLst>
                <a:gd name="connsiteX0" fmla="*/ 1153034 w 1193557"/>
                <a:gd name="connsiteY0" fmla="*/ 673003 h 912470"/>
                <a:gd name="connsiteX1" fmla="*/ 1055530 w 1193557"/>
                <a:gd name="connsiteY1" fmla="*/ 586624 h 912470"/>
                <a:gd name="connsiteX2" fmla="*/ 1001216 w 1193557"/>
                <a:gd name="connsiteY2" fmla="*/ 557176 h 912470"/>
                <a:gd name="connsiteX3" fmla="*/ 986819 w 1193557"/>
                <a:gd name="connsiteY3" fmla="*/ 544743 h 912470"/>
                <a:gd name="connsiteX4" fmla="*/ 946901 w 1193557"/>
                <a:gd name="connsiteY4" fmla="*/ 457055 h 912470"/>
                <a:gd name="connsiteX5" fmla="*/ 891933 w 1193557"/>
                <a:gd name="connsiteY5" fmla="*/ 314398 h 912470"/>
                <a:gd name="connsiteX6" fmla="*/ 799664 w 1193557"/>
                <a:gd name="connsiteY6" fmla="*/ 193336 h 912470"/>
                <a:gd name="connsiteX7" fmla="*/ 797701 w 1193557"/>
                <a:gd name="connsiteY7" fmla="*/ 192027 h 912470"/>
                <a:gd name="connsiteX8" fmla="*/ 790503 w 1193557"/>
                <a:gd name="connsiteY8" fmla="*/ 190718 h 912470"/>
                <a:gd name="connsiteX9" fmla="*/ 791811 w 1193557"/>
                <a:gd name="connsiteY9" fmla="*/ 197916 h 912470"/>
                <a:gd name="connsiteX10" fmla="*/ 821913 w 1193557"/>
                <a:gd name="connsiteY10" fmla="*/ 235871 h 912470"/>
                <a:gd name="connsiteX11" fmla="*/ 897168 w 1193557"/>
                <a:gd name="connsiteY11" fmla="*/ 360205 h 912470"/>
                <a:gd name="connsiteX12" fmla="*/ 901094 w 1193557"/>
                <a:gd name="connsiteY12" fmla="*/ 373293 h 912470"/>
                <a:gd name="connsiteX13" fmla="*/ 916145 w 1193557"/>
                <a:gd name="connsiteY13" fmla="*/ 415828 h 912470"/>
                <a:gd name="connsiteX14" fmla="*/ 925307 w 1193557"/>
                <a:gd name="connsiteY14" fmla="*/ 442004 h 912470"/>
                <a:gd name="connsiteX15" fmla="*/ 962607 w 1193557"/>
                <a:gd name="connsiteY15" fmla="*/ 537544 h 912470"/>
                <a:gd name="connsiteX16" fmla="*/ 963916 w 1193557"/>
                <a:gd name="connsiteY16" fmla="*/ 538853 h 912470"/>
                <a:gd name="connsiteX17" fmla="*/ 961298 w 1193557"/>
                <a:gd name="connsiteY17" fmla="*/ 538853 h 912470"/>
                <a:gd name="connsiteX18" fmla="*/ 961298 w 1193557"/>
                <a:gd name="connsiteY18" fmla="*/ 538853 h 912470"/>
                <a:gd name="connsiteX19" fmla="*/ 869029 w 1193557"/>
                <a:gd name="connsiteY19" fmla="*/ 508751 h 912470"/>
                <a:gd name="connsiteX20" fmla="*/ 804899 w 1193557"/>
                <a:gd name="connsiteY20" fmla="*/ 481921 h 912470"/>
                <a:gd name="connsiteX21" fmla="*/ 789194 w 1193557"/>
                <a:gd name="connsiteY21" fmla="*/ 470797 h 912470"/>
                <a:gd name="connsiteX22" fmla="*/ 774143 w 1193557"/>
                <a:gd name="connsiteY22" fmla="*/ 416482 h 912470"/>
                <a:gd name="connsiteX23" fmla="*/ 796392 w 1193557"/>
                <a:gd name="connsiteY23" fmla="*/ 432842 h 912470"/>
                <a:gd name="connsiteX24" fmla="*/ 848743 w 1193557"/>
                <a:gd name="connsiteY24" fmla="*/ 451165 h 912470"/>
                <a:gd name="connsiteX25" fmla="*/ 856596 w 1193557"/>
                <a:gd name="connsiteY25" fmla="*/ 451165 h 912470"/>
                <a:gd name="connsiteX26" fmla="*/ 871647 w 1193557"/>
                <a:gd name="connsiteY26" fmla="*/ 434805 h 912470"/>
                <a:gd name="connsiteX27" fmla="*/ 869684 w 1193557"/>
                <a:gd name="connsiteY27" fmla="*/ 397505 h 912470"/>
                <a:gd name="connsiteX28" fmla="*/ 848743 w 1193557"/>
                <a:gd name="connsiteY28" fmla="*/ 373947 h 912470"/>
                <a:gd name="connsiteX29" fmla="*/ 800973 w 1193557"/>
                <a:gd name="connsiteY29" fmla="*/ 364786 h 912470"/>
                <a:gd name="connsiteX30" fmla="*/ 768907 w 1193557"/>
                <a:gd name="connsiteY30" fmla="*/ 362168 h 912470"/>
                <a:gd name="connsiteX31" fmla="*/ 757129 w 1193557"/>
                <a:gd name="connsiteY31" fmla="*/ 354970 h 912470"/>
                <a:gd name="connsiteX32" fmla="*/ 746004 w 1193557"/>
                <a:gd name="connsiteY32" fmla="*/ 306545 h 912470"/>
                <a:gd name="connsiteX33" fmla="*/ 655698 w 1193557"/>
                <a:gd name="connsiteY33" fmla="*/ 141639 h 912470"/>
                <a:gd name="connsiteX34" fmla="*/ 651772 w 1193557"/>
                <a:gd name="connsiteY34" fmla="*/ 137713 h 912470"/>
                <a:gd name="connsiteX35" fmla="*/ 621016 w 1193557"/>
                <a:gd name="connsiteY35" fmla="*/ 113500 h 912470"/>
                <a:gd name="connsiteX36" fmla="*/ 629523 w 1193557"/>
                <a:gd name="connsiteY36" fmla="*/ 125279 h 912470"/>
                <a:gd name="connsiteX37" fmla="*/ 663551 w 1193557"/>
                <a:gd name="connsiteY37" fmla="*/ 165851 h 912470"/>
                <a:gd name="connsiteX38" fmla="*/ 728990 w 1193557"/>
                <a:gd name="connsiteY38" fmla="*/ 333375 h 912470"/>
                <a:gd name="connsiteX39" fmla="*/ 742732 w 1193557"/>
                <a:gd name="connsiteY39" fmla="*/ 392924 h 912470"/>
                <a:gd name="connsiteX40" fmla="*/ 746658 w 1193557"/>
                <a:gd name="connsiteY40" fmla="*/ 410593 h 912470"/>
                <a:gd name="connsiteX41" fmla="*/ 752548 w 1193557"/>
                <a:gd name="connsiteY41" fmla="*/ 434151 h 912470"/>
                <a:gd name="connsiteX42" fmla="*/ 754511 w 1193557"/>
                <a:gd name="connsiteY42" fmla="*/ 442004 h 912470"/>
                <a:gd name="connsiteX43" fmla="*/ 757783 w 1193557"/>
                <a:gd name="connsiteY43" fmla="*/ 451819 h 912470"/>
                <a:gd name="connsiteX44" fmla="*/ 757783 w 1193557"/>
                <a:gd name="connsiteY44" fmla="*/ 451819 h 912470"/>
                <a:gd name="connsiteX45" fmla="*/ 758437 w 1193557"/>
                <a:gd name="connsiteY45" fmla="*/ 454437 h 912470"/>
                <a:gd name="connsiteX46" fmla="*/ 755820 w 1193557"/>
                <a:gd name="connsiteY46" fmla="*/ 453783 h 912470"/>
                <a:gd name="connsiteX47" fmla="*/ 755820 w 1193557"/>
                <a:gd name="connsiteY47" fmla="*/ 453783 h 912470"/>
                <a:gd name="connsiteX48" fmla="*/ 615781 w 1193557"/>
                <a:gd name="connsiteY48" fmla="*/ 370675 h 912470"/>
                <a:gd name="connsiteX49" fmla="*/ 603347 w 1193557"/>
                <a:gd name="connsiteY49" fmla="*/ 342536 h 912470"/>
                <a:gd name="connsiteX50" fmla="*/ 635412 w 1193557"/>
                <a:gd name="connsiteY50" fmla="*/ 358896 h 912470"/>
                <a:gd name="connsiteX51" fmla="*/ 670749 w 1193557"/>
                <a:gd name="connsiteY51" fmla="*/ 335993 h 912470"/>
                <a:gd name="connsiteX52" fmla="*/ 672058 w 1193557"/>
                <a:gd name="connsiteY52" fmla="*/ 317670 h 912470"/>
                <a:gd name="connsiteX53" fmla="*/ 664860 w 1193557"/>
                <a:gd name="connsiteY53" fmla="*/ 248959 h 912470"/>
                <a:gd name="connsiteX54" fmla="*/ 594840 w 1193557"/>
                <a:gd name="connsiteY54" fmla="*/ 167815 h 912470"/>
                <a:gd name="connsiteX55" fmla="*/ 457418 w 1193557"/>
                <a:gd name="connsiteY55" fmla="*/ 110228 h 912470"/>
                <a:gd name="connsiteX56" fmla="*/ 426662 w 1193557"/>
                <a:gd name="connsiteY56" fmla="*/ 105648 h 912470"/>
                <a:gd name="connsiteX57" fmla="*/ 408993 w 1193557"/>
                <a:gd name="connsiteY57" fmla="*/ 122662 h 912470"/>
                <a:gd name="connsiteX58" fmla="*/ 414229 w 1193557"/>
                <a:gd name="connsiteY58" fmla="*/ 141639 h 912470"/>
                <a:gd name="connsiteX59" fmla="*/ 470506 w 1193557"/>
                <a:gd name="connsiteY59" fmla="*/ 216239 h 912470"/>
                <a:gd name="connsiteX60" fmla="*/ 566701 w 1193557"/>
                <a:gd name="connsiteY60" fmla="*/ 309817 h 912470"/>
                <a:gd name="connsiteX61" fmla="*/ 571282 w 1193557"/>
                <a:gd name="connsiteY61" fmla="*/ 316361 h 912470"/>
                <a:gd name="connsiteX62" fmla="*/ 585678 w 1193557"/>
                <a:gd name="connsiteY62" fmla="*/ 341228 h 912470"/>
                <a:gd name="connsiteX63" fmla="*/ 592877 w 1193557"/>
                <a:gd name="connsiteY63" fmla="*/ 354315 h 912470"/>
                <a:gd name="connsiteX64" fmla="*/ 578480 w 1193557"/>
                <a:gd name="connsiteY64" fmla="*/ 348426 h 912470"/>
                <a:gd name="connsiteX65" fmla="*/ 471815 w 1193557"/>
                <a:gd name="connsiteY65" fmla="*/ 268590 h 912470"/>
                <a:gd name="connsiteX66" fmla="*/ 401141 w 1193557"/>
                <a:gd name="connsiteY66" fmla="*/ 178285 h 912470"/>
                <a:gd name="connsiteX67" fmla="*/ 353370 w 1193557"/>
                <a:gd name="connsiteY67" fmla="*/ 91251 h 912470"/>
                <a:gd name="connsiteX68" fmla="*/ 336356 w 1193557"/>
                <a:gd name="connsiteY68" fmla="*/ 67039 h 912470"/>
                <a:gd name="connsiteX69" fmla="*/ 325886 w 1193557"/>
                <a:gd name="connsiteY69" fmla="*/ 61803 h 912470"/>
                <a:gd name="connsiteX70" fmla="*/ 332430 w 1193557"/>
                <a:gd name="connsiteY70" fmla="*/ 80126 h 912470"/>
                <a:gd name="connsiteX71" fmla="*/ 376274 w 1193557"/>
                <a:gd name="connsiteY71" fmla="*/ 164543 h 912470"/>
                <a:gd name="connsiteX72" fmla="*/ 384127 w 1193557"/>
                <a:gd name="connsiteY72" fmla="*/ 180902 h 912470"/>
                <a:gd name="connsiteX73" fmla="*/ 384781 w 1193557"/>
                <a:gd name="connsiteY73" fmla="*/ 184829 h 912470"/>
                <a:gd name="connsiteX74" fmla="*/ 382164 w 1193557"/>
                <a:gd name="connsiteY74" fmla="*/ 184174 h 912470"/>
                <a:gd name="connsiteX75" fmla="*/ 382164 w 1193557"/>
                <a:gd name="connsiteY75" fmla="*/ 184174 h 912470"/>
                <a:gd name="connsiteX76" fmla="*/ 343554 w 1193557"/>
                <a:gd name="connsiteY76" fmla="*/ 142293 h 912470"/>
                <a:gd name="connsiteX77" fmla="*/ 338319 w 1193557"/>
                <a:gd name="connsiteY77" fmla="*/ 135749 h 912470"/>
                <a:gd name="connsiteX78" fmla="*/ 261101 w 1193557"/>
                <a:gd name="connsiteY78" fmla="*/ 69656 h 912470"/>
                <a:gd name="connsiteX79" fmla="*/ 117790 w 1193557"/>
                <a:gd name="connsiteY79" fmla="*/ 14033 h 912470"/>
                <a:gd name="connsiteX80" fmla="*/ 68057 w 1193557"/>
                <a:gd name="connsiteY80" fmla="*/ 3563 h 912470"/>
                <a:gd name="connsiteX81" fmla="*/ 34683 w 1193557"/>
                <a:gd name="connsiteY81" fmla="*/ 291 h 912470"/>
                <a:gd name="connsiteX82" fmla="*/ 1309 w 1193557"/>
                <a:gd name="connsiteY82" fmla="*/ 291 h 912470"/>
                <a:gd name="connsiteX83" fmla="*/ 0 w 1193557"/>
                <a:gd name="connsiteY83" fmla="*/ 6180 h 912470"/>
                <a:gd name="connsiteX84" fmla="*/ 240161 w 1193557"/>
                <a:gd name="connsiteY84" fmla="*/ 80781 h 912470"/>
                <a:gd name="connsiteX85" fmla="*/ 234272 w 1193557"/>
                <a:gd name="connsiteY85" fmla="*/ 82090 h 912470"/>
                <a:gd name="connsiteX86" fmla="*/ 119754 w 1193557"/>
                <a:gd name="connsiteY86" fmla="*/ 59840 h 912470"/>
                <a:gd name="connsiteX87" fmla="*/ 108629 w 1193557"/>
                <a:gd name="connsiteY87" fmla="*/ 61149 h 912470"/>
                <a:gd name="connsiteX88" fmla="*/ 116482 w 1193557"/>
                <a:gd name="connsiteY88" fmla="*/ 68347 h 912470"/>
                <a:gd name="connsiteX89" fmla="*/ 189773 w 1193557"/>
                <a:gd name="connsiteY89" fmla="*/ 88633 h 912470"/>
                <a:gd name="connsiteX90" fmla="*/ 261756 w 1193557"/>
                <a:gd name="connsiteY90" fmla="*/ 106956 h 912470"/>
                <a:gd name="connsiteX91" fmla="*/ 307563 w 1193557"/>
                <a:gd name="connsiteY91" fmla="*/ 133132 h 912470"/>
                <a:gd name="connsiteX92" fmla="*/ 376274 w 1193557"/>
                <a:gd name="connsiteY92" fmla="*/ 212967 h 912470"/>
                <a:gd name="connsiteX93" fmla="*/ 378892 w 1193557"/>
                <a:gd name="connsiteY93" fmla="*/ 216239 h 912470"/>
                <a:gd name="connsiteX94" fmla="*/ 373002 w 1193557"/>
                <a:gd name="connsiteY94" fmla="*/ 215585 h 912470"/>
                <a:gd name="connsiteX95" fmla="*/ 373002 w 1193557"/>
                <a:gd name="connsiteY95" fmla="*/ 215585 h 912470"/>
                <a:gd name="connsiteX96" fmla="*/ 311490 w 1193557"/>
                <a:gd name="connsiteY96" fmla="*/ 194644 h 912470"/>
                <a:gd name="connsiteX97" fmla="*/ 302328 w 1193557"/>
                <a:gd name="connsiteY97" fmla="*/ 192681 h 912470"/>
                <a:gd name="connsiteX98" fmla="*/ 246705 w 1193557"/>
                <a:gd name="connsiteY98" fmla="*/ 175013 h 912470"/>
                <a:gd name="connsiteX99" fmla="*/ 245396 w 1193557"/>
                <a:gd name="connsiteY99" fmla="*/ 182211 h 912470"/>
                <a:gd name="connsiteX100" fmla="*/ 278115 w 1193557"/>
                <a:gd name="connsiteY100" fmla="*/ 199880 h 912470"/>
                <a:gd name="connsiteX101" fmla="*/ 289895 w 1193557"/>
                <a:gd name="connsiteY101" fmla="*/ 203806 h 912470"/>
                <a:gd name="connsiteX102" fmla="*/ 427971 w 1193557"/>
                <a:gd name="connsiteY102" fmla="*/ 263355 h 912470"/>
                <a:gd name="connsiteX103" fmla="*/ 439750 w 1193557"/>
                <a:gd name="connsiteY103" fmla="*/ 272517 h 912470"/>
                <a:gd name="connsiteX104" fmla="*/ 581098 w 1193557"/>
                <a:gd name="connsiteY104" fmla="*/ 377873 h 912470"/>
                <a:gd name="connsiteX105" fmla="*/ 589605 w 1193557"/>
                <a:gd name="connsiteY105" fmla="*/ 385072 h 912470"/>
                <a:gd name="connsiteX106" fmla="*/ 539871 w 1193557"/>
                <a:gd name="connsiteY106" fmla="*/ 391616 h 912470"/>
                <a:gd name="connsiteX107" fmla="*/ 386744 w 1193557"/>
                <a:gd name="connsiteY107" fmla="*/ 399468 h 912470"/>
                <a:gd name="connsiteX108" fmla="*/ 365804 w 1193557"/>
                <a:gd name="connsiteY108" fmla="*/ 396196 h 912470"/>
                <a:gd name="connsiteX109" fmla="*/ 425353 w 1193557"/>
                <a:gd name="connsiteY109" fmla="*/ 414519 h 912470"/>
                <a:gd name="connsiteX110" fmla="*/ 535945 w 1193557"/>
                <a:gd name="connsiteY110" fmla="*/ 407975 h 912470"/>
                <a:gd name="connsiteX111" fmla="*/ 600730 w 1193557"/>
                <a:gd name="connsiteY111" fmla="*/ 401432 h 912470"/>
                <a:gd name="connsiteX112" fmla="*/ 619053 w 1193557"/>
                <a:gd name="connsiteY112" fmla="*/ 401432 h 912470"/>
                <a:gd name="connsiteX113" fmla="*/ 680565 w 1193557"/>
                <a:gd name="connsiteY113" fmla="*/ 438077 h 912470"/>
                <a:gd name="connsiteX114" fmla="*/ 753857 w 1193557"/>
                <a:gd name="connsiteY114" fmla="*/ 481267 h 912470"/>
                <a:gd name="connsiteX115" fmla="*/ 651117 w 1193557"/>
                <a:gd name="connsiteY115" fmla="*/ 500899 h 912470"/>
                <a:gd name="connsiteX116" fmla="*/ 629523 w 1193557"/>
                <a:gd name="connsiteY116" fmla="*/ 495664 h 912470"/>
                <a:gd name="connsiteX117" fmla="*/ 566047 w 1193557"/>
                <a:gd name="connsiteY117" fmla="*/ 451165 h 912470"/>
                <a:gd name="connsiteX118" fmla="*/ 515004 w 1193557"/>
                <a:gd name="connsiteY118" fmla="*/ 438077 h 912470"/>
                <a:gd name="connsiteX119" fmla="*/ 492755 w 1193557"/>
                <a:gd name="connsiteY119" fmla="*/ 458363 h 912470"/>
                <a:gd name="connsiteX120" fmla="*/ 494719 w 1193557"/>
                <a:gd name="connsiteY120" fmla="*/ 482576 h 912470"/>
                <a:gd name="connsiteX121" fmla="*/ 508461 w 1193557"/>
                <a:gd name="connsiteY121" fmla="*/ 527074 h 912470"/>
                <a:gd name="connsiteX122" fmla="*/ 499954 w 1193557"/>
                <a:gd name="connsiteY122" fmla="*/ 538853 h 912470"/>
                <a:gd name="connsiteX123" fmla="*/ 439750 w 1193557"/>
                <a:gd name="connsiteY123" fmla="*/ 539508 h 912470"/>
                <a:gd name="connsiteX124" fmla="*/ 417501 w 1193557"/>
                <a:gd name="connsiteY124" fmla="*/ 539508 h 912470"/>
                <a:gd name="connsiteX125" fmla="*/ 425353 w 1193557"/>
                <a:gd name="connsiteY125" fmla="*/ 544743 h 912470"/>
                <a:gd name="connsiteX126" fmla="*/ 503880 w 1193557"/>
                <a:gd name="connsiteY126" fmla="*/ 549978 h 912470"/>
                <a:gd name="connsiteX127" fmla="*/ 518931 w 1193557"/>
                <a:gd name="connsiteY127" fmla="*/ 560448 h 912470"/>
                <a:gd name="connsiteX128" fmla="*/ 545107 w 1193557"/>
                <a:gd name="connsiteY128" fmla="*/ 659915 h 912470"/>
                <a:gd name="connsiteX129" fmla="*/ 592222 w 1193557"/>
                <a:gd name="connsiteY129" fmla="*/ 733861 h 912470"/>
                <a:gd name="connsiteX130" fmla="*/ 697579 w 1193557"/>
                <a:gd name="connsiteY130" fmla="*/ 753493 h 912470"/>
                <a:gd name="connsiteX131" fmla="*/ 755165 w 1193557"/>
                <a:gd name="connsiteY131" fmla="*/ 732553 h 912470"/>
                <a:gd name="connsiteX132" fmla="*/ 825185 w 1193557"/>
                <a:gd name="connsiteY132" fmla="*/ 702451 h 912470"/>
                <a:gd name="connsiteX133" fmla="*/ 846780 w 1193557"/>
                <a:gd name="connsiteY133" fmla="*/ 653371 h 912470"/>
                <a:gd name="connsiteX134" fmla="*/ 790503 w 1193557"/>
                <a:gd name="connsiteY134" fmla="*/ 596440 h 912470"/>
                <a:gd name="connsiteX135" fmla="*/ 675330 w 1193557"/>
                <a:gd name="connsiteY135" fmla="*/ 529037 h 912470"/>
                <a:gd name="connsiteX136" fmla="*/ 669441 w 1193557"/>
                <a:gd name="connsiteY136" fmla="*/ 522494 h 912470"/>
                <a:gd name="connsiteX137" fmla="*/ 768907 w 1193557"/>
                <a:gd name="connsiteY137" fmla="*/ 497627 h 912470"/>
                <a:gd name="connsiteX138" fmla="*/ 787885 w 1193557"/>
                <a:gd name="connsiteY138" fmla="*/ 500244 h 912470"/>
                <a:gd name="connsiteX139" fmla="*/ 845471 w 1193557"/>
                <a:gd name="connsiteY139" fmla="*/ 525111 h 912470"/>
                <a:gd name="connsiteX140" fmla="*/ 910256 w 1193557"/>
                <a:gd name="connsiteY140" fmla="*/ 546706 h 912470"/>
                <a:gd name="connsiteX141" fmla="*/ 795738 w 1193557"/>
                <a:gd name="connsiteY141" fmla="*/ 571573 h 912470"/>
                <a:gd name="connsiteX142" fmla="*/ 797047 w 1193557"/>
                <a:gd name="connsiteY142" fmla="*/ 580734 h 912470"/>
                <a:gd name="connsiteX143" fmla="*/ 810134 w 1193557"/>
                <a:gd name="connsiteY143" fmla="*/ 579425 h 912470"/>
                <a:gd name="connsiteX144" fmla="*/ 827802 w 1193557"/>
                <a:gd name="connsiteY144" fmla="*/ 577462 h 912470"/>
                <a:gd name="connsiteX145" fmla="*/ 869684 w 1193557"/>
                <a:gd name="connsiteY145" fmla="*/ 571573 h 912470"/>
                <a:gd name="connsiteX146" fmla="*/ 912873 w 1193557"/>
                <a:gd name="connsiteY146" fmla="*/ 563066 h 912470"/>
                <a:gd name="connsiteX147" fmla="*/ 982893 w 1193557"/>
                <a:gd name="connsiteY147" fmla="*/ 570918 h 912470"/>
                <a:gd name="connsiteX148" fmla="*/ 1071235 w 1193557"/>
                <a:gd name="connsiteY148" fmla="*/ 616726 h 912470"/>
                <a:gd name="connsiteX149" fmla="*/ 1087595 w 1193557"/>
                <a:gd name="connsiteY149" fmla="*/ 629813 h 912470"/>
                <a:gd name="connsiteX150" fmla="*/ 1056839 w 1193557"/>
                <a:gd name="connsiteY150" fmla="*/ 631122 h 912470"/>
                <a:gd name="connsiteX151" fmla="*/ 955408 w 1193557"/>
                <a:gd name="connsiteY151" fmla="*/ 657952 h 912470"/>
                <a:gd name="connsiteX152" fmla="*/ 863794 w 1193557"/>
                <a:gd name="connsiteY152" fmla="*/ 706377 h 912470"/>
                <a:gd name="connsiteX153" fmla="*/ 781995 w 1193557"/>
                <a:gd name="connsiteY153" fmla="*/ 752839 h 912470"/>
                <a:gd name="connsiteX154" fmla="*/ 759092 w 1193557"/>
                <a:gd name="connsiteY154" fmla="*/ 760037 h 912470"/>
                <a:gd name="connsiteX155" fmla="*/ 763672 w 1193557"/>
                <a:gd name="connsiteY155" fmla="*/ 760037 h 912470"/>
                <a:gd name="connsiteX156" fmla="*/ 770871 w 1193557"/>
                <a:gd name="connsiteY156" fmla="*/ 759382 h 912470"/>
                <a:gd name="connsiteX157" fmla="*/ 878845 w 1193557"/>
                <a:gd name="connsiteY157" fmla="*/ 711612 h 912470"/>
                <a:gd name="connsiteX158" fmla="*/ 906329 w 1193557"/>
                <a:gd name="connsiteY158" fmla="*/ 693944 h 912470"/>
                <a:gd name="connsiteX159" fmla="*/ 1066655 w 1193557"/>
                <a:gd name="connsiteY159" fmla="*/ 646173 h 912470"/>
                <a:gd name="connsiteX160" fmla="*/ 1126204 w 1193557"/>
                <a:gd name="connsiteY160" fmla="*/ 665805 h 912470"/>
                <a:gd name="connsiteX161" fmla="*/ 1135365 w 1193557"/>
                <a:gd name="connsiteY161" fmla="*/ 674312 h 912470"/>
                <a:gd name="connsiteX162" fmla="*/ 1170703 w 1193557"/>
                <a:gd name="connsiteY162" fmla="*/ 720119 h 912470"/>
                <a:gd name="connsiteX163" fmla="*/ 1140601 w 1193557"/>
                <a:gd name="connsiteY163" fmla="*/ 736479 h 912470"/>
                <a:gd name="connsiteX164" fmla="*/ 1121623 w 1193557"/>
                <a:gd name="connsiteY164" fmla="*/ 762654 h 912470"/>
                <a:gd name="connsiteX165" fmla="*/ 1043097 w 1193557"/>
                <a:gd name="connsiteY165" fmla="*/ 844453 h 912470"/>
                <a:gd name="connsiteX166" fmla="*/ 974386 w 1193557"/>
                <a:gd name="connsiteY166" fmla="*/ 880445 h 912470"/>
                <a:gd name="connsiteX167" fmla="*/ 837618 w 1193557"/>
                <a:gd name="connsiteY167" fmla="*/ 895495 h 912470"/>
                <a:gd name="connsiteX168" fmla="*/ 768907 w 1193557"/>
                <a:gd name="connsiteY168" fmla="*/ 888297 h 912470"/>
                <a:gd name="connsiteX169" fmla="*/ 922035 w 1193557"/>
                <a:gd name="connsiteY169" fmla="*/ 911201 h 912470"/>
                <a:gd name="connsiteX170" fmla="*/ 1028046 w 1193557"/>
                <a:gd name="connsiteY170" fmla="*/ 876518 h 912470"/>
                <a:gd name="connsiteX171" fmla="*/ 1124895 w 1193557"/>
                <a:gd name="connsiteY171" fmla="*/ 788830 h 912470"/>
                <a:gd name="connsiteX172" fmla="*/ 1187717 w 1193557"/>
                <a:gd name="connsiteY172" fmla="*/ 732553 h 912470"/>
                <a:gd name="connsiteX173" fmla="*/ 1190989 w 1193557"/>
                <a:gd name="connsiteY173" fmla="*/ 719465 h 912470"/>
                <a:gd name="connsiteX174" fmla="*/ 1153034 w 1193557"/>
                <a:gd name="connsiteY174" fmla="*/ 673003 h 912470"/>
                <a:gd name="connsiteX175" fmla="*/ 244742 w 1193557"/>
                <a:gd name="connsiteY175" fmla="*/ 85361 h 912470"/>
                <a:gd name="connsiteX176" fmla="*/ 242124 w 1193557"/>
                <a:gd name="connsiteY176" fmla="*/ 84053 h 912470"/>
                <a:gd name="connsiteX177" fmla="*/ 242779 w 1193557"/>
                <a:gd name="connsiteY177" fmla="*/ 82744 h 912470"/>
                <a:gd name="connsiteX178" fmla="*/ 246051 w 1193557"/>
                <a:gd name="connsiteY178" fmla="*/ 84053 h 912470"/>
                <a:gd name="connsiteX179" fmla="*/ 244742 w 1193557"/>
                <a:gd name="connsiteY179" fmla="*/ 85361 h 912470"/>
                <a:gd name="connsiteX180" fmla="*/ 601384 w 1193557"/>
                <a:gd name="connsiteY180" fmla="*/ 343845 h 912470"/>
                <a:gd name="connsiteX181" fmla="*/ 598766 w 1193557"/>
                <a:gd name="connsiteY181" fmla="*/ 340573 h 912470"/>
                <a:gd name="connsiteX182" fmla="*/ 600730 w 1193557"/>
                <a:gd name="connsiteY182" fmla="*/ 339265 h 912470"/>
                <a:gd name="connsiteX183" fmla="*/ 602693 w 1193557"/>
                <a:gd name="connsiteY183" fmla="*/ 341228 h 912470"/>
                <a:gd name="connsiteX184" fmla="*/ 601384 w 1193557"/>
                <a:gd name="connsiteY184" fmla="*/ 343845 h 912470"/>
                <a:gd name="connsiteX185" fmla="*/ 439750 w 1193557"/>
                <a:gd name="connsiteY185" fmla="*/ 140985 h 912470"/>
                <a:gd name="connsiteX186" fmla="*/ 422736 w 1193557"/>
                <a:gd name="connsiteY186" fmla="*/ 117427 h 912470"/>
                <a:gd name="connsiteX187" fmla="*/ 449566 w 1193557"/>
                <a:gd name="connsiteY187" fmla="*/ 123970 h 912470"/>
                <a:gd name="connsiteX188" fmla="*/ 527438 w 1193557"/>
                <a:gd name="connsiteY188" fmla="*/ 148183 h 912470"/>
                <a:gd name="connsiteX189" fmla="*/ 621670 w 1193557"/>
                <a:gd name="connsiteY189" fmla="*/ 204460 h 912470"/>
                <a:gd name="connsiteX190" fmla="*/ 658970 w 1193557"/>
                <a:gd name="connsiteY190" fmla="*/ 282987 h 912470"/>
                <a:gd name="connsiteX191" fmla="*/ 658970 w 1193557"/>
                <a:gd name="connsiteY191" fmla="*/ 335993 h 912470"/>
                <a:gd name="connsiteX192" fmla="*/ 652426 w 1193557"/>
                <a:gd name="connsiteY192" fmla="*/ 349735 h 912470"/>
                <a:gd name="connsiteX193" fmla="*/ 640647 w 1193557"/>
                <a:gd name="connsiteY193" fmla="*/ 340573 h 912470"/>
                <a:gd name="connsiteX194" fmla="*/ 602693 w 1193557"/>
                <a:gd name="connsiteY194" fmla="*/ 297384 h 912470"/>
                <a:gd name="connsiteX195" fmla="*/ 439750 w 1193557"/>
                <a:gd name="connsiteY195" fmla="*/ 140985 h 912470"/>
                <a:gd name="connsiteX196" fmla="*/ 731608 w 1193557"/>
                <a:gd name="connsiteY196" fmla="*/ 584661 h 912470"/>
                <a:gd name="connsiteX197" fmla="*/ 821259 w 1193557"/>
                <a:gd name="connsiteY197" fmla="*/ 648791 h 912470"/>
                <a:gd name="connsiteX198" fmla="*/ 819950 w 1193557"/>
                <a:gd name="connsiteY198" fmla="*/ 667114 h 912470"/>
                <a:gd name="connsiteX199" fmla="*/ 802282 w 1193557"/>
                <a:gd name="connsiteY199" fmla="*/ 680201 h 912470"/>
                <a:gd name="connsiteX200" fmla="*/ 716556 w 1193557"/>
                <a:gd name="connsiteY200" fmla="*/ 715538 h 912470"/>
                <a:gd name="connsiteX201" fmla="*/ 639993 w 1193557"/>
                <a:gd name="connsiteY201" fmla="*/ 732553 h 912470"/>
                <a:gd name="connsiteX202" fmla="*/ 621016 w 1193557"/>
                <a:gd name="connsiteY202" fmla="*/ 730589 h 912470"/>
                <a:gd name="connsiteX203" fmla="*/ 562121 w 1193557"/>
                <a:gd name="connsiteY203" fmla="*/ 657952 h 912470"/>
                <a:gd name="connsiteX204" fmla="*/ 511078 w 1193557"/>
                <a:gd name="connsiteY204" fmla="*/ 484539 h 912470"/>
                <a:gd name="connsiteX205" fmla="*/ 507806 w 1193557"/>
                <a:gd name="connsiteY205" fmla="*/ 470142 h 912470"/>
                <a:gd name="connsiteX206" fmla="*/ 522857 w 1193557"/>
                <a:gd name="connsiteY206" fmla="*/ 453783 h 912470"/>
                <a:gd name="connsiteX207" fmla="*/ 579789 w 1193557"/>
                <a:gd name="connsiteY207" fmla="*/ 474723 h 912470"/>
                <a:gd name="connsiteX208" fmla="*/ 731608 w 1193557"/>
                <a:gd name="connsiteY208" fmla="*/ 584661 h 912470"/>
                <a:gd name="connsiteX209" fmla="*/ 769562 w 1193557"/>
                <a:gd name="connsiteY209" fmla="*/ 378528 h 912470"/>
                <a:gd name="connsiteX210" fmla="*/ 778723 w 1193557"/>
                <a:gd name="connsiteY210" fmla="*/ 375910 h 912470"/>
                <a:gd name="connsiteX211" fmla="*/ 852670 w 1193557"/>
                <a:gd name="connsiteY211" fmla="*/ 388998 h 912470"/>
                <a:gd name="connsiteX212" fmla="*/ 861831 w 1193557"/>
                <a:gd name="connsiteY212" fmla="*/ 399468 h 912470"/>
                <a:gd name="connsiteX213" fmla="*/ 865103 w 1193557"/>
                <a:gd name="connsiteY213" fmla="*/ 423026 h 912470"/>
                <a:gd name="connsiteX214" fmla="*/ 865103 w 1193557"/>
                <a:gd name="connsiteY214" fmla="*/ 434151 h 912470"/>
                <a:gd name="connsiteX215" fmla="*/ 854633 w 1193557"/>
                <a:gd name="connsiteY215" fmla="*/ 442004 h 912470"/>
                <a:gd name="connsiteX216" fmla="*/ 827148 w 1193557"/>
                <a:gd name="connsiteY216" fmla="*/ 438077 h 912470"/>
                <a:gd name="connsiteX217" fmla="*/ 807517 w 1193557"/>
                <a:gd name="connsiteY217" fmla="*/ 429570 h 912470"/>
                <a:gd name="connsiteX218" fmla="*/ 772179 w 1193557"/>
                <a:gd name="connsiteY218" fmla="*/ 388344 h 912470"/>
                <a:gd name="connsiteX219" fmla="*/ 769562 w 1193557"/>
                <a:gd name="connsiteY219" fmla="*/ 378528 h 91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1193557" h="912470">
                  <a:moveTo>
                    <a:pt x="1153034" y="673003"/>
                  </a:moveTo>
                  <a:cubicBezTo>
                    <a:pt x="1122932" y="641592"/>
                    <a:pt x="1095448" y="606910"/>
                    <a:pt x="1055530" y="586624"/>
                  </a:cubicBezTo>
                  <a:cubicBezTo>
                    <a:pt x="1037207" y="577462"/>
                    <a:pt x="1019539" y="566992"/>
                    <a:pt x="1001216" y="557176"/>
                  </a:cubicBezTo>
                  <a:cubicBezTo>
                    <a:pt x="995326" y="553904"/>
                    <a:pt x="991400" y="549324"/>
                    <a:pt x="986819" y="544743"/>
                  </a:cubicBezTo>
                  <a:cubicBezTo>
                    <a:pt x="964570" y="519876"/>
                    <a:pt x="956717" y="487811"/>
                    <a:pt x="946901" y="457055"/>
                  </a:cubicBezTo>
                  <a:cubicBezTo>
                    <a:pt x="930542" y="408630"/>
                    <a:pt x="914182" y="360859"/>
                    <a:pt x="891933" y="314398"/>
                  </a:cubicBezTo>
                  <a:cubicBezTo>
                    <a:pt x="869029" y="267282"/>
                    <a:pt x="833692" y="231290"/>
                    <a:pt x="799664" y="193336"/>
                  </a:cubicBezTo>
                  <a:cubicBezTo>
                    <a:pt x="799010" y="192681"/>
                    <a:pt x="798355" y="192027"/>
                    <a:pt x="797701" y="192027"/>
                  </a:cubicBezTo>
                  <a:cubicBezTo>
                    <a:pt x="795738" y="190064"/>
                    <a:pt x="793120" y="188755"/>
                    <a:pt x="790503" y="190718"/>
                  </a:cubicBezTo>
                  <a:cubicBezTo>
                    <a:pt x="787885" y="193336"/>
                    <a:pt x="789848" y="195953"/>
                    <a:pt x="791811" y="197916"/>
                  </a:cubicBezTo>
                  <a:cubicBezTo>
                    <a:pt x="803590" y="209695"/>
                    <a:pt x="810789" y="224092"/>
                    <a:pt x="821913" y="235871"/>
                  </a:cubicBezTo>
                  <a:cubicBezTo>
                    <a:pt x="856596" y="271862"/>
                    <a:pt x="876227" y="316361"/>
                    <a:pt x="897168" y="360205"/>
                  </a:cubicBezTo>
                  <a:cubicBezTo>
                    <a:pt x="899131" y="364131"/>
                    <a:pt x="900440" y="368712"/>
                    <a:pt x="901094" y="373293"/>
                  </a:cubicBezTo>
                  <a:cubicBezTo>
                    <a:pt x="903712" y="388344"/>
                    <a:pt x="909601" y="402086"/>
                    <a:pt x="916145" y="415828"/>
                  </a:cubicBezTo>
                  <a:cubicBezTo>
                    <a:pt x="920072" y="424335"/>
                    <a:pt x="923344" y="432842"/>
                    <a:pt x="925307" y="442004"/>
                  </a:cubicBezTo>
                  <a:cubicBezTo>
                    <a:pt x="935122" y="474723"/>
                    <a:pt x="945593" y="507443"/>
                    <a:pt x="962607" y="537544"/>
                  </a:cubicBezTo>
                  <a:cubicBezTo>
                    <a:pt x="963261" y="538199"/>
                    <a:pt x="963916" y="538853"/>
                    <a:pt x="963916" y="538853"/>
                  </a:cubicBezTo>
                  <a:cubicBezTo>
                    <a:pt x="963261" y="540162"/>
                    <a:pt x="961952" y="539508"/>
                    <a:pt x="961298" y="538853"/>
                  </a:cubicBezTo>
                  <a:cubicBezTo>
                    <a:pt x="961298" y="538853"/>
                    <a:pt x="961298" y="538853"/>
                    <a:pt x="961298" y="538853"/>
                  </a:cubicBezTo>
                  <a:cubicBezTo>
                    <a:pt x="930542" y="529037"/>
                    <a:pt x="899131" y="519222"/>
                    <a:pt x="869029" y="508751"/>
                  </a:cubicBezTo>
                  <a:cubicBezTo>
                    <a:pt x="847434" y="500899"/>
                    <a:pt x="825185" y="493046"/>
                    <a:pt x="804899" y="481921"/>
                  </a:cubicBezTo>
                  <a:cubicBezTo>
                    <a:pt x="799010" y="478649"/>
                    <a:pt x="791157" y="476686"/>
                    <a:pt x="789194" y="470797"/>
                  </a:cubicBezTo>
                  <a:cubicBezTo>
                    <a:pt x="782650" y="453783"/>
                    <a:pt x="777415" y="435460"/>
                    <a:pt x="774143" y="416482"/>
                  </a:cubicBezTo>
                  <a:cubicBezTo>
                    <a:pt x="784613" y="419754"/>
                    <a:pt x="788539" y="428916"/>
                    <a:pt x="796392" y="432842"/>
                  </a:cubicBezTo>
                  <a:cubicBezTo>
                    <a:pt x="812752" y="441349"/>
                    <a:pt x="831074" y="445276"/>
                    <a:pt x="848743" y="451165"/>
                  </a:cubicBezTo>
                  <a:cubicBezTo>
                    <a:pt x="851361" y="451819"/>
                    <a:pt x="853978" y="451819"/>
                    <a:pt x="856596" y="451165"/>
                  </a:cubicBezTo>
                  <a:cubicBezTo>
                    <a:pt x="866412" y="449856"/>
                    <a:pt x="872955" y="445930"/>
                    <a:pt x="871647" y="434805"/>
                  </a:cubicBezTo>
                  <a:cubicBezTo>
                    <a:pt x="870992" y="422372"/>
                    <a:pt x="870338" y="409939"/>
                    <a:pt x="869684" y="397505"/>
                  </a:cubicBezTo>
                  <a:cubicBezTo>
                    <a:pt x="868375" y="383763"/>
                    <a:pt x="862485" y="377219"/>
                    <a:pt x="848743" y="373947"/>
                  </a:cubicBezTo>
                  <a:cubicBezTo>
                    <a:pt x="833038" y="370675"/>
                    <a:pt x="816678" y="368058"/>
                    <a:pt x="800973" y="364786"/>
                  </a:cubicBezTo>
                  <a:cubicBezTo>
                    <a:pt x="790503" y="362823"/>
                    <a:pt x="779378" y="358242"/>
                    <a:pt x="768907" y="362168"/>
                  </a:cubicBezTo>
                  <a:cubicBezTo>
                    <a:pt x="760400" y="365440"/>
                    <a:pt x="757783" y="362823"/>
                    <a:pt x="757129" y="354970"/>
                  </a:cubicBezTo>
                  <a:cubicBezTo>
                    <a:pt x="755820" y="337956"/>
                    <a:pt x="749930" y="322250"/>
                    <a:pt x="746004" y="306545"/>
                  </a:cubicBezTo>
                  <a:cubicBezTo>
                    <a:pt x="730953" y="243724"/>
                    <a:pt x="699542" y="188755"/>
                    <a:pt x="655698" y="141639"/>
                  </a:cubicBezTo>
                  <a:cubicBezTo>
                    <a:pt x="654389" y="140330"/>
                    <a:pt x="653081" y="139021"/>
                    <a:pt x="651772" y="137713"/>
                  </a:cubicBezTo>
                  <a:cubicBezTo>
                    <a:pt x="642610" y="127897"/>
                    <a:pt x="633449" y="118735"/>
                    <a:pt x="621016" y="113500"/>
                  </a:cubicBezTo>
                  <a:cubicBezTo>
                    <a:pt x="621670" y="118735"/>
                    <a:pt x="626251" y="121353"/>
                    <a:pt x="629523" y="125279"/>
                  </a:cubicBezTo>
                  <a:cubicBezTo>
                    <a:pt x="641302" y="139021"/>
                    <a:pt x="653735" y="151455"/>
                    <a:pt x="663551" y="165851"/>
                  </a:cubicBezTo>
                  <a:cubicBezTo>
                    <a:pt x="698233" y="216239"/>
                    <a:pt x="713939" y="274480"/>
                    <a:pt x="728990" y="333375"/>
                  </a:cubicBezTo>
                  <a:cubicBezTo>
                    <a:pt x="734225" y="353007"/>
                    <a:pt x="738151" y="373293"/>
                    <a:pt x="742732" y="392924"/>
                  </a:cubicBezTo>
                  <a:cubicBezTo>
                    <a:pt x="744041" y="398814"/>
                    <a:pt x="745350" y="404703"/>
                    <a:pt x="746658" y="410593"/>
                  </a:cubicBezTo>
                  <a:cubicBezTo>
                    <a:pt x="748622" y="418446"/>
                    <a:pt x="750585" y="426298"/>
                    <a:pt x="752548" y="434151"/>
                  </a:cubicBezTo>
                  <a:cubicBezTo>
                    <a:pt x="753202" y="436769"/>
                    <a:pt x="753857" y="439386"/>
                    <a:pt x="754511" y="442004"/>
                  </a:cubicBezTo>
                  <a:cubicBezTo>
                    <a:pt x="755820" y="445276"/>
                    <a:pt x="756474" y="448548"/>
                    <a:pt x="757783" y="451819"/>
                  </a:cubicBezTo>
                  <a:lnTo>
                    <a:pt x="757783" y="451819"/>
                  </a:lnTo>
                  <a:cubicBezTo>
                    <a:pt x="757783" y="452474"/>
                    <a:pt x="758437" y="453783"/>
                    <a:pt x="758437" y="454437"/>
                  </a:cubicBezTo>
                  <a:cubicBezTo>
                    <a:pt x="757783" y="454437"/>
                    <a:pt x="756474" y="453783"/>
                    <a:pt x="755820" y="453783"/>
                  </a:cubicBezTo>
                  <a:cubicBezTo>
                    <a:pt x="755820" y="453783"/>
                    <a:pt x="755820" y="453783"/>
                    <a:pt x="755820" y="453783"/>
                  </a:cubicBezTo>
                  <a:cubicBezTo>
                    <a:pt x="708049" y="427607"/>
                    <a:pt x="660933" y="400777"/>
                    <a:pt x="615781" y="370675"/>
                  </a:cubicBezTo>
                  <a:cubicBezTo>
                    <a:pt x="605965" y="364131"/>
                    <a:pt x="605965" y="352352"/>
                    <a:pt x="603347" y="342536"/>
                  </a:cubicBezTo>
                  <a:cubicBezTo>
                    <a:pt x="614472" y="347772"/>
                    <a:pt x="624288" y="354315"/>
                    <a:pt x="635412" y="358896"/>
                  </a:cubicBezTo>
                  <a:cubicBezTo>
                    <a:pt x="655698" y="366749"/>
                    <a:pt x="670095" y="356933"/>
                    <a:pt x="670749" y="335993"/>
                  </a:cubicBezTo>
                  <a:cubicBezTo>
                    <a:pt x="670749" y="330103"/>
                    <a:pt x="672058" y="323559"/>
                    <a:pt x="672058" y="317670"/>
                  </a:cubicBezTo>
                  <a:cubicBezTo>
                    <a:pt x="672058" y="294766"/>
                    <a:pt x="670749" y="271208"/>
                    <a:pt x="664860" y="248959"/>
                  </a:cubicBezTo>
                  <a:cubicBezTo>
                    <a:pt x="654389" y="211004"/>
                    <a:pt x="624942" y="188755"/>
                    <a:pt x="594840" y="167815"/>
                  </a:cubicBezTo>
                  <a:cubicBezTo>
                    <a:pt x="552959" y="139021"/>
                    <a:pt x="503880" y="128551"/>
                    <a:pt x="457418" y="110228"/>
                  </a:cubicBezTo>
                  <a:cubicBezTo>
                    <a:pt x="447602" y="106302"/>
                    <a:pt x="437132" y="104993"/>
                    <a:pt x="426662" y="105648"/>
                  </a:cubicBezTo>
                  <a:cubicBezTo>
                    <a:pt x="415537" y="105648"/>
                    <a:pt x="409648" y="112191"/>
                    <a:pt x="408993" y="122662"/>
                  </a:cubicBezTo>
                  <a:cubicBezTo>
                    <a:pt x="408339" y="129206"/>
                    <a:pt x="410302" y="135749"/>
                    <a:pt x="414229" y="141639"/>
                  </a:cubicBezTo>
                  <a:cubicBezTo>
                    <a:pt x="432552" y="167160"/>
                    <a:pt x="450220" y="192681"/>
                    <a:pt x="470506" y="216239"/>
                  </a:cubicBezTo>
                  <a:cubicBezTo>
                    <a:pt x="499954" y="250268"/>
                    <a:pt x="534636" y="279061"/>
                    <a:pt x="566701" y="309817"/>
                  </a:cubicBezTo>
                  <a:cubicBezTo>
                    <a:pt x="568664" y="311780"/>
                    <a:pt x="570628" y="313743"/>
                    <a:pt x="571282" y="316361"/>
                  </a:cubicBezTo>
                  <a:cubicBezTo>
                    <a:pt x="573245" y="326177"/>
                    <a:pt x="579789" y="333375"/>
                    <a:pt x="585678" y="341228"/>
                  </a:cubicBezTo>
                  <a:cubicBezTo>
                    <a:pt x="588296" y="345154"/>
                    <a:pt x="592222" y="348426"/>
                    <a:pt x="592877" y="354315"/>
                  </a:cubicBezTo>
                  <a:cubicBezTo>
                    <a:pt x="586987" y="354315"/>
                    <a:pt x="583061" y="351044"/>
                    <a:pt x="578480" y="348426"/>
                  </a:cubicBezTo>
                  <a:cubicBezTo>
                    <a:pt x="541180" y="324214"/>
                    <a:pt x="507806" y="294766"/>
                    <a:pt x="471815" y="268590"/>
                  </a:cubicBezTo>
                  <a:cubicBezTo>
                    <a:pt x="440404" y="245032"/>
                    <a:pt x="417501" y="213622"/>
                    <a:pt x="401141" y="178285"/>
                  </a:cubicBezTo>
                  <a:cubicBezTo>
                    <a:pt x="386744" y="148183"/>
                    <a:pt x="367767" y="121353"/>
                    <a:pt x="353370" y="91251"/>
                  </a:cubicBezTo>
                  <a:cubicBezTo>
                    <a:pt x="349444" y="82744"/>
                    <a:pt x="342246" y="74891"/>
                    <a:pt x="336356" y="67039"/>
                  </a:cubicBezTo>
                  <a:cubicBezTo>
                    <a:pt x="334393" y="64421"/>
                    <a:pt x="332430" y="60495"/>
                    <a:pt x="325886" y="61803"/>
                  </a:cubicBezTo>
                  <a:cubicBezTo>
                    <a:pt x="327849" y="68347"/>
                    <a:pt x="329158" y="74891"/>
                    <a:pt x="332430" y="80126"/>
                  </a:cubicBezTo>
                  <a:cubicBezTo>
                    <a:pt x="348790" y="106956"/>
                    <a:pt x="356642" y="139021"/>
                    <a:pt x="376274" y="164543"/>
                  </a:cubicBezTo>
                  <a:cubicBezTo>
                    <a:pt x="380200" y="169123"/>
                    <a:pt x="382818" y="175013"/>
                    <a:pt x="384127" y="180902"/>
                  </a:cubicBezTo>
                  <a:cubicBezTo>
                    <a:pt x="385435" y="182211"/>
                    <a:pt x="386090" y="183520"/>
                    <a:pt x="384781" y="184829"/>
                  </a:cubicBezTo>
                  <a:cubicBezTo>
                    <a:pt x="384127" y="184829"/>
                    <a:pt x="382818" y="184174"/>
                    <a:pt x="382164" y="184174"/>
                  </a:cubicBezTo>
                  <a:cubicBezTo>
                    <a:pt x="382164" y="184174"/>
                    <a:pt x="382164" y="184174"/>
                    <a:pt x="382164" y="184174"/>
                  </a:cubicBezTo>
                  <a:cubicBezTo>
                    <a:pt x="367113" y="172395"/>
                    <a:pt x="355334" y="157344"/>
                    <a:pt x="343554" y="142293"/>
                  </a:cubicBezTo>
                  <a:cubicBezTo>
                    <a:pt x="341591" y="140330"/>
                    <a:pt x="340282" y="138367"/>
                    <a:pt x="338319" y="135749"/>
                  </a:cubicBezTo>
                  <a:cubicBezTo>
                    <a:pt x="316725" y="108919"/>
                    <a:pt x="291203" y="86670"/>
                    <a:pt x="261101" y="69656"/>
                  </a:cubicBezTo>
                  <a:cubicBezTo>
                    <a:pt x="215948" y="44135"/>
                    <a:pt x="166215" y="29738"/>
                    <a:pt x="117790" y="14033"/>
                  </a:cubicBezTo>
                  <a:cubicBezTo>
                    <a:pt x="101430" y="8798"/>
                    <a:pt x="85071" y="4217"/>
                    <a:pt x="68057" y="3563"/>
                  </a:cubicBezTo>
                  <a:cubicBezTo>
                    <a:pt x="56932" y="2908"/>
                    <a:pt x="45807" y="945"/>
                    <a:pt x="34683" y="291"/>
                  </a:cubicBezTo>
                  <a:cubicBezTo>
                    <a:pt x="23558" y="-364"/>
                    <a:pt x="12434" y="291"/>
                    <a:pt x="1309" y="291"/>
                  </a:cubicBezTo>
                  <a:cubicBezTo>
                    <a:pt x="655" y="2254"/>
                    <a:pt x="655" y="4217"/>
                    <a:pt x="0" y="6180"/>
                  </a:cubicBezTo>
                  <a:cubicBezTo>
                    <a:pt x="85071" y="16651"/>
                    <a:pt x="166869" y="35628"/>
                    <a:pt x="240161" y="80781"/>
                  </a:cubicBezTo>
                  <a:cubicBezTo>
                    <a:pt x="237544" y="82090"/>
                    <a:pt x="235580" y="82744"/>
                    <a:pt x="234272" y="82090"/>
                  </a:cubicBezTo>
                  <a:cubicBezTo>
                    <a:pt x="196317" y="72928"/>
                    <a:pt x="157053" y="70310"/>
                    <a:pt x="119754" y="59840"/>
                  </a:cubicBezTo>
                  <a:cubicBezTo>
                    <a:pt x="116482" y="59186"/>
                    <a:pt x="110592" y="55260"/>
                    <a:pt x="108629" y="61149"/>
                  </a:cubicBezTo>
                  <a:cubicBezTo>
                    <a:pt x="107320" y="65730"/>
                    <a:pt x="112555" y="67039"/>
                    <a:pt x="116482" y="68347"/>
                  </a:cubicBezTo>
                  <a:cubicBezTo>
                    <a:pt x="140039" y="78163"/>
                    <a:pt x="164906" y="84053"/>
                    <a:pt x="189773" y="88633"/>
                  </a:cubicBezTo>
                  <a:cubicBezTo>
                    <a:pt x="213985" y="93214"/>
                    <a:pt x="238198" y="97795"/>
                    <a:pt x="261756" y="106956"/>
                  </a:cubicBezTo>
                  <a:cubicBezTo>
                    <a:pt x="278115" y="113500"/>
                    <a:pt x="295784" y="118735"/>
                    <a:pt x="307563" y="133132"/>
                  </a:cubicBezTo>
                  <a:cubicBezTo>
                    <a:pt x="329812" y="159962"/>
                    <a:pt x="352062" y="187446"/>
                    <a:pt x="376274" y="212967"/>
                  </a:cubicBezTo>
                  <a:cubicBezTo>
                    <a:pt x="376928" y="214276"/>
                    <a:pt x="378892" y="215585"/>
                    <a:pt x="378892" y="216239"/>
                  </a:cubicBezTo>
                  <a:cubicBezTo>
                    <a:pt x="376928" y="218857"/>
                    <a:pt x="374965" y="216894"/>
                    <a:pt x="373002" y="215585"/>
                  </a:cubicBezTo>
                  <a:cubicBezTo>
                    <a:pt x="373002" y="215585"/>
                    <a:pt x="373002" y="215585"/>
                    <a:pt x="373002" y="215585"/>
                  </a:cubicBezTo>
                  <a:cubicBezTo>
                    <a:pt x="352062" y="209041"/>
                    <a:pt x="332430" y="199225"/>
                    <a:pt x="311490" y="194644"/>
                  </a:cubicBezTo>
                  <a:cubicBezTo>
                    <a:pt x="308218" y="193990"/>
                    <a:pt x="305600" y="193336"/>
                    <a:pt x="302328" y="192681"/>
                  </a:cubicBezTo>
                  <a:cubicBezTo>
                    <a:pt x="282696" y="189409"/>
                    <a:pt x="264373" y="184174"/>
                    <a:pt x="246705" y="175013"/>
                  </a:cubicBezTo>
                  <a:cubicBezTo>
                    <a:pt x="246051" y="177630"/>
                    <a:pt x="246051" y="179594"/>
                    <a:pt x="245396" y="182211"/>
                  </a:cubicBezTo>
                  <a:cubicBezTo>
                    <a:pt x="255866" y="188755"/>
                    <a:pt x="266337" y="195299"/>
                    <a:pt x="278115" y="199880"/>
                  </a:cubicBezTo>
                  <a:cubicBezTo>
                    <a:pt x="282042" y="201188"/>
                    <a:pt x="285968" y="202497"/>
                    <a:pt x="289895" y="203806"/>
                  </a:cubicBezTo>
                  <a:cubicBezTo>
                    <a:pt x="338974" y="216239"/>
                    <a:pt x="382818" y="241106"/>
                    <a:pt x="427971" y="263355"/>
                  </a:cubicBezTo>
                  <a:cubicBezTo>
                    <a:pt x="432552" y="265319"/>
                    <a:pt x="435824" y="269245"/>
                    <a:pt x="439750" y="272517"/>
                  </a:cubicBezTo>
                  <a:cubicBezTo>
                    <a:pt x="485557" y="309163"/>
                    <a:pt x="530055" y="347772"/>
                    <a:pt x="581098" y="377873"/>
                  </a:cubicBezTo>
                  <a:cubicBezTo>
                    <a:pt x="584370" y="379837"/>
                    <a:pt x="587642" y="381145"/>
                    <a:pt x="589605" y="385072"/>
                  </a:cubicBezTo>
                  <a:cubicBezTo>
                    <a:pt x="572591" y="387035"/>
                    <a:pt x="555577" y="388344"/>
                    <a:pt x="539871" y="391616"/>
                  </a:cubicBezTo>
                  <a:cubicBezTo>
                    <a:pt x="489484" y="402740"/>
                    <a:pt x="438441" y="407321"/>
                    <a:pt x="386744" y="399468"/>
                  </a:cubicBezTo>
                  <a:cubicBezTo>
                    <a:pt x="379546" y="398160"/>
                    <a:pt x="373002" y="397505"/>
                    <a:pt x="365804" y="396196"/>
                  </a:cubicBezTo>
                  <a:cubicBezTo>
                    <a:pt x="384781" y="406667"/>
                    <a:pt x="404413" y="412556"/>
                    <a:pt x="425353" y="414519"/>
                  </a:cubicBezTo>
                  <a:cubicBezTo>
                    <a:pt x="462653" y="417791"/>
                    <a:pt x="499299" y="416482"/>
                    <a:pt x="535945" y="407975"/>
                  </a:cubicBezTo>
                  <a:cubicBezTo>
                    <a:pt x="556886" y="403395"/>
                    <a:pt x="579135" y="402086"/>
                    <a:pt x="600730" y="401432"/>
                  </a:cubicBezTo>
                  <a:cubicBezTo>
                    <a:pt x="606619" y="401432"/>
                    <a:pt x="611854" y="396851"/>
                    <a:pt x="619053" y="401432"/>
                  </a:cubicBezTo>
                  <a:cubicBezTo>
                    <a:pt x="639338" y="414519"/>
                    <a:pt x="660279" y="425644"/>
                    <a:pt x="680565" y="438077"/>
                  </a:cubicBezTo>
                  <a:cubicBezTo>
                    <a:pt x="704123" y="452474"/>
                    <a:pt x="727681" y="467525"/>
                    <a:pt x="753857" y="481267"/>
                  </a:cubicBezTo>
                  <a:cubicBezTo>
                    <a:pt x="717865" y="487157"/>
                    <a:pt x="683837" y="489120"/>
                    <a:pt x="651117" y="500899"/>
                  </a:cubicBezTo>
                  <a:cubicBezTo>
                    <a:pt x="642610" y="503516"/>
                    <a:pt x="636066" y="500899"/>
                    <a:pt x="629523" y="495664"/>
                  </a:cubicBezTo>
                  <a:cubicBezTo>
                    <a:pt x="609237" y="479304"/>
                    <a:pt x="588296" y="464907"/>
                    <a:pt x="566047" y="451165"/>
                  </a:cubicBezTo>
                  <a:cubicBezTo>
                    <a:pt x="550342" y="441349"/>
                    <a:pt x="533327" y="437423"/>
                    <a:pt x="515004" y="438077"/>
                  </a:cubicBezTo>
                  <a:cubicBezTo>
                    <a:pt x="502571" y="438732"/>
                    <a:pt x="494064" y="445930"/>
                    <a:pt x="492755" y="458363"/>
                  </a:cubicBezTo>
                  <a:cubicBezTo>
                    <a:pt x="492101" y="466216"/>
                    <a:pt x="492101" y="474723"/>
                    <a:pt x="494719" y="482576"/>
                  </a:cubicBezTo>
                  <a:cubicBezTo>
                    <a:pt x="499299" y="497627"/>
                    <a:pt x="503226" y="512023"/>
                    <a:pt x="508461" y="527074"/>
                  </a:cubicBezTo>
                  <a:cubicBezTo>
                    <a:pt x="511733" y="536236"/>
                    <a:pt x="509115" y="538853"/>
                    <a:pt x="499954" y="538853"/>
                  </a:cubicBezTo>
                  <a:cubicBezTo>
                    <a:pt x="479668" y="538853"/>
                    <a:pt x="460036" y="538853"/>
                    <a:pt x="439750" y="539508"/>
                  </a:cubicBezTo>
                  <a:cubicBezTo>
                    <a:pt x="432552" y="539508"/>
                    <a:pt x="425353" y="539508"/>
                    <a:pt x="417501" y="539508"/>
                  </a:cubicBezTo>
                  <a:cubicBezTo>
                    <a:pt x="420118" y="544743"/>
                    <a:pt x="422736" y="544743"/>
                    <a:pt x="425353" y="544743"/>
                  </a:cubicBezTo>
                  <a:cubicBezTo>
                    <a:pt x="451529" y="549324"/>
                    <a:pt x="477704" y="552595"/>
                    <a:pt x="503880" y="549978"/>
                  </a:cubicBezTo>
                  <a:cubicBezTo>
                    <a:pt x="513041" y="548669"/>
                    <a:pt x="516968" y="550632"/>
                    <a:pt x="518931" y="560448"/>
                  </a:cubicBezTo>
                  <a:cubicBezTo>
                    <a:pt x="526783" y="593822"/>
                    <a:pt x="536599" y="627196"/>
                    <a:pt x="545107" y="659915"/>
                  </a:cubicBezTo>
                  <a:cubicBezTo>
                    <a:pt x="552959" y="690017"/>
                    <a:pt x="568664" y="714230"/>
                    <a:pt x="592222" y="733861"/>
                  </a:cubicBezTo>
                  <a:cubicBezTo>
                    <a:pt x="623633" y="758728"/>
                    <a:pt x="658970" y="769853"/>
                    <a:pt x="697579" y="753493"/>
                  </a:cubicBezTo>
                  <a:cubicBezTo>
                    <a:pt x="716556" y="745640"/>
                    <a:pt x="735534" y="739096"/>
                    <a:pt x="755165" y="732553"/>
                  </a:cubicBezTo>
                  <a:cubicBezTo>
                    <a:pt x="779378" y="724045"/>
                    <a:pt x="803590" y="716847"/>
                    <a:pt x="825185" y="702451"/>
                  </a:cubicBezTo>
                  <a:cubicBezTo>
                    <a:pt x="844817" y="689363"/>
                    <a:pt x="856596" y="670386"/>
                    <a:pt x="846780" y="653371"/>
                  </a:cubicBezTo>
                  <a:cubicBezTo>
                    <a:pt x="833038" y="629159"/>
                    <a:pt x="814060" y="610836"/>
                    <a:pt x="790503" y="596440"/>
                  </a:cubicBezTo>
                  <a:cubicBezTo>
                    <a:pt x="752548" y="574190"/>
                    <a:pt x="713939" y="551287"/>
                    <a:pt x="675330" y="529037"/>
                  </a:cubicBezTo>
                  <a:cubicBezTo>
                    <a:pt x="672713" y="527729"/>
                    <a:pt x="669441" y="527074"/>
                    <a:pt x="669441" y="522494"/>
                  </a:cubicBezTo>
                  <a:cubicBezTo>
                    <a:pt x="703469" y="517258"/>
                    <a:pt x="736188" y="506788"/>
                    <a:pt x="768907" y="497627"/>
                  </a:cubicBezTo>
                  <a:cubicBezTo>
                    <a:pt x="775451" y="495664"/>
                    <a:pt x="781341" y="496972"/>
                    <a:pt x="787885" y="500244"/>
                  </a:cubicBezTo>
                  <a:cubicBezTo>
                    <a:pt x="806208" y="510715"/>
                    <a:pt x="825839" y="517258"/>
                    <a:pt x="845471" y="525111"/>
                  </a:cubicBezTo>
                  <a:cubicBezTo>
                    <a:pt x="865757" y="532964"/>
                    <a:pt x="886698" y="540162"/>
                    <a:pt x="910256" y="546706"/>
                  </a:cubicBezTo>
                  <a:cubicBezTo>
                    <a:pt x="870338" y="556522"/>
                    <a:pt x="833038" y="564374"/>
                    <a:pt x="795738" y="571573"/>
                  </a:cubicBezTo>
                  <a:cubicBezTo>
                    <a:pt x="792466" y="574845"/>
                    <a:pt x="792466" y="578117"/>
                    <a:pt x="797047" y="580734"/>
                  </a:cubicBezTo>
                  <a:cubicBezTo>
                    <a:pt x="801627" y="580080"/>
                    <a:pt x="805553" y="579425"/>
                    <a:pt x="810134" y="579425"/>
                  </a:cubicBezTo>
                  <a:cubicBezTo>
                    <a:pt x="816024" y="578771"/>
                    <a:pt x="821913" y="578117"/>
                    <a:pt x="827802" y="577462"/>
                  </a:cubicBezTo>
                  <a:cubicBezTo>
                    <a:pt x="841545" y="575499"/>
                    <a:pt x="855942" y="573536"/>
                    <a:pt x="869684" y="571573"/>
                  </a:cubicBezTo>
                  <a:cubicBezTo>
                    <a:pt x="884080" y="568955"/>
                    <a:pt x="898477" y="566338"/>
                    <a:pt x="912873" y="563066"/>
                  </a:cubicBezTo>
                  <a:cubicBezTo>
                    <a:pt x="937086" y="557176"/>
                    <a:pt x="960644" y="559139"/>
                    <a:pt x="982893" y="570918"/>
                  </a:cubicBezTo>
                  <a:cubicBezTo>
                    <a:pt x="1012340" y="585969"/>
                    <a:pt x="1041788" y="601020"/>
                    <a:pt x="1071235" y="616726"/>
                  </a:cubicBezTo>
                  <a:cubicBezTo>
                    <a:pt x="1077125" y="619998"/>
                    <a:pt x="1082360" y="623924"/>
                    <a:pt x="1087595" y="629813"/>
                  </a:cubicBezTo>
                  <a:cubicBezTo>
                    <a:pt x="1076470" y="630468"/>
                    <a:pt x="1066655" y="629813"/>
                    <a:pt x="1056839" y="631122"/>
                  </a:cubicBezTo>
                  <a:cubicBezTo>
                    <a:pt x="1021502" y="635048"/>
                    <a:pt x="988128" y="646828"/>
                    <a:pt x="955408" y="657952"/>
                  </a:cubicBezTo>
                  <a:cubicBezTo>
                    <a:pt x="922689" y="669077"/>
                    <a:pt x="891278" y="683473"/>
                    <a:pt x="863794" y="706377"/>
                  </a:cubicBezTo>
                  <a:cubicBezTo>
                    <a:pt x="839582" y="726663"/>
                    <a:pt x="812097" y="743023"/>
                    <a:pt x="781995" y="752839"/>
                  </a:cubicBezTo>
                  <a:cubicBezTo>
                    <a:pt x="774797" y="755456"/>
                    <a:pt x="766944" y="756111"/>
                    <a:pt x="759092" y="760037"/>
                  </a:cubicBezTo>
                  <a:cubicBezTo>
                    <a:pt x="761055" y="760037"/>
                    <a:pt x="762364" y="760037"/>
                    <a:pt x="763672" y="760037"/>
                  </a:cubicBezTo>
                  <a:cubicBezTo>
                    <a:pt x="766290" y="760037"/>
                    <a:pt x="768253" y="760037"/>
                    <a:pt x="770871" y="759382"/>
                  </a:cubicBezTo>
                  <a:cubicBezTo>
                    <a:pt x="812752" y="756765"/>
                    <a:pt x="844817" y="732553"/>
                    <a:pt x="878845" y="711612"/>
                  </a:cubicBezTo>
                  <a:cubicBezTo>
                    <a:pt x="888006" y="705723"/>
                    <a:pt x="896513" y="698524"/>
                    <a:pt x="906329" y="693944"/>
                  </a:cubicBezTo>
                  <a:cubicBezTo>
                    <a:pt x="957372" y="670386"/>
                    <a:pt x="1011031" y="654680"/>
                    <a:pt x="1066655" y="646173"/>
                  </a:cubicBezTo>
                  <a:cubicBezTo>
                    <a:pt x="1089558" y="642901"/>
                    <a:pt x="1111808" y="642901"/>
                    <a:pt x="1126204" y="665805"/>
                  </a:cubicBezTo>
                  <a:cubicBezTo>
                    <a:pt x="1128167" y="669077"/>
                    <a:pt x="1132748" y="671694"/>
                    <a:pt x="1135365" y="674312"/>
                  </a:cubicBezTo>
                  <a:cubicBezTo>
                    <a:pt x="1149108" y="687400"/>
                    <a:pt x="1159578" y="702451"/>
                    <a:pt x="1170703" y="720119"/>
                  </a:cubicBezTo>
                  <a:cubicBezTo>
                    <a:pt x="1156306" y="720119"/>
                    <a:pt x="1147145" y="727317"/>
                    <a:pt x="1140601" y="736479"/>
                  </a:cubicBezTo>
                  <a:cubicBezTo>
                    <a:pt x="1134057" y="744986"/>
                    <a:pt x="1126858" y="753493"/>
                    <a:pt x="1121623" y="762654"/>
                  </a:cubicBezTo>
                  <a:cubicBezTo>
                    <a:pt x="1103301" y="797991"/>
                    <a:pt x="1075816" y="823513"/>
                    <a:pt x="1043097" y="844453"/>
                  </a:cubicBezTo>
                  <a:cubicBezTo>
                    <a:pt x="1020847" y="858195"/>
                    <a:pt x="999253" y="871937"/>
                    <a:pt x="974386" y="880445"/>
                  </a:cubicBezTo>
                  <a:cubicBezTo>
                    <a:pt x="929887" y="896804"/>
                    <a:pt x="884080" y="900076"/>
                    <a:pt x="837618" y="895495"/>
                  </a:cubicBezTo>
                  <a:cubicBezTo>
                    <a:pt x="814715" y="893532"/>
                    <a:pt x="791811" y="889606"/>
                    <a:pt x="768907" y="888297"/>
                  </a:cubicBezTo>
                  <a:cubicBezTo>
                    <a:pt x="817987" y="907929"/>
                    <a:pt x="869029" y="915782"/>
                    <a:pt x="922035" y="911201"/>
                  </a:cubicBezTo>
                  <a:cubicBezTo>
                    <a:pt x="959335" y="907929"/>
                    <a:pt x="995326" y="896150"/>
                    <a:pt x="1028046" y="876518"/>
                  </a:cubicBezTo>
                  <a:cubicBezTo>
                    <a:pt x="1066655" y="853615"/>
                    <a:pt x="1101992" y="828748"/>
                    <a:pt x="1124895" y="788830"/>
                  </a:cubicBezTo>
                  <a:cubicBezTo>
                    <a:pt x="1139946" y="763309"/>
                    <a:pt x="1160233" y="744332"/>
                    <a:pt x="1187717" y="732553"/>
                  </a:cubicBezTo>
                  <a:cubicBezTo>
                    <a:pt x="1195569" y="729281"/>
                    <a:pt x="1194261" y="725354"/>
                    <a:pt x="1190989" y="719465"/>
                  </a:cubicBezTo>
                  <a:cubicBezTo>
                    <a:pt x="1179864" y="701142"/>
                    <a:pt x="1166122" y="687400"/>
                    <a:pt x="1153034" y="673003"/>
                  </a:cubicBezTo>
                  <a:close/>
                  <a:moveTo>
                    <a:pt x="244742" y="85361"/>
                  </a:moveTo>
                  <a:cubicBezTo>
                    <a:pt x="244088" y="85361"/>
                    <a:pt x="242779" y="84707"/>
                    <a:pt x="242124" y="84053"/>
                  </a:cubicBezTo>
                  <a:cubicBezTo>
                    <a:pt x="242124" y="84053"/>
                    <a:pt x="242779" y="82090"/>
                    <a:pt x="242779" y="82744"/>
                  </a:cubicBezTo>
                  <a:cubicBezTo>
                    <a:pt x="244088" y="82744"/>
                    <a:pt x="244742" y="83398"/>
                    <a:pt x="246051" y="84053"/>
                  </a:cubicBezTo>
                  <a:cubicBezTo>
                    <a:pt x="244742" y="84053"/>
                    <a:pt x="244742" y="85361"/>
                    <a:pt x="244742" y="85361"/>
                  </a:cubicBezTo>
                  <a:close/>
                  <a:moveTo>
                    <a:pt x="601384" y="343845"/>
                  </a:moveTo>
                  <a:cubicBezTo>
                    <a:pt x="600730" y="342536"/>
                    <a:pt x="599421" y="341882"/>
                    <a:pt x="598766" y="340573"/>
                  </a:cubicBezTo>
                  <a:cubicBezTo>
                    <a:pt x="598112" y="339265"/>
                    <a:pt x="599421" y="338610"/>
                    <a:pt x="600730" y="339265"/>
                  </a:cubicBezTo>
                  <a:cubicBezTo>
                    <a:pt x="601384" y="339919"/>
                    <a:pt x="602693" y="340573"/>
                    <a:pt x="602693" y="341228"/>
                  </a:cubicBezTo>
                  <a:cubicBezTo>
                    <a:pt x="603347" y="343191"/>
                    <a:pt x="602038" y="343191"/>
                    <a:pt x="601384" y="343845"/>
                  </a:cubicBezTo>
                  <a:close/>
                  <a:moveTo>
                    <a:pt x="439750" y="140985"/>
                  </a:moveTo>
                  <a:cubicBezTo>
                    <a:pt x="433860" y="133786"/>
                    <a:pt x="427317" y="127897"/>
                    <a:pt x="422736" y="117427"/>
                  </a:cubicBezTo>
                  <a:cubicBezTo>
                    <a:pt x="432552" y="119390"/>
                    <a:pt x="441713" y="120044"/>
                    <a:pt x="449566" y="123970"/>
                  </a:cubicBezTo>
                  <a:cubicBezTo>
                    <a:pt x="474432" y="135095"/>
                    <a:pt x="500608" y="142948"/>
                    <a:pt x="527438" y="148183"/>
                  </a:cubicBezTo>
                  <a:cubicBezTo>
                    <a:pt x="564738" y="156036"/>
                    <a:pt x="593531" y="179594"/>
                    <a:pt x="621670" y="204460"/>
                  </a:cubicBezTo>
                  <a:cubicBezTo>
                    <a:pt x="645882" y="225401"/>
                    <a:pt x="659625" y="250268"/>
                    <a:pt x="658970" y="282987"/>
                  </a:cubicBezTo>
                  <a:cubicBezTo>
                    <a:pt x="658316" y="300656"/>
                    <a:pt x="660933" y="318324"/>
                    <a:pt x="658970" y="335993"/>
                  </a:cubicBezTo>
                  <a:cubicBezTo>
                    <a:pt x="658316" y="341228"/>
                    <a:pt x="658316" y="347772"/>
                    <a:pt x="652426" y="349735"/>
                  </a:cubicBezTo>
                  <a:cubicBezTo>
                    <a:pt x="645882" y="351044"/>
                    <a:pt x="643919" y="344500"/>
                    <a:pt x="640647" y="340573"/>
                  </a:cubicBezTo>
                  <a:cubicBezTo>
                    <a:pt x="629523" y="324868"/>
                    <a:pt x="617089" y="310471"/>
                    <a:pt x="602693" y="297384"/>
                  </a:cubicBezTo>
                  <a:cubicBezTo>
                    <a:pt x="547070" y="246996"/>
                    <a:pt x="488829" y="198571"/>
                    <a:pt x="439750" y="140985"/>
                  </a:cubicBezTo>
                  <a:close/>
                  <a:moveTo>
                    <a:pt x="731608" y="584661"/>
                  </a:moveTo>
                  <a:cubicBezTo>
                    <a:pt x="761709" y="605601"/>
                    <a:pt x="791157" y="627196"/>
                    <a:pt x="821259" y="648791"/>
                  </a:cubicBezTo>
                  <a:cubicBezTo>
                    <a:pt x="833038" y="657298"/>
                    <a:pt x="832383" y="658607"/>
                    <a:pt x="819950" y="667114"/>
                  </a:cubicBezTo>
                  <a:cubicBezTo>
                    <a:pt x="814060" y="671040"/>
                    <a:pt x="808171" y="676275"/>
                    <a:pt x="802282" y="680201"/>
                  </a:cubicBezTo>
                  <a:cubicBezTo>
                    <a:pt x="776760" y="699179"/>
                    <a:pt x="747313" y="708995"/>
                    <a:pt x="716556" y="715538"/>
                  </a:cubicBezTo>
                  <a:cubicBezTo>
                    <a:pt x="691035" y="721428"/>
                    <a:pt x="664860" y="723391"/>
                    <a:pt x="639993" y="732553"/>
                  </a:cubicBezTo>
                  <a:cubicBezTo>
                    <a:pt x="633449" y="735170"/>
                    <a:pt x="627560" y="733861"/>
                    <a:pt x="621016" y="730589"/>
                  </a:cubicBezTo>
                  <a:cubicBezTo>
                    <a:pt x="591568" y="714230"/>
                    <a:pt x="571936" y="690017"/>
                    <a:pt x="562121" y="657952"/>
                  </a:cubicBezTo>
                  <a:cubicBezTo>
                    <a:pt x="545107" y="600366"/>
                    <a:pt x="530710" y="541471"/>
                    <a:pt x="511078" y="484539"/>
                  </a:cubicBezTo>
                  <a:cubicBezTo>
                    <a:pt x="509115" y="479304"/>
                    <a:pt x="508461" y="473414"/>
                    <a:pt x="507806" y="470142"/>
                  </a:cubicBezTo>
                  <a:cubicBezTo>
                    <a:pt x="507806" y="456400"/>
                    <a:pt x="511078" y="453128"/>
                    <a:pt x="522857" y="453783"/>
                  </a:cubicBezTo>
                  <a:cubicBezTo>
                    <a:pt x="543798" y="455091"/>
                    <a:pt x="562775" y="462944"/>
                    <a:pt x="579789" y="474723"/>
                  </a:cubicBezTo>
                  <a:cubicBezTo>
                    <a:pt x="630177" y="511369"/>
                    <a:pt x="680565" y="548669"/>
                    <a:pt x="731608" y="584661"/>
                  </a:cubicBezTo>
                  <a:close/>
                  <a:moveTo>
                    <a:pt x="769562" y="378528"/>
                  </a:moveTo>
                  <a:cubicBezTo>
                    <a:pt x="771525" y="374602"/>
                    <a:pt x="775451" y="375256"/>
                    <a:pt x="778723" y="375910"/>
                  </a:cubicBezTo>
                  <a:cubicBezTo>
                    <a:pt x="803590" y="379182"/>
                    <a:pt x="827802" y="383763"/>
                    <a:pt x="852670" y="388998"/>
                  </a:cubicBezTo>
                  <a:cubicBezTo>
                    <a:pt x="858559" y="390307"/>
                    <a:pt x="860522" y="394888"/>
                    <a:pt x="861831" y="399468"/>
                  </a:cubicBezTo>
                  <a:cubicBezTo>
                    <a:pt x="863140" y="407975"/>
                    <a:pt x="865757" y="415828"/>
                    <a:pt x="865103" y="423026"/>
                  </a:cubicBezTo>
                  <a:cubicBezTo>
                    <a:pt x="865103" y="428261"/>
                    <a:pt x="865103" y="430879"/>
                    <a:pt x="865103" y="434151"/>
                  </a:cubicBezTo>
                  <a:cubicBezTo>
                    <a:pt x="865103" y="441349"/>
                    <a:pt x="861177" y="443967"/>
                    <a:pt x="854633" y="442004"/>
                  </a:cubicBezTo>
                  <a:cubicBezTo>
                    <a:pt x="845471" y="440040"/>
                    <a:pt x="836310" y="438732"/>
                    <a:pt x="827148" y="438077"/>
                  </a:cubicBezTo>
                  <a:cubicBezTo>
                    <a:pt x="819950" y="437423"/>
                    <a:pt x="812752" y="434151"/>
                    <a:pt x="807517" y="429570"/>
                  </a:cubicBezTo>
                  <a:cubicBezTo>
                    <a:pt x="793775" y="417791"/>
                    <a:pt x="782650" y="403395"/>
                    <a:pt x="772179" y="388344"/>
                  </a:cubicBezTo>
                  <a:cubicBezTo>
                    <a:pt x="769562" y="385726"/>
                    <a:pt x="768253" y="382454"/>
                    <a:pt x="769562" y="37852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BD4A56B-637D-40D6-9104-218BBDED7EE6}"/>
                </a:ext>
              </a:extLst>
            </p:cNvPr>
            <p:cNvSpPr/>
            <p:nvPr/>
          </p:nvSpPr>
          <p:spPr>
            <a:xfrm>
              <a:off x="6958484" y="549687"/>
              <a:ext cx="92269" cy="30101"/>
            </a:xfrm>
            <a:custGeom>
              <a:avLst/>
              <a:gdLst>
                <a:gd name="connsiteX0" fmla="*/ 92269 w 92269"/>
                <a:gd name="connsiteY0" fmla="*/ 30102 h 30101"/>
                <a:gd name="connsiteX1" fmla="*/ 92269 w 92269"/>
                <a:gd name="connsiteY1" fmla="*/ 30102 h 30101"/>
                <a:gd name="connsiteX2" fmla="*/ 0 w 92269"/>
                <a:gd name="connsiteY2" fmla="*/ 0 h 30101"/>
                <a:gd name="connsiteX3" fmla="*/ 92269 w 92269"/>
                <a:gd name="connsiteY3" fmla="*/ 30102 h 30101"/>
                <a:gd name="connsiteX4" fmla="*/ 92269 w 92269"/>
                <a:gd name="connsiteY4" fmla="*/ 30102 h 3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9" h="30101">
                  <a:moveTo>
                    <a:pt x="92269" y="30102"/>
                  </a:moveTo>
                  <a:cubicBezTo>
                    <a:pt x="92269" y="30102"/>
                    <a:pt x="92269" y="30102"/>
                    <a:pt x="92269" y="30102"/>
                  </a:cubicBezTo>
                  <a:cubicBezTo>
                    <a:pt x="61513" y="20286"/>
                    <a:pt x="30102" y="10470"/>
                    <a:pt x="0" y="0"/>
                  </a:cubicBezTo>
                  <a:cubicBezTo>
                    <a:pt x="30756" y="10470"/>
                    <a:pt x="61513" y="19632"/>
                    <a:pt x="92269" y="30102"/>
                  </a:cubicBezTo>
                  <a:cubicBezTo>
                    <a:pt x="92269" y="30102"/>
                    <a:pt x="92269" y="30102"/>
                    <a:pt x="92269" y="3010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5922E17B-2BF8-4C1C-A494-CC5AF1DAA57B}"/>
                </a:ext>
              </a:extLst>
            </p:cNvPr>
            <p:cNvSpPr/>
            <p:nvPr/>
          </p:nvSpPr>
          <p:spPr>
            <a:xfrm>
              <a:off x="6843312" y="475741"/>
              <a:ext cx="1963" cy="7852"/>
            </a:xfrm>
            <a:custGeom>
              <a:avLst/>
              <a:gdLst>
                <a:gd name="connsiteX0" fmla="*/ 1963 w 1963"/>
                <a:gd name="connsiteY0" fmla="*/ 7853 h 7852"/>
                <a:gd name="connsiteX1" fmla="*/ 0 w 1963"/>
                <a:gd name="connsiteY1" fmla="*/ 0 h 7852"/>
                <a:gd name="connsiteX2" fmla="*/ 1963 w 1963"/>
                <a:gd name="connsiteY2" fmla="*/ 7853 h 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3" h="7852">
                  <a:moveTo>
                    <a:pt x="1963" y="7853"/>
                  </a:moveTo>
                  <a:cubicBezTo>
                    <a:pt x="1309" y="5235"/>
                    <a:pt x="654" y="2618"/>
                    <a:pt x="0" y="0"/>
                  </a:cubicBezTo>
                  <a:cubicBezTo>
                    <a:pt x="654" y="2618"/>
                    <a:pt x="1309" y="5235"/>
                    <a:pt x="1963" y="785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B835212F-9701-4537-90FC-994F14A9621C}"/>
                </a:ext>
              </a:extLst>
            </p:cNvPr>
            <p:cNvSpPr/>
            <p:nvPr/>
          </p:nvSpPr>
          <p:spPr>
            <a:xfrm>
              <a:off x="6711125" y="155090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  <a:gd name="connsiteX3" fmla="*/ 0 w 6543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136D75B2-4FBE-4083-88B4-07F2CAED6461}"/>
                </a:ext>
              </a:extLst>
            </p:cNvPr>
            <p:cNvSpPr/>
            <p:nvPr/>
          </p:nvSpPr>
          <p:spPr>
            <a:xfrm>
              <a:off x="6711125" y="155090"/>
              <a:ext cx="30756" cy="24212"/>
            </a:xfrm>
            <a:custGeom>
              <a:avLst/>
              <a:gdLst>
                <a:gd name="connsiteX0" fmla="*/ 30756 w 30756"/>
                <a:gd name="connsiteY0" fmla="*/ 24212 h 24212"/>
                <a:gd name="connsiteX1" fmla="*/ 0 w 30756"/>
                <a:gd name="connsiteY1" fmla="*/ 0 h 24212"/>
                <a:gd name="connsiteX2" fmla="*/ 0 w 30756"/>
                <a:gd name="connsiteY2" fmla="*/ 0 h 24212"/>
                <a:gd name="connsiteX3" fmla="*/ 30756 w 30756"/>
                <a:gd name="connsiteY3" fmla="*/ 24212 h 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56" h="24212">
                  <a:moveTo>
                    <a:pt x="30756" y="24212"/>
                  </a:moveTo>
                  <a:cubicBezTo>
                    <a:pt x="21595" y="14397"/>
                    <a:pt x="12434" y="523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34" y="5890"/>
                    <a:pt x="21595" y="15051"/>
                    <a:pt x="30756" y="2421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ED621F3-6836-43AA-B584-4AFE5C120375}"/>
                </a:ext>
              </a:extLst>
            </p:cNvPr>
            <p:cNvSpPr/>
            <p:nvPr/>
          </p:nvSpPr>
          <p:spPr>
            <a:xfrm>
              <a:off x="6832841" y="435168"/>
              <a:ext cx="3926" cy="17668"/>
            </a:xfrm>
            <a:custGeom>
              <a:avLst/>
              <a:gdLst>
                <a:gd name="connsiteX0" fmla="*/ 3927 w 3926"/>
                <a:gd name="connsiteY0" fmla="*/ 17668 h 17668"/>
                <a:gd name="connsiteX1" fmla="*/ 0 w 3926"/>
                <a:gd name="connsiteY1" fmla="*/ 0 h 17668"/>
                <a:gd name="connsiteX2" fmla="*/ 3927 w 3926"/>
                <a:gd name="connsiteY2" fmla="*/ 17668 h 1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6" h="17668">
                  <a:moveTo>
                    <a:pt x="3927" y="17668"/>
                  </a:moveTo>
                  <a:cubicBezTo>
                    <a:pt x="2618" y="11779"/>
                    <a:pt x="1309" y="5890"/>
                    <a:pt x="0" y="0"/>
                  </a:cubicBezTo>
                  <a:cubicBezTo>
                    <a:pt x="1309" y="5235"/>
                    <a:pt x="2618" y="11125"/>
                    <a:pt x="3927" y="1766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DA840A8-B12D-439E-93DD-4AE100420D5D}"/>
                </a:ext>
              </a:extLst>
            </p:cNvPr>
            <p:cNvSpPr/>
            <p:nvPr/>
          </p:nvSpPr>
          <p:spPr>
            <a:xfrm>
              <a:off x="6900244" y="616434"/>
              <a:ext cx="17668" cy="1963"/>
            </a:xfrm>
            <a:custGeom>
              <a:avLst/>
              <a:gdLst>
                <a:gd name="connsiteX0" fmla="*/ 17668 w 17668"/>
                <a:gd name="connsiteY0" fmla="*/ 0 h 1963"/>
                <a:gd name="connsiteX1" fmla="*/ 0 w 17668"/>
                <a:gd name="connsiteY1" fmla="*/ 1963 h 1963"/>
                <a:gd name="connsiteX2" fmla="*/ 17668 w 17668"/>
                <a:gd name="connsiteY2" fmla="*/ 0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68" h="1963">
                  <a:moveTo>
                    <a:pt x="17668" y="0"/>
                  </a:moveTo>
                  <a:cubicBezTo>
                    <a:pt x="11779" y="654"/>
                    <a:pt x="5889" y="1309"/>
                    <a:pt x="0" y="1963"/>
                  </a:cubicBezTo>
                  <a:cubicBezTo>
                    <a:pt x="5889" y="1309"/>
                    <a:pt x="11779" y="654"/>
                    <a:pt x="17668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A3F032A6-02E8-4F53-B3BC-E6F535E3BC4B}"/>
                </a:ext>
              </a:extLst>
            </p:cNvPr>
            <p:cNvSpPr/>
            <p:nvPr/>
          </p:nvSpPr>
          <p:spPr>
            <a:xfrm>
              <a:off x="6433664" y="182574"/>
              <a:ext cx="38609" cy="41880"/>
            </a:xfrm>
            <a:custGeom>
              <a:avLst/>
              <a:gdLst>
                <a:gd name="connsiteX0" fmla="*/ 38609 w 38609"/>
                <a:gd name="connsiteY0" fmla="*/ 41881 h 41880"/>
                <a:gd name="connsiteX1" fmla="*/ 38609 w 38609"/>
                <a:gd name="connsiteY1" fmla="*/ 41881 h 41880"/>
                <a:gd name="connsiteX2" fmla="*/ 38609 w 38609"/>
                <a:gd name="connsiteY2" fmla="*/ 41881 h 41880"/>
                <a:gd name="connsiteX3" fmla="*/ 0 w 38609"/>
                <a:gd name="connsiteY3" fmla="*/ 0 h 41880"/>
                <a:gd name="connsiteX4" fmla="*/ 38609 w 38609"/>
                <a:gd name="connsiteY4" fmla="*/ 41881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09" h="41880">
                  <a:moveTo>
                    <a:pt x="38609" y="41881"/>
                  </a:moveTo>
                  <a:cubicBezTo>
                    <a:pt x="38609" y="41881"/>
                    <a:pt x="38609" y="41881"/>
                    <a:pt x="38609" y="41881"/>
                  </a:cubicBezTo>
                  <a:cubicBezTo>
                    <a:pt x="38609" y="41881"/>
                    <a:pt x="38609" y="41881"/>
                    <a:pt x="38609" y="41881"/>
                  </a:cubicBezTo>
                  <a:cubicBezTo>
                    <a:pt x="23558" y="30102"/>
                    <a:pt x="11779" y="15051"/>
                    <a:pt x="0" y="0"/>
                  </a:cubicBezTo>
                  <a:cubicBezTo>
                    <a:pt x="12434" y="15051"/>
                    <a:pt x="24212" y="30102"/>
                    <a:pt x="38609" y="418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1F0A1755-9552-4E37-AB73-0082B696A4D1}"/>
                </a:ext>
              </a:extLst>
            </p:cNvPr>
            <p:cNvSpPr/>
            <p:nvPr/>
          </p:nvSpPr>
          <p:spPr>
            <a:xfrm>
              <a:off x="6706544" y="412919"/>
              <a:ext cx="140039" cy="83107"/>
            </a:xfrm>
            <a:custGeom>
              <a:avLst/>
              <a:gdLst>
                <a:gd name="connsiteX0" fmla="*/ 140039 w 140039"/>
                <a:gd name="connsiteY0" fmla="*/ 83107 h 83107"/>
                <a:gd name="connsiteX1" fmla="*/ 140039 w 140039"/>
                <a:gd name="connsiteY1" fmla="*/ 83107 h 83107"/>
                <a:gd name="connsiteX2" fmla="*/ 0 w 140039"/>
                <a:gd name="connsiteY2" fmla="*/ 0 h 83107"/>
                <a:gd name="connsiteX3" fmla="*/ 140039 w 140039"/>
                <a:gd name="connsiteY3" fmla="*/ 83107 h 83107"/>
                <a:gd name="connsiteX4" fmla="*/ 140039 w 140039"/>
                <a:gd name="connsiteY4" fmla="*/ 83107 h 8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039" h="83107">
                  <a:moveTo>
                    <a:pt x="140039" y="83107"/>
                  </a:moveTo>
                  <a:cubicBezTo>
                    <a:pt x="140039" y="83107"/>
                    <a:pt x="140039" y="83107"/>
                    <a:pt x="140039" y="83107"/>
                  </a:cubicBezTo>
                  <a:cubicBezTo>
                    <a:pt x="92269" y="56932"/>
                    <a:pt x="45153" y="30102"/>
                    <a:pt x="0" y="0"/>
                  </a:cubicBezTo>
                  <a:cubicBezTo>
                    <a:pt x="45153" y="29448"/>
                    <a:pt x="92269" y="56932"/>
                    <a:pt x="140039" y="83107"/>
                  </a:cubicBezTo>
                  <a:cubicBezTo>
                    <a:pt x="140039" y="83107"/>
                    <a:pt x="140039" y="83107"/>
                    <a:pt x="140039" y="8310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DDA6E6FC-E5FA-4718-9DDA-FE6F1CE69227}"/>
                </a:ext>
              </a:extLst>
            </p:cNvPr>
            <p:cNvSpPr/>
            <p:nvPr/>
          </p:nvSpPr>
          <p:spPr>
            <a:xfrm>
              <a:off x="6401599" y="235580"/>
              <a:ext cx="61512" cy="20940"/>
            </a:xfrm>
            <a:custGeom>
              <a:avLst/>
              <a:gdLst>
                <a:gd name="connsiteX0" fmla="*/ 61512 w 61512"/>
                <a:gd name="connsiteY0" fmla="*/ 20940 h 20940"/>
                <a:gd name="connsiteX1" fmla="*/ 61512 w 61512"/>
                <a:gd name="connsiteY1" fmla="*/ 20940 h 20940"/>
                <a:gd name="connsiteX2" fmla="*/ 0 w 61512"/>
                <a:gd name="connsiteY2" fmla="*/ 0 h 20940"/>
                <a:gd name="connsiteX3" fmla="*/ 61512 w 61512"/>
                <a:gd name="connsiteY3" fmla="*/ 20940 h 20940"/>
                <a:gd name="connsiteX4" fmla="*/ 61512 w 61512"/>
                <a:gd name="connsiteY4" fmla="*/ 20940 h 2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20940">
                  <a:moveTo>
                    <a:pt x="61512" y="20940"/>
                  </a:moveTo>
                  <a:cubicBezTo>
                    <a:pt x="61512" y="20940"/>
                    <a:pt x="61512" y="20940"/>
                    <a:pt x="61512" y="20940"/>
                  </a:cubicBezTo>
                  <a:cubicBezTo>
                    <a:pt x="40572" y="14397"/>
                    <a:pt x="20941" y="4581"/>
                    <a:pt x="0" y="0"/>
                  </a:cubicBezTo>
                  <a:cubicBezTo>
                    <a:pt x="21595" y="4581"/>
                    <a:pt x="41226" y="14397"/>
                    <a:pt x="61512" y="20940"/>
                  </a:cubicBezTo>
                  <a:cubicBezTo>
                    <a:pt x="61512" y="20940"/>
                    <a:pt x="61512" y="20940"/>
                    <a:pt x="61512" y="2094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FE4F8660-BED7-4126-B1D6-69AAAB49688C}"/>
                </a:ext>
              </a:extLst>
            </p:cNvPr>
            <p:cNvSpPr/>
            <p:nvPr/>
          </p:nvSpPr>
          <p:spPr>
            <a:xfrm>
              <a:off x="7632860" y="457125"/>
              <a:ext cx="554909" cy="286915"/>
            </a:xfrm>
            <a:custGeom>
              <a:avLst/>
              <a:gdLst>
                <a:gd name="connsiteX0" fmla="*/ 42835 w 554909"/>
                <a:gd name="connsiteY0" fmla="*/ 286916 h 286915"/>
                <a:gd name="connsiteX1" fmla="*/ 108274 w 554909"/>
                <a:gd name="connsiteY1" fmla="*/ 277100 h 286915"/>
                <a:gd name="connsiteX2" fmla="*/ 225409 w 554909"/>
                <a:gd name="connsiteY2" fmla="*/ 209698 h 286915"/>
                <a:gd name="connsiteX3" fmla="*/ 272525 w 554909"/>
                <a:gd name="connsiteY3" fmla="*/ 178941 h 286915"/>
                <a:gd name="connsiteX4" fmla="*/ 294775 w 554909"/>
                <a:gd name="connsiteY4" fmla="*/ 169126 h 286915"/>
                <a:gd name="connsiteX5" fmla="*/ 414528 w 554909"/>
                <a:gd name="connsiteY5" fmla="*/ 122664 h 286915"/>
                <a:gd name="connsiteX6" fmla="*/ 536899 w 554909"/>
                <a:gd name="connsiteY6" fmla="*/ 70313 h 286915"/>
                <a:gd name="connsiteX7" fmla="*/ 554567 w 554909"/>
                <a:gd name="connsiteY7" fmla="*/ 34976 h 286915"/>
                <a:gd name="connsiteX8" fmla="*/ 525120 w 554909"/>
                <a:gd name="connsiteY8" fmla="*/ 6183 h 286915"/>
                <a:gd name="connsiteX9" fmla="*/ 459681 w 554909"/>
                <a:gd name="connsiteY9" fmla="*/ 293 h 286915"/>
                <a:gd name="connsiteX10" fmla="*/ 264673 w 554909"/>
                <a:gd name="connsiteY10" fmla="*/ 8800 h 286915"/>
                <a:gd name="connsiteX11" fmla="*/ 227372 w 554909"/>
                <a:gd name="connsiteY11" fmla="*/ 11418 h 286915"/>
                <a:gd name="connsiteX12" fmla="*/ 173713 w 554909"/>
                <a:gd name="connsiteY12" fmla="*/ 31704 h 286915"/>
                <a:gd name="connsiteX13" fmla="*/ 83407 w 554909"/>
                <a:gd name="connsiteY13" fmla="*/ 125936 h 286915"/>
                <a:gd name="connsiteX14" fmla="*/ 74246 w 554909"/>
                <a:gd name="connsiteY14" fmla="*/ 139024 h 286915"/>
                <a:gd name="connsiteX15" fmla="*/ 16005 w 554909"/>
                <a:gd name="connsiteY15" fmla="*/ 221477 h 286915"/>
                <a:gd name="connsiteX16" fmla="*/ 7498 w 554909"/>
                <a:gd name="connsiteY16" fmla="*/ 236528 h 286915"/>
                <a:gd name="connsiteX17" fmla="*/ 42835 w 554909"/>
                <a:gd name="connsiteY17" fmla="*/ 286916 h 286915"/>
                <a:gd name="connsiteX18" fmla="*/ 82098 w 554909"/>
                <a:gd name="connsiteY18" fmla="*/ 184177 h 286915"/>
                <a:gd name="connsiteX19" fmla="*/ 114163 w 554909"/>
                <a:gd name="connsiteY19" fmla="*/ 123973 h 286915"/>
                <a:gd name="connsiteX20" fmla="*/ 150809 w 554909"/>
                <a:gd name="connsiteY20" fmla="*/ 78820 h 286915"/>
                <a:gd name="connsiteX21" fmla="*/ 191381 w 554909"/>
                <a:gd name="connsiteY21" fmla="*/ 46755 h 286915"/>
                <a:gd name="connsiteX22" fmla="*/ 242424 w 554909"/>
                <a:gd name="connsiteY22" fmla="*/ 31049 h 286915"/>
                <a:gd name="connsiteX23" fmla="*/ 339927 w 554909"/>
                <a:gd name="connsiteY23" fmla="*/ 29086 h 286915"/>
                <a:gd name="connsiteX24" fmla="*/ 445284 w 554909"/>
                <a:gd name="connsiteY24" fmla="*/ 22542 h 286915"/>
                <a:gd name="connsiteX25" fmla="*/ 517921 w 554909"/>
                <a:gd name="connsiteY25" fmla="*/ 27123 h 286915"/>
                <a:gd name="connsiteX26" fmla="*/ 531663 w 554909"/>
                <a:gd name="connsiteY26" fmla="*/ 36939 h 286915"/>
                <a:gd name="connsiteX27" fmla="*/ 523156 w 554909"/>
                <a:gd name="connsiteY27" fmla="*/ 53953 h 286915"/>
                <a:gd name="connsiteX28" fmla="*/ 407329 w 554909"/>
                <a:gd name="connsiteY28" fmla="*/ 103687 h 286915"/>
                <a:gd name="connsiteX29" fmla="*/ 290848 w 554909"/>
                <a:gd name="connsiteY29" fmla="*/ 149494 h 286915"/>
                <a:gd name="connsiteX30" fmla="*/ 263364 w 554909"/>
                <a:gd name="connsiteY30" fmla="*/ 161927 h 286915"/>
                <a:gd name="connsiteX31" fmla="*/ 213630 w 554909"/>
                <a:gd name="connsiteY31" fmla="*/ 195301 h 286915"/>
                <a:gd name="connsiteX32" fmla="*/ 91914 w 554909"/>
                <a:gd name="connsiteY32" fmla="*/ 262049 h 286915"/>
                <a:gd name="connsiteX33" fmla="*/ 33019 w 554909"/>
                <a:gd name="connsiteY33" fmla="*/ 263358 h 286915"/>
                <a:gd name="connsiteX34" fmla="*/ 82098 w 554909"/>
                <a:gd name="connsiteY34" fmla="*/ 184177 h 28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54909" h="286915">
                  <a:moveTo>
                    <a:pt x="42835" y="286916"/>
                  </a:moveTo>
                  <a:cubicBezTo>
                    <a:pt x="61812" y="284298"/>
                    <a:pt x="84716" y="281681"/>
                    <a:pt x="108274" y="277100"/>
                  </a:cubicBezTo>
                  <a:cubicBezTo>
                    <a:pt x="154735" y="267938"/>
                    <a:pt x="192036" y="241763"/>
                    <a:pt x="225409" y="209698"/>
                  </a:cubicBezTo>
                  <a:cubicBezTo>
                    <a:pt x="239152" y="195956"/>
                    <a:pt x="254203" y="185485"/>
                    <a:pt x="272525" y="178941"/>
                  </a:cubicBezTo>
                  <a:cubicBezTo>
                    <a:pt x="280378" y="176324"/>
                    <a:pt x="286922" y="171743"/>
                    <a:pt x="294775" y="169126"/>
                  </a:cubicBezTo>
                  <a:cubicBezTo>
                    <a:pt x="334692" y="152766"/>
                    <a:pt x="372647" y="133134"/>
                    <a:pt x="414528" y="122664"/>
                  </a:cubicBezTo>
                  <a:cubicBezTo>
                    <a:pt x="457718" y="111539"/>
                    <a:pt x="498944" y="93871"/>
                    <a:pt x="536899" y="70313"/>
                  </a:cubicBezTo>
                  <a:cubicBezTo>
                    <a:pt x="549987" y="62460"/>
                    <a:pt x="556531" y="50681"/>
                    <a:pt x="554567" y="34976"/>
                  </a:cubicBezTo>
                  <a:cubicBezTo>
                    <a:pt x="552604" y="19270"/>
                    <a:pt x="542134" y="8800"/>
                    <a:pt x="525120" y="6183"/>
                  </a:cubicBezTo>
                  <a:cubicBezTo>
                    <a:pt x="503525" y="2256"/>
                    <a:pt x="481930" y="-1016"/>
                    <a:pt x="459681" y="293"/>
                  </a:cubicBezTo>
                  <a:cubicBezTo>
                    <a:pt x="394896" y="2911"/>
                    <a:pt x="330112" y="10109"/>
                    <a:pt x="264673" y="8800"/>
                  </a:cubicBezTo>
                  <a:cubicBezTo>
                    <a:pt x="252240" y="8800"/>
                    <a:pt x="239806" y="9455"/>
                    <a:pt x="227372" y="11418"/>
                  </a:cubicBezTo>
                  <a:cubicBezTo>
                    <a:pt x="207741" y="13381"/>
                    <a:pt x="188764" y="18616"/>
                    <a:pt x="173713" y="31704"/>
                  </a:cubicBezTo>
                  <a:cubicBezTo>
                    <a:pt x="140339" y="59843"/>
                    <a:pt x="101730" y="83401"/>
                    <a:pt x="83407" y="125936"/>
                  </a:cubicBezTo>
                  <a:cubicBezTo>
                    <a:pt x="81444" y="130517"/>
                    <a:pt x="77517" y="134443"/>
                    <a:pt x="74246" y="139024"/>
                  </a:cubicBezTo>
                  <a:cubicBezTo>
                    <a:pt x="54614" y="165854"/>
                    <a:pt x="37599" y="195301"/>
                    <a:pt x="16005" y="221477"/>
                  </a:cubicBezTo>
                  <a:cubicBezTo>
                    <a:pt x="12079" y="226057"/>
                    <a:pt x="10115" y="231293"/>
                    <a:pt x="7498" y="236528"/>
                  </a:cubicBezTo>
                  <a:cubicBezTo>
                    <a:pt x="-8862" y="269247"/>
                    <a:pt x="954" y="285607"/>
                    <a:pt x="42835" y="286916"/>
                  </a:cubicBezTo>
                  <a:close/>
                  <a:moveTo>
                    <a:pt x="82098" y="184177"/>
                  </a:moveTo>
                  <a:cubicBezTo>
                    <a:pt x="91914" y="163890"/>
                    <a:pt x="103693" y="144259"/>
                    <a:pt x="114163" y="123973"/>
                  </a:cubicBezTo>
                  <a:cubicBezTo>
                    <a:pt x="123325" y="106304"/>
                    <a:pt x="133141" y="89290"/>
                    <a:pt x="150809" y="78820"/>
                  </a:cubicBezTo>
                  <a:cubicBezTo>
                    <a:pt x="165860" y="69658"/>
                    <a:pt x="176985" y="55916"/>
                    <a:pt x="191381" y="46755"/>
                  </a:cubicBezTo>
                  <a:cubicBezTo>
                    <a:pt x="207086" y="36285"/>
                    <a:pt x="224100" y="32358"/>
                    <a:pt x="242424" y="31049"/>
                  </a:cubicBezTo>
                  <a:cubicBezTo>
                    <a:pt x="275143" y="28432"/>
                    <a:pt x="307208" y="31704"/>
                    <a:pt x="339927" y="29086"/>
                  </a:cubicBezTo>
                  <a:cubicBezTo>
                    <a:pt x="375265" y="25814"/>
                    <a:pt x="409947" y="24505"/>
                    <a:pt x="445284" y="22542"/>
                  </a:cubicBezTo>
                  <a:cubicBezTo>
                    <a:pt x="469496" y="20579"/>
                    <a:pt x="493709" y="23197"/>
                    <a:pt x="517921" y="27123"/>
                  </a:cubicBezTo>
                  <a:cubicBezTo>
                    <a:pt x="523811" y="28432"/>
                    <a:pt x="530355" y="29741"/>
                    <a:pt x="531663" y="36939"/>
                  </a:cubicBezTo>
                  <a:cubicBezTo>
                    <a:pt x="532972" y="44792"/>
                    <a:pt x="529700" y="50027"/>
                    <a:pt x="523156" y="53953"/>
                  </a:cubicBezTo>
                  <a:cubicBezTo>
                    <a:pt x="487165" y="76202"/>
                    <a:pt x="447902" y="92562"/>
                    <a:pt x="407329" y="103687"/>
                  </a:cubicBezTo>
                  <a:cubicBezTo>
                    <a:pt x="366758" y="114811"/>
                    <a:pt x="329457" y="133789"/>
                    <a:pt x="290848" y="149494"/>
                  </a:cubicBezTo>
                  <a:cubicBezTo>
                    <a:pt x="281687" y="153420"/>
                    <a:pt x="272525" y="158001"/>
                    <a:pt x="263364" y="161927"/>
                  </a:cubicBezTo>
                  <a:cubicBezTo>
                    <a:pt x="244387" y="169780"/>
                    <a:pt x="228027" y="180905"/>
                    <a:pt x="213630" y="195301"/>
                  </a:cubicBezTo>
                  <a:cubicBezTo>
                    <a:pt x="179602" y="229329"/>
                    <a:pt x="140339" y="254196"/>
                    <a:pt x="91914" y="262049"/>
                  </a:cubicBezTo>
                  <a:cubicBezTo>
                    <a:pt x="72937" y="265321"/>
                    <a:pt x="53305" y="265975"/>
                    <a:pt x="33019" y="263358"/>
                  </a:cubicBezTo>
                  <a:cubicBezTo>
                    <a:pt x="48724" y="235219"/>
                    <a:pt x="68356" y="211661"/>
                    <a:pt x="82098" y="18417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E4E92F5E-4DD3-430E-889B-C7C73FB59215}"/>
                </a:ext>
              </a:extLst>
            </p:cNvPr>
            <p:cNvSpPr/>
            <p:nvPr/>
          </p:nvSpPr>
          <p:spPr>
            <a:xfrm>
              <a:off x="8216723" y="641787"/>
              <a:ext cx="403933" cy="196139"/>
            </a:xfrm>
            <a:custGeom>
              <a:avLst/>
              <a:gdLst>
                <a:gd name="connsiteX0" fmla="*/ 353522 w 403933"/>
                <a:gd name="connsiteY0" fmla="*/ 131047 h 196139"/>
                <a:gd name="connsiteX1" fmla="*/ 395403 w 403933"/>
                <a:gd name="connsiteY1" fmla="*/ 68225 h 196139"/>
                <a:gd name="connsiteX2" fmla="*/ 364647 w 403933"/>
                <a:gd name="connsiteY2" fmla="*/ 2132 h 196139"/>
                <a:gd name="connsiteX3" fmla="*/ 280231 w 403933"/>
                <a:gd name="connsiteY3" fmla="*/ 4095 h 196139"/>
                <a:gd name="connsiteX4" fmla="*/ 239004 w 403933"/>
                <a:gd name="connsiteY4" fmla="*/ 14565 h 196139"/>
                <a:gd name="connsiteX5" fmla="*/ 136265 w 403933"/>
                <a:gd name="connsiteY5" fmla="*/ 43359 h 196139"/>
                <a:gd name="connsiteX6" fmla="*/ 12585 w 403933"/>
                <a:gd name="connsiteY6" fmla="*/ 90475 h 196139"/>
                <a:gd name="connsiteX7" fmla="*/ 8659 w 403933"/>
                <a:gd name="connsiteY7" fmla="*/ 128429 h 196139"/>
                <a:gd name="connsiteX8" fmla="*/ 15857 w 403933"/>
                <a:gd name="connsiteY8" fmla="*/ 134319 h 196139"/>
                <a:gd name="connsiteX9" fmla="*/ 101582 w 403933"/>
                <a:gd name="connsiteY9" fmla="*/ 179472 h 196139"/>
                <a:gd name="connsiteX10" fmla="*/ 172256 w 403933"/>
                <a:gd name="connsiteY10" fmla="*/ 195831 h 196139"/>
                <a:gd name="connsiteX11" fmla="*/ 273687 w 403933"/>
                <a:gd name="connsiteY11" fmla="*/ 184707 h 196139"/>
                <a:gd name="connsiteX12" fmla="*/ 353522 w 403933"/>
                <a:gd name="connsiteY12" fmla="*/ 131047 h 196139"/>
                <a:gd name="connsiteX13" fmla="*/ 242276 w 403933"/>
                <a:gd name="connsiteY13" fmla="*/ 167038 h 196139"/>
                <a:gd name="connsiteX14" fmla="*/ 236386 w 403933"/>
                <a:gd name="connsiteY14" fmla="*/ 167693 h 196139"/>
                <a:gd name="connsiteX15" fmla="*/ 157860 w 403933"/>
                <a:gd name="connsiteY15" fmla="*/ 164421 h 196139"/>
                <a:gd name="connsiteX16" fmla="*/ 21747 w 403933"/>
                <a:gd name="connsiteY16" fmla="*/ 114033 h 196139"/>
                <a:gd name="connsiteX17" fmla="*/ 16511 w 403933"/>
                <a:gd name="connsiteY17" fmla="*/ 110106 h 196139"/>
                <a:gd name="connsiteX18" fmla="*/ 21092 w 403933"/>
                <a:gd name="connsiteY18" fmla="*/ 104217 h 196139"/>
                <a:gd name="connsiteX19" fmla="*/ 128412 w 403933"/>
                <a:gd name="connsiteY19" fmla="*/ 58410 h 196139"/>
                <a:gd name="connsiteX20" fmla="*/ 289392 w 403933"/>
                <a:gd name="connsiteY20" fmla="*/ 23727 h 196139"/>
                <a:gd name="connsiteX21" fmla="*/ 360066 w 403933"/>
                <a:gd name="connsiteY21" fmla="*/ 18492 h 196139"/>
                <a:gd name="connsiteX22" fmla="*/ 373154 w 403933"/>
                <a:gd name="connsiteY22" fmla="*/ 18492 h 196139"/>
                <a:gd name="connsiteX23" fmla="*/ 386241 w 403933"/>
                <a:gd name="connsiteY23" fmla="*/ 33543 h 196139"/>
                <a:gd name="connsiteX24" fmla="*/ 377734 w 403933"/>
                <a:gd name="connsiteY24" fmla="*/ 53829 h 196139"/>
                <a:gd name="connsiteX25" fmla="*/ 341089 w 403933"/>
                <a:gd name="connsiteY25" fmla="*/ 106180 h 196139"/>
                <a:gd name="connsiteX26" fmla="*/ 242276 w 403933"/>
                <a:gd name="connsiteY26" fmla="*/ 167038 h 19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3933" h="196139">
                  <a:moveTo>
                    <a:pt x="353522" y="131047"/>
                  </a:moveTo>
                  <a:cubicBezTo>
                    <a:pt x="368573" y="110761"/>
                    <a:pt x="381661" y="89166"/>
                    <a:pt x="395403" y="68225"/>
                  </a:cubicBezTo>
                  <a:cubicBezTo>
                    <a:pt x="414380" y="37469"/>
                    <a:pt x="400638" y="8022"/>
                    <a:pt x="364647" y="2132"/>
                  </a:cubicBezTo>
                  <a:cubicBezTo>
                    <a:pt x="336508" y="-3103"/>
                    <a:pt x="308369" y="2786"/>
                    <a:pt x="280231" y="4095"/>
                  </a:cubicBezTo>
                  <a:cubicBezTo>
                    <a:pt x="265834" y="4750"/>
                    <a:pt x="252092" y="9330"/>
                    <a:pt x="239004" y="14565"/>
                  </a:cubicBezTo>
                  <a:cubicBezTo>
                    <a:pt x="205630" y="27653"/>
                    <a:pt x="171602" y="38124"/>
                    <a:pt x="136265" y="43359"/>
                  </a:cubicBezTo>
                  <a:cubicBezTo>
                    <a:pt x="91112" y="49902"/>
                    <a:pt x="51194" y="68880"/>
                    <a:pt x="12585" y="90475"/>
                  </a:cubicBezTo>
                  <a:cubicBezTo>
                    <a:pt x="-3120" y="98982"/>
                    <a:pt x="-3774" y="115996"/>
                    <a:pt x="8659" y="128429"/>
                  </a:cubicBezTo>
                  <a:cubicBezTo>
                    <a:pt x="10622" y="130392"/>
                    <a:pt x="13239" y="132356"/>
                    <a:pt x="15857" y="134319"/>
                  </a:cubicBezTo>
                  <a:cubicBezTo>
                    <a:pt x="40724" y="156568"/>
                    <a:pt x="71480" y="167038"/>
                    <a:pt x="101582" y="179472"/>
                  </a:cubicBezTo>
                  <a:cubicBezTo>
                    <a:pt x="126449" y="189287"/>
                    <a:pt x="151316" y="195831"/>
                    <a:pt x="172256" y="195831"/>
                  </a:cubicBezTo>
                  <a:cubicBezTo>
                    <a:pt x="210211" y="197795"/>
                    <a:pt x="241622" y="189942"/>
                    <a:pt x="273687" y="184707"/>
                  </a:cubicBezTo>
                  <a:cubicBezTo>
                    <a:pt x="308369" y="178163"/>
                    <a:pt x="333236" y="157877"/>
                    <a:pt x="353522" y="131047"/>
                  </a:cubicBezTo>
                  <a:close/>
                  <a:moveTo>
                    <a:pt x="242276" y="167038"/>
                  </a:moveTo>
                  <a:cubicBezTo>
                    <a:pt x="240313" y="167038"/>
                    <a:pt x="238350" y="167038"/>
                    <a:pt x="236386" y="167693"/>
                  </a:cubicBezTo>
                  <a:cubicBezTo>
                    <a:pt x="209556" y="176200"/>
                    <a:pt x="184035" y="171619"/>
                    <a:pt x="157860" y="164421"/>
                  </a:cubicBezTo>
                  <a:cubicBezTo>
                    <a:pt x="111398" y="151333"/>
                    <a:pt x="66245" y="133664"/>
                    <a:pt x="21747" y="114033"/>
                  </a:cubicBezTo>
                  <a:cubicBezTo>
                    <a:pt x="19783" y="113378"/>
                    <a:pt x="17166" y="113378"/>
                    <a:pt x="16511" y="110106"/>
                  </a:cubicBezTo>
                  <a:cubicBezTo>
                    <a:pt x="16511" y="106834"/>
                    <a:pt x="19129" y="105526"/>
                    <a:pt x="21092" y="104217"/>
                  </a:cubicBezTo>
                  <a:cubicBezTo>
                    <a:pt x="55775" y="85894"/>
                    <a:pt x="90458" y="68880"/>
                    <a:pt x="128412" y="58410"/>
                  </a:cubicBezTo>
                  <a:cubicBezTo>
                    <a:pt x="181418" y="43359"/>
                    <a:pt x="235078" y="32888"/>
                    <a:pt x="289392" y="23727"/>
                  </a:cubicBezTo>
                  <a:cubicBezTo>
                    <a:pt x="311641" y="19801"/>
                    <a:pt x="333890" y="17837"/>
                    <a:pt x="360066" y="18492"/>
                  </a:cubicBezTo>
                  <a:cubicBezTo>
                    <a:pt x="362029" y="18492"/>
                    <a:pt x="367264" y="18492"/>
                    <a:pt x="373154" y="18492"/>
                  </a:cubicBezTo>
                  <a:cubicBezTo>
                    <a:pt x="383624" y="18492"/>
                    <a:pt x="388205" y="23727"/>
                    <a:pt x="386241" y="33543"/>
                  </a:cubicBezTo>
                  <a:cubicBezTo>
                    <a:pt x="384933" y="40741"/>
                    <a:pt x="382969" y="47939"/>
                    <a:pt x="377734" y="53829"/>
                  </a:cubicBezTo>
                  <a:cubicBezTo>
                    <a:pt x="362684" y="69534"/>
                    <a:pt x="352213" y="87857"/>
                    <a:pt x="341089" y="106180"/>
                  </a:cubicBezTo>
                  <a:cubicBezTo>
                    <a:pt x="318839" y="142826"/>
                    <a:pt x="286775" y="163766"/>
                    <a:pt x="242276" y="16703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9D03B62C-B6A4-43DA-99F1-E0C3CB73CBAD}"/>
                </a:ext>
              </a:extLst>
            </p:cNvPr>
            <p:cNvSpPr/>
            <p:nvPr/>
          </p:nvSpPr>
          <p:spPr>
            <a:xfrm>
              <a:off x="7038974" y="325142"/>
              <a:ext cx="271241" cy="375324"/>
            </a:xfrm>
            <a:custGeom>
              <a:avLst/>
              <a:gdLst>
                <a:gd name="connsiteX0" fmla="*/ 270917 w 271241"/>
                <a:gd name="connsiteY0" fmla="*/ 329902 h 375324"/>
                <a:gd name="connsiteX1" fmla="*/ 227728 w 271241"/>
                <a:gd name="connsiteY1" fmla="*/ 196406 h 375324"/>
                <a:gd name="connsiteX2" fmla="*/ 168833 w 271241"/>
                <a:gd name="connsiteY2" fmla="*/ 125078 h 375324"/>
                <a:gd name="connsiteX3" fmla="*/ 103394 w 271241"/>
                <a:gd name="connsiteY3" fmla="*/ 36735 h 375324"/>
                <a:gd name="connsiteX4" fmla="*/ 27484 w 271241"/>
                <a:gd name="connsiteY4" fmla="*/ 89 h 375324"/>
                <a:gd name="connsiteX5" fmla="*/ 0 w 271241"/>
                <a:gd name="connsiteY5" fmla="*/ 29537 h 375324"/>
                <a:gd name="connsiteX6" fmla="*/ 12434 w 271241"/>
                <a:gd name="connsiteY6" fmla="*/ 66183 h 375324"/>
                <a:gd name="connsiteX7" fmla="*/ 51697 w 271241"/>
                <a:gd name="connsiteY7" fmla="*/ 151253 h 375324"/>
                <a:gd name="connsiteX8" fmla="*/ 87034 w 271241"/>
                <a:gd name="connsiteY8" fmla="*/ 244177 h 375324"/>
                <a:gd name="connsiteX9" fmla="*/ 126952 w 271241"/>
                <a:gd name="connsiteY9" fmla="*/ 297182 h 375324"/>
                <a:gd name="connsiteX10" fmla="*/ 180612 w 271241"/>
                <a:gd name="connsiteY10" fmla="*/ 335791 h 375324"/>
                <a:gd name="connsiteX11" fmla="*/ 237544 w 271241"/>
                <a:gd name="connsiteY11" fmla="*/ 372437 h 375324"/>
                <a:gd name="connsiteX12" fmla="*/ 267645 w 271241"/>
                <a:gd name="connsiteY12" fmla="*/ 358695 h 375324"/>
                <a:gd name="connsiteX13" fmla="*/ 270917 w 271241"/>
                <a:gd name="connsiteY13" fmla="*/ 329902 h 375324"/>
                <a:gd name="connsiteX14" fmla="*/ 255212 w 271241"/>
                <a:gd name="connsiteY14" fmla="*/ 354114 h 375324"/>
                <a:gd name="connsiteX15" fmla="*/ 244088 w 271241"/>
                <a:gd name="connsiteY15" fmla="*/ 358695 h 375324"/>
                <a:gd name="connsiteX16" fmla="*/ 196317 w 271241"/>
                <a:gd name="connsiteY16" fmla="*/ 324012 h 375324"/>
                <a:gd name="connsiteX17" fmla="*/ 143311 w 271241"/>
                <a:gd name="connsiteY17" fmla="*/ 272970 h 375324"/>
                <a:gd name="connsiteX18" fmla="*/ 109283 w 271241"/>
                <a:gd name="connsiteY18" fmla="*/ 216038 h 375324"/>
                <a:gd name="connsiteX19" fmla="*/ 38609 w 271241"/>
                <a:gd name="connsiteY19" fmla="*/ 64220 h 375324"/>
                <a:gd name="connsiteX20" fmla="*/ 18323 w 271241"/>
                <a:gd name="connsiteY20" fmla="*/ 27574 h 375324"/>
                <a:gd name="connsiteX21" fmla="*/ 22249 w 271241"/>
                <a:gd name="connsiteY21" fmla="*/ 15795 h 375324"/>
                <a:gd name="connsiteX22" fmla="*/ 45807 w 271241"/>
                <a:gd name="connsiteY22" fmla="*/ 13832 h 375324"/>
                <a:gd name="connsiteX23" fmla="*/ 93578 w 271241"/>
                <a:gd name="connsiteY23" fmla="*/ 43279 h 375324"/>
                <a:gd name="connsiteX24" fmla="*/ 118445 w 271241"/>
                <a:gd name="connsiteY24" fmla="*/ 75344 h 375324"/>
                <a:gd name="connsiteX25" fmla="*/ 121062 w 271241"/>
                <a:gd name="connsiteY25" fmla="*/ 77962 h 375324"/>
                <a:gd name="connsiteX26" fmla="*/ 221838 w 271241"/>
                <a:gd name="connsiteY26" fmla="*/ 208840 h 375324"/>
                <a:gd name="connsiteX27" fmla="*/ 258484 w 271241"/>
                <a:gd name="connsiteY27" fmla="*/ 324012 h 375324"/>
                <a:gd name="connsiteX28" fmla="*/ 255212 w 271241"/>
                <a:gd name="connsiteY28" fmla="*/ 354114 h 3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241" h="375324">
                  <a:moveTo>
                    <a:pt x="270917" y="329902"/>
                  </a:moveTo>
                  <a:cubicBezTo>
                    <a:pt x="270917" y="286712"/>
                    <a:pt x="251940" y="229126"/>
                    <a:pt x="227728" y="196406"/>
                  </a:cubicBezTo>
                  <a:cubicBezTo>
                    <a:pt x="209405" y="171539"/>
                    <a:pt x="188464" y="148636"/>
                    <a:pt x="168833" y="125078"/>
                  </a:cubicBezTo>
                  <a:cubicBezTo>
                    <a:pt x="145929" y="96939"/>
                    <a:pt x="126297" y="65528"/>
                    <a:pt x="103394" y="36735"/>
                  </a:cubicBezTo>
                  <a:cubicBezTo>
                    <a:pt x="83762" y="11868"/>
                    <a:pt x="59550" y="-1219"/>
                    <a:pt x="27484" y="89"/>
                  </a:cubicBezTo>
                  <a:cubicBezTo>
                    <a:pt x="10470" y="744"/>
                    <a:pt x="655" y="12523"/>
                    <a:pt x="0" y="29537"/>
                  </a:cubicBezTo>
                  <a:cubicBezTo>
                    <a:pt x="0" y="43279"/>
                    <a:pt x="5235" y="55058"/>
                    <a:pt x="12434" y="66183"/>
                  </a:cubicBezTo>
                  <a:cubicBezTo>
                    <a:pt x="29448" y="93013"/>
                    <a:pt x="40572" y="121806"/>
                    <a:pt x="51697" y="151253"/>
                  </a:cubicBezTo>
                  <a:cubicBezTo>
                    <a:pt x="62822" y="182664"/>
                    <a:pt x="73292" y="214075"/>
                    <a:pt x="87034" y="244177"/>
                  </a:cubicBezTo>
                  <a:cubicBezTo>
                    <a:pt x="96195" y="265117"/>
                    <a:pt x="111246" y="281477"/>
                    <a:pt x="126952" y="297182"/>
                  </a:cubicBezTo>
                  <a:cubicBezTo>
                    <a:pt x="143311" y="312888"/>
                    <a:pt x="164252" y="320740"/>
                    <a:pt x="180612" y="335791"/>
                  </a:cubicBezTo>
                  <a:cubicBezTo>
                    <a:pt x="197626" y="351497"/>
                    <a:pt x="216603" y="363276"/>
                    <a:pt x="237544" y="372437"/>
                  </a:cubicBezTo>
                  <a:cubicBezTo>
                    <a:pt x="252595" y="378981"/>
                    <a:pt x="263065" y="374400"/>
                    <a:pt x="267645" y="358695"/>
                  </a:cubicBezTo>
                  <a:cubicBezTo>
                    <a:pt x="271572" y="348225"/>
                    <a:pt x="271572" y="337754"/>
                    <a:pt x="270917" y="329902"/>
                  </a:cubicBezTo>
                  <a:close/>
                  <a:moveTo>
                    <a:pt x="255212" y="354114"/>
                  </a:moveTo>
                  <a:cubicBezTo>
                    <a:pt x="253249" y="360658"/>
                    <a:pt x="250631" y="363276"/>
                    <a:pt x="244088" y="358695"/>
                  </a:cubicBezTo>
                  <a:cubicBezTo>
                    <a:pt x="227073" y="348225"/>
                    <a:pt x="211368" y="337100"/>
                    <a:pt x="196317" y="324012"/>
                  </a:cubicBezTo>
                  <a:cubicBezTo>
                    <a:pt x="177340" y="308307"/>
                    <a:pt x="162943" y="288021"/>
                    <a:pt x="143311" y="272970"/>
                  </a:cubicBezTo>
                  <a:cubicBezTo>
                    <a:pt x="124989" y="258573"/>
                    <a:pt x="116482" y="236978"/>
                    <a:pt x="109283" y="216038"/>
                  </a:cubicBezTo>
                  <a:cubicBezTo>
                    <a:pt x="90306" y="163032"/>
                    <a:pt x="66748" y="112644"/>
                    <a:pt x="38609" y="64220"/>
                  </a:cubicBezTo>
                  <a:cubicBezTo>
                    <a:pt x="31411" y="52441"/>
                    <a:pt x="26830" y="39353"/>
                    <a:pt x="18323" y="27574"/>
                  </a:cubicBezTo>
                  <a:cubicBezTo>
                    <a:pt x="14397" y="22339"/>
                    <a:pt x="16360" y="18412"/>
                    <a:pt x="22249" y="15795"/>
                  </a:cubicBezTo>
                  <a:cubicBezTo>
                    <a:pt x="30102" y="11868"/>
                    <a:pt x="38609" y="11868"/>
                    <a:pt x="45807" y="13832"/>
                  </a:cubicBezTo>
                  <a:cubicBezTo>
                    <a:pt x="64785" y="17758"/>
                    <a:pt x="82453" y="25611"/>
                    <a:pt x="93578" y="43279"/>
                  </a:cubicBezTo>
                  <a:cubicBezTo>
                    <a:pt x="100776" y="54404"/>
                    <a:pt x="108629" y="65528"/>
                    <a:pt x="118445" y="75344"/>
                  </a:cubicBezTo>
                  <a:cubicBezTo>
                    <a:pt x="119099" y="75999"/>
                    <a:pt x="120408" y="76653"/>
                    <a:pt x="121062" y="77962"/>
                  </a:cubicBezTo>
                  <a:cubicBezTo>
                    <a:pt x="147892" y="127041"/>
                    <a:pt x="191736" y="162378"/>
                    <a:pt x="221838" y="208840"/>
                  </a:cubicBezTo>
                  <a:cubicBezTo>
                    <a:pt x="244088" y="243522"/>
                    <a:pt x="257175" y="282131"/>
                    <a:pt x="258484" y="324012"/>
                  </a:cubicBezTo>
                  <a:cubicBezTo>
                    <a:pt x="257830" y="334482"/>
                    <a:pt x="258484" y="344298"/>
                    <a:pt x="255212" y="35411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9D9EA688-8792-4EDF-A37A-A53162C4860A}"/>
                </a:ext>
              </a:extLst>
            </p:cNvPr>
            <p:cNvSpPr/>
            <p:nvPr/>
          </p:nvSpPr>
          <p:spPr>
            <a:xfrm>
              <a:off x="7505267" y="589604"/>
              <a:ext cx="100407" cy="481630"/>
            </a:xfrm>
            <a:custGeom>
              <a:avLst/>
              <a:gdLst>
                <a:gd name="connsiteX0" fmla="*/ 100408 w 100407"/>
                <a:gd name="connsiteY0" fmla="*/ 1963 h 481630"/>
                <a:gd name="connsiteX1" fmla="*/ 95173 w 100407"/>
                <a:gd name="connsiteY1" fmla="*/ 0 h 481630"/>
                <a:gd name="connsiteX2" fmla="*/ 95173 w 100407"/>
                <a:gd name="connsiteY2" fmla="*/ 0 h 481630"/>
                <a:gd name="connsiteX3" fmla="*/ 91246 w 100407"/>
                <a:gd name="connsiteY3" fmla="*/ 5890 h 481630"/>
                <a:gd name="connsiteX4" fmla="*/ 38895 w 100407"/>
                <a:gd name="connsiteY4" fmla="*/ 92923 h 481630"/>
                <a:gd name="connsiteX5" fmla="*/ 2249 w 100407"/>
                <a:gd name="connsiteY5" fmla="*/ 331121 h 481630"/>
                <a:gd name="connsiteX6" fmla="*/ 29079 w 100407"/>
                <a:gd name="connsiteY6" fmla="*/ 461999 h 481630"/>
                <a:gd name="connsiteX7" fmla="*/ 44130 w 100407"/>
                <a:gd name="connsiteY7" fmla="*/ 481631 h 481630"/>
                <a:gd name="connsiteX8" fmla="*/ 42822 w 100407"/>
                <a:gd name="connsiteY8" fmla="*/ 475087 h 481630"/>
                <a:gd name="connsiteX9" fmla="*/ 20572 w 100407"/>
                <a:gd name="connsiteY9" fmla="*/ 375619 h 481630"/>
                <a:gd name="connsiteX10" fmla="*/ 14028 w 100407"/>
                <a:gd name="connsiteY10" fmla="*/ 278770 h 481630"/>
                <a:gd name="connsiteX11" fmla="*/ 29734 w 100407"/>
                <a:gd name="connsiteY11" fmla="*/ 170141 h 481630"/>
                <a:gd name="connsiteX12" fmla="*/ 100408 w 100407"/>
                <a:gd name="connsiteY12" fmla="*/ 1963 h 48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407" h="481630">
                  <a:moveTo>
                    <a:pt x="100408" y="1963"/>
                  </a:moveTo>
                  <a:cubicBezTo>
                    <a:pt x="98445" y="1309"/>
                    <a:pt x="97136" y="654"/>
                    <a:pt x="95173" y="0"/>
                  </a:cubicBezTo>
                  <a:cubicBezTo>
                    <a:pt x="95173" y="0"/>
                    <a:pt x="95173" y="0"/>
                    <a:pt x="95173" y="0"/>
                  </a:cubicBezTo>
                  <a:cubicBezTo>
                    <a:pt x="93864" y="1963"/>
                    <a:pt x="92555" y="3926"/>
                    <a:pt x="91246" y="5890"/>
                  </a:cubicBezTo>
                  <a:cubicBezTo>
                    <a:pt x="72269" y="34028"/>
                    <a:pt x="50674" y="60858"/>
                    <a:pt x="38895" y="92923"/>
                  </a:cubicBezTo>
                  <a:cubicBezTo>
                    <a:pt x="10102" y="169487"/>
                    <a:pt x="-6258" y="248668"/>
                    <a:pt x="2249" y="331121"/>
                  </a:cubicBezTo>
                  <a:cubicBezTo>
                    <a:pt x="6830" y="375619"/>
                    <a:pt x="8793" y="420772"/>
                    <a:pt x="29079" y="461999"/>
                  </a:cubicBezTo>
                  <a:cubicBezTo>
                    <a:pt x="32351" y="468543"/>
                    <a:pt x="34314" y="477050"/>
                    <a:pt x="44130" y="481631"/>
                  </a:cubicBezTo>
                  <a:cubicBezTo>
                    <a:pt x="43476" y="478359"/>
                    <a:pt x="42822" y="476395"/>
                    <a:pt x="42822" y="475087"/>
                  </a:cubicBezTo>
                  <a:cubicBezTo>
                    <a:pt x="34969" y="442367"/>
                    <a:pt x="21881" y="410956"/>
                    <a:pt x="20572" y="375619"/>
                  </a:cubicBezTo>
                  <a:cubicBezTo>
                    <a:pt x="19918" y="343554"/>
                    <a:pt x="13374" y="310835"/>
                    <a:pt x="14028" y="278770"/>
                  </a:cubicBezTo>
                  <a:cubicBezTo>
                    <a:pt x="14682" y="242124"/>
                    <a:pt x="21881" y="206133"/>
                    <a:pt x="29734" y="170141"/>
                  </a:cubicBezTo>
                  <a:cubicBezTo>
                    <a:pt x="42822" y="109937"/>
                    <a:pt x="65725" y="53660"/>
                    <a:pt x="100408" y="196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850EC801-D10B-4F3A-938B-890F34020FDA}"/>
                </a:ext>
              </a:extLst>
            </p:cNvPr>
            <p:cNvSpPr/>
            <p:nvPr/>
          </p:nvSpPr>
          <p:spPr>
            <a:xfrm>
              <a:off x="7596514" y="589604"/>
              <a:ext cx="3926" cy="5889"/>
            </a:xfrm>
            <a:custGeom>
              <a:avLst/>
              <a:gdLst>
                <a:gd name="connsiteX0" fmla="*/ 3927 w 3926"/>
                <a:gd name="connsiteY0" fmla="*/ 0 h 5889"/>
                <a:gd name="connsiteX1" fmla="*/ 3927 w 3926"/>
                <a:gd name="connsiteY1" fmla="*/ 0 h 5889"/>
                <a:gd name="connsiteX2" fmla="*/ 0 w 3926"/>
                <a:gd name="connsiteY2" fmla="*/ 5890 h 5889"/>
                <a:gd name="connsiteX3" fmla="*/ 3927 w 3926"/>
                <a:gd name="connsiteY3" fmla="*/ 0 h 5889"/>
                <a:gd name="connsiteX4" fmla="*/ 3927 w 3926"/>
                <a:gd name="connsiteY4" fmla="*/ 0 h 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" h="5889">
                  <a:moveTo>
                    <a:pt x="3927" y="0"/>
                  </a:moveTo>
                  <a:lnTo>
                    <a:pt x="3927" y="0"/>
                  </a:lnTo>
                  <a:cubicBezTo>
                    <a:pt x="2618" y="1963"/>
                    <a:pt x="1309" y="3926"/>
                    <a:pt x="0" y="5890"/>
                  </a:cubicBezTo>
                  <a:cubicBezTo>
                    <a:pt x="1309" y="3926"/>
                    <a:pt x="2618" y="1963"/>
                    <a:pt x="3927" y="0"/>
                  </a:cubicBezTo>
                  <a:cubicBezTo>
                    <a:pt x="3927" y="0"/>
                    <a:pt x="3927" y="0"/>
                    <a:pt x="3927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55D3734A-6BF3-4BA8-BEF5-8E4A8C2318D4}"/>
                </a:ext>
              </a:extLst>
            </p:cNvPr>
            <p:cNvSpPr/>
            <p:nvPr/>
          </p:nvSpPr>
          <p:spPr>
            <a:xfrm>
              <a:off x="7552585" y="866700"/>
              <a:ext cx="106596" cy="127896"/>
            </a:xfrm>
            <a:custGeom>
              <a:avLst/>
              <a:gdLst>
                <a:gd name="connsiteX0" fmla="*/ 36076 w 106596"/>
                <a:gd name="connsiteY0" fmla="*/ 120773 h 127896"/>
                <a:gd name="connsiteX1" fmla="*/ 74685 w 106596"/>
                <a:gd name="connsiteY1" fmla="*/ 101141 h 127896"/>
                <a:gd name="connsiteX2" fmla="*/ 96279 w 106596"/>
                <a:gd name="connsiteY2" fmla="*/ 90017 h 127896"/>
                <a:gd name="connsiteX3" fmla="*/ 105441 w 106596"/>
                <a:gd name="connsiteY3" fmla="*/ 74311 h 127896"/>
                <a:gd name="connsiteX4" fmla="*/ 65523 w 106596"/>
                <a:gd name="connsiteY4" fmla="*/ 4292 h 127896"/>
                <a:gd name="connsiteX5" fmla="*/ 15135 w 106596"/>
                <a:gd name="connsiteY5" fmla="*/ 22615 h 127896"/>
                <a:gd name="connsiteX6" fmla="*/ 84 w 106596"/>
                <a:gd name="connsiteY6" fmla="*/ 81510 h 127896"/>
                <a:gd name="connsiteX7" fmla="*/ 5974 w 106596"/>
                <a:gd name="connsiteY7" fmla="*/ 109648 h 127896"/>
                <a:gd name="connsiteX8" fmla="*/ 36076 w 106596"/>
                <a:gd name="connsiteY8" fmla="*/ 120773 h 127896"/>
                <a:gd name="connsiteX9" fmla="*/ 28223 w 106596"/>
                <a:gd name="connsiteY9" fmla="*/ 31122 h 127896"/>
                <a:gd name="connsiteX10" fmla="*/ 55707 w 106596"/>
                <a:gd name="connsiteY10" fmla="*/ 23269 h 127896"/>
                <a:gd name="connsiteX11" fmla="*/ 87773 w 106596"/>
                <a:gd name="connsiteY11" fmla="*/ 54025 h 127896"/>
                <a:gd name="connsiteX12" fmla="*/ 79920 w 106596"/>
                <a:gd name="connsiteY12" fmla="*/ 80855 h 127896"/>
                <a:gd name="connsiteX13" fmla="*/ 29532 w 106596"/>
                <a:gd name="connsiteY13" fmla="*/ 105068 h 127896"/>
                <a:gd name="connsiteX14" fmla="*/ 22988 w 106596"/>
                <a:gd name="connsiteY14" fmla="*/ 103104 h 127896"/>
                <a:gd name="connsiteX15" fmla="*/ 18407 w 106596"/>
                <a:gd name="connsiteY15" fmla="*/ 80855 h 127896"/>
                <a:gd name="connsiteX16" fmla="*/ 28223 w 106596"/>
                <a:gd name="connsiteY16" fmla="*/ 31122 h 12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596" h="127896">
                  <a:moveTo>
                    <a:pt x="36076" y="120773"/>
                  </a:moveTo>
                  <a:cubicBezTo>
                    <a:pt x="47855" y="112266"/>
                    <a:pt x="60288" y="105068"/>
                    <a:pt x="74685" y="101141"/>
                  </a:cubicBezTo>
                  <a:cubicBezTo>
                    <a:pt x="82537" y="99178"/>
                    <a:pt x="89736" y="95252"/>
                    <a:pt x="96279" y="90017"/>
                  </a:cubicBezTo>
                  <a:cubicBezTo>
                    <a:pt x="101515" y="86090"/>
                    <a:pt x="104786" y="80855"/>
                    <a:pt x="105441" y="74311"/>
                  </a:cubicBezTo>
                  <a:cubicBezTo>
                    <a:pt x="110676" y="38974"/>
                    <a:pt x="98243" y="17379"/>
                    <a:pt x="65523" y="4292"/>
                  </a:cubicBezTo>
                  <a:cubicBezTo>
                    <a:pt x="41965" y="-4870"/>
                    <a:pt x="26914" y="365"/>
                    <a:pt x="15135" y="22615"/>
                  </a:cubicBezTo>
                  <a:cubicBezTo>
                    <a:pt x="5320" y="40937"/>
                    <a:pt x="84" y="60569"/>
                    <a:pt x="84" y="81510"/>
                  </a:cubicBezTo>
                  <a:cubicBezTo>
                    <a:pt x="-570" y="91325"/>
                    <a:pt x="2702" y="100487"/>
                    <a:pt x="5974" y="109648"/>
                  </a:cubicBezTo>
                  <a:cubicBezTo>
                    <a:pt x="10555" y="129280"/>
                    <a:pt x="19716" y="133206"/>
                    <a:pt x="36076" y="120773"/>
                  </a:cubicBezTo>
                  <a:close/>
                  <a:moveTo>
                    <a:pt x="28223" y="31122"/>
                  </a:moveTo>
                  <a:cubicBezTo>
                    <a:pt x="35421" y="16071"/>
                    <a:pt x="41311" y="15416"/>
                    <a:pt x="55707" y="23269"/>
                  </a:cubicBezTo>
                  <a:cubicBezTo>
                    <a:pt x="68795" y="29813"/>
                    <a:pt x="80574" y="39629"/>
                    <a:pt x="87773" y="54025"/>
                  </a:cubicBezTo>
                  <a:cubicBezTo>
                    <a:pt x="93662" y="65804"/>
                    <a:pt x="91699" y="75620"/>
                    <a:pt x="79920" y="80855"/>
                  </a:cubicBezTo>
                  <a:cubicBezTo>
                    <a:pt x="62906" y="88053"/>
                    <a:pt x="43274" y="91325"/>
                    <a:pt x="29532" y="105068"/>
                  </a:cubicBezTo>
                  <a:cubicBezTo>
                    <a:pt x="26914" y="107685"/>
                    <a:pt x="24297" y="107685"/>
                    <a:pt x="22988" y="103104"/>
                  </a:cubicBezTo>
                  <a:cubicBezTo>
                    <a:pt x="21025" y="95906"/>
                    <a:pt x="18407" y="89362"/>
                    <a:pt x="18407" y="80855"/>
                  </a:cubicBezTo>
                  <a:cubicBezTo>
                    <a:pt x="20370" y="64495"/>
                    <a:pt x="20370" y="47481"/>
                    <a:pt x="28223" y="3112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92AA57BC-6336-46DE-B4B2-EC135B150241}"/>
                </a:ext>
              </a:extLst>
            </p:cNvPr>
            <p:cNvSpPr/>
            <p:nvPr/>
          </p:nvSpPr>
          <p:spPr>
            <a:xfrm>
              <a:off x="6973124" y="747195"/>
              <a:ext cx="115890" cy="79952"/>
            </a:xfrm>
            <a:custGeom>
              <a:avLst/>
              <a:gdLst>
                <a:gd name="connsiteX0" fmla="*/ 63232 w 115890"/>
                <a:gd name="connsiteY0" fmla="*/ 71445 h 79952"/>
                <a:gd name="connsiteX1" fmla="*/ 108385 w 115890"/>
                <a:gd name="connsiteY1" fmla="*/ 34145 h 79952"/>
                <a:gd name="connsiteX2" fmla="*/ 111003 w 115890"/>
                <a:gd name="connsiteY2" fmla="*/ 9278 h 79952"/>
                <a:gd name="connsiteX3" fmla="*/ 88753 w 115890"/>
                <a:gd name="connsiteY3" fmla="*/ 117 h 79952"/>
                <a:gd name="connsiteX4" fmla="*/ 37711 w 115890"/>
                <a:gd name="connsiteY4" fmla="*/ 4043 h 79952"/>
                <a:gd name="connsiteX5" fmla="*/ 3683 w 115890"/>
                <a:gd name="connsiteY5" fmla="*/ 28256 h 79952"/>
                <a:gd name="connsiteX6" fmla="*/ 35748 w 115890"/>
                <a:gd name="connsiteY6" fmla="*/ 79952 h 79952"/>
                <a:gd name="connsiteX7" fmla="*/ 63232 w 115890"/>
                <a:gd name="connsiteY7" fmla="*/ 71445 h 79952"/>
                <a:gd name="connsiteX8" fmla="*/ 20697 w 115890"/>
                <a:gd name="connsiteY8" fmla="*/ 56394 h 79952"/>
                <a:gd name="connsiteX9" fmla="*/ 23969 w 115890"/>
                <a:gd name="connsiteY9" fmla="*/ 28910 h 79952"/>
                <a:gd name="connsiteX10" fmla="*/ 37711 w 115890"/>
                <a:gd name="connsiteY10" fmla="*/ 21057 h 79952"/>
                <a:gd name="connsiteX11" fmla="*/ 93989 w 115890"/>
                <a:gd name="connsiteY11" fmla="*/ 16477 h 79952"/>
                <a:gd name="connsiteX12" fmla="*/ 99878 w 115890"/>
                <a:gd name="connsiteY12" fmla="*/ 17785 h 79952"/>
                <a:gd name="connsiteX13" fmla="*/ 95952 w 115890"/>
                <a:gd name="connsiteY13" fmla="*/ 23675 h 79952"/>
                <a:gd name="connsiteX14" fmla="*/ 54071 w 115890"/>
                <a:gd name="connsiteY14" fmla="*/ 56394 h 79952"/>
                <a:gd name="connsiteX15" fmla="*/ 31167 w 115890"/>
                <a:gd name="connsiteY15" fmla="*/ 62938 h 79952"/>
                <a:gd name="connsiteX16" fmla="*/ 20697 w 115890"/>
                <a:gd name="connsiteY16" fmla="*/ 56394 h 79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890" h="79952">
                  <a:moveTo>
                    <a:pt x="63232" y="71445"/>
                  </a:moveTo>
                  <a:cubicBezTo>
                    <a:pt x="76974" y="57049"/>
                    <a:pt x="93989" y="47233"/>
                    <a:pt x="108385" y="34145"/>
                  </a:cubicBezTo>
                  <a:cubicBezTo>
                    <a:pt x="117547" y="26293"/>
                    <a:pt x="118201" y="19094"/>
                    <a:pt x="111003" y="9278"/>
                  </a:cubicBezTo>
                  <a:cubicBezTo>
                    <a:pt x="105113" y="1426"/>
                    <a:pt x="97261" y="-537"/>
                    <a:pt x="88753" y="117"/>
                  </a:cubicBezTo>
                  <a:cubicBezTo>
                    <a:pt x="71739" y="1426"/>
                    <a:pt x="54725" y="2080"/>
                    <a:pt x="37711" y="4043"/>
                  </a:cubicBezTo>
                  <a:cubicBezTo>
                    <a:pt x="22006" y="6006"/>
                    <a:pt x="10227" y="13859"/>
                    <a:pt x="3683" y="28256"/>
                  </a:cubicBezTo>
                  <a:cubicBezTo>
                    <a:pt x="-7442" y="52468"/>
                    <a:pt x="7609" y="79952"/>
                    <a:pt x="35748" y="79952"/>
                  </a:cubicBezTo>
                  <a:cubicBezTo>
                    <a:pt x="42946" y="79298"/>
                    <a:pt x="55380" y="79298"/>
                    <a:pt x="63232" y="71445"/>
                  </a:cubicBezTo>
                  <a:close/>
                  <a:moveTo>
                    <a:pt x="20697" y="56394"/>
                  </a:moveTo>
                  <a:cubicBezTo>
                    <a:pt x="17425" y="46579"/>
                    <a:pt x="17425" y="37417"/>
                    <a:pt x="23969" y="28910"/>
                  </a:cubicBezTo>
                  <a:cubicBezTo>
                    <a:pt x="27241" y="24984"/>
                    <a:pt x="32476" y="21712"/>
                    <a:pt x="37711" y="21057"/>
                  </a:cubicBezTo>
                  <a:cubicBezTo>
                    <a:pt x="56688" y="19094"/>
                    <a:pt x="75011" y="17785"/>
                    <a:pt x="93989" y="16477"/>
                  </a:cubicBezTo>
                  <a:cubicBezTo>
                    <a:pt x="95952" y="16477"/>
                    <a:pt x="99224" y="15168"/>
                    <a:pt x="99878" y="17785"/>
                  </a:cubicBezTo>
                  <a:cubicBezTo>
                    <a:pt x="101187" y="21057"/>
                    <a:pt x="98569" y="22366"/>
                    <a:pt x="95952" y="23675"/>
                  </a:cubicBezTo>
                  <a:cubicBezTo>
                    <a:pt x="81555" y="34145"/>
                    <a:pt x="65850" y="41998"/>
                    <a:pt x="54071" y="56394"/>
                  </a:cubicBezTo>
                  <a:cubicBezTo>
                    <a:pt x="48836" y="62938"/>
                    <a:pt x="39020" y="61630"/>
                    <a:pt x="31167" y="62938"/>
                  </a:cubicBezTo>
                  <a:cubicBezTo>
                    <a:pt x="27895" y="63593"/>
                    <a:pt x="23314" y="62284"/>
                    <a:pt x="20697" y="5639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744E130C-0E69-40D7-B56B-FA5D606D9E71}"/>
                </a:ext>
              </a:extLst>
            </p:cNvPr>
            <p:cNvSpPr/>
            <p:nvPr/>
          </p:nvSpPr>
          <p:spPr>
            <a:xfrm>
              <a:off x="6415917" y="314656"/>
              <a:ext cx="96558" cy="98523"/>
            </a:xfrm>
            <a:custGeom>
              <a:avLst/>
              <a:gdLst>
                <a:gd name="connsiteX0" fmla="*/ 79260 w 96558"/>
                <a:gd name="connsiteY0" fmla="*/ 96300 h 98523"/>
                <a:gd name="connsiteX1" fmla="*/ 95619 w 96558"/>
                <a:gd name="connsiteY1" fmla="*/ 68161 h 98523"/>
                <a:gd name="connsiteX2" fmla="*/ 32798 w 96558"/>
                <a:gd name="connsiteY2" fmla="*/ 1413 h 98523"/>
                <a:gd name="connsiteX3" fmla="*/ 24291 w 96558"/>
                <a:gd name="connsiteY3" fmla="*/ 105 h 98523"/>
                <a:gd name="connsiteX4" fmla="*/ 1387 w 96558"/>
                <a:gd name="connsiteY4" fmla="*/ 25626 h 98523"/>
                <a:gd name="connsiteX5" fmla="*/ 21673 w 96558"/>
                <a:gd name="connsiteY5" fmla="*/ 72088 h 98523"/>
                <a:gd name="connsiteX6" fmla="*/ 79260 w 96558"/>
                <a:gd name="connsiteY6" fmla="*/ 96300 h 98523"/>
                <a:gd name="connsiteX7" fmla="*/ 32144 w 96558"/>
                <a:gd name="connsiteY7" fmla="*/ 61617 h 98523"/>
                <a:gd name="connsiteX8" fmla="*/ 17747 w 96558"/>
                <a:gd name="connsiteY8" fmla="*/ 28898 h 98523"/>
                <a:gd name="connsiteX9" fmla="*/ 28872 w 96558"/>
                <a:gd name="connsiteY9" fmla="*/ 15156 h 98523"/>
                <a:gd name="connsiteX10" fmla="*/ 33452 w 96558"/>
                <a:gd name="connsiteY10" fmla="*/ 16464 h 98523"/>
                <a:gd name="connsiteX11" fmla="*/ 79914 w 96558"/>
                <a:gd name="connsiteY11" fmla="*/ 64235 h 98523"/>
                <a:gd name="connsiteX12" fmla="*/ 62900 w 96558"/>
                <a:gd name="connsiteY12" fmla="*/ 83867 h 98523"/>
                <a:gd name="connsiteX13" fmla="*/ 32144 w 96558"/>
                <a:gd name="connsiteY13" fmla="*/ 61617 h 9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558" h="98523">
                  <a:moveTo>
                    <a:pt x="79260" y="96300"/>
                  </a:moveTo>
                  <a:cubicBezTo>
                    <a:pt x="93656" y="91719"/>
                    <a:pt x="98891" y="83212"/>
                    <a:pt x="95619" y="68161"/>
                  </a:cubicBezTo>
                  <a:cubicBezTo>
                    <a:pt x="87767" y="33479"/>
                    <a:pt x="59628" y="17773"/>
                    <a:pt x="32798" y="1413"/>
                  </a:cubicBezTo>
                  <a:cubicBezTo>
                    <a:pt x="29526" y="-550"/>
                    <a:pt x="24945" y="105"/>
                    <a:pt x="24291" y="105"/>
                  </a:cubicBezTo>
                  <a:cubicBezTo>
                    <a:pt x="3351" y="105"/>
                    <a:pt x="-3193" y="7303"/>
                    <a:pt x="1387" y="25626"/>
                  </a:cubicBezTo>
                  <a:cubicBezTo>
                    <a:pt x="5968" y="41986"/>
                    <a:pt x="12512" y="57691"/>
                    <a:pt x="21673" y="72088"/>
                  </a:cubicBezTo>
                  <a:cubicBezTo>
                    <a:pt x="36724" y="94991"/>
                    <a:pt x="58319" y="102844"/>
                    <a:pt x="79260" y="96300"/>
                  </a:cubicBezTo>
                  <a:close/>
                  <a:moveTo>
                    <a:pt x="32144" y="61617"/>
                  </a:moveTo>
                  <a:cubicBezTo>
                    <a:pt x="26254" y="51147"/>
                    <a:pt x="22328" y="40022"/>
                    <a:pt x="17747" y="28898"/>
                  </a:cubicBezTo>
                  <a:cubicBezTo>
                    <a:pt x="13166" y="17119"/>
                    <a:pt x="17093" y="13192"/>
                    <a:pt x="28872" y="15156"/>
                  </a:cubicBezTo>
                  <a:cubicBezTo>
                    <a:pt x="30180" y="15156"/>
                    <a:pt x="32144" y="15810"/>
                    <a:pt x="33452" y="16464"/>
                  </a:cubicBezTo>
                  <a:cubicBezTo>
                    <a:pt x="51121" y="30207"/>
                    <a:pt x="71407" y="41331"/>
                    <a:pt x="79914" y="64235"/>
                  </a:cubicBezTo>
                  <a:cubicBezTo>
                    <a:pt x="85149" y="78631"/>
                    <a:pt x="81223" y="83867"/>
                    <a:pt x="62900" y="83867"/>
                  </a:cubicBezTo>
                  <a:cubicBezTo>
                    <a:pt x="49812" y="83867"/>
                    <a:pt x="38687" y="74705"/>
                    <a:pt x="32144" y="6161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D83A806D-7776-4ED0-9D79-F2A8E62E3681}"/>
                </a:ext>
              </a:extLst>
            </p:cNvPr>
            <p:cNvSpPr/>
            <p:nvPr/>
          </p:nvSpPr>
          <p:spPr>
            <a:xfrm>
              <a:off x="6709162" y="154435"/>
              <a:ext cx="1308" cy="654"/>
            </a:xfrm>
            <a:custGeom>
              <a:avLst/>
              <a:gdLst>
                <a:gd name="connsiteX0" fmla="*/ 1309 w 1308"/>
                <a:gd name="connsiteY0" fmla="*/ 654 h 654"/>
                <a:gd name="connsiteX1" fmla="*/ 1309 w 1308"/>
                <a:gd name="connsiteY1" fmla="*/ 654 h 654"/>
                <a:gd name="connsiteX2" fmla="*/ 1309 w 1308"/>
                <a:gd name="connsiteY2" fmla="*/ 654 h 654"/>
                <a:gd name="connsiteX3" fmla="*/ 0 w 1308"/>
                <a:gd name="connsiteY3" fmla="*/ 0 h 654"/>
                <a:gd name="connsiteX4" fmla="*/ 1309 w 1308"/>
                <a:gd name="connsiteY4" fmla="*/ 654 h 654"/>
                <a:gd name="connsiteX5" fmla="*/ 1309 w 1308"/>
                <a:gd name="connsiteY5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" h="654">
                  <a:moveTo>
                    <a:pt x="1309" y="654"/>
                  </a:moveTo>
                  <a:cubicBezTo>
                    <a:pt x="1309" y="654"/>
                    <a:pt x="1309" y="654"/>
                    <a:pt x="1309" y="654"/>
                  </a:cubicBezTo>
                  <a:lnTo>
                    <a:pt x="1309" y="654"/>
                  </a:lnTo>
                  <a:cubicBezTo>
                    <a:pt x="654" y="654"/>
                    <a:pt x="654" y="0"/>
                    <a:pt x="0" y="0"/>
                  </a:cubicBezTo>
                  <a:cubicBezTo>
                    <a:pt x="654" y="654"/>
                    <a:pt x="1309" y="654"/>
                    <a:pt x="1309" y="654"/>
                  </a:cubicBezTo>
                  <a:cubicBezTo>
                    <a:pt x="1309" y="654"/>
                    <a:pt x="1309" y="654"/>
                    <a:pt x="1309" y="65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1D5950B4-A0BA-4BC1-BC8D-FC5FA77114CD}"/>
                </a:ext>
              </a:extLst>
            </p:cNvPr>
            <p:cNvSpPr/>
            <p:nvPr/>
          </p:nvSpPr>
          <p:spPr>
            <a:xfrm>
              <a:off x="6710471" y="155090"/>
              <a:ext cx="654" cy="6543"/>
            </a:xfrm>
            <a:custGeom>
              <a:avLst/>
              <a:gdLst>
                <a:gd name="connsiteX0" fmla="*/ 0 w 654"/>
                <a:gd name="connsiteY0" fmla="*/ 0 h 6543"/>
                <a:gd name="connsiteX1" fmla="*/ 654 w 654"/>
                <a:gd name="connsiteY1" fmla="*/ 0 h 6543"/>
                <a:gd name="connsiteX2" fmla="*/ 0 w 654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" h="6543">
                  <a:moveTo>
                    <a:pt x="0" y="0"/>
                  </a:moveTo>
                  <a:lnTo>
                    <a:pt x="65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DAFEF1C6-4D64-4A1C-98CA-CBC82D48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前景展望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4BC15C-F803-4BB7-9821-F243646710EB}"/>
              </a:ext>
            </a:extLst>
          </p:cNvPr>
          <p:cNvSpPr txBox="1"/>
          <p:nvPr/>
        </p:nvSpPr>
        <p:spPr>
          <a:xfrm>
            <a:off x="415388" y="2227176"/>
            <a:ext cx="2893794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9730076-36CC-4291-88C6-E66A12811578}"/>
              </a:ext>
            </a:extLst>
          </p:cNvPr>
          <p:cNvSpPr/>
          <p:nvPr/>
        </p:nvSpPr>
        <p:spPr>
          <a:xfrm>
            <a:off x="407988" y="1608924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CE0BE03-1EC5-41AE-B22A-87CEC1582B8B}"/>
              </a:ext>
            </a:extLst>
          </p:cNvPr>
          <p:cNvSpPr txBox="1"/>
          <p:nvPr/>
        </p:nvSpPr>
        <p:spPr>
          <a:xfrm>
            <a:off x="534732" y="1658116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E37C93-9742-40B7-B70A-E2E2EB8DC478}"/>
              </a:ext>
            </a:extLst>
          </p:cNvPr>
          <p:cNvSpPr txBox="1"/>
          <p:nvPr/>
        </p:nvSpPr>
        <p:spPr>
          <a:xfrm>
            <a:off x="415388" y="3877222"/>
            <a:ext cx="2893794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pic>
        <p:nvPicPr>
          <p:cNvPr id="7" name="图片 6" descr="床上放着一些绿色的植物&#10;&#10;中度可信度描述已自动生成">
            <a:extLst>
              <a:ext uri="{FF2B5EF4-FFF2-40B4-BE49-F238E27FC236}">
                <a16:creationId xmlns:a16="http://schemas.microsoft.com/office/drawing/2014/main" id="{88ADA80D-C3EE-44D1-8EF5-F3F0FBEC66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r="56278" b="255"/>
          <a:stretch/>
        </p:blipFill>
        <p:spPr>
          <a:xfrm>
            <a:off x="3616036" y="0"/>
            <a:ext cx="4364182" cy="685800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72FA7E5-28F2-4868-B107-1AB16B145542}"/>
              </a:ext>
            </a:extLst>
          </p:cNvPr>
          <p:cNvSpPr/>
          <p:nvPr/>
        </p:nvSpPr>
        <p:spPr>
          <a:xfrm>
            <a:off x="415388" y="5756565"/>
            <a:ext cx="588547" cy="68926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B42F6BE-B8FE-4AE2-B6B2-478959CC8594}"/>
              </a:ext>
            </a:extLst>
          </p:cNvPr>
          <p:cNvSpPr/>
          <p:nvPr/>
        </p:nvSpPr>
        <p:spPr>
          <a:xfrm>
            <a:off x="4942196" y="1862412"/>
            <a:ext cx="7249805" cy="3374139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6" name="图表 25">
            <a:extLst>
              <a:ext uri="{FF2B5EF4-FFF2-40B4-BE49-F238E27FC236}">
                <a16:creationId xmlns:a16="http://schemas.microsoft.com/office/drawing/2014/main" id="{3389CD3D-D6BE-4D57-9218-D0F6B88261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0560978"/>
              </p:ext>
            </p:extLst>
          </p:nvPr>
        </p:nvGraphicFramePr>
        <p:xfrm>
          <a:off x="5296943" y="2386156"/>
          <a:ext cx="6621590" cy="2516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2367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FEF1C6-4D64-4A1C-98CA-CBC82D48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前景展望</a:t>
            </a:r>
          </a:p>
        </p:txBody>
      </p:sp>
      <p:pic>
        <p:nvPicPr>
          <p:cNvPr id="3" name="图片 2" descr="床上放着一些绿色的植物&#10;&#10;中度可信度描述已自动生成">
            <a:extLst>
              <a:ext uri="{FF2B5EF4-FFF2-40B4-BE49-F238E27FC236}">
                <a16:creationId xmlns:a16="http://schemas.microsoft.com/office/drawing/2014/main" id="{65CFE65F-6AF8-45E1-B508-F9482CAF3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97"/>
          <a:stretch/>
        </p:blipFill>
        <p:spPr>
          <a:xfrm>
            <a:off x="0" y="1265581"/>
            <a:ext cx="12192000" cy="2348614"/>
          </a:xfrm>
          <a:prstGeom prst="rect">
            <a:avLst/>
          </a:prstGeom>
        </p:spPr>
      </p:pic>
      <p:sp>
        <p:nvSpPr>
          <p:cNvPr id="31" name="Picture 2-mask">
            <a:extLst>
              <a:ext uri="{FF2B5EF4-FFF2-40B4-BE49-F238E27FC236}">
                <a16:creationId xmlns:a16="http://schemas.microsoft.com/office/drawing/2014/main" id="{06B8F741-4024-443C-BEE3-43215303F846}"/>
              </a:ext>
            </a:extLst>
          </p:cNvPr>
          <p:cNvSpPr/>
          <p:nvPr/>
        </p:nvSpPr>
        <p:spPr>
          <a:xfrm>
            <a:off x="0" y="1265581"/>
            <a:ext cx="12192000" cy="2348614"/>
          </a:xfrm>
          <a:prstGeom prst="rect">
            <a:avLst/>
          </a:prstGeom>
          <a:solidFill>
            <a:srgbClr val="000000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72F670A-B885-4A14-8300-75D8079A5548}"/>
              </a:ext>
            </a:extLst>
          </p:cNvPr>
          <p:cNvSpPr txBox="1"/>
          <p:nvPr/>
        </p:nvSpPr>
        <p:spPr>
          <a:xfrm>
            <a:off x="731956" y="5364535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543DEC3-1904-4AC8-B813-9213DC1E83FC}"/>
              </a:ext>
            </a:extLst>
          </p:cNvPr>
          <p:cNvSpPr txBox="1"/>
          <p:nvPr/>
        </p:nvSpPr>
        <p:spPr>
          <a:xfrm>
            <a:off x="407988" y="5833467"/>
            <a:ext cx="347464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612A4D-DD31-47FA-A2AF-FCAD6D475CF3}"/>
              </a:ext>
            </a:extLst>
          </p:cNvPr>
          <p:cNvSpPr txBox="1"/>
          <p:nvPr/>
        </p:nvSpPr>
        <p:spPr>
          <a:xfrm>
            <a:off x="4682649" y="5364535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1E89109-8C7B-43D2-A69D-8AFE9EB96937}"/>
              </a:ext>
            </a:extLst>
          </p:cNvPr>
          <p:cNvSpPr txBox="1"/>
          <p:nvPr/>
        </p:nvSpPr>
        <p:spPr>
          <a:xfrm>
            <a:off x="4358680" y="5833467"/>
            <a:ext cx="347464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BFE7FE-9FCC-4CEE-A7DB-AF88269FD05F}"/>
              </a:ext>
            </a:extLst>
          </p:cNvPr>
          <p:cNvSpPr txBox="1"/>
          <p:nvPr/>
        </p:nvSpPr>
        <p:spPr>
          <a:xfrm>
            <a:off x="8633340" y="5364535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50FC5E-929E-48EA-ADEF-18C1C13E4B11}"/>
              </a:ext>
            </a:extLst>
          </p:cNvPr>
          <p:cNvSpPr txBox="1"/>
          <p:nvPr/>
        </p:nvSpPr>
        <p:spPr>
          <a:xfrm>
            <a:off x="8309371" y="5833467"/>
            <a:ext cx="347464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9D29AD2-1204-45BB-B4D9-88EB25127302}"/>
              </a:ext>
            </a:extLst>
          </p:cNvPr>
          <p:cNvSpPr txBox="1"/>
          <p:nvPr/>
        </p:nvSpPr>
        <p:spPr>
          <a:xfrm>
            <a:off x="407987" y="1914547"/>
            <a:ext cx="11376025" cy="37452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bg1"/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30D2D7B-EE86-4B49-A6CA-249BE774420A}"/>
              </a:ext>
            </a:extLst>
          </p:cNvPr>
          <p:cNvSpPr/>
          <p:nvPr/>
        </p:nvSpPr>
        <p:spPr>
          <a:xfrm>
            <a:off x="407987" y="4987594"/>
            <a:ext cx="287973" cy="80782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CE9CE4B-D020-40B9-A62D-86584E519EE9}"/>
              </a:ext>
            </a:extLst>
          </p:cNvPr>
          <p:cNvSpPr/>
          <p:nvPr/>
        </p:nvSpPr>
        <p:spPr>
          <a:xfrm>
            <a:off x="4358679" y="4987594"/>
            <a:ext cx="287973" cy="80782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6C802C5-79D2-413E-BA07-CB8C9AEE4252}"/>
              </a:ext>
            </a:extLst>
          </p:cNvPr>
          <p:cNvSpPr/>
          <p:nvPr/>
        </p:nvSpPr>
        <p:spPr>
          <a:xfrm>
            <a:off x="8309371" y="4987594"/>
            <a:ext cx="287973" cy="80782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图片包含 绿色, 动物, 桌子, 蛋糕&#10;&#10;描述已自动生成">
            <a:extLst>
              <a:ext uri="{FF2B5EF4-FFF2-40B4-BE49-F238E27FC236}">
                <a16:creationId xmlns:a16="http://schemas.microsoft.com/office/drawing/2014/main" id="{4DDD559C-52FC-4F49-A588-7D3B9033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8" r="6687" b="14277"/>
          <a:stretch>
            <a:fillRect/>
          </a:stretch>
        </p:blipFill>
        <p:spPr>
          <a:xfrm>
            <a:off x="407988" y="2760419"/>
            <a:ext cx="3474641" cy="2227176"/>
          </a:xfrm>
          <a:custGeom>
            <a:avLst/>
            <a:gdLst>
              <a:gd name="connsiteX0" fmla="*/ 0 w 3474641"/>
              <a:gd name="connsiteY0" fmla="*/ 0 h 2227176"/>
              <a:gd name="connsiteX1" fmla="*/ 3474641 w 3474641"/>
              <a:gd name="connsiteY1" fmla="*/ 0 h 2227176"/>
              <a:gd name="connsiteX2" fmla="*/ 3474641 w 3474641"/>
              <a:gd name="connsiteY2" fmla="*/ 2227176 h 2227176"/>
              <a:gd name="connsiteX3" fmla="*/ 0 w 3474641"/>
              <a:gd name="connsiteY3" fmla="*/ 2227176 h 22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4641" h="2227176">
                <a:moveTo>
                  <a:pt x="0" y="0"/>
                </a:moveTo>
                <a:lnTo>
                  <a:pt x="3474641" y="0"/>
                </a:lnTo>
                <a:lnTo>
                  <a:pt x="3474641" y="2227176"/>
                </a:lnTo>
                <a:lnTo>
                  <a:pt x="0" y="2227176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435CC54-16A9-4153-A7DD-A21B35CBF1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0165" t="22522" r="19383" b="9742"/>
          <a:stretch/>
        </p:blipFill>
        <p:spPr>
          <a:xfrm>
            <a:off x="4358680" y="2760419"/>
            <a:ext cx="3474641" cy="2227176"/>
          </a:xfrm>
          <a:custGeom>
            <a:avLst/>
            <a:gdLst>
              <a:gd name="connsiteX0" fmla="*/ 0 w 3474641"/>
              <a:gd name="connsiteY0" fmla="*/ 0 h 2227176"/>
              <a:gd name="connsiteX1" fmla="*/ 3474641 w 3474641"/>
              <a:gd name="connsiteY1" fmla="*/ 0 h 2227176"/>
              <a:gd name="connsiteX2" fmla="*/ 3474641 w 3474641"/>
              <a:gd name="connsiteY2" fmla="*/ 2227176 h 2227176"/>
              <a:gd name="connsiteX3" fmla="*/ 0 w 3474641"/>
              <a:gd name="connsiteY3" fmla="*/ 2227176 h 22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4641" h="2227176">
                <a:moveTo>
                  <a:pt x="0" y="0"/>
                </a:moveTo>
                <a:lnTo>
                  <a:pt x="3474641" y="0"/>
                </a:lnTo>
                <a:lnTo>
                  <a:pt x="3474641" y="2227176"/>
                </a:lnTo>
                <a:lnTo>
                  <a:pt x="0" y="2227176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1C1993-1DD9-4AEE-B69D-20E79AD3B2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10" t="5532" r="9771"/>
          <a:stretch/>
        </p:blipFill>
        <p:spPr>
          <a:xfrm>
            <a:off x="8309373" y="2760419"/>
            <a:ext cx="3474641" cy="2218680"/>
          </a:xfrm>
          <a:custGeom>
            <a:avLst/>
            <a:gdLst>
              <a:gd name="connsiteX0" fmla="*/ 0 w 3474641"/>
              <a:gd name="connsiteY0" fmla="*/ 0 h 2218680"/>
              <a:gd name="connsiteX1" fmla="*/ 3474641 w 3474641"/>
              <a:gd name="connsiteY1" fmla="*/ 0 h 2218680"/>
              <a:gd name="connsiteX2" fmla="*/ 3474641 w 3474641"/>
              <a:gd name="connsiteY2" fmla="*/ 2218680 h 2218680"/>
              <a:gd name="connsiteX3" fmla="*/ 0 w 3474641"/>
              <a:gd name="connsiteY3" fmla="*/ 2218680 h 221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4641" h="2218680">
                <a:moveTo>
                  <a:pt x="0" y="0"/>
                </a:moveTo>
                <a:lnTo>
                  <a:pt x="3474641" y="0"/>
                </a:lnTo>
                <a:lnTo>
                  <a:pt x="3474641" y="2218680"/>
                </a:lnTo>
                <a:lnTo>
                  <a:pt x="0" y="221868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8295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10EDDFCF-0839-45E1-9820-ADBD304CC1FF}"/>
              </a:ext>
            </a:extLst>
          </p:cNvPr>
          <p:cNvSpPr/>
          <p:nvPr/>
        </p:nvSpPr>
        <p:spPr>
          <a:xfrm>
            <a:off x="3213269" y="4649377"/>
            <a:ext cx="1742188" cy="2205350"/>
          </a:xfrm>
          <a:custGeom>
            <a:avLst/>
            <a:gdLst>
              <a:gd name="connsiteX0" fmla="*/ 277658 w 1742188"/>
              <a:gd name="connsiteY0" fmla="*/ 2045026 h 2205350"/>
              <a:gd name="connsiteX1" fmla="*/ 275695 w 1742188"/>
              <a:gd name="connsiteY1" fmla="*/ 1824496 h 2205350"/>
              <a:gd name="connsiteX2" fmla="*/ 282239 w 1742188"/>
              <a:gd name="connsiteY2" fmla="*/ 1621636 h 2205350"/>
              <a:gd name="connsiteX3" fmla="*/ 304488 w 1742188"/>
              <a:gd name="connsiteY3" fmla="*/ 1468509 h 2205350"/>
              <a:gd name="connsiteX4" fmla="*/ 362074 w 1742188"/>
              <a:gd name="connsiteY4" fmla="*/ 1307529 h 2205350"/>
              <a:gd name="connsiteX5" fmla="*/ 379088 w 1742188"/>
              <a:gd name="connsiteY5" fmla="*/ 1291169 h 2205350"/>
              <a:gd name="connsiteX6" fmla="*/ 504731 w 1742188"/>
              <a:gd name="connsiteY6" fmla="*/ 1224421 h 2205350"/>
              <a:gd name="connsiteX7" fmla="*/ 662439 w 1742188"/>
              <a:gd name="connsiteY7" fmla="*/ 1183195 h 2205350"/>
              <a:gd name="connsiteX8" fmla="*/ 733113 w 1742188"/>
              <a:gd name="connsiteY8" fmla="*/ 1286588 h 2205350"/>
              <a:gd name="connsiteX9" fmla="*/ 702357 w 1742188"/>
              <a:gd name="connsiteY9" fmla="*/ 1342866 h 2205350"/>
              <a:gd name="connsiteX10" fmla="*/ 597654 w 1742188"/>
              <a:gd name="connsiteY10" fmla="*/ 1498611 h 2205350"/>
              <a:gd name="connsiteX11" fmla="*/ 559045 w 1742188"/>
              <a:gd name="connsiteY11" fmla="*/ 1607239 h 2205350"/>
              <a:gd name="connsiteX12" fmla="*/ 557736 w 1742188"/>
              <a:gd name="connsiteY12" fmla="*/ 1660245 h 2205350"/>
              <a:gd name="connsiteX13" fmla="*/ 614014 w 1742188"/>
              <a:gd name="connsiteY13" fmla="*/ 1827768 h 2205350"/>
              <a:gd name="connsiteX14" fmla="*/ 674872 w 1742188"/>
              <a:gd name="connsiteY14" fmla="*/ 1872267 h 2205350"/>
              <a:gd name="connsiteX15" fmla="*/ 846976 w 1742188"/>
              <a:gd name="connsiteY15" fmla="*/ 1839547 h 2205350"/>
              <a:gd name="connsiteX16" fmla="*/ 934010 w 1742188"/>
              <a:gd name="connsiteY16" fmla="*/ 1785233 h 2205350"/>
              <a:gd name="connsiteX17" fmla="*/ 1061616 w 1742188"/>
              <a:gd name="connsiteY17" fmla="*/ 1736808 h 2205350"/>
              <a:gd name="connsiteX18" fmla="*/ 1206236 w 1742188"/>
              <a:gd name="connsiteY18" fmla="*/ 1725684 h 2205350"/>
              <a:gd name="connsiteX19" fmla="*/ 1361981 w 1742188"/>
              <a:gd name="connsiteY19" fmla="*/ 1814680 h 2205350"/>
              <a:gd name="connsiteX20" fmla="*/ 1414986 w 1742188"/>
              <a:gd name="connsiteY20" fmla="*/ 1876847 h 2205350"/>
              <a:gd name="connsiteX21" fmla="*/ 1502675 w 1742188"/>
              <a:gd name="connsiteY21" fmla="*/ 1963881 h 2205350"/>
              <a:gd name="connsiteX22" fmla="*/ 1579892 w 1742188"/>
              <a:gd name="connsiteY22" fmla="*/ 2005108 h 2205350"/>
              <a:gd name="connsiteX23" fmla="*/ 1638133 w 1742188"/>
              <a:gd name="connsiteY23" fmla="*/ 1997909 h 2205350"/>
              <a:gd name="connsiteX24" fmla="*/ 1731711 w 1742188"/>
              <a:gd name="connsiteY24" fmla="*/ 1851981 h 2205350"/>
              <a:gd name="connsiteX25" fmla="*/ 1738255 w 1742188"/>
              <a:gd name="connsiteY25" fmla="*/ 1790468 h 2205350"/>
              <a:gd name="connsiteX26" fmla="*/ 1740218 w 1742188"/>
              <a:gd name="connsiteY26" fmla="*/ 1689692 h 2205350"/>
              <a:gd name="connsiteX27" fmla="*/ 1675434 w 1742188"/>
              <a:gd name="connsiteY27" fmla="*/ 1503191 h 2205350"/>
              <a:gd name="connsiteX28" fmla="*/ 1566150 w 1742188"/>
              <a:gd name="connsiteY28" fmla="*/ 1387364 h 2205350"/>
              <a:gd name="connsiteX29" fmla="*/ 1437890 w 1742188"/>
              <a:gd name="connsiteY29" fmla="*/ 1315382 h 2205350"/>
              <a:gd name="connsiteX30" fmla="*/ 1392737 w 1742188"/>
              <a:gd name="connsiteY30" fmla="*/ 1287897 h 2205350"/>
              <a:gd name="connsiteX31" fmla="*/ 1330570 w 1742188"/>
              <a:gd name="connsiteY31" fmla="*/ 1211333 h 2205350"/>
              <a:gd name="connsiteX32" fmla="*/ 1336460 w 1742188"/>
              <a:gd name="connsiteY32" fmla="*/ 1196283 h 2205350"/>
              <a:gd name="connsiteX33" fmla="*/ 1441816 w 1742188"/>
              <a:gd name="connsiteY33" fmla="*/ 1202172 h 2205350"/>
              <a:gd name="connsiteX34" fmla="*/ 1508564 w 1742188"/>
              <a:gd name="connsiteY34" fmla="*/ 1220495 h 2205350"/>
              <a:gd name="connsiteX35" fmla="*/ 1558298 w 1742188"/>
              <a:gd name="connsiteY35" fmla="*/ 1228348 h 2205350"/>
              <a:gd name="connsiteX36" fmla="*/ 1608031 w 1742188"/>
              <a:gd name="connsiteY36" fmla="*/ 1194319 h 2205350"/>
              <a:gd name="connsiteX37" fmla="*/ 1607377 w 1742188"/>
              <a:gd name="connsiteY37" fmla="*/ 1115139 h 2205350"/>
              <a:gd name="connsiteX38" fmla="*/ 1561570 w 1742188"/>
              <a:gd name="connsiteY38" fmla="*/ 1035957 h 2205350"/>
              <a:gd name="connsiteX39" fmla="*/ 1450323 w 1742188"/>
              <a:gd name="connsiteY39" fmla="*/ 895263 h 2205350"/>
              <a:gd name="connsiteX40" fmla="*/ 1329261 w 1742188"/>
              <a:gd name="connsiteY40" fmla="*/ 805612 h 2205350"/>
              <a:gd name="connsiteX41" fmla="*/ 1197075 w 1742188"/>
              <a:gd name="connsiteY41" fmla="*/ 741482 h 2205350"/>
              <a:gd name="connsiteX42" fmla="*/ 1081248 w 1742188"/>
              <a:gd name="connsiteY42" fmla="*/ 710726 h 2205350"/>
              <a:gd name="connsiteX43" fmla="*/ 1005993 w 1742188"/>
              <a:gd name="connsiteY43" fmla="*/ 706145 h 2205350"/>
              <a:gd name="connsiteX44" fmla="*/ 932047 w 1742188"/>
              <a:gd name="connsiteY44" fmla="*/ 675389 h 2205350"/>
              <a:gd name="connsiteX45" fmla="*/ 921577 w 1742188"/>
              <a:gd name="connsiteY45" fmla="*/ 645941 h 2205350"/>
              <a:gd name="connsiteX46" fmla="*/ 939900 w 1742188"/>
              <a:gd name="connsiteY46" fmla="*/ 633508 h 2205350"/>
              <a:gd name="connsiteX47" fmla="*/ 1030860 w 1742188"/>
              <a:gd name="connsiteY47" fmla="*/ 634817 h 2205350"/>
              <a:gd name="connsiteX48" fmla="*/ 1173517 w 1742188"/>
              <a:gd name="connsiteY48" fmla="*/ 655102 h 2205350"/>
              <a:gd name="connsiteX49" fmla="*/ 1204273 w 1742188"/>
              <a:gd name="connsiteY49" fmla="*/ 642669 h 2205350"/>
              <a:gd name="connsiteX50" fmla="*/ 1233066 w 1742188"/>
              <a:gd name="connsiteY50" fmla="*/ 592936 h 2205350"/>
              <a:gd name="connsiteX51" fmla="*/ 1216052 w 1742188"/>
              <a:gd name="connsiteY51" fmla="*/ 416250 h 2205350"/>
              <a:gd name="connsiteX52" fmla="*/ 1188568 w 1742188"/>
              <a:gd name="connsiteY52" fmla="*/ 387457 h 2205350"/>
              <a:gd name="connsiteX53" fmla="*/ 1102188 w 1742188"/>
              <a:gd name="connsiteY53" fmla="*/ 350811 h 2205350"/>
              <a:gd name="connsiteX54" fmla="*/ 1040676 w 1742188"/>
              <a:gd name="connsiteY54" fmla="*/ 329217 h 2205350"/>
              <a:gd name="connsiteX55" fmla="*/ 804441 w 1742188"/>
              <a:gd name="connsiteY55" fmla="*/ 260506 h 2205350"/>
              <a:gd name="connsiteX56" fmla="*/ 683379 w 1742188"/>
              <a:gd name="connsiteY56" fmla="*/ 250036 h 2205350"/>
              <a:gd name="connsiteX57" fmla="*/ 612051 w 1742188"/>
              <a:gd name="connsiteY57" fmla="*/ 253962 h 2205350"/>
              <a:gd name="connsiteX58" fmla="*/ 565589 w 1742188"/>
              <a:gd name="connsiteY58" fmla="*/ 238257 h 2205350"/>
              <a:gd name="connsiteX59" fmla="*/ 547266 w 1742188"/>
              <a:gd name="connsiteY59" fmla="*/ 223206 h 2205350"/>
              <a:gd name="connsiteX60" fmla="*/ 475283 w 1742188"/>
              <a:gd name="connsiteY60" fmla="*/ 158421 h 2205350"/>
              <a:gd name="connsiteX61" fmla="*/ 419660 w 1742188"/>
              <a:gd name="connsiteY61" fmla="*/ 111959 h 2205350"/>
              <a:gd name="connsiteX62" fmla="*/ 367309 w 1742188"/>
              <a:gd name="connsiteY62" fmla="*/ 73351 h 2205350"/>
              <a:gd name="connsiteX63" fmla="*/ 319539 w 1742188"/>
              <a:gd name="connsiteY63" fmla="*/ 45212 h 2205350"/>
              <a:gd name="connsiteX64" fmla="*/ 271768 w 1742188"/>
              <a:gd name="connsiteY64" fmla="*/ 20345 h 2205350"/>
              <a:gd name="connsiteX65" fmla="*/ 178190 w 1742188"/>
              <a:gd name="connsiteY65" fmla="*/ 713 h 2205350"/>
              <a:gd name="connsiteX66" fmla="*/ 40769 w 1742188"/>
              <a:gd name="connsiteY66" fmla="*/ 83821 h 2205350"/>
              <a:gd name="connsiteX67" fmla="*/ 12630 w 1742188"/>
              <a:gd name="connsiteY67" fmla="*/ 278829 h 2205350"/>
              <a:gd name="connsiteX68" fmla="*/ 95083 w 1742188"/>
              <a:gd name="connsiteY68" fmla="*/ 383531 h 2205350"/>
              <a:gd name="connsiteX69" fmla="*/ 140891 w 1742188"/>
              <a:gd name="connsiteY69" fmla="*/ 416250 h 2205350"/>
              <a:gd name="connsiteX70" fmla="*/ 225307 w 1742188"/>
              <a:gd name="connsiteY70" fmla="*/ 465984 h 2205350"/>
              <a:gd name="connsiteX71" fmla="*/ 409190 w 1742188"/>
              <a:gd name="connsiteY71" fmla="*/ 566760 h 2205350"/>
              <a:gd name="connsiteX72" fmla="*/ 481173 w 1742188"/>
              <a:gd name="connsiteY72" fmla="*/ 656411 h 2205350"/>
              <a:gd name="connsiteX73" fmla="*/ 466122 w 1742188"/>
              <a:gd name="connsiteY73" fmla="*/ 701564 h 2205350"/>
              <a:gd name="connsiteX74" fmla="*/ 428167 w 1742188"/>
              <a:gd name="connsiteY74" fmla="*/ 723813 h 2205350"/>
              <a:gd name="connsiteX75" fmla="*/ 228579 w 1742188"/>
              <a:gd name="connsiteY75" fmla="*/ 864507 h 2205350"/>
              <a:gd name="connsiteX76" fmla="*/ 178845 w 1742188"/>
              <a:gd name="connsiteY76" fmla="*/ 920785 h 2205350"/>
              <a:gd name="connsiteX77" fmla="*/ 126494 w 1742188"/>
              <a:gd name="connsiteY77" fmla="*/ 1028104 h 2205350"/>
              <a:gd name="connsiteX78" fmla="*/ 145471 w 1742188"/>
              <a:gd name="connsiteY78" fmla="*/ 1259104 h 2205350"/>
              <a:gd name="connsiteX79" fmla="*/ 224652 w 1742188"/>
              <a:gd name="connsiteY79" fmla="*/ 1316690 h 2205350"/>
              <a:gd name="connsiteX80" fmla="*/ 290091 w 1742188"/>
              <a:gd name="connsiteY80" fmla="*/ 1324543 h 2205350"/>
              <a:gd name="connsiteX81" fmla="*/ 275695 w 1742188"/>
              <a:gd name="connsiteY81" fmla="*/ 1354645 h 2205350"/>
              <a:gd name="connsiteX82" fmla="*/ 263916 w 1742188"/>
              <a:gd name="connsiteY82" fmla="*/ 1386710 h 2205350"/>
              <a:gd name="connsiteX83" fmla="*/ 200440 w 1742188"/>
              <a:gd name="connsiteY83" fmla="*/ 1774108 h 2205350"/>
              <a:gd name="connsiteX84" fmla="*/ 187352 w 1742188"/>
              <a:gd name="connsiteY84" fmla="*/ 2048298 h 2205350"/>
              <a:gd name="connsiteX85" fmla="*/ 188661 w 1742188"/>
              <a:gd name="connsiteY85" fmla="*/ 2204043 h 2205350"/>
              <a:gd name="connsiteX86" fmla="*/ 213528 w 1742188"/>
              <a:gd name="connsiteY86" fmla="*/ 2204043 h 2205350"/>
              <a:gd name="connsiteX87" fmla="*/ 214182 w 1742188"/>
              <a:gd name="connsiteY87" fmla="*/ 2190300 h 2205350"/>
              <a:gd name="connsiteX88" fmla="*/ 214837 w 1742188"/>
              <a:gd name="connsiteY88" fmla="*/ 1982859 h 2205350"/>
              <a:gd name="connsiteX89" fmla="*/ 224652 w 1742188"/>
              <a:gd name="connsiteY89" fmla="*/ 1795703 h 2205350"/>
              <a:gd name="connsiteX90" fmla="*/ 225307 w 1742188"/>
              <a:gd name="connsiteY90" fmla="*/ 1723066 h 2205350"/>
              <a:gd name="connsiteX91" fmla="*/ 249519 w 1742188"/>
              <a:gd name="connsiteY91" fmla="*/ 1535911 h 2205350"/>
              <a:gd name="connsiteX92" fmla="*/ 290746 w 1742188"/>
              <a:gd name="connsiteY92" fmla="*/ 1358571 h 2205350"/>
              <a:gd name="connsiteX93" fmla="*/ 296635 w 1742188"/>
              <a:gd name="connsiteY93" fmla="*/ 1343520 h 2205350"/>
              <a:gd name="connsiteX94" fmla="*/ 337862 w 1742188"/>
              <a:gd name="connsiteY94" fmla="*/ 1315382 h 2205350"/>
              <a:gd name="connsiteX95" fmla="*/ 336553 w 1742188"/>
              <a:gd name="connsiteY95" fmla="*/ 1320617 h 2205350"/>
              <a:gd name="connsiteX96" fmla="*/ 277004 w 1742188"/>
              <a:gd name="connsiteY96" fmla="*/ 1531330 h 2205350"/>
              <a:gd name="connsiteX97" fmla="*/ 259335 w 1742188"/>
              <a:gd name="connsiteY97" fmla="*/ 1795049 h 2205350"/>
              <a:gd name="connsiteX98" fmla="*/ 257372 w 1742188"/>
              <a:gd name="connsiteY98" fmla="*/ 1901060 h 2205350"/>
              <a:gd name="connsiteX99" fmla="*/ 261298 w 1742188"/>
              <a:gd name="connsiteY99" fmla="*/ 1999218 h 2205350"/>
              <a:gd name="connsiteX100" fmla="*/ 252791 w 1742188"/>
              <a:gd name="connsiteY100" fmla="*/ 2158890 h 2205350"/>
              <a:gd name="connsiteX101" fmla="*/ 251482 w 1742188"/>
              <a:gd name="connsiteY101" fmla="*/ 2205351 h 2205350"/>
              <a:gd name="connsiteX102" fmla="*/ 269151 w 1742188"/>
              <a:gd name="connsiteY102" fmla="*/ 2205351 h 2205350"/>
              <a:gd name="connsiteX103" fmla="*/ 271114 w 1742188"/>
              <a:gd name="connsiteY103" fmla="*/ 2167396 h 2205350"/>
              <a:gd name="connsiteX104" fmla="*/ 277658 w 1742188"/>
              <a:gd name="connsiteY104" fmla="*/ 2045026 h 2205350"/>
              <a:gd name="connsiteX105" fmla="*/ 314958 w 1742188"/>
              <a:gd name="connsiteY105" fmla="*/ 1291824 h 2205350"/>
              <a:gd name="connsiteX106" fmla="*/ 200440 w 1742188"/>
              <a:gd name="connsiteY106" fmla="*/ 1283316 h 2205350"/>
              <a:gd name="connsiteX107" fmla="*/ 169684 w 1742188"/>
              <a:gd name="connsiteY107" fmla="*/ 1257795 h 2205350"/>
              <a:gd name="connsiteX108" fmla="*/ 128457 w 1742188"/>
              <a:gd name="connsiteY108" fmla="*/ 1140005 h 2205350"/>
              <a:gd name="connsiteX109" fmla="*/ 176227 w 1742188"/>
              <a:gd name="connsiteY109" fmla="*/ 970518 h 2205350"/>
              <a:gd name="connsiteX110" fmla="*/ 274386 w 1742188"/>
              <a:gd name="connsiteY110" fmla="*/ 863199 h 2205350"/>
              <a:gd name="connsiteX111" fmla="*/ 356184 w 1742188"/>
              <a:gd name="connsiteY111" fmla="*/ 804958 h 2205350"/>
              <a:gd name="connsiteX112" fmla="*/ 464813 w 1742188"/>
              <a:gd name="connsiteY112" fmla="*/ 734284 h 2205350"/>
              <a:gd name="connsiteX113" fmla="*/ 494915 w 1742188"/>
              <a:gd name="connsiteY113" fmla="*/ 632199 h 2205350"/>
              <a:gd name="connsiteX114" fmla="*/ 400683 w 1742188"/>
              <a:gd name="connsiteY114" fmla="*/ 535349 h 2205350"/>
              <a:gd name="connsiteX115" fmla="*/ 218763 w 1742188"/>
              <a:gd name="connsiteY115" fmla="*/ 441772 h 2205350"/>
              <a:gd name="connsiteX116" fmla="*/ 147435 w 1742188"/>
              <a:gd name="connsiteY116" fmla="*/ 399891 h 2205350"/>
              <a:gd name="connsiteX117" fmla="*/ 91157 w 1742188"/>
              <a:gd name="connsiteY117" fmla="*/ 361936 h 2205350"/>
              <a:gd name="connsiteX118" fmla="*/ 17211 w 1742188"/>
              <a:gd name="connsiteY118" fmla="*/ 240220 h 2205350"/>
              <a:gd name="connsiteX119" fmla="*/ 19174 w 1742188"/>
              <a:gd name="connsiteY119" fmla="*/ 172818 h 2205350"/>
              <a:gd name="connsiteX120" fmla="*/ 25064 w 1742188"/>
              <a:gd name="connsiteY120" fmla="*/ 152532 h 2205350"/>
              <a:gd name="connsiteX121" fmla="*/ 59092 w 1742188"/>
              <a:gd name="connsiteY121" fmla="*/ 91019 h 2205350"/>
              <a:gd name="connsiteX122" fmla="*/ 145471 w 1742188"/>
              <a:gd name="connsiteY122" fmla="*/ 41285 h 2205350"/>
              <a:gd name="connsiteX123" fmla="*/ 318230 w 1742188"/>
              <a:gd name="connsiteY123" fmla="*/ 79895 h 2205350"/>
              <a:gd name="connsiteX124" fmla="*/ 426858 w 1742188"/>
              <a:gd name="connsiteY124" fmla="*/ 159075 h 2205350"/>
              <a:gd name="connsiteX125" fmla="*/ 525671 w 1742188"/>
              <a:gd name="connsiteY125" fmla="*/ 243492 h 2205350"/>
              <a:gd name="connsiteX126" fmla="*/ 567552 w 1742188"/>
              <a:gd name="connsiteY126" fmla="*/ 279483 h 2205350"/>
              <a:gd name="connsiteX127" fmla="*/ 576714 w 1742188"/>
              <a:gd name="connsiteY127" fmla="*/ 295843 h 2205350"/>
              <a:gd name="connsiteX128" fmla="*/ 595691 w 1742188"/>
              <a:gd name="connsiteY128" fmla="*/ 372407 h 2205350"/>
              <a:gd name="connsiteX129" fmla="*/ 646733 w 1742188"/>
              <a:gd name="connsiteY129" fmla="*/ 539930 h 2205350"/>
              <a:gd name="connsiteX130" fmla="*/ 646733 w 1742188"/>
              <a:gd name="connsiteY130" fmla="*/ 547783 h 2205350"/>
              <a:gd name="connsiteX131" fmla="*/ 436674 w 1742188"/>
              <a:gd name="connsiteY131" fmla="*/ 348194 h 2205350"/>
              <a:gd name="connsiteX132" fmla="*/ 199786 w 1742188"/>
              <a:gd name="connsiteY132" fmla="*/ 189832 h 2205350"/>
              <a:gd name="connsiteX133" fmla="*/ 229233 w 1742188"/>
              <a:gd name="connsiteY133" fmla="*/ 216662 h 2205350"/>
              <a:gd name="connsiteX134" fmla="*/ 425550 w 1742188"/>
              <a:gd name="connsiteY134" fmla="*/ 365208 h 2205350"/>
              <a:gd name="connsiteX135" fmla="*/ 632337 w 1742188"/>
              <a:gd name="connsiteY135" fmla="*/ 562834 h 2205350"/>
              <a:gd name="connsiteX136" fmla="*/ 636918 w 1742188"/>
              <a:gd name="connsiteY136" fmla="*/ 567415 h 2205350"/>
              <a:gd name="connsiteX137" fmla="*/ 675526 w 1742188"/>
              <a:gd name="connsiteY137" fmla="*/ 632199 h 2205350"/>
              <a:gd name="connsiteX138" fmla="*/ 757325 w 1742188"/>
              <a:gd name="connsiteY138" fmla="*/ 804304 h 2205350"/>
              <a:gd name="connsiteX139" fmla="*/ 750781 w 1742188"/>
              <a:gd name="connsiteY139" fmla="*/ 818046 h 2205350"/>
              <a:gd name="connsiteX140" fmla="*/ 579331 w 1742188"/>
              <a:gd name="connsiteY140" fmla="*/ 867125 h 2205350"/>
              <a:gd name="connsiteX141" fmla="*/ 471357 w 1742188"/>
              <a:gd name="connsiteY141" fmla="*/ 919476 h 2205350"/>
              <a:gd name="connsiteX142" fmla="*/ 309068 w 1742188"/>
              <a:gd name="connsiteY142" fmla="*/ 1063442 h 2205350"/>
              <a:gd name="connsiteX143" fmla="*/ 252791 w 1742188"/>
              <a:gd name="connsiteY143" fmla="*/ 1146549 h 2205350"/>
              <a:gd name="connsiteX144" fmla="*/ 286165 w 1742188"/>
              <a:gd name="connsiteY144" fmla="*/ 1106631 h 2205350"/>
              <a:gd name="connsiteX145" fmla="*/ 468740 w 1742188"/>
              <a:gd name="connsiteY145" fmla="*/ 944997 h 2205350"/>
              <a:gd name="connsiteX146" fmla="*/ 581949 w 1742188"/>
              <a:gd name="connsiteY146" fmla="*/ 884793 h 2205350"/>
              <a:gd name="connsiteX147" fmla="*/ 774994 w 1742188"/>
              <a:gd name="connsiteY147" fmla="*/ 846184 h 2205350"/>
              <a:gd name="connsiteX148" fmla="*/ 790044 w 1742188"/>
              <a:gd name="connsiteY148" fmla="*/ 855346 h 2205350"/>
              <a:gd name="connsiteX149" fmla="*/ 860064 w 1742188"/>
              <a:gd name="connsiteY149" fmla="*/ 952195 h 2205350"/>
              <a:gd name="connsiteX150" fmla="*/ 921577 w 1742188"/>
              <a:gd name="connsiteY150" fmla="*/ 1026796 h 2205350"/>
              <a:gd name="connsiteX151" fmla="*/ 1107423 w 1742188"/>
              <a:gd name="connsiteY151" fmla="*/ 1208061 h 2205350"/>
              <a:gd name="connsiteX152" fmla="*/ 1150613 w 1742188"/>
              <a:gd name="connsiteY152" fmla="*/ 1243399 h 2205350"/>
              <a:gd name="connsiteX153" fmla="*/ 1086483 w 1742188"/>
              <a:gd name="connsiteY153" fmla="*/ 1274809 h 2205350"/>
              <a:gd name="connsiteX154" fmla="*/ 1071432 w 1742188"/>
              <a:gd name="connsiteY154" fmla="*/ 1284625 h 2205350"/>
              <a:gd name="connsiteX155" fmla="*/ 994869 w 1742188"/>
              <a:gd name="connsiteY155" fmla="*/ 1344175 h 2205350"/>
              <a:gd name="connsiteX156" fmla="*/ 904563 w 1742188"/>
              <a:gd name="connsiteY156" fmla="*/ 1433172 h 2205350"/>
              <a:gd name="connsiteX157" fmla="*/ 750127 w 1742188"/>
              <a:gd name="connsiteY157" fmla="*/ 1674641 h 2205350"/>
              <a:gd name="connsiteX158" fmla="*/ 725914 w 1742188"/>
              <a:gd name="connsiteY158" fmla="*/ 1747278 h 2205350"/>
              <a:gd name="connsiteX159" fmla="*/ 728532 w 1742188"/>
              <a:gd name="connsiteY159" fmla="*/ 1757749 h 2205350"/>
              <a:gd name="connsiteX160" fmla="*/ 738348 w 1742188"/>
              <a:gd name="connsiteY160" fmla="*/ 1751205 h 2205350"/>
              <a:gd name="connsiteX161" fmla="*/ 763869 w 1742188"/>
              <a:gd name="connsiteY161" fmla="*/ 1700817 h 2205350"/>
              <a:gd name="connsiteX162" fmla="*/ 835852 w 1742188"/>
              <a:gd name="connsiteY162" fmla="*/ 1568630 h 2205350"/>
              <a:gd name="connsiteX163" fmla="*/ 952333 w 1742188"/>
              <a:gd name="connsiteY163" fmla="*/ 1418775 h 2205350"/>
              <a:gd name="connsiteX164" fmla="*/ 1051146 w 1742188"/>
              <a:gd name="connsiteY164" fmla="*/ 1338285 h 2205350"/>
              <a:gd name="connsiteX165" fmla="*/ 1096953 w 1742188"/>
              <a:gd name="connsiteY165" fmla="*/ 1300985 h 2205350"/>
              <a:gd name="connsiteX166" fmla="*/ 1156503 w 1742188"/>
              <a:gd name="connsiteY166" fmla="*/ 1261067 h 2205350"/>
              <a:gd name="connsiteX167" fmla="*/ 1168282 w 1742188"/>
              <a:gd name="connsiteY167" fmla="*/ 1263685 h 2205350"/>
              <a:gd name="connsiteX168" fmla="*/ 1292616 w 1742188"/>
              <a:gd name="connsiteY168" fmla="*/ 1391945 h 2205350"/>
              <a:gd name="connsiteX169" fmla="*/ 1360672 w 1742188"/>
              <a:gd name="connsiteY169" fmla="*/ 1478979 h 2205350"/>
              <a:gd name="connsiteX170" fmla="*/ 1471264 w 1742188"/>
              <a:gd name="connsiteY170" fmla="*/ 1658936 h 2205350"/>
              <a:gd name="connsiteX171" fmla="*/ 1554372 w 1742188"/>
              <a:gd name="connsiteY171" fmla="*/ 1843474 h 2205350"/>
              <a:gd name="connsiteX172" fmla="*/ 1565496 w 1742188"/>
              <a:gd name="connsiteY172" fmla="*/ 1865723 h 2205350"/>
              <a:gd name="connsiteX173" fmla="*/ 1587091 w 1742188"/>
              <a:gd name="connsiteY173" fmla="*/ 1927890 h 2205350"/>
              <a:gd name="connsiteX174" fmla="*/ 1589708 w 1742188"/>
              <a:gd name="connsiteY174" fmla="*/ 1940323 h 2205350"/>
              <a:gd name="connsiteX175" fmla="*/ 1606068 w 1742188"/>
              <a:gd name="connsiteY175" fmla="*/ 1957337 h 2205350"/>
              <a:gd name="connsiteX176" fmla="*/ 1613921 w 1742188"/>
              <a:gd name="connsiteY176" fmla="*/ 1935742 h 2205350"/>
              <a:gd name="connsiteX177" fmla="*/ 1573349 w 1742188"/>
              <a:gd name="connsiteY177" fmla="*/ 1820570 h 2205350"/>
              <a:gd name="connsiteX178" fmla="*/ 1448360 w 1742188"/>
              <a:gd name="connsiteY178" fmla="*/ 1560777 h 2205350"/>
              <a:gd name="connsiteX179" fmla="*/ 1377032 w 1742188"/>
              <a:gd name="connsiteY179" fmla="*/ 1452803 h 2205350"/>
              <a:gd name="connsiteX180" fmla="*/ 1370488 w 1742188"/>
              <a:gd name="connsiteY180" fmla="*/ 1442333 h 2205350"/>
              <a:gd name="connsiteX181" fmla="*/ 1369834 w 1742188"/>
              <a:gd name="connsiteY181" fmla="*/ 1439715 h 2205350"/>
              <a:gd name="connsiteX182" fmla="*/ 1372451 w 1742188"/>
              <a:gd name="connsiteY182" fmla="*/ 1441024 h 2205350"/>
              <a:gd name="connsiteX183" fmla="*/ 1372451 w 1742188"/>
              <a:gd name="connsiteY183" fmla="*/ 1441024 h 2205350"/>
              <a:gd name="connsiteX184" fmla="*/ 1412369 w 1742188"/>
              <a:gd name="connsiteY184" fmla="*/ 1463928 h 2205350"/>
              <a:gd name="connsiteX185" fmla="*/ 1438545 w 1742188"/>
              <a:gd name="connsiteY185" fmla="*/ 1480288 h 2205350"/>
              <a:gd name="connsiteX186" fmla="*/ 1477808 w 1742188"/>
              <a:gd name="connsiteY186" fmla="*/ 1505154 h 2205350"/>
              <a:gd name="connsiteX187" fmla="*/ 1593635 w 1742188"/>
              <a:gd name="connsiteY187" fmla="*/ 1603313 h 2205350"/>
              <a:gd name="connsiteX188" fmla="*/ 1668235 w 1742188"/>
              <a:gd name="connsiteY188" fmla="*/ 1685766 h 2205350"/>
              <a:gd name="connsiteX189" fmla="*/ 1625045 w 1742188"/>
              <a:gd name="connsiteY189" fmla="*/ 1613129 h 2205350"/>
              <a:gd name="connsiteX190" fmla="*/ 1548482 w 1742188"/>
              <a:gd name="connsiteY190" fmla="*/ 1533293 h 2205350"/>
              <a:gd name="connsiteX191" fmla="*/ 1450323 w 1742188"/>
              <a:gd name="connsiteY191" fmla="*/ 1460656 h 2205350"/>
              <a:gd name="connsiteX192" fmla="*/ 1328607 w 1742188"/>
              <a:gd name="connsiteY192" fmla="*/ 1382129 h 2205350"/>
              <a:gd name="connsiteX193" fmla="*/ 1263168 w 1742188"/>
              <a:gd name="connsiteY193" fmla="*/ 1323234 h 2205350"/>
              <a:gd name="connsiteX194" fmla="*/ 1194457 w 1742188"/>
              <a:gd name="connsiteY194" fmla="*/ 1249288 h 2205350"/>
              <a:gd name="connsiteX195" fmla="*/ 1142761 w 1742188"/>
              <a:gd name="connsiteY195" fmla="*/ 1199555 h 2205350"/>
              <a:gd name="connsiteX196" fmla="*/ 1024970 w 1742188"/>
              <a:gd name="connsiteY196" fmla="*/ 1091580 h 2205350"/>
              <a:gd name="connsiteX197" fmla="*/ 917650 w 1742188"/>
              <a:gd name="connsiteY197" fmla="*/ 983606 h 2205350"/>
              <a:gd name="connsiteX198" fmla="*/ 875115 w 1742188"/>
              <a:gd name="connsiteY198" fmla="*/ 928638 h 2205350"/>
              <a:gd name="connsiteX199" fmla="*/ 871189 w 1742188"/>
              <a:gd name="connsiteY199" fmla="*/ 919476 h 2205350"/>
              <a:gd name="connsiteX200" fmla="*/ 1031514 w 1742188"/>
              <a:gd name="connsiteY200" fmla="*/ 933873 h 2205350"/>
              <a:gd name="connsiteX201" fmla="*/ 1342349 w 1742188"/>
              <a:gd name="connsiteY201" fmla="*/ 1049045 h 2205350"/>
              <a:gd name="connsiteX202" fmla="*/ 1480425 w 1742188"/>
              <a:gd name="connsiteY202" fmla="*/ 1128881 h 2205350"/>
              <a:gd name="connsiteX203" fmla="*/ 1486315 w 1742188"/>
              <a:gd name="connsiteY203" fmla="*/ 1130189 h 2205350"/>
              <a:gd name="connsiteX204" fmla="*/ 1463411 w 1742188"/>
              <a:gd name="connsiteY204" fmla="*/ 1105977 h 2205350"/>
              <a:gd name="connsiteX205" fmla="*/ 1207545 w 1742188"/>
              <a:gd name="connsiteY205" fmla="*/ 952850 h 2205350"/>
              <a:gd name="connsiteX206" fmla="*/ 1024316 w 1742188"/>
              <a:gd name="connsiteY206" fmla="*/ 905734 h 2205350"/>
              <a:gd name="connsiteX207" fmla="*/ 857447 w 1742188"/>
              <a:gd name="connsiteY207" fmla="*/ 895263 h 2205350"/>
              <a:gd name="connsiteX208" fmla="*/ 847631 w 1742188"/>
              <a:gd name="connsiteY208" fmla="*/ 891337 h 2205350"/>
              <a:gd name="connsiteX209" fmla="*/ 708246 w 1742188"/>
              <a:gd name="connsiteY209" fmla="*/ 664918 h 2205350"/>
              <a:gd name="connsiteX210" fmla="*/ 641498 w 1742188"/>
              <a:gd name="connsiteY210" fmla="*/ 462058 h 2205350"/>
              <a:gd name="connsiteX211" fmla="*/ 649351 w 1742188"/>
              <a:gd name="connsiteY211" fmla="*/ 450279 h 2205350"/>
              <a:gd name="connsiteX212" fmla="*/ 777611 w 1742188"/>
              <a:gd name="connsiteY212" fmla="*/ 431956 h 2205350"/>
              <a:gd name="connsiteX213" fmla="*/ 863991 w 1742188"/>
              <a:gd name="connsiteY213" fmla="*/ 439809 h 2205350"/>
              <a:gd name="connsiteX214" fmla="*/ 1003376 w 1742188"/>
              <a:gd name="connsiteY214" fmla="*/ 467947 h 2205350"/>
              <a:gd name="connsiteX215" fmla="*/ 1078630 w 1742188"/>
              <a:gd name="connsiteY215" fmla="*/ 496086 h 2205350"/>
              <a:gd name="connsiteX216" fmla="*/ 1096299 w 1742188"/>
              <a:gd name="connsiteY216" fmla="*/ 501321 h 2205350"/>
              <a:gd name="connsiteX217" fmla="*/ 1051800 w 1742188"/>
              <a:gd name="connsiteY217" fmla="*/ 477109 h 2205350"/>
              <a:gd name="connsiteX218" fmla="*/ 851557 w 1742188"/>
              <a:gd name="connsiteY218" fmla="*/ 412324 h 2205350"/>
              <a:gd name="connsiteX219" fmla="*/ 697122 w 1742188"/>
              <a:gd name="connsiteY219" fmla="*/ 410361 h 2205350"/>
              <a:gd name="connsiteX220" fmla="*/ 638227 w 1742188"/>
              <a:gd name="connsiteY220" fmla="*/ 423449 h 2205350"/>
              <a:gd name="connsiteX221" fmla="*/ 627756 w 1742188"/>
              <a:gd name="connsiteY221" fmla="*/ 417559 h 2205350"/>
              <a:gd name="connsiteX222" fmla="*/ 589802 w 1742188"/>
              <a:gd name="connsiteY222" fmla="*/ 310894 h 2205350"/>
              <a:gd name="connsiteX223" fmla="*/ 585221 w 1742188"/>
              <a:gd name="connsiteY223" fmla="*/ 287990 h 2205350"/>
              <a:gd name="connsiteX224" fmla="*/ 589802 w 1742188"/>
              <a:gd name="connsiteY224" fmla="*/ 282101 h 2205350"/>
              <a:gd name="connsiteX225" fmla="*/ 593728 w 1742188"/>
              <a:gd name="connsiteY225" fmla="*/ 282101 h 2205350"/>
              <a:gd name="connsiteX226" fmla="*/ 690578 w 1742188"/>
              <a:gd name="connsiteY226" fmla="*/ 278829 h 2205350"/>
              <a:gd name="connsiteX227" fmla="*/ 822764 w 1742188"/>
              <a:gd name="connsiteY227" fmla="*/ 295843 h 2205350"/>
              <a:gd name="connsiteX228" fmla="*/ 982435 w 1742188"/>
              <a:gd name="connsiteY228" fmla="*/ 340996 h 2205350"/>
              <a:gd name="connsiteX229" fmla="*/ 1114622 w 1742188"/>
              <a:gd name="connsiteY229" fmla="*/ 388766 h 2205350"/>
              <a:gd name="connsiteX230" fmla="*/ 1166973 w 1742188"/>
              <a:gd name="connsiteY230" fmla="*/ 412978 h 2205350"/>
              <a:gd name="connsiteX231" fmla="*/ 1184642 w 1742188"/>
              <a:gd name="connsiteY231" fmla="*/ 430647 h 2205350"/>
              <a:gd name="connsiteX232" fmla="*/ 1199692 w 1742188"/>
              <a:gd name="connsiteY232" fmla="*/ 587700 h 2205350"/>
              <a:gd name="connsiteX233" fmla="*/ 1192494 w 1742188"/>
              <a:gd name="connsiteY233" fmla="*/ 603406 h 2205350"/>
              <a:gd name="connsiteX234" fmla="*/ 1153885 w 1742188"/>
              <a:gd name="connsiteY234" fmla="*/ 623038 h 2205350"/>
              <a:gd name="connsiteX235" fmla="*/ 1018427 w 1742188"/>
              <a:gd name="connsiteY235" fmla="*/ 602097 h 2205350"/>
              <a:gd name="connsiteX236" fmla="*/ 934665 w 1742188"/>
              <a:gd name="connsiteY236" fmla="*/ 603406 h 2205350"/>
              <a:gd name="connsiteX237" fmla="*/ 892129 w 1742188"/>
              <a:gd name="connsiteY237" fmla="*/ 633508 h 2205350"/>
              <a:gd name="connsiteX238" fmla="*/ 908489 w 1742188"/>
              <a:gd name="connsiteY238" fmla="*/ 695675 h 2205350"/>
              <a:gd name="connsiteX239" fmla="*/ 1002721 w 1742188"/>
              <a:gd name="connsiteY239" fmla="*/ 735593 h 2205350"/>
              <a:gd name="connsiteX240" fmla="*/ 1105460 w 1742188"/>
              <a:gd name="connsiteY240" fmla="*/ 744100 h 2205350"/>
              <a:gd name="connsiteX241" fmla="*/ 1241573 w 1742188"/>
              <a:gd name="connsiteY241" fmla="*/ 789252 h 2205350"/>
              <a:gd name="connsiteX242" fmla="*/ 1348239 w 1742188"/>
              <a:gd name="connsiteY242" fmla="*/ 846184 h 2205350"/>
              <a:gd name="connsiteX243" fmla="*/ 1367871 w 1742188"/>
              <a:gd name="connsiteY243" fmla="*/ 855346 h 2205350"/>
              <a:gd name="connsiteX244" fmla="*/ 1396663 w 1742188"/>
              <a:gd name="connsiteY244" fmla="*/ 871051 h 2205350"/>
              <a:gd name="connsiteX245" fmla="*/ 1543247 w 1742188"/>
              <a:gd name="connsiteY245" fmla="*/ 1038575 h 2205350"/>
              <a:gd name="connsiteX246" fmla="*/ 1583164 w 1742188"/>
              <a:gd name="connsiteY246" fmla="*/ 1115139 h 2205350"/>
              <a:gd name="connsiteX247" fmla="*/ 1586436 w 1742188"/>
              <a:gd name="connsiteY247" fmla="*/ 1171416 h 2205350"/>
              <a:gd name="connsiteX248" fmla="*/ 1556335 w 1742188"/>
              <a:gd name="connsiteY248" fmla="*/ 1194974 h 2205350"/>
              <a:gd name="connsiteX249" fmla="*/ 1502020 w 1742188"/>
              <a:gd name="connsiteY249" fmla="*/ 1185158 h 2205350"/>
              <a:gd name="connsiteX250" fmla="*/ 1348239 w 1742188"/>
              <a:gd name="connsiteY250" fmla="*/ 1162909 h 2205350"/>
              <a:gd name="connsiteX251" fmla="*/ 1313556 w 1742188"/>
              <a:gd name="connsiteY251" fmla="*/ 1168144 h 2205350"/>
              <a:gd name="connsiteX252" fmla="*/ 1295233 w 1742188"/>
              <a:gd name="connsiteY252" fmla="*/ 1194974 h 2205350"/>
              <a:gd name="connsiteX253" fmla="*/ 1302432 w 1742188"/>
              <a:gd name="connsiteY253" fmla="*/ 1224421 h 2205350"/>
              <a:gd name="connsiteX254" fmla="*/ 1391428 w 1742188"/>
              <a:gd name="connsiteY254" fmla="*/ 1324543 h 2205350"/>
              <a:gd name="connsiteX255" fmla="*/ 1537357 w 1742188"/>
              <a:gd name="connsiteY255" fmla="*/ 1406996 h 2205350"/>
              <a:gd name="connsiteX256" fmla="*/ 1615884 w 1742188"/>
              <a:gd name="connsiteY256" fmla="*/ 1472435 h 2205350"/>
              <a:gd name="connsiteX257" fmla="*/ 1708807 w 1742188"/>
              <a:gd name="connsiteY257" fmla="*/ 1692310 h 2205350"/>
              <a:gd name="connsiteX258" fmla="*/ 1706844 w 1742188"/>
              <a:gd name="connsiteY258" fmla="*/ 1787851 h 2205350"/>
              <a:gd name="connsiteX259" fmla="*/ 1704226 w 1742188"/>
              <a:gd name="connsiteY259" fmla="*/ 1825805 h 2205350"/>
              <a:gd name="connsiteX260" fmla="*/ 1627663 w 1742188"/>
              <a:gd name="connsiteY260" fmla="*/ 1969771 h 2205350"/>
              <a:gd name="connsiteX261" fmla="*/ 1602142 w 1742188"/>
              <a:gd name="connsiteY261" fmla="*/ 1978278 h 2205350"/>
              <a:gd name="connsiteX262" fmla="*/ 1534740 w 1742188"/>
              <a:gd name="connsiteY262" fmla="*/ 1954065 h 2205350"/>
              <a:gd name="connsiteX263" fmla="*/ 1386848 w 1742188"/>
              <a:gd name="connsiteY263" fmla="*/ 1801593 h 2205350"/>
              <a:gd name="connsiteX264" fmla="*/ 1354783 w 1742188"/>
              <a:gd name="connsiteY264" fmla="*/ 1761020 h 2205350"/>
              <a:gd name="connsiteX265" fmla="*/ 1236338 w 1742188"/>
              <a:gd name="connsiteY265" fmla="*/ 1700817 h 2205350"/>
              <a:gd name="connsiteX266" fmla="*/ 1051800 w 1742188"/>
              <a:gd name="connsiteY266" fmla="*/ 1708015 h 2205350"/>
              <a:gd name="connsiteX267" fmla="*/ 970656 w 1742188"/>
              <a:gd name="connsiteY267" fmla="*/ 1735500 h 2205350"/>
              <a:gd name="connsiteX268" fmla="*/ 909143 w 1742188"/>
              <a:gd name="connsiteY268" fmla="*/ 1763638 h 2205350"/>
              <a:gd name="connsiteX269" fmla="*/ 831926 w 1742188"/>
              <a:gd name="connsiteY269" fmla="*/ 1812717 h 2205350"/>
              <a:gd name="connsiteX270" fmla="*/ 769759 w 1742188"/>
              <a:gd name="connsiteY270" fmla="*/ 1848709 h 2205350"/>
              <a:gd name="connsiteX271" fmla="*/ 678798 w 1742188"/>
              <a:gd name="connsiteY271" fmla="*/ 1842165 h 2205350"/>
              <a:gd name="connsiteX272" fmla="*/ 638881 w 1742188"/>
              <a:gd name="connsiteY272" fmla="*/ 1812063 h 2205350"/>
              <a:gd name="connsiteX273" fmla="*/ 583912 w 1742188"/>
              <a:gd name="connsiteY273" fmla="*/ 1660899 h 2205350"/>
              <a:gd name="connsiteX274" fmla="*/ 587838 w 1742188"/>
              <a:gd name="connsiteY274" fmla="*/ 1586953 h 2205350"/>
              <a:gd name="connsiteX275" fmla="*/ 612051 w 1742188"/>
              <a:gd name="connsiteY275" fmla="*/ 1524132 h 2205350"/>
              <a:gd name="connsiteX276" fmla="*/ 723951 w 1742188"/>
              <a:gd name="connsiteY276" fmla="*/ 1355299 h 2205350"/>
              <a:gd name="connsiteX277" fmla="*/ 762560 w 1742188"/>
              <a:gd name="connsiteY277" fmla="*/ 1274155 h 2205350"/>
              <a:gd name="connsiteX278" fmla="*/ 655895 w 1742188"/>
              <a:gd name="connsiteY278" fmla="*/ 1158982 h 2205350"/>
              <a:gd name="connsiteX279" fmla="*/ 393485 w 1742188"/>
              <a:gd name="connsiteY279" fmla="*/ 1253869 h 2205350"/>
              <a:gd name="connsiteX280" fmla="*/ 314958 w 1742188"/>
              <a:gd name="connsiteY280" fmla="*/ 1291824 h 22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1742188" h="2205350">
                <a:moveTo>
                  <a:pt x="277658" y="2045026"/>
                </a:moveTo>
                <a:cubicBezTo>
                  <a:pt x="279621" y="1971734"/>
                  <a:pt x="273732" y="1898442"/>
                  <a:pt x="275695" y="1824496"/>
                </a:cubicBezTo>
                <a:cubicBezTo>
                  <a:pt x="277658" y="1757094"/>
                  <a:pt x="278312" y="1689038"/>
                  <a:pt x="282239" y="1621636"/>
                </a:cubicBezTo>
                <a:cubicBezTo>
                  <a:pt x="285511" y="1569939"/>
                  <a:pt x="295326" y="1519551"/>
                  <a:pt x="304488" y="1468509"/>
                </a:cubicBezTo>
                <a:cubicBezTo>
                  <a:pt x="314304" y="1411577"/>
                  <a:pt x="330664" y="1356608"/>
                  <a:pt x="362074" y="1307529"/>
                </a:cubicBezTo>
                <a:cubicBezTo>
                  <a:pt x="366655" y="1300331"/>
                  <a:pt x="371890" y="1295750"/>
                  <a:pt x="379088" y="1291169"/>
                </a:cubicBezTo>
                <a:cubicBezTo>
                  <a:pt x="419006" y="1265648"/>
                  <a:pt x="462196" y="1245362"/>
                  <a:pt x="504731" y="1224421"/>
                </a:cubicBezTo>
                <a:cubicBezTo>
                  <a:pt x="554464" y="1199555"/>
                  <a:pt x="605507" y="1181886"/>
                  <a:pt x="662439" y="1183195"/>
                </a:cubicBezTo>
                <a:cubicBezTo>
                  <a:pt x="718716" y="1185158"/>
                  <a:pt x="752745" y="1234237"/>
                  <a:pt x="733113" y="1286588"/>
                </a:cubicBezTo>
                <a:cubicBezTo>
                  <a:pt x="725260" y="1306875"/>
                  <a:pt x="716099" y="1326506"/>
                  <a:pt x="702357" y="1342866"/>
                </a:cubicBezTo>
                <a:cubicBezTo>
                  <a:pt x="662439" y="1391291"/>
                  <a:pt x="631683" y="1446259"/>
                  <a:pt x="597654" y="1498611"/>
                </a:cubicBezTo>
                <a:cubicBezTo>
                  <a:pt x="575405" y="1531984"/>
                  <a:pt x="561008" y="1567321"/>
                  <a:pt x="559045" y="1607239"/>
                </a:cubicBezTo>
                <a:cubicBezTo>
                  <a:pt x="558391" y="1624908"/>
                  <a:pt x="558391" y="1642576"/>
                  <a:pt x="557736" y="1660245"/>
                </a:cubicBezTo>
                <a:cubicBezTo>
                  <a:pt x="555119" y="1723066"/>
                  <a:pt x="578677" y="1777380"/>
                  <a:pt x="614014" y="1827768"/>
                </a:cubicBezTo>
                <a:cubicBezTo>
                  <a:pt x="629065" y="1849363"/>
                  <a:pt x="648697" y="1866377"/>
                  <a:pt x="674872" y="1872267"/>
                </a:cubicBezTo>
                <a:cubicBezTo>
                  <a:pt x="737039" y="1887972"/>
                  <a:pt x="796588" y="1886663"/>
                  <a:pt x="846976" y="1839547"/>
                </a:cubicBezTo>
                <a:cubicBezTo>
                  <a:pt x="872498" y="1815989"/>
                  <a:pt x="901945" y="1798321"/>
                  <a:pt x="934010" y="1785233"/>
                </a:cubicBezTo>
                <a:cubicBezTo>
                  <a:pt x="975891" y="1767564"/>
                  <a:pt x="1015809" y="1744007"/>
                  <a:pt x="1061616" y="1736808"/>
                </a:cubicBezTo>
                <a:cubicBezTo>
                  <a:pt x="1109387" y="1728956"/>
                  <a:pt x="1157157" y="1720449"/>
                  <a:pt x="1206236" y="1725684"/>
                </a:cubicBezTo>
                <a:cubicBezTo>
                  <a:pt x="1271021" y="1732882"/>
                  <a:pt x="1325335" y="1757094"/>
                  <a:pt x="1361981" y="1814680"/>
                </a:cubicBezTo>
                <a:cubicBezTo>
                  <a:pt x="1376378" y="1837584"/>
                  <a:pt x="1394700" y="1858525"/>
                  <a:pt x="1414986" y="1876847"/>
                </a:cubicBezTo>
                <a:cubicBezTo>
                  <a:pt x="1445088" y="1904332"/>
                  <a:pt x="1475190" y="1933125"/>
                  <a:pt x="1502675" y="1963881"/>
                </a:cubicBezTo>
                <a:cubicBezTo>
                  <a:pt x="1522961" y="1987439"/>
                  <a:pt x="1549791" y="1999873"/>
                  <a:pt x="1579892" y="2005108"/>
                </a:cubicBezTo>
                <a:cubicBezTo>
                  <a:pt x="1600179" y="2009034"/>
                  <a:pt x="1620465" y="2012306"/>
                  <a:pt x="1638133" y="1997909"/>
                </a:cubicBezTo>
                <a:cubicBezTo>
                  <a:pt x="1685249" y="1959301"/>
                  <a:pt x="1720586" y="1912839"/>
                  <a:pt x="1731711" y="1851981"/>
                </a:cubicBezTo>
                <a:cubicBezTo>
                  <a:pt x="1734983" y="1831695"/>
                  <a:pt x="1736292" y="1811409"/>
                  <a:pt x="1738255" y="1790468"/>
                </a:cubicBezTo>
                <a:cubicBezTo>
                  <a:pt x="1741527" y="1757094"/>
                  <a:pt x="1744144" y="1723066"/>
                  <a:pt x="1740218" y="1689692"/>
                </a:cubicBezTo>
                <a:cubicBezTo>
                  <a:pt x="1732365" y="1622944"/>
                  <a:pt x="1711425" y="1560123"/>
                  <a:pt x="1675434" y="1503191"/>
                </a:cubicBezTo>
                <a:cubicBezTo>
                  <a:pt x="1646640" y="1457384"/>
                  <a:pt x="1615230" y="1414194"/>
                  <a:pt x="1566150" y="1387364"/>
                </a:cubicBezTo>
                <a:cubicBezTo>
                  <a:pt x="1522961" y="1363806"/>
                  <a:pt x="1480425" y="1339594"/>
                  <a:pt x="1437890" y="1315382"/>
                </a:cubicBezTo>
                <a:cubicBezTo>
                  <a:pt x="1422185" y="1306875"/>
                  <a:pt x="1407134" y="1297713"/>
                  <a:pt x="1392737" y="1287897"/>
                </a:cubicBezTo>
                <a:cubicBezTo>
                  <a:pt x="1364599" y="1268265"/>
                  <a:pt x="1346930" y="1240127"/>
                  <a:pt x="1330570" y="1211333"/>
                </a:cubicBezTo>
                <a:cubicBezTo>
                  <a:pt x="1326644" y="1204790"/>
                  <a:pt x="1324026" y="1196937"/>
                  <a:pt x="1336460" y="1196283"/>
                </a:cubicBezTo>
                <a:cubicBezTo>
                  <a:pt x="1371797" y="1195628"/>
                  <a:pt x="1407134" y="1191702"/>
                  <a:pt x="1441816" y="1202172"/>
                </a:cubicBezTo>
                <a:cubicBezTo>
                  <a:pt x="1464065" y="1208716"/>
                  <a:pt x="1486315" y="1214605"/>
                  <a:pt x="1508564" y="1220495"/>
                </a:cubicBezTo>
                <a:cubicBezTo>
                  <a:pt x="1524924" y="1225076"/>
                  <a:pt x="1541284" y="1227693"/>
                  <a:pt x="1558298" y="1228348"/>
                </a:cubicBezTo>
                <a:cubicBezTo>
                  <a:pt x="1584473" y="1228348"/>
                  <a:pt x="1599524" y="1218532"/>
                  <a:pt x="1608031" y="1194319"/>
                </a:cubicBezTo>
                <a:cubicBezTo>
                  <a:pt x="1617193" y="1168144"/>
                  <a:pt x="1615884" y="1141968"/>
                  <a:pt x="1607377" y="1115139"/>
                </a:cubicBezTo>
                <a:cubicBezTo>
                  <a:pt x="1597561" y="1085691"/>
                  <a:pt x="1576621" y="1062133"/>
                  <a:pt x="1561570" y="1035957"/>
                </a:cubicBezTo>
                <a:cubicBezTo>
                  <a:pt x="1530813" y="983606"/>
                  <a:pt x="1492859" y="937799"/>
                  <a:pt x="1450323" y="895263"/>
                </a:cubicBezTo>
                <a:cubicBezTo>
                  <a:pt x="1414986" y="858618"/>
                  <a:pt x="1370488" y="834405"/>
                  <a:pt x="1329261" y="805612"/>
                </a:cubicBezTo>
                <a:cubicBezTo>
                  <a:pt x="1288689" y="777473"/>
                  <a:pt x="1240265" y="764386"/>
                  <a:pt x="1197075" y="741482"/>
                </a:cubicBezTo>
                <a:cubicBezTo>
                  <a:pt x="1161083" y="722505"/>
                  <a:pt x="1121820" y="712689"/>
                  <a:pt x="1081248" y="710726"/>
                </a:cubicBezTo>
                <a:cubicBezTo>
                  <a:pt x="1056381" y="709417"/>
                  <a:pt x="1030860" y="707454"/>
                  <a:pt x="1005993" y="706145"/>
                </a:cubicBezTo>
                <a:cubicBezTo>
                  <a:pt x="977854" y="704182"/>
                  <a:pt x="952988" y="693057"/>
                  <a:pt x="932047" y="675389"/>
                </a:cubicBezTo>
                <a:cubicBezTo>
                  <a:pt x="922886" y="667536"/>
                  <a:pt x="920268" y="657066"/>
                  <a:pt x="921577" y="645941"/>
                </a:cubicBezTo>
                <a:cubicBezTo>
                  <a:pt x="922886" y="636125"/>
                  <a:pt x="932702" y="634817"/>
                  <a:pt x="939900" y="633508"/>
                </a:cubicBezTo>
                <a:cubicBezTo>
                  <a:pt x="970002" y="628927"/>
                  <a:pt x="1000758" y="624347"/>
                  <a:pt x="1030860" y="634817"/>
                </a:cubicBezTo>
                <a:cubicBezTo>
                  <a:pt x="1077322" y="650522"/>
                  <a:pt x="1125747" y="649867"/>
                  <a:pt x="1173517" y="655102"/>
                </a:cubicBezTo>
                <a:cubicBezTo>
                  <a:pt x="1185296" y="656411"/>
                  <a:pt x="1195766" y="651176"/>
                  <a:pt x="1204273" y="642669"/>
                </a:cubicBezTo>
                <a:cubicBezTo>
                  <a:pt x="1218670" y="628927"/>
                  <a:pt x="1226522" y="611259"/>
                  <a:pt x="1233066" y="592936"/>
                </a:cubicBezTo>
                <a:cubicBezTo>
                  <a:pt x="1254661" y="531423"/>
                  <a:pt x="1243537" y="473182"/>
                  <a:pt x="1216052" y="416250"/>
                </a:cubicBezTo>
                <a:cubicBezTo>
                  <a:pt x="1210163" y="403817"/>
                  <a:pt x="1200347" y="394656"/>
                  <a:pt x="1188568" y="387457"/>
                </a:cubicBezTo>
                <a:cubicBezTo>
                  <a:pt x="1161083" y="371752"/>
                  <a:pt x="1132945" y="358664"/>
                  <a:pt x="1102188" y="350811"/>
                </a:cubicBezTo>
                <a:cubicBezTo>
                  <a:pt x="1081248" y="345576"/>
                  <a:pt x="1060308" y="338378"/>
                  <a:pt x="1040676" y="329217"/>
                </a:cubicBezTo>
                <a:cubicBezTo>
                  <a:pt x="965421" y="294534"/>
                  <a:pt x="884931" y="277520"/>
                  <a:pt x="804441" y="260506"/>
                </a:cubicBezTo>
                <a:cubicBezTo>
                  <a:pt x="764524" y="251999"/>
                  <a:pt x="723951" y="245455"/>
                  <a:pt x="683379" y="250036"/>
                </a:cubicBezTo>
                <a:cubicBezTo>
                  <a:pt x="659821" y="252653"/>
                  <a:pt x="635609" y="252653"/>
                  <a:pt x="612051" y="253962"/>
                </a:cubicBezTo>
                <a:cubicBezTo>
                  <a:pt x="593728" y="254617"/>
                  <a:pt x="579331" y="248727"/>
                  <a:pt x="565589" y="238257"/>
                </a:cubicBezTo>
                <a:cubicBezTo>
                  <a:pt x="559045" y="233676"/>
                  <a:pt x="553156" y="227786"/>
                  <a:pt x="547266" y="223206"/>
                </a:cubicBezTo>
                <a:cubicBezTo>
                  <a:pt x="521745" y="203574"/>
                  <a:pt x="502768" y="176090"/>
                  <a:pt x="475283" y="158421"/>
                </a:cubicBezTo>
                <a:cubicBezTo>
                  <a:pt x="454997" y="145333"/>
                  <a:pt x="436020" y="129628"/>
                  <a:pt x="419660" y="111959"/>
                </a:cubicBezTo>
                <a:cubicBezTo>
                  <a:pt x="404609" y="95600"/>
                  <a:pt x="386941" y="83166"/>
                  <a:pt x="367309" y="73351"/>
                </a:cubicBezTo>
                <a:cubicBezTo>
                  <a:pt x="350949" y="64844"/>
                  <a:pt x="335244" y="55028"/>
                  <a:pt x="319539" y="45212"/>
                </a:cubicBezTo>
                <a:cubicBezTo>
                  <a:pt x="303833" y="36050"/>
                  <a:pt x="288782" y="26234"/>
                  <a:pt x="271768" y="20345"/>
                </a:cubicBezTo>
                <a:cubicBezTo>
                  <a:pt x="241012" y="9875"/>
                  <a:pt x="210910" y="-3213"/>
                  <a:pt x="178190" y="713"/>
                </a:cubicBezTo>
                <a:cubicBezTo>
                  <a:pt x="119295" y="7257"/>
                  <a:pt x="71525" y="36050"/>
                  <a:pt x="40769" y="83821"/>
                </a:cubicBezTo>
                <a:cubicBezTo>
                  <a:pt x="2160" y="142716"/>
                  <a:pt x="-12891" y="208155"/>
                  <a:pt x="12630" y="278829"/>
                </a:cubicBezTo>
                <a:cubicBezTo>
                  <a:pt x="28990" y="323982"/>
                  <a:pt x="52548" y="360627"/>
                  <a:pt x="95083" y="383531"/>
                </a:cubicBezTo>
                <a:cubicBezTo>
                  <a:pt x="112097" y="392038"/>
                  <a:pt x="126494" y="404471"/>
                  <a:pt x="140891" y="416250"/>
                </a:cubicBezTo>
                <a:cubicBezTo>
                  <a:pt x="166412" y="437191"/>
                  <a:pt x="194550" y="454205"/>
                  <a:pt x="225307" y="465984"/>
                </a:cubicBezTo>
                <a:cubicBezTo>
                  <a:pt x="290746" y="492160"/>
                  <a:pt x="348986" y="531423"/>
                  <a:pt x="409190" y="566760"/>
                </a:cubicBezTo>
                <a:cubicBezTo>
                  <a:pt x="443873" y="587046"/>
                  <a:pt x="466776" y="619111"/>
                  <a:pt x="481173" y="656411"/>
                </a:cubicBezTo>
                <a:cubicBezTo>
                  <a:pt x="490334" y="679970"/>
                  <a:pt x="487062" y="688477"/>
                  <a:pt x="466122" y="701564"/>
                </a:cubicBezTo>
                <a:cubicBezTo>
                  <a:pt x="453689" y="709417"/>
                  <a:pt x="440601" y="716615"/>
                  <a:pt x="428167" y="723813"/>
                </a:cubicBezTo>
                <a:cubicBezTo>
                  <a:pt x="358148" y="765694"/>
                  <a:pt x="295326" y="818046"/>
                  <a:pt x="228579" y="864507"/>
                </a:cubicBezTo>
                <a:cubicBezTo>
                  <a:pt x="207638" y="878904"/>
                  <a:pt x="191278" y="898535"/>
                  <a:pt x="178845" y="920785"/>
                </a:cubicBezTo>
                <a:cubicBezTo>
                  <a:pt x="159213" y="955467"/>
                  <a:pt x="139582" y="990805"/>
                  <a:pt x="126494" y="1028104"/>
                </a:cubicBezTo>
                <a:cubicBezTo>
                  <a:pt x="98355" y="1107286"/>
                  <a:pt x="99664" y="1185158"/>
                  <a:pt x="145471" y="1259104"/>
                </a:cubicBezTo>
                <a:cubicBezTo>
                  <a:pt x="163794" y="1289206"/>
                  <a:pt x="190624" y="1308183"/>
                  <a:pt x="224652" y="1316690"/>
                </a:cubicBezTo>
                <a:cubicBezTo>
                  <a:pt x="245593" y="1321925"/>
                  <a:pt x="267842" y="1321925"/>
                  <a:pt x="290091" y="1324543"/>
                </a:cubicBezTo>
                <a:cubicBezTo>
                  <a:pt x="284856" y="1335013"/>
                  <a:pt x="279621" y="1344829"/>
                  <a:pt x="275695" y="1354645"/>
                </a:cubicBezTo>
                <a:cubicBezTo>
                  <a:pt x="271114" y="1365115"/>
                  <a:pt x="267188" y="1375585"/>
                  <a:pt x="263916" y="1386710"/>
                </a:cubicBezTo>
                <a:cubicBezTo>
                  <a:pt x="227270" y="1513661"/>
                  <a:pt x="202403" y="1641922"/>
                  <a:pt x="200440" y="1774108"/>
                </a:cubicBezTo>
                <a:cubicBezTo>
                  <a:pt x="198477" y="1865723"/>
                  <a:pt x="188661" y="1956683"/>
                  <a:pt x="187352" y="2048298"/>
                </a:cubicBezTo>
                <a:cubicBezTo>
                  <a:pt x="186698" y="2100649"/>
                  <a:pt x="186043" y="2152346"/>
                  <a:pt x="188661" y="2204043"/>
                </a:cubicBezTo>
                <a:cubicBezTo>
                  <a:pt x="197168" y="2204043"/>
                  <a:pt x="205675" y="2204043"/>
                  <a:pt x="213528" y="2204043"/>
                </a:cubicBezTo>
                <a:cubicBezTo>
                  <a:pt x="213528" y="2199461"/>
                  <a:pt x="214837" y="2194881"/>
                  <a:pt x="214182" y="2190300"/>
                </a:cubicBezTo>
                <a:cubicBezTo>
                  <a:pt x="207638" y="2120935"/>
                  <a:pt x="213528" y="2051569"/>
                  <a:pt x="214837" y="1982859"/>
                </a:cubicBezTo>
                <a:cubicBezTo>
                  <a:pt x="215491" y="1920692"/>
                  <a:pt x="220726" y="1857870"/>
                  <a:pt x="224652" y="1795703"/>
                </a:cubicBezTo>
                <a:cubicBezTo>
                  <a:pt x="226615" y="1771491"/>
                  <a:pt x="223344" y="1747278"/>
                  <a:pt x="225307" y="1723066"/>
                </a:cubicBezTo>
                <a:cubicBezTo>
                  <a:pt x="229887" y="1660245"/>
                  <a:pt x="239049" y="1598078"/>
                  <a:pt x="249519" y="1535911"/>
                </a:cubicBezTo>
                <a:cubicBezTo>
                  <a:pt x="259989" y="1475707"/>
                  <a:pt x="271114" y="1416158"/>
                  <a:pt x="290746" y="1358571"/>
                </a:cubicBezTo>
                <a:cubicBezTo>
                  <a:pt x="292709" y="1353336"/>
                  <a:pt x="295326" y="1348755"/>
                  <a:pt x="296635" y="1343520"/>
                </a:cubicBezTo>
                <a:cubicBezTo>
                  <a:pt x="301216" y="1321271"/>
                  <a:pt x="318884" y="1317999"/>
                  <a:pt x="337862" y="1315382"/>
                </a:cubicBezTo>
                <a:cubicBezTo>
                  <a:pt x="337207" y="1317999"/>
                  <a:pt x="337207" y="1319308"/>
                  <a:pt x="336553" y="1320617"/>
                </a:cubicBezTo>
                <a:cubicBezTo>
                  <a:pt x="299907" y="1386055"/>
                  <a:pt x="289437" y="1458693"/>
                  <a:pt x="277004" y="1531330"/>
                </a:cubicBezTo>
                <a:cubicBezTo>
                  <a:pt x="261953" y="1618364"/>
                  <a:pt x="259989" y="1706706"/>
                  <a:pt x="259335" y="1795049"/>
                </a:cubicBezTo>
                <a:cubicBezTo>
                  <a:pt x="259335" y="1830386"/>
                  <a:pt x="256717" y="1865723"/>
                  <a:pt x="257372" y="1901060"/>
                </a:cubicBezTo>
                <a:cubicBezTo>
                  <a:pt x="258681" y="1933779"/>
                  <a:pt x="259989" y="1966499"/>
                  <a:pt x="261298" y="1999218"/>
                </a:cubicBezTo>
                <a:cubicBezTo>
                  <a:pt x="262607" y="2052878"/>
                  <a:pt x="258026" y="2105884"/>
                  <a:pt x="252791" y="2158890"/>
                </a:cubicBezTo>
                <a:cubicBezTo>
                  <a:pt x="250828" y="2173940"/>
                  <a:pt x="252137" y="2189646"/>
                  <a:pt x="251482" y="2205351"/>
                </a:cubicBezTo>
                <a:cubicBezTo>
                  <a:pt x="257372" y="2205351"/>
                  <a:pt x="263261" y="2205351"/>
                  <a:pt x="269151" y="2205351"/>
                </a:cubicBezTo>
                <a:cubicBezTo>
                  <a:pt x="269805" y="2192917"/>
                  <a:pt x="269805" y="2180484"/>
                  <a:pt x="271114" y="2167396"/>
                </a:cubicBezTo>
                <a:cubicBezTo>
                  <a:pt x="268497" y="2126170"/>
                  <a:pt x="276349" y="2086252"/>
                  <a:pt x="277658" y="2045026"/>
                </a:cubicBezTo>
                <a:close/>
                <a:moveTo>
                  <a:pt x="314958" y="1291824"/>
                </a:moveTo>
                <a:cubicBezTo>
                  <a:pt x="275695" y="1302294"/>
                  <a:pt x="237740" y="1299022"/>
                  <a:pt x="200440" y="1283316"/>
                </a:cubicBezTo>
                <a:cubicBezTo>
                  <a:pt x="188006" y="1278081"/>
                  <a:pt x="177536" y="1268920"/>
                  <a:pt x="169684" y="1257795"/>
                </a:cubicBezTo>
                <a:cubicBezTo>
                  <a:pt x="144817" y="1222458"/>
                  <a:pt x="130420" y="1184504"/>
                  <a:pt x="128457" y="1140005"/>
                </a:cubicBezTo>
                <a:cubicBezTo>
                  <a:pt x="125839" y="1077184"/>
                  <a:pt x="149398" y="1024178"/>
                  <a:pt x="176227" y="970518"/>
                </a:cubicBezTo>
                <a:cubicBezTo>
                  <a:pt x="198477" y="924711"/>
                  <a:pt x="231196" y="890028"/>
                  <a:pt x="274386" y="863199"/>
                </a:cubicBezTo>
                <a:cubicBezTo>
                  <a:pt x="302524" y="845530"/>
                  <a:pt x="329355" y="824589"/>
                  <a:pt x="356184" y="804958"/>
                </a:cubicBezTo>
                <a:cubicBezTo>
                  <a:pt x="390867" y="779436"/>
                  <a:pt x="427513" y="756533"/>
                  <a:pt x="464813" y="734284"/>
                </a:cubicBezTo>
                <a:cubicBezTo>
                  <a:pt x="512584" y="706145"/>
                  <a:pt x="519782" y="681933"/>
                  <a:pt x="494915" y="632199"/>
                </a:cubicBezTo>
                <a:cubicBezTo>
                  <a:pt x="473320" y="590318"/>
                  <a:pt x="441910" y="557599"/>
                  <a:pt x="400683" y="535349"/>
                </a:cubicBezTo>
                <a:cubicBezTo>
                  <a:pt x="340479" y="502630"/>
                  <a:pt x="282893" y="465330"/>
                  <a:pt x="218763" y="441772"/>
                </a:cubicBezTo>
                <a:cubicBezTo>
                  <a:pt x="192587" y="431956"/>
                  <a:pt x="169684" y="416905"/>
                  <a:pt x="147435" y="399891"/>
                </a:cubicBezTo>
                <a:cubicBezTo>
                  <a:pt x="129766" y="386149"/>
                  <a:pt x="111443" y="372407"/>
                  <a:pt x="91157" y="361936"/>
                </a:cubicBezTo>
                <a:cubicBezTo>
                  <a:pt x="42732" y="335761"/>
                  <a:pt x="25718" y="290608"/>
                  <a:pt x="17211" y="240220"/>
                </a:cubicBezTo>
                <a:cubicBezTo>
                  <a:pt x="13285" y="217316"/>
                  <a:pt x="15902" y="195067"/>
                  <a:pt x="19174" y="172818"/>
                </a:cubicBezTo>
                <a:cubicBezTo>
                  <a:pt x="19828" y="165619"/>
                  <a:pt x="21792" y="158421"/>
                  <a:pt x="25064" y="152532"/>
                </a:cubicBezTo>
                <a:cubicBezTo>
                  <a:pt x="36188" y="131591"/>
                  <a:pt x="45350" y="109342"/>
                  <a:pt x="59092" y="91019"/>
                </a:cubicBezTo>
                <a:cubicBezTo>
                  <a:pt x="80032" y="62880"/>
                  <a:pt x="110788" y="47175"/>
                  <a:pt x="145471" y="41285"/>
                </a:cubicBezTo>
                <a:cubicBezTo>
                  <a:pt x="208293" y="30815"/>
                  <a:pt x="265879" y="45212"/>
                  <a:pt x="318230" y="79895"/>
                </a:cubicBezTo>
                <a:cubicBezTo>
                  <a:pt x="355530" y="104761"/>
                  <a:pt x="391522" y="131591"/>
                  <a:pt x="426858" y="159075"/>
                </a:cubicBezTo>
                <a:cubicBezTo>
                  <a:pt x="460887" y="185906"/>
                  <a:pt x="492952" y="215353"/>
                  <a:pt x="525671" y="243492"/>
                </a:cubicBezTo>
                <a:cubicBezTo>
                  <a:pt x="539413" y="255271"/>
                  <a:pt x="553156" y="267704"/>
                  <a:pt x="567552" y="279483"/>
                </a:cubicBezTo>
                <a:cubicBezTo>
                  <a:pt x="573442" y="284064"/>
                  <a:pt x="576060" y="289299"/>
                  <a:pt x="576714" y="295843"/>
                </a:cubicBezTo>
                <a:cubicBezTo>
                  <a:pt x="579986" y="322019"/>
                  <a:pt x="586530" y="347540"/>
                  <a:pt x="595691" y="372407"/>
                </a:cubicBezTo>
                <a:cubicBezTo>
                  <a:pt x="615977" y="427375"/>
                  <a:pt x="629065" y="484307"/>
                  <a:pt x="646733" y="539930"/>
                </a:cubicBezTo>
                <a:cubicBezTo>
                  <a:pt x="647388" y="541239"/>
                  <a:pt x="646733" y="542548"/>
                  <a:pt x="646733" y="547783"/>
                </a:cubicBezTo>
                <a:cubicBezTo>
                  <a:pt x="579331" y="475800"/>
                  <a:pt x="509966" y="409706"/>
                  <a:pt x="436674" y="348194"/>
                </a:cubicBezTo>
                <a:cubicBezTo>
                  <a:pt x="363383" y="287336"/>
                  <a:pt x="278967" y="242837"/>
                  <a:pt x="199786" y="189832"/>
                </a:cubicBezTo>
                <a:cubicBezTo>
                  <a:pt x="206330" y="202265"/>
                  <a:pt x="219417" y="208809"/>
                  <a:pt x="229233" y="216662"/>
                </a:cubicBezTo>
                <a:cubicBezTo>
                  <a:pt x="292709" y="268359"/>
                  <a:pt x="364691" y="310240"/>
                  <a:pt x="425550" y="365208"/>
                </a:cubicBezTo>
                <a:cubicBezTo>
                  <a:pt x="496224" y="428684"/>
                  <a:pt x="564935" y="495432"/>
                  <a:pt x="632337" y="562834"/>
                </a:cubicBezTo>
                <a:cubicBezTo>
                  <a:pt x="633646" y="564143"/>
                  <a:pt x="634955" y="566106"/>
                  <a:pt x="636918" y="567415"/>
                </a:cubicBezTo>
                <a:cubicBezTo>
                  <a:pt x="660475" y="582465"/>
                  <a:pt x="668982" y="606023"/>
                  <a:pt x="675526" y="632199"/>
                </a:cubicBezTo>
                <a:cubicBezTo>
                  <a:pt x="691232" y="695020"/>
                  <a:pt x="722642" y="750644"/>
                  <a:pt x="757325" y="804304"/>
                </a:cubicBezTo>
                <a:cubicBezTo>
                  <a:pt x="765178" y="816737"/>
                  <a:pt x="765178" y="816737"/>
                  <a:pt x="750781" y="818046"/>
                </a:cubicBezTo>
                <a:cubicBezTo>
                  <a:pt x="690578" y="824589"/>
                  <a:pt x="633646" y="840949"/>
                  <a:pt x="579331" y="867125"/>
                </a:cubicBezTo>
                <a:cubicBezTo>
                  <a:pt x="543340" y="884793"/>
                  <a:pt x="504731" y="897227"/>
                  <a:pt x="471357" y="919476"/>
                </a:cubicBezTo>
                <a:cubicBezTo>
                  <a:pt x="411153" y="960702"/>
                  <a:pt x="354876" y="1005855"/>
                  <a:pt x="309068" y="1063442"/>
                </a:cubicBezTo>
                <a:cubicBezTo>
                  <a:pt x="288128" y="1089617"/>
                  <a:pt x="268497" y="1116447"/>
                  <a:pt x="252791" y="1146549"/>
                </a:cubicBezTo>
                <a:cubicBezTo>
                  <a:pt x="263916" y="1133461"/>
                  <a:pt x="275695" y="1120374"/>
                  <a:pt x="286165" y="1106631"/>
                </a:cubicBezTo>
                <a:cubicBezTo>
                  <a:pt x="337207" y="1041847"/>
                  <a:pt x="397411" y="987533"/>
                  <a:pt x="468740" y="944997"/>
                </a:cubicBezTo>
                <a:cubicBezTo>
                  <a:pt x="505385" y="923402"/>
                  <a:pt x="543340" y="903116"/>
                  <a:pt x="581949" y="884793"/>
                </a:cubicBezTo>
                <a:cubicBezTo>
                  <a:pt x="642807" y="856655"/>
                  <a:pt x="707592" y="842912"/>
                  <a:pt x="774994" y="846184"/>
                </a:cubicBezTo>
                <a:cubicBezTo>
                  <a:pt x="782192" y="846184"/>
                  <a:pt x="786118" y="850111"/>
                  <a:pt x="790044" y="855346"/>
                </a:cubicBezTo>
                <a:cubicBezTo>
                  <a:pt x="813603" y="887411"/>
                  <a:pt x="837161" y="919476"/>
                  <a:pt x="860064" y="952195"/>
                </a:cubicBezTo>
                <a:cubicBezTo>
                  <a:pt x="879042" y="978371"/>
                  <a:pt x="898673" y="1004547"/>
                  <a:pt x="921577" y="1026796"/>
                </a:cubicBezTo>
                <a:cubicBezTo>
                  <a:pt x="983744" y="1086999"/>
                  <a:pt x="1040676" y="1152438"/>
                  <a:pt x="1107423" y="1208061"/>
                </a:cubicBezTo>
                <a:cubicBezTo>
                  <a:pt x="1121166" y="1219841"/>
                  <a:pt x="1135562" y="1230965"/>
                  <a:pt x="1150613" y="1243399"/>
                </a:cubicBezTo>
                <a:cubicBezTo>
                  <a:pt x="1127055" y="1251906"/>
                  <a:pt x="1106115" y="1262376"/>
                  <a:pt x="1086483" y="1274809"/>
                </a:cubicBezTo>
                <a:cubicBezTo>
                  <a:pt x="1081248" y="1278081"/>
                  <a:pt x="1076013" y="1280699"/>
                  <a:pt x="1071432" y="1284625"/>
                </a:cubicBezTo>
                <a:cubicBezTo>
                  <a:pt x="1046565" y="1304911"/>
                  <a:pt x="1021044" y="1325197"/>
                  <a:pt x="994869" y="1344175"/>
                </a:cubicBezTo>
                <a:cubicBezTo>
                  <a:pt x="960840" y="1369042"/>
                  <a:pt x="933356" y="1401761"/>
                  <a:pt x="904563" y="1433172"/>
                </a:cubicBezTo>
                <a:cubicBezTo>
                  <a:pt x="839778" y="1505154"/>
                  <a:pt x="790044" y="1586953"/>
                  <a:pt x="750127" y="1674641"/>
                </a:cubicBezTo>
                <a:cubicBezTo>
                  <a:pt x="739657" y="1697545"/>
                  <a:pt x="727223" y="1720449"/>
                  <a:pt x="725914" y="1747278"/>
                </a:cubicBezTo>
                <a:cubicBezTo>
                  <a:pt x="725914" y="1751205"/>
                  <a:pt x="722642" y="1756440"/>
                  <a:pt x="728532" y="1757749"/>
                </a:cubicBezTo>
                <a:cubicBezTo>
                  <a:pt x="733113" y="1759057"/>
                  <a:pt x="735730" y="1754477"/>
                  <a:pt x="738348" y="1751205"/>
                </a:cubicBezTo>
                <a:cubicBezTo>
                  <a:pt x="748164" y="1734845"/>
                  <a:pt x="756017" y="1717831"/>
                  <a:pt x="763869" y="1700817"/>
                </a:cubicBezTo>
                <a:cubicBezTo>
                  <a:pt x="783501" y="1654355"/>
                  <a:pt x="807713" y="1610511"/>
                  <a:pt x="835852" y="1568630"/>
                </a:cubicBezTo>
                <a:cubicBezTo>
                  <a:pt x="871189" y="1515624"/>
                  <a:pt x="909143" y="1465237"/>
                  <a:pt x="952333" y="1418775"/>
                </a:cubicBezTo>
                <a:cubicBezTo>
                  <a:pt x="981781" y="1387364"/>
                  <a:pt x="1011228" y="1356608"/>
                  <a:pt x="1051146" y="1338285"/>
                </a:cubicBezTo>
                <a:cubicBezTo>
                  <a:pt x="1069469" y="1329778"/>
                  <a:pt x="1081248" y="1312764"/>
                  <a:pt x="1096953" y="1300985"/>
                </a:cubicBezTo>
                <a:cubicBezTo>
                  <a:pt x="1115931" y="1286588"/>
                  <a:pt x="1138180" y="1277427"/>
                  <a:pt x="1156503" y="1261067"/>
                </a:cubicBezTo>
                <a:cubicBezTo>
                  <a:pt x="1160429" y="1257141"/>
                  <a:pt x="1165010" y="1259104"/>
                  <a:pt x="1168282" y="1263685"/>
                </a:cubicBezTo>
                <a:cubicBezTo>
                  <a:pt x="1204927" y="1311455"/>
                  <a:pt x="1249426" y="1350719"/>
                  <a:pt x="1292616" y="1391945"/>
                </a:cubicBezTo>
                <a:cubicBezTo>
                  <a:pt x="1319446" y="1417466"/>
                  <a:pt x="1340386" y="1448222"/>
                  <a:pt x="1360672" y="1478979"/>
                </a:cubicBezTo>
                <a:cubicBezTo>
                  <a:pt x="1399935" y="1537220"/>
                  <a:pt x="1441162" y="1594806"/>
                  <a:pt x="1471264" y="1658936"/>
                </a:cubicBezTo>
                <a:cubicBezTo>
                  <a:pt x="1500057" y="1720449"/>
                  <a:pt x="1530813" y="1779998"/>
                  <a:pt x="1554372" y="1843474"/>
                </a:cubicBezTo>
                <a:cubicBezTo>
                  <a:pt x="1556989" y="1851327"/>
                  <a:pt x="1560915" y="1859179"/>
                  <a:pt x="1565496" y="1865723"/>
                </a:cubicBezTo>
                <a:cubicBezTo>
                  <a:pt x="1577929" y="1884700"/>
                  <a:pt x="1584473" y="1905641"/>
                  <a:pt x="1587091" y="1927890"/>
                </a:cubicBezTo>
                <a:cubicBezTo>
                  <a:pt x="1587745" y="1931816"/>
                  <a:pt x="1588399" y="1936397"/>
                  <a:pt x="1589708" y="1940323"/>
                </a:cubicBezTo>
                <a:cubicBezTo>
                  <a:pt x="1591671" y="1949485"/>
                  <a:pt x="1592980" y="1960609"/>
                  <a:pt x="1606068" y="1957337"/>
                </a:cubicBezTo>
                <a:cubicBezTo>
                  <a:pt x="1617193" y="1954720"/>
                  <a:pt x="1613921" y="1944904"/>
                  <a:pt x="1613921" y="1935742"/>
                </a:cubicBezTo>
                <a:cubicBezTo>
                  <a:pt x="1613267" y="1892553"/>
                  <a:pt x="1587745" y="1858525"/>
                  <a:pt x="1573349" y="1820570"/>
                </a:cubicBezTo>
                <a:cubicBezTo>
                  <a:pt x="1538012" y="1730919"/>
                  <a:pt x="1495476" y="1645194"/>
                  <a:pt x="1448360" y="1560777"/>
                </a:cubicBezTo>
                <a:cubicBezTo>
                  <a:pt x="1427420" y="1523477"/>
                  <a:pt x="1400590" y="1488795"/>
                  <a:pt x="1377032" y="1452803"/>
                </a:cubicBezTo>
                <a:cubicBezTo>
                  <a:pt x="1374414" y="1449531"/>
                  <a:pt x="1372451" y="1445605"/>
                  <a:pt x="1370488" y="1442333"/>
                </a:cubicBezTo>
                <a:cubicBezTo>
                  <a:pt x="1370488" y="1441679"/>
                  <a:pt x="1369834" y="1440370"/>
                  <a:pt x="1369834" y="1439715"/>
                </a:cubicBezTo>
                <a:cubicBezTo>
                  <a:pt x="1370488" y="1440370"/>
                  <a:pt x="1371143" y="1440370"/>
                  <a:pt x="1372451" y="1441024"/>
                </a:cubicBezTo>
                <a:cubicBezTo>
                  <a:pt x="1372451" y="1441024"/>
                  <a:pt x="1372451" y="1441024"/>
                  <a:pt x="1372451" y="1441024"/>
                </a:cubicBezTo>
                <a:cubicBezTo>
                  <a:pt x="1386193" y="1448222"/>
                  <a:pt x="1399281" y="1456075"/>
                  <a:pt x="1412369" y="1463928"/>
                </a:cubicBezTo>
                <a:cubicBezTo>
                  <a:pt x="1420876" y="1469163"/>
                  <a:pt x="1430038" y="1475053"/>
                  <a:pt x="1438545" y="1480288"/>
                </a:cubicBezTo>
                <a:cubicBezTo>
                  <a:pt x="1451632" y="1488795"/>
                  <a:pt x="1464720" y="1497302"/>
                  <a:pt x="1477808" y="1505154"/>
                </a:cubicBezTo>
                <a:cubicBezTo>
                  <a:pt x="1521652" y="1531984"/>
                  <a:pt x="1556335" y="1569284"/>
                  <a:pt x="1593635" y="1603313"/>
                </a:cubicBezTo>
                <a:cubicBezTo>
                  <a:pt x="1621119" y="1628180"/>
                  <a:pt x="1647949" y="1654355"/>
                  <a:pt x="1668235" y="1685766"/>
                </a:cubicBezTo>
                <a:cubicBezTo>
                  <a:pt x="1660382" y="1657627"/>
                  <a:pt x="1644677" y="1634069"/>
                  <a:pt x="1625045" y="1613129"/>
                </a:cubicBezTo>
                <a:cubicBezTo>
                  <a:pt x="1599524" y="1586299"/>
                  <a:pt x="1574657" y="1559469"/>
                  <a:pt x="1548482" y="1533293"/>
                </a:cubicBezTo>
                <a:cubicBezTo>
                  <a:pt x="1519034" y="1504500"/>
                  <a:pt x="1485006" y="1482251"/>
                  <a:pt x="1450323" y="1460656"/>
                </a:cubicBezTo>
                <a:cubicBezTo>
                  <a:pt x="1409751" y="1434480"/>
                  <a:pt x="1367871" y="1410268"/>
                  <a:pt x="1328607" y="1382129"/>
                </a:cubicBezTo>
                <a:cubicBezTo>
                  <a:pt x="1305049" y="1365115"/>
                  <a:pt x="1284763" y="1342866"/>
                  <a:pt x="1263168" y="1323234"/>
                </a:cubicBezTo>
                <a:cubicBezTo>
                  <a:pt x="1238301" y="1300331"/>
                  <a:pt x="1216052" y="1275464"/>
                  <a:pt x="1194457" y="1249288"/>
                </a:cubicBezTo>
                <a:cubicBezTo>
                  <a:pt x="1179406" y="1230311"/>
                  <a:pt x="1161738" y="1214605"/>
                  <a:pt x="1142761" y="1199555"/>
                </a:cubicBezTo>
                <a:cubicBezTo>
                  <a:pt x="1100225" y="1166835"/>
                  <a:pt x="1062271" y="1130189"/>
                  <a:pt x="1024970" y="1091580"/>
                </a:cubicBezTo>
                <a:cubicBezTo>
                  <a:pt x="989633" y="1054935"/>
                  <a:pt x="950370" y="1022215"/>
                  <a:pt x="917650" y="983606"/>
                </a:cubicBezTo>
                <a:cubicBezTo>
                  <a:pt x="902600" y="965937"/>
                  <a:pt x="888203" y="947615"/>
                  <a:pt x="875115" y="928638"/>
                </a:cubicBezTo>
                <a:cubicBezTo>
                  <a:pt x="873152" y="926020"/>
                  <a:pt x="870535" y="923402"/>
                  <a:pt x="871189" y="919476"/>
                </a:cubicBezTo>
                <a:cubicBezTo>
                  <a:pt x="925503" y="919476"/>
                  <a:pt x="977854" y="927983"/>
                  <a:pt x="1031514" y="933873"/>
                </a:cubicBezTo>
                <a:cubicBezTo>
                  <a:pt x="1145378" y="945652"/>
                  <a:pt x="1246154" y="990805"/>
                  <a:pt x="1342349" y="1049045"/>
                </a:cubicBezTo>
                <a:cubicBezTo>
                  <a:pt x="1388156" y="1076529"/>
                  <a:pt x="1435927" y="1099433"/>
                  <a:pt x="1480425" y="1128881"/>
                </a:cubicBezTo>
                <a:cubicBezTo>
                  <a:pt x="1481734" y="1129535"/>
                  <a:pt x="1483697" y="1129535"/>
                  <a:pt x="1486315" y="1130189"/>
                </a:cubicBezTo>
                <a:cubicBezTo>
                  <a:pt x="1482389" y="1117102"/>
                  <a:pt x="1471264" y="1111867"/>
                  <a:pt x="1463411" y="1105977"/>
                </a:cubicBezTo>
                <a:cubicBezTo>
                  <a:pt x="1381613" y="1049045"/>
                  <a:pt x="1298505" y="994076"/>
                  <a:pt x="1207545" y="952850"/>
                </a:cubicBezTo>
                <a:cubicBezTo>
                  <a:pt x="1149304" y="926674"/>
                  <a:pt x="1087137" y="914241"/>
                  <a:pt x="1024316" y="905734"/>
                </a:cubicBezTo>
                <a:cubicBezTo>
                  <a:pt x="968693" y="898535"/>
                  <a:pt x="913724" y="890028"/>
                  <a:pt x="857447" y="895263"/>
                </a:cubicBezTo>
                <a:cubicBezTo>
                  <a:pt x="852866" y="895918"/>
                  <a:pt x="850248" y="894609"/>
                  <a:pt x="847631" y="891337"/>
                </a:cubicBezTo>
                <a:cubicBezTo>
                  <a:pt x="793971" y="820009"/>
                  <a:pt x="739657" y="749335"/>
                  <a:pt x="708246" y="664918"/>
                </a:cubicBezTo>
                <a:cubicBezTo>
                  <a:pt x="683379" y="598171"/>
                  <a:pt x="663747" y="529460"/>
                  <a:pt x="641498" y="462058"/>
                </a:cubicBezTo>
                <a:cubicBezTo>
                  <a:pt x="638881" y="454205"/>
                  <a:pt x="642153" y="451588"/>
                  <a:pt x="649351" y="450279"/>
                </a:cubicBezTo>
                <a:cubicBezTo>
                  <a:pt x="691886" y="443081"/>
                  <a:pt x="734421" y="435228"/>
                  <a:pt x="777611" y="431956"/>
                </a:cubicBezTo>
                <a:cubicBezTo>
                  <a:pt x="807059" y="429993"/>
                  <a:pt x="835198" y="435228"/>
                  <a:pt x="863991" y="439809"/>
                </a:cubicBezTo>
                <a:cubicBezTo>
                  <a:pt x="911107" y="447007"/>
                  <a:pt x="958223" y="452896"/>
                  <a:pt x="1003376" y="467947"/>
                </a:cubicBezTo>
                <a:cubicBezTo>
                  <a:pt x="1028897" y="476454"/>
                  <a:pt x="1053764" y="486925"/>
                  <a:pt x="1078630" y="496086"/>
                </a:cubicBezTo>
                <a:cubicBezTo>
                  <a:pt x="1083211" y="498049"/>
                  <a:pt x="1088446" y="498704"/>
                  <a:pt x="1096299" y="501321"/>
                </a:cubicBezTo>
                <a:cubicBezTo>
                  <a:pt x="1080594" y="489542"/>
                  <a:pt x="1065543" y="484961"/>
                  <a:pt x="1051800" y="477109"/>
                </a:cubicBezTo>
                <a:cubicBezTo>
                  <a:pt x="990288" y="439809"/>
                  <a:pt x="920268" y="429338"/>
                  <a:pt x="851557" y="412324"/>
                </a:cubicBezTo>
                <a:cubicBezTo>
                  <a:pt x="799860" y="399891"/>
                  <a:pt x="748818" y="401854"/>
                  <a:pt x="697122" y="410361"/>
                </a:cubicBezTo>
                <a:cubicBezTo>
                  <a:pt x="677490" y="413633"/>
                  <a:pt x="657858" y="418214"/>
                  <a:pt x="638227" y="423449"/>
                </a:cubicBezTo>
                <a:cubicBezTo>
                  <a:pt x="631683" y="425412"/>
                  <a:pt x="629719" y="424103"/>
                  <a:pt x="627756" y="417559"/>
                </a:cubicBezTo>
                <a:cubicBezTo>
                  <a:pt x="615323" y="381568"/>
                  <a:pt x="602235" y="346231"/>
                  <a:pt x="589802" y="310894"/>
                </a:cubicBezTo>
                <a:cubicBezTo>
                  <a:pt x="587184" y="303696"/>
                  <a:pt x="586530" y="295843"/>
                  <a:pt x="585221" y="287990"/>
                </a:cubicBezTo>
                <a:cubicBezTo>
                  <a:pt x="584567" y="284064"/>
                  <a:pt x="585875" y="282755"/>
                  <a:pt x="589802" y="282101"/>
                </a:cubicBezTo>
                <a:cubicBezTo>
                  <a:pt x="591110" y="282101"/>
                  <a:pt x="592419" y="282101"/>
                  <a:pt x="593728" y="282101"/>
                </a:cubicBezTo>
                <a:cubicBezTo>
                  <a:pt x="625793" y="282755"/>
                  <a:pt x="658512" y="280792"/>
                  <a:pt x="690578" y="278829"/>
                </a:cubicBezTo>
                <a:cubicBezTo>
                  <a:pt x="735076" y="276211"/>
                  <a:pt x="779574" y="284064"/>
                  <a:pt x="822764" y="295843"/>
                </a:cubicBezTo>
                <a:cubicBezTo>
                  <a:pt x="875770" y="310240"/>
                  <a:pt x="931393" y="319401"/>
                  <a:pt x="982435" y="340996"/>
                </a:cubicBezTo>
                <a:cubicBezTo>
                  <a:pt x="1025625" y="359319"/>
                  <a:pt x="1069469" y="376987"/>
                  <a:pt x="1114622" y="388766"/>
                </a:cubicBezTo>
                <a:cubicBezTo>
                  <a:pt x="1133599" y="394001"/>
                  <a:pt x="1149959" y="403817"/>
                  <a:pt x="1166973" y="412978"/>
                </a:cubicBezTo>
                <a:cubicBezTo>
                  <a:pt x="1174826" y="416905"/>
                  <a:pt x="1180715" y="422794"/>
                  <a:pt x="1184642" y="430647"/>
                </a:cubicBezTo>
                <a:cubicBezTo>
                  <a:pt x="1209508" y="481035"/>
                  <a:pt x="1219978" y="532732"/>
                  <a:pt x="1199692" y="587700"/>
                </a:cubicBezTo>
                <a:cubicBezTo>
                  <a:pt x="1197729" y="592936"/>
                  <a:pt x="1195112" y="598825"/>
                  <a:pt x="1192494" y="603406"/>
                </a:cubicBezTo>
                <a:cubicBezTo>
                  <a:pt x="1182024" y="622383"/>
                  <a:pt x="1175480" y="625001"/>
                  <a:pt x="1153885" y="623038"/>
                </a:cubicBezTo>
                <a:cubicBezTo>
                  <a:pt x="1108732" y="618457"/>
                  <a:pt x="1062925" y="615185"/>
                  <a:pt x="1018427" y="602097"/>
                </a:cubicBezTo>
                <a:cubicBezTo>
                  <a:pt x="990942" y="594244"/>
                  <a:pt x="962149" y="600134"/>
                  <a:pt x="934665" y="603406"/>
                </a:cubicBezTo>
                <a:cubicBezTo>
                  <a:pt x="915687" y="606023"/>
                  <a:pt x="897364" y="611913"/>
                  <a:pt x="892129" y="633508"/>
                </a:cubicBezTo>
                <a:cubicBezTo>
                  <a:pt x="886240" y="656411"/>
                  <a:pt x="889512" y="679315"/>
                  <a:pt x="908489" y="695675"/>
                </a:cubicBezTo>
                <a:cubicBezTo>
                  <a:pt x="935319" y="719233"/>
                  <a:pt x="967384" y="732321"/>
                  <a:pt x="1002721" y="735593"/>
                </a:cubicBezTo>
                <a:cubicBezTo>
                  <a:pt x="1036749" y="738865"/>
                  <a:pt x="1071432" y="738210"/>
                  <a:pt x="1105460" y="744100"/>
                </a:cubicBezTo>
                <a:cubicBezTo>
                  <a:pt x="1152576" y="752607"/>
                  <a:pt x="1197729" y="768966"/>
                  <a:pt x="1241573" y="789252"/>
                </a:cubicBezTo>
                <a:cubicBezTo>
                  <a:pt x="1278219" y="806267"/>
                  <a:pt x="1312902" y="826553"/>
                  <a:pt x="1348239" y="846184"/>
                </a:cubicBezTo>
                <a:cubicBezTo>
                  <a:pt x="1354783" y="849456"/>
                  <a:pt x="1360672" y="853383"/>
                  <a:pt x="1367871" y="855346"/>
                </a:cubicBezTo>
                <a:cubicBezTo>
                  <a:pt x="1378341" y="858618"/>
                  <a:pt x="1388156" y="863853"/>
                  <a:pt x="1396663" y="871051"/>
                </a:cubicBezTo>
                <a:cubicBezTo>
                  <a:pt x="1455559" y="918167"/>
                  <a:pt x="1505947" y="972481"/>
                  <a:pt x="1543247" y="1038575"/>
                </a:cubicBezTo>
                <a:cubicBezTo>
                  <a:pt x="1556989" y="1064096"/>
                  <a:pt x="1572694" y="1088308"/>
                  <a:pt x="1583164" y="1115139"/>
                </a:cubicBezTo>
                <a:cubicBezTo>
                  <a:pt x="1590363" y="1133461"/>
                  <a:pt x="1592326" y="1152438"/>
                  <a:pt x="1586436" y="1171416"/>
                </a:cubicBezTo>
                <a:cubicBezTo>
                  <a:pt x="1581856" y="1185812"/>
                  <a:pt x="1571385" y="1194319"/>
                  <a:pt x="1556335" y="1194974"/>
                </a:cubicBezTo>
                <a:cubicBezTo>
                  <a:pt x="1537357" y="1194974"/>
                  <a:pt x="1519689" y="1190393"/>
                  <a:pt x="1502020" y="1185158"/>
                </a:cubicBezTo>
                <a:cubicBezTo>
                  <a:pt x="1451632" y="1170762"/>
                  <a:pt x="1401244" y="1157674"/>
                  <a:pt x="1348239" y="1162909"/>
                </a:cubicBezTo>
                <a:cubicBezTo>
                  <a:pt x="1336460" y="1164218"/>
                  <a:pt x="1324681" y="1164218"/>
                  <a:pt x="1313556" y="1168144"/>
                </a:cubicBezTo>
                <a:cubicBezTo>
                  <a:pt x="1300468" y="1172725"/>
                  <a:pt x="1295233" y="1180577"/>
                  <a:pt x="1295233" y="1194974"/>
                </a:cubicBezTo>
                <a:cubicBezTo>
                  <a:pt x="1295233" y="1205444"/>
                  <a:pt x="1297196" y="1215260"/>
                  <a:pt x="1302432" y="1224421"/>
                </a:cubicBezTo>
                <a:cubicBezTo>
                  <a:pt x="1324026" y="1264993"/>
                  <a:pt x="1350856" y="1301639"/>
                  <a:pt x="1391428" y="1324543"/>
                </a:cubicBezTo>
                <a:cubicBezTo>
                  <a:pt x="1439853" y="1352027"/>
                  <a:pt x="1488278" y="1380166"/>
                  <a:pt x="1537357" y="1406996"/>
                </a:cubicBezTo>
                <a:cubicBezTo>
                  <a:pt x="1568114" y="1424010"/>
                  <a:pt x="1594289" y="1444951"/>
                  <a:pt x="1615884" y="1472435"/>
                </a:cubicBezTo>
                <a:cubicBezTo>
                  <a:pt x="1666926" y="1537220"/>
                  <a:pt x="1698991" y="1609857"/>
                  <a:pt x="1708807" y="1692310"/>
                </a:cubicBezTo>
                <a:cubicBezTo>
                  <a:pt x="1712733" y="1724375"/>
                  <a:pt x="1708807" y="1755785"/>
                  <a:pt x="1706844" y="1787851"/>
                </a:cubicBezTo>
                <a:cubicBezTo>
                  <a:pt x="1706190" y="1800284"/>
                  <a:pt x="1704226" y="1812717"/>
                  <a:pt x="1704226" y="1825805"/>
                </a:cubicBezTo>
                <a:cubicBezTo>
                  <a:pt x="1701609" y="1886009"/>
                  <a:pt x="1668235" y="1929853"/>
                  <a:pt x="1627663" y="1969771"/>
                </a:cubicBezTo>
                <a:cubicBezTo>
                  <a:pt x="1620465" y="1976315"/>
                  <a:pt x="1612612" y="1979587"/>
                  <a:pt x="1602142" y="1978278"/>
                </a:cubicBezTo>
                <a:cubicBezTo>
                  <a:pt x="1577275" y="1976315"/>
                  <a:pt x="1551754" y="1972389"/>
                  <a:pt x="1534740" y="1954065"/>
                </a:cubicBezTo>
                <a:cubicBezTo>
                  <a:pt x="1486969" y="1901714"/>
                  <a:pt x="1430038" y="1858525"/>
                  <a:pt x="1386848" y="1801593"/>
                </a:cubicBezTo>
                <a:cubicBezTo>
                  <a:pt x="1376378" y="1787851"/>
                  <a:pt x="1365253" y="1774763"/>
                  <a:pt x="1354783" y="1761020"/>
                </a:cubicBezTo>
                <a:cubicBezTo>
                  <a:pt x="1324026" y="1723721"/>
                  <a:pt x="1281491" y="1709978"/>
                  <a:pt x="1236338" y="1700817"/>
                </a:cubicBezTo>
                <a:cubicBezTo>
                  <a:pt x="1174171" y="1687729"/>
                  <a:pt x="1112659" y="1696890"/>
                  <a:pt x="1051800" y="1708015"/>
                </a:cubicBezTo>
                <a:cubicBezTo>
                  <a:pt x="1023662" y="1713250"/>
                  <a:pt x="996832" y="1723066"/>
                  <a:pt x="970656" y="1735500"/>
                </a:cubicBezTo>
                <a:cubicBezTo>
                  <a:pt x="950370" y="1745315"/>
                  <a:pt x="929430" y="1754477"/>
                  <a:pt x="909143" y="1763638"/>
                </a:cubicBezTo>
                <a:cubicBezTo>
                  <a:pt x="881005" y="1776072"/>
                  <a:pt x="855483" y="1793086"/>
                  <a:pt x="831926" y="1812717"/>
                </a:cubicBezTo>
                <a:cubicBezTo>
                  <a:pt x="813603" y="1828423"/>
                  <a:pt x="794625" y="1845437"/>
                  <a:pt x="769759" y="1848709"/>
                </a:cubicBezTo>
                <a:cubicBezTo>
                  <a:pt x="739002" y="1852635"/>
                  <a:pt x="708900" y="1852635"/>
                  <a:pt x="678798" y="1842165"/>
                </a:cubicBezTo>
                <a:cubicBezTo>
                  <a:pt x="662439" y="1836275"/>
                  <a:pt x="649351" y="1825805"/>
                  <a:pt x="638881" y="1812063"/>
                </a:cubicBezTo>
                <a:cubicBezTo>
                  <a:pt x="605507" y="1767564"/>
                  <a:pt x="583912" y="1718485"/>
                  <a:pt x="583912" y="1660899"/>
                </a:cubicBezTo>
                <a:cubicBezTo>
                  <a:pt x="583912" y="1636032"/>
                  <a:pt x="585221" y="1611820"/>
                  <a:pt x="587838" y="1586953"/>
                </a:cubicBezTo>
                <a:cubicBezTo>
                  <a:pt x="590456" y="1564049"/>
                  <a:pt x="599617" y="1543764"/>
                  <a:pt x="612051" y="1524132"/>
                </a:cubicBezTo>
                <a:cubicBezTo>
                  <a:pt x="648042" y="1467200"/>
                  <a:pt x="681416" y="1408305"/>
                  <a:pt x="723951" y="1355299"/>
                </a:cubicBezTo>
                <a:cubicBezTo>
                  <a:pt x="742929" y="1331741"/>
                  <a:pt x="755362" y="1303603"/>
                  <a:pt x="762560" y="1274155"/>
                </a:cubicBezTo>
                <a:cubicBezTo>
                  <a:pt x="780229" y="1202826"/>
                  <a:pt x="711518" y="1149166"/>
                  <a:pt x="655895" y="1158982"/>
                </a:cubicBezTo>
                <a:cubicBezTo>
                  <a:pt x="562317" y="1175342"/>
                  <a:pt x="475938" y="1206753"/>
                  <a:pt x="393485" y="1253869"/>
                </a:cubicBezTo>
                <a:cubicBezTo>
                  <a:pt x="369272" y="1271537"/>
                  <a:pt x="343097" y="1283971"/>
                  <a:pt x="314958" y="12918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6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AFEF1C6-4D64-4A1C-98CA-CBC82D48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前景展望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DB6A3F2-FFB4-482E-859B-F4E078F3714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7D24866-41ED-40BC-B5C9-2726891F57BB}"/>
              </a:ext>
            </a:extLst>
          </p:cNvPr>
          <p:cNvSpPr txBox="1"/>
          <p:nvPr/>
        </p:nvSpPr>
        <p:spPr>
          <a:xfrm>
            <a:off x="7696730" y="1264484"/>
            <a:ext cx="2135200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1.</a:t>
            </a:r>
            <a:r>
              <a:rPr lang="zh-CN" altLang="en-US" dirty="0"/>
              <a:t>关键词标题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093436D-5531-46A0-AF5E-D841FB9EC0E1}"/>
              </a:ext>
            </a:extLst>
          </p:cNvPr>
          <p:cNvSpPr txBox="1"/>
          <p:nvPr/>
        </p:nvSpPr>
        <p:spPr>
          <a:xfrm>
            <a:off x="7696730" y="1733416"/>
            <a:ext cx="347464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652314-586A-4FB1-9FAF-B3640A4BE50D}"/>
              </a:ext>
            </a:extLst>
          </p:cNvPr>
          <p:cNvSpPr txBox="1"/>
          <p:nvPr/>
        </p:nvSpPr>
        <p:spPr>
          <a:xfrm>
            <a:off x="7696730" y="2944733"/>
            <a:ext cx="2135200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2.</a:t>
            </a:r>
            <a:r>
              <a:rPr lang="zh-CN" altLang="en-US" dirty="0"/>
              <a:t>关键词标题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005267E-9342-48EB-B4A4-BE5A21BC891F}"/>
              </a:ext>
            </a:extLst>
          </p:cNvPr>
          <p:cNvSpPr txBox="1"/>
          <p:nvPr/>
        </p:nvSpPr>
        <p:spPr>
          <a:xfrm>
            <a:off x="7696730" y="3413665"/>
            <a:ext cx="347464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D5EF292-0245-4F82-9880-A37B108C9FE2}"/>
              </a:ext>
            </a:extLst>
          </p:cNvPr>
          <p:cNvSpPr txBox="1"/>
          <p:nvPr/>
        </p:nvSpPr>
        <p:spPr>
          <a:xfrm>
            <a:off x="7696730" y="4624982"/>
            <a:ext cx="2135200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3.</a:t>
            </a:r>
            <a:r>
              <a:rPr lang="zh-CN" altLang="en-US" dirty="0"/>
              <a:t>关键词标题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02C7D7-4363-457F-8FF7-1D8170178573}"/>
              </a:ext>
            </a:extLst>
          </p:cNvPr>
          <p:cNvSpPr txBox="1"/>
          <p:nvPr/>
        </p:nvSpPr>
        <p:spPr>
          <a:xfrm>
            <a:off x="7696730" y="5093914"/>
            <a:ext cx="3474641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280772-522B-4EFA-9915-1755D40171CF}"/>
              </a:ext>
            </a:extLst>
          </p:cNvPr>
          <p:cNvSpPr/>
          <p:nvPr/>
        </p:nvSpPr>
        <p:spPr>
          <a:xfrm>
            <a:off x="0" y="1140107"/>
            <a:ext cx="704163" cy="494423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124E302-1B76-46CE-A4AC-C96225B153AD}"/>
              </a:ext>
            </a:extLst>
          </p:cNvPr>
          <p:cNvSpPr/>
          <p:nvPr/>
        </p:nvSpPr>
        <p:spPr>
          <a:xfrm>
            <a:off x="-173583" y="1395833"/>
            <a:ext cx="704163" cy="4432783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552C98B-4BBD-4B5B-8177-03F878F146D3}"/>
              </a:ext>
            </a:extLst>
          </p:cNvPr>
          <p:cNvSpPr txBox="1"/>
          <p:nvPr/>
        </p:nvSpPr>
        <p:spPr>
          <a:xfrm>
            <a:off x="9144000" y="5978041"/>
            <a:ext cx="2609050" cy="61555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kumimoji="1" lang="en-US" altLang="zh-CN" sz="4000" dirty="0">
                <a:solidFill>
                  <a:schemeClr val="bg1">
                    <a:alpha val="10000"/>
                  </a:schemeClr>
                </a:solidFill>
                <a:latin typeface="+mj-lt"/>
              </a:rPr>
              <a:t>Development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ACE0FD8A-DFDE-4841-8FA1-B65C6BF05CFB}"/>
              </a:ext>
            </a:extLst>
          </p:cNvPr>
          <p:cNvSpPr/>
          <p:nvPr/>
        </p:nvSpPr>
        <p:spPr>
          <a:xfrm>
            <a:off x="6407284" y="-370169"/>
            <a:ext cx="735294" cy="735294"/>
          </a:xfrm>
          <a:prstGeom prst="ellipse">
            <a:avLst/>
          </a:prstGeom>
          <a:solidFill>
            <a:schemeClr val="bg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F336D0FD-33B2-4570-BD91-FEED55BB8613}"/>
              </a:ext>
            </a:extLst>
          </p:cNvPr>
          <p:cNvSpPr/>
          <p:nvPr/>
        </p:nvSpPr>
        <p:spPr>
          <a:xfrm>
            <a:off x="11522797" y="2615035"/>
            <a:ext cx="1090281" cy="1090281"/>
          </a:xfrm>
          <a:prstGeom prst="ellipse">
            <a:avLst/>
          </a:prstGeom>
          <a:solidFill>
            <a:schemeClr val="bg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63E21082-7A46-46EA-B47C-1F936506AD78}"/>
              </a:ext>
            </a:extLst>
          </p:cNvPr>
          <p:cNvSpPr/>
          <p:nvPr/>
        </p:nvSpPr>
        <p:spPr>
          <a:xfrm>
            <a:off x="805852" y="2604878"/>
            <a:ext cx="468973" cy="468973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B36CECB-4B2C-4C92-9739-115B685154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503" t="10393" r="66119" b="16005"/>
          <a:stretch>
            <a:fillRect/>
          </a:stretch>
        </p:blipFill>
        <p:spPr>
          <a:xfrm>
            <a:off x="1376515" y="1609704"/>
            <a:ext cx="2438399" cy="3827246"/>
          </a:xfrm>
          <a:custGeom>
            <a:avLst/>
            <a:gdLst>
              <a:gd name="connsiteX0" fmla="*/ 0 w 2438399"/>
              <a:gd name="connsiteY0" fmla="*/ 0 h 3827246"/>
              <a:gd name="connsiteX1" fmla="*/ 2438399 w 2438399"/>
              <a:gd name="connsiteY1" fmla="*/ 0 h 3827246"/>
              <a:gd name="connsiteX2" fmla="*/ 2438399 w 2438399"/>
              <a:gd name="connsiteY2" fmla="*/ 3827246 h 3827246"/>
              <a:gd name="connsiteX3" fmla="*/ 0 w 2438399"/>
              <a:gd name="connsiteY3" fmla="*/ 3827246 h 382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" h="3827246">
                <a:moveTo>
                  <a:pt x="0" y="0"/>
                </a:moveTo>
                <a:lnTo>
                  <a:pt x="2438399" y="0"/>
                </a:lnTo>
                <a:lnTo>
                  <a:pt x="2438399" y="3827246"/>
                </a:lnTo>
                <a:lnTo>
                  <a:pt x="0" y="3827246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89BEAE1-489E-4D72-A978-FC6B0976355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2008" t="3371" r="35036" b="4672"/>
          <a:stretch>
            <a:fillRect/>
          </a:stretch>
        </p:blipFill>
        <p:spPr>
          <a:xfrm>
            <a:off x="4237702" y="1609704"/>
            <a:ext cx="2438399" cy="3827246"/>
          </a:xfrm>
          <a:custGeom>
            <a:avLst/>
            <a:gdLst>
              <a:gd name="connsiteX0" fmla="*/ 0 w 2438399"/>
              <a:gd name="connsiteY0" fmla="*/ 0 h 3827246"/>
              <a:gd name="connsiteX1" fmla="*/ 2438399 w 2438399"/>
              <a:gd name="connsiteY1" fmla="*/ 0 h 3827246"/>
              <a:gd name="connsiteX2" fmla="*/ 2438399 w 2438399"/>
              <a:gd name="connsiteY2" fmla="*/ 3827246 h 3827246"/>
              <a:gd name="connsiteX3" fmla="*/ 0 w 2438399"/>
              <a:gd name="connsiteY3" fmla="*/ 3827246 h 382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" h="3827246">
                <a:moveTo>
                  <a:pt x="0" y="0"/>
                </a:moveTo>
                <a:lnTo>
                  <a:pt x="2438399" y="0"/>
                </a:lnTo>
                <a:lnTo>
                  <a:pt x="2438399" y="3827246"/>
                </a:lnTo>
                <a:lnTo>
                  <a:pt x="0" y="38272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5831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图形 2">
            <a:extLst>
              <a:ext uri="{FF2B5EF4-FFF2-40B4-BE49-F238E27FC236}">
                <a16:creationId xmlns:a16="http://schemas.microsoft.com/office/drawing/2014/main" id="{E2E6BA47-1F64-48F7-84A2-2ED953C307CA}"/>
              </a:ext>
            </a:extLst>
          </p:cNvPr>
          <p:cNvGrpSpPr/>
          <p:nvPr/>
        </p:nvGrpSpPr>
        <p:grpSpPr>
          <a:xfrm>
            <a:off x="4544386" y="3078836"/>
            <a:ext cx="3103229" cy="2987555"/>
            <a:chOff x="5854529" y="1694"/>
            <a:chExt cx="3103229" cy="2987555"/>
          </a:xfrm>
          <a:solidFill>
            <a:schemeClr val="accent1">
              <a:alpha val="20000"/>
            </a:schemeClr>
          </a:solidFill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9C07119A-04FA-4301-9F15-AEA278020688}"/>
                </a:ext>
              </a:extLst>
            </p:cNvPr>
            <p:cNvSpPr/>
            <p:nvPr/>
          </p:nvSpPr>
          <p:spPr>
            <a:xfrm>
              <a:off x="6917912" y="610545"/>
              <a:ext cx="41881" cy="5889"/>
            </a:xfrm>
            <a:custGeom>
              <a:avLst/>
              <a:gdLst>
                <a:gd name="connsiteX0" fmla="*/ 41881 w 41881"/>
                <a:gd name="connsiteY0" fmla="*/ 0 h 5889"/>
                <a:gd name="connsiteX1" fmla="*/ 0 w 41881"/>
                <a:gd name="connsiteY1" fmla="*/ 5889 h 5889"/>
                <a:gd name="connsiteX2" fmla="*/ 41881 w 41881"/>
                <a:gd name="connsiteY2" fmla="*/ 0 h 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81" h="5889">
                  <a:moveTo>
                    <a:pt x="41881" y="0"/>
                  </a:moveTo>
                  <a:cubicBezTo>
                    <a:pt x="28139" y="2618"/>
                    <a:pt x="14397" y="4581"/>
                    <a:pt x="0" y="5889"/>
                  </a:cubicBezTo>
                  <a:cubicBezTo>
                    <a:pt x="13742" y="4581"/>
                    <a:pt x="27484" y="2618"/>
                    <a:pt x="41881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D55B50FC-8304-4C11-AF85-79803648C394}"/>
                </a:ext>
              </a:extLst>
            </p:cNvPr>
            <p:cNvSpPr/>
            <p:nvPr/>
          </p:nvSpPr>
          <p:spPr>
            <a:xfrm>
              <a:off x="7612219" y="569318"/>
              <a:ext cx="5235" cy="5235"/>
            </a:xfrm>
            <a:custGeom>
              <a:avLst/>
              <a:gdLst>
                <a:gd name="connsiteX0" fmla="*/ 0 w 5235"/>
                <a:gd name="connsiteY0" fmla="*/ 5235 h 5235"/>
                <a:gd name="connsiteX1" fmla="*/ 5235 w 5235"/>
                <a:gd name="connsiteY1" fmla="*/ 0 h 5235"/>
                <a:gd name="connsiteX2" fmla="*/ 0 w 5235"/>
                <a:gd name="connsiteY2" fmla="*/ 5235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5" h="5235">
                  <a:moveTo>
                    <a:pt x="0" y="5235"/>
                  </a:moveTo>
                  <a:cubicBezTo>
                    <a:pt x="1963" y="3272"/>
                    <a:pt x="3272" y="1309"/>
                    <a:pt x="5235" y="0"/>
                  </a:cubicBezTo>
                  <a:cubicBezTo>
                    <a:pt x="3272" y="1309"/>
                    <a:pt x="1309" y="3272"/>
                    <a:pt x="0" y="52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14E7BCA-3088-44F9-BE10-8EB06AAB6DD8}"/>
                </a:ext>
              </a:extLst>
            </p:cNvPr>
            <p:cNvSpPr/>
            <p:nvPr/>
          </p:nvSpPr>
          <p:spPr>
            <a:xfrm>
              <a:off x="6837422" y="452183"/>
              <a:ext cx="5889" cy="23558"/>
            </a:xfrm>
            <a:custGeom>
              <a:avLst/>
              <a:gdLst>
                <a:gd name="connsiteX0" fmla="*/ 5890 w 5889"/>
                <a:gd name="connsiteY0" fmla="*/ 23558 h 23558"/>
                <a:gd name="connsiteX1" fmla="*/ 0 w 5889"/>
                <a:gd name="connsiteY1" fmla="*/ 0 h 23558"/>
                <a:gd name="connsiteX2" fmla="*/ 5890 w 5889"/>
                <a:gd name="connsiteY2" fmla="*/ 23558 h 2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89" h="23558">
                  <a:moveTo>
                    <a:pt x="5890" y="23558"/>
                  </a:moveTo>
                  <a:cubicBezTo>
                    <a:pt x="3927" y="15705"/>
                    <a:pt x="1963" y="7853"/>
                    <a:pt x="0" y="0"/>
                  </a:cubicBezTo>
                  <a:cubicBezTo>
                    <a:pt x="1309" y="8507"/>
                    <a:pt x="3272" y="16360"/>
                    <a:pt x="5890" y="2355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E14A9843-33D0-4E71-8767-BF9DE102E59C}"/>
                </a:ext>
              </a:extLst>
            </p:cNvPr>
            <p:cNvSpPr/>
            <p:nvPr/>
          </p:nvSpPr>
          <p:spPr>
            <a:xfrm>
              <a:off x="6319146" y="212676"/>
              <a:ext cx="48424" cy="27484"/>
            </a:xfrm>
            <a:custGeom>
              <a:avLst/>
              <a:gdLst>
                <a:gd name="connsiteX0" fmla="*/ 0 w 48424"/>
                <a:gd name="connsiteY0" fmla="*/ 0 h 27484"/>
                <a:gd name="connsiteX1" fmla="*/ 15706 w 48424"/>
                <a:gd name="connsiteY1" fmla="*/ 9816 h 27484"/>
                <a:gd name="connsiteX2" fmla="*/ 48425 w 48424"/>
                <a:gd name="connsiteY2" fmla="*/ 27484 h 27484"/>
                <a:gd name="connsiteX3" fmla="*/ 15706 w 48424"/>
                <a:gd name="connsiteY3" fmla="*/ 9816 h 27484"/>
                <a:gd name="connsiteX4" fmla="*/ 0 w 48424"/>
                <a:gd name="connsiteY4" fmla="*/ 0 h 2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24" h="27484">
                  <a:moveTo>
                    <a:pt x="0" y="0"/>
                  </a:moveTo>
                  <a:cubicBezTo>
                    <a:pt x="4581" y="5235"/>
                    <a:pt x="10470" y="7853"/>
                    <a:pt x="15706" y="9816"/>
                  </a:cubicBezTo>
                  <a:cubicBezTo>
                    <a:pt x="26176" y="16360"/>
                    <a:pt x="36646" y="22904"/>
                    <a:pt x="48425" y="27484"/>
                  </a:cubicBezTo>
                  <a:cubicBezTo>
                    <a:pt x="36646" y="22904"/>
                    <a:pt x="26176" y="16360"/>
                    <a:pt x="15706" y="9816"/>
                  </a:cubicBezTo>
                  <a:cubicBezTo>
                    <a:pt x="10470" y="7853"/>
                    <a:pt x="4581" y="5235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B4702B0E-4369-42D4-9D05-76C9861898A4}"/>
                </a:ext>
              </a:extLst>
            </p:cNvPr>
            <p:cNvSpPr/>
            <p:nvPr/>
          </p:nvSpPr>
          <p:spPr>
            <a:xfrm>
              <a:off x="6845275" y="483593"/>
              <a:ext cx="3271" cy="9815"/>
            </a:xfrm>
            <a:custGeom>
              <a:avLst/>
              <a:gdLst>
                <a:gd name="connsiteX0" fmla="*/ 0 w 3271"/>
                <a:gd name="connsiteY0" fmla="*/ 0 h 9815"/>
                <a:gd name="connsiteX1" fmla="*/ 3272 w 3271"/>
                <a:gd name="connsiteY1" fmla="*/ 9816 h 9815"/>
                <a:gd name="connsiteX2" fmla="*/ 3272 w 3271"/>
                <a:gd name="connsiteY2" fmla="*/ 9816 h 9815"/>
                <a:gd name="connsiteX3" fmla="*/ 3272 w 3271"/>
                <a:gd name="connsiteY3" fmla="*/ 9816 h 9815"/>
                <a:gd name="connsiteX4" fmla="*/ 0 w 3271"/>
                <a:gd name="connsiteY4" fmla="*/ 0 h 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1" h="9815">
                  <a:moveTo>
                    <a:pt x="0" y="0"/>
                  </a:moveTo>
                  <a:cubicBezTo>
                    <a:pt x="1309" y="3272"/>
                    <a:pt x="1963" y="6544"/>
                    <a:pt x="3272" y="9816"/>
                  </a:cubicBezTo>
                  <a:cubicBezTo>
                    <a:pt x="3272" y="9816"/>
                    <a:pt x="3272" y="9816"/>
                    <a:pt x="3272" y="9816"/>
                  </a:cubicBezTo>
                  <a:cubicBezTo>
                    <a:pt x="3272" y="9816"/>
                    <a:pt x="3272" y="9816"/>
                    <a:pt x="3272" y="9816"/>
                  </a:cubicBezTo>
                  <a:cubicBezTo>
                    <a:pt x="1963" y="6544"/>
                    <a:pt x="1309" y="3272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964A36D-EC06-41CE-8EFD-138792D76890}"/>
                </a:ext>
              </a:extLst>
            </p:cNvPr>
            <p:cNvSpPr/>
            <p:nvPr/>
          </p:nvSpPr>
          <p:spPr>
            <a:xfrm>
              <a:off x="8835927" y="435168"/>
              <a:ext cx="34028" cy="4580"/>
            </a:xfrm>
            <a:custGeom>
              <a:avLst/>
              <a:gdLst>
                <a:gd name="connsiteX0" fmla="*/ 23558 w 34028"/>
                <a:gd name="connsiteY0" fmla="*/ 4581 h 4580"/>
                <a:gd name="connsiteX1" fmla="*/ 0 w 34028"/>
                <a:gd name="connsiteY1" fmla="*/ 1309 h 4580"/>
                <a:gd name="connsiteX2" fmla="*/ 23558 w 34028"/>
                <a:gd name="connsiteY2" fmla="*/ 4581 h 4580"/>
                <a:gd name="connsiteX3" fmla="*/ 34028 w 34028"/>
                <a:gd name="connsiteY3" fmla="*/ 0 h 4580"/>
                <a:gd name="connsiteX4" fmla="*/ 23558 w 34028"/>
                <a:gd name="connsiteY4" fmla="*/ 4581 h 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28" h="4580">
                  <a:moveTo>
                    <a:pt x="23558" y="4581"/>
                  </a:moveTo>
                  <a:cubicBezTo>
                    <a:pt x="15705" y="3272"/>
                    <a:pt x="7853" y="1963"/>
                    <a:pt x="0" y="1309"/>
                  </a:cubicBezTo>
                  <a:cubicBezTo>
                    <a:pt x="7853" y="1963"/>
                    <a:pt x="15705" y="3272"/>
                    <a:pt x="23558" y="4581"/>
                  </a:cubicBezTo>
                  <a:cubicBezTo>
                    <a:pt x="26830" y="1963"/>
                    <a:pt x="30756" y="654"/>
                    <a:pt x="34028" y="0"/>
                  </a:cubicBezTo>
                  <a:cubicBezTo>
                    <a:pt x="30756" y="654"/>
                    <a:pt x="26830" y="1963"/>
                    <a:pt x="23558" y="45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D5D9167-4049-49D1-91DD-A751C1D9932A}"/>
                </a:ext>
              </a:extLst>
            </p:cNvPr>
            <p:cNvSpPr/>
            <p:nvPr/>
          </p:nvSpPr>
          <p:spPr>
            <a:xfrm>
              <a:off x="8870610" y="434678"/>
              <a:ext cx="7852" cy="490"/>
            </a:xfrm>
            <a:custGeom>
              <a:avLst/>
              <a:gdLst>
                <a:gd name="connsiteX0" fmla="*/ 7853 w 7852"/>
                <a:gd name="connsiteY0" fmla="*/ 491 h 490"/>
                <a:gd name="connsiteX1" fmla="*/ 0 w 7852"/>
                <a:gd name="connsiteY1" fmla="*/ 491 h 490"/>
                <a:gd name="connsiteX2" fmla="*/ 7853 w 7852"/>
                <a:gd name="connsiteY2" fmla="*/ 491 h 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2" h="490">
                  <a:moveTo>
                    <a:pt x="7853" y="491"/>
                  </a:moveTo>
                  <a:cubicBezTo>
                    <a:pt x="5235" y="491"/>
                    <a:pt x="2618" y="491"/>
                    <a:pt x="0" y="491"/>
                  </a:cubicBezTo>
                  <a:cubicBezTo>
                    <a:pt x="1963" y="-164"/>
                    <a:pt x="4581" y="-164"/>
                    <a:pt x="7853" y="49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72932497-5E12-4BA2-B7AF-7BDCB0EABF97}"/>
                </a:ext>
              </a:extLst>
            </p:cNvPr>
            <p:cNvSpPr/>
            <p:nvPr/>
          </p:nvSpPr>
          <p:spPr>
            <a:xfrm>
              <a:off x="7691400" y="999252"/>
              <a:ext cx="5235" cy="4580"/>
            </a:xfrm>
            <a:custGeom>
              <a:avLst/>
              <a:gdLst>
                <a:gd name="connsiteX0" fmla="*/ 0 w 5235"/>
                <a:gd name="connsiteY0" fmla="*/ 4581 h 4580"/>
                <a:gd name="connsiteX1" fmla="*/ 2618 w 5235"/>
                <a:gd name="connsiteY1" fmla="*/ 1963 h 4580"/>
                <a:gd name="connsiteX2" fmla="*/ 5235 w 5235"/>
                <a:gd name="connsiteY2" fmla="*/ 0 h 4580"/>
                <a:gd name="connsiteX3" fmla="*/ 2618 w 5235"/>
                <a:gd name="connsiteY3" fmla="*/ 1963 h 4580"/>
                <a:gd name="connsiteX4" fmla="*/ 0 w 5235"/>
                <a:gd name="connsiteY4" fmla="*/ 4581 h 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" h="4580">
                  <a:moveTo>
                    <a:pt x="0" y="4581"/>
                  </a:moveTo>
                  <a:cubicBezTo>
                    <a:pt x="655" y="3926"/>
                    <a:pt x="1309" y="3272"/>
                    <a:pt x="2618" y="1963"/>
                  </a:cubicBezTo>
                  <a:cubicBezTo>
                    <a:pt x="3272" y="1309"/>
                    <a:pt x="3927" y="654"/>
                    <a:pt x="5235" y="0"/>
                  </a:cubicBezTo>
                  <a:cubicBezTo>
                    <a:pt x="4581" y="654"/>
                    <a:pt x="3927" y="1309"/>
                    <a:pt x="2618" y="1963"/>
                  </a:cubicBezTo>
                  <a:cubicBezTo>
                    <a:pt x="1309" y="3272"/>
                    <a:pt x="655" y="3926"/>
                    <a:pt x="0" y="45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7CFFDA48-84A3-4D16-A83B-712C68FEB957}"/>
                </a:ext>
              </a:extLst>
            </p:cNvPr>
            <p:cNvSpPr/>
            <p:nvPr/>
          </p:nvSpPr>
          <p:spPr>
            <a:xfrm>
              <a:off x="7695981" y="978312"/>
              <a:ext cx="70019" cy="20940"/>
            </a:xfrm>
            <a:custGeom>
              <a:avLst/>
              <a:gdLst>
                <a:gd name="connsiteX0" fmla="*/ 0 w 70019"/>
                <a:gd name="connsiteY0" fmla="*/ 20940 h 20940"/>
                <a:gd name="connsiteX1" fmla="*/ 2618 w 70019"/>
                <a:gd name="connsiteY1" fmla="*/ 19632 h 20940"/>
                <a:gd name="connsiteX2" fmla="*/ 7198 w 70019"/>
                <a:gd name="connsiteY2" fmla="*/ 17014 h 20940"/>
                <a:gd name="connsiteX3" fmla="*/ 70020 w 70019"/>
                <a:gd name="connsiteY3" fmla="*/ 0 h 20940"/>
                <a:gd name="connsiteX4" fmla="*/ 7198 w 70019"/>
                <a:gd name="connsiteY4" fmla="*/ 17014 h 20940"/>
                <a:gd name="connsiteX5" fmla="*/ 2618 w 70019"/>
                <a:gd name="connsiteY5" fmla="*/ 19632 h 20940"/>
                <a:gd name="connsiteX6" fmla="*/ 0 w 70019"/>
                <a:gd name="connsiteY6" fmla="*/ 20940 h 2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19" h="20940">
                  <a:moveTo>
                    <a:pt x="0" y="20940"/>
                  </a:moveTo>
                  <a:cubicBezTo>
                    <a:pt x="654" y="20286"/>
                    <a:pt x="1963" y="19632"/>
                    <a:pt x="2618" y="19632"/>
                  </a:cubicBezTo>
                  <a:cubicBezTo>
                    <a:pt x="3926" y="18977"/>
                    <a:pt x="5235" y="17668"/>
                    <a:pt x="7198" y="17014"/>
                  </a:cubicBezTo>
                  <a:cubicBezTo>
                    <a:pt x="27484" y="9161"/>
                    <a:pt x="48425" y="3926"/>
                    <a:pt x="70020" y="0"/>
                  </a:cubicBezTo>
                  <a:cubicBezTo>
                    <a:pt x="48425" y="3926"/>
                    <a:pt x="27484" y="9161"/>
                    <a:pt x="7198" y="17014"/>
                  </a:cubicBezTo>
                  <a:cubicBezTo>
                    <a:pt x="5890" y="17668"/>
                    <a:pt x="4581" y="18977"/>
                    <a:pt x="2618" y="19632"/>
                  </a:cubicBezTo>
                  <a:cubicBezTo>
                    <a:pt x="1963" y="19632"/>
                    <a:pt x="1309" y="20286"/>
                    <a:pt x="0" y="2094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F9AFE6C-30DC-41ED-8BB8-CD51A88D40FF}"/>
                </a:ext>
              </a:extLst>
            </p:cNvPr>
            <p:cNvSpPr/>
            <p:nvPr/>
          </p:nvSpPr>
          <p:spPr>
            <a:xfrm>
              <a:off x="7699907" y="960643"/>
              <a:ext cx="6543" cy="654"/>
            </a:xfrm>
            <a:custGeom>
              <a:avLst/>
              <a:gdLst>
                <a:gd name="connsiteX0" fmla="*/ 0 w 6543"/>
                <a:gd name="connsiteY0" fmla="*/ 654 h 654"/>
                <a:gd name="connsiteX1" fmla="*/ 0 w 6543"/>
                <a:gd name="connsiteY1" fmla="*/ 0 h 654"/>
                <a:gd name="connsiteX2" fmla="*/ 0 w 6543"/>
                <a:gd name="connsiteY2" fmla="*/ 0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3" h="654">
                  <a:moveTo>
                    <a:pt x="0" y="654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56E6E45-AC97-476B-9D05-777A4993D960}"/>
                </a:ext>
              </a:extLst>
            </p:cNvPr>
            <p:cNvSpPr/>
            <p:nvPr/>
          </p:nvSpPr>
          <p:spPr>
            <a:xfrm>
              <a:off x="6883884" y="619052"/>
              <a:ext cx="15705" cy="3271"/>
            </a:xfrm>
            <a:custGeom>
              <a:avLst/>
              <a:gdLst>
                <a:gd name="connsiteX0" fmla="*/ 0 w 15705"/>
                <a:gd name="connsiteY0" fmla="*/ 3272 h 3271"/>
                <a:gd name="connsiteX1" fmla="*/ 2617 w 15705"/>
                <a:gd name="connsiteY1" fmla="*/ 1309 h 3271"/>
                <a:gd name="connsiteX2" fmla="*/ 15705 w 15705"/>
                <a:gd name="connsiteY2" fmla="*/ 0 h 3271"/>
                <a:gd name="connsiteX3" fmla="*/ 2617 w 15705"/>
                <a:gd name="connsiteY3" fmla="*/ 1309 h 3271"/>
                <a:gd name="connsiteX4" fmla="*/ 0 w 15705"/>
                <a:gd name="connsiteY4" fmla="*/ 3272 h 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5" h="3271">
                  <a:moveTo>
                    <a:pt x="0" y="3272"/>
                  </a:moveTo>
                  <a:cubicBezTo>
                    <a:pt x="1308" y="3272"/>
                    <a:pt x="1963" y="2618"/>
                    <a:pt x="2617" y="1309"/>
                  </a:cubicBezTo>
                  <a:cubicBezTo>
                    <a:pt x="7198" y="654"/>
                    <a:pt x="11124" y="0"/>
                    <a:pt x="15705" y="0"/>
                  </a:cubicBezTo>
                  <a:cubicBezTo>
                    <a:pt x="11124" y="654"/>
                    <a:pt x="7198" y="1309"/>
                    <a:pt x="2617" y="1309"/>
                  </a:cubicBezTo>
                  <a:cubicBezTo>
                    <a:pt x="1963" y="1963"/>
                    <a:pt x="1308" y="2618"/>
                    <a:pt x="0" y="327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F897634C-B65D-4CE6-8874-CB14555BB91D}"/>
                </a:ext>
              </a:extLst>
            </p:cNvPr>
            <p:cNvSpPr/>
            <p:nvPr/>
          </p:nvSpPr>
          <p:spPr>
            <a:xfrm>
              <a:off x="5854529" y="1694"/>
              <a:ext cx="3103229" cy="2987555"/>
            </a:xfrm>
            <a:custGeom>
              <a:avLst/>
              <a:gdLst>
                <a:gd name="connsiteX0" fmla="*/ 13088 w 3103229"/>
                <a:gd name="connsiteY0" fmla="*/ 82722 h 2987555"/>
                <a:gd name="connsiteX1" fmla="*/ 24867 w 3103229"/>
                <a:gd name="connsiteY1" fmla="*/ 77486 h 2987555"/>
                <a:gd name="connsiteX2" fmla="*/ 117136 w 3103229"/>
                <a:gd name="connsiteY2" fmla="*/ 62436 h 2987555"/>
                <a:gd name="connsiteX3" fmla="*/ 255866 w 3103229"/>
                <a:gd name="connsiteY3" fmla="*/ 94501 h 2987555"/>
                <a:gd name="connsiteX4" fmla="*/ 261756 w 3103229"/>
                <a:gd name="connsiteY4" fmla="*/ 97773 h 2987555"/>
                <a:gd name="connsiteX5" fmla="*/ 314761 w 3103229"/>
                <a:gd name="connsiteY5" fmla="*/ 135073 h 2987555"/>
                <a:gd name="connsiteX6" fmla="*/ 413574 w 3103229"/>
                <a:gd name="connsiteY6" fmla="*/ 223415 h 2987555"/>
                <a:gd name="connsiteX7" fmla="*/ 450220 w 3103229"/>
                <a:gd name="connsiteY7" fmla="*/ 268568 h 2987555"/>
                <a:gd name="connsiteX8" fmla="*/ 508460 w 3103229"/>
                <a:gd name="connsiteY8" fmla="*/ 400100 h 2987555"/>
                <a:gd name="connsiteX9" fmla="*/ 555576 w 3103229"/>
                <a:gd name="connsiteY9" fmla="*/ 538831 h 2987555"/>
                <a:gd name="connsiteX10" fmla="*/ 722446 w 3103229"/>
                <a:gd name="connsiteY10" fmla="*/ 802550 h 2987555"/>
                <a:gd name="connsiteX11" fmla="*/ 804244 w 3103229"/>
                <a:gd name="connsiteY11" fmla="*/ 885003 h 2987555"/>
                <a:gd name="connsiteX12" fmla="*/ 933813 w 3103229"/>
                <a:gd name="connsiteY12" fmla="*/ 986433 h 2987555"/>
                <a:gd name="connsiteX13" fmla="*/ 973731 w 3103229"/>
                <a:gd name="connsiteY13" fmla="*/ 1011954 h 2987555"/>
                <a:gd name="connsiteX14" fmla="*/ 1011686 w 3103229"/>
                <a:gd name="connsiteY14" fmla="*/ 1033549 h 2987555"/>
                <a:gd name="connsiteX15" fmla="*/ 1047677 w 3103229"/>
                <a:gd name="connsiteY15" fmla="*/ 1049909 h 2987555"/>
                <a:gd name="connsiteX16" fmla="*/ 1167431 w 3103229"/>
                <a:gd name="connsiteY16" fmla="*/ 1078702 h 2987555"/>
                <a:gd name="connsiteX17" fmla="*/ 1238104 w 3103229"/>
                <a:gd name="connsiteY17" fmla="*/ 1074776 h 2987555"/>
                <a:gd name="connsiteX18" fmla="*/ 1406283 w 3103229"/>
                <a:gd name="connsiteY18" fmla="*/ 974000 h 2987555"/>
                <a:gd name="connsiteX19" fmla="*/ 1429840 w 3103229"/>
                <a:gd name="connsiteY19" fmla="*/ 915759 h 2987555"/>
                <a:gd name="connsiteX20" fmla="*/ 1448818 w 3103229"/>
                <a:gd name="connsiteY20" fmla="*/ 974654 h 2987555"/>
                <a:gd name="connsiteX21" fmla="*/ 1489390 w 3103229"/>
                <a:gd name="connsiteY21" fmla="*/ 1098988 h 2987555"/>
                <a:gd name="connsiteX22" fmla="*/ 1514911 w 3103229"/>
                <a:gd name="connsiteY22" fmla="*/ 1237719 h 2987555"/>
                <a:gd name="connsiteX23" fmla="*/ 1530617 w 3103229"/>
                <a:gd name="connsiteY23" fmla="*/ 1357472 h 2987555"/>
                <a:gd name="connsiteX24" fmla="*/ 1518838 w 3103229"/>
                <a:gd name="connsiteY24" fmla="*/ 1594361 h 2987555"/>
                <a:gd name="connsiteX25" fmla="*/ 1487427 w 3103229"/>
                <a:gd name="connsiteY25" fmla="*/ 1826015 h 2987555"/>
                <a:gd name="connsiteX26" fmla="*/ 1462560 w 3103229"/>
                <a:gd name="connsiteY26" fmla="*/ 2081227 h 2987555"/>
                <a:gd name="connsiteX27" fmla="*/ 1441620 w 3103229"/>
                <a:gd name="connsiteY27" fmla="*/ 2455537 h 2987555"/>
                <a:gd name="connsiteX28" fmla="*/ 1435076 w 3103229"/>
                <a:gd name="connsiteY28" fmla="*/ 2550424 h 2987555"/>
                <a:gd name="connsiteX29" fmla="*/ 1427877 w 3103229"/>
                <a:gd name="connsiteY29" fmla="*/ 2640729 h 2987555"/>
                <a:gd name="connsiteX30" fmla="*/ 1408900 w 3103229"/>
                <a:gd name="connsiteY30" fmla="*/ 2959417 h 2987555"/>
                <a:gd name="connsiteX31" fmla="*/ 1406937 w 3103229"/>
                <a:gd name="connsiteY31" fmla="*/ 2977740 h 2987555"/>
                <a:gd name="connsiteX32" fmla="*/ 1414790 w 3103229"/>
                <a:gd name="connsiteY32" fmla="*/ 2987556 h 2987555"/>
                <a:gd name="connsiteX33" fmla="*/ 1423951 w 3103229"/>
                <a:gd name="connsiteY33" fmla="*/ 2979049 h 2987555"/>
                <a:gd name="connsiteX34" fmla="*/ 1430495 w 3103229"/>
                <a:gd name="connsiteY34" fmla="*/ 2934550 h 2987555"/>
                <a:gd name="connsiteX35" fmla="*/ 1435076 w 3103229"/>
                <a:gd name="connsiteY35" fmla="*/ 2869766 h 2987555"/>
                <a:gd name="connsiteX36" fmla="*/ 1447509 w 3103229"/>
                <a:gd name="connsiteY36" fmla="*/ 2731035 h 2987555"/>
                <a:gd name="connsiteX37" fmla="*/ 1448164 w 3103229"/>
                <a:gd name="connsiteY37" fmla="*/ 2677375 h 2987555"/>
                <a:gd name="connsiteX38" fmla="*/ 1460597 w 3103229"/>
                <a:gd name="connsiteY38" fmla="*/ 2512469 h 2987555"/>
                <a:gd name="connsiteX39" fmla="*/ 1467141 w 3103229"/>
                <a:gd name="connsiteY39" fmla="*/ 2387481 h 2987555"/>
                <a:gd name="connsiteX40" fmla="*/ 1481537 w 3103229"/>
                <a:gd name="connsiteY40" fmla="*/ 2125725 h 2987555"/>
                <a:gd name="connsiteX41" fmla="*/ 1501169 w 3103229"/>
                <a:gd name="connsiteY41" fmla="*/ 1886873 h 2987555"/>
                <a:gd name="connsiteX42" fmla="*/ 1521455 w 3103229"/>
                <a:gd name="connsiteY42" fmla="*/ 1728511 h 2987555"/>
                <a:gd name="connsiteX43" fmla="*/ 1539778 w 3103229"/>
                <a:gd name="connsiteY43" fmla="*/ 1595670 h 2987555"/>
                <a:gd name="connsiteX44" fmla="*/ 1549594 w 3103229"/>
                <a:gd name="connsiteY44" fmla="*/ 1397390 h 2987555"/>
                <a:gd name="connsiteX45" fmla="*/ 1537815 w 3103229"/>
                <a:gd name="connsiteY45" fmla="*/ 1244917 h 2987555"/>
                <a:gd name="connsiteX46" fmla="*/ 1515566 w 3103229"/>
                <a:gd name="connsiteY46" fmla="*/ 1117966 h 2987555"/>
                <a:gd name="connsiteX47" fmla="*/ 1476302 w 3103229"/>
                <a:gd name="connsiteY47" fmla="*/ 998867 h 2987555"/>
                <a:gd name="connsiteX48" fmla="*/ 1439002 w 3103229"/>
                <a:gd name="connsiteY48" fmla="*/ 896782 h 2987555"/>
                <a:gd name="connsiteX49" fmla="*/ 1438348 w 3103229"/>
                <a:gd name="connsiteY49" fmla="*/ 876496 h 2987555"/>
                <a:gd name="connsiteX50" fmla="*/ 1444892 w 3103229"/>
                <a:gd name="connsiteY50" fmla="*/ 840504 h 2987555"/>
                <a:gd name="connsiteX51" fmla="*/ 1440965 w 3103229"/>
                <a:gd name="connsiteY51" fmla="*/ 811711 h 2987555"/>
                <a:gd name="connsiteX52" fmla="*/ 1439002 w 3103229"/>
                <a:gd name="connsiteY52" fmla="*/ 814983 h 2987555"/>
                <a:gd name="connsiteX53" fmla="*/ 1380761 w 3103229"/>
                <a:gd name="connsiteY53" fmla="*/ 966147 h 2987555"/>
                <a:gd name="connsiteX54" fmla="*/ 1300926 w 3103229"/>
                <a:gd name="connsiteY54" fmla="*/ 1034204 h 2987555"/>
                <a:gd name="connsiteX55" fmla="*/ 1222399 w 3103229"/>
                <a:gd name="connsiteY55" fmla="*/ 1051872 h 2987555"/>
                <a:gd name="connsiteX56" fmla="*/ 1079742 w 3103229"/>
                <a:gd name="connsiteY56" fmla="*/ 1037476 h 2987555"/>
                <a:gd name="connsiteX57" fmla="*/ 922034 w 3103229"/>
                <a:gd name="connsiteY57" fmla="*/ 949787 h 2987555"/>
                <a:gd name="connsiteX58" fmla="*/ 766290 w 3103229"/>
                <a:gd name="connsiteY58" fmla="*/ 814329 h 2987555"/>
                <a:gd name="connsiteX59" fmla="*/ 642610 w 3103229"/>
                <a:gd name="connsiteY59" fmla="*/ 654658 h 2987555"/>
                <a:gd name="connsiteX60" fmla="*/ 566047 w 3103229"/>
                <a:gd name="connsiteY60" fmla="*/ 502840 h 2987555"/>
                <a:gd name="connsiteX61" fmla="*/ 505188 w 3103229"/>
                <a:gd name="connsiteY61" fmla="*/ 328772 h 2987555"/>
                <a:gd name="connsiteX62" fmla="*/ 411611 w 3103229"/>
                <a:gd name="connsiteY62" fmla="*/ 190696 h 2987555"/>
                <a:gd name="connsiteX63" fmla="*/ 310835 w 3103229"/>
                <a:gd name="connsiteY63" fmla="*/ 105625 h 2987555"/>
                <a:gd name="connsiteX64" fmla="*/ 223801 w 3103229"/>
                <a:gd name="connsiteY64" fmla="*/ 55892 h 2987555"/>
                <a:gd name="connsiteX65" fmla="*/ 140039 w 3103229"/>
                <a:gd name="connsiteY65" fmla="*/ 44767 h 2987555"/>
                <a:gd name="connsiteX66" fmla="*/ 101430 w 3103229"/>
                <a:gd name="connsiteY66" fmla="*/ 44767 h 2987555"/>
                <a:gd name="connsiteX67" fmla="*/ 109283 w 3103229"/>
                <a:gd name="connsiteY67" fmla="*/ 40186 h 2987555"/>
                <a:gd name="connsiteX68" fmla="*/ 206787 w 3103229"/>
                <a:gd name="connsiteY68" fmla="*/ 21863 h 2987555"/>
                <a:gd name="connsiteX69" fmla="*/ 386744 w 3103229"/>
                <a:gd name="connsiteY69" fmla="*/ 38878 h 2987555"/>
                <a:gd name="connsiteX70" fmla="*/ 507806 w 3103229"/>
                <a:gd name="connsiteY70" fmla="*/ 70288 h 2987555"/>
                <a:gd name="connsiteX71" fmla="*/ 619707 w 3103229"/>
                <a:gd name="connsiteY71" fmla="*/ 84030 h 2987555"/>
                <a:gd name="connsiteX72" fmla="*/ 740114 w 3103229"/>
                <a:gd name="connsiteY72" fmla="*/ 89920 h 2987555"/>
                <a:gd name="connsiteX73" fmla="*/ 919417 w 3103229"/>
                <a:gd name="connsiteY73" fmla="*/ 128529 h 2987555"/>
                <a:gd name="connsiteX74" fmla="*/ 985510 w 3103229"/>
                <a:gd name="connsiteY74" fmla="*/ 150778 h 2987555"/>
                <a:gd name="connsiteX75" fmla="*/ 1100683 w 3103229"/>
                <a:gd name="connsiteY75" fmla="*/ 196585 h 2987555"/>
                <a:gd name="connsiteX76" fmla="*/ 1304852 w 3103229"/>
                <a:gd name="connsiteY76" fmla="*/ 308486 h 2987555"/>
                <a:gd name="connsiteX77" fmla="*/ 1373563 w 3103229"/>
                <a:gd name="connsiteY77" fmla="*/ 377197 h 2987555"/>
                <a:gd name="connsiteX78" fmla="*/ 1406937 w 3103229"/>
                <a:gd name="connsiteY78" fmla="*/ 415806 h 2987555"/>
                <a:gd name="connsiteX79" fmla="*/ 1452744 w 3103229"/>
                <a:gd name="connsiteY79" fmla="*/ 485171 h 2987555"/>
                <a:gd name="connsiteX80" fmla="*/ 1475648 w 3103229"/>
                <a:gd name="connsiteY80" fmla="*/ 539485 h 2987555"/>
                <a:gd name="connsiteX81" fmla="*/ 1482192 w 3103229"/>
                <a:gd name="connsiteY81" fmla="*/ 655312 h 2987555"/>
                <a:gd name="connsiteX82" fmla="*/ 1464523 w 3103229"/>
                <a:gd name="connsiteY82" fmla="*/ 739729 h 2987555"/>
                <a:gd name="connsiteX83" fmla="*/ 1458634 w 3103229"/>
                <a:gd name="connsiteY83" fmla="*/ 799932 h 2987555"/>
                <a:gd name="connsiteX84" fmla="*/ 1480229 w 3103229"/>
                <a:gd name="connsiteY84" fmla="*/ 866026 h 2987555"/>
                <a:gd name="connsiteX85" fmla="*/ 1519492 w 3103229"/>
                <a:gd name="connsiteY85" fmla="*/ 1019807 h 2987555"/>
                <a:gd name="connsiteX86" fmla="*/ 1558101 w 3103229"/>
                <a:gd name="connsiteY86" fmla="*/ 1191911 h 2987555"/>
                <a:gd name="connsiteX87" fmla="*/ 1583622 w 3103229"/>
                <a:gd name="connsiteY87" fmla="*/ 1358126 h 2987555"/>
                <a:gd name="connsiteX88" fmla="*/ 1585585 w 3103229"/>
                <a:gd name="connsiteY88" fmla="*/ 1364670 h 2987555"/>
                <a:gd name="connsiteX89" fmla="*/ 1590820 w 3103229"/>
                <a:gd name="connsiteY89" fmla="*/ 1368597 h 2987555"/>
                <a:gd name="connsiteX90" fmla="*/ 1596055 w 3103229"/>
                <a:gd name="connsiteY90" fmla="*/ 1363362 h 2987555"/>
                <a:gd name="connsiteX91" fmla="*/ 1596055 w 3103229"/>
                <a:gd name="connsiteY91" fmla="*/ 1355509 h 2987555"/>
                <a:gd name="connsiteX92" fmla="*/ 1596055 w 3103229"/>
                <a:gd name="connsiteY92" fmla="*/ 1311665 h 2987555"/>
                <a:gd name="connsiteX93" fmla="*/ 1632047 w 3103229"/>
                <a:gd name="connsiteY93" fmla="*/ 1239028 h 2987555"/>
                <a:gd name="connsiteX94" fmla="*/ 1696177 w 3103229"/>
                <a:gd name="connsiteY94" fmla="*/ 1142832 h 2987555"/>
                <a:gd name="connsiteX95" fmla="*/ 1692905 w 3103229"/>
                <a:gd name="connsiteY95" fmla="*/ 1120583 h 2987555"/>
                <a:gd name="connsiteX96" fmla="*/ 1650370 w 3103229"/>
                <a:gd name="connsiteY96" fmla="*/ 1085246 h 2987555"/>
                <a:gd name="connsiteX97" fmla="*/ 1603908 w 3103229"/>
                <a:gd name="connsiteY97" fmla="*/ 977926 h 2987555"/>
                <a:gd name="connsiteX98" fmla="*/ 1604562 w 3103229"/>
                <a:gd name="connsiteY98" fmla="*/ 788153 h 2987555"/>
                <a:gd name="connsiteX99" fmla="*/ 1658877 w 3103229"/>
                <a:gd name="connsiteY99" fmla="*/ 642224 h 2987555"/>
                <a:gd name="connsiteX100" fmla="*/ 1805460 w 3103229"/>
                <a:gd name="connsiteY100" fmla="*/ 484517 h 2987555"/>
                <a:gd name="connsiteX101" fmla="*/ 1894457 w 3103229"/>
                <a:gd name="connsiteY101" fmla="*/ 435437 h 2987555"/>
                <a:gd name="connsiteX102" fmla="*/ 2008321 w 3103229"/>
                <a:gd name="connsiteY102" fmla="*/ 394211 h 2987555"/>
                <a:gd name="connsiteX103" fmla="*/ 2116949 w 3103229"/>
                <a:gd name="connsiteY103" fmla="*/ 369999 h 2987555"/>
                <a:gd name="connsiteX104" fmla="*/ 2219688 w 3103229"/>
                <a:gd name="connsiteY104" fmla="*/ 361491 h 2987555"/>
                <a:gd name="connsiteX105" fmla="*/ 2269422 w 3103229"/>
                <a:gd name="connsiteY105" fmla="*/ 360183 h 2987555"/>
                <a:gd name="connsiteX106" fmla="*/ 2410770 w 3103229"/>
                <a:gd name="connsiteY106" fmla="*/ 377197 h 2987555"/>
                <a:gd name="connsiteX107" fmla="*/ 2537722 w 3103229"/>
                <a:gd name="connsiteY107" fmla="*/ 390285 h 2987555"/>
                <a:gd name="connsiteX108" fmla="*/ 2652894 w 3103229"/>
                <a:gd name="connsiteY108" fmla="*/ 402718 h 2987555"/>
                <a:gd name="connsiteX109" fmla="*/ 2914650 w 3103229"/>
                <a:gd name="connsiteY109" fmla="*/ 432166 h 2987555"/>
                <a:gd name="connsiteX110" fmla="*/ 2985979 w 3103229"/>
                <a:gd name="connsiteY110" fmla="*/ 435437 h 2987555"/>
                <a:gd name="connsiteX111" fmla="*/ 3009536 w 3103229"/>
                <a:gd name="connsiteY111" fmla="*/ 438709 h 2987555"/>
                <a:gd name="connsiteX112" fmla="*/ 3020006 w 3103229"/>
                <a:gd name="connsiteY112" fmla="*/ 434129 h 2987555"/>
                <a:gd name="connsiteX113" fmla="*/ 3027859 w 3103229"/>
                <a:gd name="connsiteY113" fmla="*/ 434129 h 2987555"/>
                <a:gd name="connsiteX114" fmla="*/ 3040947 w 3103229"/>
                <a:gd name="connsiteY114" fmla="*/ 436092 h 2987555"/>
                <a:gd name="connsiteX115" fmla="*/ 3015426 w 3103229"/>
                <a:gd name="connsiteY115" fmla="*/ 442636 h 2987555"/>
                <a:gd name="connsiteX116" fmla="*/ 2985324 w 3103229"/>
                <a:gd name="connsiteY116" fmla="*/ 459650 h 2987555"/>
                <a:gd name="connsiteX117" fmla="*/ 2978780 w 3103229"/>
                <a:gd name="connsiteY117" fmla="*/ 460959 h 2987555"/>
                <a:gd name="connsiteX118" fmla="*/ 2964383 w 3103229"/>
                <a:gd name="connsiteY118" fmla="*/ 456378 h 2987555"/>
                <a:gd name="connsiteX119" fmla="*/ 2898944 w 3103229"/>
                <a:gd name="connsiteY119" fmla="*/ 466848 h 2987555"/>
                <a:gd name="connsiteX120" fmla="*/ 2799478 w 3103229"/>
                <a:gd name="connsiteY120" fmla="*/ 489097 h 2987555"/>
                <a:gd name="connsiteX121" fmla="*/ 2769375 w 3103229"/>
                <a:gd name="connsiteY121" fmla="*/ 500876 h 2987555"/>
                <a:gd name="connsiteX122" fmla="*/ 2614285 w 3103229"/>
                <a:gd name="connsiteY122" fmla="*/ 561735 h 2987555"/>
                <a:gd name="connsiteX123" fmla="*/ 2588764 w 3103229"/>
                <a:gd name="connsiteY123" fmla="*/ 568933 h 2987555"/>
                <a:gd name="connsiteX124" fmla="*/ 2739928 w 3103229"/>
                <a:gd name="connsiteY124" fmla="*/ 443290 h 2987555"/>
                <a:gd name="connsiteX125" fmla="*/ 2719642 w 3103229"/>
                <a:gd name="connsiteY125" fmla="*/ 447216 h 2987555"/>
                <a:gd name="connsiteX126" fmla="*/ 2659438 w 3103229"/>
                <a:gd name="connsiteY126" fmla="*/ 485825 h 2987555"/>
                <a:gd name="connsiteX127" fmla="*/ 2545574 w 3103229"/>
                <a:gd name="connsiteY127" fmla="*/ 585947 h 2987555"/>
                <a:gd name="connsiteX128" fmla="*/ 2531832 w 3103229"/>
                <a:gd name="connsiteY128" fmla="*/ 596417 h 2987555"/>
                <a:gd name="connsiteX129" fmla="*/ 2423858 w 3103229"/>
                <a:gd name="connsiteY129" fmla="*/ 643533 h 2987555"/>
                <a:gd name="connsiteX130" fmla="*/ 2318501 w 3103229"/>
                <a:gd name="connsiteY130" fmla="*/ 686723 h 2987555"/>
                <a:gd name="connsiteX131" fmla="*/ 2292326 w 3103229"/>
                <a:gd name="connsiteY131" fmla="*/ 694576 h 2987555"/>
                <a:gd name="connsiteX132" fmla="*/ 2536413 w 3103229"/>
                <a:gd name="connsiteY132" fmla="*/ 423658 h 2987555"/>
                <a:gd name="connsiteX133" fmla="*/ 2497150 w 3103229"/>
                <a:gd name="connsiteY133" fmla="*/ 445253 h 2987555"/>
                <a:gd name="connsiteX134" fmla="*/ 2389175 w 3103229"/>
                <a:gd name="connsiteY134" fmla="*/ 543412 h 2987555"/>
                <a:gd name="connsiteX135" fmla="*/ 2342059 w 3103229"/>
                <a:gd name="connsiteY135" fmla="*/ 597726 h 2987555"/>
                <a:gd name="connsiteX136" fmla="*/ 2256989 w 3103229"/>
                <a:gd name="connsiteY136" fmla="*/ 712899 h 2987555"/>
                <a:gd name="connsiteX137" fmla="*/ 2250445 w 3103229"/>
                <a:gd name="connsiteY137" fmla="*/ 719442 h 2987555"/>
                <a:gd name="connsiteX138" fmla="*/ 2096009 w 3103229"/>
                <a:gd name="connsiteY138" fmla="*/ 803204 h 2987555"/>
                <a:gd name="connsiteX139" fmla="*/ 2078340 w 3103229"/>
                <a:gd name="connsiteY139" fmla="*/ 811711 h 2987555"/>
                <a:gd name="connsiteX140" fmla="*/ 2068525 w 3103229"/>
                <a:gd name="connsiteY140" fmla="*/ 813674 h 2987555"/>
                <a:gd name="connsiteX141" fmla="*/ 2068525 w 3103229"/>
                <a:gd name="connsiteY141" fmla="*/ 803859 h 2987555"/>
                <a:gd name="connsiteX142" fmla="*/ 2071142 w 3103229"/>
                <a:gd name="connsiteY142" fmla="*/ 794043 h 2987555"/>
                <a:gd name="connsiteX143" fmla="*/ 2123493 w 3103229"/>
                <a:gd name="connsiteY143" fmla="*/ 663165 h 2987555"/>
                <a:gd name="connsiteX144" fmla="*/ 2127420 w 3103229"/>
                <a:gd name="connsiteY144" fmla="*/ 645496 h 2987555"/>
                <a:gd name="connsiteX145" fmla="*/ 2114332 w 3103229"/>
                <a:gd name="connsiteY145" fmla="*/ 657930 h 2987555"/>
                <a:gd name="connsiteX146" fmla="*/ 2044966 w 3103229"/>
                <a:gd name="connsiteY146" fmla="*/ 818255 h 2987555"/>
                <a:gd name="connsiteX147" fmla="*/ 2033842 w 3103229"/>
                <a:gd name="connsiteY147" fmla="*/ 833306 h 2987555"/>
                <a:gd name="connsiteX148" fmla="*/ 1868281 w 3103229"/>
                <a:gd name="connsiteY148" fmla="*/ 947824 h 2987555"/>
                <a:gd name="connsiteX149" fmla="*/ 1849958 w 3103229"/>
                <a:gd name="connsiteY149" fmla="*/ 961566 h 2987555"/>
                <a:gd name="connsiteX150" fmla="*/ 1848650 w 3103229"/>
                <a:gd name="connsiteY150" fmla="*/ 962875 h 2987555"/>
                <a:gd name="connsiteX151" fmla="*/ 1847995 w 3103229"/>
                <a:gd name="connsiteY151" fmla="*/ 962221 h 2987555"/>
                <a:gd name="connsiteX152" fmla="*/ 1849304 w 3103229"/>
                <a:gd name="connsiteY152" fmla="*/ 960912 h 2987555"/>
                <a:gd name="connsiteX153" fmla="*/ 1849304 w 3103229"/>
                <a:gd name="connsiteY153" fmla="*/ 960912 h 2987555"/>
                <a:gd name="connsiteX154" fmla="*/ 1849304 w 3103229"/>
                <a:gd name="connsiteY154" fmla="*/ 960912 h 2987555"/>
                <a:gd name="connsiteX155" fmla="*/ 1861083 w 3103229"/>
                <a:gd name="connsiteY155" fmla="*/ 890892 h 2987555"/>
                <a:gd name="connsiteX156" fmla="*/ 1912125 w 3103229"/>
                <a:gd name="connsiteY156" fmla="*/ 778337 h 2987555"/>
                <a:gd name="connsiteX157" fmla="*/ 1912780 w 3103229"/>
                <a:gd name="connsiteY157" fmla="*/ 766558 h 2987555"/>
                <a:gd name="connsiteX158" fmla="*/ 1902964 w 3103229"/>
                <a:gd name="connsiteY158" fmla="*/ 772448 h 2987555"/>
                <a:gd name="connsiteX159" fmla="*/ 1863701 w 3103229"/>
                <a:gd name="connsiteY159" fmla="*/ 837232 h 2987555"/>
                <a:gd name="connsiteX160" fmla="*/ 1830981 w 3103229"/>
                <a:gd name="connsiteY160" fmla="*/ 945207 h 2987555"/>
                <a:gd name="connsiteX161" fmla="*/ 1793681 w 3103229"/>
                <a:gd name="connsiteY161" fmla="*/ 1013918 h 2987555"/>
                <a:gd name="connsiteX162" fmla="*/ 1722353 w 3103229"/>
                <a:gd name="connsiteY162" fmla="*/ 1112076 h 2987555"/>
                <a:gd name="connsiteX163" fmla="*/ 1728896 w 3103229"/>
                <a:gd name="connsiteY163" fmla="*/ 1141524 h 2987555"/>
                <a:gd name="connsiteX164" fmla="*/ 1739367 w 3103229"/>
                <a:gd name="connsiteY164" fmla="*/ 1150685 h 2987555"/>
                <a:gd name="connsiteX165" fmla="*/ 1813967 w 3103229"/>
                <a:gd name="connsiteY165" fmla="*/ 1201727 h 2987555"/>
                <a:gd name="connsiteX166" fmla="*/ 1827055 w 3103229"/>
                <a:gd name="connsiteY166" fmla="*/ 1208271 h 2987555"/>
                <a:gd name="connsiteX167" fmla="*/ 1910817 w 3103229"/>
                <a:gd name="connsiteY167" fmla="*/ 1259968 h 2987555"/>
                <a:gd name="connsiteX168" fmla="*/ 2025335 w 3103229"/>
                <a:gd name="connsiteY168" fmla="*/ 1316245 h 2987555"/>
                <a:gd name="connsiteX169" fmla="*/ 2096009 w 3103229"/>
                <a:gd name="connsiteY169" fmla="*/ 1339804 h 2987555"/>
                <a:gd name="connsiteX170" fmla="*/ 2197439 w 3103229"/>
                <a:gd name="connsiteY170" fmla="*/ 1358126 h 2987555"/>
                <a:gd name="connsiteX171" fmla="*/ 2331589 w 3103229"/>
                <a:gd name="connsiteY171" fmla="*/ 1348965 h 2987555"/>
                <a:gd name="connsiteX172" fmla="*/ 2409461 w 3103229"/>
                <a:gd name="connsiteY172" fmla="*/ 1323444 h 2987555"/>
                <a:gd name="connsiteX173" fmla="*/ 2423204 w 3103229"/>
                <a:gd name="connsiteY173" fmla="*/ 1309047 h 2987555"/>
                <a:gd name="connsiteX174" fmla="*/ 2418623 w 3103229"/>
                <a:gd name="connsiteY174" fmla="*/ 1309047 h 2987555"/>
                <a:gd name="connsiteX175" fmla="*/ 2302796 w 3103229"/>
                <a:gd name="connsiteY175" fmla="*/ 1332605 h 2987555"/>
                <a:gd name="connsiteX176" fmla="*/ 2089465 w 3103229"/>
                <a:gd name="connsiteY176" fmla="*/ 1320172 h 2987555"/>
                <a:gd name="connsiteX177" fmla="*/ 1914743 w 3103229"/>
                <a:gd name="connsiteY177" fmla="*/ 1244917 h 2987555"/>
                <a:gd name="connsiteX178" fmla="*/ 1910162 w 3103229"/>
                <a:gd name="connsiteY178" fmla="*/ 1241645 h 2987555"/>
                <a:gd name="connsiteX179" fmla="*/ 1767506 w 3103229"/>
                <a:gd name="connsiteY179" fmla="*/ 1142832 h 2987555"/>
                <a:gd name="connsiteX180" fmla="*/ 1756381 w 3103229"/>
                <a:gd name="connsiteY180" fmla="*/ 1095716 h 2987555"/>
                <a:gd name="connsiteX181" fmla="*/ 1767506 w 3103229"/>
                <a:gd name="connsiteY181" fmla="*/ 1087864 h 2987555"/>
                <a:gd name="connsiteX182" fmla="*/ 1805460 w 3103229"/>
                <a:gd name="connsiteY182" fmla="*/ 1095716 h 2987555"/>
                <a:gd name="connsiteX183" fmla="*/ 1807423 w 3103229"/>
                <a:gd name="connsiteY183" fmla="*/ 1099643 h 2987555"/>
                <a:gd name="connsiteX184" fmla="*/ 1827055 w 3103229"/>
                <a:gd name="connsiteY184" fmla="*/ 1129745 h 2987555"/>
                <a:gd name="connsiteX185" fmla="*/ 1936338 w 3103229"/>
                <a:gd name="connsiteY185" fmla="*/ 1200419 h 2987555"/>
                <a:gd name="connsiteX186" fmla="*/ 2009630 w 3103229"/>
                <a:gd name="connsiteY186" fmla="*/ 1216124 h 2987555"/>
                <a:gd name="connsiteX187" fmla="*/ 2185660 w 3103229"/>
                <a:gd name="connsiteY187" fmla="*/ 1200419 h 2987555"/>
                <a:gd name="connsiteX188" fmla="*/ 2302142 w 3103229"/>
                <a:gd name="connsiteY188" fmla="*/ 1157229 h 2987555"/>
                <a:gd name="connsiteX189" fmla="*/ 2351221 w 3103229"/>
                <a:gd name="connsiteY189" fmla="*/ 1129745 h 2987555"/>
                <a:gd name="connsiteX190" fmla="*/ 2363000 w 3103229"/>
                <a:gd name="connsiteY190" fmla="*/ 1087209 h 2987555"/>
                <a:gd name="connsiteX191" fmla="*/ 2369544 w 3103229"/>
                <a:gd name="connsiteY191" fmla="*/ 1076085 h 2987555"/>
                <a:gd name="connsiteX192" fmla="*/ 2484716 w 3103229"/>
                <a:gd name="connsiteY192" fmla="*/ 1054490 h 2987555"/>
                <a:gd name="connsiteX193" fmla="*/ 2540339 w 3103229"/>
                <a:gd name="connsiteY193" fmla="*/ 1038130 h 2987555"/>
                <a:gd name="connsiteX194" fmla="*/ 2546883 w 3103229"/>
                <a:gd name="connsiteY194" fmla="*/ 1030277 h 2987555"/>
                <a:gd name="connsiteX195" fmla="*/ 2536413 w 3103229"/>
                <a:gd name="connsiteY195" fmla="*/ 1028314 h 2987555"/>
                <a:gd name="connsiteX196" fmla="*/ 2523979 w 3103229"/>
                <a:gd name="connsiteY196" fmla="*/ 1031586 h 2987555"/>
                <a:gd name="connsiteX197" fmla="*/ 2353184 w 3103229"/>
                <a:gd name="connsiteY197" fmla="*/ 1062342 h 2987555"/>
                <a:gd name="connsiteX198" fmla="*/ 2346640 w 3103229"/>
                <a:gd name="connsiteY198" fmla="*/ 1061688 h 2987555"/>
                <a:gd name="connsiteX199" fmla="*/ 2270077 w 3103229"/>
                <a:gd name="connsiteY199" fmla="*/ 1043365 h 2987555"/>
                <a:gd name="connsiteX200" fmla="*/ 2096009 w 3103229"/>
                <a:gd name="connsiteY200" fmla="*/ 1017844 h 2987555"/>
                <a:gd name="connsiteX201" fmla="*/ 1989998 w 3103229"/>
                <a:gd name="connsiteY201" fmla="*/ 983816 h 2987555"/>
                <a:gd name="connsiteX202" fmla="*/ 1938956 w 3103229"/>
                <a:gd name="connsiteY202" fmla="*/ 974654 h 2987555"/>
                <a:gd name="connsiteX203" fmla="*/ 1917360 w 3103229"/>
                <a:gd name="connsiteY203" fmla="*/ 977926 h 2987555"/>
                <a:gd name="connsiteX204" fmla="*/ 1854539 w 3103229"/>
                <a:gd name="connsiteY204" fmla="*/ 994940 h 2987555"/>
                <a:gd name="connsiteX205" fmla="*/ 1849958 w 3103229"/>
                <a:gd name="connsiteY205" fmla="*/ 997558 h 2987555"/>
                <a:gd name="connsiteX206" fmla="*/ 1847341 w 3103229"/>
                <a:gd name="connsiteY206" fmla="*/ 998867 h 2987555"/>
                <a:gd name="connsiteX207" fmla="*/ 1844723 w 3103229"/>
                <a:gd name="connsiteY207" fmla="*/ 1000830 h 2987555"/>
                <a:gd name="connsiteX208" fmla="*/ 1842106 w 3103229"/>
                <a:gd name="connsiteY208" fmla="*/ 1003447 h 2987555"/>
                <a:gd name="connsiteX209" fmla="*/ 1839488 w 3103229"/>
                <a:gd name="connsiteY209" fmla="*/ 1006065 h 2987555"/>
                <a:gd name="connsiteX210" fmla="*/ 1836871 w 3103229"/>
                <a:gd name="connsiteY210" fmla="*/ 1008028 h 2987555"/>
                <a:gd name="connsiteX211" fmla="*/ 1835562 w 3103229"/>
                <a:gd name="connsiteY211" fmla="*/ 1006065 h 2987555"/>
                <a:gd name="connsiteX212" fmla="*/ 1836216 w 3103229"/>
                <a:gd name="connsiteY212" fmla="*/ 1005411 h 2987555"/>
                <a:gd name="connsiteX213" fmla="*/ 1836871 w 3103229"/>
                <a:gd name="connsiteY213" fmla="*/ 1004756 h 2987555"/>
                <a:gd name="connsiteX214" fmla="*/ 1836871 w 3103229"/>
                <a:gd name="connsiteY214" fmla="*/ 1004756 h 2987555"/>
                <a:gd name="connsiteX215" fmla="*/ 1839488 w 3103229"/>
                <a:gd name="connsiteY215" fmla="*/ 1002139 h 2987555"/>
                <a:gd name="connsiteX216" fmla="*/ 1839488 w 3103229"/>
                <a:gd name="connsiteY216" fmla="*/ 1002139 h 2987555"/>
                <a:gd name="connsiteX217" fmla="*/ 1842106 w 3103229"/>
                <a:gd name="connsiteY217" fmla="*/ 1000175 h 2987555"/>
                <a:gd name="connsiteX218" fmla="*/ 1842106 w 3103229"/>
                <a:gd name="connsiteY218" fmla="*/ 1000175 h 2987555"/>
                <a:gd name="connsiteX219" fmla="*/ 1844723 w 3103229"/>
                <a:gd name="connsiteY219" fmla="*/ 998212 h 2987555"/>
                <a:gd name="connsiteX220" fmla="*/ 1844723 w 3103229"/>
                <a:gd name="connsiteY220" fmla="*/ 998212 h 2987555"/>
                <a:gd name="connsiteX221" fmla="*/ 1847341 w 3103229"/>
                <a:gd name="connsiteY221" fmla="*/ 996249 h 2987555"/>
                <a:gd name="connsiteX222" fmla="*/ 1847341 w 3103229"/>
                <a:gd name="connsiteY222" fmla="*/ 996249 h 2987555"/>
                <a:gd name="connsiteX223" fmla="*/ 1850613 w 3103229"/>
                <a:gd name="connsiteY223" fmla="*/ 992977 h 2987555"/>
                <a:gd name="connsiteX224" fmla="*/ 1850613 w 3103229"/>
                <a:gd name="connsiteY224" fmla="*/ 992977 h 2987555"/>
                <a:gd name="connsiteX225" fmla="*/ 1897729 w 3103229"/>
                <a:gd name="connsiteY225" fmla="*/ 950442 h 2987555"/>
                <a:gd name="connsiteX226" fmla="*/ 1914743 w 3103229"/>
                <a:gd name="connsiteY226" fmla="*/ 938008 h 2987555"/>
                <a:gd name="connsiteX227" fmla="*/ 2077032 w 3103229"/>
                <a:gd name="connsiteY227" fmla="*/ 842468 h 2987555"/>
                <a:gd name="connsiteX228" fmla="*/ 2091428 w 3103229"/>
                <a:gd name="connsiteY228" fmla="*/ 840504 h 2987555"/>
                <a:gd name="connsiteX229" fmla="*/ 2147051 w 3103229"/>
                <a:gd name="connsiteY229" fmla="*/ 856210 h 2987555"/>
                <a:gd name="connsiteX230" fmla="*/ 2438909 w 3103229"/>
                <a:gd name="connsiteY230" fmla="*/ 913142 h 2987555"/>
                <a:gd name="connsiteX231" fmla="*/ 2602506 w 3103229"/>
                <a:gd name="connsiteY231" fmla="*/ 914450 h 2987555"/>
                <a:gd name="connsiteX232" fmla="*/ 2667291 w 3103229"/>
                <a:gd name="connsiteY232" fmla="*/ 911833 h 2987555"/>
                <a:gd name="connsiteX233" fmla="*/ 2677107 w 3103229"/>
                <a:gd name="connsiteY233" fmla="*/ 905289 h 2987555"/>
                <a:gd name="connsiteX234" fmla="*/ 2666636 w 3103229"/>
                <a:gd name="connsiteY234" fmla="*/ 899399 h 2987555"/>
                <a:gd name="connsiteX235" fmla="*/ 2648313 w 3103229"/>
                <a:gd name="connsiteY235" fmla="*/ 899399 h 2987555"/>
                <a:gd name="connsiteX236" fmla="*/ 2455923 w 3103229"/>
                <a:gd name="connsiteY236" fmla="*/ 892856 h 2987555"/>
                <a:gd name="connsiteX237" fmla="*/ 2306722 w 3103229"/>
                <a:gd name="connsiteY237" fmla="*/ 870606 h 2987555"/>
                <a:gd name="connsiteX238" fmla="*/ 2132655 w 3103229"/>
                <a:gd name="connsiteY238" fmla="*/ 831343 h 2987555"/>
                <a:gd name="connsiteX239" fmla="*/ 2109751 w 3103229"/>
                <a:gd name="connsiteY239" fmla="*/ 824799 h 2987555"/>
                <a:gd name="connsiteX240" fmla="*/ 2126765 w 3103229"/>
                <a:gd name="connsiteY240" fmla="*/ 813674 h 2987555"/>
                <a:gd name="connsiteX241" fmla="*/ 2179771 w 3103229"/>
                <a:gd name="connsiteY241" fmla="*/ 784881 h 2987555"/>
                <a:gd name="connsiteX242" fmla="*/ 2256335 w 3103229"/>
                <a:gd name="connsiteY242" fmla="*/ 775065 h 2987555"/>
                <a:gd name="connsiteX243" fmla="*/ 2336824 w 3103229"/>
                <a:gd name="connsiteY243" fmla="*/ 793388 h 2987555"/>
                <a:gd name="connsiteX244" fmla="*/ 2349912 w 3103229"/>
                <a:gd name="connsiteY244" fmla="*/ 787499 h 2987555"/>
                <a:gd name="connsiteX245" fmla="*/ 2340096 w 3103229"/>
                <a:gd name="connsiteY245" fmla="*/ 778992 h 2987555"/>
                <a:gd name="connsiteX246" fmla="*/ 2296906 w 3103229"/>
                <a:gd name="connsiteY246" fmla="*/ 769830 h 2987555"/>
                <a:gd name="connsiteX247" fmla="*/ 2238666 w 3103229"/>
                <a:gd name="connsiteY247" fmla="*/ 756088 h 2987555"/>
                <a:gd name="connsiteX248" fmla="*/ 2269422 w 3103229"/>
                <a:gd name="connsiteY248" fmla="*/ 738420 h 2987555"/>
                <a:gd name="connsiteX249" fmla="*/ 2375433 w 3103229"/>
                <a:gd name="connsiteY249" fmla="*/ 688032 h 2987555"/>
                <a:gd name="connsiteX250" fmla="*/ 2478172 w 3103229"/>
                <a:gd name="connsiteY250" fmla="*/ 642224 h 2987555"/>
                <a:gd name="connsiteX251" fmla="*/ 2586801 w 3103229"/>
                <a:gd name="connsiteY251" fmla="*/ 598380 h 2987555"/>
                <a:gd name="connsiteX252" fmla="*/ 2640461 w 3103229"/>
                <a:gd name="connsiteY252" fmla="*/ 589219 h 2987555"/>
                <a:gd name="connsiteX253" fmla="*/ 2718333 w 3103229"/>
                <a:gd name="connsiteY253" fmla="*/ 589873 h 2987555"/>
                <a:gd name="connsiteX254" fmla="*/ 2804713 w 3103229"/>
                <a:gd name="connsiteY254" fmla="*/ 584638 h 2987555"/>
                <a:gd name="connsiteX255" fmla="*/ 2856409 w 3103229"/>
                <a:gd name="connsiteY255" fmla="*/ 578749 h 2987555"/>
                <a:gd name="connsiteX256" fmla="*/ 2663364 w 3103229"/>
                <a:gd name="connsiteY256" fmla="*/ 570896 h 2987555"/>
                <a:gd name="connsiteX257" fmla="*/ 2980089 w 3103229"/>
                <a:gd name="connsiteY257" fmla="*/ 464231 h 2987555"/>
                <a:gd name="connsiteX258" fmla="*/ 2970273 w 3103229"/>
                <a:gd name="connsiteY258" fmla="*/ 475355 h 2987555"/>
                <a:gd name="connsiteX259" fmla="*/ 2935591 w 3103229"/>
                <a:gd name="connsiteY259" fmla="*/ 506111 h 2987555"/>
                <a:gd name="connsiteX260" fmla="*/ 2782463 w 3103229"/>
                <a:gd name="connsiteY260" fmla="*/ 751507 h 2987555"/>
                <a:gd name="connsiteX261" fmla="*/ 2675144 w 3103229"/>
                <a:gd name="connsiteY261" fmla="*/ 983161 h 2987555"/>
                <a:gd name="connsiteX262" fmla="*/ 2582875 w 3103229"/>
                <a:gd name="connsiteY262" fmla="*/ 1153303 h 2987555"/>
                <a:gd name="connsiteX263" fmla="*/ 2325700 w 3103229"/>
                <a:gd name="connsiteY263" fmla="*/ 1420293 h 2987555"/>
                <a:gd name="connsiteX264" fmla="*/ 2297561 w 3103229"/>
                <a:gd name="connsiteY264" fmla="*/ 1434036 h 2987555"/>
                <a:gd name="connsiteX265" fmla="*/ 2244555 w 3103229"/>
                <a:gd name="connsiteY265" fmla="*/ 1457594 h 2987555"/>
                <a:gd name="connsiteX266" fmla="*/ 2195476 w 3103229"/>
                <a:gd name="connsiteY266" fmla="*/ 1474608 h 2987555"/>
                <a:gd name="connsiteX267" fmla="*/ 2142471 w 3103229"/>
                <a:gd name="connsiteY267" fmla="*/ 1486387 h 2987555"/>
                <a:gd name="connsiteX268" fmla="*/ 2051510 w 3103229"/>
                <a:gd name="connsiteY268" fmla="*/ 1502746 h 2987555"/>
                <a:gd name="connsiteX269" fmla="*/ 1998505 w 3103229"/>
                <a:gd name="connsiteY269" fmla="*/ 1506673 h 2987555"/>
                <a:gd name="connsiteX270" fmla="*/ 1827709 w 3103229"/>
                <a:gd name="connsiteY270" fmla="*/ 1472645 h 2987555"/>
                <a:gd name="connsiteX271" fmla="*/ 1751146 w 3103229"/>
                <a:gd name="connsiteY271" fmla="*/ 1378412 h 2987555"/>
                <a:gd name="connsiteX272" fmla="*/ 1732168 w 3103229"/>
                <a:gd name="connsiteY272" fmla="*/ 1324753 h 2987555"/>
                <a:gd name="connsiteX273" fmla="*/ 1725624 w 3103229"/>
                <a:gd name="connsiteY273" fmla="*/ 1296614 h 2987555"/>
                <a:gd name="connsiteX274" fmla="*/ 1726279 w 3103229"/>
                <a:gd name="connsiteY274" fmla="*/ 1182750 h 2987555"/>
                <a:gd name="connsiteX275" fmla="*/ 1724316 w 3103229"/>
                <a:gd name="connsiteY275" fmla="*/ 1170317 h 2987555"/>
                <a:gd name="connsiteX276" fmla="*/ 1712537 w 3103229"/>
                <a:gd name="connsiteY276" fmla="*/ 1176206 h 2987555"/>
                <a:gd name="connsiteX277" fmla="*/ 1660840 w 3103229"/>
                <a:gd name="connsiteY277" fmla="*/ 1247535 h 2987555"/>
                <a:gd name="connsiteX278" fmla="*/ 1597364 w 3103229"/>
                <a:gd name="connsiteY278" fmla="*/ 1401971 h 2987555"/>
                <a:gd name="connsiteX279" fmla="*/ 1571189 w 3103229"/>
                <a:gd name="connsiteY279" fmla="*/ 1495548 h 2987555"/>
                <a:gd name="connsiteX280" fmla="*/ 1571843 w 3103229"/>
                <a:gd name="connsiteY280" fmla="*/ 1539392 h 2987555"/>
                <a:gd name="connsiteX281" fmla="*/ 1566608 w 3103229"/>
                <a:gd name="connsiteY281" fmla="*/ 1619228 h 2987555"/>
                <a:gd name="connsiteX282" fmla="*/ 1552866 w 3103229"/>
                <a:gd name="connsiteY282" fmla="*/ 1858080 h 2987555"/>
                <a:gd name="connsiteX283" fmla="*/ 1529962 w 3103229"/>
                <a:gd name="connsiteY283" fmla="*/ 2092351 h 2987555"/>
                <a:gd name="connsiteX284" fmla="*/ 1512294 w 3103229"/>
                <a:gd name="connsiteY284" fmla="*/ 2421509 h 2987555"/>
                <a:gd name="connsiteX285" fmla="*/ 1518838 w 3103229"/>
                <a:gd name="connsiteY285" fmla="*/ 2625679 h 2987555"/>
                <a:gd name="connsiteX286" fmla="*/ 1535197 w 3103229"/>
                <a:gd name="connsiteY286" fmla="*/ 2900522 h 2987555"/>
                <a:gd name="connsiteX287" fmla="*/ 1535852 w 3103229"/>
                <a:gd name="connsiteY287" fmla="*/ 2903794 h 2987555"/>
                <a:gd name="connsiteX288" fmla="*/ 1543704 w 3103229"/>
                <a:gd name="connsiteY288" fmla="*/ 2912301 h 2987555"/>
                <a:gd name="connsiteX289" fmla="*/ 1552211 w 3103229"/>
                <a:gd name="connsiteY289" fmla="*/ 2904448 h 2987555"/>
                <a:gd name="connsiteX290" fmla="*/ 1556138 w 3103229"/>
                <a:gd name="connsiteY290" fmla="*/ 2878273 h 2987555"/>
                <a:gd name="connsiteX291" fmla="*/ 1548285 w 3103229"/>
                <a:gd name="connsiteY291" fmla="*/ 2746086 h 2987555"/>
                <a:gd name="connsiteX292" fmla="*/ 1534543 w 3103229"/>
                <a:gd name="connsiteY292" fmla="*/ 2436560 h 2987555"/>
                <a:gd name="connsiteX293" fmla="*/ 1543704 w 3103229"/>
                <a:gd name="connsiteY293" fmla="*/ 2136195 h 2987555"/>
                <a:gd name="connsiteX294" fmla="*/ 1560064 w 3103229"/>
                <a:gd name="connsiteY294" fmla="*/ 1984377 h 2987555"/>
                <a:gd name="connsiteX295" fmla="*/ 1577078 w 3103229"/>
                <a:gd name="connsiteY295" fmla="*/ 1816853 h 2987555"/>
                <a:gd name="connsiteX296" fmla="*/ 1588203 w 3103229"/>
                <a:gd name="connsiteY296" fmla="*/ 1688593 h 2987555"/>
                <a:gd name="connsiteX297" fmla="*/ 1597364 w 3103229"/>
                <a:gd name="connsiteY297" fmla="*/ 1506673 h 2987555"/>
                <a:gd name="connsiteX298" fmla="*/ 1602599 w 3103229"/>
                <a:gd name="connsiteY298" fmla="*/ 1461520 h 2987555"/>
                <a:gd name="connsiteX299" fmla="*/ 1686361 w 3103229"/>
                <a:gd name="connsiteY299" fmla="*/ 1239682 h 2987555"/>
                <a:gd name="connsiteX300" fmla="*/ 1708611 w 3103229"/>
                <a:gd name="connsiteY300" fmla="*/ 1205654 h 2987555"/>
                <a:gd name="connsiteX301" fmla="*/ 1708611 w 3103229"/>
                <a:gd name="connsiteY301" fmla="*/ 1216124 h 2987555"/>
                <a:gd name="connsiteX302" fmla="*/ 1703375 w 3103229"/>
                <a:gd name="connsiteY302" fmla="*/ 1273710 h 2987555"/>
                <a:gd name="connsiteX303" fmla="*/ 1726933 w 3103229"/>
                <a:gd name="connsiteY303" fmla="*/ 1379721 h 2987555"/>
                <a:gd name="connsiteX304" fmla="*/ 1771432 w 3103229"/>
                <a:gd name="connsiteY304" fmla="*/ 1455630 h 2987555"/>
                <a:gd name="connsiteX305" fmla="*/ 1927176 w 3103229"/>
                <a:gd name="connsiteY305" fmla="*/ 1530885 h 2987555"/>
                <a:gd name="connsiteX306" fmla="*/ 2033842 w 3103229"/>
                <a:gd name="connsiteY306" fmla="*/ 1527613 h 2987555"/>
                <a:gd name="connsiteX307" fmla="*/ 2148360 w 3103229"/>
                <a:gd name="connsiteY307" fmla="*/ 1509290 h 2987555"/>
                <a:gd name="connsiteX308" fmla="*/ 2286436 w 3103229"/>
                <a:gd name="connsiteY308" fmla="*/ 1464137 h 2987555"/>
                <a:gd name="connsiteX309" fmla="*/ 2368235 w 3103229"/>
                <a:gd name="connsiteY309" fmla="*/ 1420948 h 2987555"/>
                <a:gd name="connsiteX310" fmla="*/ 2383286 w 3103229"/>
                <a:gd name="connsiteY310" fmla="*/ 1411786 h 2987555"/>
                <a:gd name="connsiteX311" fmla="*/ 2474900 w 3103229"/>
                <a:gd name="connsiteY311" fmla="*/ 1341112 h 2987555"/>
                <a:gd name="connsiteX312" fmla="*/ 2583529 w 3103229"/>
                <a:gd name="connsiteY312" fmla="*/ 1204345 h 2987555"/>
                <a:gd name="connsiteX313" fmla="*/ 2787044 w 3103229"/>
                <a:gd name="connsiteY313" fmla="*/ 804513 h 2987555"/>
                <a:gd name="connsiteX314" fmla="*/ 2880622 w 3103229"/>
                <a:gd name="connsiteY314" fmla="*/ 619975 h 2987555"/>
                <a:gd name="connsiteX315" fmla="*/ 2954568 w 3103229"/>
                <a:gd name="connsiteY315" fmla="*/ 514619 h 2987555"/>
                <a:gd name="connsiteX316" fmla="*/ 3040947 w 3103229"/>
                <a:gd name="connsiteY316" fmla="*/ 453760 h 2987555"/>
                <a:gd name="connsiteX317" fmla="*/ 3092644 w 3103229"/>
                <a:gd name="connsiteY317" fmla="*/ 449834 h 2987555"/>
                <a:gd name="connsiteX318" fmla="*/ 3102460 w 3103229"/>
                <a:gd name="connsiteY318" fmla="*/ 445908 h 2987555"/>
                <a:gd name="connsiteX319" fmla="*/ 3098533 w 3103229"/>
                <a:gd name="connsiteY319" fmla="*/ 434783 h 2987555"/>
                <a:gd name="connsiteX320" fmla="*/ 3091989 w 3103229"/>
                <a:gd name="connsiteY320" fmla="*/ 431511 h 2987555"/>
                <a:gd name="connsiteX321" fmla="*/ 3003647 w 3103229"/>
                <a:gd name="connsiteY321" fmla="*/ 411225 h 2987555"/>
                <a:gd name="connsiteX322" fmla="*/ 2974854 w 3103229"/>
                <a:gd name="connsiteY322" fmla="*/ 411225 h 2987555"/>
                <a:gd name="connsiteX323" fmla="*/ 2879313 w 3103229"/>
                <a:gd name="connsiteY323" fmla="*/ 401409 h 2987555"/>
                <a:gd name="connsiteX324" fmla="*/ 2690195 w 3103229"/>
                <a:gd name="connsiteY324" fmla="*/ 383086 h 2987555"/>
                <a:gd name="connsiteX325" fmla="*/ 2565861 w 3103229"/>
                <a:gd name="connsiteY325" fmla="*/ 360183 h 2987555"/>
                <a:gd name="connsiteX326" fmla="*/ 2358419 w 3103229"/>
                <a:gd name="connsiteY326" fmla="*/ 343823 h 2987555"/>
                <a:gd name="connsiteX327" fmla="*/ 2219688 w 3103229"/>
                <a:gd name="connsiteY327" fmla="*/ 335316 h 2987555"/>
                <a:gd name="connsiteX328" fmla="*/ 2161448 w 3103229"/>
                <a:gd name="connsiteY328" fmla="*/ 344477 h 2987555"/>
                <a:gd name="connsiteX329" fmla="*/ 2048893 w 3103229"/>
                <a:gd name="connsiteY329" fmla="*/ 360837 h 2987555"/>
                <a:gd name="connsiteX330" fmla="*/ 1968403 w 3103229"/>
                <a:gd name="connsiteY330" fmla="*/ 382432 h 2987555"/>
                <a:gd name="connsiteX331" fmla="*/ 1921941 w 3103229"/>
                <a:gd name="connsiteY331" fmla="*/ 397483 h 2987555"/>
                <a:gd name="connsiteX332" fmla="*/ 1889876 w 3103229"/>
                <a:gd name="connsiteY332" fmla="*/ 411879 h 2987555"/>
                <a:gd name="connsiteX333" fmla="*/ 1761616 w 3103229"/>
                <a:gd name="connsiteY333" fmla="*/ 485171 h 2987555"/>
                <a:gd name="connsiteX334" fmla="*/ 1632047 w 3103229"/>
                <a:gd name="connsiteY334" fmla="*/ 650732 h 2987555"/>
                <a:gd name="connsiteX335" fmla="*/ 1603254 w 3103229"/>
                <a:gd name="connsiteY335" fmla="*/ 715516 h 2987555"/>
                <a:gd name="connsiteX336" fmla="*/ 1572498 w 3103229"/>
                <a:gd name="connsiteY336" fmla="*/ 800587 h 2987555"/>
                <a:gd name="connsiteX337" fmla="*/ 1579042 w 3103229"/>
                <a:gd name="connsiteY337" fmla="*/ 1013918 h 2987555"/>
                <a:gd name="connsiteX338" fmla="*/ 1589512 w 3103229"/>
                <a:gd name="connsiteY338" fmla="*/ 1038130 h 2987555"/>
                <a:gd name="connsiteX339" fmla="*/ 1615687 w 3103229"/>
                <a:gd name="connsiteY339" fmla="*/ 1079357 h 2987555"/>
                <a:gd name="connsiteX340" fmla="*/ 1681126 w 3103229"/>
                <a:gd name="connsiteY340" fmla="*/ 1137597 h 2987555"/>
                <a:gd name="connsiteX341" fmla="*/ 1682435 w 3103229"/>
                <a:gd name="connsiteY341" fmla="*/ 1145450 h 2987555"/>
                <a:gd name="connsiteX342" fmla="*/ 1596710 w 3103229"/>
                <a:gd name="connsiteY342" fmla="*/ 1292033 h 2987555"/>
                <a:gd name="connsiteX343" fmla="*/ 1593438 w 3103229"/>
                <a:gd name="connsiteY343" fmla="*/ 1297268 h 2987555"/>
                <a:gd name="connsiteX344" fmla="*/ 1572498 w 3103229"/>
                <a:gd name="connsiteY344" fmla="*/ 1150031 h 2987555"/>
                <a:gd name="connsiteX345" fmla="*/ 1520146 w 3103229"/>
                <a:gd name="connsiteY345" fmla="*/ 930156 h 2987555"/>
                <a:gd name="connsiteX346" fmla="*/ 1482846 w 3103229"/>
                <a:gd name="connsiteY346" fmla="*/ 803859 h 2987555"/>
                <a:gd name="connsiteX347" fmla="*/ 1488081 w 3103229"/>
                <a:gd name="connsiteY347" fmla="*/ 754125 h 2987555"/>
                <a:gd name="connsiteX348" fmla="*/ 1511639 w 3103229"/>
                <a:gd name="connsiteY348" fmla="*/ 665128 h 2987555"/>
                <a:gd name="connsiteX349" fmla="*/ 1509676 w 3103229"/>
                <a:gd name="connsiteY349" fmla="*/ 604924 h 2987555"/>
                <a:gd name="connsiteX350" fmla="*/ 1482192 w 3103229"/>
                <a:gd name="connsiteY350" fmla="*/ 498259 h 2987555"/>
                <a:gd name="connsiteX351" fmla="*/ 1376181 w 3103229"/>
                <a:gd name="connsiteY351" fmla="*/ 347749 h 2987555"/>
                <a:gd name="connsiteX352" fmla="*/ 1312050 w 3103229"/>
                <a:gd name="connsiteY352" fmla="*/ 284274 h 2987555"/>
                <a:gd name="connsiteX353" fmla="*/ 1208657 w 3103229"/>
                <a:gd name="connsiteY353" fmla="*/ 217526 h 2987555"/>
                <a:gd name="connsiteX354" fmla="*/ 1045060 w 3103229"/>
                <a:gd name="connsiteY354" fmla="*/ 133110 h 2987555"/>
                <a:gd name="connsiteX355" fmla="*/ 851361 w 3103229"/>
                <a:gd name="connsiteY355" fmla="*/ 76178 h 2987555"/>
                <a:gd name="connsiteX356" fmla="*/ 757128 w 3103229"/>
                <a:gd name="connsiteY356" fmla="*/ 65053 h 2987555"/>
                <a:gd name="connsiteX357" fmla="*/ 550996 w 3103229"/>
                <a:gd name="connsiteY357" fmla="*/ 53928 h 2987555"/>
                <a:gd name="connsiteX358" fmla="*/ 424699 w 3103229"/>
                <a:gd name="connsiteY358" fmla="*/ 29716 h 2987555"/>
                <a:gd name="connsiteX359" fmla="*/ 236889 w 3103229"/>
                <a:gd name="connsiteY359" fmla="*/ 269 h 2987555"/>
                <a:gd name="connsiteX360" fmla="*/ 75255 w 3103229"/>
                <a:gd name="connsiteY360" fmla="*/ 32334 h 2987555"/>
                <a:gd name="connsiteX361" fmla="*/ 0 w 3103229"/>
                <a:gd name="connsiteY361" fmla="*/ 80758 h 2987555"/>
                <a:gd name="connsiteX362" fmla="*/ 0 w 3103229"/>
                <a:gd name="connsiteY362" fmla="*/ 85339 h 2987555"/>
                <a:gd name="connsiteX363" fmla="*/ 13088 w 3103229"/>
                <a:gd name="connsiteY363" fmla="*/ 82722 h 2987555"/>
                <a:gd name="connsiteX364" fmla="*/ 1813967 w 3103229"/>
                <a:gd name="connsiteY364" fmla="*/ 1035512 h 2987555"/>
                <a:gd name="connsiteX365" fmla="*/ 1793681 w 3103229"/>
                <a:gd name="connsiteY365" fmla="*/ 1067578 h 2987555"/>
                <a:gd name="connsiteX366" fmla="*/ 1788446 w 3103229"/>
                <a:gd name="connsiteY366" fmla="*/ 1070195 h 2987555"/>
                <a:gd name="connsiteX367" fmla="*/ 1769469 w 3103229"/>
                <a:gd name="connsiteY367" fmla="*/ 1068232 h 2987555"/>
                <a:gd name="connsiteX368" fmla="*/ 1830981 w 3103229"/>
                <a:gd name="connsiteY368" fmla="*/ 1007374 h 2987555"/>
                <a:gd name="connsiteX369" fmla="*/ 1813967 w 3103229"/>
                <a:gd name="connsiteY369" fmla="*/ 1035512 h 2987555"/>
                <a:gd name="connsiteX370" fmla="*/ 1862392 w 3103229"/>
                <a:gd name="connsiteY370" fmla="*/ 1026351 h 2987555"/>
                <a:gd name="connsiteX371" fmla="*/ 1970366 w 3103229"/>
                <a:gd name="connsiteY371" fmla="*/ 998867 h 2987555"/>
                <a:gd name="connsiteX372" fmla="*/ 2068525 w 3103229"/>
                <a:gd name="connsiteY372" fmla="*/ 1034204 h 2987555"/>
                <a:gd name="connsiteX373" fmla="*/ 2241283 w 3103229"/>
                <a:gd name="connsiteY373" fmla="*/ 1062342 h 2987555"/>
                <a:gd name="connsiteX374" fmla="*/ 2319156 w 3103229"/>
                <a:gd name="connsiteY374" fmla="*/ 1076085 h 2987555"/>
                <a:gd name="connsiteX375" fmla="*/ 2336170 w 3103229"/>
                <a:gd name="connsiteY375" fmla="*/ 1097025 h 2987555"/>
                <a:gd name="connsiteX376" fmla="*/ 2328972 w 3103229"/>
                <a:gd name="connsiteY376" fmla="*/ 1111422 h 2987555"/>
                <a:gd name="connsiteX377" fmla="*/ 2281201 w 3103229"/>
                <a:gd name="connsiteY377" fmla="*/ 1136288 h 2987555"/>
                <a:gd name="connsiteX378" fmla="*/ 2231467 w 3103229"/>
                <a:gd name="connsiteY378" fmla="*/ 1155266 h 2987555"/>
                <a:gd name="connsiteX379" fmla="*/ 2051510 w 3103229"/>
                <a:gd name="connsiteY379" fmla="*/ 1198455 h 2987555"/>
                <a:gd name="connsiteX380" fmla="*/ 1929140 w 3103229"/>
                <a:gd name="connsiteY380" fmla="*/ 1178169 h 2987555"/>
                <a:gd name="connsiteX381" fmla="*/ 1840143 w 3103229"/>
                <a:gd name="connsiteY381" fmla="*/ 1122546 h 2987555"/>
                <a:gd name="connsiteX382" fmla="*/ 1830981 w 3103229"/>
                <a:gd name="connsiteY382" fmla="*/ 1079357 h 2987555"/>
                <a:gd name="connsiteX383" fmla="*/ 1862392 w 3103229"/>
                <a:gd name="connsiteY383" fmla="*/ 1026351 h 2987555"/>
                <a:gd name="connsiteX384" fmla="*/ 2584838 w 3103229"/>
                <a:gd name="connsiteY384" fmla="*/ 568933 h 2987555"/>
                <a:gd name="connsiteX385" fmla="*/ 2584183 w 3103229"/>
                <a:gd name="connsiteY385" fmla="*/ 568278 h 2987555"/>
                <a:gd name="connsiteX386" fmla="*/ 2585492 w 3103229"/>
                <a:gd name="connsiteY386" fmla="*/ 567624 h 2987555"/>
                <a:gd name="connsiteX387" fmla="*/ 2586146 w 3103229"/>
                <a:gd name="connsiteY387" fmla="*/ 568278 h 2987555"/>
                <a:gd name="connsiteX388" fmla="*/ 2584838 w 3103229"/>
                <a:gd name="connsiteY388" fmla="*/ 568933 h 298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</a:cxnLst>
              <a:rect l="l" t="t" r="r" b="b"/>
              <a:pathLst>
                <a:path w="3103229" h="2987555">
                  <a:moveTo>
                    <a:pt x="13088" y="82722"/>
                  </a:moveTo>
                  <a:cubicBezTo>
                    <a:pt x="16360" y="80104"/>
                    <a:pt x="20286" y="78795"/>
                    <a:pt x="24867" y="77486"/>
                  </a:cubicBezTo>
                  <a:cubicBezTo>
                    <a:pt x="54969" y="69634"/>
                    <a:pt x="85725" y="65053"/>
                    <a:pt x="117136" y="62436"/>
                  </a:cubicBezTo>
                  <a:cubicBezTo>
                    <a:pt x="166869" y="58509"/>
                    <a:pt x="210713" y="80104"/>
                    <a:pt x="255866" y="94501"/>
                  </a:cubicBezTo>
                  <a:cubicBezTo>
                    <a:pt x="257829" y="95155"/>
                    <a:pt x="259792" y="96464"/>
                    <a:pt x="261756" y="97773"/>
                  </a:cubicBezTo>
                  <a:cubicBezTo>
                    <a:pt x="279424" y="110206"/>
                    <a:pt x="297747" y="122639"/>
                    <a:pt x="314761" y="135073"/>
                  </a:cubicBezTo>
                  <a:cubicBezTo>
                    <a:pt x="350098" y="161903"/>
                    <a:pt x="380854" y="193313"/>
                    <a:pt x="413574" y="223415"/>
                  </a:cubicBezTo>
                  <a:cubicBezTo>
                    <a:pt x="427971" y="236503"/>
                    <a:pt x="439749" y="251554"/>
                    <a:pt x="450220" y="268568"/>
                  </a:cubicBezTo>
                  <a:cubicBezTo>
                    <a:pt x="475087" y="309795"/>
                    <a:pt x="492755" y="354293"/>
                    <a:pt x="508460" y="400100"/>
                  </a:cubicBezTo>
                  <a:cubicBezTo>
                    <a:pt x="524166" y="445908"/>
                    <a:pt x="538563" y="493024"/>
                    <a:pt x="555576" y="538831"/>
                  </a:cubicBezTo>
                  <a:cubicBezTo>
                    <a:pt x="592222" y="638298"/>
                    <a:pt x="658316" y="720097"/>
                    <a:pt x="722446" y="802550"/>
                  </a:cubicBezTo>
                  <a:cubicBezTo>
                    <a:pt x="746004" y="833306"/>
                    <a:pt x="776760" y="857519"/>
                    <a:pt x="804244" y="885003"/>
                  </a:cubicBezTo>
                  <a:cubicBezTo>
                    <a:pt x="843508" y="923612"/>
                    <a:pt x="886697" y="957640"/>
                    <a:pt x="933813" y="986433"/>
                  </a:cubicBezTo>
                  <a:cubicBezTo>
                    <a:pt x="947556" y="994940"/>
                    <a:pt x="961298" y="1002139"/>
                    <a:pt x="973731" y="1011954"/>
                  </a:cubicBezTo>
                  <a:cubicBezTo>
                    <a:pt x="985510" y="1021116"/>
                    <a:pt x="998598" y="1027660"/>
                    <a:pt x="1011686" y="1033549"/>
                  </a:cubicBezTo>
                  <a:cubicBezTo>
                    <a:pt x="1023465" y="1038784"/>
                    <a:pt x="1035898" y="1044020"/>
                    <a:pt x="1047677" y="1049909"/>
                  </a:cubicBezTo>
                  <a:cubicBezTo>
                    <a:pt x="1084978" y="1069541"/>
                    <a:pt x="1125549" y="1076085"/>
                    <a:pt x="1167431" y="1078702"/>
                  </a:cubicBezTo>
                  <a:cubicBezTo>
                    <a:pt x="1190988" y="1080011"/>
                    <a:pt x="1214547" y="1076085"/>
                    <a:pt x="1238104" y="1074776"/>
                  </a:cubicBezTo>
                  <a:cubicBezTo>
                    <a:pt x="1312050" y="1070195"/>
                    <a:pt x="1368328" y="1038130"/>
                    <a:pt x="1406283" y="974000"/>
                  </a:cubicBezTo>
                  <a:cubicBezTo>
                    <a:pt x="1416753" y="956331"/>
                    <a:pt x="1422642" y="936700"/>
                    <a:pt x="1429840" y="915759"/>
                  </a:cubicBezTo>
                  <a:cubicBezTo>
                    <a:pt x="1439656" y="935391"/>
                    <a:pt x="1442274" y="955677"/>
                    <a:pt x="1448818" y="974654"/>
                  </a:cubicBezTo>
                  <a:cubicBezTo>
                    <a:pt x="1461906" y="1016535"/>
                    <a:pt x="1476302" y="1057762"/>
                    <a:pt x="1489390" y="1098988"/>
                  </a:cubicBezTo>
                  <a:cubicBezTo>
                    <a:pt x="1503787" y="1144141"/>
                    <a:pt x="1509022" y="1191257"/>
                    <a:pt x="1514911" y="1237719"/>
                  </a:cubicBezTo>
                  <a:cubicBezTo>
                    <a:pt x="1520801" y="1277637"/>
                    <a:pt x="1528653" y="1317554"/>
                    <a:pt x="1530617" y="1357472"/>
                  </a:cubicBezTo>
                  <a:cubicBezTo>
                    <a:pt x="1534543" y="1436653"/>
                    <a:pt x="1532580" y="1515834"/>
                    <a:pt x="1518838" y="1594361"/>
                  </a:cubicBezTo>
                  <a:cubicBezTo>
                    <a:pt x="1505750" y="1671579"/>
                    <a:pt x="1497243" y="1748797"/>
                    <a:pt x="1487427" y="1826015"/>
                  </a:cubicBezTo>
                  <a:cubicBezTo>
                    <a:pt x="1476302" y="1911085"/>
                    <a:pt x="1467795" y="1995502"/>
                    <a:pt x="1462560" y="2081227"/>
                  </a:cubicBezTo>
                  <a:cubicBezTo>
                    <a:pt x="1455362" y="2206215"/>
                    <a:pt x="1446855" y="2330549"/>
                    <a:pt x="1441620" y="2455537"/>
                  </a:cubicBezTo>
                  <a:cubicBezTo>
                    <a:pt x="1440311" y="2486948"/>
                    <a:pt x="1437693" y="2519013"/>
                    <a:pt x="1435076" y="2550424"/>
                  </a:cubicBezTo>
                  <a:cubicBezTo>
                    <a:pt x="1432458" y="2580526"/>
                    <a:pt x="1427223" y="2610628"/>
                    <a:pt x="1427877" y="2640729"/>
                  </a:cubicBezTo>
                  <a:cubicBezTo>
                    <a:pt x="1430495" y="2747395"/>
                    <a:pt x="1414790" y="2852752"/>
                    <a:pt x="1408900" y="2959417"/>
                  </a:cubicBezTo>
                  <a:cubicBezTo>
                    <a:pt x="1408246" y="2965307"/>
                    <a:pt x="1405628" y="2971196"/>
                    <a:pt x="1406937" y="2977740"/>
                  </a:cubicBezTo>
                  <a:cubicBezTo>
                    <a:pt x="1408246" y="2982321"/>
                    <a:pt x="1408900" y="2987556"/>
                    <a:pt x="1414790" y="2987556"/>
                  </a:cubicBezTo>
                  <a:cubicBezTo>
                    <a:pt x="1420025" y="2987556"/>
                    <a:pt x="1422642" y="2984284"/>
                    <a:pt x="1423951" y="2979049"/>
                  </a:cubicBezTo>
                  <a:cubicBezTo>
                    <a:pt x="1427223" y="2964652"/>
                    <a:pt x="1429840" y="2949601"/>
                    <a:pt x="1430495" y="2934550"/>
                  </a:cubicBezTo>
                  <a:cubicBezTo>
                    <a:pt x="1431149" y="2912955"/>
                    <a:pt x="1432458" y="2891361"/>
                    <a:pt x="1435076" y="2869766"/>
                  </a:cubicBezTo>
                  <a:cubicBezTo>
                    <a:pt x="1439656" y="2823304"/>
                    <a:pt x="1447509" y="2777497"/>
                    <a:pt x="1447509" y="2731035"/>
                  </a:cubicBezTo>
                  <a:cubicBezTo>
                    <a:pt x="1447509" y="2713367"/>
                    <a:pt x="1447509" y="2695698"/>
                    <a:pt x="1448164" y="2677375"/>
                  </a:cubicBezTo>
                  <a:cubicBezTo>
                    <a:pt x="1448818" y="2621752"/>
                    <a:pt x="1456671" y="2567438"/>
                    <a:pt x="1460597" y="2512469"/>
                  </a:cubicBezTo>
                  <a:cubicBezTo>
                    <a:pt x="1463869" y="2471243"/>
                    <a:pt x="1465832" y="2429362"/>
                    <a:pt x="1467141" y="2387481"/>
                  </a:cubicBezTo>
                  <a:cubicBezTo>
                    <a:pt x="1470413" y="2300447"/>
                    <a:pt x="1475648" y="2212759"/>
                    <a:pt x="1481537" y="2125725"/>
                  </a:cubicBezTo>
                  <a:cubicBezTo>
                    <a:pt x="1486772" y="2045890"/>
                    <a:pt x="1488735" y="1966054"/>
                    <a:pt x="1501169" y="1886873"/>
                  </a:cubicBezTo>
                  <a:cubicBezTo>
                    <a:pt x="1509022" y="1834522"/>
                    <a:pt x="1512948" y="1780862"/>
                    <a:pt x="1521455" y="1728511"/>
                  </a:cubicBezTo>
                  <a:cubicBezTo>
                    <a:pt x="1528653" y="1684012"/>
                    <a:pt x="1535852" y="1640168"/>
                    <a:pt x="1539778" y="1595670"/>
                  </a:cubicBezTo>
                  <a:cubicBezTo>
                    <a:pt x="1545013" y="1529576"/>
                    <a:pt x="1545013" y="1463483"/>
                    <a:pt x="1549594" y="1397390"/>
                  </a:cubicBezTo>
                  <a:cubicBezTo>
                    <a:pt x="1552866" y="1346347"/>
                    <a:pt x="1544359" y="1295305"/>
                    <a:pt x="1537815" y="1244917"/>
                  </a:cubicBezTo>
                  <a:cubicBezTo>
                    <a:pt x="1532580" y="1202382"/>
                    <a:pt x="1526690" y="1159846"/>
                    <a:pt x="1515566" y="1117966"/>
                  </a:cubicBezTo>
                  <a:cubicBezTo>
                    <a:pt x="1504441" y="1077393"/>
                    <a:pt x="1488735" y="1038784"/>
                    <a:pt x="1476302" y="998867"/>
                  </a:cubicBezTo>
                  <a:cubicBezTo>
                    <a:pt x="1465832" y="964184"/>
                    <a:pt x="1458634" y="928193"/>
                    <a:pt x="1439002" y="896782"/>
                  </a:cubicBezTo>
                  <a:cubicBezTo>
                    <a:pt x="1435076" y="890892"/>
                    <a:pt x="1435076" y="883694"/>
                    <a:pt x="1438348" y="876496"/>
                  </a:cubicBezTo>
                  <a:cubicBezTo>
                    <a:pt x="1443583" y="864717"/>
                    <a:pt x="1444892" y="852283"/>
                    <a:pt x="1444892" y="840504"/>
                  </a:cubicBezTo>
                  <a:cubicBezTo>
                    <a:pt x="1444892" y="831343"/>
                    <a:pt x="1448164" y="820873"/>
                    <a:pt x="1440965" y="811711"/>
                  </a:cubicBezTo>
                  <a:cubicBezTo>
                    <a:pt x="1439656" y="813674"/>
                    <a:pt x="1439002" y="814329"/>
                    <a:pt x="1439002" y="814983"/>
                  </a:cubicBezTo>
                  <a:cubicBezTo>
                    <a:pt x="1432458" y="870606"/>
                    <a:pt x="1408900" y="919031"/>
                    <a:pt x="1380761" y="966147"/>
                  </a:cubicBezTo>
                  <a:cubicBezTo>
                    <a:pt x="1361784" y="997558"/>
                    <a:pt x="1334300" y="1019153"/>
                    <a:pt x="1300926" y="1034204"/>
                  </a:cubicBezTo>
                  <a:cubicBezTo>
                    <a:pt x="1276059" y="1045328"/>
                    <a:pt x="1249229" y="1047946"/>
                    <a:pt x="1222399" y="1051872"/>
                  </a:cubicBezTo>
                  <a:cubicBezTo>
                    <a:pt x="1173320" y="1059071"/>
                    <a:pt x="1125549" y="1054490"/>
                    <a:pt x="1079742" y="1037476"/>
                  </a:cubicBezTo>
                  <a:cubicBezTo>
                    <a:pt x="1022811" y="1016535"/>
                    <a:pt x="971768" y="983816"/>
                    <a:pt x="922034" y="949787"/>
                  </a:cubicBezTo>
                  <a:cubicBezTo>
                    <a:pt x="865103" y="911178"/>
                    <a:pt x="814714" y="863408"/>
                    <a:pt x="766290" y="814329"/>
                  </a:cubicBezTo>
                  <a:cubicBezTo>
                    <a:pt x="719174" y="765904"/>
                    <a:pt x="681874" y="709627"/>
                    <a:pt x="642610" y="654658"/>
                  </a:cubicBezTo>
                  <a:cubicBezTo>
                    <a:pt x="609236" y="608196"/>
                    <a:pt x="583715" y="557154"/>
                    <a:pt x="566047" y="502840"/>
                  </a:cubicBezTo>
                  <a:cubicBezTo>
                    <a:pt x="547070" y="444599"/>
                    <a:pt x="528092" y="385704"/>
                    <a:pt x="505188" y="328772"/>
                  </a:cubicBezTo>
                  <a:cubicBezTo>
                    <a:pt x="484248" y="276421"/>
                    <a:pt x="455455" y="229305"/>
                    <a:pt x="411611" y="190696"/>
                  </a:cubicBezTo>
                  <a:cubicBezTo>
                    <a:pt x="378237" y="161248"/>
                    <a:pt x="346826" y="130492"/>
                    <a:pt x="310835" y="105625"/>
                  </a:cubicBezTo>
                  <a:cubicBezTo>
                    <a:pt x="283351" y="86648"/>
                    <a:pt x="256520" y="65707"/>
                    <a:pt x="223801" y="55892"/>
                  </a:cubicBezTo>
                  <a:cubicBezTo>
                    <a:pt x="196317" y="47385"/>
                    <a:pt x="168833" y="44767"/>
                    <a:pt x="140039" y="44767"/>
                  </a:cubicBezTo>
                  <a:cubicBezTo>
                    <a:pt x="126951" y="44767"/>
                    <a:pt x="114518" y="44767"/>
                    <a:pt x="101430" y="44767"/>
                  </a:cubicBezTo>
                  <a:cubicBezTo>
                    <a:pt x="104048" y="42149"/>
                    <a:pt x="106666" y="40841"/>
                    <a:pt x="109283" y="40186"/>
                  </a:cubicBezTo>
                  <a:cubicBezTo>
                    <a:pt x="140694" y="29716"/>
                    <a:pt x="174068" y="23827"/>
                    <a:pt x="206787" y="21863"/>
                  </a:cubicBezTo>
                  <a:cubicBezTo>
                    <a:pt x="267645" y="17937"/>
                    <a:pt x="327194" y="23827"/>
                    <a:pt x="386744" y="38878"/>
                  </a:cubicBezTo>
                  <a:cubicBezTo>
                    <a:pt x="427316" y="48693"/>
                    <a:pt x="465925" y="65053"/>
                    <a:pt x="507806" y="70288"/>
                  </a:cubicBezTo>
                  <a:cubicBezTo>
                    <a:pt x="545106" y="74869"/>
                    <a:pt x="582406" y="82722"/>
                    <a:pt x="619707" y="84030"/>
                  </a:cubicBezTo>
                  <a:cubicBezTo>
                    <a:pt x="659625" y="85339"/>
                    <a:pt x="700196" y="87302"/>
                    <a:pt x="740114" y="89920"/>
                  </a:cubicBezTo>
                  <a:cubicBezTo>
                    <a:pt x="801627" y="94501"/>
                    <a:pt x="860522" y="111515"/>
                    <a:pt x="919417" y="128529"/>
                  </a:cubicBezTo>
                  <a:cubicBezTo>
                    <a:pt x="941666" y="135073"/>
                    <a:pt x="964570" y="140308"/>
                    <a:pt x="985510" y="150778"/>
                  </a:cubicBezTo>
                  <a:cubicBezTo>
                    <a:pt x="1022156" y="169755"/>
                    <a:pt x="1062074" y="183498"/>
                    <a:pt x="1100683" y="196585"/>
                  </a:cubicBezTo>
                  <a:cubicBezTo>
                    <a:pt x="1175283" y="222107"/>
                    <a:pt x="1242685" y="260715"/>
                    <a:pt x="1304852" y="308486"/>
                  </a:cubicBezTo>
                  <a:cubicBezTo>
                    <a:pt x="1331028" y="328772"/>
                    <a:pt x="1350005" y="354948"/>
                    <a:pt x="1373563" y="377197"/>
                  </a:cubicBezTo>
                  <a:cubicBezTo>
                    <a:pt x="1385997" y="388976"/>
                    <a:pt x="1396467" y="402718"/>
                    <a:pt x="1406937" y="415806"/>
                  </a:cubicBezTo>
                  <a:cubicBezTo>
                    <a:pt x="1424605" y="437401"/>
                    <a:pt x="1437693" y="462267"/>
                    <a:pt x="1452744" y="485171"/>
                  </a:cubicBezTo>
                  <a:cubicBezTo>
                    <a:pt x="1463869" y="501531"/>
                    <a:pt x="1471067" y="519854"/>
                    <a:pt x="1475648" y="539485"/>
                  </a:cubicBezTo>
                  <a:cubicBezTo>
                    <a:pt x="1484809" y="577440"/>
                    <a:pt x="1482846" y="616049"/>
                    <a:pt x="1482192" y="655312"/>
                  </a:cubicBezTo>
                  <a:cubicBezTo>
                    <a:pt x="1481537" y="684760"/>
                    <a:pt x="1476302" y="712899"/>
                    <a:pt x="1464523" y="739729"/>
                  </a:cubicBezTo>
                  <a:cubicBezTo>
                    <a:pt x="1456016" y="759360"/>
                    <a:pt x="1456016" y="779646"/>
                    <a:pt x="1458634" y="799932"/>
                  </a:cubicBezTo>
                  <a:cubicBezTo>
                    <a:pt x="1461251" y="823490"/>
                    <a:pt x="1474339" y="843122"/>
                    <a:pt x="1480229" y="866026"/>
                  </a:cubicBezTo>
                  <a:cubicBezTo>
                    <a:pt x="1492662" y="917722"/>
                    <a:pt x="1506404" y="968765"/>
                    <a:pt x="1519492" y="1019807"/>
                  </a:cubicBezTo>
                  <a:cubicBezTo>
                    <a:pt x="1533889" y="1076739"/>
                    <a:pt x="1548939" y="1133671"/>
                    <a:pt x="1558101" y="1191911"/>
                  </a:cubicBezTo>
                  <a:cubicBezTo>
                    <a:pt x="1565954" y="1247535"/>
                    <a:pt x="1574461" y="1302503"/>
                    <a:pt x="1583622" y="1358126"/>
                  </a:cubicBezTo>
                  <a:cubicBezTo>
                    <a:pt x="1584277" y="1360090"/>
                    <a:pt x="1584931" y="1362707"/>
                    <a:pt x="1585585" y="1364670"/>
                  </a:cubicBezTo>
                  <a:cubicBezTo>
                    <a:pt x="1586240" y="1367288"/>
                    <a:pt x="1588203" y="1368597"/>
                    <a:pt x="1590820" y="1368597"/>
                  </a:cubicBezTo>
                  <a:cubicBezTo>
                    <a:pt x="1594092" y="1368597"/>
                    <a:pt x="1596055" y="1366634"/>
                    <a:pt x="1596055" y="1363362"/>
                  </a:cubicBezTo>
                  <a:cubicBezTo>
                    <a:pt x="1596055" y="1360744"/>
                    <a:pt x="1595401" y="1358126"/>
                    <a:pt x="1596055" y="1355509"/>
                  </a:cubicBezTo>
                  <a:cubicBezTo>
                    <a:pt x="1596710" y="1341112"/>
                    <a:pt x="1591475" y="1325407"/>
                    <a:pt x="1596055" y="1311665"/>
                  </a:cubicBezTo>
                  <a:cubicBezTo>
                    <a:pt x="1603908" y="1286144"/>
                    <a:pt x="1618305" y="1262586"/>
                    <a:pt x="1632047" y="1239028"/>
                  </a:cubicBezTo>
                  <a:cubicBezTo>
                    <a:pt x="1651679" y="1205654"/>
                    <a:pt x="1670656" y="1172280"/>
                    <a:pt x="1696177" y="1142832"/>
                  </a:cubicBezTo>
                  <a:cubicBezTo>
                    <a:pt x="1705993" y="1131708"/>
                    <a:pt x="1704684" y="1129745"/>
                    <a:pt x="1692905" y="1120583"/>
                  </a:cubicBezTo>
                  <a:cubicBezTo>
                    <a:pt x="1678508" y="1109459"/>
                    <a:pt x="1662149" y="1100297"/>
                    <a:pt x="1650370" y="1085246"/>
                  </a:cubicBezTo>
                  <a:cubicBezTo>
                    <a:pt x="1624194" y="1053835"/>
                    <a:pt x="1613069" y="1015881"/>
                    <a:pt x="1603908" y="977926"/>
                  </a:cubicBezTo>
                  <a:cubicBezTo>
                    <a:pt x="1588857" y="915105"/>
                    <a:pt x="1591475" y="850975"/>
                    <a:pt x="1604562" y="788153"/>
                  </a:cubicBezTo>
                  <a:cubicBezTo>
                    <a:pt x="1615687" y="737111"/>
                    <a:pt x="1634665" y="689341"/>
                    <a:pt x="1658877" y="642224"/>
                  </a:cubicBezTo>
                  <a:cubicBezTo>
                    <a:pt x="1692905" y="575477"/>
                    <a:pt x="1738058" y="520508"/>
                    <a:pt x="1805460" y="484517"/>
                  </a:cubicBezTo>
                  <a:cubicBezTo>
                    <a:pt x="1835562" y="468811"/>
                    <a:pt x="1861737" y="447871"/>
                    <a:pt x="1894457" y="435437"/>
                  </a:cubicBezTo>
                  <a:cubicBezTo>
                    <a:pt x="1932412" y="421041"/>
                    <a:pt x="1967749" y="400755"/>
                    <a:pt x="2008321" y="394211"/>
                  </a:cubicBezTo>
                  <a:cubicBezTo>
                    <a:pt x="2044966" y="388321"/>
                    <a:pt x="2079649" y="372616"/>
                    <a:pt x="2116949" y="369999"/>
                  </a:cubicBezTo>
                  <a:cubicBezTo>
                    <a:pt x="2150978" y="367381"/>
                    <a:pt x="2185660" y="363455"/>
                    <a:pt x="2219688" y="361491"/>
                  </a:cubicBezTo>
                  <a:cubicBezTo>
                    <a:pt x="2236048" y="360183"/>
                    <a:pt x="2253063" y="358220"/>
                    <a:pt x="2269422" y="360183"/>
                  </a:cubicBezTo>
                  <a:cubicBezTo>
                    <a:pt x="2316538" y="365418"/>
                    <a:pt x="2363654" y="370653"/>
                    <a:pt x="2410770" y="377197"/>
                  </a:cubicBezTo>
                  <a:cubicBezTo>
                    <a:pt x="2452651" y="383086"/>
                    <a:pt x="2495187" y="387013"/>
                    <a:pt x="2537722" y="390285"/>
                  </a:cubicBezTo>
                  <a:cubicBezTo>
                    <a:pt x="2576331" y="393557"/>
                    <a:pt x="2614940" y="394865"/>
                    <a:pt x="2652894" y="402718"/>
                  </a:cubicBezTo>
                  <a:cubicBezTo>
                    <a:pt x="2739274" y="421041"/>
                    <a:pt x="2826307" y="434129"/>
                    <a:pt x="2914650" y="432166"/>
                  </a:cubicBezTo>
                  <a:cubicBezTo>
                    <a:pt x="2938208" y="431511"/>
                    <a:pt x="2962420" y="432820"/>
                    <a:pt x="2985979" y="435437"/>
                  </a:cubicBezTo>
                  <a:cubicBezTo>
                    <a:pt x="2993831" y="436092"/>
                    <a:pt x="3001684" y="437401"/>
                    <a:pt x="3009536" y="438709"/>
                  </a:cubicBezTo>
                  <a:cubicBezTo>
                    <a:pt x="3012808" y="436092"/>
                    <a:pt x="3016735" y="434783"/>
                    <a:pt x="3020006" y="434129"/>
                  </a:cubicBezTo>
                  <a:cubicBezTo>
                    <a:pt x="3022624" y="433474"/>
                    <a:pt x="3025242" y="433474"/>
                    <a:pt x="3027859" y="434129"/>
                  </a:cubicBezTo>
                  <a:cubicBezTo>
                    <a:pt x="3031786" y="434129"/>
                    <a:pt x="3036366" y="435437"/>
                    <a:pt x="3040947" y="436092"/>
                  </a:cubicBezTo>
                  <a:cubicBezTo>
                    <a:pt x="3030477" y="438709"/>
                    <a:pt x="3023278" y="440673"/>
                    <a:pt x="3015426" y="442636"/>
                  </a:cubicBezTo>
                  <a:cubicBezTo>
                    <a:pt x="3004956" y="447216"/>
                    <a:pt x="2993831" y="451797"/>
                    <a:pt x="2985324" y="459650"/>
                  </a:cubicBezTo>
                  <a:cubicBezTo>
                    <a:pt x="2983361" y="460959"/>
                    <a:pt x="2980089" y="464885"/>
                    <a:pt x="2978780" y="460959"/>
                  </a:cubicBezTo>
                  <a:cubicBezTo>
                    <a:pt x="2975508" y="452452"/>
                    <a:pt x="2969619" y="455724"/>
                    <a:pt x="2964383" y="456378"/>
                  </a:cubicBezTo>
                  <a:cubicBezTo>
                    <a:pt x="2942789" y="459650"/>
                    <a:pt x="2920540" y="462267"/>
                    <a:pt x="2898944" y="466848"/>
                  </a:cubicBezTo>
                  <a:cubicBezTo>
                    <a:pt x="2865571" y="474046"/>
                    <a:pt x="2831542" y="477318"/>
                    <a:pt x="2799478" y="489097"/>
                  </a:cubicBezTo>
                  <a:cubicBezTo>
                    <a:pt x="2789007" y="492369"/>
                    <a:pt x="2779191" y="497604"/>
                    <a:pt x="2769375" y="500876"/>
                  </a:cubicBezTo>
                  <a:cubicBezTo>
                    <a:pt x="2717679" y="520508"/>
                    <a:pt x="2664673" y="538831"/>
                    <a:pt x="2614285" y="561735"/>
                  </a:cubicBezTo>
                  <a:cubicBezTo>
                    <a:pt x="2607087" y="565007"/>
                    <a:pt x="2599889" y="569587"/>
                    <a:pt x="2588764" y="568933"/>
                  </a:cubicBezTo>
                  <a:cubicBezTo>
                    <a:pt x="2637843" y="522471"/>
                    <a:pt x="2687577" y="481899"/>
                    <a:pt x="2739928" y="443290"/>
                  </a:cubicBezTo>
                  <a:cubicBezTo>
                    <a:pt x="2732075" y="441327"/>
                    <a:pt x="2725531" y="443944"/>
                    <a:pt x="2719642" y="447216"/>
                  </a:cubicBezTo>
                  <a:cubicBezTo>
                    <a:pt x="2699356" y="459650"/>
                    <a:pt x="2677107" y="470120"/>
                    <a:pt x="2659438" y="485825"/>
                  </a:cubicBezTo>
                  <a:cubicBezTo>
                    <a:pt x="2620829" y="518545"/>
                    <a:pt x="2578294" y="546684"/>
                    <a:pt x="2545574" y="585947"/>
                  </a:cubicBezTo>
                  <a:cubicBezTo>
                    <a:pt x="2541648" y="590528"/>
                    <a:pt x="2537067" y="593800"/>
                    <a:pt x="2531832" y="596417"/>
                  </a:cubicBezTo>
                  <a:cubicBezTo>
                    <a:pt x="2497150" y="614740"/>
                    <a:pt x="2460504" y="629137"/>
                    <a:pt x="2423858" y="643533"/>
                  </a:cubicBezTo>
                  <a:cubicBezTo>
                    <a:pt x="2388521" y="657275"/>
                    <a:pt x="2351875" y="669054"/>
                    <a:pt x="2318501" y="686723"/>
                  </a:cubicBezTo>
                  <a:cubicBezTo>
                    <a:pt x="2311303" y="690649"/>
                    <a:pt x="2304105" y="694576"/>
                    <a:pt x="2292326" y="694576"/>
                  </a:cubicBezTo>
                  <a:cubicBezTo>
                    <a:pt x="2364963" y="593800"/>
                    <a:pt x="2444144" y="501531"/>
                    <a:pt x="2536413" y="423658"/>
                  </a:cubicBezTo>
                  <a:cubicBezTo>
                    <a:pt x="2522671" y="426276"/>
                    <a:pt x="2508929" y="434783"/>
                    <a:pt x="2497150" y="445253"/>
                  </a:cubicBezTo>
                  <a:cubicBezTo>
                    <a:pt x="2460504" y="477318"/>
                    <a:pt x="2423204" y="508075"/>
                    <a:pt x="2389175" y="543412"/>
                  </a:cubicBezTo>
                  <a:cubicBezTo>
                    <a:pt x="2372816" y="561080"/>
                    <a:pt x="2357765" y="580058"/>
                    <a:pt x="2342059" y="597726"/>
                  </a:cubicBezTo>
                  <a:cubicBezTo>
                    <a:pt x="2310649" y="633717"/>
                    <a:pt x="2278583" y="669709"/>
                    <a:pt x="2256989" y="712899"/>
                  </a:cubicBezTo>
                  <a:cubicBezTo>
                    <a:pt x="2255680" y="715516"/>
                    <a:pt x="2253717" y="717479"/>
                    <a:pt x="2250445" y="719442"/>
                  </a:cubicBezTo>
                  <a:cubicBezTo>
                    <a:pt x="2198748" y="747581"/>
                    <a:pt x="2147706" y="775720"/>
                    <a:pt x="2096009" y="803204"/>
                  </a:cubicBezTo>
                  <a:cubicBezTo>
                    <a:pt x="2090119" y="806476"/>
                    <a:pt x="2084230" y="809094"/>
                    <a:pt x="2078340" y="811711"/>
                  </a:cubicBezTo>
                  <a:cubicBezTo>
                    <a:pt x="2075069" y="813020"/>
                    <a:pt x="2071142" y="814983"/>
                    <a:pt x="2068525" y="813674"/>
                  </a:cubicBezTo>
                  <a:cubicBezTo>
                    <a:pt x="2064598" y="811711"/>
                    <a:pt x="2068525" y="807131"/>
                    <a:pt x="2068525" y="803859"/>
                  </a:cubicBezTo>
                  <a:cubicBezTo>
                    <a:pt x="2069179" y="800587"/>
                    <a:pt x="2070488" y="797315"/>
                    <a:pt x="2071142" y="794043"/>
                  </a:cubicBezTo>
                  <a:cubicBezTo>
                    <a:pt x="2083576" y="748890"/>
                    <a:pt x="2099281" y="704391"/>
                    <a:pt x="2123493" y="663165"/>
                  </a:cubicBezTo>
                  <a:cubicBezTo>
                    <a:pt x="2126765" y="657930"/>
                    <a:pt x="2133309" y="649423"/>
                    <a:pt x="2127420" y="645496"/>
                  </a:cubicBezTo>
                  <a:cubicBezTo>
                    <a:pt x="2122839" y="642879"/>
                    <a:pt x="2118258" y="652695"/>
                    <a:pt x="2114332" y="657930"/>
                  </a:cubicBezTo>
                  <a:cubicBezTo>
                    <a:pt x="2078995" y="705700"/>
                    <a:pt x="2058709" y="760669"/>
                    <a:pt x="2044966" y="818255"/>
                  </a:cubicBezTo>
                  <a:cubicBezTo>
                    <a:pt x="2043003" y="825453"/>
                    <a:pt x="2039731" y="829380"/>
                    <a:pt x="2033842" y="833306"/>
                  </a:cubicBezTo>
                  <a:cubicBezTo>
                    <a:pt x="1977564" y="869298"/>
                    <a:pt x="1918015" y="902017"/>
                    <a:pt x="1868281" y="947824"/>
                  </a:cubicBezTo>
                  <a:cubicBezTo>
                    <a:pt x="1863046" y="953059"/>
                    <a:pt x="1857157" y="958294"/>
                    <a:pt x="1849958" y="961566"/>
                  </a:cubicBezTo>
                  <a:cubicBezTo>
                    <a:pt x="1849304" y="962221"/>
                    <a:pt x="1849304" y="962221"/>
                    <a:pt x="1848650" y="962875"/>
                  </a:cubicBezTo>
                  <a:cubicBezTo>
                    <a:pt x="1848650" y="962875"/>
                    <a:pt x="1847995" y="962221"/>
                    <a:pt x="1847995" y="962221"/>
                  </a:cubicBezTo>
                  <a:cubicBezTo>
                    <a:pt x="1848650" y="961566"/>
                    <a:pt x="1848650" y="961566"/>
                    <a:pt x="1849304" y="960912"/>
                  </a:cubicBezTo>
                  <a:cubicBezTo>
                    <a:pt x="1849304" y="960912"/>
                    <a:pt x="1849304" y="960912"/>
                    <a:pt x="1849304" y="960912"/>
                  </a:cubicBezTo>
                  <a:lnTo>
                    <a:pt x="1849304" y="960912"/>
                  </a:lnTo>
                  <a:cubicBezTo>
                    <a:pt x="1847995" y="936700"/>
                    <a:pt x="1855193" y="913796"/>
                    <a:pt x="1861083" y="890892"/>
                  </a:cubicBezTo>
                  <a:cubicBezTo>
                    <a:pt x="1871553" y="850320"/>
                    <a:pt x="1891840" y="814329"/>
                    <a:pt x="1912125" y="778337"/>
                  </a:cubicBezTo>
                  <a:cubicBezTo>
                    <a:pt x="1914089" y="775065"/>
                    <a:pt x="1919324" y="769830"/>
                    <a:pt x="1912780" y="766558"/>
                  </a:cubicBezTo>
                  <a:cubicBezTo>
                    <a:pt x="1908199" y="763941"/>
                    <a:pt x="1905582" y="769830"/>
                    <a:pt x="1902964" y="772448"/>
                  </a:cubicBezTo>
                  <a:cubicBezTo>
                    <a:pt x="1885950" y="791425"/>
                    <a:pt x="1873517" y="813674"/>
                    <a:pt x="1863701" y="837232"/>
                  </a:cubicBezTo>
                  <a:cubicBezTo>
                    <a:pt x="1848650" y="871915"/>
                    <a:pt x="1832290" y="907252"/>
                    <a:pt x="1830981" y="945207"/>
                  </a:cubicBezTo>
                  <a:cubicBezTo>
                    <a:pt x="1829673" y="976617"/>
                    <a:pt x="1813967" y="994940"/>
                    <a:pt x="1793681" y="1013918"/>
                  </a:cubicBezTo>
                  <a:cubicBezTo>
                    <a:pt x="1764234" y="1042056"/>
                    <a:pt x="1732823" y="1068886"/>
                    <a:pt x="1722353" y="1112076"/>
                  </a:cubicBezTo>
                  <a:cubicBezTo>
                    <a:pt x="1719081" y="1125164"/>
                    <a:pt x="1718426" y="1132362"/>
                    <a:pt x="1728896" y="1141524"/>
                  </a:cubicBezTo>
                  <a:cubicBezTo>
                    <a:pt x="1732168" y="1144795"/>
                    <a:pt x="1735440" y="1148067"/>
                    <a:pt x="1739367" y="1150685"/>
                  </a:cubicBezTo>
                  <a:cubicBezTo>
                    <a:pt x="1762925" y="1169662"/>
                    <a:pt x="1783211" y="1193875"/>
                    <a:pt x="1813967" y="1201727"/>
                  </a:cubicBezTo>
                  <a:cubicBezTo>
                    <a:pt x="1818548" y="1203036"/>
                    <a:pt x="1823129" y="1205654"/>
                    <a:pt x="1827055" y="1208271"/>
                  </a:cubicBezTo>
                  <a:cubicBezTo>
                    <a:pt x="1854539" y="1225940"/>
                    <a:pt x="1880715" y="1246226"/>
                    <a:pt x="1910817" y="1259968"/>
                  </a:cubicBezTo>
                  <a:cubicBezTo>
                    <a:pt x="1949426" y="1277637"/>
                    <a:pt x="1985417" y="1301195"/>
                    <a:pt x="2025335" y="1316245"/>
                  </a:cubicBezTo>
                  <a:cubicBezTo>
                    <a:pt x="2048238" y="1324753"/>
                    <a:pt x="2072451" y="1331296"/>
                    <a:pt x="2096009" y="1339804"/>
                  </a:cubicBezTo>
                  <a:cubicBezTo>
                    <a:pt x="2128729" y="1351583"/>
                    <a:pt x="2162757" y="1356818"/>
                    <a:pt x="2197439" y="1358126"/>
                  </a:cubicBezTo>
                  <a:cubicBezTo>
                    <a:pt x="2242592" y="1360090"/>
                    <a:pt x="2287090" y="1354854"/>
                    <a:pt x="2331589" y="1348965"/>
                  </a:cubicBezTo>
                  <a:cubicBezTo>
                    <a:pt x="2359073" y="1345039"/>
                    <a:pt x="2385249" y="1337186"/>
                    <a:pt x="2409461" y="1323444"/>
                  </a:cubicBezTo>
                  <a:cubicBezTo>
                    <a:pt x="2414696" y="1320172"/>
                    <a:pt x="2421240" y="1316900"/>
                    <a:pt x="2423204" y="1309047"/>
                  </a:cubicBezTo>
                  <a:cubicBezTo>
                    <a:pt x="2421240" y="1309047"/>
                    <a:pt x="2419932" y="1308393"/>
                    <a:pt x="2418623" y="1309047"/>
                  </a:cubicBezTo>
                  <a:cubicBezTo>
                    <a:pt x="2380668" y="1321481"/>
                    <a:pt x="2342059" y="1327370"/>
                    <a:pt x="2302796" y="1332605"/>
                  </a:cubicBezTo>
                  <a:cubicBezTo>
                    <a:pt x="2230813" y="1343075"/>
                    <a:pt x="2160793" y="1342421"/>
                    <a:pt x="2089465" y="1320172"/>
                  </a:cubicBezTo>
                  <a:cubicBezTo>
                    <a:pt x="2027952" y="1301195"/>
                    <a:pt x="1972984" y="1269784"/>
                    <a:pt x="1914743" y="1244917"/>
                  </a:cubicBezTo>
                  <a:cubicBezTo>
                    <a:pt x="1912780" y="1244263"/>
                    <a:pt x="1911471" y="1242954"/>
                    <a:pt x="1910162" y="1241645"/>
                  </a:cubicBezTo>
                  <a:cubicBezTo>
                    <a:pt x="1862392" y="1208926"/>
                    <a:pt x="1814622" y="1176206"/>
                    <a:pt x="1767506" y="1142832"/>
                  </a:cubicBezTo>
                  <a:cubicBezTo>
                    <a:pt x="1741984" y="1125164"/>
                    <a:pt x="1741984" y="1123855"/>
                    <a:pt x="1756381" y="1095716"/>
                  </a:cubicBezTo>
                  <a:cubicBezTo>
                    <a:pt x="1758999" y="1091136"/>
                    <a:pt x="1760962" y="1085900"/>
                    <a:pt x="1767506" y="1087864"/>
                  </a:cubicBezTo>
                  <a:cubicBezTo>
                    <a:pt x="1779939" y="1091790"/>
                    <a:pt x="1794990" y="1082629"/>
                    <a:pt x="1805460" y="1095716"/>
                  </a:cubicBezTo>
                  <a:cubicBezTo>
                    <a:pt x="1806114" y="1097025"/>
                    <a:pt x="1806769" y="1098334"/>
                    <a:pt x="1807423" y="1099643"/>
                  </a:cubicBezTo>
                  <a:cubicBezTo>
                    <a:pt x="1812658" y="1110113"/>
                    <a:pt x="1818548" y="1121238"/>
                    <a:pt x="1827055" y="1129745"/>
                  </a:cubicBezTo>
                  <a:cubicBezTo>
                    <a:pt x="1859120" y="1160501"/>
                    <a:pt x="1896420" y="1182750"/>
                    <a:pt x="1936338" y="1200419"/>
                  </a:cubicBezTo>
                  <a:cubicBezTo>
                    <a:pt x="1959242" y="1210234"/>
                    <a:pt x="1984763" y="1212852"/>
                    <a:pt x="2009630" y="1216124"/>
                  </a:cubicBezTo>
                  <a:cubicBezTo>
                    <a:pt x="2069833" y="1223977"/>
                    <a:pt x="2128074" y="1220050"/>
                    <a:pt x="2185660" y="1200419"/>
                  </a:cubicBezTo>
                  <a:cubicBezTo>
                    <a:pt x="2224923" y="1187331"/>
                    <a:pt x="2261570" y="1167699"/>
                    <a:pt x="2302142" y="1157229"/>
                  </a:cubicBezTo>
                  <a:cubicBezTo>
                    <a:pt x="2321119" y="1152648"/>
                    <a:pt x="2336170" y="1142178"/>
                    <a:pt x="2351221" y="1129745"/>
                  </a:cubicBezTo>
                  <a:cubicBezTo>
                    <a:pt x="2365617" y="1117311"/>
                    <a:pt x="2371507" y="1104878"/>
                    <a:pt x="2363000" y="1087209"/>
                  </a:cubicBezTo>
                  <a:cubicBezTo>
                    <a:pt x="2359728" y="1080011"/>
                    <a:pt x="2362345" y="1076739"/>
                    <a:pt x="2369544" y="1076085"/>
                  </a:cubicBezTo>
                  <a:cubicBezTo>
                    <a:pt x="2408807" y="1072158"/>
                    <a:pt x="2446107" y="1061688"/>
                    <a:pt x="2484716" y="1054490"/>
                  </a:cubicBezTo>
                  <a:cubicBezTo>
                    <a:pt x="2503694" y="1050563"/>
                    <a:pt x="2522671" y="1046637"/>
                    <a:pt x="2540339" y="1038130"/>
                  </a:cubicBezTo>
                  <a:cubicBezTo>
                    <a:pt x="2543611" y="1036821"/>
                    <a:pt x="2548846" y="1035512"/>
                    <a:pt x="2546883" y="1030277"/>
                  </a:cubicBezTo>
                  <a:cubicBezTo>
                    <a:pt x="2544920" y="1025697"/>
                    <a:pt x="2540339" y="1027660"/>
                    <a:pt x="2536413" y="1028314"/>
                  </a:cubicBezTo>
                  <a:cubicBezTo>
                    <a:pt x="2532486" y="1029623"/>
                    <a:pt x="2527906" y="1030932"/>
                    <a:pt x="2523979" y="1031586"/>
                  </a:cubicBezTo>
                  <a:cubicBezTo>
                    <a:pt x="2467048" y="1040748"/>
                    <a:pt x="2409461" y="1050563"/>
                    <a:pt x="2353184" y="1062342"/>
                  </a:cubicBezTo>
                  <a:cubicBezTo>
                    <a:pt x="2350566" y="1062997"/>
                    <a:pt x="2348603" y="1062997"/>
                    <a:pt x="2346640" y="1061688"/>
                  </a:cubicBezTo>
                  <a:cubicBezTo>
                    <a:pt x="2322428" y="1049255"/>
                    <a:pt x="2296252" y="1046637"/>
                    <a:pt x="2270077" y="1043365"/>
                  </a:cubicBezTo>
                  <a:cubicBezTo>
                    <a:pt x="2211836" y="1036167"/>
                    <a:pt x="2152941" y="1032241"/>
                    <a:pt x="2096009" y="1017844"/>
                  </a:cubicBezTo>
                  <a:cubicBezTo>
                    <a:pt x="2060018" y="1008682"/>
                    <a:pt x="2025335" y="994940"/>
                    <a:pt x="1989998" y="983816"/>
                  </a:cubicBezTo>
                  <a:cubicBezTo>
                    <a:pt x="1973638" y="978581"/>
                    <a:pt x="1956624" y="972691"/>
                    <a:pt x="1938956" y="974654"/>
                  </a:cubicBezTo>
                  <a:cubicBezTo>
                    <a:pt x="1931757" y="975963"/>
                    <a:pt x="1924559" y="976617"/>
                    <a:pt x="1917360" y="977926"/>
                  </a:cubicBezTo>
                  <a:cubicBezTo>
                    <a:pt x="1895766" y="981853"/>
                    <a:pt x="1874825" y="987088"/>
                    <a:pt x="1854539" y="994940"/>
                  </a:cubicBezTo>
                  <a:cubicBezTo>
                    <a:pt x="1853230" y="995595"/>
                    <a:pt x="1851922" y="996904"/>
                    <a:pt x="1849958" y="997558"/>
                  </a:cubicBezTo>
                  <a:cubicBezTo>
                    <a:pt x="1849304" y="998212"/>
                    <a:pt x="1847995" y="998867"/>
                    <a:pt x="1847341" y="998867"/>
                  </a:cubicBezTo>
                  <a:cubicBezTo>
                    <a:pt x="1846687" y="999521"/>
                    <a:pt x="1846032" y="1000175"/>
                    <a:pt x="1844723" y="1000830"/>
                  </a:cubicBezTo>
                  <a:cubicBezTo>
                    <a:pt x="1844069" y="1001484"/>
                    <a:pt x="1843415" y="1002139"/>
                    <a:pt x="1842106" y="1003447"/>
                  </a:cubicBezTo>
                  <a:cubicBezTo>
                    <a:pt x="1841451" y="1004102"/>
                    <a:pt x="1840797" y="1004756"/>
                    <a:pt x="1839488" y="1006065"/>
                  </a:cubicBezTo>
                  <a:cubicBezTo>
                    <a:pt x="1838834" y="1006719"/>
                    <a:pt x="1837525" y="1008028"/>
                    <a:pt x="1836871" y="1008028"/>
                  </a:cubicBezTo>
                  <a:cubicBezTo>
                    <a:pt x="1835562" y="1007374"/>
                    <a:pt x="1835562" y="1006719"/>
                    <a:pt x="1835562" y="1006065"/>
                  </a:cubicBezTo>
                  <a:cubicBezTo>
                    <a:pt x="1835562" y="1006065"/>
                    <a:pt x="1835562" y="1005411"/>
                    <a:pt x="1836216" y="1005411"/>
                  </a:cubicBezTo>
                  <a:cubicBezTo>
                    <a:pt x="1836216" y="1005411"/>
                    <a:pt x="1836871" y="1004756"/>
                    <a:pt x="1836871" y="1004756"/>
                  </a:cubicBezTo>
                  <a:cubicBezTo>
                    <a:pt x="1836871" y="1004756"/>
                    <a:pt x="1836871" y="1004756"/>
                    <a:pt x="1836871" y="1004756"/>
                  </a:cubicBezTo>
                  <a:cubicBezTo>
                    <a:pt x="1837525" y="1004102"/>
                    <a:pt x="1838834" y="1002793"/>
                    <a:pt x="1839488" y="1002139"/>
                  </a:cubicBezTo>
                  <a:cubicBezTo>
                    <a:pt x="1839488" y="1002139"/>
                    <a:pt x="1839488" y="1002139"/>
                    <a:pt x="1839488" y="1002139"/>
                  </a:cubicBezTo>
                  <a:cubicBezTo>
                    <a:pt x="1840143" y="1001484"/>
                    <a:pt x="1841451" y="1000830"/>
                    <a:pt x="1842106" y="1000175"/>
                  </a:cubicBezTo>
                  <a:cubicBezTo>
                    <a:pt x="1842106" y="1000175"/>
                    <a:pt x="1842106" y="1000175"/>
                    <a:pt x="1842106" y="1000175"/>
                  </a:cubicBezTo>
                  <a:cubicBezTo>
                    <a:pt x="1842760" y="999521"/>
                    <a:pt x="1844069" y="998867"/>
                    <a:pt x="1844723" y="998212"/>
                  </a:cubicBezTo>
                  <a:cubicBezTo>
                    <a:pt x="1844723" y="998212"/>
                    <a:pt x="1844723" y="998212"/>
                    <a:pt x="1844723" y="998212"/>
                  </a:cubicBezTo>
                  <a:cubicBezTo>
                    <a:pt x="1845378" y="997558"/>
                    <a:pt x="1846687" y="996904"/>
                    <a:pt x="1847341" y="996249"/>
                  </a:cubicBezTo>
                  <a:cubicBezTo>
                    <a:pt x="1847341" y="996249"/>
                    <a:pt x="1847341" y="996249"/>
                    <a:pt x="1847341" y="996249"/>
                  </a:cubicBezTo>
                  <a:cubicBezTo>
                    <a:pt x="1848650" y="994940"/>
                    <a:pt x="1849304" y="994286"/>
                    <a:pt x="1850613" y="992977"/>
                  </a:cubicBezTo>
                  <a:cubicBezTo>
                    <a:pt x="1850613" y="992977"/>
                    <a:pt x="1850613" y="992977"/>
                    <a:pt x="1850613" y="992977"/>
                  </a:cubicBezTo>
                  <a:cubicBezTo>
                    <a:pt x="1864355" y="976617"/>
                    <a:pt x="1880715" y="962875"/>
                    <a:pt x="1897729" y="950442"/>
                  </a:cubicBezTo>
                  <a:cubicBezTo>
                    <a:pt x="1903618" y="946515"/>
                    <a:pt x="1908853" y="941935"/>
                    <a:pt x="1914743" y="938008"/>
                  </a:cubicBezTo>
                  <a:cubicBezTo>
                    <a:pt x="1966440" y="902017"/>
                    <a:pt x="2020754" y="869952"/>
                    <a:pt x="2077032" y="842468"/>
                  </a:cubicBezTo>
                  <a:cubicBezTo>
                    <a:pt x="2081612" y="840504"/>
                    <a:pt x="2086193" y="838541"/>
                    <a:pt x="2091428" y="840504"/>
                  </a:cubicBezTo>
                  <a:cubicBezTo>
                    <a:pt x="2109751" y="845740"/>
                    <a:pt x="2128729" y="850320"/>
                    <a:pt x="2147051" y="856210"/>
                  </a:cubicBezTo>
                  <a:cubicBezTo>
                    <a:pt x="2242592" y="885003"/>
                    <a:pt x="2340096" y="905289"/>
                    <a:pt x="2438909" y="913142"/>
                  </a:cubicBezTo>
                  <a:cubicBezTo>
                    <a:pt x="2493223" y="917722"/>
                    <a:pt x="2548192" y="916414"/>
                    <a:pt x="2602506" y="914450"/>
                  </a:cubicBezTo>
                  <a:cubicBezTo>
                    <a:pt x="2624101" y="913796"/>
                    <a:pt x="2645696" y="913142"/>
                    <a:pt x="2667291" y="911833"/>
                  </a:cubicBezTo>
                  <a:cubicBezTo>
                    <a:pt x="2671872" y="911833"/>
                    <a:pt x="2677761" y="911833"/>
                    <a:pt x="2677107" y="905289"/>
                  </a:cubicBezTo>
                  <a:cubicBezTo>
                    <a:pt x="2676452" y="898745"/>
                    <a:pt x="2670563" y="899399"/>
                    <a:pt x="2666636" y="899399"/>
                  </a:cubicBezTo>
                  <a:cubicBezTo>
                    <a:pt x="2660747" y="899399"/>
                    <a:pt x="2654203" y="899399"/>
                    <a:pt x="2648313" y="899399"/>
                  </a:cubicBezTo>
                  <a:cubicBezTo>
                    <a:pt x="2584183" y="900054"/>
                    <a:pt x="2520053" y="901363"/>
                    <a:pt x="2455923" y="892856"/>
                  </a:cubicBezTo>
                  <a:cubicBezTo>
                    <a:pt x="2406189" y="886312"/>
                    <a:pt x="2356456" y="879768"/>
                    <a:pt x="2306722" y="870606"/>
                  </a:cubicBezTo>
                  <a:cubicBezTo>
                    <a:pt x="2248482" y="859482"/>
                    <a:pt x="2189587" y="847703"/>
                    <a:pt x="2132655" y="831343"/>
                  </a:cubicBezTo>
                  <a:cubicBezTo>
                    <a:pt x="2124802" y="829380"/>
                    <a:pt x="2116949" y="829380"/>
                    <a:pt x="2109751" y="824799"/>
                  </a:cubicBezTo>
                  <a:cubicBezTo>
                    <a:pt x="2114332" y="818910"/>
                    <a:pt x="2120876" y="816946"/>
                    <a:pt x="2126765" y="813674"/>
                  </a:cubicBezTo>
                  <a:cubicBezTo>
                    <a:pt x="2144434" y="804513"/>
                    <a:pt x="2163411" y="796006"/>
                    <a:pt x="2179771" y="784881"/>
                  </a:cubicBezTo>
                  <a:cubicBezTo>
                    <a:pt x="2203983" y="769176"/>
                    <a:pt x="2228195" y="765250"/>
                    <a:pt x="2256335" y="775065"/>
                  </a:cubicBezTo>
                  <a:cubicBezTo>
                    <a:pt x="2281855" y="784227"/>
                    <a:pt x="2309340" y="788808"/>
                    <a:pt x="2336824" y="793388"/>
                  </a:cubicBezTo>
                  <a:cubicBezTo>
                    <a:pt x="2342714" y="794043"/>
                    <a:pt x="2348603" y="794043"/>
                    <a:pt x="2349912" y="787499"/>
                  </a:cubicBezTo>
                  <a:cubicBezTo>
                    <a:pt x="2351221" y="780955"/>
                    <a:pt x="2344677" y="779646"/>
                    <a:pt x="2340096" y="778992"/>
                  </a:cubicBezTo>
                  <a:cubicBezTo>
                    <a:pt x="2325700" y="775720"/>
                    <a:pt x="2311303" y="773102"/>
                    <a:pt x="2296906" y="769830"/>
                  </a:cubicBezTo>
                  <a:cubicBezTo>
                    <a:pt x="2277929" y="765250"/>
                    <a:pt x="2258952" y="761323"/>
                    <a:pt x="2238666" y="756088"/>
                  </a:cubicBezTo>
                  <a:cubicBezTo>
                    <a:pt x="2248482" y="746272"/>
                    <a:pt x="2259606" y="743655"/>
                    <a:pt x="2269422" y="738420"/>
                  </a:cubicBezTo>
                  <a:cubicBezTo>
                    <a:pt x="2304759" y="721406"/>
                    <a:pt x="2340096" y="705046"/>
                    <a:pt x="2375433" y="688032"/>
                  </a:cubicBezTo>
                  <a:cubicBezTo>
                    <a:pt x="2409461" y="672326"/>
                    <a:pt x="2442835" y="655967"/>
                    <a:pt x="2478172" y="642224"/>
                  </a:cubicBezTo>
                  <a:cubicBezTo>
                    <a:pt x="2514164" y="627828"/>
                    <a:pt x="2551464" y="614740"/>
                    <a:pt x="2586801" y="598380"/>
                  </a:cubicBezTo>
                  <a:cubicBezTo>
                    <a:pt x="2603815" y="590528"/>
                    <a:pt x="2620829" y="587256"/>
                    <a:pt x="2640461" y="589219"/>
                  </a:cubicBezTo>
                  <a:cubicBezTo>
                    <a:pt x="2665982" y="591836"/>
                    <a:pt x="2692158" y="591836"/>
                    <a:pt x="2718333" y="589873"/>
                  </a:cubicBezTo>
                  <a:cubicBezTo>
                    <a:pt x="2747126" y="587256"/>
                    <a:pt x="2775919" y="585293"/>
                    <a:pt x="2804713" y="584638"/>
                  </a:cubicBezTo>
                  <a:cubicBezTo>
                    <a:pt x="2822381" y="583984"/>
                    <a:pt x="2840049" y="587256"/>
                    <a:pt x="2856409" y="578749"/>
                  </a:cubicBezTo>
                  <a:cubicBezTo>
                    <a:pt x="2792279" y="565661"/>
                    <a:pt x="2727495" y="576131"/>
                    <a:pt x="2663364" y="570896"/>
                  </a:cubicBezTo>
                  <a:cubicBezTo>
                    <a:pt x="2766104" y="526398"/>
                    <a:pt x="2871460" y="491715"/>
                    <a:pt x="2980089" y="464231"/>
                  </a:cubicBezTo>
                  <a:cubicBezTo>
                    <a:pt x="2978126" y="470120"/>
                    <a:pt x="2973545" y="472083"/>
                    <a:pt x="2970273" y="475355"/>
                  </a:cubicBezTo>
                  <a:cubicBezTo>
                    <a:pt x="2958494" y="485171"/>
                    <a:pt x="2946061" y="494333"/>
                    <a:pt x="2935591" y="506111"/>
                  </a:cubicBezTo>
                  <a:cubicBezTo>
                    <a:pt x="2872769" y="580712"/>
                    <a:pt x="2821072" y="661856"/>
                    <a:pt x="2782463" y="751507"/>
                  </a:cubicBezTo>
                  <a:cubicBezTo>
                    <a:pt x="2748435" y="829380"/>
                    <a:pt x="2711135" y="905943"/>
                    <a:pt x="2675144" y="983161"/>
                  </a:cubicBezTo>
                  <a:cubicBezTo>
                    <a:pt x="2647659" y="1041402"/>
                    <a:pt x="2613631" y="1097025"/>
                    <a:pt x="2582875" y="1153303"/>
                  </a:cubicBezTo>
                  <a:cubicBezTo>
                    <a:pt x="2522016" y="1265858"/>
                    <a:pt x="2438909" y="1357472"/>
                    <a:pt x="2325700" y="1420293"/>
                  </a:cubicBezTo>
                  <a:cubicBezTo>
                    <a:pt x="2316538" y="1425529"/>
                    <a:pt x="2307377" y="1430109"/>
                    <a:pt x="2297561" y="1434036"/>
                  </a:cubicBezTo>
                  <a:cubicBezTo>
                    <a:pt x="2279238" y="1440579"/>
                    <a:pt x="2261570" y="1448432"/>
                    <a:pt x="2244555" y="1457594"/>
                  </a:cubicBezTo>
                  <a:cubicBezTo>
                    <a:pt x="2228850" y="1466101"/>
                    <a:pt x="2213145" y="1471336"/>
                    <a:pt x="2195476" y="1474608"/>
                  </a:cubicBezTo>
                  <a:cubicBezTo>
                    <a:pt x="2177808" y="1477880"/>
                    <a:pt x="2160139" y="1482460"/>
                    <a:pt x="2142471" y="1486387"/>
                  </a:cubicBezTo>
                  <a:cubicBezTo>
                    <a:pt x="2112369" y="1493585"/>
                    <a:pt x="2082921" y="1502746"/>
                    <a:pt x="2051510" y="1502746"/>
                  </a:cubicBezTo>
                  <a:cubicBezTo>
                    <a:pt x="2033842" y="1502746"/>
                    <a:pt x="2016173" y="1505364"/>
                    <a:pt x="1998505" y="1506673"/>
                  </a:cubicBezTo>
                  <a:cubicBezTo>
                    <a:pt x="1938301" y="1511254"/>
                    <a:pt x="1879406" y="1506673"/>
                    <a:pt x="1827709" y="1472645"/>
                  </a:cubicBezTo>
                  <a:cubicBezTo>
                    <a:pt x="1792372" y="1449741"/>
                    <a:pt x="1765542" y="1418985"/>
                    <a:pt x="1751146" y="1378412"/>
                  </a:cubicBezTo>
                  <a:cubicBezTo>
                    <a:pt x="1744602" y="1360744"/>
                    <a:pt x="1738712" y="1342421"/>
                    <a:pt x="1732168" y="1324753"/>
                  </a:cubicBezTo>
                  <a:cubicBezTo>
                    <a:pt x="1728896" y="1315591"/>
                    <a:pt x="1726279" y="1306430"/>
                    <a:pt x="1725624" y="1296614"/>
                  </a:cubicBezTo>
                  <a:cubicBezTo>
                    <a:pt x="1721044" y="1258659"/>
                    <a:pt x="1724316" y="1220705"/>
                    <a:pt x="1726279" y="1182750"/>
                  </a:cubicBezTo>
                  <a:cubicBezTo>
                    <a:pt x="1726279" y="1178824"/>
                    <a:pt x="1729551" y="1172280"/>
                    <a:pt x="1724316" y="1170317"/>
                  </a:cubicBezTo>
                  <a:cubicBezTo>
                    <a:pt x="1719735" y="1168354"/>
                    <a:pt x="1715809" y="1172934"/>
                    <a:pt x="1712537" y="1176206"/>
                  </a:cubicBezTo>
                  <a:cubicBezTo>
                    <a:pt x="1694214" y="1199110"/>
                    <a:pt x="1674582" y="1221359"/>
                    <a:pt x="1660840" y="1247535"/>
                  </a:cubicBezTo>
                  <a:cubicBezTo>
                    <a:pt x="1635319" y="1297268"/>
                    <a:pt x="1615687" y="1348965"/>
                    <a:pt x="1597364" y="1401971"/>
                  </a:cubicBezTo>
                  <a:cubicBezTo>
                    <a:pt x="1586894" y="1432727"/>
                    <a:pt x="1577078" y="1463483"/>
                    <a:pt x="1571189" y="1495548"/>
                  </a:cubicBezTo>
                  <a:cubicBezTo>
                    <a:pt x="1568571" y="1509945"/>
                    <a:pt x="1571843" y="1524996"/>
                    <a:pt x="1571843" y="1539392"/>
                  </a:cubicBezTo>
                  <a:cubicBezTo>
                    <a:pt x="1571843" y="1566222"/>
                    <a:pt x="1565954" y="1592398"/>
                    <a:pt x="1566608" y="1619228"/>
                  </a:cubicBezTo>
                  <a:cubicBezTo>
                    <a:pt x="1568571" y="1699063"/>
                    <a:pt x="1556792" y="1778244"/>
                    <a:pt x="1552866" y="1858080"/>
                  </a:cubicBezTo>
                  <a:cubicBezTo>
                    <a:pt x="1548939" y="1936607"/>
                    <a:pt x="1537160" y="2014479"/>
                    <a:pt x="1529962" y="2092351"/>
                  </a:cubicBezTo>
                  <a:cubicBezTo>
                    <a:pt x="1520146" y="2201634"/>
                    <a:pt x="1514911" y="2311572"/>
                    <a:pt x="1512294" y="2421509"/>
                  </a:cubicBezTo>
                  <a:cubicBezTo>
                    <a:pt x="1510985" y="2489566"/>
                    <a:pt x="1516875" y="2557622"/>
                    <a:pt x="1518838" y="2625679"/>
                  </a:cubicBezTo>
                  <a:cubicBezTo>
                    <a:pt x="1521455" y="2717293"/>
                    <a:pt x="1533234" y="2808253"/>
                    <a:pt x="1535197" y="2900522"/>
                  </a:cubicBezTo>
                  <a:cubicBezTo>
                    <a:pt x="1535197" y="2901831"/>
                    <a:pt x="1535197" y="2903140"/>
                    <a:pt x="1535852" y="2903794"/>
                  </a:cubicBezTo>
                  <a:cubicBezTo>
                    <a:pt x="1537160" y="2908375"/>
                    <a:pt x="1538469" y="2912301"/>
                    <a:pt x="1543704" y="2912301"/>
                  </a:cubicBezTo>
                  <a:cubicBezTo>
                    <a:pt x="1548939" y="2912955"/>
                    <a:pt x="1550902" y="2909029"/>
                    <a:pt x="1552211" y="2904448"/>
                  </a:cubicBezTo>
                  <a:cubicBezTo>
                    <a:pt x="1554174" y="2895941"/>
                    <a:pt x="1556138" y="2887434"/>
                    <a:pt x="1556138" y="2878273"/>
                  </a:cubicBezTo>
                  <a:cubicBezTo>
                    <a:pt x="1556792" y="2834429"/>
                    <a:pt x="1550248" y="2790585"/>
                    <a:pt x="1548285" y="2746086"/>
                  </a:cubicBezTo>
                  <a:cubicBezTo>
                    <a:pt x="1543050" y="2642693"/>
                    <a:pt x="1535197" y="2539954"/>
                    <a:pt x="1534543" y="2436560"/>
                  </a:cubicBezTo>
                  <a:cubicBezTo>
                    <a:pt x="1533889" y="2336438"/>
                    <a:pt x="1537815" y="2236317"/>
                    <a:pt x="1543704" y="2136195"/>
                  </a:cubicBezTo>
                  <a:cubicBezTo>
                    <a:pt x="1546976" y="2085153"/>
                    <a:pt x="1554829" y="2034765"/>
                    <a:pt x="1560064" y="1984377"/>
                  </a:cubicBezTo>
                  <a:cubicBezTo>
                    <a:pt x="1565954" y="1928754"/>
                    <a:pt x="1573152" y="1873131"/>
                    <a:pt x="1577078" y="1816853"/>
                  </a:cubicBezTo>
                  <a:cubicBezTo>
                    <a:pt x="1579696" y="1774318"/>
                    <a:pt x="1586894" y="1731128"/>
                    <a:pt x="1588203" y="1688593"/>
                  </a:cubicBezTo>
                  <a:cubicBezTo>
                    <a:pt x="1590166" y="1627735"/>
                    <a:pt x="1594747" y="1567531"/>
                    <a:pt x="1597364" y="1506673"/>
                  </a:cubicBezTo>
                  <a:cubicBezTo>
                    <a:pt x="1598019" y="1491622"/>
                    <a:pt x="1598019" y="1476571"/>
                    <a:pt x="1602599" y="1461520"/>
                  </a:cubicBezTo>
                  <a:cubicBezTo>
                    <a:pt x="1624849" y="1384956"/>
                    <a:pt x="1651024" y="1311010"/>
                    <a:pt x="1686361" y="1239682"/>
                  </a:cubicBezTo>
                  <a:cubicBezTo>
                    <a:pt x="1692251" y="1227903"/>
                    <a:pt x="1699449" y="1216124"/>
                    <a:pt x="1708611" y="1205654"/>
                  </a:cubicBezTo>
                  <a:cubicBezTo>
                    <a:pt x="1710574" y="1209580"/>
                    <a:pt x="1709265" y="1212852"/>
                    <a:pt x="1708611" y="1216124"/>
                  </a:cubicBezTo>
                  <a:cubicBezTo>
                    <a:pt x="1705339" y="1235101"/>
                    <a:pt x="1704684" y="1254733"/>
                    <a:pt x="1703375" y="1273710"/>
                  </a:cubicBezTo>
                  <a:cubicBezTo>
                    <a:pt x="1701412" y="1311665"/>
                    <a:pt x="1718426" y="1344384"/>
                    <a:pt x="1726933" y="1379721"/>
                  </a:cubicBezTo>
                  <a:cubicBezTo>
                    <a:pt x="1734131" y="1409823"/>
                    <a:pt x="1751800" y="1433381"/>
                    <a:pt x="1771432" y="1455630"/>
                  </a:cubicBezTo>
                  <a:cubicBezTo>
                    <a:pt x="1812658" y="1502092"/>
                    <a:pt x="1866318" y="1524996"/>
                    <a:pt x="1927176" y="1530885"/>
                  </a:cubicBezTo>
                  <a:cubicBezTo>
                    <a:pt x="1963168" y="1534157"/>
                    <a:pt x="1997851" y="1528922"/>
                    <a:pt x="2033842" y="1527613"/>
                  </a:cubicBezTo>
                  <a:cubicBezTo>
                    <a:pt x="2073105" y="1525650"/>
                    <a:pt x="2110405" y="1517797"/>
                    <a:pt x="2148360" y="1509290"/>
                  </a:cubicBezTo>
                  <a:cubicBezTo>
                    <a:pt x="2196131" y="1498166"/>
                    <a:pt x="2242592" y="1486387"/>
                    <a:pt x="2286436" y="1464137"/>
                  </a:cubicBezTo>
                  <a:cubicBezTo>
                    <a:pt x="2313921" y="1450395"/>
                    <a:pt x="2342714" y="1439271"/>
                    <a:pt x="2368235" y="1420948"/>
                  </a:cubicBezTo>
                  <a:cubicBezTo>
                    <a:pt x="2372816" y="1417676"/>
                    <a:pt x="2378051" y="1414404"/>
                    <a:pt x="2383286" y="1411786"/>
                  </a:cubicBezTo>
                  <a:cubicBezTo>
                    <a:pt x="2418623" y="1394118"/>
                    <a:pt x="2446762" y="1367942"/>
                    <a:pt x="2474900" y="1341112"/>
                  </a:cubicBezTo>
                  <a:cubicBezTo>
                    <a:pt x="2516781" y="1300540"/>
                    <a:pt x="2552773" y="1254078"/>
                    <a:pt x="2583529" y="1204345"/>
                  </a:cubicBezTo>
                  <a:cubicBezTo>
                    <a:pt x="2662056" y="1076085"/>
                    <a:pt x="2726840" y="941280"/>
                    <a:pt x="2787044" y="804513"/>
                  </a:cubicBezTo>
                  <a:cubicBezTo>
                    <a:pt x="2815183" y="741037"/>
                    <a:pt x="2840704" y="676907"/>
                    <a:pt x="2880622" y="619975"/>
                  </a:cubicBezTo>
                  <a:cubicBezTo>
                    <a:pt x="2904834" y="584638"/>
                    <a:pt x="2924466" y="546029"/>
                    <a:pt x="2954568" y="514619"/>
                  </a:cubicBezTo>
                  <a:cubicBezTo>
                    <a:pt x="2979435" y="489097"/>
                    <a:pt x="3002338" y="460959"/>
                    <a:pt x="3040947" y="453760"/>
                  </a:cubicBezTo>
                  <a:cubicBezTo>
                    <a:pt x="3057961" y="450488"/>
                    <a:pt x="3074975" y="445908"/>
                    <a:pt x="3092644" y="449834"/>
                  </a:cubicBezTo>
                  <a:cubicBezTo>
                    <a:pt x="3096570" y="450488"/>
                    <a:pt x="3100497" y="449834"/>
                    <a:pt x="3102460" y="445908"/>
                  </a:cubicBezTo>
                  <a:cubicBezTo>
                    <a:pt x="3104423" y="441327"/>
                    <a:pt x="3102460" y="437401"/>
                    <a:pt x="3098533" y="434783"/>
                  </a:cubicBezTo>
                  <a:cubicBezTo>
                    <a:pt x="3096570" y="433474"/>
                    <a:pt x="3094607" y="432820"/>
                    <a:pt x="3091989" y="431511"/>
                  </a:cubicBezTo>
                  <a:cubicBezTo>
                    <a:pt x="3063196" y="421041"/>
                    <a:pt x="3034403" y="411879"/>
                    <a:pt x="3003647" y="411225"/>
                  </a:cubicBezTo>
                  <a:cubicBezTo>
                    <a:pt x="2993831" y="411225"/>
                    <a:pt x="2984015" y="411225"/>
                    <a:pt x="2974854" y="411225"/>
                  </a:cubicBezTo>
                  <a:cubicBezTo>
                    <a:pt x="2942789" y="411225"/>
                    <a:pt x="2911378" y="403372"/>
                    <a:pt x="2879313" y="401409"/>
                  </a:cubicBezTo>
                  <a:cubicBezTo>
                    <a:pt x="2815837" y="397483"/>
                    <a:pt x="2752362" y="395520"/>
                    <a:pt x="2690195" y="383086"/>
                  </a:cubicBezTo>
                  <a:cubicBezTo>
                    <a:pt x="2648968" y="375234"/>
                    <a:pt x="2607741" y="364763"/>
                    <a:pt x="2565861" y="360183"/>
                  </a:cubicBezTo>
                  <a:cubicBezTo>
                    <a:pt x="2497150" y="352330"/>
                    <a:pt x="2427784" y="351021"/>
                    <a:pt x="2358419" y="343823"/>
                  </a:cubicBezTo>
                  <a:cubicBezTo>
                    <a:pt x="2312612" y="338588"/>
                    <a:pt x="2266150" y="330081"/>
                    <a:pt x="2219688" y="335316"/>
                  </a:cubicBezTo>
                  <a:cubicBezTo>
                    <a:pt x="2200057" y="337279"/>
                    <a:pt x="2181080" y="341860"/>
                    <a:pt x="2161448" y="344477"/>
                  </a:cubicBezTo>
                  <a:cubicBezTo>
                    <a:pt x="2124148" y="349712"/>
                    <a:pt x="2086193" y="352330"/>
                    <a:pt x="2048893" y="360837"/>
                  </a:cubicBezTo>
                  <a:cubicBezTo>
                    <a:pt x="2022063" y="367381"/>
                    <a:pt x="1996542" y="379160"/>
                    <a:pt x="1968403" y="382432"/>
                  </a:cubicBezTo>
                  <a:cubicBezTo>
                    <a:pt x="1952043" y="384395"/>
                    <a:pt x="1936992" y="390285"/>
                    <a:pt x="1921941" y="397483"/>
                  </a:cubicBezTo>
                  <a:cubicBezTo>
                    <a:pt x="1911471" y="402718"/>
                    <a:pt x="1901001" y="407953"/>
                    <a:pt x="1889876" y="411879"/>
                  </a:cubicBezTo>
                  <a:cubicBezTo>
                    <a:pt x="1842106" y="426930"/>
                    <a:pt x="1800225" y="455069"/>
                    <a:pt x="1761616" y="485171"/>
                  </a:cubicBezTo>
                  <a:cubicBezTo>
                    <a:pt x="1705339" y="529015"/>
                    <a:pt x="1661494" y="585293"/>
                    <a:pt x="1632047" y="650732"/>
                  </a:cubicBezTo>
                  <a:cubicBezTo>
                    <a:pt x="1622231" y="672326"/>
                    <a:pt x="1611761" y="693267"/>
                    <a:pt x="1603254" y="715516"/>
                  </a:cubicBezTo>
                  <a:cubicBezTo>
                    <a:pt x="1592129" y="743655"/>
                    <a:pt x="1578387" y="771139"/>
                    <a:pt x="1572498" y="800587"/>
                  </a:cubicBezTo>
                  <a:cubicBezTo>
                    <a:pt x="1558755" y="871915"/>
                    <a:pt x="1564645" y="943244"/>
                    <a:pt x="1579042" y="1013918"/>
                  </a:cubicBezTo>
                  <a:cubicBezTo>
                    <a:pt x="1581005" y="1022425"/>
                    <a:pt x="1584277" y="1030932"/>
                    <a:pt x="1589512" y="1038130"/>
                  </a:cubicBezTo>
                  <a:cubicBezTo>
                    <a:pt x="1598019" y="1051872"/>
                    <a:pt x="1605871" y="1066269"/>
                    <a:pt x="1615687" y="1079357"/>
                  </a:cubicBezTo>
                  <a:cubicBezTo>
                    <a:pt x="1633356" y="1103569"/>
                    <a:pt x="1650370" y="1128436"/>
                    <a:pt x="1681126" y="1137597"/>
                  </a:cubicBezTo>
                  <a:cubicBezTo>
                    <a:pt x="1687670" y="1139560"/>
                    <a:pt x="1685707" y="1142178"/>
                    <a:pt x="1682435" y="1145450"/>
                  </a:cubicBezTo>
                  <a:cubicBezTo>
                    <a:pt x="1641209" y="1186676"/>
                    <a:pt x="1614378" y="1237064"/>
                    <a:pt x="1596710" y="1292033"/>
                  </a:cubicBezTo>
                  <a:cubicBezTo>
                    <a:pt x="1596055" y="1293996"/>
                    <a:pt x="1596710" y="1296614"/>
                    <a:pt x="1593438" y="1297268"/>
                  </a:cubicBezTo>
                  <a:cubicBezTo>
                    <a:pt x="1582313" y="1248843"/>
                    <a:pt x="1580350" y="1199110"/>
                    <a:pt x="1572498" y="1150031"/>
                  </a:cubicBezTo>
                  <a:cubicBezTo>
                    <a:pt x="1560718" y="1075430"/>
                    <a:pt x="1539778" y="1002793"/>
                    <a:pt x="1520146" y="930156"/>
                  </a:cubicBezTo>
                  <a:cubicBezTo>
                    <a:pt x="1508367" y="887620"/>
                    <a:pt x="1492662" y="846394"/>
                    <a:pt x="1482846" y="803859"/>
                  </a:cubicBezTo>
                  <a:cubicBezTo>
                    <a:pt x="1478920" y="786845"/>
                    <a:pt x="1480883" y="771139"/>
                    <a:pt x="1488081" y="754125"/>
                  </a:cubicBezTo>
                  <a:cubicBezTo>
                    <a:pt x="1500515" y="725986"/>
                    <a:pt x="1509022" y="696539"/>
                    <a:pt x="1511639" y="665128"/>
                  </a:cubicBezTo>
                  <a:cubicBezTo>
                    <a:pt x="1513603" y="644842"/>
                    <a:pt x="1510331" y="625210"/>
                    <a:pt x="1509676" y="604924"/>
                  </a:cubicBezTo>
                  <a:cubicBezTo>
                    <a:pt x="1509022" y="566970"/>
                    <a:pt x="1501169" y="531633"/>
                    <a:pt x="1482192" y="498259"/>
                  </a:cubicBezTo>
                  <a:cubicBezTo>
                    <a:pt x="1452090" y="444599"/>
                    <a:pt x="1416753" y="394211"/>
                    <a:pt x="1376181" y="347749"/>
                  </a:cubicBezTo>
                  <a:cubicBezTo>
                    <a:pt x="1355895" y="324846"/>
                    <a:pt x="1336263" y="301288"/>
                    <a:pt x="1312050" y="284274"/>
                  </a:cubicBezTo>
                  <a:cubicBezTo>
                    <a:pt x="1278677" y="260715"/>
                    <a:pt x="1244648" y="237812"/>
                    <a:pt x="1208657" y="217526"/>
                  </a:cubicBezTo>
                  <a:cubicBezTo>
                    <a:pt x="1154997" y="186769"/>
                    <a:pt x="1100683" y="159285"/>
                    <a:pt x="1045060" y="133110"/>
                  </a:cubicBezTo>
                  <a:cubicBezTo>
                    <a:pt x="982893" y="103662"/>
                    <a:pt x="917454" y="87957"/>
                    <a:pt x="851361" y="76178"/>
                  </a:cubicBezTo>
                  <a:cubicBezTo>
                    <a:pt x="819950" y="70943"/>
                    <a:pt x="788539" y="68979"/>
                    <a:pt x="757128" y="65053"/>
                  </a:cubicBezTo>
                  <a:cubicBezTo>
                    <a:pt x="688417" y="57200"/>
                    <a:pt x="619707" y="61781"/>
                    <a:pt x="550996" y="53928"/>
                  </a:cubicBezTo>
                  <a:cubicBezTo>
                    <a:pt x="508460" y="48693"/>
                    <a:pt x="466580" y="40186"/>
                    <a:pt x="424699" y="29716"/>
                  </a:cubicBezTo>
                  <a:cubicBezTo>
                    <a:pt x="362532" y="14665"/>
                    <a:pt x="301674" y="-2349"/>
                    <a:pt x="236889" y="269"/>
                  </a:cubicBezTo>
                  <a:cubicBezTo>
                    <a:pt x="180611" y="2886"/>
                    <a:pt x="126951" y="12048"/>
                    <a:pt x="75255" y="32334"/>
                  </a:cubicBezTo>
                  <a:cubicBezTo>
                    <a:pt x="47116" y="43458"/>
                    <a:pt x="21595" y="59164"/>
                    <a:pt x="0" y="80758"/>
                  </a:cubicBezTo>
                  <a:cubicBezTo>
                    <a:pt x="0" y="82067"/>
                    <a:pt x="0" y="84030"/>
                    <a:pt x="0" y="85339"/>
                  </a:cubicBezTo>
                  <a:cubicBezTo>
                    <a:pt x="654" y="87957"/>
                    <a:pt x="6544" y="87957"/>
                    <a:pt x="13088" y="82722"/>
                  </a:cubicBezTo>
                  <a:close/>
                  <a:moveTo>
                    <a:pt x="1813967" y="1035512"/>
                  </a:moveTo>
                  <a:cubicBezTo>
                    <a:pt x="1807423" y="1045983"/>
                    <a:pt x="1796953" y="1054490"/>
                    <a:pt x="1793681" y="1067578"/>
                  </a:cubicBezTo>
                  <a:cubicBezTo>
                    <a:pt x="1793027" y="1070195"/>
                    <a:pt x="1790409" y="1070849"/>
                    <a:pt x="1788446" y="1070195"/>
                  </a:cubicBezTo>
                  <a:cubicBezTo>
                    <a:pt x="1781902" y="1069541"/>
                    <a:pt x="1776013" y="1068886"/>
                    <a:pt x="1769469" y="1068232"/>
                  </a:cubicBezTo>
                  <a:cubicBezTo>
                    <a:pt x="1789755" y="1047946"/>
                    <a:pt x="1810041" y="1028314"/>
                    <a:pt x="1830981" y="1007374"/>
                  </a:cubicBezTo>
                  <a:cubicBezTo>
                    <a:pt x="1825092" y="1017844"/>
                    <a:pt x="1819857" y="1027005"/>
                    <a:pt x="1813967" y="1035512"/>
                  </a:cubicBezTo>
                  <a:close/>
                  <a:moveTo>
                    <a:pt x="1862392" y="1026351"/>
                  </a:moveTo>
                  <a:cubicBezTo>
                    <a:pt x="1893148" y="996249"/>
                    <a:pt x="1928485" y="985125"/>
                    <a:pt x="1970366" y="998867"/>
                  </a:cubicBezTo>
                  <a:cubicBezTo>
                    <a:pt x="2003740" y="1009337"/>
                    <a:pt x="2035151" y="1024388"/>
                    <a:pt x="2068525" y="1034204"/>
                  </a:cubicBezTo>
                  <a:cubicBezTo>
                    <a:pt x="2124802" y="1049909"/>
                    <a:pt x="2182388" y="1058416"/>
                    <a:pt x="2241283" y="1062342"/>
                  </a:cubicBezTo>
                  <a:cubicBezTo>
                    <a:pt x="2267459" y="1064306"/>
                    <a:pt x="2292980" y="1070849"/>
                    <a:pt x="2319156" y="1076085"/>
                  </a:cubicBezTo>
                  <a:cubicBezTo>
                    <a:pt x="2331589" y="1078702"/>
                    <a:pt x="2332243" y="1088518"/>
                    <a:pt x="2336170" y="1097025"/>
                  </a:cubicBezTo>
                  <a:cubicBezTo>
                    <a:pt x="2338787" y="1104878"/>
                    <a:pt x="2332243" y="1106841"/>
                    <a:pt x="2328972" y="1111422"/>
                  </a:cubicBezTo>
                  <a:cubicBezTo>
                    <a:pt x="2316538" y="1125818"/>
                    <a:pt x="2298870" y="1131708"/>
                    <a:pt x="2281201" y="1136288"/>
                  </a:cubicBezTo>
                  <a:cubicBezTo>
                    <a:pt x="2264187" y="1140869"/>
                    <a:pt x="2247827" y="1148722"/>
                    <a:pt x="2231467" y="1155266"/>
                  </a:cubicBezTo>
                  <a:cubicBezTo>
                    <a:pt x="2173881" y="1180133"/>
                    <a:pt x="2115641" y="1201073"/>
                    <a:pt x="2051510" y="1198455"/>
                  </a:cubicBezTo>
                  <a:cubicBezTo>
                    <a:pt x="2010284" y="1194529"/>
                    <a:pt x="1967749" y="1195838"/>
                    <a:pt x="1929140" y="1178169"/>
                  </a:cubicBezTo>
                  <a:cubicBezTo>
                    <a:pt x="1897075" y="1163773"/>
                    <a:pt x="1868281" y="1144141"/>
                    <a:pt x="1840143" y="1122546"/>
                  </a:cubicBezTo>
                  <a:cubicBezTo>
                    <a:pt x="1825092" y="1110767"/>
                    <a:pt x="1823129" y="1095716"/>
                    <a:pt x="1830981" y="1079357"/>
                  </a:cubicBezTo>
                  <a:cubicBezTo>
                    <a:pt x="1838834" y="1060379"/>
                    <a:pt x="1846687" y="1041402"/>
                    <a:pt x="1862392" y="1026351"/>
                  </a:cubicBezTo>
                  <a:close/>
                  <a:moveTo>
                    <a:pt x="2584838" y="568933"/>
                  </a:moveTo>
                  <a:cubicBezTo>
                    <a:pt x="2584838" y="568933"/>
                    <a:pt x="2584183" y="568278"/>
                    <a:pt x="2584183" y="568278"/>
                  </a:cubicBezTo>
                  <a:cubicBezTo>
                    <a:pt x="2584838" y="568278"/>
                    <a:pt x="2584838" y="567624"/>
                    <a:pt x="2585492" y="567624"/>
                  </a:cubicBezTo>
                  <a:cubicBezTo>
                    <a:pt x="2585492" y="567624"/>
                    <a:pt x="2586146" y="568278"/>
                    <a:pt x="2586146" y="568278"/>
                  </a:cubicBezTo>
                  <a:cubicBezTo>
                    <a:pt x="2586146" y="568278"/>
                    <a:pt x="2585492" y="568933"/>
                    <a:pt x="2584838" y="56893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A04F8D1D-029E-4D54-BB16-D875B8E899DF}"/>
                </a:ext>
              </a:extLst>
            </p:cNvPr>
            <p:cNvSpPr/>
            <p:nvPr/>
          </p:nvSpPr>
          <p:spPr>
            <a:xfrm>
              <a:off x="7699578" y="890623"/>
              <a:ext cx="12108" cy="70019"/>
            </a:xfrm>
            <a:custGeom>
              <a:avLst/>
              <a:gdLst>
                <a:gd name="connsiteX0" fmla="*/ 329 w 12108"/>
                <a:gd name="connsiteY0" fmla="*/ 70020 h 70019"/>
                <a:gd name="connsiteX1" fmla="*/ 329 w 12108"/>
                <a:gd name="connsiteY1" fmla="*/ 70020 h 70019"/>
                <a:gd name="connsiteX2" fmla="*/ 12108 w 12108"/>
                <a:gd name="connsiteY2" fmla="*/ 0 h 70019"/>
                <a:gd name="connsiteX3" fmla="*/ 329 w 12108"/>
                <a:gd name="connsiteY3" fmla="*/ 70020 h 7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08" h="70019">
                  <a:moveTo>
                    <a:pt x="329" y="70020"/>
                  </a:moveTo>
                  <a:lnTo>
                    <a:pt x="329" y="70020"/>
                  </a:lnTo>
                  <a:cubicBezTo>
                    <a:pt x="-980" y="45807"/>
                    <a:pt x="6218" y="22904"/>
                    <a:pt x="12108" y="0"/>
                  </a:cubicBezTo>
                  <a:cubicBezTo>
                    <a:pt x="5564" y="22904"/>
                    <a:pt x="-1634" y="45807"/>
                    <a:pt x="329" y="7002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139E797A-CB0F-46BA-B013-125B5B5E5D90}"/>
                </a:ext>
              </a:extLst>
            </p:cNvPr>
            <p:cNvSpPr/>
            <p:nvPr/>
          </p:nvSpPr>
          <p:spPr>
            <a:xfrm>
              <a:off x="7700562" y="949518"/>
              <a:ext cx="47116" cy="42535"/>
            </a:xfrm>
            <a:custGeom>
              <a:avLst/>
              <a:gdLst>
                <a:gd name="connsiteX0" fmla="*/ 0 w 47116"/>
                <a:gd name="connsiteY0" fmla="*/ 42535 h 42535"/>
                <a:gd name="connsiteX1" fmla="*/ 0 w 47116"/>
                <a:gd name="connsiteY1" fmla="*/ 42535 h 42535"/>
                <a:gd name="connsiteX2" fmla="*/ 0 w 47116"/>
                <a:gd name="connsiteY2" fmla="*/ 42535 h 42535"/>
                <a:gd name="connsiteX3" fmla="*/ 47116 w 47116"/>
                <a:gd name="connsiteY3" fmla="*/ 0 h 42535"/>
                <a:gd name="connsiteX4" fmla="*/ 0 w 47116"/>
                <a:gd name="connsiteY4" fmla="*/ 42535 h 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16" h="42535">
                  <a:moveTo>
                    <a:pt x="0" y="42535"/>
                  </a:moveTo>
                  <a:cubicBezTo>
                    <a:pt x="0" y="42535"/>
                    <a:pt x="0" y="42535"/>
                    <a:pt x="0" y="42535"/>
                  </a:cubicBezTo>
                  <a:cubicBezTo>
                    <a:pt x="0" y="42535"/>
                    <a:pt x="0" y="42535"/>
                    <a:pt x="0" y="42535"/>
                  </a:cubicBezTo>
                  <a:cubicBezTo>
                    <a:pt x="13742" y="26176"/>
                    <a:pt x="30102" y="12433"/>
                    <a:pt x="47116" y="0"/>
                  </a:cubicBezTo>
                  <a:cubicBezTo>
                    <a:pt x="30102" y="13088"/>
                    <a:pt x="13742" y="26830"/>
                    <a:pt x="0" y="425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7F45E18-B1D9-4D1F-9499-6C7AB3A06AD2}"/>
                </a:ext>
              </a:extLst>
            </p:cNvPr>
            <p:cNvSpPr/>
            <p:nvPr/>
          </p:nvSpPr>
          <p:spPr>
            <a:xfrm>
              <a:off x="6090109" y="39626"/>
              <a:ext cx="1193557" cy="912470"/>
            </a:xfrm>
            <a:custGeom>
              <a:avLst/>
              <a:gdLst>
                <a:gd name="connsiteX0" fmla="*/ 1153034 w 1193557"/>
                <a:gd name="connsiteY0" fmla="*/ 673003 h 912470"/>
                <a:gd name="connsiteX1" fmla="*/ 1055530 w 1193557"/>
                <a:gd name="connsiteY1" fmla="*/ 586624 h 912470"/>
                <a:gd name="connsiteX2" fmla="*/ 1001216 w 1193557"/>
                <a:gd name="connsiteY2" fmla="*/ 557176 h 912470"/>
                <a:gd name="connsiteX3" fmla="*/ 986819 w 1193557"/>
                <a:gd name="connsiteY3" fmla="*/ 544743 h 912470"/>
                <a:gd name="connsiteX4" fmla="*/ 946901 w 1193557"/>
                <a:gd name="connsiteY4" fmla="*/ 457055 h 912470"/>
                <a:gd name="connsiteX5" fmla="*/ 891933 w 1193557"/>
                <a:gd name="connsiteY5" fmla="*/ 314398 h 912470"/>
                <a:gd name="connsiteX6" fmla="*/ 799664 w 1193557"/>
                <a:gd name="connsiteY6" fmla="*/ 193336 h 912470"/>
                <a:gd name="connsiteX7" fmla="*/ 797701 w 1193557"/>
                <a:gd name="connsiteY7" fmla="*/ 192027 h 912470"/>
                <a:gd name="connsiteX8" fmla="*/ 790503 w 1193557"/>
                <a:gd name="connsiteY8" fmla="*/ 190718 h 912470"/>
                <a:gd name="connsiteX9" fmla="*/ 791811 w 1193557"/>
                <a:gd name="connsiteY9" fmla="*/ 197916 h 912470"/>
                <a:gd name="connsiteX10" fmla="*/ 821913 w 1193557"/>
                <a:gd name="connsiteY10" fmla="*/ 235871 h 912470"/>
                <a:gd name="connsiteX11" fmla="*/ 897168 w 1193557"/>
                <a:gd name="connsiteY11" fmla="*/ 360205 h 912470"/>
                <a:gd name="connsiteX12" fmla="*/ 901094 w 1193557"/>
                <a:gd name="connsiteY12" fmla="*/ 373293 h 912470"/>
                <a:gd name="connsiteX13" fmla="*/ 916145 w 1193557"/>
                <a:gd name="connsiteY13" fmla="*/ 415828 h 912470"/>
                <a:gd name="connsiteX14" fmla="*/ 925307 w 1193557"/>
                <a:gd name="connsiteY14" fmla="*/ 442004 h 912470"/>
                <a:gd name="connsiteX15" fmla="*/ 962607 w 1193557"/>
                <a:gd name="connsiteY15" fmla="*/ 537544 h 912470"/>
                <a:gd name="connsiteX16" fmla="*/ 963916 w 1193557"/>
                <a:gd name="connsiteY16" fmla="*/ 538853 h 912470"/>
                <a:gd name="connsiteX17" fmla="*/ 961298 w 1193557"/>
                <a:gd name="connsiteY17" fmla="*/ 538853 h 912470"/>
                <a:gd name="connsiteX18" fmla="*/ 961298 w 1193557"/>
                <a:gd name="connsiteY18" fmla="*/ 538853 h 912470"/>
                <a:gd name="connsiteX19" fmla="*/ 869029 w 1193557"/>
                <a:gd name="connsiteY19" fmla="*/ 508751 h 912470"/>
                <a:gd name="connsiteX20" fmla="*/ 804899 w 1193557"/>
                <a:gd name="connsiteY20" fmla="*/ 481921 h 912470"/>
                <a:gd name="connsiteX21" fmla="*/ 789194 w 1193557"/>
                <a:gd name="connsiteY21" fmla="*/ 470797 h 912470"/>
                <a:gd name="connsiteX22" fmla="*/ 774143 w 1193557"/>
                <a:gd name="connsiteY22" fmla="*/ 416482 h 912470"/>
                <a:gd name="connsiteX23" fmla="*/ 796392 w 1193557"/>
                <a:gd name="connsiteY23" fmla="*/ 432842 h 912470"/>
                <a:gd name="connsiteX24" fmla="*/ 848743 w 1193557"/>
                <a:gd name="connsiteY24" fmla="*/ 451165 h 912470"/>
                <a:gd name="connsiteX25" fmla="*/ 856596 w 1193557"/>
                <a:gd name="connsiteY25" fmla="*/ 451165 h 912470"/>
                <a:gd name="connsiteX26" fmla="*/ 871647 w 1193557"/>
                <a:gd name="connsiteY26" fmla="*/ 434805 h 912470"/>
                <a:gd name="connsiteX27" fmla="*/ 869684 w 1193557"/>
                <a:gd name="connsiteY27" fmla="*/ 397505 h 912470"/>
                <a:gd name="connsiteX28" fmla="*/ 848743 w 1193557"/>
                <a:gd name="connsiteY28" fmla="*/ 373947 h 912470"/>
                <a:gd name="connsiteX29" fmla="*/ 800973 w 1193557"/>
                <a:gd name="connsiteY29" fmla="*/ 364786 h 912470"/>
                <a:gd name="connsiteX30" fmla="*/ 768907 w 1193557"/>
                <a:gd name="connsiteY30" fmla="*/ 362168 h 912470"/>
                <a:gd name="connsiteX31" fmla="*/ 757129 w 1193557"/>
                <a:gd name="connsiteY31" fmla="*/ 354970 h 912470"/>
                <a:gd name="connsiteX32" fmla="*/ 746004 w 1193557"/>
                <a:gd name="connsiteY32" fmla="*/ 306545 h 912470"/>
                <a:gd name="connsiteX33" fmla="*/ 655698 w 1193557"/>
                <a:gd name="connsiteY33" fmla="*/ 141639 h 912470"/>
                <a:gd name="connsiteX34" fmla="*/ 651772 w 1193557"/>
                <a:gd name="connsiteY34" fmla="*/ 137713 h 912470"/>
                <a:gd name="connsiteX35" fmla="*/ 621016 w 1193557"/>
                <a:gd name="connsiteY35" fmla="*/ 113500 h 912470"/>
                <a:gd name="connsiteX36" fmla="*/ 629523 w 1193557"/>
                <a:gd name="connsiteY36" fmla="*/ 125279 h 912470"/>
                <a:gd name="connsiteX37" fmla="*/ 663551 w 1193557"/>
                <a:gd name="connsiteY37" fmla="*/ 165851 h 912470"/>
                <a:gd name="connsiteX38" fmla="*/ 728990 w 1193557"/>
                <a:gd name="connsiteY38" fmla="*/ 333375 h 912470"/>
                <a:gd name="connsiteX39" fmla="*/ 742732 w 1193557"/>
                <a:gd name="connsiteY39" fmla="*/ 392924 h 912470"/>
                <a:gd name="connsiteX40" fmla="*/ 746658 w 1193557"/>
                <a:gd name="connsiteY40" fmla="*/ 410593 h 912470"/>
                <a:gd name="connsiteX41" fmla="*/ 752548 w 1193557"/>
                <a:gd name="connsiteY41" fmla="*/ 434151 h 912470"/>
                <a:gd name="connsiteX42" fmla="*/ 754511 w 1193557"/>
                <a:gd name="connsiteY42" fmla="*/ 442004 h 912470"/>
                <a:gd name="connsiteX43" fmla="*/ 757783 w 1193557"/>
                <a:gd name="connsiteY43" fmla="*/ 451819 h 912470"/>
                <a:gd name="connsiteX44" fmla="*/ 757783 w 1193557"/>
                <a:gd name="connsiteY44" fmla="*/ 451819 h 912470"/>
                <a:gd name="connsiteX45" fmla="*/ 758437 w 1193557"/>
                <a:gd name="connsiteY45" fmla="*/ 454437 h 912470"/>
                <a:gd name="connsiteX46" fmla="*/ 755820 w 1193557"/>
                <a:gd name="connsiteY46" fmla="*/ 453783 h 912470"/>
                <a:gd name="connsiteX47" fmla="*/ 755820 w 1193557"/>
                <a:gd name="connsiteY47" fmla="*/ 453783 h 912470"/>
                <a:gd name="connsiteX48" fmla="*/ 615781 w 1193557"/>
                <a:gd name="connsiteY48" fmla="*/ 370675 h 912470"/>
                <a:gd name="connsiteX49" fmla="*/ 603347 w 1193557"/>
                <a:gd name="connsiteY49" fmla="*/ 342536 h 912470"/>
                <a:gd name="connsiteX50" fmla="*/ 635412 w 1193557"/>
                <a:gd name="connsiteY50" fmla="*/ 358896 h 912470"/>
                <a:gd name="connsiteX51" fmla="*/ 670749 w 1193557"/>
                <a:gd name="connsiteY51" fmla="*/ 335993 h 912470"/>
                <a:gd name="connsiteX52" fmla="*/ 672058 w 1193557"/>
                <a:gd name="connsiteY52" fmla="*/ 317670 h 912470"/>
                <a:gd name="connsiteX53" fmla="*/ 664860 w 1193557"/>
                <a:gd name="connsiteY53" fmla="*/ 248959 h 912470"/>
                <a:gd name="connsiteX54" fmla="*/ 594840 w 1193557"/>
                <a:gd name="connsiteY54" fmla="*/ 167815 h 912470"/>
                <a:gd name="connsiteX55" fmla="*/ 457418 w 1193557"/>
                <a:gd name="connsiteY55" fmla="*/ 110228 h 912470"/>
                <a:gd name="connsiteX56" fmla="*/ 426662 w 1193557"/>
                <a:gd name="connsiteY56" fmla="*/ 105648 h 912470"/>
                <a:gd name="connsiteX57" fmla="*/ 408993 w 1193557"/>
                <a:gd name="connsiteY57" fmla="*/ 122662 h 912470"/>
                <a:gd name="connsiteX58" fmla="*/ 414229 w 1193557"/>
                <a:gd name="connsiteY58" fmla="*/ 141639 h 912470"/>
                <a:gd name="connsiteX59" fmla="*/ 470506 w 1193557"/>
                <a:gd name="connsiteY59" fmla="*/ 216239 h 912470"/>
                <a:gd name="connsiteX60" fmla="*/ 566701 w 1193557"/>
                <a:gd name="connsiteY60" fmla="*/ 309817 h 912470"/>
                <a:gd name="connsiteX61" fmla="*/ 571282 w 1193557"/>
                <a:gd name="connsiteY61" fmla="*/ 316361 h 912470"/>
                <a:gd name="connsiteX62" fmla="*/ 585678 w 1193557"/>
                <a:gd name="connsiteY62" fmla="*/ 341228 h 912470"/>
                <a:gd name="connsiteX63" fmla="*/ 592877 w 1193557"/>
                <a:gd name="connsiteY63" fmla="*/ 354315 h 912470"/>
                <a:gd name="connsiteX64" fmla="*/ 578480 w 1193557"/>
                <a:gd name="connsiteY64" fmla="*/ 348426 h 912470"/>
                <a:gd name="connsiteX65" fmla="*/ 471815 w 1193557"/>
                <a:gd name="connsiteY65" fmla="*/ 268590 h 912470"/>
                <a:gd name="connsiteX66" fmla="*/ 401141 w 1193557"/>
                <a:gd name="connsiteY66" fmla="*/ 178285 h 912470"/>
                <a:gd name="connsiteX67" fmla="*/ 353370 w 1193557"/>
                <a:gd name="connsiteY67" fmla="*/ 91251 h 912470"/>
                <a:gd name="connsiteX68" fmla="*/ 336356 w 1193557"/>
                <a:gd name="connsiteY68" fmla="*/ 67039 h 912470"/>
                <a:gd name="connsiteX69" fmla="*/ 325886 w 1193557"/>
                <a:gd name="connsiteY69" fmla="*/ 61803 h 912470"/>
                <a:gd name="connsiteX70" fmla="*/ 332430 w 1193557"/>
                <a:gd name="connsiteY70" fmla="*/ 80126 h 912470"/>
                <a:gd name="connsiteX71" fmla="*/ 376274 w 1193557"/>
                <a:gd name="connsiteY71" fmla="*/ 164543 h 912470"/>
                <a:gd name="connsiteX72" fmla="*/ 384127 w 1193557"/>
                <a:gd name="connsiteY72" fmla="*/ 180902 h 912470"/>
                <a:gd name="connsiteX73" fmla="*/ 384781 w 1193557"/>
                <a:gd name="connsiteY73" fmla="*/ 184829 h 912470"/>
                <a:gd name="connsiteX74" fmla="*/ 382164 w 1193557"/>
                <a:gd name="connsiteY74" fmla="*/ 184174 h 912470"/>
                <a:gd name="connsiteX75" fmla="*/ 382164 w 1193557"/>
                <a:gd name="connsiteY75" fmla="*/ 184174 h 912470"/>
                <a:gd name="connsiteX76" fmla="*/ 343554 w 1193557"/>
                <a:gd name="connsiteY76" fmla="*/ 142293 h 912470"/>
                <a:gd name="connsiteX77" fmla="*/ 338319 w 1193557"/>
                <a:gd name="connsiteY77" fmla="*/ 135749 h 912470"/>
                <a:gd name="connsiteX78" fmla="*/ 261101 w 1193557"/>
                <a:gd name="connsiteY78" fmla="*/ 69656 h 912470"/>
                <a:gd name="connsiteX79" fmla="*/ 117790 w 1193557"/>
                <a:gd name="connsiteY79" fmla="*/ 14033 h 912470"/>
                <a:gd name="connsiteX80" fmla="*/ 68057 w 1193557"/>
                <a:gd name="connsiteY80" fmla="*/ 3563 h 912470"/>
                <a:gd name="connsiteX81" fmla="*/ 34683 w 1193557"/>
                <a:gd name="connsiteY81" fmla="*/ 291 h 912470"/>
                <a:gd name="connsiteX82" fmla="*/ 1309 w 1193557"/>
                <a:gd name="connsiteY82" fmla="*/ 291 h 912470"/>
                <a:gd name="connsiteX83" fmla="*/ 0 w 1193557"/>
                <a:gd name="connsiteY83" fmla="*/ 6180 h 912470"/>
                <a:gd name="connsiteX84" fmla="*/ 240161 w 1193557"/>
                <a:gd name="connsiteY84" fmla="*/ 80781 h 912470"/>
                <a:gd name="connsiteX85" fmla="*/ 234272 w 1193557"/>
                <a:gd name="connsiteY85" fmla="*/ 82090 h 912470"/>
                <a:gd name="connsiteX86" fmla="*/ 119754 w 1193557"/>
                <a:gd name="connsiteY86" fmla="*/ 59840 h 912470"/>
                <a:gd name="connsiteX87" fmla="*/ 108629 w 1193557"/>
                <a:gd name="connsiteY87" fmla="*/ 61149 h 912470"/>
                <a:gd name="connsiteX88" fmla="*/ 116482 w 1193557"/>
                <a:gd name="connsiteY88" fmla="*/ 68347 h 912470"/>
                <a:gd name="connsiteX89" fmla="*/ 189773 w 1193557"/>
                <a:gd name="connsiteY89" fmla="*/ 88633 h 912470"/>
                <a:gd name="connsiteX90" fmla="*/ 261756 w 1193557"/>
                <a:gd name="connsiteY90" fmla="*/ 106956 h 912470"/>
                <a:gd name="connsiteX91" fmla="*/ 307563 w 1193557"/>
                <a:gd name="connsiteY91" fmla="*/ 133132 h 912470"/>
                <a:gd name="connsiteX92" fmla="*/ 376274 w 1193557"/>
                <a:gd name="connsiteY92" fmla="*/ 212967 h 912470"/>
                <a:gd name="connsiteX93" fmla="*/ 378892 w 1193557"/>
                <a:gd name="connsiteY93" fmla="*/ 216239 h 912470"/>
                <a:gd name="connsiteX94" fmla="*/ 373002 w 1193557"/>
                <a:gd name="connsiteY94" fmla="*/ 215585 h 912470"/>
                <a:gd name="connsiteX95" fmla="*/ 373002 w 1193557"/>
                <a:gd name="connsiteY95" fmla="*/ 215585 h 912470"/>
                <a:gd name="connsiteX96" fmla="*/ 311490 w 1193557"/>
                <a:gd name="connsiteY96" fmla="*/ 194644 h 912470"/>
                <a:gd name="connsiteX97" fmla="*/ 302328 w 1193557"/>
                <a:gd name="connsiteY97" fmla="*/ 192681 h 912470"/>
                <a:gd name="connsiteX98" fmla="*/ 246705 w 1193557"/>
                <a:gd name="connsiteY98" fmla="*/ 175013 h 912470"/>
                <a:gd name="connsiteX99" fmla="*/ 245396 w 1193557"/>
                <a:gd name="connsiteY99" fmla="*/ 182211 h 912470"/>
                <a:gd name="connsiteX100" fmla="*/ 278115 w 1193557"/>
                <a:gd name="connsiteY100" fmla="*/ 199880 h 912470"/>
                <a:gd name="connsiteX101" fmla="*/ 289895 w 1193557"/>
                <a:gd name="connsiteY101" fmla="*/ 203806 h 912470"/>
                <a:gd name="connsiteX102" fmla="*/ 427971 w 1193557"/>
                <a:gd name="connsiteY102" fmla="*/ 263355 h 912470"/>
                <a:gd name="connsiteX103" fmla="*/ 439750 w 1193557"/>
                <a:gd name="connsiteY103" fmla="*/ 272517 h 912470"/>
                <a:gd name="connsiteX104" fmla="*/ 581098 w 1193557"/>
                <a:gd name="connsiteY104" fmla="*/ 377873 h 912470"/>
                <a:gd name="connsiteX105" fmla="*/ 589605 w 1193557"/>
                <a:gd name="connsiteY105" fmla="*/ 385072 h 912470"/>
                <a:gd name="connsiteX106" fmla="*/ 539871 w 1193557"/>
                <a:gd name="connsiteY106" fmla="*/ 391616 h 912470"/>
                <a:gd name="connsiteX107" fmla="*/ 386744 w 1193557"/>
                <a:gd name="connsiteY107" fmla="*/ 399468 h 912470"/>
                <a:gd name="connsiteX108" fmla="*/ 365804 w 1193557"/>
                <a:gd name="connsiteY108" fmla="*/ 396196 h 912470"/>
                <a:gd name="connsiteX109" fmla="*/ 425353 w 1193557"/>
                <a:gd name="connsiteY109" fmla="*/ 414519 h 912470"/>
                <a:gd name="connsiteX110" fmla="*/ 535945 w 1193557"/>
                <a:gd name="connsiteY110" fmla="*/ 407975 h 912470"/>
                <a:gd name="connsiteX111" fmla="*/ 600730 w 1193557"/>
                <a:gd name="connsiteY111" fmla="*/ 401432 h 912470"/>
                <a:gd name="connsiteX112" fmla="*/ 619053 w 1193557"/>
                <a:gd name="connsiteY112" fmla="*/ 401432 h 912470"/>
                <a:gd name="connsiteX113" fmla="*/ 680565 w 1193557"/>
                <a:gd name="connsiteY113" fmla="*/ 438077 h 912470"/>
                <a:gd name="connsiteX114" fmla="*/ 753857 w 1193557"/>
                <a:gd name="connsiteY114" fmla="*/ 481267 h 912470"/>
                <a:gd name="connsiteX115" fmla="*/ 651117 w 1193557"/>
                <a:gd name="connsiteY115" fmla="*/ 500899 h 912470"/>
                <a:gd name="connsiteX116" fmla="*/ 629523 w 1193557"/>
                <a:gd name="connsiteY116" fmla="*/ 495664 h 912470"/>
                <a:gd name="connsiteX117" fmla="*/ 566047 w 1193557"/>
                <a:gd name="connsiteY117" fmla="*/ 451165 h 912470"/>
                <a:gd name="connsiteX118" fmla="*/ 515004 w 1193557"/>
                <a:gd name="connsiteY118" fmla="*/ 438077 h 912470"/>
                <a:gd name="connsiteX119" fmla="*/ 492755 w 1193557"/>
                <a:gd name="connsiteY119" fmla="*/ 458363 h 912470"/>
                <a:gd name="connsiteX120" fmla="*/ 494719 w 1193557"/>
                <a:gd name="connsiteY120" fmla="*/ 482576 h 912470"/>
                <a:gd name="connsiteX121" fmla="*/ 508461 w 1193557"/>
                <a:gd name="connsiteY121" fmla="*/ 527074 h 912470"/>
                <a:gd name="connsiteX122" fmla="*/ 499954 w 1193557"/>
                <a:gd name="connsiteY122" fmla="*/ 538853 h 912470"/>
                <a:gd name="connsiteX123" fmla="*/ 439750 w 1193557"/>
                <a:gd name="connsiteY123" fmla="*/ 539508 h 912470"/>
                <a:gd name="connsiteX124" fmla="*/ 417501 w 1193557"/>
                <a:gd name="connsiteY124" fmla="*/ 539508 h 912470"/>
                <a:gd name="connsiteX125" fmla="*/ 425353 w 1193557"/>
                <a:gd name="connsiteY125" fmla="*/ 544743 h 912470"/>
                <a:gd name="connsiteX126" fmla="*/ 503880 w 1193557"/>
                <a:gd name="connsiteY126" fmla="*/ 549978 h 912470"/>
                <a:gd name="connsiteX127" fmla="*/ 518931 w 1193557"/>
                <a:gd name="connsiteY127" fmla="*/ 560448 h 912470"/>
                <a:gd name="connsiteX128" fmla="*/ 545107 w 1193557"/>
                <a:gd name="connsiteY128" fmla="*/ 659915 h 912470"/>
                <a:gd name="connsiteX129" fmla="*/ 592222 w 1193557"/>
                <a:gd name="connsiteY129" fmla="*/ 733861 h 912470"/>
                <a:gd name="connsiteX130" fmla="*/ 697579 w 1193557"/>
                <a:gd name="connsiteY130" fmla="*/ 753493 h 912470"/>
                <a:gd name="connsiteX131" fmla="*/ 755165 w 1193557"/>
                <a:gd name="connsiteY131" fmla="*/ 732553 h 912470"/>
                <a:gd name="connsiteX132" fmla="*/ 825185 w 1193557"/>
                <a:gd name="connsiteY132" fmla="*/ 702451 h 912470"/>
                <a:gd name="connsiteX133" fmla="*/ 846780 w 1193557"/>
                <a:gd name="connsiteY133" fmla="*/ 653371 h 912470"/>
                <a:gd name="connsiteX134" fmla="*/ 790503 w 1193557"/>
                <a:gd name="connsiteY134" fmla="*/ 596440 h 912470"/>
                <a:gd name="connsiteX135" fmla="*/ 675330 w 1193557"/>
                <a:gd name="connsiteY135" fmla="*/ 529037 h 912470"/>
                <a:gd name="connsiteX136" fmla="*/ 669441 w 1193557"/>
                <a:gd name="connsiteY136" fmla="*/ 522494 h 912470"/>
                <a:gd name="connsiteX137" fmla="*/ 768907 w 1193557"/>
                <a:gd name="connsiteY137" fmla="*/ 497627 h 912470"/>
                <a:gd name="connsiteX138" fmla="*/ 787885 w 1193557"/>
                <a:gd name="connsiteY138" fmla="*/ 500244 h 912470"/>
                <a:gd name="connsiteX139" fmla="*/ 845471 w 1193557"/>
                <a:gd name="connsiteY139" fmla="*/ 525111 h 912470"/>
                <a:gd name="connsiteX140" fmla="*/ 910256 w 1193557"/>
                <a:gd name="connsiteY140" fmla="*/ 546706 h 912470"/>
                <a:gd name="connsiteX141" fmla="*/ 795738 w 1193557"/>
                <a:gd name="connsiteY141" fmla="*/ 571573 h 912470"/>
                <a:gd name="connsiteX142" fmla="*/ 797047 w 1193557"/>
                <a:gd name="connsiteY142" fmla="*/ 580734 h 912470"/>
                <a:gd name="connsiteX143" fmla="*/ 810134 w 1193557"/>
                <a:gd name="connsiteY143" fmla="*/ 579425 h 912470"/>
                <a:gd name="connsiteX144" fmla="*/ 827802 w 1193557"/>
                <a:gd name="connsiteY144" fmla="*/ 577462 h 912470"/>
                <a:gd name="connsiteX145" fmla="*/ 869684 w 1193557"/>
                <a:gd name="connsiteY145" fmla="*/ 571573 h 912470"/>
                <a:gd name="connsiteX146" fmla="*/ 912873 w 1193557"/>
                <a:gd name="connsiteY146" fmla="*/ 563066 h 912470"/>
                <a:gd name="connsiteX147" fmla="*/ 982893 w 1193557"/>
                <a:gd name="connsiteY147" fmla="*/ 570918 h 912470"/>
                <a:gd name="connsiteX148" fmla="*/ 1071235 w 1193557"/>
                <a:gd name="connsiteY148" fmla="*/ 616726 h 912470"/>
                <a:gd name="connsiteX149" fmla="*/ 1087595 w 1193557"/>
                <a:gd name="connsiteY149" fmla="*/ 629813 h 912470"/>
                <a:gd name="connsiteX150" fmla="*/ 1056839 w 1193557"/>
                <a:gd name="connsiteY150" fmla="*/ 631122 h 912470"/>
                <a:gd name="connsiteX151" fmla="*/ 955408 w 1193557"/>
                <a:gd name="connsiteY151" fmla="*/ 657952 h 912470"/>
                <a:gd name="connsiteX152" fmla="*/ 863794 w 1193557"/>
                <a:gd name="connsiteY152" fmla="*/ 706377 h 912470"/>
                <a:gd name="connsiteX153" fmla="*/ 781995 w 1193557"/>
                <a:gd name="connsiteY153" fmla="*/ 752839 h 912470"/>
                <a:gd name="connsiteX154" fmla="*/ 759092 w 1193557"/>
                <a:gd name="connsiteY154" fmla="*/ 760037 h 912470"/>
                <a:gd name="connsiteX155" fmla="*/ 763672 w 1193557"/>
                <a:gd name="connsiteY155" fmla="*/ 760037 h 912470"/>
                <a:gd name="connsiteX156" fmla="*/ 770871 w 1193557"/>
                <a:gd name="connsiteY156" fmla="*/ 759382 h 912470"/>
                <a:gd name="connsiteX157" fmla="*/ 878845 w 1193557"/>
                <a:gd name="connsiteY157" fmla="*/ 711612 h 912470"/>
                <a:gd name="connsiteX158" fmla="*/ 906329 w 1193557"/>
                <a:gd name="connsiteY158" fmla="*/ 693944 h 912470"/>
                <a:gd name="connsiteX159" fmla="*/ 1066655 w 1193557"/>
                <a:gd name="connsiteY159" fmla="*/ 646173 h 912470"/>
                <a:gd name="connsiteX160" fmla="*/ 1126204 w 1193557"/>
                <a:gd name="connsiteY160" fmla="*/ 665805 h 912470"/>
                <a:gd name="connsiteX161" fmla="*/ 1135365 w 1193557"/>
                <a:gd name="connsiteY161" fmla="*/ 674312 h 912470"/>
                <a:gd name="connsiteX162" fmla="*/ 1170703 w 1193557"/>
                <a:gd name="connsiteY162" fmla="*/ 720119 h 912470"/>
                <a:gd name="connsiteX163" fmla="*/ 1140601 w 1193557"/>
                <a:gd name="connsiteY163" fmla="*/ 736479 h 912470"/>
                <a:gd name="connsiteX164" fmla="*/ 1121623 w 1193557"/>
                <a:gd name="connsiteY164" fmla="*/ 762654 h 912470"/>
                <a:gd name="connsiteX165" fmla="*/ 1043097 w 1193557"/>
                <a:gd name="connsiteY165" fmla="*/ 844453 h 912470"/>
                <a:gd name="connsiteX166" fmla="*/ 974386 w 1193557"/>
                <a:gd name="connsiteY166" fmla="*/ 880445 h 912470"/>
                <a:gd name="connsiteX167" fmla="*/ 837618 w 1193557"/>
                <a:gd name="connsiteY167" fmla="*/ 895495 h 912470"/>
                <a:gd name="connsiteX168" fmla="*/ 768907 w 1193557"/>
                <a:gd name="connsiteY168" fmla="*/ 888297 h 912470"/>
                <a:gd name="connsiteX169" fmla="*/ 922035 w 1193557"/>
                <a:gd name="connsiteY169" fmla="*/ 911201 h 912470"/>
                <a:gd name="connsiteX170" fmla="*/ 1028046 w 1193557"/>
                <a:gd name="connsiteY170" fmla="*/ 876518 h 912470"/>
                <a:gd name="connsiteX171" fmla="*/ 1124895 w 1193557"/>
                <a:gd name="connsiteY171" fmla="*/ 788830 h 912470"/>
                <a:gd name="connsiteX172" fmla="*/ 1187717 w 1193557"/>
                <a:gd name="connsiteY172" fmla="*/ 732553 h 912470"/>
                <a:gd name="connsiteX173" fmla="*/ 1190989 w 1193557"/>
                <a:gd name="connsiteY173" fmla="*/ 719465 h 912470"/>
                <a:gd name="connsiteX174" fmla="*/ 1153034 w 1193557"/>
                <a:gd name="connsiteY174" fmla="*/ 673003 h 912470"/>
                <a:gd name="connsiteX175" fmla="*/ 244742 w 1193557"/>
                <a:gd name="connsiteY175" fmla="*/ 85361 h 912470"/>
                <a:gd name="connsiteX176" fmla="*/ 242124 w 1193557"/>
                <a:gd name="connsiteY176" fmla="*/ 84053 h 912470"/>
                <a:gd name="connsiteX177" fmla="*/ 242779 w 1193557"/>
                <a:gd name="connsiteY177" fmla="*/ 82744 h 912470"/>
                <a:gd name="connsiteX178" fmla="*/ 246051 w 1193557"/>
                <a:gd name="connsiteY178" fmla="*/ 84053 h 912470"/>
                <a:gd name="connsiteX179" fmla="*/ 244742 w 1193557"/>
                <a:gd name="connsiteY179" fmla="*/ 85361 h 912470"/>
                <a:gd name="connsiteX180" fmla="*/ 601384 w 1193557"/>
                <a:gd name="connsiteY180" fmla="*/ 343845 h 912470"/>
                <a:gd name="connsiteX181" fmla="*/ 598766 w 1193557"/>
                <a:gd name="connsiteY181" fmla="*/ 340573 h 912470"/>
                <a:gd name="connsiteX182" fmla="*/ 600730 w 1193557"/>
                <a:gd name="connsiteY182" fmla="*/ 339265 h 912470"/>
                <a:gd name="connsiteX183" fmla="*/ 602693 w 1193557"/>
                <a:gd name="connsiteY183" fmla="*/ 341228 h 912470"/>
                <a:gd name="connsiteX184" fmla="*/ 601384 w 1193557"/>
                <a:gd name="connsiteY184" fmla="*/ 343845 h 912470"/>
                <a:gd name="connsiteX185" fmla="*/ 439750 w 1193557"/>
                <a:gd name="connsiteY185" fmla="*/ 140985 h 912470"/>
                <a:gd name="connsiteX186" fmla="*/ 422736 w 1193557"/>
                <a:gd name="connsiteY186" fmla="*/ 117427 h 912470"/>
                <a:gd name="connsiteX187" fmla="*/ 449566 w 1193557"/>
                <a:gd name="connsiteY187" fmla="*/ 123970 h 912470"/>
                <a:gd name="connsiteX188" fmla="*/ 527438 w 1193557"/>
                <a:gd name="connsiteY188" fmla="*/ 148183 h 912470"/>
                <a:gd name="connsiteX189" fmla="*/ 621670 w 1193557"/>
                <a:gd name="connsiteY189" fmla="*/ 204460 h 912470"/>
                <a:gd name="connsiteX190" fmla="*/ 658970 w 1193557"/>
                <a:gd name="connsiteY190" fmla="*/ 282987 h 912470"/>
                <a:gd name="connsiteX191" fmla="*/ 658970 w 1193557"/>
                <a:gd name="connsiteY191" fmla="*/ 335993 h 912470"/>
                <a:gd name="connsiteX192" fmla="*/ 652426 w 1193557"/>
                <a:gd name="connsiteY192" fmla="*/ 349735 h 912470"/>
                <a:gd name="connsiteX193" fmla="*/ 640647 w 1193557"/>
                <a:gd name="connsiteY193" fmla="*/ 340573 h 912470"/>
                <a:gd name="connsiteX194" fmla="*/ 602693 w 1193557"/>
                <a:gd name="connsiteY194" fmla="*/ 297384 h 912470"/>
                <a:gd name="connsiteX195" fmla="*/ 439750 w 1193557"/>
                <a:gd name="connsiteY195" fmla="*/ 140985 h 912470"/>
                <a:gd name="connsiteX196" fmla="*/ 731608 w 1193557"/>
                <a:gd name="connsiteY196" fmla="*/ 584661 h 912470"/>
                <a:gd name="connsiteX197" fmla="*/ 821259 w 1193557"/>
                <a:gd name="connsiteY197" fmla="*/ 648791 h 912470"/>
                <a:gd name="connsiteX198" fmla="*/ 819950 w 1193557"/>
                <a:gd name="connsiteY198" fmla="*/ 667114 h 912470"/>
                <a:gd name="connsiteX199" fmla="*/ 802282 w 1193557"/>
                <a:gd name="connsiteY199" fmla="*/ 680201 h 912470"/>
                <a:gd name="connsiteX200" fmla="*/ 716556 w 1193557"/>
                <a:gd name="connsiteY200" fmla="*/ 715538 h 912470"/>
                <a:gd name="connsiteX201" fmla="*/ 639993 w 1193557"/>
                <a:gd name="connsiteY201" fmla="*/ 732553 h 912470"/>
                <a:gd name="connsiteX202" fmla="*/ 621016 w 1193557"/>
                <a:gd name="connsiteY202" fmla="*/ 730589 h 912470"/>
                <a:gd name="connsiteX203" fmla="*/ 562121 w 1193557"/>
                <a:gd name="connsiteY203" fmla="*/ 657952 h 912470"/>
                <a:gd name="connsiteX204" fmla="*/ 511078 w 1193557"/>
                <a:gd name="connsiteY204" fmla="*/ 484539 h 912470"/>
                <a:gd name="connsiteX205" fmla="*/ 507806 w 1193557"/>
                <a:gd name="connsiteY205" fmla="*/ 470142 h 912470"/>
                <a:gd name="connsiteX206" fmla="*/ 522857 w 1193557"/>
                <a:gd name="connsiteY206" fmla="*/ 453783 h 912470"/>
                <a:gd name="connsiteX207" fmla="*/ 579789 w 1193557"/>
                <a:gd name="connsiteY207" fmla="*/ 474723 h 912470"/>
                <a:gd name="connsiteX208" fmla="*/ 731608 w 1193557"/>
                <a:gd name="connsiteY208" fmla="*/ 584661 h 912470"/>
                <a:gd name="connsiteX209" fmla="*/ 769562 w 1193557"/>
                <a:gd name="connsiteY209" fmla="*/ 378528 h 912470"/>
                <a:gd name="connsiteX210" fmla="*/ 778723 w 1193557"/>
                <a:gd name="connsiteY210" fmla="*/ 375910 h 912470"/>
                <a:gd name="connsiteX211" fmla="*/ 852670 w 1193557"/>
                <a:gd name="connsiteY211" fmla="*/ 388998 h 912470"/>
                <a:gd name="connsiteX212" fmla="*/ 861831 w 1193557"/>
                <a:gd name="connsiteY212" fmla="*/ 399468 h 912470"/>
                <a:gd name="connsiteX213" fmla="*/ 865103 w 1193557"/>
                <a:gd name="connsiteY213" fmla="*/ 423026 h 912470"/>
                <a:gd name="connsiteX214" fmla="*/ 865103 w 1193557"/>
                <a:gd name="connsiteY214" fmla="*/ 434151 h 912470"/>
                <a:gd name="connsiteX215" fmla="*/ 854633 w 1193557"/>
                <a:gd name="connsiteY215" fmla="*/ 442004 h 912470"/>
                <a:gd name="connsiteX216" fmla="*/ 827148 w 1193557"/>
                <a:gd name="connsiteY216" fmla="*/ 438077 h 912470"/>
                <a:gd name="connsiteX217" fmla="*/ 807517 w 1193557"/>
                <a:gd name="connsiteY217" fmla="*/ 429570 h 912470"/>
                <a:gd name="connsiteX218" fmla="*/ 772179 w 1193557"/>
                <a:gd name="connsiteY218" fmla="*/ 388344 h 912470"/>
                <a:gd name="connsiteX219" fmla="*/ 769562 w 1193557"/>
                <a:gd name="connsiteY219" fmla="*/ 378528 h 91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1193557" h="912470">
                  <a:moveTo>
                    <a:pt x="1153034" y="673003"/>
                  </a:moveTo>
                  <a:cubicBezTo>
                    <a:pt x="1122932" y="641592"/>
                    <a:pt x="1095448" y="606910"/>
                    <a:pt x="1055530" y="586624"/>
                  </a:cubicBezTo>
                  <a:cubicBezTo>
                    <a:pt x="1037207" y="577462"/>
                    <a:pt x="1019539" y="566992"/>
                    <a:pt x="1001216" y="557176"/>
                  </a:cubicBezTo>
                  <a:cubicBezTo>
                    <a:pt x="995326" y="553904"/>
                    <a:pt x="991400" y="549324"/>
                    <a:pt x="986819" y="544743"/>
                  </a:cubicBezTo>
                  <a:cubicBezTo>
                    <a:pt x="964570" y="519876"/>
                    <a:pt x="956717" y="487811"/>
                    <a:pt x="946901" y="457055"/>
                  </a:cubicBezTo>
                  <a:cubicBezTo>
                    <a:pt x="930542" y="408630"/>
                    <a:pt x="914182" y="360859"/>
                    <a:pt x="891933" y="314398"/>
                  </a:cubicBezTo>
                  <a:cubicBezTo>
                    <a:pt x="869029" y="267282"/>
                    <a:pt x="833692" y="231290"/>
                    <a:pt x="799664" y="193336"/>
                  </a:cubicBezTo>
                  <a:cubicBezTo>
                    <a:pt x="799010" y="192681"/>
                    <a:pt x="798355" y="192027"/>
                    <a:pt x="797701" y="192027"/>
                  </a:cubicBezTo>
                  <a:cubicBezTo>
                    <a:pt x="795738" y="190064"/>
                    <a:pt x="793120" y="188755"/>
                    <a:pt x="790503" y="190718"/>
                  </a:cubicBezTo>
                  <a:cubicBezTo>
                    <a:pt x="787885" y="193336"/>
                    <a:pt x="789848" y="195953"/>
                    <a:pt x="791811" y="197916"/>
                  </a:cubicBezTo>
                  <a:cubicBezTo>
                    <a:pt x="803590" y="209695"/>
                    <a:pt x="810789" y="224092"/>
                    <a:pt x="821913" y="235871"/>
                  </a:cubicBezTo>
                  <a:cubicBezTo>
                    <a:pt x="856596" y="271862"/>
                    <a:pt x="876227" y="316361"/>
                    <a:pt x="897168" y="360205"/>
                  </a:cubicBezTo>
                  <a:cubicBezTo>
                    <a:pt x="899131" y="364131"/>
                    <a:pt x="900440" y="368712"/>
                    <a:pt x="901094" y="373293"/>
                  </a:cubicBezTo>
                  <a:cubicBezTo>
                    <a:pt x="903712" y="388344"/>
                    <a:pt x="909601" y="402086"/>
                    <a:pt x="916145" y="415828"/>
                  </a:cubicBezTo>
                  <a:cubicBezTo>
                    <a:pt x="920072" y="424335"/>
                    <a:pt x="923344" y="432842"/>
                    <a:pt x="925307" y="442004"/>
                  </a:cubicBezTo>
                  <a:cubicBezTo>
                    <a:pt x="935122" y="474723"/>
                    <a:pt x="945593" y="507443"/>
                    <a:pt x="962607" y="537544"/>
                  </a:cubicBezTo>
                  <a:cubicBezTo>
                    <a:pt x="963261" y="538199"/>
                    <a:pt x="963916" y="538853"/>
                    <a:pt x="963916" y="538853"/>
                  </a:cubicBezTo>
                  <a:cubicBezTo>
                    <a:pt x="963261" y="540162"/>
                    <a:pt x="961952" y="539508"/>
                    <a:pt x="961298" y="538853"/>
                  </a:cubicBezTo>
                  <a:cubicBezTo>
                    <a:pt x="961298" y="538853"/>
                    <a:pt x="961298" y="538853"/>
                    <a:pt x="961298" y="538853"/>
                  </a:cubicBezTo>
                  <a:cubicBezTo>
                    <a:pt x="930542" y="529037"/>
                    <a:pt x="899131" y="519222"/>
                    <a:pt x="869029" y="508751"/>
                  </a:cubicBezTo>
                  <a:cubicBezTo>
                    <a:pt x="847434" y="500899"/>
                    <a:pt x="825185" y="493046"/>
                    <a:pt x="804899" y="481921"/>
                  </a:cubicBezTo>
                  <a:cubicBezTo>
                    <a:pt x="799010" y="478649"/>
                    <a:pt x="791157" y="476686"/>
                    <a:pt x="789194" y="470797"/>
                  </a:cubicBezTo>
                  <a:cubicBezTo>
                    <a:pt x="782650" y="453783"/>
                    <a:pt x="777415" y="435460"/>
                    <a:pt x="774143" y="416482"/>
                  </a:cubicBezTo>
                  <a:cubicBezTo>
                    <a:pt x="784613" y="419754"/>
                    <a:pt x="788539" y="428916"/>
                    <a:pt x="796392" y="432842"/>
                  </a:cubicBezTo>
                  <a:cubicBezTo>
                    <a:pt x="812752" y="441349"/>
                    <a:pt x="831074" y="445276"/>
                    <a:pt x="848743" y="451165"/>
                  </a:cubicBezTo>
                  <a:cubicBezTo>
                    <a:pt x="851361" y="451819"/>
                    <a:pt x="853978" y="451819"/>
                    <a:pt x="856596" y="451165"/>
                  </a:cubicBezTo>
                  <a:cubicBezTo>
                    <a:pt x="866412" y="449856"/>
                    <a:pt x="872955" y="445930"/>
                    <a:pt x="871647" y="434805"/>
                  </a:cubicBezTo>
                  <a:cubicBezTo>
                    <a:pt x="870992" y="422372"/>
                    <a:pt x="870338" y="409939"/>
                    <a:pt x="869684" y="397505"/>
                  </a:cubicBezTo>
                  <a:cubicBezTo>
                    <a:pt x="868375" y="383763"/>
                    <a:pt x="862485" y="377219"/>
                    <a:pt x="848743" y="373947"/>
                  </a:cubicBezTo>
                  <a:cubicBezTo>
                    <a:pt x="833038" y="370675"/>
                    <a:pt x="816678" y="368058"/>
                    <a:pt x="800973" y="364786"/>
                  </a:cubicBezTo>
                  <a:cubicBezTo>
                    <a:pt x="790503" y="362823"/>
                    <a:pt x="779378" y="358242"/>
                    <a:pt x="768907" y="362168"/>
                  </a:cubicBezTo>
                  <a:cubicBezTo>
                    <a:pt x="760400" y="365440"/>
                    <a:pt x="757783" y="362823"/>
                    <a:pt x="757129" y="354970"/>
                  </a:cubicBezTo>
                  <a:cubicBezTo>
                    <a:pt x="755820" y="337956"/>
                    <a:pt x="749930" y="322250"/>
                    <a:pt x="746004" y="306545"/>
                  </a:cubicBezTo>
                  <a:cubicBezTo>
                    <a:pt x="730953" y="243724"/>
                    <a:pt x="699542" y="188755"/>
                    <a:pt x="655698" y="141639"/>
                  </a:cubicBezTo>
                  <a:cubicBezTo>
                    <a:pt x="654389" y="140330"/>
                    <a:pt x="653081" y="139021"/>
                    <a:pt x="651772" y="137713"/>
                  </a:cubicBezTo>
                  <a:cubicBezTo>
                    <a:pt x="642610" y="127897"/>
                    <a:pt x="633449" y="118735"/>
                    <a:pt x="621016" y="113500"/>
                  </a:cubicBezTo>
                  <a:cubicBezTo>
                    <a:pt x="621670" y="118735"/>
                    <a:pt x="626251" y="121353"/>
                    <a:pt x="629523" y="125279"/>
                  </a:cubicBezTo>
                  <a:cubicBezTo>
                    <a:pt x="641302" y="139021"/>
                    <a:pt x="653735" y="151455"/>
                    <a:pt x="663551" y="165851"/>
                  </a:cubicBezTo>
                  <a:cubicBezTo>
                    <a:pt x="698233" y="216239"/>
                    <a:pt x="713939" y="274480"/>
                    <a:pt x="728990" y="333375"/>
                  </a:cubicBezTo>
                  <a:cubicBezTo>
                    <a:pt x="734225" y="353007"/>
                    <a:pt x="738151" y="373293"/>
                    <a:pt x="742732" y="392924"/>
                  </a:cubicBezTo>
                  <a:cubicBezTo>
                    <a:pt x="744041" y="398814"/>
                    <a:pt x="745350" y="404703"/>
                    <a:pt x="746658" y="410593"/>
                  </a:cubicBezTo>
                  <a:cubicBezTo>
                    <a:pt x="748622" y="418446"/>
                    <a:pt x="750585" y="426298"/>
                    <a:pt x="752548" y="434151"/>
                  </a:cubicBezTo>
                  <a:cubicBezTo>
                    <a:pt x="753202" y="436769"/>
                    <a:pt x="753857" y="439386"/>
                    <a:pt x="754511" y="442004"/>
                  </a:cubicBezTo>
                  <a:cubicBezTo>
                    <a:pt x="755820" y="445276"/>
                    <a:pt x="756474" y="448548"/>
                    <a:pt x="757783" y="451819"/>
                  </a:cubicBezTo>
                  <a:lnTo>
                    <a:pt x="757783" y="451819"/>
                  </a:lnTo>
                  <a:cubicBezTo>
                    <a:pt x="757783" y="452474"/>
                    <a:pt x="758437" y="453783"/>
                    <a:pt x="758437" y="454437"/>
                  </a:cubicBezTo>
                  <a:cubicBezTo>
                    <a:pt x="757783" y="454437"/>
                    <a:pt x="756474" y="453783"/>
                    <a:pt x="755820" y="453783"/>
                  </a:cubicBezTo>
                  <a:cubicBezTo>
                    <a:pt x="755820" y="453783"/>
                    <a:pt x="755820" y="453783"/>
                    <a:pt x="755820" y="453783"/>
                  </a:cubicBezTo>
                  <a:cubicBezTo>
                    <a:pt x="708049" y="427607"/>
                    <a:pt x="660933" y="400777"/>
                    <a:pt x="615781" y="370675"/>
                  </a:cubicBezTo>
                  <a:cubicBezTo>
                    <a:pt x="605965" y="364131"/>
                    <a:pt x="605965" y="352352"/>
                    <a:pt x="603347" y="342536"/>
                  </a:cubicBezTo>
                  <a:cubicBezTo>
                    <a:pt x="614472" y="347772"/>
                    <a:pt x="624288" y="354315"/>
                    <a:pt x="635412" y="358896"/>
                  </a:cubicBezTo>
                  <a:cubicBezTo>
                    <a:pt x="655698" y="366749"/>
                    <a:pt x="670095" y="356933"/>
                    <a:pt x="670749" y="335993"/>
                  </a:cubicBezTo>
                  <a:cubicBezTo>
                    <a:pt x="670749" y="330103"/>
                    <a:pt x="672058" y="323559"/>
                    <a:pt x="672058" y="317670"/>
                  </a:cubicBezTo>
                  <a:cubicBezTo>
                    <a:pt x="672058" y="294766"/>
                    <a:pt x="670749" y="271208"/>
                    <a:pt x="664860" y="248959"/>
                  </a:cubicBezTo>
                  <a:cubicBezTo>
                    <a:pt x="654389" y="211004"/>
                    <a:pt x="624942" y="188755"/>
                    <a:pt x="594840" y="167815"/>
                  </a:cubicBezTo>
                  <a:cubicBezTo>
                    <a:pt x="552959" y="139021"/>
                    <a:pt x="503880" y="128551"/>
                    <a:pt x="457418" y="110228"/>
                  </a:cubicBezTo>
                  <a:cubicBezTo>
                    <a:pt x="447602" y="106302"/>
                    <a:pt x="437132" y="104993"/>
                    <a:pt x="426662" y="105648"/>
                  </a:cubicBezTo>
                  <a:cubicBezTo>
                    <a:pt x="415537" y="105648"/>
                    <a:pt x="409648" y="112191"/>
                    <a:pt x="408993" y="122662"/>
                  </a:cubicBezTo>
                  <a:cubicBezTo>
                    <a:pt x="408339" y="129206"/>
                    <a:pt x="410302" y="135749"/>
                    <a:pt x="414229" y="141639"/>
                  </a:cubicBezTo>
                  <a:cubicBezTo>
                    <a:pt x="432552" y="167160"/>
                    <a:pt x="450220" y="192681"/>
                    <a:pt x="470506" y="216239"/>
                  </a:cubicBezTo>
                  <a:cubicBezTo>
                    <a:pt x="499954" y="250268"/>
                    <a:pt x="534636" y="279061"/>
                    <a:pt x="566701" y="309817"/>
                  </a:cubicBezTo>
                  <a:cubicBezTo>
                    <a:pt x="568664" y="311780"/>
                    <a:pt x="570628" y="313743"/>
                    <a:pt x="571282" y="316361"/>
                  </a:cubicBezTo>
                  <a:cubicBezTo>
                    <a:pt x="573245" y="326177"/>
                    <a:pt x="579789" y="333375"/>
                    <a:pt x="585678" y="341228"/>
                  </a:cubicBezTo>
                  <a:cubicBezTo>
                    <a:pt x="588296" y="345154"/>
                    <a:pt x="592222" y="348426"/>
                    <a:pt x="592877" y="354315"/>
                  </a:cubicBezTo>
                  <a:cubicBezTo>
                    <a:pt x="586987" y="354315"/>
                    <a:pt x="583061" y="351044"/>
                    <a:pt x="578480" y="348426"/>
                  </a:cubicBezTo>
                  <a:cubicBezTo>
                    <a:pt x="541180" y="324214"/>
                    <a:pt x="507806" y="294766"/>
                    <a:pt x="471815" y="268590"/>
                  </a:cubicBezTo>
                  <a:cubicBezTo>
                    <a:pt x="440404" y="245032"/>
                    <a:pt x="417501" y="213622"/>
                    <a:pt x="401141" y="178285"/>
                  </a:cubicBezTo>
                  <a:cubicBezTo>
                    <a:pt x="386744" y="148183"/>
                    <a:pt x="367767" y="121353"/>
                    <a:pt x="353370" y="91251"/>
                  </a:cubicBezTo>
                  <a:cubicBezTo>
                    <a:pt x="349444" y="82744"/>
                    <a:pt x="342246" y="74891"/>
                    <a:pt x="336356" y="67039"/>
                  </a:cubicBezTo>
                  <a:cubicBezTo>
                    <a:pt x="334393" y="64421"/>
                    <a:pt x="332430" y="60495"/>
                    <a:pt x="325886" y="61803"/>
                  </a:cubicBezTo>
                  <a:cubicBezTo>
                    <a:pt x="327849" y="68347"/>
                    <a:pt x="329158" y="74891"/>
                    <a:pt x="332430" y="80126"/>
                  </a:cubicBezTo>
                  <a:cubicBezTo>
                    <a:pt x="348790" y="106956"/>
                    <a:pt x="356642" y="139021"/>
                    <a:pt x="376274" y="164543"/>
                  </a:cubicBezTo>
                  <a:cubicBezTo>
                    <a:pt x="380200" y="169123"/>
                    <a:pt x="382818" y="175013"/>
                    <a:pt x="384127" y="180902"/>
                  </a:cubicBezTo>
                  <a:cubicBezTo>
                    <a:pt x="385435" y="182211"/>
                    <a:pt x="386090" y="183520"/>
                    <a:pt x="384781" y="184829"/>
                  </a:cubicBezTo>
                  <a:cubicBezTo>
                    <a:pt x="384127" y="184829"/>
                    <a:pt x="382818" y="184174"/>
                    <a:pt x="382164" y="184174"/>
                  </a:cubicBezTo>
                  <a:cubicBezTo>
                    <a:pt x="382164" y="184174"/>
                    <a:pt x="382164" y="184174"/>
                    <a:pt x="382164" y="184174"/>
                  </a:cubicBezTo>
                  <a:cubicBezTo>
                    <a:pt x="367113" y="172395"/>
                    <a:pt x="355334" y="157344"/>
                    <a:pt x="343554" y="142293"/>
                  </a:cubicBezTo>
                  <a:cubicBezTo>
                    <a:pt x="341591" y="140330"/>
                    <a:pt x="340282" y="138367"/>
                    <a:pt x="338319" y="135749"/>
                  </a:cubicBezTo>
                  <a:cubicBezTo>
                    <a:pt x="316725" y="108919"/>
                    <a:pt x="291203" y="86670"/>
                    <a:pt x="261101" y="69656"/>
                  </a:cubicBezTo>
                  <a:cubicBezTo>
                    <a:pt x="215948" y="44135"/>
                    <a:pt x="166215" y="29738"/>
                    <a:pt x="117790" y="14033"/>
                  </a:cubicBezTo>
                  <a:cubicBezTo>
                    <a:pt x="101430" y="8798"/>
                    <a:pt x="85071" y="4217"/>
                    <a:pt x="68057" y="3563"/>
                  </a:cubicBezTo>
                  <a:cubicBezTo>
                    <a:pt x="56932" y="2908"/>
                    <a:pt x="45807" y="945"/>
                    <a:pt x="34683" y="291"/>
                  </a:cubicBezTo>
                  <a:cubicBezTo>
                    <a:pt x="23558" y="-364"/>
                    <a:pt x="12434" y="291"/>
                    <a:pt x="1309" y="291"/>
                  </a:cubicBezTo>
                  <a:cubicBezTo>
                    <a:pt x="655" y="2254"/>
                    <a:pt x="655" y="4217"/>
                    <a:pt x="0" y="6180"/>
                  </a:cubicBezTo>
                  <a:cubicBezTo>
                    <a:pt x="85071" y="16651"/>
                    <a:pt x="166869" y="35628"/>
                    <a:pt x="240161" y="80781"/>
                  </a:cubicBezTo>
                  <a:cubicBezTo>
                    <a:pt x="237544" y="82090"/>
                    <a:pt x="235580" y="82744"/>
                    <a:pt x="234272" y="82090"/>
                  </a:cubicBezTo>
                  <a:cubicBezTo>
                    <a:pt x="196317" y="72928"/>
                    <a:pt x="157053" y="70310"/>
                    <a:pt x="119754" y="59840"/>
                  </a:cubicBezTo>
                  <a:cubicBezTo>
                    <a:pt x="116482" y="59186"/>
                    <a:pt x="110592" y="55260"/>
                    <a:pt x="108629" y="61149"/>
                  </a:cubicBezTo>
                  <a:cubicBezTo>
                    <a:pt x="107320" y="65730"/>
                    <a:pt x="112555" y="67039"/>
                    <a:pt x="116482" y="68347"/>
                  </a:cubicBezTo>
                  <a:cubicBezTo>
                    <a:pt x="140039" y="78163"/>
                    <a:pt x="164906" y="84053"/>
                    <a:pt x="189773" y="88633"/>
                  </a:cubicBezTo>
                  <a:cubicBezTo>
                    <a:pt x="213985" y="93214"/>
                    <a:pt x="238198" y="97795"/>
                    <a:pt x="261756" y="106956"/>
                  </a:cubicBezTo>
                  <a:cubicBezTo>
                    <a:pt x="278115" y="113500"/>
                    <a:pt x="295784" y="118735"/>
                    <a:pt x="307563" y="133132"/>
                  </a:cubicBezTo>
                  <a:cubicBezTo>
                    <a:pt x="329812" y="159962"/>
                    <a:pt x="352062" y="187446"/>
                    <a:pt x="376274" y="212967"/>
                  </a:cubicBezTo>
                  <a:cubicBezTo>
                    <a:pt x="376928" y="214276"/>
                    <a:pt x="378892" y="215585"/>
                    <a:pt x="378892" y="216239"/>
                  </a:cubicBezTo>
                  <a:cubicBezTo>
                    <a:pt x="376928" y="218857"/>
                    <a:pt x="374965" y="216894"/>
                    <a:pt x="373002" y="215585"/>
                  </a:cubicBezTo>
                  <a:cubicBezTo>
                    <a:pt x="373002" y="215585"/>
                    <a:pt x="373002" y="215585"/>
                    <a:pt x="373002" y="215585"/>
                  </a:cubicBezTo>
                  <a:cubicBezTo>
                    <a:pt x="352062" y="209041"/>
                    <a:pt x="332430" y="199225"/>
                    <a:pt x="311490" y="194644"/>
                  </a:cubicBezTo>
                  <a:cubicBezTo>
                    <a:pt x="308218" y="193990"/>
                    <a:pt x="305600" y="193336"/>
                    <a:pt x="302328" y="192681"/>
                  </a:cubicBezTo>
                  <a:cubicBezTo>
                    <a:pt x="282696" y="189409"/>
                    <a:pt x="264373" y="184174"/>
                    <a:pt x="246705" y="175013"/>
                  </a:cubicBezTo>
                  <a:cubicBezTo>
                    <a:pt x="246051" y="177630"/>
                    <a:pt x="246051" y="179594"/>
                    <a:pt x="245396" y="182211"/>
                  </a:cubicBezTo>
                  <a:cubicBezTo>
                    <a:pt x="255866" y="188755"/>
                    <a:pt x="266337" y="195299"/>
                    <a:pt x="278115" y="199880"/>
                  </a:cubicBezTo>
                  <a:cubicBezTo>
                    <a:pt x="282042" y="201188"/>
                    <a:pt x="285968" y="202497"/>
                    <a:pt x="289895" y="203806"/>
                  </a:cubicBezTo>
                  <a:cubicBezTo>
                    <a:pt x="338974" y="216239"/>
                    <a:pt x="382818" y="241106"/>
                    <a:pt x="427971" y="263355"/>
                  </a:cubicBezTo>
                  <a:cubicBezTo>
                    <a:pt x="432552" y="265319"/>
                    <a:pt x="435824" y="269245"/>
                    <a:pt x="439750" y="272517"/>
                  </a:cubicBezTo>
                  <a:cubicBezTo>
                    <a:pt x="485557" y="309163"/>
                    <a:pt x="530055" y="347772"/>
                    <a:pt x="581098" y="377873"/>
                  </a:cubicBezTo>
                  <a:cubicBezTo>
                    <a:pt x="584370" y="379837"/>
                    <a:pt x="587642" y="381145"/>
                    <a:pt x="589605" y="385072"/>
                  </a:cubicBezTo>
                  <a:cubicBezTo>
                    <a:pt x="572591" y="387035"/>
                    <a:pt x="555577" y="388344"/>
                    <a:pt x="539871" y="391616"/>
                  </a:cubicBezTo>
                  <a:cubicBezTo>
                    <a:pt x="489484" y="402740"/>
                    <a:pt x="438441" y="407321"/>
                    <a:pt x="386744" y="399468"/>
                  </a:cubicBezTo>
                  <a:cubicBezTo>
                    <a:pt x="379546" y="398160"/>
                    <a:pt x="373002" y="397505"/>
                    <a:pt x="365804" y="396196"/>
                  </a:cubicBezTo>
                  <a:cubicBezTo>
                    <a:pt x="384781" y="406667"/>
                    <a:pt x="404413" y="412556"/>
                    <a:pt x="425353" y="414519"/>
                  </a:cubicBezTo>
                  <a:cubicBezTo>
                    <a:pt x="462653" y="417791"/>
                    <a:pt x="499299" y="416482"/>
                    <a:pt x="535945" y="407975"/>
                  </a:cubicBezTo>
                  <a:cubicBezTo>
                    <a:pt x="556886" y="403395"/>
                    <a:pt x="579135" y="402086"/>
                    <a:pt x="600730" y="401432"/>
                  </a:cubicBezTo>
                  <a:cubicBezTo>
                    <a:pt x="606619" y="401432"/>
                    <a:pt x="611854" y="396851"/>
                    <a:pt x="619053" y="401432"/>
                  </a:cubicBezTo>
                  <a:cubicBezTo>
                    <a:pt x="639338" y="414519"/>
                    <a:pt x="660279" y="425644"/>
                    <a:pt x="680565" y="438077"/>
                  </a:cubicBezTo>
                  <a:cubicBezTo>
                    <a:pt x="704123" y="452474"/>
                    <a:pt x="727681" y="467525"/>
                    <a:pt x="753857" y="481267"/>
                  </a:cubicBezTo>
                  <a:cubicBezTo>
                    <a:pt x="717865" y="487157"/>
                    <a:pt x="683837" y="489120"/>
                    <a:pt x="651117" y="500899"/>
                  </a:cubicBezTo>
                  <a:cubicBezTo>
                    <a:pt x="642610" y="503516"/>
                    <a:pt x="636066" y="500899"/>
                    <a:pt x="629523" y="495664"/>
                  </a:cubicBezTo>
                  <a:cubicBezTo>
                    <a:pt x="609237" y="479304"/>
                    <a:pt x="588296" y="464907"/>
                    <a:pt x="566047" y="451165"/>
                  </a:cubicBezTo>
                  <a:cubicBezTo>
                    <a:pt x="550342" y="441349"/>
                    <a:pt x="533327" y="437423"/>
                    <a:pt x="515004" y="438077"/>
                  </a:cubicBezTo>
                  <a:cubicBezTo>
                    <a:pt x="502571" y="438732"/>
                    <a:pt x="494064" y="445930"/>
                    <a:pt x="492755" y="458363"/>
                  </a:cubicBezTo>
                  <a:cubicBezTo>
                    <a:pt x="492101" y="466216"/>
                    <a:pt x="492101" y="474723"/>
                    <a:pt x="494719" y="482576"/>
                  </a:cubicBezTo>
                  <a:cubicBezTo>
                    <a:pt x="499299" y="497627"/>
                    <a:pt x="503226" y="512023"/>
                    <a:pt x="508461" y="527074"/>
                  </a:cubicBezTo>
                  <a:cubicBezTo>
                    <a:pt x="511733" y="536236"/>
                    <a:pt x="509115" y="538853"/>
                    <a:pt x="499954" y="538853"/>
                  </a:cubicBezTo>
                  <a:cubicBezTo>
                    <a:pt x="479668" y="538853"/>
                    <a:pt x="460036" y="538853"/>
                    <a:pt x="439750" y="539508"/>
                  </a:cubicBezTo>
                  <a:cubicBezTo>
                    <a:pt x="432552" y="539508"/>
                    <a:pt x="425353" y="539508"/>
                    <a:pt x="417501" y="539508"/>
                  </a:cubicBezTo>
                  <a:cubicBezTo>
                    <a:pt x="420118" y="544743"/>
                    <a:pt x="422736" y="544743"/>
                    <a:pt x="425353" y="544743"/>
                  </a:cubicBezTo>
                  <a:cubicBezTo>
                    <a:pt x="451529" y="549324"/>
                    <a:pt x="477704" y="552595"/>
                    <a:pt x="503880" y="549978"/>
                  </a:cubicBezTo>
                  <a:cubicBezTo>
                    <a:pt x="513041" y="548669"/>
                    <a:pt x="516968" y="550632"/>
                    <a:pt x="518931" y="560448"/>
                  </a:cubicBezTo>
                  <a:cubicBezTo>
                    <a:pt x="526783" y="593822"/>
                    <a:pt x="536599" y="627196"/>
                    <a:pt x="545107" y="659915"/>
                  </a:cubicBezTo>
                  <a:cubicBezTo>
                    <a:pt x="552959" y="690017"/>
                    <a:pt x="568664" y="714230"/>
                    <a:pt x="592222" y="733861"/>
                  </a:cubicBezTo>
                  <a:cubicBezTo>
                    <a:pt x="623633" y="758728"/>
                    <a:pt x="658970" y="769853"/>
                    <a:pt x="697579" y="753493"/>
                  </a:cubicBezTo>
                  <a:cubicBezTo>
                    <a:pt x="716556" y="745640"/>
                    <a:pt x="735534" y="739096"/>
                    <a:pt x="755165" y="732553"/>
                  </a:cubicBezTo>
                  <a:cubicBezTo>
                    <a:pt x="779378" y="724045"/>
                    <a:pt x="803590" y="716847"/>
                    <a:pt x="825185" y="702451"/>
                  </a:cubicBezTo>
                  <a:cubicBezTo>
                    <a:pt x="844817" y="689363"/>
                    <a:pt x="856596" y="670386"/>
                    <a:pt x="846780" y="653371"/>
                  </a:cubicBezTo>
                  <a:cubicBezTo>
                    <a:pt x="833038" y="629159"/>
                    <a:pt x="814060" y="610836"/>
                    <a:pt x="790503" y="596440"/>
                  </a:cubicBezTo>
                  <a:cubicBezTo>
                    <a:pt x="752548" y="574190"/>
                    <a:pt x="713939" y="551287"/>
                    <a:pt x="675330" y="529037"/>
                  </a:cubicBezTo>
                  <a:cubicBezTo>
                    <a:pt x="672713" y="527729"/>
                    <a:pt x="669441" y="527074"/>
                    <a:pt x="669441" y="522494"/>
                  </a:cubicBezTo>
                  <a:cubicBezTo>
                    <a:pt x="703469" y="517258"/>
                    <a:pt x="736188" y="506788"/>
                    <a:pt x="768907" y="497627"/>
                  </a:cubicBezTo>
                  <a:cubicBezTo>
                    <a:pt x="775451" y="495664"/>
                    <a:pt x="781341" y="496972"/>
                    <a:pt x="787885" y="500244"/>
                  </a:cubicBezTo>
                  <a:cubicBezTo>
                    <a:pt x="806208" y="510715"/>
                    <a:pt x="825839" y="517258"/>
                    <a:pt x="845471" y="525111"/>
                  </a:cubicBezTo>
                  <a:cubicBezTo>
                    <a:pt x="865757" y="532964"/>
                    <a:pt x="886698" y="540162"/>
                    <a:pt x="910256" y="546706"/>
                  </a:cubicBezTo>
                  <a:cubicBezTo>
                    <a:pt x="870338" y="556522"/>
                    <a:pt x="833038" y="564374"/>
                    <a:pt x="795738" y="571573"/>
                  </a:cubicBezTo>
                  <a:cubicBezTo>
                    <a:pt x="792466" y="574845"/>
                    <a:pt x="792466" y="578117"/>
                    <a:pt x="797047" y="580734"/>
                  </a:cubicBezTo>
                  <a:cubicBezTo>
                    <a:pt x="801627" y="580080"/>
                    <a:pt x="805553" y="579425"/>
                    <a:pt x="810134" y="579425"/>
                  </a:cubicBezTo>
                  <a:cubicBezTo>
                    <a:pt x="816024" y="578771"/>
                    <a:pt x="821913" y="578117"/>
                    <a:pt x="827802" y="577462"/>
                  </a:cubicBezTo>
                  <a:cubicBezTo>
                    <a:pt x="841545" y="575499"/>
                    <a:pt x="855942" y="573536"/>
                    <a:pt x="869684" y="571573"/>
                  </a:cubicBezTo>
                  <a:cubicBezTo>
                    <a:pt x="884080" y="568955"/>
                    <a:pt x="898477" y="566338"/>
                    <a:pt x="912873" y="563066"/>
                  </a:cubicBezTo>
                  <a:cubicBezTo>
                    <a:pt x="937086" y="557176"/>
                    <a:pt x="960644" y="559139"/>
                    <a:pt x="982893" y="570918"/>
                  </a:cubicBezTo>
                  <a:cubicBezTo>
                    <a:pt x="1012340" y="585969"/>
                    <a:pt x="1041788" y="601020"/>
                    <a:pt x="1071235" y="616726"/>
                  </a:cubicBezTo>
                  <a:cubicBezTo>
                    <a:pt x="1077125" y="619998"/>
                    <a:pt x="1082360" y="623924"/>
                    <a:pt x="1087595" y="629813"/>
                  </a:cubicBezTo>
                  <a:cubicBezTo>
                    <a:pt x="1076470" y="630468"/>
                    <a:pt x="1066655" y="629813"/>
                    <a:pt x="1056839" y="631122"/>
                  </a:cubicBezTo>
                  <a:cubicBezTo>
                    <a:pt x="1021502" y="635048"/>
                    <a:pt x="988128" y="646828"/>
                    <a:pt x="955408" y="657952"/>
                  </a:cubicBezTo>
                  <a:cubicBezTo>
                    <a:pt x="922689" y="669077"/>
                    <a:pt x="891278" y="683473"/>
                    <a:pt x="863794" y="706377"/>
                  </a:cubicBezTo>
                  <a:cubicBezTo>
                    <a:pt x="839582" y="726663"/>
                    <a:pt x="812097" y="743023"/>
                    <a:pt x="781995" y="752839"/>
                  </a:cubicBezTo>
                  <a:cubicBezTo>
                    <a:pt x="774797" y="755456"/>
                    <a:pt x="766944" y="756111"/>
                    <a:pt x="759092" y="760037"/>
                  </a:cubicBezTo>
                  <a:cubicBezTo>
                    <a:pt x="761055" y="760037"/>
                    <a:pt x="762364" y="760037"/>
                    <a:pt x="763672" y="760037"/>
                  </a:cubicBezTo>
                  <a:cubicBezTo>
                    <a:pt x="766290" y="760037"/>
                    <a:pt x="768253" y="760037"/>
                    <a:pt x="770871" y="759382"/>
                  </a:cubicBezTo>
                  <a:cubicBezTo>
                    <a:pt x="812752" y="756765"/>
                    <a:pt x="844817" y="732553"/>
                    <a:pt x="878845" y="711612"/>
                  </a:cubicBezTo>
                  <a:cubicBezTo>
                    <a:pt x="888006" y="705723"/>
                    <a:pt x="896513" y="698524"/>
                    <a:pt x="906329" y="693944"/>
                  </a:cubicBezTo>
                  <a:cubicBezTo>
                    <a:pt x="957372" y="670386"/>
                    <a:pt x="1011031" y="654680"/>
                    <a:pt x="1066655" y="646173"/>
                  </a:cubicBezTo>
                  <a:cubicBezTo>
                    <a:pt x="1089558" y="642901"/>
                    <a:pt x="1111808" y="642901"/>
                    <a:pt x="1126204" y="665805"/>
                  </a:cubicBezTo>
                  <a:cubicBezTo>
                    <a:pt x="1128167" y="669077"/>
                    <a:pt x="1132748" y="671694"/>
                    <a:pt x="1135365" y="674312"/>
                  </a:cubicBezTo>
                  <a:cubicBezTo>
                    <a:pt x="1149108" y="687400"/>
                    <a:pt x="1159578" y="702451"/>
                    <a:pt x="1170703" y="720119"/>
                  </a:cubicBezTo>
                  <a:cubicBezTo>
                    <a:pt x="1156306" y="720119"/>
                    <a:pt x="1147145" y="727317"/>
                    <a:pt x="1140601" y="736479"/>
                  </a:cubicBezTo>
                  <a:cubicBezTo>
                    <a:pt x="1134057" y="744986"/>
                    <a:pt x="1126858" y="753493"/>
                    <a:pt x="1121623" y="762654"/>
                  </a:cubicBezTo>
                  <a:cubicBezTo>
                    <a:pt x="1103301" y="797991"/>
                    <a:pt x="1075816" y="823513"/>
                    <a:pt x="1043097" y="844453"/>
                  </a:cubicBezTo>
                  <a:cubicBezTo>
                    <a:pt x="1020847" y="858195"/>
                    <a:pt x="999253" y="871937"/>
                    <a:pt x="974386" y="880445"/>
                  </a:cubicBezTo>
                  <a:cubicBezTo>
                    <a:pt x="929887" y="896804"/>
                    <a:pt x="884080" y="900076"/>
                    <a:pt x="837618" y="895495"/>
                  </a:cubicBezTo>
                  <a:cubicBezTo>
                    <a:pt x="814715" y="893532"/>
                    <a:pt x="791811" y="889606"/>
                    <a:pt x="768907" y="888297"/>
                  </a:cubicBezTo>
                  <a:cubicBezTo>
                    <a:pt x="817987" y="907929"/>
                    <a:pt x="869029" y="915782"/>
                    <a:pt x="922035" y="911201"/>
                  </a:cubicBezTo>
                  <a:cubicBezTo>
                    <a:pt x="959335" y="907929"/>
                    <a:pt x="995326" y="896150"/>
                    <a:pt x="1028046" y="876518"/>
                  </a:cubicBezTo>
                  <a:cubicBezTo>
                    <a:pt x="1066655" y="853615"/>
                    <a:pt x="1101992" y="828748"/>
                    <a:pt x="1124895" y="788830"/>
                  </a:cubicBezTo>
                  <a:cubicBezTo>
                    <a:pt x="1139946" y="763309"/>
                    <a:pt x="1160233" y="744332"/>
                    <a:pt x="1187717" y="732553"/>
                  </a:cubicBezTo>
                  <a:cubicBezTo>
                    <a:pt x="1195569" y="729281"/>
                    <a:pt x="1194261" y="725354"/>
                    <a:pt x="1190989" y="719465"/>
                  </a:cubicBezTo>
                  <a:cubicBezTo>
                    <a:pt x="1179864" y="701142"/>
                    <a:pt x="1166122" y="687400"/>
                    <a:pt x="1153034" y="673003"/>
                  </a:cubicBezTo>
                  <a:close/>
                  <a:moveTo>
                    <a:pt x="244742" y="85361"/>
                  </a:moveTo>
                  <a:cubicBezTo>
                    <a:pt x="244088" y="85361"/>
                    <a:pt x="242779" y="84707"/>
                    <a:pt x="242124" y="84053"/>
                  </a:cubicBezTo>
                  <a:cubicBezTo>
                    <a:pt x="242124" y="84053"/>
                    <a:pt x="242779" y="82090"/>
                    <a:pt x="242779" y="82744"/>
                  </a:cubicBezTo>
                  <a:cubicBezTo>
                    <a:pt x="244088" y="82744"/>
                    <a:pt x="244742" y="83398"/>
                    <a:pt x="246051" y="84053"/>
                  </a:cubicBezTo>
                  <a:cubicBezTo>
                    <a:pt x="244742" y="84053"/>
                    <a:pt x="244742" y="85361"/>
                    <a:pt x="244742" y="85361"/>
                  </a:cubicBezTo>
                  <a:close/>
                  <a:moveTo>
                    <a:pt x="601384" y="343845"/>
                  </a:moveTo>
                  <a:cubicBezTo>
                    <a:pt x="600730" y="342536"/>
                    <a:pt x="599421" y="341882"/>
                    <a:pt x="598766" y="340573"/>
                  </a:cubicBezTo>
                  <a:cubicBezTo>
                    <a:pt x="598112" y="339265"/>
                    <a:pt x="599421" y="338610"/>
                    <a:pt x="600730" y="339265"/>
                  </a:cubicBezTo>
                  <a:cubicBezTo>
                    <a:pt x="601384" y="339919"/>
                    <a:pt x="602693" y="340573"/>
                    <a:pt x="602693" y="341228"/>
                  </a:cubicBezTo>
                  <a:cubicBezTo>
                    <a:pt x="603347" y="343191"/>
                    <a:pt x="602038" y="343191"/>
                    <a:pt x="601384" y="343845"/>
                  </a:cubicBezTo>
                  <a:close/>
                  <a:moveTo>
                    <a:pt x="439750" y="140985"/>
                  </a:moveTo>
                  <a:cubicBezTo>
                    <a:pt x="433860" y="133786"/>
                    <a:pt x="427317" y="127897"/>
                    <a:pt x="422736" y="117427"/>
                  </a:cubicBezTo>
                  <a:cubicBezTo>
                    <a:pt x="432552" y="119390"/>
                    <a:pt x="441713" y="120044"/>
                    <a:pt x="449566" y="123970"/>
                  </a:cubicBezTo>
                  <a:cubicBezTo>
                    <a:pt x="474432" y="135095"/>
                    <a:pt x="500608" y="142948"/>
                    <a:pt x="527438" y="148183"/>
                  </a:cubicBezTo>
                  <a:cubicBezTo>
                    <a:pt x="564738" y="156036"/>
                    <a:pt x="593531" y="179594"/>
                    <a:pt x="621670" y="204460"/>
                  </a:cubicBezTo>
                  <a:cubicBezTo>
                    <a:pt x="645882" y="225401"/>
                    <a:pt x="659625" y="250268"/>
                    <a:pt x="658970" y="282987"/>
                  </a:cubicBezTo>
                  <a:cubicBezTo>
                    <a:pt x="658316" y="300656"/>
                    <a:pt x="660933" y="318324"/>
                    <a:pt x="658970" y="335993"/>
                  </a:cubicBezTo>
                  <a:cubicBezTo>
                    <a:pt x="658316" y="341228"/>
                    <a:pt x="658316" y="347772"/>
                    <a:pt x="652426" y="349735"/>
                  </a:cubicBezTo>
                  <a:cubicBezTo>
                    <a:pt x="645882" y="351044"/>
                    <a:pt x="643919" y="344500"/>
                    <a:pt x="640647" y="340573"/>
                  </a:cubicBezTo>
                  <a:cubicBezTo>
                    <a:pt x="629523" y="324868"/>
                    <a:pt x="617089" y="310471"/>
                    <a:pt x="602693" y="297384"/>
                  </a:cubicBezTo>
                  <a:cubicBezTo>
                    <a:pt x="547070" y="246996"/>
                    <a:pt x="488829" y="198571"/>
                    <a:pt x="439750" y="140985"/>
                  </a:cubicBezTo>
                  <a:close/>
                  <a:moveTo>
                    <a:pt x="731608" y="584661"/>
                  </a:moveTo>
                  <a:cubicBezTo>
                    <a:pt x="761709" y="605601"/>
                    <a:pt x="791157" y="627196"/>
                    <a:pt x="821259" y="648791"/>
                  </a:cubicBezTo>
                  <a:cubicBezTo>
                    <a:pt x="833038" y="657298"/>
                    <a:pt x="832383" y="658607"/>
                    <a:pt x="819950" y="667114"/>
                  </a:cubicBezTo>
                  <a:cubicBezTo>
                    <a:pt x="814060" y="671040"/>
                    <a:pt x="808171" y="676275"/>
                    <a:pt x="802282" y="680201"/>
                  </a:cubicBezTo>
                  <a:cubicBezTo>
                    <a:pt x="776760" y="699179"/>
                    <a:pt x="747313" y="708995"/>
                    <a:pt x="716556" y="715538"/>
                  </a:cubicBezTo>
                  <a:cubicBezTo>
                    <a:pt x="691035" y="721428"/>
                    <a:pt x="664860" y="723391"/>
                    <a:pt x="639993" y="732553"/>
                  </a:cubicBezTo>
                  <a:cubicBezTo>
                    <a:pt x="633449" y="735170"/>
                    <a:pt x="627560" y="733861"/>
                    <a:pt x="621016" y="730589"/>
                  </a:cubicBezTo>
                  <a:cubicBezTo>
                    <a:pt x="591568" y="714230"/>
                    <a:pt x="571936" y="690017"/>
                    <a:pt x="562121" y="657952"/>
                  </a:cubicBezTo>
                  <a:cubicBezTo>
                    <a:pt x="545107" y="600366"/>
                    <a:pt x="530710" y="541471"/>
                    <a:pt x="511078" y="484539"/>
                  </a:cubicBezTo>
                  <a:cubicBezTo>
                    <a:pt x="509115" y="479304"/>
                    <a:pt x="508461" y="473414"/>
                    <a:pt x="507806" y="470142"/>
                  </a:cubicBezTo>
                  <a:cubicBezTo>
                    <a:pt x="507806" y="456400"/>
                    <a:pt x="511078" y="453128"/>
                    <a:pt x="522857" y="453783"/>
                  </a:cubicBezTo>
                  <a:cubicBezTo>
                    <a:pt x="543798" y="455091"/>
                    <a:pt x="562775" y="462944"/>
                    <a:pt x="579789" y="474723"/>
                  </a:cubicBezTo>
                  <a:cubicBezTo>
                    <a:pt x="630177" y="511369"/>
                    <a:pt x="680565" y="548669"/>
                    <a:pt x="731608" y="584661"/>
                  </a:cubicBezTo>
                  <a:close/>
                  <a:moveTo>
                    <a:pt x="769562" y="378528"/>
                  </a:moveTo>
                  <a:cubicBezTo>
                    <a:pt x="771525" y="374602"/>
                    <a:pt x="775451" y="375256"/>
                    <a:pt x="778723" y="375910"/>
                  </a:cubicBezTo>
                  <a:cubicBezTo>
                    <a:pt x="803590" y="379182"/>
                    <a:pt x="827802" y="383763"/>
                    <a:pt x="852670" y="388998"/>
                  </a:cubicBezTo>
                  <a:cubicBezTo>
                    <a:pt x="858559" y="390307"/>
                    <a:pt x="860522" y="394888"/>
                    <a:pt x="861831" y="399468"/>
                  </a:cubicBezTo>
                  <a:cubicBezTo>
                    <a:pt x="863140" y="407975"/>
                    <a:pt x="865757" y="415828"/>
                    <a:pt x="865103" y="423026"/>
                  </a:cubicBezTo>
                  <a:cubicBezTo>
                    <a:pt x="865103" y="428261"/>
                    <a:pt x="865103" y="430879"/>
                    <a:pt x="865103" y="434151"/>
                  </a:cubicBezTo>
                  <a:cubicBezTo>
                    <a:pt x="865103" y="441349"/>
                    <a:pt x="861177" y="443967"/>
                    <a:pt x="854633" y="442004"/>
                  </a:cubicBezTo>
                  <a:cubicBezTo>
                    <a:pt x="845471" y="440040"/>
                    <a:pt x="836310" y="438732"/>
                    <a:pt x="827148" y="438077"/>
                  </a:cubicBezTo>
                  <a:cubicBezTo>
                    <a:pt x="819950" y="437423"/>
                    <a:pt x="812752" y="434151"/>
                    <a:pt x="807517" y="429570"/>
                  </a:cubicBezTo>
                  <a:cubicBezTo>
                    <a:pt x="793775" y="417791"/>
                    <a:pt x="782650" y="403395"/>
                    <a:pt x="772179" y="388344"/>
                  </a:cubicBezTo>
                  <a:cubicBezTo>
                    <a:pt x="769562" y="385726"/>
                    <a:pt x="768253" y="382454"/>
                    <a:pt x="769562" y="37852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354CF4CA-C885-489B-8F49-5CFB56027206}"/>
                </a:ext>
              </a:extLst>
            </p:cNvPr>
            <p:cNvSpPr/>
            <p:nvPr/>
          </p:nvSpPr>
          <p:spPr>
            <a:xfrm>
              <a:off x="6958484" y="549687"/>
              <a:ext cx="92269" cy="30101"/>
            </a:xfrm>
            <a:custGeom>
              <a:avLst/>
              <a:gdLst>
                <a:gd name="connsiteX0" fmla="*/ 92269 w 92269"/>
                <a:gd name="connsiteY0" fmla="*/ 30102 h 30101"/>
                <a:gd name="connsiteX1" fmla="*/ 92269 w 92269"/>
                <a:gd name="connsiteY1" fmla="*/ 30102 h 30101"/>
                <a:gd name="connsiteX2" fmla="*/ 0 w 92269"/>
                <a:gd name="connsiteY2" fmla="*/ 0 h 30101"/>
                <a:gd name="connsiteX3" fmla="*/ 92269 w 92269"/>
                <a:gd name="connsiteY3" fmla="*/ 30102 h 30101"/>
                <a:gd name="connsiteX4" fmla="*/ 92269 w 92269"/>
                <a:gd name="connsiteY4" fmla="*/ 30102 h 3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9" h="30101">
                  <a:moveTo>
                    <a:pt x="92269" y="30102"/>
                  </a:moveTo>
                  <a:cubicBezTo>
                    <a:pt x="92269" y="30102"/>
                    <a:pt x="92269" y="30102"/>
                    <a:pt x="92269" y="30102"/>
                  </a:cubicBezTo>
                  <a:cubicBezTo>
                    <a:pt x="61513" y="20286"/>
                    <a:pt x="30102" y="10470"/>
                    <a:pt x="0" y="0"/>
                  </a:cubicBezTo>
                  <a:cubicBezTo>
                    <a:pt x="30756" y="10470"/>
                    <a:pt x="61513" y="19632"/>
                    <a:pt x="92269" y="30102"/>
                  </a:cubicBezTo>
                  <a:cubicBezTo>
                    <a:pt x="92269" y="30102"/>
                    <a:pt x="92269" y="30102"/>
                    <a:pt x="92269" y="3010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A67BE41D-2636-45C9-91D6-A62744D8C9EF}"/>
                </a:ext>
              </a:extLst>
            </p:cNvPr>
            <p:cNvSpPr/>
            <p:nvPr/>
          </p:nvSpPr>
          <p:spPr>
            <a:xfrm>
              <a:off x="6843312" y="475741"/>
              <a:ext cx="1963" cy="7852"/>
            </a:xfrm>
            <a:custGeom>
              <a:avLst/>
              <a:gdLst>
                <a:gd name="connsiteX0" fmla="*/ 1963 w 1963"/>
                <a:gd name="connsiteY0" fmla="*/ 7853 h 7852"/>
                <a:gd name="connsiteX1" fmla="*/ 0 w 1963"/>
                <a:gd name="connsiteY1" fmla="*/ 0 h 7852"/>
                <a:gd name="connsiteX2" fmla="*/ 1963 w 1963"/>
                <a:gd name="connsiteY2" fmla="*/ 7853 h 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3" h="7852">
                  <a:moveTo>
                    <a:pt x="1963" y="7853"/>
                  </a:moveTo>
                  <a:cubicBezTo>
                    <a:pt x="1309" y="5235"/>
                    <a:pt x="654" y="2618"/>
                    <a:pt x="0" y="0"/>
                  </a:cubicBezTo>
                  <a:cubicBezTo>
                    <a:pt x="654" y="2618"/>
                    <a:pt x="1309" y="5235"/>
                    <a:pt x="1963" y="785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3F7202-CF25-4BD1-861C-9366E42974EE}"/>
                </a:ext>
              </a:extLst>
            </p:cNvPr>
            <p:cNvSpPr/>
            <p:nvPr/>
          </p:nvSpPr>
          <p:spPr>
            <a:xfrm>
              <a:off x="6711125" y="155090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  <a:gd name="connsiteX3" fmla="*/ 0 w 6543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B98EAD83-D43E-47EB-83AD-A4F5A3E79D8D}"/>
                </a:ext>
              </a:extLst>
            </p:cNvPr>
            <p:cNvSpPr/>
            <p:nvPr/>
          </p:nvSpPr>
          <p:spPr>
            <a:xfrm>
              <a:off x="6711125" y="155090"/>
              <a:ext cx="30756" cy="24212"/>
            </a:xfrm>
            <a:custGeom>
              <a:avLst/>
              <a:gdLst>
                <a:gd name="connsiteX0" fmla="*/ 30756 w 30756"/>
                <a:gd name="connsiteY0" fmla="*/ 24212 h 24212"/>
                <a:gd name="connsiteX1" fmla="*/ 0 w 30756"/>
                <a:gd name="connsiteY1" fmla="*/ 0 h 24212"/>
                <a:gd name="connsiteX2" fmla="*/ 0 w 30756"/>
                <a:gd name="connsiteY2" fmla="*/ 0 h 24212"/>
                <a:gd name="connsiteX3" fmla="*/ 30756 w 30756"/>
                <a:gd name="connsiteY3" fmla="*/ 24212 h 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56" h="24212">
                  <a:moveTo>
                    <a:pt x="30756" y="24212"/>
                  </a:moveTo>
                  <a:cubicBezTo>
                    <a:pt x="21595" y="14397"/>
                    <a:pt x="12434" y="523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34" y="5890"/>
                    <a:pt x="21595" y="15051"/>
                    <a:pt x="30756" y="2421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F342443D-C8EB-4965-84CE-4A1474F8A313}"/>
                </a:ext>
              </a:extLst>
            </p:cNvPr>
            <p:cNvSpPr/>
            <p:nvPr/>
          </p:nvSpPr>
          <p:spPr>
            <a:xfrm>
              <a:off x="6832841" y="435168"/>
              <a:ext cx="3926" cy="17668"/>
            </a:xfrm>
            <a:custGeom>
              <a:avLst/>
              <a:gdLst>
                <a:gd name="connsiteX0" fmla="*/ 3927 w 3926"/>
                <a:gd name="connsiteY0" fmla="*/ 17668 h 17668"/>
                <a:gd name="connsiteX1" fmla="*/ 0 w 3926"/>
                <a:gd name="connsiteY1" fmla="*/ 0 h 17668"/>
                <a:gd name="connsiteX2" fmla="*/ 3927 w 3926"/>
                <a:gd name="connsiteY2" fmla="*/ 17668 h 1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6" h="17668">
                  <a:moveTo>
                    <a:pt x="3927" y="17668"/>
                  </a:moveTo>
                  <a:cubicBezTo>
                    <a:pt x="2618" y="11779"/>
                    <a:pt x="1309" y="5890"/>
                    <a:pt x="0" y="0"/>
                  </a:cubicBezTo>
                  <a:cubicBezTo>
                    <a:pt x="1309" y="5235"/>
                    <a:pt x="2618" y="11125"/>
                    <a:pt x="3927" y="1766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398DEBA-6CFC-4E38-8652-55D9C54D12F6}"/>
                </a:ext>
              </a:extLst>
            </p:cNvPr>
            <p:cNvSpPr/>
            <p:nvPr/>
          </p:nvSpPr>
          <p:spPr>
            <a:xfrm>
              <a:off x="6900244" y="616434"/>
              <a:ext cx="17668" cy="1963"/>
            </a:xfrm>
            <a:custGeom>
              <a:avLst/>
              <a:gdLst>
                <a:gd name="connsiteX0" fmla="*/ 17668 w 17668"/>
                <a:gd name="connsiteY0" fmla="*/ 0 h 1963"/>
                <a:gd name="connsiteX1" fmla="*/ 0 w 17668"/>
                <a:gd name="connsiteY1" fmla="*/ 1963 h 1963"/>
                <a:gd name="connsiteX2" fmla="*/ 17668 w 17668"/>
                <a:gd name="connsiteY2" fmla="*/ 0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68" h="1963">
                  <a:moveTo>
                    <a:pt x="17668" y="0"/>
                  </a:moveTo>
                  <a:cubicBezTo>
                    <a:pt x="11779" y="654"/>
                    <a:pt x="5889" y="1309"/>
                    <a:pt x="0" y="1963"/>
                  </a:cubicBezTo>
                  <a:cubicBezTo>
                    <a:pt x="5889" y="1309"/>
                    <a:pt x="11779" y="654"/>
                    <a:pt x="17668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9B68A1A7-C7FD-45CA-B6A8-54363A26E94D}"/>
                </a:ext>
              </a:extLst>
            </p:cNvPr>
            <p:cNvSpPr/>
            <p:nvPr/>
          </p:nvSpPr>
          <p:spPr>
            <a:xfrm>
              <a:off x="6433664" y="182574"/>
              <a:ext cx="38609" cy="41880"/>
            </a:xfrm>
            <a:custGeom>
              <a:avLst/>
              <a:gdLst>
                <a:gd name="connsiteX0" fmla="*/ 38609 w 38609"/>
                <a:gd name="connsiteY0" fmla="*/ 41881 h 41880"/>
                <a:gd name="connsiteX1" fmla="*/ 38609 w 38609"/>
                <a:gd name="connsiteY1" fmla="*/ 41881 h 41880"/>
                <a:gd name="connsiteX2" fmla="*/ 38609 w 38609"/>
                <a:gd name="connsiteY2" fmla="*/ 41881 h 41880"/>
                <a:gd name="connsiteX3" fmla="*/ 0 w 38609"/>
                <a:gd name="connsiteY3" fmla="*/ 0 h 41880"/>
                <a:gd name="connsiteX4" fmla="*/ 38609 w 38609"/>
                <a:gd name="connsiteY4" fmla="*/ 41881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09" h="41880">
                  <a:moveTo>
                    <a:pt x="38609" y="41881"/>
                  </a:moveTo>
                  <a:cubicBezTo>
                    <a:pt x="38609" y="41881"/>
                    <a:pt x="38609" y="41881"/>
                    <a:pt x="38609" y="41881"/>
                  </a:cubicBezTo>
                  <a:cubicBezTo>
                    <a:pt x="38609" y="41881"/>
                    <a:pt x="38609" y="41881"/>
                    <a:pt x="38609" y="41881"/>
                  </a:cubicBezTo>
                  <a:cubicBezTo>
                    <a:pt x="23558" y="30102"/>
                    <a:pt x="11779" y="15051"/>
                    <a:pt x="0" y="0"/>
                  </a:cubicBezTo>
                  <a:cubicBezTo>
                    <a:pt x="12434" y="15051"/>
                    <a:pt x="24212" y="30102"/>
                    <a:pt x="38609" y="418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3FAD4AA3-24A5-4D6C-B5C6-3D9A65E156A0}"/>
                </a:ext>
              </a:extLst>
            </p:cNvPr>
            <p:cNvSpPr/>
            <p:nvPr/>
          </p:nvSpPr>
          <p:spPr>
            <a:xfrm>
              <a:off x="6706544" y="412919"/>
              <a:ext cx="140039" cy="83107"/>
            </a:xfrm>
            <a:custGeom>
              <a:avLst/>
              <a:gdLst>
                <a:gd name="connsiteX0" fmla="*/ 140039 w 140039"/>
                <a:gd name="connsiteY0" fmla="*/ 83107 h 83107"/>
                <a:gd name="connsiteX1" fmla="*/ 140039 w 140039"/>
                <a:gd name="connsiteY1" fmla="*/ 83107 h 83107"/>
                <a:gd name="connsiteX2" fmla="*/ 0 w 140039"/>
                <a:gd name="connsiteY2" fmla="*/ 0 h 83107"/>
                <a:gd name="connsiteX3" fmla="*/ 140039 w 140039"/>
                <a:gd name="connsiteY3" fmla="*/ 83107 h 83107"/>
                <a:gd name="connsiteX4" fmla="*/ 140039 w 140039"/>
                <a:gd name="connsiteY4" fmla="*/ 83107 h 8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039" h="83107">
                  <a:moveTo>
                    <a:pt x="140039" y="83107"/>
                  </a:moveTo>
                  <a:cubicBezTo>
                    <a:pt x="140039" y="83107"/>
                    <a:pt x="140039" y="83107"/>
                    <a:pt x="140039" y="83107"/>
                  </a:cubicBezTo>
                  <a:cubicBezTo>
                    <a:pt x="92269" y="56932"/>
                    <a:pt x="45153" y="30102"/>
                    <a:pt x="0" y="0"/>
                  </a:cubicBezTo>
                  <a:cubicBezTo>
                    <a:pt x="45153" y="29448"/>
                    <a:pt x="92269" y="56932"/>
                    <a:pt x="140039" y="83107"/>
                  </a:cubicBezTo>
                  <a:cubicBezTo>
                    <a:pt x="140039" y="83107"/>
                    <a:pt x="140039" y="83107"/>
                    <a:pt x="140039" y="8310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317B7D37-E64C-4EA9-AB03-75B2BBF5E041}"/>
                </a:ext>
              </a:extLst>
            </p:cNvPr>
            <p:cNvSpPr/>
            <p:nvPr/>
          </p:nvSpPr>
          <p:spPr>
            <a:xfrm>
              <a:off x="6401599" y="235580"/>
              <a:ext cx="61512" cy="20940"/>
            </a:xfrm>
            <a:custGeom>
              <a:avLst/>
              <a:gdLst>
                <a:gd name="connsiteX0" fmla="*/ 61512 w 61512"/>
                <a:gd name="connsiteY0" fmla="*/ 20940 h 20940"/>
                <a:gd name="connsiteX1" fmla="*/ 61512 w 61512"/>
                <a:gd name="connsiteY1" fmla="*/ 20940 h 20940"/>
                <a:gd name="connsiteX2" fmla="*/ 0 w 61512"/>
                <a:gd name="connsiteY2" fmla="*/ 0 h 20940"/>
                <a:gd name="connsiteX3" fmla="*/ 61512 w 61512"/>
                <a:gd name="connsiteY3" fmla="*/ 20940 h 20940"/>
                <a:gd name="connsiteX4" fmla="*/ 61512 w 61512"/>
                <a:gd name="connsiteY4" fmla="*/ 20940 h 2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20940">
                  <a:moveTo>
                    <a:pt x="61512" y="20940"/>
                  </a:moveTo>
                  <a:cubicBezTo>
                    <a:pt x="61512" y="20940"/>
                    <a:pt x="61512" y="20940"/>
                    <a:pt x="61512" y="20940"/>
                  </a:cubicBezTo>
                  <a:cubicBezTo>
                    <a:pt x="40572" y="14397"/>
                    <a:pt x="20941" y="4581"/>
                    <a:pt x="0" y="0"/>
                  </a:cubicBezTo>
                  <a:cubicBezTo>
                    <a:pt x="21595" y="4581"/>
                    <a:pt x="41226" y="14397"/>
                    <a:pt x="61512" y="20940"/>
                  </a:cubicBezTo>
                  <a:cubicBezTo>
                    <a:pt x="61512" y="20940"/>
                    <a:pt x="61512" y="20940"/>
                    <a:pt x="61512" y="2094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0C48DC8-6902-441F-B4AF-E1822027F74B}"/>
                </a:ext>
              </a:extLst>
            </p:cNvPr>
            <p:cNvSpPr/>
            <p:nvPr/>
          </p:nvSpPr>
          <p:spPr>
            <a:xfrm>
              <a:off x="7632860" y="457125"/>
              <a:ext cx="554909" cy="286915"/>
            </a:xfrm>
            <a:custGeom>
              <a:avLst/>
              <a:gdLst>
                <a:gd name="connsiteX0" fmla="*/ 42835 w 554909"/>
                <a:gd name="connsiteY0" fmla="*/ 286916 h 286915"/>
                <a:gd name="connsiteX1" fmla="*/ 108274 w 554909"/>
                <a:gd name="connsiteY1" fmla="*/ 277100 h 286915"/>
                <a:gd name="connsiteX2" fmla="*/ 225409 w 554909"/>
                <a:gd name="connsiteY2" fmla="*/ 209698 h 286915"/>
                <a:gd name="connsiteX3" fmla="*/ 272525 w 554909"/>
                <a:gd name="connsiteY3" fmla="*/ 178941 h 286915"/>
                <a:gd name="connsiteX4" fmla="*/ 294775 w 554909"/>
                <a:gd name="connsiteY4" fmla="*/ 169126 h 286915"/>
                <a:gd name="connsiteX5" fmla="*/ 414528 w 554909"/>
                <a:gd name="connsiteY5" fmla="*/ 122664 h 286915"/>
                <a:gd name="connsiteX6" fmla="*/ 536899 w 554909"/>
                <a:gd name="connsiteY6" fmla="*/ 70313 h 286915"/>
                <a:gd name="connsiteX7" fmla="*/ 554567 w 554909"/>
                <a:gd name="connsiteY7" fmla="*/ 34976 h 286915"/>
                <a:gd name="connsiteX8" fmla="*/ 525120 w 554909"/>
                <a:gd name="connsiteY8" fmla="*/ 6183 h 286915"/>
                <a:gd name="connsiteX9" fmla="*/ 459681 w 554909"/>
                <a:gd name="connsiteY9" fmla="*/ 293 h 286915"/>
                <a:gd name="connsiteX10" fmla="*/ 264673 w 554909"/>
                <a:gd name="connsiteY10" fmla="*/ 8800 h 286915"/>
                <a:gd name="connsiteX11" fmla="*/ 227372 w 554909"/>
                <a:gd name="connsiteY11" fmla="*/ 11418 h 286915"/>
                <a:gd name="connsiteX12" fmla="*/ 173713 w 554909"/>
                <a:gd name="connsiteY12" fmla="*/ 31704 h 286915"/>
                <a:gd name="connsiteX13" fmla="*/ 83407 w 554909"/>
                <a:gd name="connsiteY13" fmla="*/ 125936 h 286915"/>
                <a:gd name="connsiteX14" fmla="*/ 74246 w 554909"/>
                <a:gd name="connsiteY14" fmla="*/ 139024 h 286915"/>
                <a:gd name="connsiteX15" fmla="*/ 16005 w 554909"/>
                <a:gd name="connsiteY15" fmla="*/ 221477 h 286915"/>
                <a:gd name="connsiteX16" fmla="*/ 7498 w 554909"/>
                <a:gd name="connsiteY16" fmla="*/ 236528 h 286915"/>
                <a:gd name="connsiteX17" fmla="*/ 42835 w 554909"/>
                <a:gd name="connsiteY17" fmla="*/ 286916 h 286915"/>
                <a:gd name="connsiteX18" fmla="*/ 82098 w 554909"/>
                <a:gd name="connsiteY18" fmla="*/ 184177 h 286915"/>
                <a:gd name="connsiteX19" fmla="*/ 114163 w 554909"/>
                <a:gd name="connsiteY19" fmla="*/ 123973 h 286915"/>
                <a:gd name="connsiteX20" fmla="*/ 150809 w 554909"/>
                <a:gd name="connsiteY20" fmla="*/ 78820 h 286915"/>
                <a:gd name="connsiteX21" fmla="*/ 191381 w 554909"/>
                <a:gd name="connsiteY21" fmla="*/ 46755 h 286915"/>
                <a:gd name="connsiteX22" fmla="*/ 242424 w 554909"/>
                <a:gd name="connsiteY22" fmla="*/ 31049 h 286915"/>
                <a:gd name="connsiteX23" fmla="*/ 339927 w 554909"/>
                <a:gd name="connsiteY23" fmla="*/ 29086 h 286915"/>
                <a:gd name="connsiteX24" fmla="*/ 445284 w 554909"/>
                <a:gd name="connsiteY24" fmla="*/ 22542 h 286915"/>
                <a:gd name="connsiteX25" fmla="*/ 517921 w 554909"/>
                <a:gd name="connsiteY25" fmla="*/ 27123 h 286915"/>
                <a:gd name="connsiteX26" fmla="*/ 531663 w 554909"/>
                <a:gd name="connsiteY26" fmla="*/ 36939 h 286915"/>
                <a:gd name="connsiteX27" fmla="*/ 523156 w 554909"/>
                <a:gd name="connsiteY27" fmla="*/ 53953 h 286915"/>
                <a:gd name="connsiteX28" fmla="*/ 407329 w 554909"/>
                <a:gd name="connsiteY28" fmla="*/ 103687 h 286915"/>
                <a:gd name="connsiteX29" fmla="*/ 290848 w 554909"/>
                <a:gd name="connsiteY29" fmla="*/ 149494 h 286915"/>
                <a:gd name="connsiteX30" fmla="*/ 263364 w 554909"/>
                <a:gd name="connsiteY30" fmla="*/ 161927 h 286915"/>
                <a:gd name="connsiteX31" fmla="*/ 213630 w 554909"/>
                <a:gd name="connsiteY31" fmla="*/ 195301 h 286915"/>
                <a:gd name="connsiteX32" fmla="*/ 91914 w 554909"/>
                <a:gd name="connsiteY32" fmla="*/ 262049 h 286915"/>
                <a:gd name="connsiteX33" fmla="*/ 33019 w 554909"/>
                <a:gd name="connsiteY33" fmla="*/ 263358 h 286915"/>
                <a:gd name="connsiteX34" fmla="*/ 82098 w 554909"/>
                <a:gd name="connsiteY34" fmla="*/ 184177 h 28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54909" h="286915">
                  <a:moveTo>
                    <a:pt x="42835" y="286916"/>
                  </a:moveTo>
                  <a:cubicBezTo>
                    <a:pt x="61812" y="284298"/>
                    <a:pt x="84716" y="281681"/>
                    <a:pt x="108274" y="277100"/>
                  </a:cubicBezTo>
                  <a:cubicBezTo>
                    <a:pt x="154735" y="267938"/>
                    <a:pt x="192036" y="241763"/>
                    <a:pt x="225409" y="209698"/>
                  </a:cubicBezTo>
                  <a:cubicBezTo>
                    <a:pt x="239152" y="195956"/>
                    <a:pt x="254203" y="185485"/>
                    <a:pt x="272525" y="178941"/>
                  </a:cubicBezTo>
                  <a:cubicBezTo>
                    <a:pt x="280378" y="176324"/>
                    <a:pt x="286922" y="171743"/>
                    <a:pt x="294775" y="169126"/>
                  </a:cubicBezTo>
                  <a:cubicBezTo>
                    <a:pt x="334692" y="152766"/>
                    <a:pt x="372647" y="133134"/>
                    <a:pt x="414528" y="122664"/>
                  </a:cubicBezTo>
                  <a:cubicBezTo>
                    <a:pt x="457718" y="111539"/>
                    <a:pt x="498944" y="93871"/>
                    <a:pt x="536899" y="70313"/>
                  </a:cubicBezTo>
                  <a:cubicBezTo>
                    <a:pt x="549987" y="62460"/>
                    <a:pt x="556531" y="50681"/>
                    <a:pt x="554567" y="34976"/>
                  </a:cubicBezTo>
                  <a:cubicBezTo>
                    <a:pt x="552604" y="19270"/>
                    <a:pt x="542134" y="8800"/>
                    <a:pt x="525120" y="6183"/>
                  </a:cubicBezTo>
                  <a:cubicBezTo>
                    <a:pt x="503525" y="2256"/>
                    <a:pt x="481930" y="-1016"/>
                    <a:pt x="459681" y="293"/>
                  </a:cubicBezTo>
                  <a:cubicBezTo>
                    <a:pt x="394896" y="2911"/>
                    <a:pt x="330112" y="10109"/>
                    <a:pt x="264673" y="8800"/>
                  </a:cubicBezTo>
                  <a:cubicBezTo>
                    <a:pt x="252240" y="8800"/>
                    <a:pt x="239806" y="9455"/>
                    <a:pt x="227372" y="11418"/>
                  </a:cubicBezTo>
                  <a:cubicBezTo>
                    <a:pt x="207741" y="13381"/>
                    <a:pt x="188764" y="18616"/>
                    <a:pt x="173713" y="31704"/>
                  </a:cubicBezTo>
                  <a:cubicBezTo>
                    <a:pt x="140339" y="59843"/>
                    <a:pt x="101730" y="83401"/>
                    <a:pt x="83407" y="125936"/>
                  </a:cubicBezTo>
                  <a:cubicBezTo>
                    <a:pt x="81444" y="130517"/>
                    <a:pt x="77517" y="134443"/>
                    <a:pt x="74246" y="139024"/>
                  </a:cubicBezTo>
                  <a:cubicBezTo>
                    <a:pt x="54614" y="165854"/>
                    <a:pt x="37599" y="195301"/>
                    <a:pt x="16005" y="221477"/>
                  </a:cubicBezTo>
                  <a:cubicBezTo>
                    <a:pt x="12079" y="226057"/>
                    <a:pt x="10115" y="231293"/>
                    <a:pt x="7498" y="236528"/>
                  </a:cubicBezTo>
                  <a:cubicBezTo>
                    <a:pt x="-8862" y="269247"/>
                    <a:pt x="954" y="285607"/>
                    <a:pt x="42835" y="286916"/>
                  </a:cubicBezTo>
                  <a:close/>
                  <a:moveTo>
                    <a:pt x="82098" y="184177"/>
                  </a:moveTo>
                  <a:cubicBezTo>
                    <a:pt x="91914" y="163890"/>
                    <a:pt x="103693" y="144259"/>
                    <a:pt x="114163" y="123973"/>
                  </a:cubicBezTo>
                  <a:cubicBezTo>
                    <a:pt x="123325" y="106304"/>
                    <a:pt x="133141" y="89290"/>
                    <a:pt x="150809" y="78820"/>
                  </a:cubicBezTo>
                  <a:cubicBezTo>
                    <a:pt x="165860" y="69658"/>
                    <a:pt x="176985" y="55916"/>
                    <a:pt x="191381" y="46755"/>
                  </a:cubicBezTo>
                  <a:cubicBezTo>
                    <a:pt x="207086" y="36285"/>
                    <a:pt x="224100" y="32358"/>
                    <a:pt x="242424" y="31049"/>
                  </a:cubicBezTo>
                  <a:cubicBezTo>
                    <a:pt x="275143" y="28432"/>
                    <a:pt x="307208" y="31704"/>
                    <a:pt x="339927" y="29086"/>
                  </a:cubicBezTo>
                  <a:cubicBezTo>
                    <a:pt x="375265" y="25814"/>
                    <a:pt x="409947" y="24505"/>
                    <a:pt x="445284" y="22542"/>
                  </a:cubicBezTo>
                  <a:cubicBezTo>
                    <a:pt x="469496" y="20579"/>
                    <a:pt x="493709" y="23197"/>
                    <a:pt x="517921" y="27123"/>
                  </a:cubicBezTo>
                  <a:cubicBezTo>
                    <a:pt x="523811" y="28432"/>
                    <a:pt x="530355" y="29741"/>
                    <a:pt x="531663" y="36939"/>
                  </a:cubicBezTo>
                  <a:cubicBezTo>
                    <a:pt x="532972" y="44792"/>
                    <a:pt x="529700" y="50027"/>
                    <a:pt x="523156" y="53953"/>
                  </a:cubicBezTo>
                  <a:cubicBezTo>
                    <a:pt x="487165" y="76202"/>
                    <a:pt x="447902" y="92562"/>
                    <a:pt x="407329" y="103687"/>
                  </a:cubicBezTo>
                  <a:cubicBezTo>
                    <a:pt x="366758" y="114811"/>
                    <a:pt x="329457" y="133789"/>
                    <a:pt x="290848" y="149494"/>
                  </a:cubicBezTo>
                  <a:cubicBezTo>
                    <a:pt x="281687" y="153420"/>
                    <a:pt x="272525" y="158001"/>
                    <a:pt x="263364" y="161927"/>
                  </a:cubicBezTo>
                  <a:cubicBezTo>
                    <a:pt x="244387" y="169780"/>
                    <a:pt x="228027" y="180905"/>
                    <a:pt x="213630" y="195301"/>
                  </a:cubicBezTo>
                  <a:cubicBezTo>
                    <a:pt x="179602" y="229329"/>
                    <a:pt x="140339" y="254196"/>
                    <a:pt x="91914" y="262049"/>
                  </a:cubicBezTo>
                  <a:cubicBezTo>
                    <a:pt x="72937" y="265321"/>
                    <a:pt x="53305" y="265975"/>
                    <a:pt x="33019" y="263358"/>
                  </a:cubicBezTo>
                  <a:cubicBezTo>
                    <a:pt x="48724" y="235219"/>
                    <a:pt x="68356" y="211661"/>
                    <a:pt x="82098" y="18417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08A48024-A173-4684-B87F-7FA5D6B68FE7}"/>
                </a:ext>
              </a:extLst>
            </p:cNvPr>
            <p:cNvSpPr/>
            <p:nvPr/>
          </p:nvSpPr>
          <p:spPr>
            <a:xfrm>
              <a:off x="8216723" y="641787"/>
              <a:ext cx="403933" cy="196139"/>
            </a:xfrm>
            <a:custGeom>
              <a:avLst/>
              <a:gdLst>
                <a:gd name="connsiteX0" fmla="*/ 353522 w 403933"/>
                <a:gd name="connsiteY0" fmla="*/ 131047 h 196139"/>
                <a:gd name="connsiteX1" fmla="*/ 395403 w 403933"/>
                <a:gd name="connsiteY1" fmla="*/ 68225 h 196139"/>
                <a:gd name="connsiteX2" fmla="*/ 364647 w 403933"/>
                <a:gd name="connsiteY2" fmla="*/ 2132 h 196139"/>
                <a:gd name="connsiteX3" fmla="*/ 280231 w 403933"/>
                <a:gd name="connsiteY3" fmla="*/ 4095 h 196139"/>
                <a:gd name="connsiteX4" fmla="*/ 239004 w 403933"/>
                <a:gd name="connsiteY4" fmla="*/ 14565 h 196139"/>
                <a:gd name="connsiteX5" fmla="*/ 136265 w 403933"/>
                <a:gd name="connsiteY5" fmla="*/ 43359 h 196139"/>
                <a:gd name="connsiteX6" fmla="*/ 12585 w 403933"/>
                <a:gd name="connsiteY6" fmla="*/ 90475 h 196139"/>
                <a:gd name="connsiteX7" fmla="*/ 8659 w 403933"/>
                <a:gd name="connsiteY7" fmla="*/ 128429 h 196139"/>
                <a:gd name="connsiteX8" fmla="*/ 15857 w 403933"/>
                <a:gd name="connsiteY8" fmla="*/ 134319 h 196139"/>
                <a:gd name="connsiteX9" fmla="*/ 101582 w 403933"/>
                <a:gd name="connsiteY9" fmla="*/ 179472 h 196139"/>
                <a:gd name="connsiteX10" fmla="*/ 172256 w 403933"/>
                <a:gd name="connsiteY10" fmla="*/ 195831 h 196139"/>
                <a:gd name="connsiteX11" fmla="*/ 273687 w 403933"/>
                <a:gd name="connsiteY11" fmla="*/ 184707 h 196139"/>
                <a:gd name="connsiteX12" fmla="*/ 353522 w 403933"/>
                <a:gd name="connsiteY12" fmla="*/ 131047 h 196139"/>
                <a:gd name="connsiteX13" fmla="*/ 242276 w 403933"/>
                <a:gd name="connsiteY13" fmla="*/ 167038 h 196139"/>
                <a:gd name="connsiteX14" fmla="*/ 236386 w 403933"/>
                <a:gd name="connsiteY14" fmla="*/ 167693 h 196139"/>
                <a:gd name="connsiteX15" fmla="*/ 157860 w 403933"/>
                <a:gd name="connsiteY15" fmla="*/ 164421 h 196139"/>
                <a:gd name="connsiteX16" fmla="*/ 21747 w 403933"/>
                <a:gd name="connsiteY16" fmla="*/ 114033 h 196139"/>
                <a:gd name="connsiteX17" fmla="*/ 16511 w 403933"/>
                <a:gd name="connsiteY17" fmla="*/ 110106 h 196139"/>
                <a:gd name="connsiteX18" fmla="*/ 21092 w 403933"/>
                <a:gd name="connsiteY18" fmla="*/ 104217 h 196139"/>
                <a:gd name="connsiteX19" fmla="*/ 128412 w 403933"/>
                <a:gd name="connsiteY19" fmla="*/ 58410 h 196139"/>
                <a:gd name="connsiteX20" fmla="*/ 289392 w 403933"/>
                <a:gd name="connsiteY20" fmla="*/ 23727 h 196139"/>
                <a:gd name="connsiteX21" fmla="*/ 360066 w 403933"/>
                <a:gd name="connsiteY21" fmla="*/ 18492 h 196139"/>
                <a:gd name="connsiteX22" fmla="*/ 373154 w 403933"/>
                <a:gd name="connsiteY22" fmla="*/ 18492 h 196139"/>
                <a:gd name="connsiteX23" fmla="*/ 386241 w 403933"/>
                <a:gd name="connsiteY23" fmla="*/ 33543 h 196139"/>
                <a:gd name="connsiteX24" fmla="*/ 377734 w 403933"/>
                <a:gd name="connsiteY24" fmla="*/ 53829 h 196139"/>
                <a:gd name="connsiteX25" fmla="*/ 341089 w 403933"/>
                <a:gd name="connsiteY25" fmla="*/ 106180 h 196139"/>
                <a:gd name="connsiteX26" fmla="*/ 242276 w 403933"/>
                <a:gd name="connsiteY26" fmla="*/ 167038 h 19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3933" h="196139">
                  <a:moveTo>
                    <a:pt x="353522" y="131047"/>
                  </a:moveTo>
                  <a:cubicBezTo>
                    <a:pt x="368573" y="110761"/>
                    <a:pt x="381661" y="89166"/>
                    <a:pt x="395403" y="68225"/>
                  </a:cubicBezTo>
                  <a:cubicBezTo>
                    <a:pt x="414380" y="37469"/>
                    <a:pt x="400638" y="8022"/>
                    <a:pt x="364647" y="2132"/>
                  </a:cubicBezTo>
                  <a:cubicBezTo>
                    <a:pt x="336508" y="-3103"/>
                    <a:pt x="308369" y="2786"/>
                    <a:pt x="280231" y="4095"/>
                  </a:cubicBezTo>
                  <a:cubicBezTo>
                    <a:pt x="265834" y="4750"/>
                    <a:pt x="252092" y="9330"/>
                    <a:pt x="239004" y="14565"/>
                  </a:cubicBezTo>
                  <a:cubicBezTo>
                    <a:pt x="205630" y="27653"/>
                    <a:pt x="171602" y="38124"/>
                    <a:pt x="136265" y="43359"/>
                  </a:cubicBezTo>
                  <a:cubicBezTo>
                    <a:pt x="91112" y="49902"/>
                    <a:pt x="51194" y="68880"/>
                    <a:pt x="12585" y="90475"/>
                  </a:cubicBezTo>
                  <a:cubicBezTo>
                    <a:pt x="-3120" y="98982"/>
                    <a:pt x="-3774" y="115996"/>
                    <a:pt x="8659" y="128429"/>
                  </a:cubicBezTo>
                  <a:cubicBezTo>
                    <a:pt x="10622" y="130392"/>
                    <a:pt x="13239" y="132356"/>
                    <a:pt x="15857" y="134319"/>
                  </a:cubicBezTo>
                  <a:cubicBezTo>
                    <a:pt x="40724" y="156568"/>
                    <a:pt x="71480" y="167038"/>
                    <a:pt x="101582" y="179472"/>
                  </a:cubicBezTo>
                  <a:cubicBezTo>
                    <a:pt x="126449" y="189287"/>
                    <a:pt x="151316" y="195831"/>
                    <a:pt x="172256" y="195831"/>
                  </a:cubicBezTo>
                  <a:cubicBezTo>
                    <a:pt x="210211" y="197795"/>
                    <a:pt x="241622" y="189942"/>
                    <a:pt x="273687" y="184707"/>
                  </a:cubicBezTo>
                  <a:cubicBezTo>
                    <a:pt x="308369" y="178163"/>
                    <a:pt x="333236" y="157877"/>
                    <a:pt x="353522" y="131047"/>
                  </a:cubicBezTo>
                  <a:close/>
                  <a:moveTo>
                    <a:pt x="242276" y="167038"/>
                  </a:moveTo>
                  <a:cubicBezTo>
                    <a:pt x="240313" y="167038"/>
                    <a:pt x="238350" y="167038"/>
                    <a:pt x="236386" y="167693"/>
                  </a:cubicBezTo>
                  <a:cubicBezTo>
                    <a:pt x="209556" y="176200"/>
                    <a:pt x="184035" y="171619"/>
                    <a:pt x="157860" y="164421"/>
                  </a:cubicBezTo>
                  <a:cubicBezTo>
                    <a:pt x="111398" y="151333"/>
                    <a:pt x="66245" y="133664"/>
                    <a:pt x="21747" y="114033"/>
                  </a:cubicBezTo>
                  <a:cubicBezTo>
                    <a:pt x="19783" y="113378"/>
                    <a:pt x="17166" y="113378"/>
                    <a:pt x="16511" y="110106"/>
                  </a:cubicBezTo>
                  <a:cubicBezTo>
                    <a:pt x="16511" y="106834"/>
                    <a:pt x="19129" y="105526"/>
                    <a:pt x="21092" y="104217"/>
                  </a:cubicBezTo>
                  <a:cubicBezTo>
                    <a:pt x="55775" y="85894"/>
                    <a:pt x="90458" y="68880"/>
                    <a:pt x="128412" y="58410"/>
                  </a:cubicBezTo>
                  <a:cubicBezTo>
                    <a:pt x="181418" y="43359"/>
                    <a:pt x="235078" y="32888"/>
                    <a:pt x="289392" y="23727"/>
                  </a:cubicBezTo>
                  <a:cubicBezTo>
                    <a:pt x="311641" y="19801"/>
                    <a:pt x="333890" y="17837"/>
                    <a:pt x="360066" y="18492"/>
                  </a:cubicBezTo>
                  <a:cubicBezTo>
                    <a:pt x="362029" y="18492"/>
                    <a:pt x="367264" y="18492"/>
                    <a:pt x="373154" y="18492"/>
                  </a:cubicBezTo>
                  <a:cubicBezTo>
                    <a:pt x="383624" y="18492"/>
                    <a:pt x="388205" y="23727"/>
                    <a:pt x="386241" y="33543"/>
                  </a:cubicBezTo>
                  <a:cubicBezTo>
                    <a:pt x="384933" y="40741"/>
                    <a:pt x="382969" y="47939"/>
                    <a:pt x="377734" y="53829"/>
                  </a:cubicBezTo>
                  <a:cubicBezTo>
                    <a:pt x="362684" y="69534"/>
                    <a:pt x="352213" y="87857"/>
                    <a:pt x="341089" y="106180"/>
                  </a:cubicBezTo>
                  <a:cubicBezTo>
                    <a:pt x="318839" y="142826"/>
                    <a:pt x="286775" y="163766"/>
                    <a:pt x="242276" y="16703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DD4A758-82C1-4557-9C52-B84461055088}"/>
                </a:ext>
              </a:extLst>
            </p:cNvPr>
            <p:cNvSpPr/>
            <p:nvPr/>
          </p:nvSpPr>
          <p:spPr>
            <a:xfrm>
              <a:off x="7038974" y="325142"/>
              <a:ext cx="271241" cy="375324"/>
            </a:xfrm>
            <a:custGeom>
              <a:avLst/>
              <a:gdLst>
                <a:gd name="connsiteX0" fmla="*/ 270917 w 271241"/>
                <a:gd name="connsiteY0" fmla="*/ 329902 h 375324"/>
                <a:gd name="connsiteX1" fmla="*/ 227728 w 271241"/>
                <a:gd name="connsiteY1" fmla="*/ 196406 h 375324"/>
                <a:gd name="connsiteX2" fmla="*/ 168833 w 271241"/>
                <a:gd name="connsiteY2" fmla="*/ 125078 h 375324"/>
                <a:gd name="connsiteX3" fmla="*/ 103394 w 271241"/>
                <a:gd name="connsiteY3" fmla="*/ 36735 h 375324"/>
                <a:gd name="connsiteX4" fmla="*/ 27484 w 271241"/>
                <a:gd name="connsiteY4" fmla="*/ 89 h 375324"/>
                <a:gd name="connsiteX5" fmla="*/ 0 w 271241"/>
                <a:gd name="connsiteY5" fmla="*/ 29537 h 375324"/>
                <a:gd name="connsiteX6" fmla="*/ 12434 w 271241"/>
                <a:gd name="connsiteY6" fmla="*/ 66183 h 375324"/>
                <a:gd name="connsiteX7" fmla="*/ 51697 w 271241"/>
                <a:gd name="connsiteY7" fmla="*/ 151253 h 375324"/>
                <a:gd name="connsiteX8" fmla="*/ 87034 w 271241"/>
                <a:gd name="connsiteY8" fmla="*/ 244177 h 375324"/>
                <a:gd name="connsiteX9" fmla="*/ 126952 w 271241"/>
                <a:gd name="connsiteY9" fmla="*/ 297182 h 375324"/>
                <a:gd name="connsiteX10" fmla="*/ 180612 w 271241"/>
                <a:gd name="connsiteY10" fmla="*/ 335791 h 375324"/>
                <a:gd name="connsiteX11" fmla="*/ 237544 w 271241"/>
                <a:gd name="connsiteY11" fmla="*/ 372437 h 375324"/>
                <a:gd name="connsiteX12" fmla="*/ 267645 w 271241"/>
                <a:gd name="connsiteY12" fmla="*/ 358695 h 375324"/>
                <a:gd name="connsiteX13" fmla="*/ 270917 w 271241"/>
                <a:gd name="connsiteY13" fmla="*/ 329902 h 375324"/>
                <a:gd name="connsiteX14" fmla="*/ 255212 w 271241"/>
                <a:gd name="connsiteY14" fmla="*/ 354114 h 375324"/>
                <a:gd name="connsiteX15" fmla="*/ 244088 w 271241"/>
                <a:gd name="connsiteY15" fmla="*/ 358695 h 375324"/>
                <a:gd name="connsiteX16" fmla="*/ 196317 w 271241"/>
                <a:gd name="connsiteY16" fmla="*/ 324012 h 375324"/>
                <a:gd name="connsiteX17" fmla="*/ 143311 w 271241"/>
                <a:gd name="connsiteY17" fmla="*/ 272970 h 375324"/>
                <a:gd name="connsiteX18" fmla="*/ 109283 w 271241"/>
                <a:gd name="connsiteY18" fmla="*/ 216038 h 375324"/>
                <a:gd name="connsiteX19" fmla="*/ 38609 w 271241"/>
                <a:gd name="connsiteY19" fmla="*/ 64220 h 375324"/>
                <a:gd name="connsiteX20" fmla="*/ 18323 w 271241"/>
                <a:gd name="connsiteY20" fmla="*/ 27574 h 375324"/>
                <a:gd name="connsiteX21" fmla="*/ 22249 w 271241"/>
                <a:gd name="connsiteY21" fmla="*/ 15795 h 375324"/>
                <a:gd name="connsiteX22" fmla="*/ 45807 w 271241"/>
                <a:gd name="connsiteY22" fmla="*/ 13832 h 375324"/>
                <a:gd name="connsiteX23" fmla="*/ 93578 w 271241"/>
                <a:gd name="connsiteY23" fmla="*/ 43279 h 375324"/>
                <a:gd name="connsiteX24" fmla="*/ 118445 w 271241"/>
                <a:gd name="connsiteY24" fmla="*/ 75344 h 375324"/>
                <a:gd name="connsiteX25" fmla="*/ 121062 w 271241"/>
                <a:gd name="connsiteY25" fmla="*/ 77962 h 375324"/>
                <a:gd name="connsiteX26" fmla="*/ 221838 w 271241"/>
                <a:gd name="connsiteY26" fmla="*/ 208840 h 375324"/>
                <a:gd name="connsiteX27" fmla="*/ 258484 w 271241"/>
                <a:gd name="connsiteY27" fmla="*/ 324012 h 375324"/>
                <a:gd name="connsiteX28" fmla="*/ 255212 w 271241"/>
                <a:gd name="connsiteY28" fmla="*/ 354114 h 3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241" h="375324">
                  <a:moveTo>
                    <a:pt x="270917" y="329902"/>
                  </a:moveTo>
                  <a:cubicBezTo>
                    <a:pt x="270917" y="286712"/>
                    <a:pt x="251940" y="229126"/>
                    <a:pt x="227728" y="196406"/>
                  </a:cubicBezTo>
                  <a:cubicBezTo>
                    <a:pt x="209405" y="171539"/>
                    <a:pt x="188464" y="148636"/>
                    <a:pt x="168833" y="125078"/>
                  </a:cubicBezTo>
                  <a:cubicBezTo>
                    <a:pt x="145929" y="96939"/>
                    <a:pt x="126297" y="65528"/>
                    <a:pt x="103394" y="36735"/>
                  </a:cubicBezTo>
                  <a:cubicBezTo>
                    <a:pt x="83762" y="11868"/>
                    <a:pt x="59550" y="-1219"/>
                    <a:pt x="27484" y="89"/>
                  </a:cubicBezTo>
                  <a:cubicBezTo>
                    <a:pt x="10470" y="744"/>
                    <a:pt x="655" y="12523"/>
                    <a:pt x="0" y="29537"/>
                  </a:cubicBezTo>
                  <a:cubicBezTo>
                    <a:pt x="0" y="43279"/>
                    <a:pt x="5235" y="55058"/>
                    <a:pt x="12434" y="66183"/>
                  </a:cubicBezTo>
                  <a:cubicBezTo>
                    <a:pt x="29448" y="93013"/>
                    <a:pt x="40572" y="121806"/>
                    <a:pt x="51697" y="151253"/>
                  </a:cubicBezTo>
                  <a:cubicBezTo>
                    <a:pt x="62822" y="182664"/>
                    <a:pt x="73292" y="214075"/>
                    <a:pt x="87034" y="244177"/>
                  </a:cubicBezTo>
                  <a:cubicBezTo>
                    <a:pt x="96195" y="265117"/>
                    <a:pt x="111246" y="281477"/>
                    <a:pt x="126952" y="297182"/>
                  </a:cubicBezTo>
                  <a:cubicBezTo>
                    <a:pt x="143311" y="312888"/>
                    <a:pt x="164252" y="320740"/>
                    <a:pt x="180612" y="335791"/>
                  </a:cubicBezTo>
                  <a:cubicBezTo>
                    <a:pt x="197626" y="351497"/>
                    <a:pt x="216603" y="363276"/>
                    <a:pt x="237544" y="372437"/>
                  </a:cubicBezTo>
                  <a:cubicBezTo>
                    <a:pt x="252595" y="378981"/>
                    <a:pt x="263065" y="374400"/>
                    <a:pt x="267645" y="358695"/>
                  </a:cubicBezTo>
                  <a:cubicBezTo>
                    <a:pt x="271572" y="348225"/>
                    <a:pt x="271572" y="337754"/>
                    <a:pt x="270917" y="329902"/>
                  </a:cubicBezTo>
                  <a:close/>
                  <a:moveTo>
                    <a:pt x="255212" y="354114"/>
                  </a:moveTo>
                  <a:cubicBezTo>
                    <a:pt x="253249" y="360658"/>
                    <a:pt x="250631" y="363276"/>
                    <a:pt x="244088" y="358695"/>
                  </a:cubicBezTo>
                  <a:cubicBezTo>
                    <a:pt x="227073" y="348225"/>
                    <a:pt x="211368" y="337100"/>
                    <a:pt x="196317" y="324012"/>
                  </a:cubicBezTo>
                  <a:cubicBezTo>
                    <a:pt x="177340" y="308307"/>
                    <a:pt x="162943" y="288021"/>
                    <a:pt x="143311" y="272970"/>
                  </a:cubicBezTo>
                  <a:cubicBezTo>
                    <a:pt x="124989" y="258573"/>
                    <a:pt x="116482" y="236978"/>
                    <a:pt x="109283" y="216038"/>
                  </a:cubicBezTo>
                  <a:cubicBezTo>
                    <a:pt x="90306" y="163032"/>
                    <a:pt x="66748" y="112644"/>
                    <a:pt x="38609" y="64220"/>
                  </a:cubicBezTo>
                  <a:cubicBezTo>
                    <a:pt x="31411" y="52441"/>
                    <a:pt x="26830" y="39353"/>
                    <a:pt x="18323" y="27574"/>
                  </a:cubicBezTo>
                  <a:cubicBezTo>
                    <a:pt x="14397" y="22339"/>
                    <a:pt x="16360" y="18412"/>
                    <a:pt x="22249" y="15795"/>
                  </a:cubicBezTo>
                  <a:cubicBezTo>
                    <a:pt x="30102" y="11868"/>
                    <a:pt x="38609" y="11868"/>
                    <a:pt x="45807" y="13832"/>
                  </a:cubicBezTo>
                  <a:cubicBezTo>
                    <a:pt x="64785" y="17758"/>
                    <a:pt x="82453" y="25611"/>
                    <a:pt x="93578" y="43279"/>
                  </a:cubicBezTo>
                  <a:cubicBezTo>
                    <a:pt x="100776" y="54404"/>
                    <a:pt x="108629" y="65528"/>
                    <a:pt x="118445" y="75344"/>
                  </a:cubicBezTo>
                  <a:cubicBezTo>
                    <a:pt x="119099" y="75999"/>
                    <a:pt x="120408" y="76653"/>
                    <a:pt x="121062" y="77962"/>
                  </a:cubicBezTo>
                  <a:cubicBezTo>
                    <a:pt x="147892" y="127041"/>
                    <a:pt x="191736" y="162378"/>
                    <a:pt x="221838" y="208840"/>
                  </a:cubicBezTo>
                  <a:cubicBezTo>
                    <a:pt x="244088" y="243522"/>
                    <a:pt x="257175" y="282131"/>
                    <a:pt x="258484" y="324012"/>
                  </a:cubicBezTo>
                  <a:cubicBezTo>
                    <a:pt x="257830" y="334482"/>
                    <a:pt x="258484" y="344298"/>
                    <a:pt x="255212" y="35411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A891177D-7855-48CB-A85D-8D36B0DAF245}"/>
                </a:ext>
              </a:extLst>
            </p:cNvPr>
            <p:cNvSpPr/>
            <p:nvPr/>
          </p:nvSpPr>
          <p:spPr>
            <a:xfrm>
              <a:off x="7505267" y="589604"/>
              <a:ext cx="100407" cy="481630"/>
            </a:xfrm>
            <a:custGeom>
              <a:avLst/>
              <a:gdLst>
                <a:gd name="connsiteX0" fmla="*/ 100408 w 100407"/>
                <a:gd name="connsiteY0" fmla="*/ 1963 h 481630"/>
                <a:gd name="connsiteX1" fmla="*/ 95173 w 100407"/>
                <a:gd name="connsiteY1" fmla="*/ 0 h 481630"/>
                <a:gd name="connsiteX2" fmla="*/ 95173 w 100407"/>
                <a:gd name="connsiteY2" fmla="*/ 0 h 481630"/>
                <a:gd name="connsiteX3" fmla="*/ 91246 w 100407"/>
                <a:gd name="connsiteY3" fmla="*/ 5890 h 481630"/>
                <a:gd name="connsiteX4" fmla="*/ 38895 w 100407"/>
                <a:gd name="connsiteY4" fmla="*/ 92923 h 481630"/>
                <a:gd name="connsiteX5" fmla="*/ 2249 w 100407"/>
                <a:gd name="connsiteY5" fmla="*/ 331121 h 481630"/>
                <a:gd name="connsiteX6" fmla="*/ 29079 w 100407"/>
                <a:gd name="connsiteY6" fmla="*/ 461999 h 481630"/>
                <a:gd name="connsiteX7" fmla="*/ 44130 w 100407"/>
                <a:gd name="connsiteY7" fmla="*/ 481631 h 481630"/>
                <a:gd name="connsiteX8" fmla="*/ 42822 w 100407"/>
                <a:gd name="connsiteY8" fmla="*/ 475087 h 481630"/>
                <a:gd name="connsiteX9" fmla="*/ 20572 w 100407"/>
                <a:gd name="connsiteY9" fmla="*/ 375619 h 481630"/>
                <a:gd name="connsiteX10" fmla="*/ 14028 w 100407"/>
                <a:gd name="connsiteY10" fmla="*/ 278770 h 481630"/>
                <a:gd name="connsiteX11" fmla="*/ 29734 w 100407"/>
                <a:gd name="connsiteY11" fmla="*/ 170141 h 481630"/>
                <a:gd name="connsiteX12" fmla="*/ 100408 w 100407"/>
                <a:gd name="connsiteY12" fmla="*/ 1963 h 48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407" h="481630">
                  <a:moveTo>
                    <a:pt x="100408" y="1963"/>
                  </a:moveTo>
                  <a:cubicBezTo>
                    <a:pt x="98445" y="1309"/>
                    <a:pt x="97136" y="654"/>
                    <a:pt x="95173" y="0"/>
                  </a:cubicBezTo>
                  <a:cubicBezTo>
                    <a:pt x="95173" y="0"/>
                    <a:pt x="95173" y="0"/>
                    <a:pt x="95173" y="0"/>
                  </a:cubicBezTo>
                  <a:cubicBezTo>
                    <a:pt x="93864" y="1963"/>
                    <a:pt x="92555" y="3926"/>
                    <a:pt x="91246" y="5890"/>
                  </a:cubicBezTo>
                  <a:cubicBezTo>
                    <a:pt x="72269" y="34028"/>
                    <a:pt x="50674" y="60858"/>
                    <a:pt x="38895" y="92923"/>
                  </a:cubicBezTo>
                  <a:cubicBezTo>
                    <a:pt x="10102" y="169487"/>
                    <a:pt x="-6258" y="248668"/>
                    <a:pt x="2249" y="331121"/>
                  </a:cubicBezTo>
                  <a:cubicBezTo>
                    <a:pt x="6830" y="375619"/>
                    <a:pt x="8793" y="420772"/>
                    <a:pt x="29079" y="461999"/>
                  </a:cubicBezTo>
                  <a:cubicBezTo>
                    <a:pt x="32351" y="468543"/>
                    <a:pt x="34314" y="477050"/>
                    <a:pt x="44130" y="481631"/>
                  </a:cubicBezTo>
                  <a:cubicBezTo>
                    <a:pt x="43476" y="478359"/>
                    <a:pt x="42822" y="476395"/>
                    <a:pt x="42822" y="475087"/>
                  </a:cubicBezTo>
                  <a:cubicBezTo>
                    <a:pt x="34969" y="442367"/>
                    <a:pt x="21881" y="410956"/>
                    <a:pt x="20572" y="375619"/>
                  </a:cubicBezTo>
                  <a:cubicBezTo>
                    <a:pt x="19918" y="343554"/>
                    <a:pt x="13374" y="310835"/>
                    <a:pt x="14028" y="278770"/>
                  </a:cubicBezTo>
                  <a:cubicBezTo>
                    <a:pt x="14682" y="242124"/>
                    <a:pt x="21881" y="206133"/>
                    <a:pt x="29734" y="170141"/>
                  </a:cubicBezTo>
                  <a:cubicBezTo>
                    <a:pt x="42822" y="109937"/>
                    <a:pt x="65725" y="53660"/>
                    <a:pt x="100408" y="196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5B73B63F-8AA3-44C2-8F1F-FFFA7DFB3678}"/>
                </a:ext>
              </a:extLst>
            </p:cNvPr>
            <p:cNvSpPr/>
            <p:nvPr/>
          </p:nvSpPr>
          <p:spPr>
            <a:xfrm>
              <a:off x="7596514" y="589604"/>
              <a:ext cx="3926" cy="5889"/>
            </a:xfrm>
            <a:custGeom>
              <a:avLst/>
              <a:gdLst>
                <a:gd name="connsiteX0" fmla="*/ 3927 w 3926"/>
                <a:gd name="connsiteY0" fmla="*/ 0 h 5889"/>
                <a:gd name="connsiteX1" fmla="*/ 3927 w 3926"/>
                <a:gd name="connsiteY1" fmla="*/ 0 h 5889"/>
                <a:gd name="connsiteX2" fmla="*/ 0 w 3926"/>
                <a:gd name="connsiteY2" fmla="*/ 5890 h 5889"/>
                <a:gd name="connsiteX3" fmla="*/ 3927 w 3926"/>
                <a:gd name="connsiteY3" fmla="*/ 0 h 5889"/>
                <a:gd name="connsiteX4" fmla="*/ 3927 w 3926"/>
                <a:gd name="connsiteY4" fmla="*/ 0 h 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" h="5889">
                  <a:moveTo>
                    <a:pt x="3927" y="0"/>
                  </a:moveTo>
                  <a:lnTo>
                    <a:pt x="3927" y="0"/>
                  </a:lnTo>
                  <a:cubicBezTo>
                    <a:pt x="2618" y="1963"/>
                    <a:pt x="1309" y="3926"/>
                    <a:pt x="0" y="5890"/>
                  </a:cubicBezTo>
                  <a:cubicBezTo>
                    <a:pt x="1309" y="3926"/>
                    <a:pt x="2618" y="1963"/>
                    <a:pt x="3927" y="0"/>
                  </a:cubicBezTo>
                  <a:cubicBezTo>
                    <a:pt x="3927" y="0"/>
                    <a:pt x="3927" y="0"/>
                    <a:pt x="3927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519EACBA-6286-43E7-BFDA-3AC063065654}"/>
                </a:ext>
              </a:extLst>
            </p:cNvPr>
            <p:cNvSpPr/>
            <p:nvPr/>
          </p:nvSpPr>
          <p:spPr>
            <a:xfrm>
              <a:off x="7552585" y="866700"/>
              <a:ext cx="106596" cy="127896"/>
            </a:xfrm>
            <a:custGeom>
              <a:avLst/>
              <a:gdLst>
                <a:gd name="connsiteX0" fmla="*/ 36076 w 106596"/>
                <a:gd name="connsiteY0" fmla="*/ 120773 h 127896"/>
                <a:gd name="connsiteX1" fmla="*/ 74685 w 106596"/>
                <a:gd name="connsiteY1" fmla="*/ 101141 h 127896"/>
                <a:gd name="connsiteX2" fmla="*/ 96279 w 106596"/>
                <a:gd name="connsiteY2" fmla="*/ 90017 h 127896"/>
                <a:gd name="connsiteX3" fmla="*/ 105441 w 106596"/>
                <a:gd name="connsiteY3" fmla="*/ 74311 h 127896"/>
                <a:gd name="connsiteX4" fmla="*/ 65523 w 106596"/>
                <a:gd name="connsiteY4" fmla="*/ 4292 h 127896"/>
                <a:gd name="connsiteX5" fmla="*/ 15135 w 106596"/>
                <a:gd name="connsiteY5" fmla="*/ 22615 h 127896"/>
                <a:gd name="connsiteX6" fmla="*/ 84 w 106596"/>
                <a:gd name="connsiteY6" fmla="*/ 81510 h 127896"/>
                <a:gd name="connsiteX7" fmla="*/ 5974 w 106596"/>
                <a:gd name="connsiteY7" fmla="*/ 109648 h 127896"/>
                <a:gd name="connsiteX8" fmla="*/ 36076 w 106596"/>
                <a:gd name="connsiteY8" fmla="*/ 120773 h 127896"/>
                <a:gd name="connsiteX9" fmla="*/ 28223 w 106596"/>
                <a:gd name="connsiteY9" fmla="*/ 31122 h 127896"/>
                <a:gd name="connsiteX10" fmla="*/ 55707 w 106596"/>
                <a:gd name="connsiteY10" fmla="*/ 23269 h 127896"/>
                <a:gd name="connsiteX11" fmla="*/ 87773 w 106596"/>
                <a:gd name="connsiteY11" fmla="*/ 54025 h 127896"/>
                <a:gd name="connsiteX12" fmla="*/ 79920 w 106596"/>
                <a:gd name="connsiteY12" fmla="*/ 80855 h 127896"/>
                <a:gd name="connsiteX13" fmla="*/ 29532 w 106596"/>
                <a:gd name="connsiteY13" fmla="*/ 105068 h 127896"/>
                <a:gd name="connsiteX14" fmla="*/ 22988 w 106596"/>
                <a:gd name="connsiteY14" fmla="*/ 103104 h 127896"/>
                <a:gd name="connsiteX15" fmla="*/ 18407 w 106596"/>
                <a:gd name="connsiteY15" fmla="*/ 80855 h 127896"/>
                <a:gd name="connsiteX16" fmla="*/ 28223 w 106596"/>
                <a:gd name="connsiteY16" fmla="*/ 31122 h 12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596" h="127896">
                  <a:moveTo>
                    <a:pt x="36076" y="120773"/>
                  </a:moveTo>
                  <a:cubicBezTo>
                    <a:pt x="47855" y="112266"/>
                    <a:pt x="60288" y="105068"/>
                    <a:pt x="74685" y="101141"/>
                  </a:cubicBezTo>
                  <a:cubicBezTo>
                    <a:pt x="82537" y="99178"/>
                    <a:pt x="89736" y="95252"/>
                    <a:pt x="96279" y="90017"/>
                  </a:cubicBezTo>
                  <a:cubicBezTo>
                    <a:pt x="101515" y="86090"/>
                    <a:pt x="104786" y="80855"/>
                    <a:pt x="105441" y="74311"/>
                  </a:cubicBezTo>
                  <a:cubicBezTo>
                    <a:pt x="110676" y="38974"/>
                    <a:pt x="98243" y="17379"/>
                    <a:pt x="65523" y="4292"/>
                  </a:cubicBezTo>
                  <a:cubicBezTo>
                    <a:pt x="41965" y="-4870"/>
                    <a:pt x="26914" y="365"/>
                    <a:pt x="15135" y="22615"/>
                  </a:cubicBezTo>
                  <a:cubicBezTo>
                    <a:pt x="5320" y="40937"/>
                    <a:pt x="84" y="60569"/>
                    <a:pt x="84" y="81510"/>
                  </a:cubicBezTo>
                  <a:cubicBezTo>
                    <a:pt x="-570" y="91325"/>
                    <a:pt x="2702" y="100487"/>
                    <a:pt x="5974" y="109648"/>
                  </a:cubicBezTo>
                  <a:cubicBezTo>
                    <a:pt x="10555" y="129280"/>
                    <a:pt x="19716" y="133206"/>
                    <a:pt x="36076" y="120773"/>
                  </a:cubicBezTo>
                  <a:close/>
                  <a:moveTo>
                    <a:pt x="28223" y="31122"/>
                  </a:moveTo>
                  <a:cubicBezTo>
                    <a:pt x="35421" y="16071"/>
                    <a:pt x="41311" y="15416"/>
                    <a:pt x="55707" y="23269"/>
                  </a:cubicBezTo>
                  <a:cubicBezTo>
                    <a:pt x="68795" y="29813"/>
                    <a:pt x="80574" y="39629"/>
                    <a:pt x="87773" y="54025"/>
                  </a:cubicBezTo>
                  <a:cubicBezTo>
                    <a:pt x="93662" y="65804"/>
                    <a:pt x="91699" y="75620"/>
                    <a:pt x="79920" y="80855"/>
                  </a:cubicBezTo>
                  <a:cubicBezTo>
                    <a:pt x="62906" y="88053"/>
                    <a:pt x="43274" y="91325"/>
                    <a:pt x="29532" y="105068"/>
                  </a:cubicBezTo>
                  <a:cubicBezTo>
                    <a:pt x="26914" y="107685"/>
                    <a:pt x="24297" y="107685"/>
                    <a:pt x="22988" y="103104"/>
                  </a:cubicBezTo>
                  <a:cubicBezTo>
                    <a:pt x="21025" y="95906"/>
                    <a:pt x="18407" y="89362"/>
                    <a:pt x="18407" y="80855"/>
                  </a:cubicBezTo>
                  <a:cubicBezTo>
                    <a:pt x="20370" y="64495"/>
                    <a:pt x="20370" y="47481"/>
                    <a:pt x="28223" y="3112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9604649B-07C5-49BA-A82A-AEEDA9D4058F}"/>
                </a:ext>
              </a:extLst>
            </p:cNvPr>
            <p:cNvSpPr/>
            <p:nvPr/>
          </p:nvSpPr>
          <p:spPr>
            <a:xfrm>
              <a:off x="6973124" y="747195"/>
              <a:ext cx="115890" cy="79952"/>
            </a:xfrm>
            <a:custGeom>
              <a:avLst/>
              <a:gdLst>
                <a:gd name="connsiteX0" fmla="*/ 63232 w 115890"/>
                <a:gd name="connsiteY0" fmla="*/ 71445 h 79952"/>
                <a:gd name="connsiteX1" fmla="*/ 108385 w 115890"/>
                <a:gd name="connsiteY1" fmla="*/ 34145 h 79952"/>
                <a:gd name="connsiteX2" fmla="*/ 111003 w 115890"/>
                <a:gd name="connsiteY2" fmla="*/ 9278 h 79952"/>
                <a:gd name="connsiteX3" fmla="*/ 88753 w 115890"/>
                <a:gd name="connsiteY3" fmla="*/ 117 h 79952"/>
                <a:gd name="connsiteX4" fmla="*/ 37711 w 115890"/>
                <a:gd name="connsiteY4" fmla="*/ 4043 h 79952"/>
                <a:gd name="connsiteX5" fmla="*/ 3683 w 115890"/>
                <a:gd name="connsiteY5" fmla="*/ 28256 h 79952"/>
                <a:gd name="connsiteX6" fmla="*/ 35748 w 115890"/>
                <a:gd name="connsiteY6" fmla="*/ 79952 h 79952"/>
                <a:gd name="connsiteX7" fmla="*/ 63232 w 115890"/>
                <a:gd name="connsiteY7" fmla="*/ 71445 h 79952"/>
                <a:gd name="connsiteX8" fmla="*/ 20697 w 115890"/>
                <a:gd name="connsiteY8" fmla="*/ 56394 h 79952"/>
                <a:gd name="connsiteX9" fmla="*/ 23969 w 115890"/>
                <a:gd name="connsiteY9" fmla="*/ 28910 h 79952"/>
                <a:gd name="connsiteX10" fmla="*/ 37711 w 115890"/>
                <a:gd name="connsiteY10" fmla="*/ 21057 h 79952"/>
                <a:gd name="connsiteX11" fmla="*/ 93989 w 115890"/>
                <a:gd name="connsiteY11" fmla="*/ 16477 h 79952"/>
                <a:gd name="connsiteX12" fmla="*/ 99878 w 115890"/>
                <a:gd name="connsiteY12" fmla="*/ 17785 h 79952"/>
                <a:gd name="connsiteX13" fmla="*/ 95952 w 115890"/>
                <a:gd name="connsiteY13" fmla="*/ 23675 h 79952"/>
                <a:gd name="connsiteX14" fmla="*/ 54071 w 115890"/>
                <a:gd name="connsiteY14" fmla="*/ 56394 h 79952"/>
                <a:gd name="connsiteX15" fmla="*/ 31167 w 115890"/>
                <a:gd name="connsiteY15" fmla="*/ 62938 h 79952"/>
                <a:gd name="connsiteX16" fmla="*/ 20697 w 115890"/>
                <a:gd name="connsiteY16" fmla="*/ 56394 h 79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890" h="79952">
                  <a:moveTo>
                    <a:pt x="63232" y="71445"/>
                  </a:moveTo>
                  <a:cubicBezTo>
                    <a:pt x="76974" y="57049"/>
                    <a:pt x="93989" y="47233"/>
                    <a:pt x="108385" y="34145"/>
                  </a:cubicBezTo>
                  <a:cubicBezTo>
                    <a:pt x="117547" y="26293"/>
                    <a:pt x="118201" y="19094"/>
                    <a:pt x="111003" y="9278"/>
                  </a:cubicBezTo>
                  <a:cubicBezTo>
                    <a:pt x="105113" y="1426"/>
                    <a:pt x="97261" y="-537"/>
                    <a:pt x="88753" y="117"/>
                  </a:cubicBezTo>
                  <a:cubicBezTo>
                    <a:pt x="71739" y="1426"/>
                    <a:pt x="54725" y="2080"/>
                    <a:pt x="37711" y="4043"/>
                  </a:cubicBezTo>
                  <a:cubicBezTo>
                    <a:pt x="22006" y="6006"/>
                    <a:pt x="10227" y="13859"/>
                    <a:pt x="3683" y="28256"/>
                  </a:cubicBezTo>
                  <a:cubicBezTo>
                    <a:pt x="-7442" y="52468"/>
                    <a:pt x="7609" y="79952"/>
                    <a:pt x="35748" y="79952"/>
                  </a:cubicBezTo>
                  <a:cubicBezTo>
                    <a:pt x="42946" y="79298"/>
                    <a:pt x="55380" y="79298"/>
                    <a:pt x="63232" y="71445"/>
                  </a:cubicBezTo>
                  <a:close/>
                  <a:moveTo>
                    <a:pt x="20697" y="56394"/>
                  </a:moveTo>
                  <a:cubicBezTo>
                    <a:pt x="17425" y="46579"/>
                    <a:pt x="17425" y="37417"/>
                    <a:pt x="23969" y="28910"/>
                  </a:cubicBezTo>
                  <a:cubicBezTo>
                    <a:pt x="27241" y="24984"/>
                    <a:pt x="32476" y="21712"/>
                    <a:pt x="37711" y="21057"/>
                  </a:cubicBezTo>
                  <a:cubicBezTo>
                    <a:pt x="56688" y="19094"/>
                    <a:pt x="75011" y="17785"/>
                    <a:pt x="93989" y="16477"/>
                  </a:cubicBezTo>
                  <a:cubicBezTo>
                    <a:pt x="95952" y="16477"/>
                    <a:pt x="99224" y="15168"/>
                    <a:pt x="99878" y="17785"/>
                  </a:cubicBezTo>
                  <a:cubicBezTo>
                    <a:pt x="101187" y="21057"/>
                    <a:pt x="98569" y="22366"/>
                    <a:pt x="95952" y="23675"/>
                  </a:cubicBezTo>
                  <a:cubicBezTo>
                    <a:pt x="81555" y="34145"/>
                    <a:pt x="65850" y="41998"/>
                    <a:pt x="54071" y="56394"/>
                  </a:cubicBezTo>
                  <a:cubicBezTo>
                    <a:pt x="48836" y="62938"/>
                    <a:pt x="39020" y="61630"/>
                    <a:pt x="31167" y="62938"/>
                  </a:cubicBezTo>
                  <a:cubicBezTo>
                    <a:pt x="27895" y="63593"/>
                    <a:pt x="23314" y="62284"/>
                    <a:pt x="20697" y="5639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3F1E9C86-3B80-48E3-823C-0694BBD51C03}"/>
                </a:ext>
              </a:extLst>
            </p:cNvPr>
            <p:cNvSpPr/>
            <p:nvPr/>
          </p:nvSpPr>
          <p:spPr>
            <a:xfrm>
              <a:off x="6415917" y="314656"/>
              <a:ext cx="96558" cy="98523"/>
            </a:xfrm>
            <a:custGeom>
              <a:avLst/>
              <a:gdLst>
                <a:gd name="connsiteX0" fmla="*/ 79260 w 96558"/>
                <a:gd name="connsiteY0" fmla="*/ 96300 h 98523"/>
                <a:gd name="connsiteX1" fmla="*/ 95619 w 96558"/>
                <a:gd name="connsiteY1" fmla="*/ 68161 h 98523"/>
                <a:gd name="connsiteX2" fmla="*/ 32798 w 96558"/>
                <a:gd name="connsiteY2" fmla="*/ 1413 h 98523"/>
                <a:gd name="connsiteX3" fmla="*/ 24291 w 96558"/>
                <a:gd name="connsiteY3" fmla="*/ 105 h 98523"/>
                <a:gd name="connsiteX4" fmla="*/ 1387 w 96558"/>
                <a:gd name="connsiteY4" fmla="*/ 25626 h 98523"/>
                <a:gd name="connsiteX5" fmla="*/ 21673 w 96558"/>
                <a:gd name="connsiteY5" fmla="*/ 72088 h 98523"/>
                <a:gd name="connsiteX6" fmla="*/ 79260 w 96558"/>
                <a:gd name="connsiteY6" fmla="*/ 96300 h 98523"/>
                <a:gd name="connsiteX7" fmla="*/ 32144 w 96558"/>
                <a:gd name="connsiteY7" fmla="*/ 61617 h 98523"/>
                <a:gd name="connsiteX8" fmla="*/ 17747 w 96558"/>
                <a:gd name="connsiteY8" fmla="*/ 28898 h 98523"/>
                <a:gd name="connsiteX9" fmla="*/ 28872 w 96558"/>
                <a:gd name="connsiteY9" fmla="*/ 15156 h 98523"/>
                <a:gd name="connsiteX10" fmla="*/ 33452 w 96558"/>
                <a:gd name="connsiteY10" fmla="*/ 16464 h 98523"/>
                <a:gd name="connsiteX11" fmla="*/ 79914 w 96558"/>
                <a:gd name="connsiteY11" fmla="*/ 64235 h 98523"/>
                <a:gd name="connsiteX12" fmla="*/ 62900 w 96558"/>
                <a:gd name="connsiteY12" fmla="*/ 83867 h 98523"/>
                <a:gd name="connsiteX13" fmla="*/ 32144 w 96558"/>
                <a:gd name="connsiteY13" fmla="*/ 61617 h 9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558" h="98523">
                  <a:moveTo>
                    <a:pt x="79260" y="96300"/>
                  </a:moveTo>
                  <a:cubicBezTo>
                    <a:pt x="93656" y="91719"/>
                    <a:pt x="98891" y="83212"/>
                    <a:pt x="95619" y="68161"/>
                  </a:cubicBezTo>
                  <a:cubicBezTo>
                    <a:pt x="87767" y="33479"/>
                    <a:pt x="59628" y="17773"/>
                    <a:pt x="32798" y="1413"/>
                  </a:cubicBezTo>
                  <a:cubicBezTo>
                    <a:pt x="29526" y="-550"/>
                    <a:pt x="24945" y="105"/>
                    <a:pt x="24291" y="105"/>
                  </a:cubicBezTo>
                  <a:cubicBezTo>
                    <a:pt x="3351" y="105"/>
                    <a:pt x="-3193" y="7303"/>
                    <a:pt x="1387" y="25626"/>
                  </a:cubicBezTo>
                  <a:cubicBezTo>
                    <a:pt x="5968" y="41986"/>
                    <a:pt x="12512" y="57691"/>
                    <a:pt x="21673" y="72088"/>
                  </a:cubicBezTo>
                  <a:cubicBezTo>
                    <a:pt x="36724" y="94991"/>
                    <a:pt x="58319" y="102844"/>
                    <a:pt x="79260" y="96300"/>
                  </a:cubicBezTo>
                  <a:close/>
                  <a:moveTo>
                    <a:pt x="32144" y="61617"/>
                  </a:moveTo>
                  <a:cubicBezTo>
                    <a:pt x="26254" y="51147"/>
                    <a:pt x="22328" y="40022"/>
                    <a:pt x="17747" y="28898"/>
                  </a:cubicBezTo>
                  <a:cubicBezTo>
                    <a:pt x="13166" y="17119"/>
                    <a:pt x="17093" y="13192"/>
                    <a:pt x="28872" y="15156"/>
                  </a:cubicBezTo>
                  <a:cubicBezTo>
                    <a:pt x="30180" y="15156"/>
                    <a:pt x="32144" y="15810"/>
                    <a:pt x="33452" y="16464"/>
                  </a:cubicBezTo>
                  <a:cubicBezTo>
                    <a:pt x="51121" y="30207"/>
                    <a:pt x="71407" y="41331"/>
                    <a:pt x="79914" y="64235"/>
                  </a:cubicBezTo>
                  <a:cubicBezTo>
                    <a:pt x="85149" y="78631"/>
                    <a:pt x="81223" y="83867"/>
                    <a:pt x="62900" y="83867"/>
                  </a:cubicBezTo>
                  <a:cubicBezTo>
                    <a:pt x="49812" y="83867"/>
                    <a:pt x="38687" y="74705"/>
                    <a:pt x="32144" y="6161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3189B026-3EE1-4B6B-8E36-BB17B1696136}"/>
                </a:ext>
              </a:extLst>
            </p:cNvPr>
            <p:cNvSpPr/>
            <p:nvPr/>
          </p:nvSpPr>
          <p:spPr>
            <a:xfrm>
              <a:off x="6709162" y="154435"/>
              <a:ext cx="1308" cy="654"/>
            </a:xfrm>
            <a:custGeom>
              <a:avLst/>
              <a:gdLst>
                <a:gd name="connsiteX0" fmla="*/ 1309 w 1308"/>
                <a:gd name="connsiteY0" fmla="*/ 654 h 654"/>
                <a:gd name="connsiteX1" fmla="*/ 1309 w 1308"/>
                <a:gd name="connsiteY1" fmla="*/ 654 h 654"/>
                <a:gd name="connsiteX2" fmla="*/ 1309 w 1308"/>
                <a:gd name="connsiteY2" fmla="*/ 654 h 654"/>
                <a:gd name="connsiteX3" fmla="*/ 0 w 1308"/>
                <a:gd name="connsiteY3" fmla="*/ 0 h 654"/>
                <a:gd name="connsiteX4" fmla="*/ 1309 w 1308"/>
                <a:gd name="connsiteY4" fmla="*/ 654 h 654"/>
                <a:gd name="connsiteX5" fmla="*/ 1309 w 1308"/>
                <a:gd name="connsiteY5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" h="654">
                  <a:moveTo>
                    <a:pt x="1309" y="654"/>
                  </a:moveTo>
                  <a:cubicBezTo>
                    <a:pt x="1309" y="654"/>
                    <a:pt x="1309" y="654"/>
                    <a:pt x="1309" y="654"/>
                  </a:cubicBezTo>
                  <a:lnTo>
                    <a:pt x="1309" y="654"/>
                  </a:lnTo>
                  <a:cubicBezTo>
                    <a:pt x="654" y="654"/>
                    <a:pt x="654" y="0"/>
                    <a:pt x="0" y="0"/>
                  </a:cubicBezTo>
                  <a:cubicBezTo>
                    <a:pt x="654" y="654"/>
                    <a:pt x="1309" y="654"/>
                    <a:pt x="1309" y="654"/>
                  </a:cubicBezTo>
                  <a:cubicBezTo>
                    <a:pt x="1309" y="654"/>
                    <a:pt x="1309" y="654"/>
                    <a:pt x="1309" y="65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258D8AC2-156F-4CC3-82E2-70C3008C9BD6}"/>
                </a:ext>
              </a:extLst>
            </p:cNvPr>
            <p:cNvSpPr/>
            <p:nvPr/>
          </p:nvSpPr>
          <p:spPr>
            <a:xfrm>
              <a:off x="6710471" y="155090"/>
              <a:ext cx="654" cy="6543"/>
            </a:xfrm>
            <a:custGeom>
              <a:avLst/>
              <a:gdLst>
                <a:gd name="connsiteX0" fmla="*/ 0 w 654"/>
                <a:gd name="connsiteY0" fmla="*/ 0 h 6543"/>
                <a:gd name="connsiteX1" fmla="*/ 654 w 654"/>
                <a:gd name="connsiteY1" fmla="*/ 0 h 6543"/>
                <a:gd name="connsiteX2" fmla="*/ 0 w 654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" h="6543">
                  <a:moveTo>
                    <a:pt x="0" y="0"/>
                  </a:moveTo>
                  <a:lnTo>
                    <a:pt x="65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F3C32E66-C0A2-440A-BD60-921A8A7ED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" t="15104" r="3346" b="53328"/>
          <a:stretch/>
        </p:blipFill>
        <p:spPr>
          <a:xfrm>
            <a:off x="407989" y="4292058"/>
            <a:ext cx="11376025" cy="2565942"/>
          </a:xfrm>
          <a:custGeom>
            <a:avLst/>
            <a:gdLst>
              <a:gd name="connsiteX0" fmla="*/ 0 w 11376025"/>
              <a:gd name="connsiteY0" fmla="*/ 0 h 2565942"/>
              <a:gd name="connsiteX1" fmla="*/ 11376025 w 11376025"/>
              <a:gd name="connsiteY1" fmla="*/ 0 h 2565942"/>
              <a:gd name="connsiteX2" fmla="*/ 11376025 w 11376025"/>
              <a:gd name="connsiteY2" fmla="*/ 2565942 h 2565942"/>
              <a:gd name="connsiteX3" fmla="*/ 0 w 11376025"/>
              <a:gd name="connsiteY3" fmla="*/ 2565942 h 25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6025" h="2565942">
                <a:moveTo>
                  <a:pt x="0" y="0"/>
                </a:moveTo>
                <a:lnTo>
                  <a:pt x="11376025" y="0"/>
                </a:lnTo>
                <a:lnTo>
                  <a:pt x="11376025" y="2565942"/>
                </a:lnTo>
                <a:lnTo>
                  <a:pt x="0" y="2565942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AFEF1C6-4D64-4A1C-98CA-CBC82D48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前景展望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0730867-DDD3-4626-8094-1E1599D0296B}"/>
              </a:ext>
            </a:extLst>
          </p:cNvPr>
          <p:cNvSpPr/>
          <p:nvPr/>
        </p:nvSpPr>
        <p:spPr>
          <a:xfrm>
            <a:off x="407988" y="166212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C4C392E-6991-4E07-AD1B-3FD1ABD0DB47}"/>
              </a:ext>
            </a:extLst>
          </p:cNvPr>
          <p:cNvSpPr txBox="1"/>
          <p:nvPr/>
        </p:nvSpPr>
        <p:spPr>
          <a:xfrm>
            <a:off x="533824" y="170017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7B7330E-2FA3-402C-BABA-ECB1532C061D}"/>
              </a:ext>
            </a:extLst>
          </p:cNvPr>
          <p:cNvSpPr txBox="1"/>
          <p:nvPr/>
        </p:nvSpPr>
        <p:spPr>
          <a:xfrm>
            <a:off x="407988" y="2169103"/>
            <a:ext cx="2304732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AA2AA27-7CA2-4897-B33B-B92315C5914D}"/>
              </a:ext>
            </a:extLst>
          </p:cNvPr>
          <p:cNvSpPr/>
          <p:nvPr/>
        </p:nvSpPr>
        <p:spPr>
          <a:xfrm>
            <a:off x="3431752" y="166212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DE186E5-3040-4BD6-83FC-39E8A41C8A0C}"/>
              </a:ext>
            </a:extLst>
          </p:cNvPr>
          <p:cNvSpPr txBox="1"/>
          <p:nvPr/>
        </p:nvSpPr>
        <p:spPr>
          <a:xfrm>
            <a:off x="3557588" y="170017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64A3D6F-63B2-4E9E-88C1-8F4520CF96F2}"/>
              </a:ext>
            </a:extLst>
          </p:cNvPr>
          <p:cNvSpPr txBox="1"/>
          <p:nvPr/>
        </p:nvSpPr>
        <p:spPr>
          <a:xfrm>
            <a:off x="3431752" y="2169103"/>
            <a:ext cx="2304732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026BFA2-0A3C-4462-AB2C-942D32BC688C}"/>
              </a:ext>
            </a:extLst>
          </p:cNvPr>
          <p:cNvSpPr/>
          <p:nvPr/>
        </p:nvSpPr>
        <p:spPr>
          <a:xfrm>
            <a:off x="6455516" y="166212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F46F84A-521F-4930-B745-3D0F44916EB1}"/>
              </a:ext>
            </a:extLst>
          </p:cNvPr>
          <p:cNvSpPr txBox="1"/>
          <p:nvPr/>
        </p:nvSpPr>
        <p:spPr>
          <a:xfrm>
            <a:off x="6581352" y="170017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BE8EAD3-262C-49D4-8BAA-E6F2C1B13FA0}"/>
              </a:ext>
            </a:extLst>
          </p:cNvPr>
          <p:cNvSpPr txBox="1"/>
          <p:nvPr/>
        </p:nvSpPr>
        <p:spPr>
          <a:xfrm>
            <a:off x="6455516" y="2169103"/>
            <a:ext cx="2304732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AE9483B5-94FE-4A30-A258-16F703E8C9A1}"/>
              </a:ext>
            </a:extLst>
          </p:cNvPr>
          <p:cNvSpPr/>
          <p:nvPr/>
        </p:nvSpPr>
        <p:spPr>
          <a:xfrm>
            <a:off x="9479280" y="166212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A0C4E30-2E2C-4091-AF15-228826DA8CBD}"/>
              </a:ext>
            </a:extLst>
          </p:cNvPr>
          <p:cNvSpPr txBox="1"/>
          <p:nvPr/>
        </p:nvSpPr>
        <p:spPr>
          <a:xfrm>
            <a:off x="9605116" y="170017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14F9ADD-B5B8-49ED-8169-180C8C8EFE01}"/>
              </a:ext>
            </a:extLst>
          </p:cNvPr>
          <p:cNvSpPr txBox="1"/>
          <p:nvPr/>
        </p:nvSpPr>
        <p:spPr>
          <a:xfrm>
            <a:off x="9479280" y="2169103"/>
            <a:ext cx="2304732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EE41980-002B-49F3-9472-5D198E002B7A}"/>
              </a:ext>
            </a:extLst>
          </p:cNvPr>
          <p:cNvSpPr/>
          <p:nvPr/>
        </p:nvSpPr>
        <p:spPr>
          <a:xfrm rot="5400000">
            <a:off x="5799390" y="-1730603"/>
            <a:ext cx="593218" cy="359731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8A6AD84-9BDD-4C23-9785-D9C22CE0F80D}"/>
              </a:ext>
            </a:extLst>
          </p:cNvPr>
          <p:cNvSpPr/>
          <p:nvPr/>
        </p:nvSpPr>
        <p:spPr>
          <a:xfrm rot="5400000">
            <a:off x="5799390" y="-1738866"/>
            <a:ext cx="593218" cy="3225192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547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F478C2D-1DEB-4AC9-B1B4-B38C7806C00F}"/>
              </a:ext>
            </a:extLst>
          </p:cNvPr>
          <p:cNvSpPr/>
          <p:nvPr/>
        </p:nvSpPr>
        <p:spPr>
          <a:xfrm>
            <a:off x="407989" y="1307938"/>
            <a:ext cx="2146479" cy="48613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9DA38FE-3B85-479B-82F6-649BB8E415BC}"/>
              </a:ext>
            </a:extLst>
          </p:cNvPr>
          <p:cNvSpPr/>
          <p:nvPr/>
        </p:nvSpPr>
        <p:spPr>
          <a:xfrm>
            <a:off x="2715375" y="1307938"/>
            <a:ext cx="2146479" cy="48613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2C9D84-F719-4E8B-A1C8-F895A9E3CFE9}"/>
              </a:ext>
            </a:extLst>
          </p:cNvPr>
          <p:cNvSpPr/>
          <p:nvPr/>
        </p:nvSpPr>
        <p:spPr>
          <a:xfrm>
            <a:off x="5022761" y="1307938"/>
            <a:ext cx="2146479" cy="48613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E8E4B16-E50A-414C-82EF-B7C81FFD136F}"/>
              </a:ext>
            </a:extLst>
          </p:cNvPr>
          <p:cNvSpPr/>
          <p:nvPr/>
        </p:nvSpPr>
        <p:spPr>
          <a:xfrm>
            <a:off x="7330147" y="1307938"/>
            <a:ext cx="2146479" cy="48613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A6E193A-9DAD-41E7-AB6C-3239F5E90648}"/>
              </a:ext>
            </a:extLst>
          </p:cNvPr>
          <p:cNvSpPr/>
          <p:nvPr/>
        </p:nvSpPr>
        <p:spPr>
          <a:xfrm>
            <a:off x="9637534" y="1307938"/>
            <a:ext cx="2146479" cy="486136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AFEF1C6-4D64-4A1C-98CA-CBC82D48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前景展望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AA12BD0-5FB0-4E34-803A-9C92D7369DAB}"/>
              </a:ext>
            </a:extLst>
          </p:cNvPr>
          <p:cNvSpPr/>
          <p:nvPr/>
        </p:nvSpPr>
        <p:spPr>
          <a:xfrm>
            <a:off x="407988" y="5622639"/>
            <a:ext cx="980974" cy="29515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3A0B710-4661-4B53-A870-373E9E1A7A61}"/>
              </a:ext>
            </a:extLst>
          </p:cNvPr>
          <p:cNvSpPr txBox="1"/>
          <p:nvPr/>
        </p:nvSpPr>
        <p:spPr>
          <a:xfrm>
            <a:off x="487905" y="5423642"/>
            <a:ext cx="82114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</a:rPr>
              <a:t>01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A46B1DC-E61D-4A5C-9E67-484157F65745}"/>
              </a:ext>
            </a:extLst>
          </p:cNvPr>
          <p:cNvSpPr/>
          <p:nvPr/>
        </p:nvSpPr>
        <p:spPr>
          <a:xfrm>
            <a:off x="2715374" y="5622639"/>
            <a:ext cx="980974" cy="29515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432B6F9-946C-4696-BC1A-85F5D1030598}"/>
              </a:ext>
            </a:extLst>
          </p:cNvPr>
          <p:cNvSpPr/>
          <p:nvPr/>
        </p:nvSpPr>
        <p:spPr>
          <a:xfrm>
            <a:off x="5022761" y="5622639"/>
            <a:ext cx="980974" cy="29515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04EC787-0411-4071-AF59-1173F9BDAFD1}"/>
              </a:ext>
            </a:extLst>
          </p:cNvPr>
          <p:cNvSpPr/>
          <p:nvPr/>
        </p:nvSpPr>
        <p:spPr>
          <a:xfrm>
            <a:off x="7330147" y="5622639"/>
            <a:ext cx="980974" cy="29515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A8CD00B-3A08-4A85-A8A0-626D7CFCC9BF}"/>
              </a:ext>
            </a:extLst>
          </p:cNvPr>
          <p:cNvSpPr/>
          <p:nvPr/>
        </p:nvSpPr>
        <p:spPr>
          <a:xfrm>
            <a:off x="9637533" y="5622639"/>
            <a:ext cx="980974" cy="29515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86E52D4-1319-44B6-8E2B-C5ECAA8C3613}"/>
              </a:ext>
            </a:extLst>
          </p:cNvPr>
          <p:cNvSpPr txBox="1"/>
          <p:nvPr/>
        </p:nvSpPr>
        <p:spPr>
          <a:xfrm>
            <a:off x="555682" y="341148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42E4014-E5BE-40CC-A963-632168CBF709}"/>
              </a:ext>
            </a:extLst>
          </p:cNvPr>
          <p:cNvSpPr txBox="1"/>
          <p:nvPr/>
        </p:nvSpPr>
        <p:spPr>
          <a:xfrm>
            <a:off x="555682" y="3947549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B976F5-2E2D-47AE-ACC4-1BCAAA1D951C}"/>
              </a:ext>
            </a:extLst>
          </p:cNvPr>
          <p:cNvSpPr txBox="1"/>
          <p:nvPr/>
        </p:nvSpPr>
        <p:spPr>
          <a:xfrm>
            <a:off x="2863067" y="159729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670266F-56A7-46C0-B343-E0C6B96D3963}"/>
              </a:ext>
            </a:extLst>
          </p:cNvPr>
          <p:cNvSpPr txBox="1"/>
          <p:nvPr/>
        </p:nvSpPr>
        <p:spPr>
          <a:xfrm>
            <a:off x="2863067" y="2133359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578D6ED-F9F5-455F-9DF9-2FF0F7F948D0}"/>
              </a:ext>
            </a:extLst>
          </p:cNvPr>
          <p:cNvSpPr txBox="1"/>
          <p:nvPr/>
        </p:nvSpPr>
        <p:spPr>
          <a:xfrm>
            <a:off x="7448713" y="159729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91CD224-387B-49A8-9F2B-BE1F52282FFE}"/>
              </a:ext>
            </a:extLst>
          </p:cNvPr>
          <p:cNvSpPr txBox="1"/>
          <p:nvPr/>
        </p:nvSpPr>
        <p:spPr>
          <a:xfrm>
            <a:off x="7448713" y="2133359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45B7DE4-AC12-4EBD-92EF-D09F53A788EA}"/>
              </a:ext>
            </a:extLst>
          </p:cNvPr>
          <p:cNvSpPr txBox="1"/>
          <p:nvPr/>
        </p:nvSpPr>
        <p:spPr>
          <a:xfrm>
            <a:off x="5153053" y="341148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1052A8B-0730-425C-A60E-AE59361534F7}"/>
              </a:ext>
            </a:extLst>
          </p:cNvPr>
          <p:cNvSpPr txBox="1"/>
          <p:nvPr/>
        </p:nvSpPr>
        <p:spPr>
          <a:xfrm>
            <a:off x="5153053" y="3947549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F09B2DA-630A-4AD2-90CC-6EA8289C9F3A}"/>
              </a:ext>
            </a:extLst>
          </p:cNvPr>
          <p:cNvSpPr txBox="1"/>
          <p:nvPr/>
        </p:nvSpPr>
        <p:spPr>
          <a:xfrm>
            <a:off x="9785225" y="341148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0832113-8452-4218-B8B9-5A1C316AFCA5}"/>
              </a:ext>
            </a:extLst>
          </p:cNvPr>
          <p:cNvSpPr txBox="1"/>
          <p:nvPr/>
        </p:nvSpPr>
        <p:spPr>
          <a:xfrm>
            <a:off x="9785225" y="3947549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5321D7A-A1D6-4CD5-9E06-7D926BCAE7C2}"/>
              </a:ext>
            </a:extLst>
          </p:cNvPr>
          <p:cNvSpPr txBox="1"/>
          <p:nvPr/>
        </p:nvSpPr>
        <p:spPr>
          <a:xfrm>
            <a:off x="2795291" y="5423642"/>
            <a:ext cx="82114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</a:rPr>
              <a:t>02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884396C-6F55-45B8-BCD8-304F83BF0B1E}"/>
              </a:ext>
            </a:extLst>
          </p:cNvPr>
          <p:cNvSpPr txBox="1"/>
          <p:nvPr/>
        </p:nvSpPr>
        <p:spPr>
          <a:xfrm>
            <a:off x="5102677" y="5423642"/>
            <a:ext cx="82114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</a:rPr>
              <a:t>03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D221352-C5D6-4C40-A332-48017BF89791}"/>
              </a:ext>
            </a:extLst>
          </p:cNvPr>
          <p:cNvSpPr txBox="1"/>
          <p:nvPr/>
        </p:nvSpPr>
        <p:spPr>
          <a:xfrm>
            <a:off x="7410063" y="5423642"/>
            <a:ext cx="82114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</a:rPr>
              <a:t>04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817D73D-92B9-4A8E-BDFB-1C55A8BA7539}"/>
              </a:ext>
            </a:extLst>
          </p:cNvPr>
          <p:cNvSpPr txBox="1"/>
          <p:nvPr/>
        </p:nvSpPr>
        <p:spPr>
          <a:xfrm>
            <a:off x="9717449" y="5423642"/>
            <a:ext cx="82114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</a:rPr>
              <a:t>05</a:t>
            </a:r>
            <a:endParaRPr lang="zh-CN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35" name="图片 34" descr="绿色的植物&#10;&#10;中度可信度描述已自动生成">
            <a:extLst>
              <a:ext uri="{FF2B5EF4-FFF2-40B4-BE49-F238E27FC236}">
                <a16:creationId xmlns:a16="http://schemas.microsoft.com/office/drawing/2014/main" id="{462B7580-C30D-464A-9C6F-594CD5EC3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" r="10586" b="16"/>
          <a:stretch>
            <a:fillRect/>
          </a:stretch>
        </p:blipFill>
        <p:spPr>
          <a:xfrm>
            <a:off x="555683" y="1307939"/>
            <a:ext cx="1851093" cy="1366436"/>
          </a:xfrm>
          <a:custGeom>
            <a:avLst/>
            <a:gdLst>
              <a:gd name="connsiteX0" fmla="*/ 0 w 1851093"/>
              <a:gd name="connsiteY0" fmla="*/ 0 h 1366436"/>
              <a:gd name="connsiteX1" fmla="*/ 1851093 w 1851093"/>
              <a:gd name="connsiteY1" fmla="*/ 0 h 1366436"/>
              <a:gd name="connsiteX2" fmla="*/ 1851093 w 1851093"/>
              <a:gd name="connsiteY2" fmla="*/ 1366436 h 1366436"/>
              <a:gd name="connsiteX3" fmla="*/ 0 w 1851093"/>
              <a:gd name="connsiteY3" fmla="*/ 1366436 h 136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1093" h="1366436">
                <a:moveTo>
                  <a:pt x="0" y="0"/>
                </a:moveTo>
                <a:lnTo>
                  <a:pt x="1851093" y="0"/>
                </a:lnTo>
                <a:lnTo>
                  <a:pt x="1851093" y="1366436"/>
                </a:lnTo>
                <a:lnTo>
                  <a:pt x="0" y="1366436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FCE1AFA-248B-43CE-A65A-2EE9087451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21" t="17168" r="36001" b="30367"/>
          <a:stretch>
            <a:fillRect/>
          </a:stretch>
        </p:blipFill>
        <p:spPr>
          <a:xfrm>
            <a:off x="9785225" y="1307939"/>
            <a:ext cx="1851093" cy="1366436"/>
          </a:xfrm>
          <a:custGeom>
            <a:avLst/>
            <a:gdLst>
              <a:gd name="connsiteX0" fmla="*/ 0 w 1851093"/>
              <a:gd name="connsiteY0" fmla="*/ 0 h 1366436"/>
              <a:gd name="connsiteX1" fmla="*/ 1851093 w 1851093"/>
              <a:gd name="connsiteY1" fmla="*/ 0 h 1366436"/>
              <a:gd name="connsiteX2" fmla="*/ 1851093 w 1851093"/>
              <a:gd name="connsiteY2" fmla="*/ 1366436 h 1366436"/>
              <a:gd name="connsiteX3" fmla="*/ 0 w 1851093"/>
              <a:gd name="connsiteY3" fmla="*/ 1366436 h 136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1093" h="1366436">
                <a:moveTo>
                  <a:pt x="0" y="0"/>
                </a:moveTo>
                <a:lnTo>
                  <a:pt x="1851093" y="0"/>
                </a:lnTo>
                <a:lnTo>
                  <a:pt x="1851093" y="1366436"/>
                </a:lnTo>
                <a:lnTo>
                  <a:pt x="0" y="1366436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59E1E15-B49E-42E1-A1BD-82EFEF059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1864" t="32059" r="40607" b="15392"/>
          <a:stretch/>
        </p:blipFill>
        <p:spPr>
          <a:xfrm>
            <a:off x="5170453" y="1307939"/>
            <a:ext cx="1851093" cy="1366436"/>
          </a:xfrm>
          <a:custGeom>
            <a:avLst/>
            <a:gdLst>
              <a:gd name="connsiteX0" fmla="*/ 0 w 1851093"/>
              <a:gd name="connsiteY0" fmla="*/ 0 h 1366436"/>
              <a:gd name="connsiteX1" fmla="*/ 1851093 w 1851093"/>
              <a:gd name="connsiteY1" fmla="*/ 0 h 1366436"/>
              <a:gd name="connsiteX2" fmla="*/ 1851093 w 1851093"/>
              <a:gd name="connsiteY2" fmla="*/ 1366436 h 1366436"/>
              <a:gd name="connsiteX3" fmla="*/ 0 w 1851093"/>
              <a:gd name="connsiteY3" fmla="*/ 1366436 h 136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1093" h="1366436">
                <a:moveTo>
                  <a:pt x="0" y="0"/>
                </a:moveTo>
                <a:lnTo>
                  <a:pt x="1851093" y="0"/>
                </a:lnTo>
                <a:lnTo>
                  <a:pt x="1851093" y="1366436"/>
                </a:lnTo>
                <a:lnTo>
                  <a:pt x="0" y="1366436"/>
                </a:lnTo>
                <a:close/>
              </a:path>
            </a:pathLst>
          </a:custGeom>
        </p:spPr>
      </p:pic>
      <p:pic>
        <p:nvPicPr>
          <p:cNvPr id="47" name="图片 46" descr="叶子中间有绿色的植物&#10;&#10;描述已自动生成">
            <a:extLst>
              <a:ext uri="{FF2B5EF4-FFF2-40B4-BE49-F238E27FC236}">
                <a16:creationId xmlns:a16="http://schemas.microsoft.com/office/drawing/2014/main" id="{681E6942-9CB0-4DF6-B6E6-BD0C0E445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1651" b="2823"/>
          <a:stretch>
            <a:fillRect/>
          </a:stretch>
        </p:blipFill>
        <p:spPr>
          <a:xfrm>
            <a:off x="7477840" y="3542388"/>
            <a:ext cx="1851093" cy="1366436"/>
          </a:xfrm>
          <a:custGeom>
            <a:avLst/>
            <a:gdLst>
              <a:gd name="connsiteX0" fmla="*/ 0 w 1851093"/>
              <a:gd name="connsiteY0" fmla="*/ 0 h 1366436"/>
              <a:gd name="connsiteX1" fmla="*/ 1851093 w 1851093"/>
              <a:gd name="connsiteY1" fmla="*/ 0 h 1366436"/>
              <a:gd name="connsiteX2" fmla="*/ 1851093 w 1851093"/>
              <a:gd name="connsiteY2" fmla="*/ 1366436 h 1366436"/>
              <a:gd name="connsiteX3" fmla="*/ 0 w 1851093"/>
              <a:gd name="connsiteY3" fmla="*/ 1366436 h 136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1093" h="1366436">
                <a:moveTo>
                  <a:pt x="0" y="0"/>
                </a:moveTo>
                <a:lnTo>
                  <a:pt x="1851093" y="0"/>
                </a:lnTo>
                <a:lnTo>
                  <a:pt x="1851093" y="1366436"/>
                </a:lnTo>
                <a:lnTo>
                  <a:pt x="0" y="1366436"/>
                </a:lnTo>
                <a:close/>
              </a:path>
            </a:pathLst>
          </a:cu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C47B6F16-1FB1-48EE-8215-6F3B7CCFCB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3743" t="38282" r="25661" b="16767"/>
          <a:stretch/>
        </p:blipFill>
        <p:spPr>
          <a:xfrm>
            <a:off x="2863067" y="3542388"/>
            <a:ext cx="1851093" cy="1366436"/>
          </a:xfrm>
          <a:custGeom>
            <a:avLst/>
            <a:gdLst>
              <a:gd name="connsiteX0" fmla="*/ 0 w 1851093"/>
              <a:gd name="connsiteY0" fmla="*/ 0 h 1366436"/>
              <a:gd name="connsiteX1" fmla="*/ 1851093 w 1851093"/>
              <a:gd name="connsiteY1" fmla="*/ 0 h 1366436"/>
              <a:gd name="connsiteX2" fmla="*/ 1851093 w 1851093"/>
              <a:gd name="connsiteY2" fmla="*/ 1366436 h 1366436"/>
              <a:gd name="connsiteX3" fmla="*/ 0 w 1851093"/>
              <a:gd name="connsiteY3" fmla="*/ 1366436 h 136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1093" h="1366436">
                <a:moveTo>
                  <a:pt x="0" y="0"/>
                </a:moveTo>
                <a:lnTo>
                  <a:pt x="1851093" y="0"/>
                </a:lnTo>
                <a:lnTo>
                  <a:pt x="1851093" y="1366436"/>
                </a:lnTo>
                <a:lnTo>
                  <a:pt x="0" y="13664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9833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6E6E076A-53BC-489B-B6A2-61D76982C7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CE30477-F1FE-432E-9218-708C88C39BE4}"/>
              </a:ext>
            </a:extLst>
          </p:cNvPr>
          <p:cNvSpPr/>
          <p:nvPr/>
        </p:nvSpPr>
        <p:spPr>
          <a:xfrm>
            <a:off x="5101590" y="4602401"/>
            <a:ext cx="1988820" cy="3263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77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2B96AD5-E190-40CF-A490-B83DC9E8CAAC}"/>
              </a:ext>
            </a:extLst>
          </p:cNvPr>
          <p:cNvSpPr txBox="1"/>
          <p:nvPr/>
        </p:nvSpPr>
        <p:spPr>
          <a:xfrm>
            <a:off x="3787678" y="2163245"/>
            <a:ext cx="4616649" cy="9233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60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>
                  <a:outerShdw blurRad="190500" sx="102000" sy="102000" algn="ctr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</a:rPr>
              <a:t>感谢您的聆听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1C6569-9D78-4EB3-9A75-6FC58C928A59}"/>
              </a:ext>
            </a:extLst>
          </p:cNvPr>
          <p:cNvSpPr txBox="1"/>
          <p:nvPr/>
        </p:nvSpPr>
        <p:spPr>
          <a:xfrm>
            <a:off x="3787681" y="3002349"/>
            <a:ext cx="4616649" cy="92333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sz="60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>
                  <a:outerShdw blurRad="190500" sx="102000" sy="102000" algn="ctr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期待携手共进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B1BC885-90AF-4643-8EC2-990D6693A63D}"/>
              </a:ext>
            </a:extLst>
          </p:cNvPr>
          <p:cNvSpPr txBox="1"/>
          <p:nvPr/>
        </p:nvSpPr>
        <p:spPr>
          <a:xfrm>
            <a:off x="5288086" y="4627096"/>
            <a:ext cx="1615827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effectLst/>
                <a:latin typeface="+mj-ea"/>
                <a:ea typeface="+mj-ea"/>
              </a:rPr>
              <a:t>分享人：十月长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27E18CD-7414-4432-941E-3C7EEEE21223}"/>
              </a:ext>
            </a:extLst>
          </p:cNvPr>
          <p:cNvSpPr txBox="1"/>
          <p:nvPr/>
        </p:nvSpPr>
        <p:spPr>
          <a:xfrm rot="21127430">
            <a:off x="5634541" y="3727214"/>
            <a:ext cx="3161122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effectLst/>
                <a:latin typeface="+mj-lt"/>
                <a:ea typeface="思源宋体 CN Heavy" panose="02020900000000000000" pitchFamily="18" charset="-122"/>
              </a:rPr>
              <a:t>Thanks for listening</a:t>
            </a:r>
            <a:endParaRPr lang="en-US" altLang="zh-CN" sz="3600" dirty="0">
              <a:solidFill>
                <a:schemeClr val="bg1"/>
              </a:solidFill>
              <a:effectLst/>
              <a:latin typeface="+mj-lt"/>
              <a:ea typeface="思源宋体 CN Heavy" panose="02020900000000000000" pitchFamily="18" charset="-122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92F998F8-A0BF-48FC-A8D3-6A77F906F79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4070" y="1818966"/>
            <a:ext cx="703860" cy="2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39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人手里拿着手机&#10;&#10;描述已自动生成">
            <a:extLst>
              <a:ext uri="{FF2B5EF4-FFF2-40B4-BE49-F238E27FC236}">
                <a16:creationId xmlns:a16="http://schemas.microsoft.com/office/drawing/2014/main" id="{1DC44832-89C8-4202-B1FB-B509B9C3D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60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AD11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F091D8BF-3527-4144-9B21-BCFB583925C6}"/>
              </a:ext>
            </a:extLst>
          </p:cNvPr>
          <p:cNvGrpSpPr/>
          <p:nvPr/>
        </p:nvGrpSpPr>
        <p:grpSpPr>
          <a:xfrm>
            <a:off x="4179571" y="1810768"/>
            <a:ext cx="3822064" cy="3327587"/>
            <a:chOff x="4179571" y="1810768"/>
            <a:chExt cx="3822064" cy="4319905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4179571" y="1810768"/>
              <a:ext cx="0" cy="4319905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8001635" y="1810768"/>
              <a:ext cx="0" cy="4319905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1" y="327949"/>
            <a:ext cx="6901815" cy="467996"/>
            <a:chOff x="0" y="861"/>
            <a:chExt cx="10869" cy="737"/>
          </a:xfrm>
        </p:grpSpPr>
        <p:sp>
          <p:nvSpPr>
            <p:cNvPr id="44" name="矩形 43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70" y="864"/>
              <a:ext cx="5869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/>
                  <a:ea typeface="OPPOSans B"/>
                  <a:cs typeface="微软雅黑" panose="020B0503020204020204" charset="-122"/>
                </a:rPr>
                <a:t>秋叶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/>
                  <a:ea typeface="OPPOSans B"/>
                  <a:cs typeface="微软雅黑" panose="020B0503020204020204" charset="-122"/>
                </a:rPr>
                <a:t>PPT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B"/>
                  <a:ea typeface="OPPOSans B"/>
                  <a:cs typeface="微软雅黑" panose="020B0503020204020204" charset="-122"/>
                </a:rPr>
                <a:t>模板使用说明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4956" y="1013"/>
              <a:ext cx="5913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（本页为说明页，用户使用模板时可删除本页内容）</a:t>
              </a: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674371" y="2916935"/>
            <a:ext cx="14528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正文｜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OPPOSans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 R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655321" y="3156329"/>
            <a:ext cx="3157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OPPOSans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 R</a:t>
            </a:r>
          </a:p>
        </p:txBody>
      </p:sp>
      <p:cxnSp>
        <p:nvCxnSpPr>
          <p:cNvPr id="67" name="直接连接符 66"/>
          <p:cNvCxnSpPr/>
          <p:nvPr/>
        </p:nvCxnSpPr>
        <p:spPr>
          <a:xfrm>
            <a:off x="756921" y="3555744"/>
            <a:ext cx="306006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/>
          <p:cNvSpPr txBox="1"/>
          <p:nvPr/>
        </p:nvSpPr>
        <p:spPr>
          <a:xfrm>
            <a:off x="668020" y="2055244"/>
            <a:ext cx="1861820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377"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标题｜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Microsoft YaHei Bold" panose="020B0503020204020204" charset="-122"/>
                <a:sym typeface="+mn-ea"/>
              </a:rPr>
              <a:t>思源宋体 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Microsoft YaHei Bold" panose="020B0503020204020204" charset="-122"/>
                <a:sym typeface="+mn-ea"/>
              </a:rPr>
              <a:t>CN Heavy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B"/>
              <a:ea typeface="OPPOSans B"/>
              <a:cs typeface="Microsoft YaHei Bold" panose="020B0503020204020204" charset="-122"/>
              <a:sym typeface="+mn-ea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649606" y="2295909"/>
            <a:ext cx="3157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Microsoft YaHei Bold" panose="020B0503020204020204" charset="-122"/>
                <a:sym typeface="+mn-ea"/>
              </a:rPr>
              <a:t>思源宋体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Microsoft YaHei Bold" panose="020B0503020204020204" charset="-122"/>
                <a:sym typeface="+mn-ea"/>
              </a:rPr>
              <a:t>CN Heavy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B"/>
              <a:ea typeface="OPPOSans B"/>
              <a:cs typeface="Microsoft YaHei Bold" panose="020B0503020204020204" charset="-122"/>
              <a:sym typeface="+mn-ea"/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751206" y="2695324"/>
            <a:ext cx="306006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FD2E1DE7-1CBB-4050-85B3-6169947028D6}"/>
              </a:ext>
            </a:extLst>
          </p:cNvPr>
          <p:cNvGrpSpPr/>
          <p:nvPr/>
        </p:nvGrpSpPr>
        <p:grpSpPr>
          <a:xfrm>
            <a:off x="4179571" y="1258001"/>
            <a:ext cx="3822064" cy="3723848"/>
            <a:chOff x="4179571" y="1810768"/>
            <a:chExt cx="3822064" cy="3327587"/>
          </a:xfrm>
        </p:grpSpPr>
        <p:cxnSp>
          <p:nvCxnSpPr>
            <p:cNvPr id="84" name="直接连接符 83"/>
            <p:cNvCxnSpPr/>
            <p:nvPr/>
          </p:nvCxnSpPr>
          <p:spPr>
            <a:xfrm>
              <a:off x="4179571" y="1810768"/>
              <a:ext cx="0" cy="33275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8001635" y="1810768"/>
              <a:ext cx="0" cy="33275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文本框 99"/>
          <p:cNvSpPr txBox="1"/>
          <p:nvPr/>
        </p:nvSpPr>
        <p:spPr>
          <a:xfrm>
            <a:off x="8313422" y="1970788"/>
            <a:ext cx="3230880" cy="41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+mn-ea"/>
              </a:rPr>
              <a:t>使用本套PPT模板时，若在操作界面鼠标不可选取的内容，可以在幻灯片母版中进行查看和编辑，具体操作如下：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8291832" y="2501648"/>
            <a:ext cx="3230880" cy="61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+mn-ea"/>
              </a:rPr>
              <a:t>1、点击【视图】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+mn-ea"/>
              </a:rPr>
              <a:t>2、选择【幻灯片母版】，即可查看母版内容</a:t>
            </a:r>
          </a:p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+mn-ea"/>
              </a:rPr>
              <a:t>3、查看/编辑完成后，点击【关闭】即可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4480560" y="2067819"/>
            <a:ext cx="817245" cy="24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图片：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4480560" y="2349759"/>
            <a:ext cx="3230880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模板中使用的图片来源于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【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unsplash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】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，该素材具有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CC0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共享协议，您可在遵循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CC0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  <a:sym typeface="+mn-ea"/>
              </a:rPr>
              <a:t>共享协议的情况下使用。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891A87C7-5022-45CD-9FB3-AFDDCE8D8A78}"/>
              </a:ext>
            </a:extLst>
          </p:cNvPr>
          <p:cNvSpPr/>
          <p:nvPr/>
        </p:nvSpPr>
        <p:spPr>
          <a:xfrm>
            <a:off x="731044" y="1258000"/>
            <a:ext cx="1531142" cy="4616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AD1109"/>
                </a:solidFill>
                <a:effectLst/>
                <a:uLnTx/>
                <a:uFillTx/>
                <a:latin typeface="OPPOSans B"/>
                <a:ea typeface="OPPOSans B"/>
                <a:cs typeface="Microsoft YaHei Bold" panose="020B0503020204020204" charset="-122"/>
              </a:rPr>
              <a:t>字体说明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D1109"/>
              </a:solidFill>
              <a:effectLst/>
              <a:uLnTx/>
              <a:uFillTx/>
              <a:latin typeface="OPPOSans B"/>
              <a:ea typeface="OPPOSans B"/>
              <a:cs typeface="Microsoft YaHei Bold" panose="020B0503020204020204" charset="-122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EAB9F38E-5E94-42E9-AE5C-2661D70177CB}"/>
              </a:ext>
            </a:extLst>
          </p:cNvPr>
          <p:cNvSpPr/>
          <p:nvPr/>
        </p:nvSpPr>
        <p:spPr>
          <a:xfrm>
            <a:off x="4525804" y="1258000"/>
            <a:ext cx="1531142" cy="4616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D1109"/>
                </a:solidFill>
                <a:effectLst/>
                <a:uLnTx/>
                <a:uFillTx/>
                <a:latin typeface="OPPOSans B"/>
                <a:ea typeface="OPPOSans B"/>
                <a:cs typeface="Microsoft YaHei Bold" panose="020B0503020204020204" charset="-122"/>
              </a:rPr>
              <a:t>素材说明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A1726DA6-5C92-4EBE-B68D-85BEB4C51B0A}"/>
              </a:ext>
            </a:extLst>
          </p:cNvPr>
          <p:cNvSpPr/>
          <p:nvPr/>
        </p:nvSpPr>
        <p:spPr>
          <a:xfrm>
            <a:off x="8396764" y="1258000"/>
            <a:ext cx="1531142" cy="4616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D1109"/>
                </a:solidFill>
                <a:effectLst/>
                <a:uLnTx/>
                <a:uFillTx/>
                <a:latin typeface="OPPOSans B"/>
                <a:ea typeface="OPPOSans B"/>
                <a:cs typeface="Microsoft YaHei Bold" panose="020B0503020204020204" charset="-122"/>
              </a:rPr>
              <a:t>母版说明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67CDB9-44EA-44C2-9044-4DD77DF0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764" y="3191256"/>
            <a:ext cx="3290543" cy="914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AD99E9-E5A5-401C-8920-4E0BBA0B1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768"/>
          <a:stretch/>
        </p:blipFill>
        <p:spPr>
          <a:xfrm>
            <a:off x="8396763" y="4234529"/>
            <a:ext cx="3290541" cy="747319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C2D90EA-4A3E-4517-8889-E569FE54DE7C}"/>
              </a:ext>
            </a:extLst>
          </p:cNvPr>
          <p:cNvSpPr txBox="1"/>
          <p:nvPr/>
        </p:nvSpPr>
        <p:spPr>
          <a:xfrm>
            <a:off x="559119" y="5389498"/>
            <a:ext cx="6272503" cy="1195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【声明】</a:t>
            </a:r>
          </a:p>
          <a:p>
            <a:pPr marL="39792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郑重提醒：您对数字作品的使用行为应当遵循以下相关约定：</a:t>
            </a:r>
          </a:p>
          <a:p>
            <a:pPr marL="39792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1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、数字作品本身及其包含的全部素材（包括但不限于字体、图片、图标、文本框、艺术字等）均不支持商用，仅能为您个人学习、研究或欣赏目的使用。</a:t>
            </a:r>
          </a:p>
          <a:p>
            <a:pPr marL="39792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2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、您不可将数字作品中的全部或部分内容用于复制再出售，或以出租、出借、转让、分销、发布等其他任何直接、间接方式提供给他人使用。</a:t>
            </a:r>
          </a:p>
          <a:p>
            <a:pPr marL="39792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3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、您不可将数字作品接入网站、平台等，或以任意方式为他人提供数字作品下载。</a:t>
            </a:r>
          </a:p>
          <a:p>
            <a:pPr marL="39792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4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微软雅黑" panose="020B0503020204020204" charset="-122"/>
                <a:sym typeface="汉仪旗黑-45S" panose="00020600040101010101" pitchFamily="18" charset="-122"/>
              </a:rPr>
              <a:t>、数字作品中包含的内容仅供参考，不保证真实性、正确性、有效性、完整性和准确性，不代表我们的立场和观点，也不构成对您的任何建议。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0C4600-06FA-4714-A9A0-0DB629532860}"/>
              </a:ext>
            </a:extLst>
          </p:cNvPr>
          <p:cNvSpPr txBox="1"/>
          <p:nvPr/>
        </p:nvSpPr>
        <p:spPr>
          <a:xfrm>
            <a:off x="10251012" y="5992575"/>
            <a:ext cx="1436292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模板作者：十月长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945DDE2-B7C7-48E2-B6D2-147BED9D8D48}"/>
              </a:ext>
            </a:extLst>
          </p:cNvPr>
          <p:cNvSpPr txBox="1"/>
          <p:nvPr/>
        </p:nvSpPr>
        <p:spPr>
          <a:xfrm>
            <a:off x="10643749" y="6257587"/>
            <a:ext cx="1043555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秋叶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PPT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副业变现营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1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期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F02DF5A-EBF2-495F-ADCF-069E86FC18F4}"/>
              </a:ext>
            </a:extLst>
          </p:cNvPr>
          <p:cNvSpPr/>
          <p:nvPr/>
        </p:nvSpPr>
        <p:spPr>
          <a:xfrm>
            <a:off x="11408692" y="6452114"/>
            <a:ext cx="271219" cy="1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D5B5805A-60FB-4E82-86E2-A1D2A2469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r="41386"/>
          <a:stretch/>
        </p:blipFill>
        <p:spPr>
          <a:xfrm>
            <a:off x="0" y="575"/>
            <a:ext cx="6096000" cy="6857425"/>
          </a:xfrm>
          <a:custGeom>
            <a:avLst/>
            <a:gdLst>
              <a:gd name="connsiteX0" fmla="*/ 0 w 6096000"/>
              <a:gd name="connsiteY0" fmla="*/ 0 h 6857425"/>
              <a:gd name="connsiteX1" fmla="*/ 6096000 w 6096000"/>
              <a:gd name="connsiteY1" fmla="*/ 0 h 6857425"/>
              <a:gd name="connsiteX2" fmla="*/ 6096000 w 6096000"/>
              <a:gd name="connsiteY2" fmla="*/ 6857425 h 6857425"/>
              <a:gd name="connsiteX3" fmla="*/ 0 w 6096000"/>
              <a:gd name="connsiteY3" fmla="*/ 6857425 h 68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425">
                <a:moveTo>
                  <a:pt x="0" y="0"/>
                </a:moveTo>
                <a:lnTo>
                  <a:pt x="6096000" y="0"/>
                </a:lnTo>
                <a:lnTo>
                  <a:pt x="6096000" y="6857425"/>
                </a:lnTo>
                <a:lnTo>
                  <a:pt x="0" y="6857425"/>
                </a:lnTo>
                <a:close/>
              </a:path>
            </a:pathLst>
          </a:cu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A7076C-79D2-455A-B104-E4D13CF9714C}"/>
              </a:ext>
            </a:extLst>
          </p:cNvPr>
          <p:cNvGrpSpPr/>
          <p:nvPr/>
        </p:nvGrpSpPr>
        <p:grpSpPr>
          <a:xfrm>
            <a:off x="7522329" y="1776826"/>
            <a:ext cx="773126" cy="773126"/>
            <a:chOff x="4716301" y="1711793"/>
            <a:chExt cx="927191" cy="927191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D6FBF3C-2625-4CD7-83A1-893F085E30D3}"/>
                </a:ext>
              </a:extLst>
            </p:cNvPr>
            <p:cNvSpPr/>
            <p:nvPr/>
          </p:nvSpPr>
          <p:spPr>
            <a:xfrm>
              <a:off x="4716301" y="1711793"/>
              <a:ext cx="927191" cy="927191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zh-CN" altLang="en-US" sz="27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5672E35-678B-4B8E-B591-F7813858CF97}"/>
                </a:ext>
              </a:extLst>
            </p:cNvPr>
            <p:cNvSpPr txBox="1"/>
            <p:nvPr/>
          </p:nvSpPr>
          <p:spPr>
            <a:xfrm>
              <a:off x="4768262" y="1880113"/>
              <a:ext cx="814563" cy="66439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n-ea"/>
                </a:rPr>
                <a:t>01</a:t>
              </a:r>
              <a:endParaRPr lang="zh-CN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16B6A88-66BD-406A-965D-36C07CF8BD00}"/>
              </a:ext>
            </a:extLst>
          </p:cNvPr>
          <p:cNvSpPr txBox="1"/>
          <p:nvPr/>
        </p:nvSpPr>
        <p:spPr>
          <a:xfrm>
            <a:off x="7818717" y="2194176"/>
            <a:ext cx="2257028" cy="2437590"/>
          </a:xfrm>
          <a:prstGeom prst="rect">
            <a:avLst/>
          </a:prstGeom>
          <a:effectLst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88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rPr>
              <a:t>企业</a:t>
            </a:r>
            <a:endParaRPr lang="en-US" altLang="zh-CN" sz="8800" dirty="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100000">
                    <a:schemeClr val="accent1"/>
                  </a:gs>
                </a:gsLst>
                <a:lin ang="13500000" scaled="1"/>
              </a:gradFill>
              <a:latin typeface="+mj-ea"/>
              <a:ea typeface="+mj-ea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8800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rPr>
              <a:t>简介</a:t>
            </a:r>
            <a:endParaRPr lang="en-US" altLang="zh-CN" sz="8800" dirty="0">
              <a:gradFill>
                <a:gsLst>
                  <a:gs pos="0">
                    <a:schemeClr val="accent1">
                      <a:lumMod val="70000"/>
                      <a:lumOff val="30000"/>
                    </a:schemeClr>
                  </a:gs>
                  <a:gs pos="100000">
                    <a:schemeClr val="accent1"/>
                  </a:gs>
                </a:gsLst>
                <a:lin ang="13500000" scaled="1"/>
              </a:gra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09E75D-ED5A-4914-9D6E-4AC6D1A5E7EA}"/>
              </a:ext>
            </a:extLst>
          </p:cNvPr>
          <p:cNvSpPr txBox="1"/>
          <p:nvPr/>
        </p:nvSpPr>
        <p:spPr>
          <a:xfrm rot="20897668">
            <a:off x="8351423" y="4130730"/>
            <a:ext cx="2477835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02357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一些绿色的植物&#10;&#10;描述已自动生成">
            <a:extLst>
              <a:ext uri="{FF2B5EF4-FFF2-40B4-BE49-F238E27FC236}">
                <a16:creationId xmlns:a16="http://schemas.microsoft.com/office/drawing/2014/main" id="{6D2CE8E4-909E-47F0-A9F5-3622C2AFE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9" t="1680" r="21105" b="9431"/>
          <a:stretch>
            <a:fillRect/>
          </a:stretch>
        </p:blipFill>
        <p:spPr>
          <a:xfrm rot="5400000">
            <a:off x="2660063" y="-349092"/>
            <a:ext cx="3351059" cy="6096000"/>
          </a:xfrm>
          <a:custGeom>
            <a:avLst/>
            <a:gdLst>
              <a:gd name="connsiteX0" fmla="*/ 0 w 3351059"/>
              <a:gd name="connsiteY0" fmla="*/ 6096000 h 6096000"/>
              <a:gd name="connsiteX1" fmla="*/ 0 w 3351059"/>
              <a:gd name="connsiteY1" fmla="*/ 0 h 6096000"/>
              <a:gd name="connsiteX2" fmla="*/ 3351059 w 3351059"/>
              <a:gd name="connsiteY2" fmla="*/ 0 h 6096000"/>
              <a:gd name="connsiteX3" fmla="*/ 3351059 w 3351059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059" h="6096000">
                <a:moveTo>
                  <a:pt x="0" y="6096000"/>
                </a:moveTo>
                <a:lnTo>
                  <a:pt x="0" y="0"/>
                </a:lnTo>
                <a:lnTo>
                  <a:pt x="3351059" y="0"/>
                </a:lnTo>
                <a:lnTo>
                  <a:pt x="3351059" y="6096000"/>
                </a:lnTo>
                <a:close/>
              </a:path>
            </a:pathLst>
          </a:custGeom>
        </p:spPr>
      </p:pic>
      <p:pic>
        <p:nvPicPr>
          <p:cNvPr id="21" name="图片 20" descr="一些绿色的植物&#10;&#10;描述已自动生成">
            <a:extLst>
              <a:ext uri="{FF2B5EF4-FFF2-40B4-BE49-F238E27FC236}">
                <a16:creationId xmlns:a16="http://schemas.microsoft.com/office/drawing/2014/main" id="{E46067DE-7A1B-40A7-B59C-295EF670B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3582" r="11649" b="49291"/>
          <a:stretch>
            <a:fillRect/>
          </a:stretch>
        </p:blipFill>
        <p:spPr>
          <a:xfrm>
            <a:off x="9360796" y="4829890"/>
            <a:ext cx="2437136" cy="1624351"/>
          </a:xfrm>
          <a:custGeom>
            <a:avLst/>
            <a:gdLst>
              <a:gd name="connsiteX0" fmla="*/ 0 w 2437136"/>
              <a:gd name="connsiteY0" fmla="*/ 0 h 1624351"/>
              <a:gd name="connsiteX1" fmla="*/ 2437136 w 2437136"/>
              <a:gd name="connsiteY1" fmla="*/ 0 h 1624351"/>
              <a:gd name="connsiteX2" fmla="*/ 2437136 w 2437136"/>
              <a:gd name="connsiteY2" fmla="*/ 1624351 h 1624351"/>
              <a:gd name="connsiteX3" fmla="*/ 0 w 2437136"/>
              <a:gd name="connsiteY3" fmla="*/ 1624351 h 162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136" h="1624351">
                <a:moveTo>
                  <a:pt x="0" y="0"/>
                </a:moveTo>
                <a:lnTo>
                  <a:pt x="2437136" y="0"/>
                </a:lnTo>
                <a:lnTo>
                  <a:pt x="2437136" y="1624351"/>
                </a:lnTo>
                <a:lnTo>
                  <a:pt x="0" y="1624351"/>
                </a:lnTo>
                <a:close/>
              </a:path>
            </a:pathLst>
          </a:custGeom>
        </p:spPr>
      </p:pic>
      <p:pic>
        <p:nvPicPr>
          <p:cNvPr id="20" name="图片 19" descr="一些绿色的植物&#10;&#10;描述已自动生成">
            <a:extLst>
              <a:ext uri="{FF2B5EF4-FFF2-40B4-BE49-F238E27FC236}">
                <a16:creationId xmlns:a16="http://schemas.microsoft.com/office/drawing/2014/main" id="{385EE00B-616F-4DB8-9E6C-0C121A9C2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7" t="53826" r="8777" b="9047"/>
          <a:stretch>
            <a:fillRect/>
          </a:stretch>
        </p:blipFill>
        <p:spPr>
          <a:xfrm>
            <a:off x="6690989" y="4829890"/>
            <a:ext cx="2437136" cy="1624351"/>
          </a:xfrm>
          <a:custGeom>
            <a:avLst/>
            <a:gdLst>
              <a:gd name="connsiteX0" fmla="*/ 0 w 2437136"/>
              <a:gd name="connsiteY0" fmla="*/ 0 h 1624351"/>
              <a:gd name="connsiteX1" fmla="*/ 2437136 w 2437136"/>
              <a:gd name="connsiteY1" fmla="*/ 0 h 1624351"/>
              <a:gd name="connsiteX2" fmla="*/ 2437136 w 2437136"/>
              <a:gd name="connsiteY2" fmla="*/ 1624351 h 1624351"/>
              <a:gd name="connsiteX3" fmla="*/ 0 w 2437136"/>
              <a:gd name="connsiteY3" fmla="*/ 1624351 h 162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136" h="1624351">
                <a:moveTo>
                  <a:pt x="0" y="0"/>
                </a:moveTo>
                <a:lnTo>
                  <a:pt x="2437136" y="0"/>
                </a:lnTo>
                <a:lnTo>
                  <a:pt x="2437136" y="1624351"/>
                </a:lnTo>
                <a:lnTo>
                  <a:pt x="0" y="1624351"/>
                </a:lnTo>
                <a:close/>
              </a:path>
            </a:pathLst>
          </a:custGeom>
        </p:spPr>
      </p:pic>
      <p:sp>
        <p:nvSpPr>
          <p:cNvPr id="131" name="椭圆 130">
            <a:extLst>
              <a:ext uri="{FF2B5EF4-FFF2-40B4-BE49-F238E27FC236}">
                <a16:creationId xmlns:a16="http://schemas.microsoft.com/office/drawing/2014/main" id="{4E81ACE4-0A5B-4F7A-A21A-09FD1A0F4B75}"/>
              </a:ext>
            </a:extLst>
          </p:cNvPr>
          <p:cNvSpPr/>
          <p:nvPr/>
        </p:nvSpPr>
        <p:spPr>
          <a:xfrm>
            <a:off x="1250429" y="4791845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B88296B8-2612-46DF-88C3-3C8778759630}"/>
              </a:ext>
            </a:extLst>
          </p:cNvPr>
          <p:cNvSpPr txBox="1"/>
          <p:nvPr/>
        </p:nvSpPr>
        <p:spPr>
          <a:xfrm>
            <a:off x="868502" y="2191542"/>
            <a:ext cx="276999" cy="2490724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spAutoFit/>
          </a:bodyPr>
          <a:lstStyle/>
          <a:p>
            <a:pPr algn="dist"/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Company Introduction</a:t>
            </a: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7F07CF99-87B3-4C71-84BC-BE56815B5311}"/>
              </a:ext>
            </a:extLst>
          </p:cNvPr>
          <p:cNvSpPr/>
          <p:nvPr/>
        </p:nvSpPr>
        <p:spPr>
          <a:xfrm>
            <a:off x="931044" y="4878431"/>
            <a:ext cx="118667" cy="157475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CD00A3F8-0F66-46C6-BCAF-0F0CF3CBBC94}"/>
              </a:ext>
            </a:extLst>
          </p:cNvPr>
          <p:cNvSpPr/>
          <p:nvPr/>
        </p:nvSpPr>
        <p:spPr>
          <a:xfrm>
            <a:off x="931044" y="1023378"/>
            <a:ext cx="118667" cy="972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FD39B1BA-3E7B-4056-8E3D-53EDAAB0CECA}"/>
              </a:ext>
            </a:extLst>
          </p:cNvPr>
          <p:cNvSpPr txBox="1"/>
          <p:nvPr/>
        </p:nvSpPr>
        <p:spPr>
          <a:xfrm>
            <a:off x="7628872" y="1641630"/>
            <a:ext cx="4169060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0E2DDD91-496C-4F4E-A120-B678E7CD8ECE}"/>
              </a:ext>
            </a:extLst>
          </p:cNvPr>
          <p:cNvSpPr txBox="1"/>
          <p:nvPr/>
        </p:nvSpPr>
        <p:spPr>
          <a:xfrm>
            <a:off x="7628872" y="2953239"/>
            <a:ext cx="4169060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D514AD38-D057-49C2-B1DC-EBFCC5F1EA7C}"/>
              </a:ext>
            </a:extLst>
          </p:cNvPr>
          <p:cNvSpPr txBox="1"/>
          <p:nvPr/>
        </p:nvSpPr>
        <p:spPr>
          <a:xfrm>
            <a:off x="1376265" y="482989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693BD2D8-55D1-4BA1-B4D3-A8FF7AC0975C}"/>
              </a:ext>
            </a:extLst>
          </p:cNvPr>
          <p:cNvSpPr txBox="1"/>
          <p:nvPr/>
        </p:nvSpPr>
        <p:spPr>
          <a:xfrm>
            <a:off x="1304560" y="5365959"/>
            <a:ext cx="4836238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2623BE08-B557-482A-AC09-793D5686661D}"/>
              </a:ext>
            </a:extLst>
          </p:cNvPr>
          <p:cNvSpPr/>
          <p:nvPr/>
        </p:nvSpPr>
        <p:spPr>
          <a:xfrm>
            <a:off x="7621473" y="1023378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C87575D6-19F1-45D2-854B-8B9A9E07B056}"/>
              </a:ext>
            </a:extLst>
          </p:cNvPr>
          <p:cNvSpPr txBox="1"/>
          <p:nvPr/>
        </p:nvSpPr>
        <p:spPr>
          <a:xfrm>
            <a:off x="7748217" y="107257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32" name="标题 131">
            <a:extLst>
              <a:ext uri="{FF2B5EF4-FFF2-40B4-BE49-F238E27FC236}">
                <a16:creationId xmlns:a16="http://schemas.microsoft.com/office/drawing/2014/main" id="{87F57407-8560-46AE-80CB-74A72D57363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企业介绍</a:t>
            </a:r>
          </a:p>
        </p:txBody>
      </p:sp>
    </p:spTree>
    <p:extLst>
      <p:ext uri="{BB962C8B-B14F-4D97-AF65-F5344CB8AC3E}">
        <p14:creationId xmlns:p14="http://schemas.microsoft.com/office/powerpoint/2010/main" val="37248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358729D5-8A9C-47FD-9ACC-B8F0A2DF3070}"/>
              </a:ext>
            </a:extLst>
          </p:cNvPr>
          <p:cNvSpPr/>
          <p:nvPr/>
        </p:nvSpPr>
        <p:spPr>
          <a:xfrm>
            <a:off x="0" y="4964621"/>
            <a:ext cx="7211028" cy="137845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4AE4BF0-4597-484E-9349-C34F07DB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企业介绍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2733BF-4F7A-4D2E-B693-FB2395DAC5AC}"/>
              </a:ext>
            </a:extLst>
          </p:cNvPr>
          <p:cNvSpPr txBox="1"/>
          <p:nvPr/>
        </p:nvSpPr>
        <p:spPr>
          <a:xfrm>
            <a:off x="1491655" y="1923428"/>
            <a:ext cx="5302683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10C9BA5-8F6C-403E-9DA5-CEDF04AF0A32}"/>
              </a:ext>
            </a:extLst>
          </p:cNvPr>
          <p:cNvSpPr/>
          <p:nvPr/>
        </p:nvSpPr>
        <p:spPr>
          <a:xfrm>
            <a:off x="1484257" y="130517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27EAA92-922F-4255-A307-F8E3EC06206B}"/>
              </a:ext>
            </a:extLst>
          </p:cNvPr>
          <p:cNvSpPr txBox="1"/>
          <p:nvPr/>
        </p:nvSpPr>
        <p:spPr>
          <a:xfrm>
            <a:off x="1611001" y="1354368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2">
                        <a:lumMod val="70000"/>
                        <a:lumOff val="30000"/>
                      </a:schemeClr>
                    </a:gs>
                    <a:gs pos="100000">
                      <a:schemeClr val="accent2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</a:rPr>
              <a:t>关键词标题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0C8BF88-6323-4B5B-A7B1-FD9A129EF2EE}"/>
              </a:ext>
            </a:extLst>
          </p:cNvPr>
          <p:cNvSpPr txBox="1"/>
          <p:nvPr/>
        </p:nvSpPr>
        <p:spPr>
          <a:xfrm>
            <a:off x="1491655" y="3713530"/>
            <a:ext cx="5302683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AFE1F40-EC8D-4BDF-ADCE-51C888AB2BB6}"/>
              </a:ext>
            </a:extLst>
          </p:cNvPr>
          <p:cNvSpPr/>
          <p:nvPr/>
        </p:nvSpPr>
        <p:spPr>
          <a:xfrm>
            <a:off x="1484257" y="3095278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5769209-2E9F-4AE1-9380-721B15FD96D8}"/>
              </a:ext>
            </a:extLst>
          </p:cNvPr>
          <p:cNvSpPr txBox="1"/>
          <p:nvPr/>
        </p:nvSpPr>
        <p:spPr>
          <a:xfrm>
            <a:off x="1611001" y="3144470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914710FC-3AF1-4C06-BA7C-B1B80090D27A}"/>
              </a:ext>
            </a:extLst>
          </p:cNvPr>
          <p:cNvGrpSpPr/>
          <p:nvPr/>
        </p:nvGrpSpPr>
        <p:grpSpPr>
          <a:xfrm>
            <a:off x="765081" y="5258910"/>
            <a:ext cx="1597306" cy="789878"/>
            <a:chOff x="765081" y="5376181"/>
            <a:chExt cx="1597306" cy="789878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A49493C6-2E01-4381-984A-DAEB1BB0DCFD}"/>
                </a:ext>
              </a:extLst>
            </p:cNvPr>
            <p:cNvSpPr txBox="1"/>
            <p:nvPr/>
          </p:nvSpPr>
          <p:spPr>
            <a:xfrm>
              <a:off x="765081" y="5376181"/>
              <a:ext cx="159730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</a:rPr>
                <a:t>1000+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B3A8790-65B8-4F2D-A3F6-B89690CFAE31}"/>
                </a:ext>
              </a:extLst>
            </p:cNvPr>
            <p:cNvSpPr txBox="1"/>
            <p:nvPr/>
          </p:nvSpPr>
          <p:spPr>
            <a:xfrm>
              <a:off x="986653" y="5889060"/>
              <a:ext cx="115416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关键词标题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37450991-9339-471D-B9ED-4B3573B93D24}"/>
              </a:ext>
            </a:extLst>
          </p:cNvPr>
          <p:cNvGrpSpPr/>
          <p:nvPr/>
        </p:nvGrpSpPr>
        <p:grpSpPr>
          <a:xfrm>
            <a:off x="2779077" y="5258910"/>
            <a:ext cx="1597306" cy="789878"/>
            <a:chOff x="2779077" y="5376181"/>
            <a:chExt cx="1597306" cy="789878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FD53BD27-0EDD-45FB-8028-405EA7A177A7}"/>
                </a:ext>
              </a:extLst>
            </p:cNvPr>
            <p:cNvSpPr txBox="1"/>
            <p:nvPr/>
          </p:nvSpPr>
          <p:spPr>
            <a:xfrm>
              <a:off x="2779077" y="5376181"/>
              <a:ext cx="159730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</a:rPr>
                <a:t>5000+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8419618-BEC6-4B6D-BF55-537A633ACC8A}"/>
                </a:ext>
              </a:extLst>
            </p:cNvPr>
            <p:cNvSpPr txBox="1"/>
            <p:nvPr/>
          </p:nvSpPr>
          <p:spPr>
            <a:xfrm>
              <a:off x="3000649" y="5889060"/>
              <a:ext cx="115416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关键词标题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47059E5-3AE2-4877-A448-791AFE5B51BC}"/>
              </a:ext>
            </a:extLst>
          </p:cNvPr>
          <p:cNvGrpSpPr/>
          <p:nvPr/>
        </p:nvGrpSpPr>
        <p:grpSpPr>
          <a:xfrm>
            <a:off x="4761437" y="5258910"/>
            <a:ext cx="1597306" cy="789878"/>
            <a:chOff x="4761437" y="5376181"/>
            <a:chExt cx="1597306" cy="789878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ABE7C80-9283-4C0A-B4D0-CAA0A94BAD76}"/>
                </a:ext>
              </a:extLst>
            </p:cNvPr>
            <p:cNvSpPr txBox="1"/>
            <p:nvPr/>
          </p:nvSpPr>
          <p:spPr>
            <a:xfrm>
              <a:off x="4761437" y="5376181"/>
              <a:ext cx="159730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</a:rPr>
                <a:t>8000+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1233727A-BF81-4483-8800-BF82478F9D1D}"/>
                </a:ext>
              </a:extLst>
            </p:cNvPr>
            <p:cNvSpPr txBox="1"/>
            <p:nvPr/>
          </p:nvSpPr>
          <p:spPr>
            <a:xfrm>
              <a:off x="4983009" y="5889060"/>
              <a:ext cx="1154162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关键词标题</a:t>
              </a:r>
            </a:p>
          </p:txBody>
        </p:sp>
      </p:grpSp>
      <p:pic>
        <p:nvPicPr>
          <p:cNvPr id="19" name="图片 18" descr="桌子上放着一盆绿色植物&#10;&#10;描述已自动生成">
            <a:extLst>
              <a:ext uri="{FF2B5EF4-FFF2-40B4-BE49-F238E27FC236}">
                <a16:creationId xmlns:a16="http://schemas.microsoft.com/office/drawing/2014/main" id="{610B00BA-17A5-4ED7-AD85-00C7B31A7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A2ADBE5-3E46-4062-A187-3962C5D5682E}"/>
              </a:ext>
            </a:extLst>
          </p:cNvPr>
          <p:cNvSpPr/>
          <p:nvPr/>
        </p:nvSpPr>
        <p:spPr>
          <a:xfrm>
            <a:off x="7211028" y="0"/>
            <a:ext cx="694480" cy="68637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A8E8D17-984F-47BB-8B49-878DE4630850}"/>
              </a:ext>
            </a:extLst>
          </p:cNvPr>
          <p:cNvSpPr/>
          <p:nvPr/>
        </p:nvSpPr>
        <p:spPr>
          <a:xfrm>
            <a:off x="7211028" y="520710"/>
            <a:ext cx="694480" cy="582236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A14490-BCBF-42E0-9DC2-70912881B6F2}"/>
              </a:ext>
            </a:extLst>
          </p:cNvPr>
          <p:cNvSpPr txBox="1"/>
          <p:nvPr/>
        </p:nvSpPr>
        <p:spPr>
          <a:xfrm>
            <a:off x="7417884" y="1358188"/>
            <a:ext cx="276999" cy="4141623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</a:rPr>
              <a:t>Company Introduction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C7B60A6-1F4D-4271-AC24-ABB083153741}"/>
              </a:ext>
            </a:extLst>
          </p:cNvPr>
          <p:cNvGrpSpPr/>
          <p:nvPr/>
        </p:nvGrpSpPr>
        <p:grpSpPr>
          <a:xfrm>
            <a:off x="7520383" y="612970"/>
            <a:ext cx="72000" cy="433812"/>
            <a:chOff x="5791202" y="1358188"/>
            <a:chExt cx="72000" cy="433812"/>
          </a:xfrm>
          <a:solidFill>
            <a:schemeClr val="bg1">
              <a:alpha val="20000"/>
            </a:schemeClr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D8896AA6-ED4B-4A72-BF21-96900521DCC6}"/>
                </a:ext>
              </a:extLst>
            </p:cNvPr>
            <p:cNvSpPr/>
            <p:nvPr/>
          </p:nvSpPr>
          <p:spPr>
            <a:xfrm>
              <a:off x="5791202" y="1358188"/>
              <a:ext cx="72000" cy="7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DA3175C-1F6F-4859-B0DD-4ED6DF38CB0D}"/>
                </a:ext>
              </a:extLst>
            </p:cNvPr>
            <p:cNvSpPr/>
            <p:nvPr/>
          </p:nvSpPr>
          <p:spPr>
            <a:xfrm>
              <a:off x="5791202" y="1539094"/>
              <a:ext cx="72000" cy="7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3C4086D-A58D-4E43-A00B-628CF4A581A9}"/>
                </a:ext>
              </a:extLst>
            </p:cNvPr>
            <p:cNvSpPr/>
            <p:nvPr/>
          </p:nvSpPr>
          <p:spPr>
            <a:xfrm>
              <a:off x="5791202" y="1720000"/>
              <a:ext cx="72000" cy="7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CD362E2-4CC9-496B-A514-9B14531DAF25}"/>
              </a:ext>
            </a:extLst>
          </p:cNvPr>
          <p:cNvGrpSpPr/>
          <p:nvPr/>
        </p:nvGrpSpPr>
        <p:grpSpPr>
          <a:xfrm>
            <a:off x="7520383" y="5687718"/>
            <a:ext cx="72000" cy="433812"/>
            <a:chOff x="5791202" y="1358188"/>
            <a:chExt cx="72000" cy="433812"/>
          </a:xfrm>
          <a:solidFill>
            <a:schemeClr val="bg1">
              <a:alpha val="20000"/>
            </a:schemeClr>
          </a:solidFill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3091D7F-AB82-4C8B-8EBF-E85C2B6AFD9E}"/>
                </a:ext>
              </a:extLst>
            </p:cNvPr>
            <p:cNvSpPr/>
            <p:nvPr/>
          </p:nvSpPr>
          <p:spPr>
            <a:xfrm>
              <a:off x="5791202" y="1358188"/>
              <a:ext cx="72000" cy="7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4F06292-35CC-43F4-BB09-3DBEA09B03F7}"/>
                </a:ext>
              </a:extLst>
            </p:cNvPr>
            <p:cNvSpPr/>
            <p:nvPr/>
          </p:nvSpPr>
          <p:spPr>
            <a:xfrm>
              <a:off x="5791202" y="1539094"/>
              <a:ext cx="72000" cy="7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39B53CA-B28E-4297-978C-AC2C12FCEE9C}"/>
                </a:ext>
              </a:extLst>
            </p:cNvPr>
            <p:cNvSpPr/>
            <p:nvPr/>
          </p:nvSpPr>
          <p:spPr>
            <a:xfrm>
              <a:off x="5791202" y="1720000"/>
              <a:ext cx="72000" cy="7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922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绿色的树&#10;&#10;描述已自动生成">
            <a:extLst>
              <a:ext uri="{FF2B5EF4-FFF2-40B4-BE49-F238E27FC236}">
                <a16:creationId xmlns:a16="http://schemas.microsoft.com/office/drawing/2014/main" id="{02D6CCD2-258B-4EB5-A290-964360ADD0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34" b="67371"/>
          <a:stretch>
            <a:fillRect/>
          </a:stretch>
        </p:blipFill>
        <p:spPr>
          <a:xfrm>
            <a:off x="0" y="1265581"/>
            <a:ext cx="12192000" cy="2348614"/>
          </a:xfrm>
          <a:custGeom>
            <a:avLst/>
            <a:gdLst>
              <a:gd name="connsiteX0" fmla="*/ 0 w 12192000"/>
              <a:gd name="connsiteY0" fmla="*/ 0 h 2348614"/>
              <a:gd name="connsiteX1" fmla="*/ 12192000 w 12192000"/>
              <a:gd name="connsiteY1" fmla="*/ 0 h 2348614"/>
              <a:gd name="connsiteX2" fmla="*/ 12192000 w 12192000"/>
              <a:gd name="connsiteY2" fmla="*/ 2348614 h 2348614"/>
              <a:gd name="connsiteX3" fmla="*/ 0 w 12192000"/>
              <a:gd name="connsiteY3" fmla="*/ 2348614 h 234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48614">
                <a:moveTo>
                  <a:pt x="0" y="0"/>
                </a:moveTo>
                <a:lnTo>
                  <a:pt x="12192000" y="0"/>
                </a:lnTo>
                <a:lnTo>
                  <a:pt x="12192000" y="2348614"/>
                </a:lnTo>
                <a:lnTo>
                  <a:pt x="0" y="2348614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C278568-859C-4853-BF62-405A2208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企业介绍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86F6480-D6D0-4636-B685-DB317573FD49}"/>
              </a:ext>
            </a:extLst>
          </p:cNvPr>
          <p:cNvSpPr/>
          <p:nvPr/>
        </p:nvSpPr>
        <p:spPr>
          <a:xfrm>
            <a:off x="0" y="6076709"/>
            <a:ext cx="12192000" cy="781291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3EF4177-5DC5-4F10-A7BC-40D01C7A7E51}"/>
              </a:ext>
            </a:extLst>
          </p:cNvPr>
          <p:cNvSpPr/>
          <p:nvPr/>
        </p:nvSpPr>
        <p:spPr>
          <a:xfrm>
            <a:off x="393720" y="1782500"/>
            <a:ext cx="2586231" cy="31251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B985EF4-774E-4101-A4B6-BA539DCF58B9}"/>
              </a:ext>
            </a:extLst>
          </p:cNvPr>
          <p:cNvSpPr/>
          <p:nvPr/>
        </p:nvSpPr>
        <p:spPr>
          <a:xfrm rot="5400000">
            <a:off x="10219583" y="3461691"/>
            <a:ext cx="2931102" cy="19775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759DFFDA-8613-4A83-861C-CF7E7141E97D}"/>
              </a:ext>
            </a:extLst>
          </p:cNvPr>
          <p:cNvSpPr txBox="1">
            <a:spLocks/>
          </p:cNvSpPr>
          <p:nvPr/>
        </p:nvSpPr>
        <p:spPr>
          <a:xfrm>
            <a:off x="567339" y="1599326"/>
            <a:ext cx="2797241" cy="86177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 dirty="0">
                <a:latin typeface="+mj-lt"/>
              </a:rPr>
              <a:t>Company Introduction
</a:t>
            </a:r>
            <a:endParaRPr lang="zh-CN" altLang="en-US" dirty="0">
              <a:latin typeface="+mj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0F3577B-7F83-427F-90BF-94790BD6E1AE}"/>
              </a:ext>
            </a:extLst>
          </p:cNvPr>
          <p:cNvSpPr/>
          <p:nvPr/>
        </p:nvSpPr>
        <p:spPr>
          <a:xfrm>
            <a:off x="3566996" y="407849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7C6335-5A79-4A3D-BA03-DA5B9F608B93}"/>
              </a:ext>
            </a:extLst>
          </p:cNvPr>
          <p:cNvSpPr txBox="1"/>
          <p:nvPr/>
        </p:nvSpPr>
        <p:spPr>
          <a:xfrm>
            <a:off x="3692832" y="411654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5209CE0-A528-41AE-A99B-D14FC3D2F441}"/>
              </a:ext>
            </a:extLst>
          </p:cNvPr>
          <p:cNvSpPr txBox="1"/>
          <p:nvPr/>
        </p:nvSpPr>
        <p:spPr>
          <a:xfrm>
            <a:off x="3621127" y="4652610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5E1842F4-E603-4CF7-A01A-B5D409821FD6}"/>
              </a:ext>
            </a:extLst>
          </p:cNvPr>
          <p:cNvSpPr/>
          <p:nvPr/>
        </p:nvSpPr>
        <p:spPr>
          <a:xfrm>
            <a:off x="6346215" y="407849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2D09480-5F08-40F4-97A0-D8408C7609EE}"/>
              </a:ext>
            </a:extLst>
          </p:cNvPr>
          <p:cNvSpPr txBox="1"/>
          <p:nvPr/>
        </p:nvSpPr>
        <p:spPr>
          <a:xfrm>
            <a:off x="6472051" y="411654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89DC256-F600-4013-96F0-476603186115}"/>
              </a:ext>
            </a:extLst>
          </p:cNvPr>
          <p:cNvSpPr txBox="1"/>
          <p:nvPr/>
        </p:nvSpPr>
        <p:spPr>
          <a:xfrm>
            <a:off x="6400346" y="4652610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42DDC55-5BB0-4067-B518-8B5915100373}"/>
              </a:ext>
            </a:extLst>
          </p:cNvPr>
          <p:cNvSpPr/>
          <p:nvPr/>
        </p:nvSpPr>
        <p:spPr>
          <a:xfrm>
            <a:off x="9125434" y="407849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977B98A-5334-4F23-8D9B-BCCD2205D4E1}"/>
              </a:ext>
            </a:extLst>
          </p:cNvPr>
          <p:cNvSpPr txBox="1"/>
          <p:nvPr/>
        </p:nvSpPr>
        <p:spPr>
          <a:xfrm>
            <a:off x="9251270" y="411654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7BFD143-12C2-45CB-9D37-2ED9A51AF49F}"/>
              </a:ext>
            </a:extLst>
          </p:cNvPr>
          <p:cNvSpPr txBox="1"/>
          <p:nvPr/>
        </p:nvSpPr>
        <p:spPr>
          <a:xfrm>
            <a:off x="9179565" y="4652610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pic>
        <p:nvPicPr>
          <p:cNvPr id="33" name="图片 32" descr="绿色的树&#10;&#10;描述已自动生成">
            <a:extLst>
              <a:ext uri="{FF2B5EF4-FFF2-40B4-BE49-F238E27FC236}">
                <a16:creationId xmlns:a16="http://schemas.microsoft.com/office/drawing/2014/main" id="{30998161-CD1C-4A1B-A682-750E39F4F7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7" r="32644" b="982"/>
          <a:stretch>
            <a:fillRect/>
          </a:stretch>
        </p:blipFill>
        <p:spPr>
          <a:xfrm>
            <a:off x="441143" y="3044567"/>
            <a:ext cx="2586231" cy="3448308"/>
          </a:xfrm>
          <a:custGeom>
            <a:avLst/>
            <a:gdLst>
              <a:gd name="connsiteX0" fmla="*/ 0 w 2586231"/>
              <a:gd name="connsiteY0" fmla="*/ 0 h 3448308"/>
              <a:gd name="connsiteX1" fmla="*/ 2586231 w 2586231"/>
              <a:gd name="connsiteY1" fmla="*/ 0 h 3448308"/>
              <a:gd name="connsiteX2" fmla="*/ 2586231 w 2586231"/>
              <a:gd name="connsiteY2" fmla="*/ 3448308 h 3448308"/>
              <a:gd name="connsiteX3" fmla="*/ 0 w 2586231"/>
              <a:gd name="connsiteY3" fmla="*/ 3448308 h 344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231" h="3448308">
                <a:moveTo>
                  <a:pt x="0" y="0"/>
                </a:moveTo>
                <a:lnTo>
                  <a:pt x="2586231" y="0"/>
                </a:lnTo>
                <a:lnTo>
                  <a:pt x="2586231" y="3448308"/>
                </a:lnTo>
                <a:lnTo>
                  <a:pt x="0" y="3448308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1610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棕榈树下有绿色的植物&#10;&#10;描述已自动生成">
            <a:extLst>
              <a:ext uri="{FF2B5EF4-FFF2-40B4-BE49-F238E27FC236}">
                <a16:creationId xmlns:a16="http://schemas.microsoft.com/office/drawing/2014/main" id="{BE2E4706-118E-4482-A2B0-8D0D95D23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r="48594" b="16242"/>
          <a:stretch>
            <a:fillRect/>
          </a:stretch>
        </p:blipFill>
        <p:spPr>
          <a:xfrm>
            <a:off x="407988" y="1113898"/>
            <a:ext cx="4697880" cy="5744103"/>
          </a:xfrm>
          <a:custGeom>
            <a:avLst/>
            <a:gdLst>
              <a:gd name="connsiteX0" fmla="*/ 0 w 4697880"/>
              <a:gd name="connsiteY0" fmla="*/ 0 h 5744103"/>
              <a:gd name="connsiteX1" fmla="*/ 4697880 w 4697880"/>
              <a:gd name="connsiteY1" fmla="*/ 0 h 5744103"/>
              <a:gd name="connsiteX2" fmla="*/ 4697880 w 4697880"/>
              <a:gd name="connsiteY2" fmla="*/ 5744103 h 5744103"/>
              <a:gd name="connsiteX3" fmla="*/ 0 w 4697880"/>
              <a:gd name="connsiteY3" fmla="*/ 5744103 h 574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880" h="5744103">
                <a:moveTo>
                  <a:pt x="0" y="0"/>
                </a:moveTo>
                <a:lnTo>
                  <a:pt x="4697880" y="0"/>
                </a:lnTo>
                <a:lnTo>
                  <a:pt x="4697880" y="5744103"/>
                </a:lnTo>
                <a:lnTo>
                  <a:pt x="0" y="5744103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9BC80C-15C0-4ADC-B082-929ADB2D9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2" t="69220" r="26425" b="1382"/>
          <a:stretch/>
        </p:blipFill>
        <p:spPr>
          <a:xfrm>
            <a:off x="3826430" y="4396741"/>
            <a:ext cx="2269570" cy="2016060"/>
          </a:xfrm>
          <a:custGeom>
            <a:avLst/>
            <a:gdLst>
              <a:gd name="connsiteX0" fmla="*/ 0 w 2269570"/>
              <a:gd name="connsiteY0" fmla="*/ 0 h 2016060"/>
              <a:gd name="connsiteX1" fmla="*/ 2269570 w 2269570"/>
              <a:gd name="connsiteY1" fmla="*/ 0 h 2016060"/>
              <a:gd name="connsiteX2" fmla="*/ 2269570 w 2269570"/>
              <a:gd name="connsiteY2" fmla="*/ 2016060 h 2016060"/>
              <a:gd name="connsiteX3" fmla="*/ 287401 w 2269570"/>
              <a:gd name="connsiteY3" fmla="*/ 2016060 h 2016060"/>
              <a:gd name="connsiteX4" fmla="*/ 290072 w 2269570"/>
              <a:gd name="connsiteY4" fmla="*/ 1989563 h 2016060"/>
              <a:gd name="connsiteX5" fmla="*/ 0 w 2269570"/>
              <a:gd name="connsiteY5" fmla="*/ 1699491 h 20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9570" h="2016060">
                <a:moveTo>
                  <a:pt x="0" y="0"/>
                </a:moveTo>
                <a:lnTo>
                  <a:pt x="2269570" y="0"/>
                </a:lnTo>
                <a:lnTo>
                  <a:pt x="2269570" y="2016060"/>
                </a:lnTo>
                <a:lnTo>
                  <a:pt x="287401" y="2016060"/>
                </a:lnTo>
                <a:lnTo>
                  <a:pt x="290072" y="1989563"/>
                </a:lnTo>
                <a:cubicBezTo>
                  <a:pt x="290072" y="1829361"/>
                  <a:pt x="160202" y="1699491"/>
                  <a:pt x="0" y="1699491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CE21915-28EB-42A8-8F79-6A33E1BEC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企业介绍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257391A-9378-4A67-A10D-18691E0793F4}"/>
              </a:ext>
            </a:extLst>
          </p:cNvPr>
          <p:cNvSpPr txBox="1"/>
          <p:nvPr/>
        </p:nvSpPr>
        <p:spPr>
          <a:xfrm>
            <a:off x="6494553" y="1715787"/>
            <a:ext cx="5207452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286D871-4EE4-4044-B178-DFA39364D720}"/>
              </a:ext>
            </a:extLst>
          </p:cNvPr>
          <p:cNvSpPr/>
          <p:nvPr/>
        </p:nvSpPr>
        <p:spPr>
          <a:xfrm>
            <a:off x="6487154" y="1105956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16AB0AB-127E-4107-8676-95BAB4EEB147}"/>
              </a:ext>
            </a:extLst>
          </p:cNvPr>
          <p:cNvSpPr txBox="1"/>
          <p:nvPr/>
        </p:nvSpPr>
        <p:spPr>
          <a:xfrm>
            <a:off x="6613898" y="1155148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7DFBF0-AEA4-4D23-8787-16E99DE66BA3}"/>
              </a:ext>
            </a:extLst>
          </p:cNvPr>
          <p:cNvSpPr txBox="1"/>
          <p:nvPr/>
        </p:nvSpPr>
        <p:spPr>
          <a:xfrm>
            <a:off x="6494553" y="3676035"/>
            <a:ext cx="5207452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F441A79-4B8D-404F-BDCF-6428A8556250}"/>
              </a:ext>
            </a:extLst>
          </p:cNvPr>
          <p:cNvSpPr/>
          <p:nvPr/>
        </p:nvSpPr>
        <p:spPr>
          <a:xfrm>
            <a:off x="6487154" y="3078612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439378B-D00C-4B81-B11D-547FC7E12E77}"/>
              </a:ext>
            </a:extLst>
          </p:cNvPr>
          <p:cNvSpPr txBox="1"/>
          <p:nvPr/>
        </p:nvSpPr>
        <p:spPr>
          <a:xfrm>
            <a:off x="6613898" y="3127804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3A4993-19ED-413C-8C9E-8F335BF4B270}"/>
              </a:ext>
            </a:extLst>
          </p:cNvPr>
          <p:cNvSpPr txBox="1"/>
          <p:nvPr/>
        </p:nvSpPr>
        <p:spPr>
          <a:xfrm>
            <a:off x="6494553" y="5669666"/>
            <a:ext cx="5207452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7BECA7B-6BBD-4620-BD06-7BD8B2A54BAA}"/>
              </a:ext>
            </a:extLst>
          </p:cNvPr>
          <p:cNvSpPr/>
          <p:nvPr/>
        </p:nvSpPr>
        <p:spPr>
          <a:xfrm>
            <a:off x="6487154" y="5038859"/>
            <a:ext cx="253488" cy="25348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580803E-6A28-4B14-B6C4-00D3CA3F2178}"/>
              </a:ext>
            </a:extLst>
          </p:cNvPr>
          <p:cNvSpPr txBox="1"/>
          <p:nvPr/>
        </p:nvSpPr>
        <p:spPr>
          <a:xfrm>
            <a:off x="6613898" y="508805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69472E8-BD78-467E-91A4-059807F8C48D}"/>
              </a:ext>
            </a:extLst>
          </p:cNvPr>
          <p:cNvCxnSpPr>
            <a:cxnSpLocks/>
          </p:cNvCxnSpPr>
          <p:nvPr/>
        </p:nvCxnSpPr>
        <p:spPr>
          <a:xfrm>
            <a:off x="6487154" y="2685326"/>
            <a:ext cx="50643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40C7E17-42C8-404C-982C-C2F9A8F8566F}"/>
              </a:ext>
            </a:extLst>
          </p:cNvPr>
          <p:cNvCxnSpPr>
            <a:cxnSpLocks/>
          </p:cNvCxnSpPr>
          <p:nvPr/>
        </p:nvCxnSpPr>
        <p:spPr>
          <a:xfrm>
            <a:off x="6487154" y="4710896"/>
            <a:ext cx="50643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棕榈树下有绿色的植物&#10;&#10;描述已自动生成">
            <a:extLst>
              <a:ext uri="{FF2B5EF4-FFF2-40B4-BE49-F238E27FC236}">
                <a16:creationId xmlns:a16="http://schemas.microsoft.com/office/drawing/2014/main" id="{4822A0C1-0A3A-4AF8-A222-055473F46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3606" b="66997"/>
          <a:stretch>
            <a:fillRect/>
          </a:stretch>
        </p:blipFill>
        <p:spPr>
          <a:xfrm>
            <a:off x="3826430" y="1643908"/>
            <a:ext cx="2269570" cy="2016060"/>
          </a:xfrm>
          <a:custGeom>
            <a:avLst/>
            <a:gdLst>
              <a:gd name="connsiteX0" fmla="*/ 0 w 2269570"/>
              <a:gd name="connsiteY0" fmla="*/ 0 h 2016060"/>
              <a:gd name="connsiteX1" fmla="*/ 2269570 w 2269570"/>
              <a:gd name="connsiteY1" fmla="*/ 0 h 2016060"/>
              <a:gd name="connsiteX2" fmla="*/ 2269570 w 2269570"/>
              <a:gd name="connsiteY2" fmla="*/ 2016060 h 2016060"/>
              <a:gd name="connsiteX3" fmla="*/ 287401 w 2269570"/>
              <a:gd name="connsiteY3" fmla="*/ 2016060 h 2016060"/>
              <a:gd name="connsiteX4" fmla="*/ 290072 w 2269570"/>
              <a:gd name="connsiteY4" fmla="*/ 1989563 h 2016060"/>
              <a:gd name="connsiteX5" fmla="*/ 0 w 2269570"/>
              <a:gd name="connsiteY5" fmla="*/ 1699491 h 20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9570" h="2016060">
                <a:moveTo>
                  <a:pt x="0" y="0"/>
                </a:moveTo>
                <a:lnTo>
                  <a:pt x="2269570" y="0"/>
                </a:lnTo>
                <a:lnTo>
                  <a:pt x="2269570" y="2016060"/>
                </a:lnTo>
                <a:lnTo>
                  <a:pt x="287401" y="2016060"/>
                </a:lnTo>
                <a:lnTo>
                  <a:pt x="290072" y="1989563"/>
                </a:lnTo>
                <a:cubicBezTo>
                  <a:pt x="290072" y="1829361"/>
                  <a:pt x="160202" y="1699491"/>
                  <a:pt x="0" y="1699491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2561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图形 2">
            <a:extLst>
              <a:ext uri="{FF2B5EF4-FFF2-40B4-BE49-F238E27FC236}">
                <a16:creationId xmlns:a16="http://schemas.microsoft.com/office/drawing/2014/main" id="{93C985E7-092C-44A0-A156-623FA64546E9}"/>
              </a:ext>
            </a:extLst>
          </p:cNvPr>
          <p:cNvGrpSpPr/>
          <p:nvPr/>
        </p:nvGrpSpPr>
        <p:grpSpPr>
          <a:xfrm rot="19786061">
            <a:off x="5049604" y="2847503"/>
            <a:ext cx="3103229" cy="2987555"/>
            <a:chOff x="5854529" y="1694"/>
            <a:chExt cx="3103229" cy="2987555"/>
          </a:xfrm>
          <a:solidFill>
            <a:schemeClr val="accent1">
              <a:alpha val="20000"/>
            </a:schemeClr>
          </a:solidFill>
        </p:grpSpPr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B185022A-47CF-4AE4-839A-1374EC673A76}"/>
                </a:ext>
              </a:extLst>
            </p:cNvPr>
            <p:cNvSpPr/>
            <p:nvPr/>
          </p:nvSpPr>
          <p:spPr>
            <a:xfrm>
              <a:off x="6917912" y="610545"/>
              <a:ext cx="41881" cy="5889"/>
            </a:xfrm>
            <a:custGeom>
              <a:avLst/>
              <a:gdLst>
                <a:gd name="connsiteX0" fmla="*/ 41881 w 41881"/>
                <a:gd name="connsiteY0" fmla="*/ 0 h 5889"/>
                <a:gd name="connsiteX1" fmla="*/ 0 w 41881"/>
                <a:gd name="connsiteY1" fmla="*/ 5889 h 5889"/>
                <a:gd name="connsiteX2" fmla="*/ 41881 w 41881"/>
                <a:gd name="connsiteY2" fmla="*/ 0 h 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81" h="5889">
                  <a:moveTo>
                    <a:pt x="41881" y="0"/>
                  </a:moveTo>
                  <a:cubicBezTo>
                    <a:pt x="28139" y="2618"/>
                    <a:pt x="14397" y="4581"/>
                    <a:pt x="0" y="5889"/>
                  </a:cubicBezTo>
                  <a:cubicBezTo>
                    <a:pt x="13742" y="4581"/>
                    <a:pt x="27484" y="2618"/>
                    <a:pt x="41881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8F47049B-C380-468E-B3D6-C71987A84B87}"/>
                </a:ext>
              </a:extLst>
            </p:cNvPr>
            <p:cNvSpPr/>
            <p:nvPr/>
          </p:nvSpPr>
          <p:spPr>
            <a:xfrm>
              <a:off x="7612219" y="569318"/>
              <a:ext cx="5235" cy="5235"/>
            </a:xfrm>
            <a:custGeom>
              <a:avLst/>
              <a:gdLst>
                <a:gd name="connsiteX0" fmla="*/ 0 w 5235"/>
                <a:gd name="connsiteY0" fmla="*/ 5235 h 5235"/>
                <a:gd name="connsiteX1" fmla="*/ 5235 w 5235"/>
                <a:gd name="connsiteY1" fmla="*/ 0 h 5235"/>
                <a:gd name="connsiteX2" fmla="*/ 0 w 5235"/>
                <a:gd name="connsiteY2" fmla="*/ 5235 h 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5" h="5235">
                  <a:moveTo>
                    <a:pt x="0" y="5235"/>
                  </a:moveTo>
                  <a:cubicBezTo>
                    <a:pt x="1963" y="3272"/>
                    <a:pt x="3272" y="1309"/>
                    <a:pt x="5235" y="0"/>
                  </a:cubicBezTo>
                  <a:cubicBezTo>
                    <a:pt x="3272" y="1309"/>
                    <a:pt x="1309" y="3272"/>
                    <a:pt x="0" y="52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A290FCE6-134B-4E7A-9BB0-29CCB30FF6BA}"/>
                </a:ext>
              </a:extLst>
            </p:cNvPr>
            <p:cNvSpPr/>
            <p:nvPr/>
          </p:nvSpPr>
          <p:spPr>
            <a:xfrm>
              <a:off x="6837422" y="452183"/>
              <a:ext cx="5889" cy="23558"/>
            </a:xfrm>
            <a:custGeom>
              <a:avLst/>
              <a:gdLst>
                <a:gd name="connsiteX0" fmla="*/ 5890 w 5889"/>
                <a:gd name="connsiteY0" fmla="*/ 23558 h 23558"/>
                <a:gd name="connsiteX1" fmla="*/ 0 w 5889"/>
                <a:gd name="connsiteY1" fmla="*/ 0 h 23558"/>
                <a:gd name="connsiteX2" fmla="*/ 5890 w 5889"/>
                <a:gd name="connsiteY2" fmla="*/ 23558 h 2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89" h="23558">
                  <a:moveTo>
                    <a:pt x="5890" y="23558"/>
                  </a:moveTo>
                  <a:cubicBezTo>
                    <a:pt x="3927" y="15705"/>
                    <a:pt x="1963" y="7853"/>
                    <a:pt x="0" y="0"/>
                  </a:cubicBezTo>
                  <a:cubicBezTo>
                    <a:pt x="1309" y="8507"/>
                    <a:pt x="3272" y="16360"/>
                    <a:pt x="5890" y="2355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F4E05548-8776-4739-85C6-74E192145DDE}"/>
                </a:ext>
              </a:extLst>
            </p:cNvPr>
            <p:cNvSpPr/>
            <p:nvPr/>
          </p:nvSpPr>
          <p:spPr>
            <a:xfrm>
              <a:off x="6319146" y="212676"/>
              <a:ext cx="48424" cy="27484"/>
            </a:xfrm>
            <a:custGeom>
              <a:avLst/>
              <a:gdLst>
                <a:gd name="connsiteX0" fmla="*/ 0 w 48424"/>
                <a:gd name="connsiteY0" fmla="*/ 0 h 27484"/>
                <a:gd name="connsiteX1" fmla="*/ 15706 w 48424"/>
                <a:gd name="connsiteY1" fmla="*/ 9816 h 27484"/>
                <a:gd name="connsiteX2" fmla="*/ 48425 w 48424"/>
                <a:gd name="connsiteY2" fmla="*/ 27484 h 27484"/>
                <a:gd name="connsiteX3" fmla="*/ 15706 w 48424"/>
                <a:gd name="connsiteY3" fmla="*/ 9816 h 27484"/>
                <a:gd name="connsiteX4" fmla="*/ 0 w 48424"/>
                <a:gd name="connsiteY4" fmla="*/ 0 h 2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24" h="27484">
                  <a:moveTo>
                    <a:pt x="0" y="0"/>
                  </a:moveTo>
                  <a:cubicBezTo>
                    <a:pt x="4581" y="5235"/>
                    <a:pt x="10470" y="7853"/>
                    <a:pt x="15706" y="9816"/>
                  </a:cubicBezTo>
                  <a:cubicBezTo>
                    <a:pt x="26176" y="16360"/>
                    <a:pt x="36646" y="22904"/>
                    <a:pt x="48425" y="27484"/>
                  </a:cubicBezTo>
                  <a:cubicBezTo>
                    <a:pt x="36646" y="22904"/>
                    <a:pt x="26176" y="16360"/>
                    <a:pt x="15706" y="9816"/>
                  </a:cubicBezTo>
                  <a:cubicBezTo>
                    <a:pt x="10470" y="7853"/>
                    <a:pt x="4581" y="5235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323B1406-094C-478A-9AFB-D4567741AAC2}"/>
                </a:ext>
              </a:extLst>
            </p:cNvPr>
            <p:cNvSpPr/>
            <p:nvPr/>
          </p:nvSpPr>
          <p:spPr>
            <a:xfrm>
              <a:off x="6845275" y="483593"/>
              <a:ext cx="3271" cy="9815"/>
            </a:xfrm>
            <a:custGeom>
              <a:avLst/>
              <a:gdLst>
                <a:gd name="connsiteX0" fmla="*/ 0 w 3271"/>
                <a:gd name="connsiteY0" fmla="*/ 0 h 9815"/>
                <a:gd name="connsiteX1" fmla="*/ 3272 w 3271"/>
                <a:gd name="connsiteY1" fmla="*/ 9816 h 9815"/>
                <a:gd name="connsiteX2" fmla="*/ 3272 w 3271"/>
                <a:gd name="connsiteY2" fmla="*/ 9816 h 9815"/>
                <a:gd name="connsiteX3" fmla="*/ 3272 w 3271"/>
                <a:gd name="connsiteY3" fmla="*/ 9816 h 9815"/>
                <a:gd name="connsiteX4" fmla="*/ 0 w 3271"/>
                <a:gd name="connsiteY4" fmla="*/ 0 h 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1" h="9815">
                  <a:moveTo>
                    <a:pt x="0" y="0"/>
                  </a:moveTo>
                  <a:cubicBezTo>
                    <a:pt x="1309" y="3272"/>
                    <a:pt x="1963" y="6544"/>
                    <a:pt x="3272" y="9816"/>
                  </a:cubicBezTo>
                  <a:cubicBezTo>
                    <a:pt x="3272" y="9816"/>
                    <a:pt x="3272" y="9816"/>
                    <a:pt x="3272" y="9816"/>
                  </a:cubicBezTo>
                  <a:cubicBezTo>
                    <a:pt x="3272" y="9816"/>
                    <a:pt x="3272" y="9816"/>
                    <a:pt x="3272" y="9816"/>
                  </a:cubicBezTo>
                  <a:cubicBezTo>
                    <a:pt x="1963" y="6544"/>
                    <a:pt x="1309" y="3272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D491DA8E-87D1-44C5-B2E5-7E2A1FD4CA18}"/>
                </a:ext>
              </a:extLst>
            </p:cNvPr>
            <p:cNvSpPr/>
            <p:nvPr/>
          </p:nvSpPr>
          <p:spPr>
            <a:xfrm>
              <a:off x="8835927" y="435168"/>
              <a:ext cx="34028" cy="4580"/>
            </a:xfrm>
            <a:custGeom>
              <a:avLst/>
              <a:gdLst>
                <a:gd name="connsiteX0" fmla="*/ 23558 w 34028"/>
                <a:gd name="connsiteY0" fmla="*/ 4581 h 4580"/>
                <a:gd name="connsiteX1" fmla="*/ 0 w 34028"/>
                <a:gd name="connsiteY1" fmla="*/ 1309 h 4580"/>
                <a:gd name="connsiteX2" fmla="*/ 23558 w 34028"/>
                <a:gd name="connsiteY2" fmla="*/ 4581 h 4580"/>
                <a:gd name="connsiteX3" fmla="*/ 34028 w 34028"/>
                <a:gd name="connsiteY3" fmla="*/ 0 h 4580"/>
                <a:gd name="connsiteX4" fmla="*/ 23558 w 34028"/>
                <a:gd name="connsiteY4" fmla="*/ 4581 h 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28" h="4580">
                  <a:moveTo>
                    <a:pt x="23558" y="4581"/>
                  </a:moveTo>
                  <a:cubicBezTo>
                    <a:pt x="15705" y="3272"/>
                    <a:pt x="7853" y="1963"/>
                    <a:pt x="0" y="1309"/>
                  </a:cubicBezTo>
                  <a:cubicBezTo>
                    <a:pt x="7853" y="1963"/>
                    <a:pt x="15705" y="3272"/>
                    <a:pt x="23558" y="4581"/>
                  </a:cubicBezTo>
                  <a:cubicBezTo>
                    <a:pt x="26830" y="1963"/>
                    <a:pt x="30756" y="654"/>
                    <a:pt x="34028" y="0"/>
                  </a:cubicBezTo>
                  <a:cubicBezTo>
                    <a:pt x="30756" y="654"/>
                    <a:pt x="26830" y="1963"/>
                    <a:pt x="23558" y="45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6B7C9819-6419-4B1E-A45C-0E642F67760A}"/>
                </a:ext>
              </a:extLst>
            </p:cNvPr>
            <p:cNvSpPr/>
            <p:nvPr/>
          </p:nvSpPr>
          <p:spPr>
            <a:xfrm>
              <a:off x="8870610" y="434678"/>
              <a:ext cx="7852" cy="490"/>
            </a:xfrm>
            <a:custGeom>
              <a:avLst/>
              <a:gdLst>
                <a:gd name="connsiteX0" fmla="*/ 7853 w 7852"/>
                <a:gd name="connsiteY0" fmla="*/ 491 h 490"/>
                <a:gd name="connsiteX1" fmla="*/ 0 w 7852"/>
                <a:gd name="connsiteY1" fmla="*/ 491 h 490"/>
                <a:gd name="connsiteX2" fmla="*/ 7853 w 7852"/>
                <a:gd name="connsiteY2" fmla="*/ 491 h 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2" h="490">
                  <a:moveTo>
                    <a:pt x="7853" y="491"/>
                  </a:moveTo>
                  <a:cubicBezTo>
                    <a:pt x="5235" y="491"/>
                    <a:pt x="2618" y="491"/>
                    <a:pt x="0" y="491"/>
                  </a:cubicBezTo>
                  <a:cubicBezTo>
                    <a:pt x="1963" y="-164"/>
                    <a:pt x="4581" y="-164"/>
                    <a:pt x="7853" y="49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7F0A29A7-DBD6-4E94-8FED-191668DC5987}"/>
                </a:ext>
              </a:extLst>
            </p:cNvPr>
            <p:cNvSpPr/>
            <p:nvPr/>
          </p:nvSpPr>
          <p:spPr>
            <a:xfrm>
              <a:off x="7691400" y="999252"/>
              <a:ext cx="5235" cy="4580"/>
            </a:xfrm>
            <a:custGeom>
              <a:avLst/>
              <a:gdLst>
                <a:gd name="connsiteX0" fmla="*/ 0 w 5235"/>
                <a:gd name="connsiteY0" fmla="*/ 4581 h 4580"/>
                <a:gd name="connsiteX1" fmla="*/ 2618 w 5235"/>
                <a:gd name="connsiteY1" fmla="*/ 1963 h 4580"/>
                <a:gd name="connsiteX2" fmla="*/ 5235 w 5235"/>
                <a:gd name="connsiteY2" fmla="*/ 0 h 4580"/>
                <a:gd name="connsiteX3" fmla="*/ 2618 w 5235"/>
                <a:gd name="connsiteY3" fmla="*/ 1963 h 4580"/>
                <a:gd name="connsiteX4" fmla="*/ 0 w 5235"/>
                <a:gd name="connsiteY4" fmla="*/ 4581 h 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" h="4580">
                  <a:moveTo>
                    <a:pt x="0" y="4581"/>
                  </a:moveTo>
                  <a:cubicBezTo>
                    <a:pt x="655" y="3926"/>
                    <a:pt x="1309" y="3272"/>
                    <a:pt x="2618" y="1963"/>
                  </a:cubicBezTo>
                  <a:cubicBezTo>
                    <a:pt x="3272" y="1309"/>
                    <a:pt x="3927" y="654"/>
                    <a:pt x="5235" y="0"/>
                  </a:cubicBezTo>
                  <a:cubicBezTo>
                    <a:pt x="4581" y="654"/>
                    <a:pt x="3927" y="1309"/>
                    <a:pt x="2618" y="1963"/>
                  </a:cubicBezTo>
                  <a:cubicBezTo>
                    <a:pt x="1309" y="3272"/>
                    <a:pt x="655" y="3926"/>
                    <a:pt x="0" y="45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ABBB3570-E591-4D65-B14F-6F16812F2211}"/>
                </a:ext>
              </a:extLst>
            </p:cNvPr>
            <p:cNvSpPr/>
            <p:nvPr/>
          </p:nvSpPr>
          <p:spPr>
            <a:xfrm>
              <a:off x="7695981" y="978312"/>
              <a:ext cx="70019" cy="20940"/>
            </a:xfrm>
            <a:custGeom>
              <a:avLst/>
              <a:gdLst>
                <a:gd name="connsiteX0" fmla="*/ 0 w 70019"/>
                <a:gd name="connsiteY0" fmla="*/ 20940 h 20940"/>
                <a:gd name="connsiteX1" fmla="*/ 2618 w 70019"/>
                <a:gd name="connsiteY1" fmla="*/ 19632 h 20940"/>
                <a:gd name="connsiteX2" fmla="*/ 7198 w 70019"/>
                <a:gd name="connsiteY2" fmla="*/ 17014 h 20940"/>
                <a:gd name="connsiteX3" fmla="*/ 70020 w 70019"/>
                <a:gd name="connsiteY3" fmla="*/ 0 h 20940"/>
                <a:gd name="connsiteX4" fmla="*/ 7198 w 70019"/>
                <a:gd name="connsiteY4" fmla="*/ 17014 h 20940"/>
                <a:gd name="connsiteX5" fmla="*/ 2618 w 70019"/>
                <a:gd name="connsiteY5" fmla="*/ 19632 h 20940"/>
                <a:gd name="connsiteX6" fmla="*/ 0 w 70019"/>
                <a:gd name="connsiteY6" fmla="*/ 20940 h 2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19" h="20940">
                  <a:moveTo>
                    <a:pt x="0" y="20940"/>
                  </a:moveTo>
                  <a:cubicBezTo>
                    <a:pt x="654" y="20286"/>
                    <a:pt x="1963" y="19632"/>
                    <a:pt x="2618" y="19632"/>
                  </a:cubicBezTo>
                  <a:cubicBezTo>
                    <a:pt x="3926" y="18977"/>
                    <a:pt x="5235" y="17668"/>
                    <a:pt x="7198" y="17014"/>
                  </a:cubicBezTo>
                  <a:cubicBezTo>
                    <a:pt x="27484" y="9161"/>
                    <a:pt x="48425" y="3926"/>
                    <a:pt x="70020" y="0"/>
                  </a:cubicBezTo>
                  <a:cubicBezTo>
                    <a:pt x="48425" y="3926"/>
                    <a:pt x="27484" y="9161"/>
                    <a:pt x="7198" y="17014"/>
                  </a:cubicBezTo>
                  <a:cubicBezTo>
                    <a:pt x="5890" y="17668"/>
                    <a:pt x="4581" y="18977"/>
                    <a:pt x="2618" y="19632"/>
                  </a:cubicBezTo>
                  <a:cubicBezTo>
                    <a:pt x="1963" y="19632"/>
                    <a:pt x="1309" y="20286"/>
                    <a:pt x="0" y="2094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4B7505FB-0A32-4AB7-B951-29ABF1FCECA5}"/>
                </a:ext>
              </a:extLst>
            </p:cNvPr>
            <p:cNvSpPr/>
            <p:nvPr/>
          </p:nvSpPr>
          <p:spPr>
            <a:xfrm>
              <a:off x="7699907" y="960643"/>
              <a:ext cx="6543" cy="654"/>
            </a:xfrm>
            <a:custGeom>
              <a:avLst/>
              <a:gdLst>
                <a:gd name="connsiteX0" fmla="*/ 0 w 6543"/>
                <a:gd name="connsiteY0" fmla="*/ 654 h 654"/>
                <a:gd name="connsiteX1" fmla="*/ 0 w 6543"/>
                <a:gd name="connsiteY1" fmla="*/ 0 h 654"/>
                <a:gd name="connsiteX2" fmla="*/ 0 w 6543"/>
                <a:gd name="connsiteY2" fmla="*/ 0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3" h="654">
                  <a:moveTo>
                    <a:pt x="0" y="654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4E29AF27-BD61-411E-A256-D2428D5F392C}"/>
                </a:ext>
              </a:extLst>
            </p:cNvPr>
            <p:cNvSpPr/>
            <p:nvPr/>
          </p:nvSpPr>
          <p:spPr>
            <a:xfrm>
              <a:off x="6883884" y="619052"/>
              <a:ext cx="15705" cy="3271"/>
            </a:xfrm>
            <a:custGeom>
              <a:avLst/>
              <a:gdLst>
                <a:gd name="connsiteX0" fmla="*/ 0 w 15705"/>
                <a:gd name="connsiteY0" fmla="*/ 3272 h 3271"/>
                <a:gd name="connsiteX1" fmla="*/ 2617 w 15705"/>
                <a:gd name="connsiteY1" fmla="*/ 1309 h 3271"/>
                <a:gd name="connsiteX2" fmla="*/ 15705 w 15705"/>
                <a:gd name="connsiteY2" fmla="*/ 0 h 3271"/>
                <a:gd name="connsiteX3" fmla="*/ 2617 w 15705"/>
                <a:gd name="connsiteY3" fmla="*/ 1309 h 3271"/>
                <a:gd name="connsiteX4" fmla="*/ 0 w 15705"/>
                <a:gd name="connsiteY4" fmla="*/ 3272 h 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5" h="3271">
                  <a:moveTo>
                    <a:pt x="0" y="3272"/>
                  </a:moveTo>
                  <a:cubicBezTo>
                    <a:pt x="1308" y="3272"/>
                    <a:pt x="1963" y="2618"/>
                    <a:pt x="2617" y="1309"/>
                  </a:cubicBezTo>
                  <a:cubicBezTo>
                    <a:pt x="7198" y="654"/>
                    <a:pt x="11124" y="0"/>
                    <a:pt x="15705" y="0"/>
                  </a:cubicBezTo>
                  <a:cubicBezTo>
                    <a:pt x="11124" y="654"/>
                    <a:pt x="7198" y="1309"/>
                    <a:pt x="2617" y="1309"/>
                  </a:cubicBezTo>
                  <a:cubicBezTo>
                    <a:pt x="1963" y="1963"/>
                    <a:pt x="1308" y="2618"/>
                    <a:pt x="0" y="327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E0D6CABB-1E0E-406B-801E-55EA63DB6779}"/>
                </a:ext>
              </a:extLst>
            </p:cNvPr>
            <p:cNvSpPr/>
            <p:nvPr/>
          </p:nvSpPr>
          <p:spPr>
            <a:xfrm>
              <a:off x="5854529" y="1694"/>
              <a:ext cx="3103229" cy="2987555"/>
            </a:xfrm>
            <a:custGeom>
              <a:avLst/>
              <a:gdLst>
                <a:gd name="connsiteX0" fmla="*/ 13088 w 3103229"/>
                <a:gd name="connsiteY0" fmla="*/ 82722 h 2987555"/>
                <a:gd name="connsiteX1" fmla="*/ 24867 w 3103229"/>
                <a:gd name="connsiteY1" fmla="*/ 77486 h 2987555"/>
                <a:gd name="connsiteX2" fmla="*/ 117136 w 3103229"/>
                <a:gd name="connsiteY2" fmla="*/ 62436 h 2987555"/>
                <a:gd name="connsiteX3" fmla="*/ 255866 w 3103229"/>
                <a:gd name="connsiteY3" fmla="*/ 94501 h 2987555"/>
                <a:gd name="connsiteX4" fmla="*/ 261756 w 3103229"/>
                <a:gd name="connsiteY4" fmla="*/ 97773 h 2987555"/>
                <a:gd name="connsiteX5" fmla="*/ 314761 w 3103229"/>
                <a:gd name="connsiteY5" fmla="*/ 135073 h 2987555"/>
                <a:gd name="connsiteX6" fmla="*/ 413574 w 3103229"/>
                <a:gd name="connsiteY6" fmla="*/ 223415 h 2987555"/>
                <a:gd name="connsiteX7" fmla="*/ 450220 w 3103229"/>
                <a:gd name="connsiteY7" fmla="*/ 268568 h 2987555"/>
                <a:gd name="connsiteX8" fmla="*/ 508460 w 3103229"/>
                <a:gd name="connsiteY8" fmla="*/ 400100 h 2987555"/>
                <a:gd name="connsiteX9" fmla="*/ 555576 w 3103229"/>
                <a:gd name="connsiteY9" fmla="*/ 538831 h 2987555"/>
                <a:gd name="connsiteX10" fmla="*/ 722446 w 3103229"/>
                <a:gd name="connsiteY10" fmla="*/ 802550 h 2987555"/>
                <a:gd name="connsiteX11" fmla="*/ 804244 w 3103229"/>
                <a:gd name="connsiteY11" fmla="*/ 885003 h 2987555"/>
                <a:gd name="connsiteX12" fmla="*/ 933813 w 3103229"/>
                <a:gd name="connsiteY12" fmla="*/ 986433 h 2987555"/>
                <a:gd name="connsiteX13" fmla="*/ 973731 w 3103229"/>
                <a:gd name="connsiteY13" fmla="*/ 1011954 h 2987555"/>
                <a:gd name="connsiteX14" fmla="*/ 1011686 w 3103229"/>
                <a:gd name="connsiteY14" fmla="*/ 1033549 h 2987555"/>
                <a:gd name="connsiteX15" fmla="*/ 1047677 w 3103229"/>
                <a:gd name="connsiteY15" fmla="*/ 1049909 h 2987555"/>
                <a:gd name="connsiteX16" fmla="*/ 1167431 w 3103229"/>
                <a:gd name="connsiteY16" fmla="*/ 1078702 h 2987555"/>
                <a:gd name="connsiteX17" fmla="*/ 1238104 w 3103229"/>
                <a:gd name="connsiteY17" fmla="*/ 1074776 h 2987555"/>
                <a:gd name="connsiteX18" fmla="*/ 1406283 w 3103229"/>
                <a:gd name="connsiteY18" fmla="*/ 974000 h 2987555"/>
                <a:gd name="connsiteX19" fmla="*/ 1429840 w 3103229"/>
                <a:gd name="connsiteY19" fmla="*/ 915759 h 2987555"/>
                <a:gd name="connsiteX20" fmla="*/ 1448818 w 3103229"/>
                <a:gd name="connsiteY20" fmla="*/ 974654 h 2987555"/>
                <a:gd name="connsiteX21" fmla="*/ 1489390 w 3103229"/>
                <a:gd name="connsiteY21" fmla="*/ 1098988 h 2987555"/>
                <a:gd name="connsiteX22" fmla="*/ 1514911 w 3103229"/>
                <a:gd name="connsiteY22" fmla="*/ 1237719 h 2987555"/>
                <a:gd name="connsiteX23" fmla="*/ 1530617 w 3103229"/>
                <a:gd name="connsiteY23" fmla="*/ 1357472 h 2987555"/>
                <a:gd name="connsiteX24" fmla="*/ 1518838 w 3103229"/>
                <a:gd name="connsiteY24" fmla="*/ 1594361 h 2987555"/>
                <a:gd name="connsiteX25" fmla="*/ 1487427 w 3103229"/>
                <a:gd name="connsiteY25" fmla="*/ 1826015 h 2987555"/>
                <a:gd name="connsiteX26" fmla="*/ 1462560 w 3103229"/>
                <a:gd name="connsiteY26" fmla="*/ 2081227 h 2987555"/>
                <a:gd name="connsiteX27" fmla="*/ 1441620 w 3103229"/>
                <a:gd name="connsiteY27" fmla="*/ 2455537 h 2987555"/>
                <a:gd name="connsiteX28" fmla="*/ 1435076 w 3103229"/>
                <a:gd name="connsiteY28" fmla="*/ 2550424 h 2987555"/>
                <a:gd name="connsiteX29" fmla="*/ 1427877 w 3103229"/>
                <a:gd name="connsiteY29" fmla="*/ 2640729 h 2987555"/>
                <a:gd name="connsiteX30" fmla="*/ 1408900 w 3103229"/>
                <a:gd name="connsiteY30" fmla="*/ 2959417 h 2987555"/>
                <a:gd name="connsiteX31" fmla="*/ 1406937 w 3103229"/>
                <a:gd name="connsiteY31" fmla="*/ 2977740 h 2987555"/>
                <a:gd name="connsiteX32" fmla="*/ 1414790 w 3103229"/>
                <a:gd name="connsiteY32" fmla="*/ 2987556 h 2987555"/>
                <a:gd name="connsiteX33" fmla="*/ 1423951 w 3103229"/>
                <a:gd name="connsiteY33" fmla="*/ 2979049 h 2987555"/>
                <a:gd name="connsiteX34" fmla="*/ 1430495 w 3103229"/>
                <a:gd name="connsiteY34" fmla="*/ 2934550 h 2987555"/>
                <a:gd name="connsiteX35" fmla="*/ 1435076 w 3103229"/>
                <a:gd name="connsiteY35" fmla="*/ 2869766 h 2987555"/>
                <a:gd name="connsiteX36" fmla="*/ 1447509 w 3103229"/>
                <a:gd name="connsiteY36" fmla="*/ 2731035 h 2987555"/>
                <a:gd name="connsiteX37" fmla="*/ 1448164 w 3103229"/>
                <a:gd name="connsiteY37" fmla="*/ 2677375 h 2987555"/>
                <a:gd name="connsiteX38" fmla="*/ 1460597 w 3103229"/>
                <a:gd name="connsiteY38" fmla="*/ 2512469 h 2987555"/>
                <a:gd name="connsiteX39" fmla="*/ 1467141 w 3103229"/>
                <a:gd name="connsiteY39" fmla="*/ 2387481 h 2987555"/>
                <a:gd name="connsiteX40" fmla="*/ 1481537 w 3103229"/>
                <a:gd name="connsiteY40" fmla="*/ 2125725 h 2987555"/>
                <a:gd name="connsiteX41" fmla="*/ 1501169 w 3103229"/>
                <a:gd name="connsiteY41" fmla="*/ 1886873 h 2987555"/>
                <a:gd name="connsiteX42" fmla="*/ 1521455 w 3103229"/>
                <a:gd name="connsiteY42" fmla="*/ 1728511 h 2987555"/>
                <a:gd name="connsiteX43" fmla="*/ 1539778 w 3103229"/>
                <a:gd name="connsiteY43" fmla="*/ 1595670 h 2987555"/>
                <a:gd name="connsiteX44" fmla="*/ 1549594 w 3103229"/>
                <a:gd name="connsiteY44" fmla="*/ 1397390 h 2987555"/>
                <a:gd name="connsiteX45" fmla="*/ 1537815 w 3103229"/>
                <a:gd name="connsiteY45" fmla="*/ 1244917 h 2987555"/>
                <a:gd name="connsiteX46" fmla="*/ 1515566 w 3103229"/>
                <a:gd name="connsiteY46" fmla="*/ 1117966 h 2987555"/>
                <a:gd name="connsiteX47" fmla="*/ 1476302 w 3103229"/>
                <a:gd name="connsiteY47" fmla="*/ 998867 h 2987555"/>
                <a:gd name="connsiteX48" fmla="*/ 1439002 w 3103229"/>
                <a:gd name="connsiteY48" fmla="*/ 896782 h 2987555"/>
                <a:gd name="connsiteX49" fmla="*/ 1438348 w 3103229"/>
                <a:gd name="connsiteY49" fmla="*/ 876496 h 2987555"/>
                <a:gd name="connsiteX50" fmla="*/ 1444892 w 3103229"/>
                <a:gd name="connsiteY50" fmla="*/ 840504 h 2987555"/>
                <a:gd name="connsiteX51" fmla="*/ 1440965 w 3103229"/>
                <a:gd name="connsiteY51" fmla="*/ 811711 h 2987555"/>
                <a:gd name="connsiteX52" fmla="*/ 1439002 w 3103229"/>
                <a:gd name="connsiteY52" fmla="*/ 814983 h 2987555"/>
                <a:gd name="connsiteX53" fmla="*/ 1380761 w 3103229"/>
                <a:gd name="connsiteY53" fmla="*/ 966147 h 2987555"/>
                <a:gd name="connsiteX54" fmla="*/ 1300926 w 3103229"/>
                <a:gd name="connsiteY54" fmla="*/ 1034204 h 2987555"/>
                <a:gd name="connsiteX55" fmla="*/ 1222399 w 3103229"/>
                <a:gd name="connsiteY55" fmla="*/ 1051872 h 2987555"/>
                <a:gd name="connsiteX56" fmla="*/ 1079742 w 3103229"/>
                <a:gd name="connsiteY56" fmla="*/ 1037476 h 2987555"/>
                <a:gd name="connsiteX57" fmla="*/ 922034 w 3103229"/>
                <a:gd name="connsiteY57" fmla="*/ 949787 h 2987555"/>
                <a:gd name="connsiteX58" fmla="*/ 766290 w 3103229"/>
                <a:gd name="connsiteY58" fmla="*/ 814329 h 2987555"/>
                <a:gd name="connsiteX59" fmla="*/ 642610 w 3103229"/>
                <a:gd name="connsiteY59" fmla="*/ 654658 h 2987555"/>
                <a:gd name="connsiteX60" fmla="*/ 566047 w 3103229"/>
                <a:gd name="connsiteY60" fmla="*/ 502840 h 2987555"/>
                <a:gd name="connsiteX61" fmla="*/ 505188 w 3103229"/>
                <a:gd name="connsiteY61" fmla="*/ 328772 h 2987555"/>
                <a:gd name="connsiteX62" fmla="*/ 411611 w 3103229"/>
                <a:gd name="connsiteY62" fmla="*/ 190696 h 2987555"/>
                <a:gd name="connsiteX63" fmla="*/ 310835 w 3103229"/>
                <a:gd name="connsiteY63" fmla="*/ 105625 h 2987555"/>
                <a:gd name="connsiteX64" fmla="*/ 223801 w 3103229"/>
                <a:gd name="connsiteY64" fmla="*/ 55892 h 2987555"/>
                <a:gd name="connsiteX65" fmla="*/ 140039 w 3103229"/>
                <a:gd name="connsiteY65" fmla="*/ 44767 h 2987555"/>
                <a:gd name="connsiteX66" fmla="*/ 101430 w 3103229"/>
                <a:gd name="connsiteY66" fmla="*/ 44767 h 2987555"/>
                <a:gd name="connsiteX67" fmla="*/ 109283 w 3103229"/>
                <a:gd name="connsiteY67" fmla="*/ 40186 h 2987555"/>
                <a:gd name="connsiteX68" fmla="*/ 206787 w 3103229"/>
                <a:gd name="connsiteY68" fmla="*/ 21863 h 2987555"/>
                <a:gd name="connsiteX69" fmla="*/ 386744 w 3103229"/>
                <a:gd name="connsiteY69" fmla="*/ 38878 h 2987555"/>
                <a:gd name="connsiteX70" fmla="*/ 507806 w 3103229"/>
                <a:gd name="connsiteY70" fmla="*/ 70288 h 2987555"/>
                <a:gd name="connsiteX71" fmla="*/ 619707 w 3103229"/>
                <a:gd name="connsiteY71" fmla="*/ 84030 h 2987555"/>
                <a:gd name="connsiteX72" fmla="*/ 740114 w 3103229"/>
                <a:gd name="connsiteY72" fmla="*/ 89920 h 2987555"/>
                <a:gd name="connsiteX73" fmla="*/ 919417 w 3103229"/>
                <a:gd name="connsiteY73" fmla="*/ 128529 h 2987555"/>
                <a:gd name="connsiteX74" fmla="*/ 985510 w 3103229"/>
                <a:gd name="connsiteY74" fmla="*/ 150778 h 2987555"/>
                <a:gd name="connsiteX75" fmla="*/ 1100683 w 3103229"/>
                <a:gd name="connsiteY75" fmla="*/ 196585 h 2987555"/>
                <a:gd name="connsiteX76" fmla="*/ 1304852 w 3103229"/>
                <a:gd name="connsiteY76" fmla="*/ 308486 h 2987555"/>
                <a:gd name="connsiteX77" fmla="*/ 1373563 w 3103229"/>
                <a:gd name="connsiteY77" fmla="*/ 377197 h 2987555"/>
                <a:gd name="connsiteX78" fmla="*/ 1406937 w 3103229"/>
                <a:gd name="connsiteY78" fmla="*/ 415806 h 2987555"/>
                <a:gd name="connsiteX79" fmla="*/ 1452744 w 3103229"/>
                <a:gd name="connsiteY79" fmla="*/ 485171 h 2987555"/>
                <a:gd name="connsiteX80" fmla="*/ 1475648 w 3103229"/>
                <a:gd name="connsiteY80" fmla="*/ 539485 h 2987555"/>
                <a:gd name="connsiteX81" fmla="*/ 1482192 w 3103229"/>
                <a:gd name="connsiteY81" fmla="*/ 655312 h 2987555"/>
                <a:gd name="connsiteX82" fmla="*/ 1464523 w 3103229"/>
                <a:gd name="connsiteY82" fmla="*/ 739729 h 2987555"/>
                <a:gd name="connsiteX83" fmla="*/ 1458634 w 3103229"/>
                <a:gd name="connsiteY83" fmla="*/ 799932 h 2987555"/>
                <a:gd name="connsiteX84" fmla="*/ 1480229 w 3103229"/>
                <a:gd name="connsiteY84" fmla="*/ 866026 h 2987555"/>
                <a:gd name="connsiteX85" fmla="*/ 1519492 w 3103229"/>
                <a:gd name="connsiteY85" fmla="*/ 1019807 h 2987555"/>
                <a:gd name="connsiteX86" fmla="*/ 1558101 w 3103229"/>
                <a:gd name="connsiteY86" fmla="*/ 1191911 h 2987555"/>
                <a:gd name="connsiteX87" fmla="*/ 1583622 w 3103229"/>
                <a:gd name="connsiteY87" fmla="*/ 1358126 h 2987555"/>
                <a:gd name="connsiteX88" fmla="*/ 1585585 w 3103229"/>
                <a:gd name="connsiteY88" fmla="*/ 1364670 h 2987555"/>
                <a:gd name="connsiteX89" fmla="*/ 1590820 w 3103229"/>
                <a:gd name="connsiteY89" fmla="*/ 1368597 h 2987555"/>
                <a:gd name="connsiteX90" fmla="*/ 1596055 w 3103229"/>
                <a:gd name="connsiteY90" fmla="*/ 1363362 h 2987555"/>
                <a:gd name="connsiteX91" fmla="*/ 1596055 w 3103229"/>
                <a:gd name="connsiteY91" fmla="*/ 1355509 h 2987555"/>
                <a:gd name="connsiteX92" fmla="*/ 1596055 w 3103229"/>
                <a:gd name="connsiteY92" fmla="*/ 1311665 h 2987555"/>
                <a:gd name="connsiteX93" fmla="*/ 1632047 w 3103229"/>
                <a:gd name="connsiteY93" fmla="*/ 1239028 h 2987555"/>
                <a:gd name="connsiteX94" fmla="*/ 1696177 w 3103229"/>
                <a:gd name="connsiteY94" fmla="*/ 1142832 h 2987555"/>
                <a:gd name="connsiteX95" fmla="*/ 1692905 w 3103229"/>
                <a:gd name="connsiteY95" fmla="*/ 1120583 h 2987555"/>
                <a:gd name="connsiteX96" fmla="*/ 1650370 w 3103229"/>
                <a:gd name="connsiteY96" fmla="*/ 1085246 h 2987555"/>
                <a:gd name="connsiteX97" fmla="*/ 1603908 w 3103229"/>
                <a:gd name="connsiteY97" fmla="*/ 977926 h 2987555"/>
                <a:gd name="connsiteX98" fmla="*/ 1604562 w 3103229"/>
                <a:gd name="connsiteY98" fmla="*/ 788153 h 2987555"/>
                <a:gd name="connsiteX99" fmla="*/ 1658877 w 3103229"/>
                <a:gd name="connsiteY99" fmla="*/ 642224 h 2987555"/>
                <a:gd name="connsiteX100" fmla="*/ 1805460 w 3103229"/>
                <a:gd name="connsiteY100" fmla="*/ 484517 h 2987555"/>
                <a:gd name="connsiteX101" fmla="*/ 1894457 w 3103229"/>
                <a:gd name="connsiteY101" fmla="*/ 435437 h 2987555"/>
                <a:gd name="connsiteX102" fmla="*/ 2008321 w 3103229"/>
                <a:gd name="connsiteY102" fmla="*/ 394211 h 2987555"/>
                <a:gd name="connsiteX103" fmla="*/ 2116949 w 3103229"/>
                <a:gd name="connsiteY103" fmla="*/ 369999 h 2987555"/>
                <a:gd name="connsiteX104" fmla="*/ 2219688 w 3103229"/>
                <a:gd name="connsiteY104" fmla="*/ 361491 h 2987555"/>
                <a:gd name="connsiteX105" fmla="*/ 2269422 w 3103229"/>
                <a:gd name="connsiteY105" fmla="*/ 360183 h 2987555"/>
                <a:gd name="connsiteX106" fmla="*/ 2410770 w 3103229"/>
                <a:gd name="connsiteY106" fmla="*/ 377197 h 2987555"/>
                <a:gd name="connsiteX107" fmla="*/ 2537722 w 3103229"/>
                <a:gd name="connsiteY107" fmla="*/ 390285 h 2987555"/>
                <a:gd name="connsiteX108" fmla="*/ 2652894 w 3103229"/>
                <a:gd name="connsiteY108" fmla="*/ 402718 h 2987555"/>
                <a:gd name="connsiteX109" fmla="*/ 2914650 w 3103229"/>
                <a:gd name="connsiteY109" fmla="*/ 432166 h 2987555"/>
                <a:gd name="connsiteX110" fmla="*/ 2985979 w 3103229"/>
                <a:gd name="connsiteY110" fmla="*/ 435437 h 2987555"/>
                <a:gd name="connsiteX111" fmla="*/ 3009536 w 3103229"/>
                <a:gd name="connsiteY111" fmla="*/ 438709 h 2987555"/>
                <a:gd name="connsiteX112" fmla="*/ 3020006 w 3103229"/>
                <a:gd name="connsiteY112" fmla="*/ 434129 h 2987555"/>
                <a:gd name="connsiteX113" fmla="*/ 3027859 w 3103229"/>
                <a:gd name="connsiteY113" fmla="*/ 434129 h 2987555"/>
                <a:gd name="connsiteX114" fmla="*/ 3040947 w 3103229"/>
                <a:gd name="connsiteY114" fmla="*/ 436092 h 2987555"/>
                <a:gd name="connsiteX115" fmla="*/ 3015426 w 3103229"/>
                <a:gd name="connsiteY115" fmla="*/ 442636 h 2987555"/>
                <a:gd name="connsiteX116" fmla="*/ 2985324 w 3103229"/>
                <a:gd name="connsiteY116" fmla="*/ 459650 h 2987555"/>
                <a:gd name="connsiteX117" fmla="*/ 2978780 w 3103229"/>
                <a:gd name="connsiteY117" fmla="*/ 460959 h 2987555"/>
                <a:gd name="connsiteX118" fmla="*/ 2964383 w 3103229"/>
                <a:gd name="connsiteY118" fmla="*/ 456378 h 2987555"/>
                <a:gd name="connsiteX119" fmla="*/ 2898944 w 3103229"/>
                <a:gd name="connsiteY119" fmla="*/ 466848 h 2987555"/>
                <a:gd name="connsiteX120" fmla="*/ 2799478 w 3103229"/>
                <a:gd name="connsiteY120" fmla="*/ 489097 h 2987555"/>
                <a:gd name="connsiteX121" fmla="*/ 2769375 w 3103229"/>
                <a:gd name="connsiteY121" fmla="*/ 500876 h 2987555"/>
                <a:gd name="connsiteX122" fmla="*/ 2614285 w 3103229"/>
                <a:gd name="connsiteY122" fmla="*/ 561735 h 2987555"/>
                <a:gd name="connsiteX123" fmla="*/ 2588764 w 3103229"/>
                <a:gd name="connsiteY123" fmla="*/ 568933 h 2987555"/>
                <a:gd name="connsiteX124" fmla="*/ 2739928 w 3103229"/>
                <a:gd name="connsiteY124" fmla="*/ 443290 h 2987555"/>
                <a:gd name="connsiteX125" fmla="*/ 2719642 w 3103229"/>
                <a:gd name="connsiteY125" fmla="*/ 447216 h 2987555"/>
                <a:gd name="connsiteX126" fmla="*/ 2659438 w 3103229"/>
                <a:gd name="connsiteY126" fmla="*/ 485825 h 2987555"/>
                <a:gd name="connsiteX127" fmla="*/ 2545574 w 3103229"/>
                <a:gd name="connsiteY127" fmla="*/ 585947 h 2987555"/>
                <a:gd name="connsiteX128" fmla="*/ 2531832 w 3103229"/>
                <a:gd name="connsiteY128" fmla="*/ 596417 h 2987555"/>
                <a:gd name="connsiteX129" fmla="*/ 2423858 w 3103229"/>
                <a:gd name="connsiteY129" fmla="*/ 643533 h 2987555"/>
                <a:gd name="connsiteX130" fmla="*/ 2318501 w 3103229"/>
                <a:gd name="connsiteY130" fmla="*/ 686723 h 2987555"/>
                <a:gd name="connsiteX131" fmla="*/ 2292326 w 3103229"/>
                <a:gd name="connsiteY131" fmla="*/ 694576 h 2987555"/>
                <a:gd name="connsiteX132" fmla="*/ 2536413 w 3103229"/>
                <a:gd name="connsiteY132" fmla="*/ 423658 h 2987555"/>
                <a:gd name="connsiteX133" fmla="*/ 2497150 w 3103229"/>
                <a:gd name="connsiteY133" fmla="*/ 445253 h 2987555"/>
                <a:gd name="connsiteX134" fmla="*/ 2389175 w 3103229"/>
                <a:gd name="connsiteY134" fmla="*/ 543412 h 2987555"/>
                <a:gd name="connsiteX135" fmla="*/ 2342059 w 3103229"/>
                <a:gd name="connsiteY135" fmla="*/ 597726 h 2987555"/>
                <a:gd name="connsiteX136" fmla="*/ 2256989 w 3103229"/>
                <a:gd name="connsiteY136" fmla="*/ 712899 h 2987555"/>
                <a:gd name="connsiteX137" fmla="*/ 2250445 w 3103229"/>
                <a:gd name="connsiteY137" fmla="*/ 719442 h 2987555"/>
                <a:gd name="connsiteX138" fmla="*/ 2096009 w 3103229"/>
                <a:gd name="connsiteY138" fmla="*/ 803204 h 2987555"/>
                <a:gd name="connsiteX139" fmla="*/ 2078340 w 3103229"/>
                <a:gd name="connsiteY139" fmla="*/ 811711 h 2987555"/>
                <a:gd name="connsiteX140" fmla="*/ 2068525 w 3103229"/>
                <a:gd name="connsiteY140" fmla="*/ 813674 h 2987555"/>
                <a:gd name="connsiteX141" fmla="*/ 2068525 w 3103229"/>
                <a:gd name="connsiteY141" fmla="*/ 803859 h 2987555"/>
                <a:gd name="connsiteX142" fmla="*/ 2071142 w 3103229"/>
                <a:gd name="connsiteY142" fmla="*/ 794043 h 2987555"/>
                <a:gd name="connsiteX143" fmla="*/ 2123493 w 3103229"/>
                <a:gd name="connsiteY143" fmla="*/ 663165 h 2987555"/>
                <a:gd name="connsiteX144" fmla="*/ 2127420 w 3103229"/>
                <a:gd name="connsiteY144" fmla="*/ 645496 h 2987555"/>
                <a:gd name="connsiteX145" fmla="*/ 2114332 w 3103229"/>
                <a:gd name="connsiteY145" fmla="*/ 657930 h 2987555"/>
                <a:gd name="connsiteX146" fmla="*/ 2044966 w 3103229"/>
                <a:gd name="connsiteY146" fmla="*/ 818255 h 2987555"/>
                <a:gd name="connsiteX147" fmla="*/ 2033842 w 3103229"/>
                <a:gd name="connsiteY147" fmla="*/ 833306 h 2987555"/>
                <a:gd name="connsiteX148" fmla="*/ 1868281 w 3103229"/>
                <a:gd name="connsiteY148" fmla="*/ 947824 h 2987555"/>
                <a:gd name="connsiteX149" fmla="*/ 1849958 w 3103229"/>
                <a:gd name="connsiteY149" fmla="*/ 961566 h 2987555"/>
                <a:gd name="connsiteX150" fmla="*/ 1848650 w 3103229"/>
                <a:gd name="connsiteY150" fmla="*/ 962875 h 2987555"/>
                <a:gd name="connsiteX151" fmla="*/ 1847995 w 3103229"/>
                <a:gd name="connsiteY151" fmla="*/ 962221 h 2987555"/>
                <a:gd name="connsiteX152" fmla="*/ 1849304 w 3103229"/>
                <a:gd name="connsiteY152" fmla="*/ 960912 h 2987555"/>
                <a:gd name="connsiteX153" fmla="*/ 1849304 w 3103229"/>
                <a:gd name="connsiteY153" fmla="*/ 960912 h 2987555"/>
                <a:gd name="connsiteX154" fmla="*/ 1849304 w 3103229"/>
                <a:gd name="connsiteY154" fmla="*/ 960912 h 2987555"/>
                <a:gd name="connsiteX155" fmla="*/ 1861083 w 3103229"/>
                <a:gd name="connsiteY155" fmla="*/ 890892 h 2987555"/>
                <a:gd name="connsiteX156" fmla="*/ 1912125 w 3103229"/>
                <a:gd name="connsiteY156" fmla="*/ 778337 h 2987555"/>
                <a:gd name="connsiteX157" fmla="*/ 1912780 w 3103229"/>
                <a:gd name="connsiteY157" fmla="*/ 766558 h 2987555"/>
                <a:gd name="connsiteX158" fmla="*/ 1902964 w 3103229"/>
                <a:gd name="connsiteY158" fmla="*/ 772448 h 2987555"/>
                <a:gd name="connsiteX159" fmla="*/ 1863701 w 3103229"/>
                <a:gd name="connsiteY159" fmla="*/ 837232 h 2987555"/>
                <a:gd name="connsiteX160" fmla="*/ 1830981 w 3103229"/>
                <a:gd name="connsiteY160" fmla="*/ 945207 h 2987555"/>
                <a:gd name="connsiteX161" fmla="*/ 1793681 w 3103229"/>
                <a:gd name="connsiteY161" fmla="*/ 1013918 h 2987555"/>
                <a:gd name="connsiteX162" fmla="*/ 1722353 w 3103229"/>
                <a:gd name="connsiteY162" fmla="*/ 1112076 h 2987555"/>
                <a:gd name="connsiteX163" fmla="*/ 1728896 w 3103229"/>
                <a:gd name="connsiteY163" fmla="*/ 1141524 h 2987555"/>
                <a:gd name="connsiteX164" fmla="*/ 1739367 w 3103229"/>
                <a:gd name="connsiteY164" fmla="*/ 1150685 h 2987555"/>
                <a:gd name="connsiteX165" fmla="*/ 1813967 w 3103229"/>
                <a:gd name="connsiteY165" fmla="*/ 1201727 h 2987555"/>
                <a:gd name="connsiteX166" fmla="*/ 1827055 w 3103229"/>
                <a:gd name="connsiteY166" fmla="*/ 1208271 h 2987555"/>
                <a:gd name="connsiteX167" fmla="*/ 1910817 w 3103229"/>
                <a:gd name="connsiteY167" fmla="*/ 1259968 h 2987555"/>
                <a:gd name="connsiteX168" fmla="*/ 2025335 w 3103229"/>
                <a:gd name="connsiteY168" fmla="*/ 1316245 h 2987555"/>
                <a:gd name="connsiteX169" fmla="*/ 2096009 w 3103229"/>
                <a:gd name="connsiteY169" fmla="*/ 1339804 h 2987555"/>
                <a:gd name="connsiteX170" fmla="*/ 2197439 w 3103229"/>
                <a:gd name="connsiteY170" fmla="*/ 1358126 h 2987555"/>
                <a:gd name="connsiteX171" fmla="*/ 2331589 w 3103229"/>
                <a:gd name="connsiteY171" fmla="*/ 1348965 h 2987555"/>
                <a:gd name="connsiteX172" fmla="*/ 2409461 w 3103229"/>
                <a:gd name="connsiteY172" fmla="*/ 1323444 h 2987555"/>
                <a:gd name="connsiteX173" fmla="*/ 2423204 w 3103229"/>
                <a:gd name="connsiteY173" fmla="*/ 1309047 h 2987555"/>
                <a:gd name="connsiteX174" fmla="*/ 2418623 w 3103229"/>
                <a:gd name="connsiteY174" fmla="*/ 1309047 h 2987555"/>
                <a:gd name="connsiteX175" fmla="*/ 2302796 w 3103229"/>
                <a:gd name="connsiteY175" fmla="*/ 1332605 h 2987555"/>
                <a:gd name="connsiteX176" fmla="*/ 2089465 w 3103229"/>
                <a:gd name="connsiteY176" fmla="*/ 1320172 h 2987555"/>
                <a:gd name="connsiteX177" fmla="*/ 1914743 w 3103229"/>
                <a:gd name="connsiteY177" fmla="*/ 1244917 h 2987555"/>
                <a:gd name="connsiteX178" fmla="*/ 1910162 w 3103229"/>
                <a:gd name="connsiteY178" fmla="*/ 1241645 h 2987555"/>
                <a:gd name="connsiteX179" fmla="*/ 1767506 w 3103229"/>
                <a:gd name="connsiteY179" fmla="*/ 1142832 h 2987555"/>
                <a:gd name="connsiteX180" fmla="*/ 1756381 w 3103229"/>
                <a:gd name="connsiteY180" fmla="*/ 1095716 h 2987555"/>
                <a:gd name="connsiteX181" fmla="*/ 1767506 w 3103229"/>
                <a:gd name="connsiteY181" fmla="*/ 1087864 h 2987555"/>
                <a:gd name="connsiteX182" fmla="*/ 1805460 w 3103229"/>
                <a:gd name="connsiteY182" fmla="*/ 1095716 h 2987555"/>
                <a:gd name="connsiteX183" fmla="*/ 1807423 w 3103229"/>
                <a:gd name="connsiteY183" fmla="*/ 1099643 h 2987555"/>
                <a:gd name="connsiteX184" fmla="*/ 1827055 w 3103229"/>
                <a:gd name="connsiteY184" fmla="*/ 1129745 h 2987555"/>
                <a:gd name="connsiteX185" fmla="*/ 1936338 w 3103229"/>
                <a:gd name="connsiteY185" fmla="*/ 1200419 h 2987555"/>
                <a:gd name="connsiteX186" fmla="*/ 2009630 w 3103229"/>
                <a:gd name="connsiteY186" fmla="*/ 1216124 h 2987555"/>
                <a:gd name="connsiteX187" fmla="*/ 2185660 w 3103229"/>
                <a:gd name="connsiteY187" fmla="*/ 1200419 h 2987555"/>
                <a:gd name="connsiteX188" fmla="*/ 2302142 w 3103229"/>
                <a:gd name="connsiteY188" fmla="*/ 1157229 h 2987555"/>
                <a:gd name="connsiteX189" fmla="*/ 2351221 w 3103229"/>
                <a:gd name="connsiteY189" fmla="*/ 1129745 h 2987555"/>
                <a:gd name="connsiteX190" fmla="*/ 2363000 w 3103229"/>
                <a:gd name="connsiteY190" fmla="*/ 1087209 h 2987555"/>
                <a:gd name="connsiteX191" fmla="*/ 2369544 w 3103229"/>
                <a:gd name="connsiteY191" fmla="*/ 1076085 h 2987555"/>
                <a:gd name="connsiteX192" fmla="*/ 2484716 w 3103229"/>
                <a:gd name="connsiteY192" fmla="*/ 1054490 h 2987555"/>
                <a:gd name="connsiteX193" fmla="*/ 2540339 w 3103229"/>
                <a:gd name="connsiteY193" fmla="*/ 1038130 h 2987555"/>
                <a:gd name="connsiteX194" fmla="*/ 2546883 w 3103229"/>
                <a:gd name="connsiteY194" fmla="*/ 1030277 h 2987555"/>
                <a:gd name="connsiteX195" fmla="*/ 2536413 w 3103229"/>
                <a:gd name="connsiteY195" fmla="*/ 1028314 h 2987555"/>
                <a:gd name="connsiteX196" fmla="*/ 2523979 w 3103229"/>
                <a:gd name="connsiteY196" fmla="*/ 1031586 h 2987555"/>
                <a:gd name="connsiteX197" fmla="*/ 2353184 w 3103229"/>
                <a:gd name="connsiteY197" fmla="*/ 1062342 h 2987555"/>
                <a:gd name="connsiteX198" fmla="*/ 2346640 w 3103229"/>
                <a:gd name="connsiteY198" fmla="*/ 1061688 h 2987555"/>
                <a:gd name="connsiteX199" fmla="*/ 2270077 w 3103229"/>
                <a:gd name="connsiteY199" fmla="*/ 1043365 h 2987555"/>
                <a:gd name="connsiteX200" fmla="*/ 2096009 w 3103229"/>
                <a:gd name="connsiteY200" fmla="*/ 1017844 h 2987555"/>
                <a:gd name="connsiteX201" fmla="*/ 1989998 w 3103229"/>
                <a:gd name="connsiteY201" fmla="*/ 983816 h 2987555"/>
                <a:gd name="connsiteX202" fmla="*/ 1938956 w 3103229"/>
                <a:gd name="connsiteY202" fmla="*/ 974654 h 2987555"/>
                <a:gd name="connsiteX203" fmla="*/ 1917360 w 3103229"/>
                <a:gd name="connsiteY203" fmla="*/ 977926 h 2987555"/>
                <a:gd name="connsiteX204" fmla="*/ 1854539 w 3103229"/>
                <a:gd name="connsiteY204" fmla="*/ 994940 h 2987555"/>
                <a:gd name="connsiteX205" fmla="*/ 1849958 w 3103229"/>
                <a:gd name="connsiteY205" fmla="*/ 997558 h 2987555"/>
                <a:gd name="connsiteX206" fmla="*/ 1847341 w 3103229"/>
                <a:gd name="connsiteY206" fmla="*/ 998867 h 2987555"/>
                <a:gd name="connsiteX207" fmla="*/ 1844723 w 3103229"/>
                <a:gd name="connsiteY207" fmla="*/ 1000830 h 2987555"/>
                <a:gd name="connsiteX208" fmla="*/ 1842106 w 3103229"/>
                <a:gd name="connsiteY208" fmla="*/ 1003447 h 2987555"/>
                <a:gd name="connsiteX209" fmla="*/ 1839488 w 3103229"/>
                <a:gd name="connsiteY209" fmla="*/ 1006065 h 2987555"/>
                <a:gd name="connsiteX210" fmla="*/ 1836871 w 3103229"/>
                <a:gd name="connsiteY210" fmla="*/ 1008028 h 2987555"/>
                <a:gd name="connsiteX211" fmla="*/ 1835562 w 3103229"/>
                <a:gd name="connsiteY211" fmla="*/ 1006065 h 2987555"/>
                <a:gd name="connsiteX212" fmla="*/ 1836216 w 3103229"/>
                <a:gd name="connsiteY212" fmla="*/ 1005411 h 2987555"/>
                <a:gd name="connsiteX213" fmla="*/ 1836871 w 3103229"/>
                <a:gd name="connsiteY213" fmla="*/ 1004756 h 2987555"/>
                <a:gd name="connsiteX214" fmla="*/ 1836871 w 3103229"/>
                <a:gd name="connsiteY214" fmla="*/ 1004756 h 2987555"/>
                <a:gd name="connsiteX215" fmla="*/ 1839488 w 3103229"/>
                <a:gd name="connsiteY215" fmla="*/ 1002139 h 2987555"/>
                <a:gd name="connsiteX216" fmla="*/ 1839488 w 3103229"/>
                <a:gd name="connsiteY216" fmla="*/ 1002139 h 2987555"/>
                <a:gd name="connsiteX217" fmla="*/ 1842106 w 3103229"/>
                <a:gd name="connsiteY217" fmla="*/ 1000175 h 2987555"/>
                <a:gd name="connsiteX218" fmla="*/ 1842106 w 3103229"/>
                <a:gd name="connsiteY218" fmla="*/ 1000175 h 2987555"/>
                <a:gd name="connsiteX219" fmla="*/ 1844723 w 3103229"/>
                <a:gd name="connsiteY219" fmla="*/ 998212 h 2987555"/>
                <a:gd name="connsiteX220" fmla="*/ 1844723 w 3103229"/>
                <a:gd name="connsiteY220" fmla="*/ 998212 h 2987555"/>
                <a:gd name="connsiteX221" fmla="*/ 1847341 w 3103229"/>
                <a:gd name="connsiteY221" fmla="*/ 996249 h 2987555"/>
                <a:gd name="connsiteX222" fmla="*/ 1847341 w 3103229"/>
                <a:gd name="connsiteY222" fmla="*/ 996249 h 2987555"/>
                <a:gd name="connsiteX223" fmla="*/ 1850613 w 3103229"/>
                <a:gd name="connsiteY223" fmla="*/ 992977 h 2987555"/>
                <a:gd name="connsiteX224" fmla="*/ 1850613 w 3103229"/>
                <a:gd name="connsiteY224" fmla="*/ 992977 h 2987555"/>
                <a:gd name="connsiteX225" fmla="*/ 1897729 w 3103229"/>
                <a:gd name="connsiteY225" fmla="*/ 950442 h 2987555"/>
                <a:gd name="connsiteX226" fmla="*/ 1914743 w 3103229"/>
                <a:gd name="connsiteY226" fmla="*/ 938008 h 2987555"/>
                <a:gd name="connsiteX227" fmla="*/ 2077032 w 3103229"/>
                <a:gd name="connsiteY227" fmla="*/ 842468 h 2987555"/>
                <a:gd name="connsiteX228" fmla="*/ 2091428 w 3103229"/>
                <a:gd name="connsiteY228" fmla="*/ 840504 h 2987555"/>
                <a:gd name="connsiteX229" fmla="*/ 2147051 w 3103229"/>
                <a:gd name="connsiteY229" fmla="*/ 856210 h 2987555"/>
                <a:gd name="connsiteX230" fmla="*/ 2438909 w 3103229"/>
                <a:gd name="connsiteY230" fmla="*/ 913142 h 2987555"/>
                <a:gd name="connsiteX231" fmla="*/ 2602506 w 3103229"/>
                <a:gd name="connsiteY231" fmla="*/ 914450 h 2987555"/>
                <a:gd name="connsiteX232" fmla="*/ 2667291 w 3103229"/>
                <a:gd name="connsiteY232" fmla="*/ 911833 h 2987555"/>
                <a:gd name="connsiteX233" fmla="*/ 2677107 w 3103229"/>
                <a:gd name="connsiteY233" fmla="*/ 905289 h 2987555"/>
                <a:gd name="connsiteX234" fmla="*/ 2666636 w 3103229"/>
                <a:gd name="connsiteY234" fmla="*/ 899399 h 2987555"/>
                <a:gd name="connsiteX235" fmla="*/ 2648313 w 3103229"/>
                <a:gd name="connsiteY235" fmla="*/ 899399 h 2987555"/>
                <a:gd name="connsiteX236" fmla="*/ 2455923 w 3103229"/>
                <a:gd name="connsiteY236" fmla="*/ 892856 h 2987555"/>
                <a:gd name="connsiteX237" fmla="*/ 2306722 w 3103229"/>
                <a:gd name="connsiteY237" fmla="*/ 870606 h 2987555"/>
                <a:gd name="connsiteX238" fmla="*/ 2132655 w 3103229"/>
                <a:gd name="connsiteY238" fmla="*/ 831343 h 2987555"/>
                <a:gd name="connsiteX239" fmla="*/ 2109751 w 3103229"/>
                <a:gd name="connsiteY239" fmla="*/ 824799 h 2987555"/>
                <a:gd name="connsiteX240" fmla="*/ 2126765 w 3103229"/>
                <a:gd name="connsiteY240" fmla="*/ 813674 h 2987555"/>
                <a:gd name="connsiteX241" fmla="*/ 2179771 w 3103229"/>
                <a:gd name="connsiteY241" fmla="*/ 784881 h 2987555"/>
                <a:gd name="connsiteX242" fmla="*/ 2256335 w 3103229"/>
                <a:gd name="connsiteY242" fmla="*/ 775065 h 2987555"/>
                <a:gd name="connsiteX243" fmla="*/ 2336824 w 3103229"/>
                <a:gd name="connsiteY243" fmla="*/ 793388 h 2987555"/>
                <a:gd name="connsiteX244" fmla="*/ 2349912 w 3103229"/>
                <a:gd name="connsiteY244" fmla="*/ 787499 h 2987555"/>
                <a:gd name="connsiteX245" fmla="*/ 2340096 w 3103229"/>
                <a:gd name="connsiteY245" fmla="*/ 778992 h 2987555"/>
                <a:gd name="connsiteX246" fmla="*/ 2296906 w 3103229"/>
                <a:gd name="connsiteY246" fmla="*/ 769830 h 2987555"/>
                <a:gd name="connsiteX247" fmla="*/ 2238666 w 3103229"/>
                <a:gd name="connsiteY247" fmla="*/ 756088 h 2987555"/>
                <a:gd name="connsiteX248" fmla="*/ 2269422 w 3103229"/>
                <a:gd name="connsiteY248" fmla="*/ 738420 h 2987555"/>
                <a:gd name="connsiteX249" fmla="*/ 2375433 w 3103229"/>
                <a:gd name="connsiteY249" fmla="*/ 688032 h 2987555"/>
                <a:gd name="connsiteX250" fmla="*/ 2478172 w 3103229"/>
                <a:gd name="connsiteY250" fmla="*/ 642224 h 2987555"/>
                <a:gd name="connsiteX251" fmla="*/ 2586801 w 3103229"/>
                <a:gd name="connsiteY251" fmla="*/ 598380 h 2987555"/>
                <a:gd name="connsiteX252" fmla="*/ 2640461 w 3103229"/>
                <a:gd name="connsiteY252" fmla="*/ 589219 h 2987555"/>
                <a:gd name="connsiteX253" fmla="*/ 2718333 w 3103229"/>
                <a:gd name="connsiteY253" fmla="*/ 589873 h 2987555"/>
                <a:gd name="connsiteX254" fmla="*/ 2804713 w 3103229"/>
                <a:gd name="connsiteY254" fmla="*/ 584638 h 2987555"/>
                <a:gd name="connsiteX255" fmla="*/ 2856409 w 3103229"/>
                <a:gd name="connsiteY255" fmla="*/ 578749 h 2987555"/>
                <a:gd name="connsiteX256" fmla="*/ 2663364 w 3103229"/>
                <a:gd name="connsiteY256" fmla="*/ 570896 h 2987555"/>
                <a:gd name="connsiteX257" fmla="*/ 2980089 w 3103229"/>
                <a:gd name="connsiteY257" fmla="*/ 464231 h 2987555"/>
                <a:gd name="connsiteX258" fmla="*/ 2970273 w 3103229"/>
                <a:gd name="connsiteY258" fmla="*/ 475355 h 2987555"/>
                <a:gd name="connsiteX259" fmla="*/ 2935591 w 3103229"/>
                <a:gd name="connsiteY259" fmla="*/ 506111 h 2987555"/>
                <a:gd name="connsiteX260" fmla="*/ 2782463 w 3103229"/>
                <a:gd name="connsiteY260" fmla="*/ 751507 h 2987555"/>
                <a:gd name="connsiteX261" fmla="*/ 2675144 w 3103229"/>
                <a:gd name="connsiteY261" fmla="*/ 983161 h 2987555"/>
                <a:gd name="connsiteX262" fmla="*/ 2582875 w 3103229"/>
                <a:gd name="connsiteY262" fmla="*/ 1153303 h 2987555"/>
                <a:gd name="connsiteX263" fmla="*/ 2325700 w 3103229"/>
                <a:gd name="connsiteY263" fmla="*/ 1420293 h 2987555"/>
                <a:gd name="connsiteX264" fmla="*/ 2297561 w 3103229"/>
                <a:gd name="connsiteY264" fmla="*/ 1434036 h 2987555"/>
                <a:gd name="connsiteX265" fmla="*/ 2244555 w 3103229"/>
                <a:gd name="connsiteY265" fmla="*/ 1457594 h 2987555"/>
                <a:gd name="connsiteX266" fmla="*/ 2195476 w 3103229"/>
                <a:gd name="connsiteY266" fmla="*/ 1474608 h 2987555"/>
                <a:gd name="connsiteX267" fmla="*/ 2142471 w 3103229"/>
                <a:gd name="connsiteY267" fmla="*/ 1486387 h 2987555"/>
                <a:gd name="connsiteX268" fmla="*/ 2051510 w 3103229"/>
                <a:gd name="connsiteY268" fmla="*/ 1502746 h 2987555"/>
                <a:gd name="connsiteX269" fmla="*/ 1998505 w 3103229"/>
                <a:gd name="connsiteY269" fmla="*/ 1506673 h 2987555"/>
                <a:gd name="connsiteX270" fmla="*/ 1827709 w 3103229"/>
                <a:gd name="connsiteY270" fmla="*/ 1472645 h 2987555"/>
                <a:gd name="connsiteX271" fmla="*/ 1751146 w 3103229"/>
                <a:gd name="connsiteY271" fmla="*/ 1378412 h 2987555"/>
                <a:gd name="connsiteX272" fmla="*/ 1732168 w 3103229"/>
                <a:gd name="connsiteY272" fmla="*/ 1324753 h 2987555"/>
                <a:gd name="connsiteX273" fmla="*/ 1725624 w 3103229"/>
                <a:gd name="connsiteY273" fmla="*/ 1296614 h 2987555"/>
                <a:gd name="connsiteX274" fmla="*/ 1726279 w 3103229"/>
                <a:gd name="connsiteY274" fmla="*/ 1182750 h 2987555"/>
                <a:gd name="connsiteX275" fmla="*/ 1724316 w 3103229"/>
                <a:gd name="connsiteY275" fmla="*/ 1170317 h 2987555"/>
                <a:gd name="connsiteX276" fmla="*/ 1712537 w 3103229"/>
                <a:gd name="connsiteY276" fmla="*/ 1176206 h 2987555"/>
                <a:gd name="connsiteX277" fmla="*/ 1660840 w 3103229"/>
                <a:gd name="connsiteY277" fmla="*/ 1247535 h 2987555"/>
                <a:gd name="connsiteX278" fmla="*/ 1597364 w 3103229"/>
                <a:gd name="connsiteY278" fmla="*/ 1401971 h 2987555"/>
                <a:gd name="connsiteX279" fmla="*/ 1571189 w 3103229"/>
                <a:gd name="connsiteY279" fmla="*/ 1495548 h 2987555"/>
                <a:gd name="connsiteX280" fmla="*/ 1571843 w 3103229"/>
                <a:gd name="connsiteY280" fmla="*/ 1539392 h 2987555"/>
                <a:gd name="connsiteX281" fmla="*/ 1566608 w 3103229"/>
                <a:gd name="connsiteY281" fmla="*/ 1619228 h 2987555"/>
                <a:gd name="connsiteX282" fmla="*/ 1552866 w 3103229"/>
                <a:gd name="connsiteY282" fmla="*/ 1858080 h 2987555"/>
                <a:gd name="connsiteX283" fmla="*/ 1529962 w 3103229"/>
                <a:gd name="connsiteY283" fmla="*/ 2092351 h 2987555"/>
                <a:gd name="connsiteX284" fmla="*/ 1512294 w 3103229"/>
                <a:gd name="connsiteY284" fmla="*/ 2421509 h 2987555"/>
                <a:gd name="connsiteX285" fmla="*/ 1518838 w 3103229"/>
                <a:gd name="connsiteY285" fmla="*/ 2625679 h 2987555"/>
                <a:gd name="connsiteX286" fmla="*/ 1535197 w 3103229"/>
                <a:gd name="connsiteY286" fmla="*/ 2900522 h 2987555"/>
                <a:gd name="connsiteX287" fmla="*/ 1535852 w 3103229"/>
                <a:gd name="connsiteY287" fmla="*/ 2903794 h 2987555"/>
                <a:gd name="connsiteX288" fmla="*/ 1543704 w 3103229"/>
                <a:gd name="connsiteY288" fmla="*/ 2912301 h 2987555"/>
                <a:gd name="connsiteX289" fmla="*/ 1552211 w 3103229"/>
                <a:gd name="connsiteY289" fmla="*/ 2904448 h 2987555"/>
                <a:gd name="connsiteX290" fmla="*/ 1556138 w 3103229"/>
                <a:gd name="connsiteY290" fmla="*/ 2878273 h 2987555"/>
                <a:gd name="connsiteX291" fmla="*/ 1548285 w 3103229"/>
                <a:gd name="connsiteY291" fmla="*/ 2746086 h 2987555"/>
                <a:gd name="connsiteX292" fmla="*/ 1534543 w 3103229"/>
                <a:gd name="connsiteY292" fmla="*/ 2436560 h 2987555"/>
                <a:gd name="connsiteX293" fmla="*/ 1543704 w 3103229"/>
                <a:gd name="connsiteY293" fmla="*/ 2136195 h 2987555"/>
                <a:gd name="connsiteX294" fmla="*/ 1560064 w 3103229"/>
                <a:gd name="connsiteY294" fmla="*/ 1984377 h 2987555"/>
                <a:gd name="connsiteX295" fmla="*/ 1577078 w 3103229"/>
                <a:gd name="connsiteY295" fmla="*/ 1816853 h 2987555"/>
                <a:gd name="connsiteX296" fmla="*/ 1588203 w 3103229"/>
                <a:gd name="connsiteY296" fmla="*/ 1688593 h 2987555"/>
                <a:gd name="connsiteX297" fmla="*/ 1597364 w 3103229"/>
                <a:gd name="connsiteY297" fmla="*/ 1506673 h 2987555"/>
                <a:gd name="connsiteX298" fmla="*/ 1602599 w 3103229"/>
                <a:gd name="connsiteY298" fmla="*/ 1461520 h 2987555"/>
                <a:gd name="connsiteX299" fmla="*/ 1686361 w 3103229"/>
                <a:gd name="connsiteY299" fmla="*/ 1239682 h 2987555"/>
                <a:gd name="connsiteX300" fmla="*/ 1708611 w 3103229"/>
                <a:gd name="connsiteY300" fmla="*/ 1205654 h 2987555"/>
                <a:gd name="connsiteX301" fmla="*/ 1708611 w 3103229"/>
                <a:gd name="connsiteY301" fmla="*/ 1216124 h 2987555"/>
                <a:gd name="connsiteX302" fmla="*/ 1703375 w 3103229"/>
                <a:gd name="connsiteY302" fmla="*/ 1273710 h 2987555"/>
                <a:gd name="connsiteX303" fmla="*/ 1726933 w 3103229"/>
                <a:gd name="connsiteY303" fmla="*/ 1379721 h 2987555"/>
                <a:gd name="connsiteX304" fmla="*/ 1771432 w 3103229"/>
                <a:gd name="connsiteY304" fmla="*/ 1455630 h 2987555"/>
                <a:gd name="connsiteX305" fmla="*/ 1927176 w 3103229"/>
                <a:gd name="connsiteY305" fmla="*/ 1530885 h 2987555"/>
                <a:gd name="connsiteX306" fmla="*/ 2033842 w 3103229"/>
                <a:gd name="connsiteY306" fmla="*/ 1527613 h 2987555"/>
                <a:gd name="connsiteX307" fmla="*/ 2148360 w 3103229"/>
                <a:gd name="connsiteY307" fmla="*/ 1509290 h 2987555"/>
                <a:gd name="connsiteX308" fmla="*/ 2286436 w 3103229"/>
                <a:gd name="connsiteY308" fmla="*/ 1464137 h 2987555"/>
                <a:gd name="connsiteX309" fmla="*/ 2368235 w 3103229"/>
                <a:gd name="connsiteY309" fmla="*/ 1420948 h 2987555"/>
                <a:gd name="connsiteX310" fmla="*/ 2383286 w 3103229"/>
                <a:gd name="connsiteY310" fmla="*/ 1411786 h 2987555"/>
                <a:gd name="connsiteX311" fmla="*/ 2474900 w 3103229"/>
                <a:gd name="connsiteY311" fmla="*/ 1341112 h 2987555"/>
                <a:gd name="connsiteX312" fmla="*/ 2583529 w 3103229"/>
                <a:gd name="connsiteY312" fmla="*/ 1204345 h 2987555"/>
                <a:gd name="connsiteX313" fmla="*/ 2787044 w 3103229"/>
                <a:gd name="connsiteY313" fmla="*/ 804513 h 2987555"/>
                <a:gd name="connsiteX314" fmla="*/ 2880622 w 3103229"/>
                <a:gd name="connsiteY314" fmla="*/ 619975 h 2987555"/>
                <a:gd name="connsiteX315" fmla="*/ 2954568 w 3103229"/>
                <a:gd name="connsiteY315" fmla="*/ 514619 h 2987555"/>
                <a:gd name="connsiteX316" fmla="*/ 3040947 w 3103229"/>
                <a:gd name="connsiteY316" fmla="*/ 453760 h 2987555"/>
                <a:gd name="connsiteX317" fmla="*/ 3092644 w 3103229"/>
                <a:gd name="connsiteY317" fmla="*/ 449834 h 2987555"/>
                <a:gd name="connsiteX318" fmla="*/ 3102460 w 3103229"/>
                <a:gd name="connsiteY318" fmla="*/ 445908 h 2987555"/>
                <a:gd name="connsiteX319" fmla="*/ 3098533 w 3103229"/>
                <a:gd name="connsiteY319" fmla="*/ 434783 h 2987555"/>
                <a:gd name="connsiteX320" fmla="*/ 3091989 w 3103229"/>
                <a:gd name="connsiteY320" fmla="*/ 431511 h 2987555"/>
                <a:gd name="connsiteX321" fmla="*/ 3003647 w 3103229"/>
                <a:gd name="connsiteY321" fmla="*/ 411225 h 2987555"/>
                <a:gd name="connsiteX322" fmla="*/ 2974854 w 3103229"/>
                <a:gd name="connsiteY322" fmla="*/ 411225 h 2987555"/>
                <a:gd name="connsiteX323" fmla="*/ 2879313 w 3103229"/>
                <a:gd name="connsiteY323" fmla="*/ 401409 h 2987555"/>
                <a:gd name="connsiteX324" fmla="*/ 2690195 w 3103229"/>
                <a:gd name="connsiteY324" fmla="*/ 383086 h 2987555"/>
                <a:gd name="connsiteX325" fmla="*/ 2565861 w 3103229"/>
                <a:gd name="connsiteY325" fmla="*/ 360183 h 2987555"/>
                <a:gd name="connsiteX326" fmla="*/ 2358419 w 3103229"/>
                <a:gd name="connsiteY326" fmla="*/ 343823 h 2987555"/>
                <a:gd name="connsiteX327" fmla="*/ 2219688 w 3103229"/>
                <a:gd name="connsiteY327" fmla="*/ 335316 h 2987555"/>
                <a:gd name="connsiteX328" fmla="*/ 2161448 w 3103229"/>
                <a:gd name="connsiteY328" fmla="*/ 344477 h 2987555"/>
                <a:gd name="connsiteX329" fmla="*/ 2048893 w 3103229"/>
                <a:gd name="connsiteY329" fmla="*/ 360837 h 2987555"/>
                <a:gd name="connsiteX330" fmla="*/ 1968403 w 3103229"/>
                <a:gd name="connsiteY330" fmla="*/ 382432 h 2987555"/>
                <a:gd name="connsiteX331" fmla="*/ 1921941 w 3103229"/>
                <a:gd name="connsiteY331" fmla="*/ 397483 h 2987555"/>
                <a:gd name="connsiteX332" fmla="*/ 1889876 w 3103229"/>
                <a:gd name="connsiteY332" fmla="*/ 411879 h 2987555"/>
                <a:gd name="connsiteX333" fmla="*/ 1761616 w 3103229"/>
                <a:gd name="connsiteY333" fmla="*/ 485171 h 2987555"/>
                <a:gd name="connsiteX334" fmla="*/ 1632047 w 3103229"/>
                <a:gd name="connsiteY334" fmla="*/ 650732 h 2987555"/>
                <a:gd name="connsiteX335" fmla="*/ 1603254 w 3103229"/>
                <a:gd name="connsiteY335" fmla="*/ 715516 h 2987555"/>
                <a:gd name="connsiteX336" fmla="*/ 1572498 w 3103229"/>
                <a:gd name="connsiteY336" fmla="*/ 800587 h 2987555"/>
                <a:gd name="connsiteX337" fmla="*/ 1579042 w 3103229"/>
                <a:gd name="connsiteY337" fmla="*/ 1013918 h 2987555"/>
                <a:gd name="connsiteX338" fmla="*/ 1589512 w 3103229"/>
                <a:gd name="connsiteY338" fmla="*/ 1038130 h 2987555"/>
                <a:gd name="connsiteX339" fmla="*/ 1615687 w 3103229"/>
                <a:gd name="connsiteY339" fmla="*/ 1079357 h 2987555"/>
                <a:gd name="connsiteX340" fmla="*/ 1681126 w 3103229"/>
                <a:gd name="connsiteY340" fmla="*/ 1137597 h 2987555"/>
                <a:gd name="connsiteX341" fmla="*/ 1682435 w 3103229"/>
                <a:gd name="connsiteY341" fmla="*/ 1145450 h 2987555"/>
                <a:gd name="connsiteX342" fmla="*/ 1596710 w 3103229"/>
                <a:gd name="connsiteY342" fmla="*/ 1292033 h 2987555"/>
                <a:gd name="connsiteX343" fmla="*/ 1593438 w 3103229"/>
                <a:gd name="connsiteY343" fmla="*/ 1297268 h 2987555"/>
                <a:gd name="connsiteX344" fmla="*/ 1572498 w 3103229"/>
                <a:gd name="connsiteY344" fmla="*/ 1150031 h 2987555"/>
                <a:gd name="connsiteX345" fmla="*/ 1520146 w 3103229"/>
                <a:gd name="connsiteY345" fmla="*/ 930156 h 2987555"/>
                <a:gd name="connsiteX346" fmla="*/ 1482846 w 3103229"/>
                <a:gd name="connsiteY346" fmla="*/ 803859 h 2987555"/>
                <a:gd name="connsiteX347" fmla="*/ 1488081 w 3103229"/>
                <a:gd name="connsiteY347" fmla="*/ 754125 h 2987555"/>
                <a:gd name="connsiteX348" fmla="*/ 1511639 w 3103229"/>
                <a:gd name="connsiteY348" fmla="*/ 665128 h 2987555"/>
                <a:gd name="connsiteX349" fmla="*/ 1509676 w 3103229"/>
                <a:gd name="connsiteY349" fmla="*/ 604924 h 2987555"/>
                <a:gd name="connsiteX350" fmla="*/ 1482192 w 3103229"/>
                <a:gd name="connsiteY350" fmla="*/ 498259 h 2987555"/>
                <a:gd name="connsiteX351" fmla="*/ 1376181 w 3103229"/>
                <a:gd name="connsiteY351" fmla="*/ 347749 h 2987555"/>
                <a:gd name="connsiteX352" fmla="*/ 1312050 w 3103229"/>
                <a:gd name="connsiteY352" fmla="*/ 284274 h 2987555"/>
                <a:gd name="connsiteX353" fmla="*/ 1208657 w 3103229"/>
                <a:gd name="connsiteY353" fmla="*/ 217526 h 2987555"/>
                <a:gd name="connsiteX354" fmla="*/ 1045060 w 3103229"/>
                <a:gd name="connsiteY354" fmla="*/ 133110 h 2987555"/>
                <a:gd name="connsiteX355" fmla="*/ 851361 w 3103229"/>
                <a:gd name="connsiteY355" fmla="*/ 76178 h 2987555"/>
                <a:gd name="connsiteX356" fmla="*/ 757128 w 3103229"/>
                <a:gd name="connsiteY356" fmla="*/ 65053 h 2987555"/>
                <a:gd name="connsiteX357" fmla="*/ 550996 w 3103229"/>
                <a:gd name="connsiteY357" fmla="*/ 53928 h 2987555"/>
                <a:gd name="connsiteX358" fmla="*/ 424699 w 3103229"/>
                <a:gd name="connsiteY358" fmla="*/ 29716 h 2987555"/>
                <a:gd name="connsiteX359" fmla="*/ 236889 w 3103229"/>
                <a:gd name="connsiteY359" fmla="*/ 269 h 2987555"/>
                <a:gd name="connsiteX360" fmla="*/ 75255 w 3103229"/>
                <a:gd name="connsiteY360" fmla="*/ 32334 h 2987555"/>
                <a:gd name="connsiteX361" fmla="*/ 0 w 3103229"/>
                <a:gd name="connsiteY361" fmla="*/ 80758 h 2987555"/>
                <a:gd name="connsiteX362" fmla="*/ 0 w 3103229"/>
                <a:gd name="connsiteY362" fmla="*/ 85339 h 2987555"/>
                <a:gd name="connsiteX363" fmla="*/ 13088 w 3103229"/>
                <a:gd name="connsiteY363" fmla="*/ 82722 h 2987555"/>
                <a:gd name="connsiteX364" fmla="*/ 1813967 w 3103229"/>
                <a:gd name="connsiteY364" fmla="*/ 1035512 h 2987555"/>
                <a:gd name="connsiteX365" fmla="*/ 1793681 w 3103229"/>
                <a:gd name="connsiteY365" fmla="*/ 1067578 h 2987555"/>
                <a:gd name="connsiteX366" fmla="*/ 1788446 w 3103229"/>
                <a:gd name="connsiteY366" fmla="*/ 1070195 h 2987555"/>
                <a:gd name="connsiteX367" fmla="*/ 1769469 w 3103229"/>
                <a:gd name="connsiteY367" fmla="*/ 1068232 h 2987555"/>
                <a:gd name="connsiteX368" fmla="*/ 1830981 w 3103229"/>
                <a:gd name="connsiteY368" fmla="*/ 1007374 h 2987555"/>
                <a:gd name="connsiteX369" fmla="*/ 1813967 w 3103229"/>
                <a:gd name="connsiteY369" fmla="*/ 1035512 h 2987555"/>
                <a:gd name="connsiteX370" fmla="*/ 1862392 w 3103229"/>
                <a:gd name="connsiteY370" fmla="*/ 1026351 h 2987555"/>
                <a:gd name="connsiteX371" fmla="*/ 1970366 w 3103229"/>
                <a:gd name="connsiteY371" fmla="*/ 998867 h 2987555"/>
                <a:gd name="connsiteX372" fmla="*/ 2068525 w 3103229"/>
                <a:gd name="connsiteY372" fmla="*/ 1034204 h 2987555"/>
                <a:gd name="connsiteX373" fmla="*/ 2241283 w 3103229"/>
                <a:gd name="connsiteY373" fmla="*/ 1062342 h 2987555"/>
                <a:gd name="connsiteX374" fmla="*/ 2319156 w 3103229"/>
                <a:gd name="connsiteY374" fmla="*/ 1076085 h 2987555"/>
                <a:gd name="connsiteX375" fmla="*/ 2336170 w 3103229"/>
                <a:gd name="connsiteY375" fmla="*/ 1097025 h 2987555"/>
                <a:gd name="connsiteX376" fmla="*/ 2328972 w 3103229"/>
                <a:gd name="connsiteY376" fmla="*/ 1111422 h 2987555"/>
                <a:gd name="connsiteX377" fmla="*/ 2281201 w 3103229"/>
                <a:gd name="connsiteY377" fmla="*/ 1136288 h 2987555"/>
                <a:gd name="connsiteX378" fmla="*/ 2231467 w 3103229"/>
                <a:gd name="connsiteY378" fmla="*/ 1155266 h 2987555"/>
                <a:gd name="connsiteX379" fmla="*/ 2051510 w 3103229"/>
                <a:gd name="connsiteY379" fmla="*/ 1198455 h 2987555"/>
                <a:gd name="connsiteX380" fmla="*/ 1929140 w 3103229"/>
                <a:gd name="connsiteY380" fmla="*/ 1178169 h 2987555"/>
                <a:gd name="connsiteX381" fmla="*/ 1840143 w 3103229"/>
                <a:gd name="connsiteY381" fmla="*/ 1122546 h 2987555"/>
                <a:gd name="connsiteX382" fmla="*/ 1830981 w 3103229"/>
                <a:gd name="connsiteY382" fmla="*/ 1079357 h 2987555"/>
                <a:gd name="connsiteX383" fmla="*/ 1862392 w 3103229"/>
                <a:gd name="connsiteY383" fmla="*/ 1026351 h 2987555"/>
                <a:gd name="connsiteX384" fmla="*/ 2584838 w 3103229"/>
                <a:gd name="connsiteY384" fmla="*/ 568933 h 2987555"/>
                <a:gd name="connsiteX385" fmla="*/ 2584183 w 3103229"/>
                <a:gd name="connsiteY385" fmla="*/ 568278 h 2987555"/>
                <a:gd name="connsiteX386" fmla="*/ 2585492 w 3103229"/>
                <a:gd name="connsiteY386" fmla="*/ 567624 h 2987555"/>
                <a:gd name="connsiteX387" fmla="*/ 2586146 w 3103229"/>
                <a:gd name="connsiteY387" fmla="*/ 568278 h 2987555"/>
                <a:gd name="connsiteX388" fmla="*/ 2584838 w 3103229"/>
                <a:gd name="connsiteY388" fmla="*/ 568933 h 298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</a:cxnLst>
              <a:rect l="l" t="t" r="r" b="b"/>
              <a:pathLst>
                <a:path w="3103229" h="2987555">
                  <a:moveTo>
                    <a:pt x="13088" y="82722"/>
                  </a:moveTo>
                  <a:cubicBezTo>
                    <a:pt x="16360" y="80104"/>
                    <a:pt x="20286" y="78795"/>
                    <a:pt x="24867" y="77486"/>
                  </a:cubicBezTo>
                  <a:cubicBezTo>
                    <a:pt x="54969" y="69634"/>
                    <a:pt x="85725" y="65053"/>
                    <a:pt x="117136" y="62436"/>
                  </a:cubicBezTo>
                  <a:cubicBezTo>
                    <a:pt x="166869" y="58509"/>
                    <a:pt x="210713" y="80104"/>
                    <a:pt x="255866" y="94501"/>
                  </a:cubicBezTo>
                  <a:cubicBezTo>
                    <a:pt x="257829" y="95155"/>
                    <a:pt x="259792" y="96464"/>
                    <a:pt x="261756" y="97773"/>
                  </a:cubicBezTo>
                  <a:cubicBezTo>
                    <a:pt x="279424" y="110206"/>
                    <a:pt x="297747" y="122639"/>
                    <a:pt x="314761" y="135073"/>
                  </a:cubicBezTo>
                  <a:cubicBezTo>
                    <a:pt x="350098" y="161903"/>
                    <a:pt x="380854" y="193313"/>
                    <a:pt x="413574" y="223415"/>
                  </a:cubicBezTo>
                  <a:cubicBezTo>
                    <a:pt x="427971" y="236503"/>
                    <a:pt x="439749" y="251554"/>
                    <a:pt x="450220" y="268568"/>
                  </a:cubicBezTo>
                  <a:cubicBezTo>
                    <a:pt x="475087" y="309795"/>
                    <a:pt x="492755" y="354293"/>
                    <a:pt x="508460" y="400100"/>
                  </a:cubicBezTo>
                  <a:cubicBezTo>
                    <a:pt x="524166" y="445908"/>
                    <a:pt x="538563" y="493024"/>
                    <a:pt x="555576" y="538831"/>
                  </a:cubicBezTo>
                  <a:cubicBezTo>
                    <a:pt x="592222" y="638298"/>
                    <a:pt x="658316" y="720097"/>
                    <a:pt x="722446" y="802550"/>
                  </a:cubicBezTo>
                  <a:cubicBezTo>
                    <a:pt x="746004" y="833306"/>
                    <a:pt x="776760" y="857519"/>
                    <a:pt x="804244" y="885003"/>
                  </a:cubicBezTo>
                  <a:cubicBezTo>
                    <a:pt x="843508" y="923612"/>
                    <a:pt x="886697" y="957640"/>
                    <a:pt x="933813" y="986433"/>
                  </a:cubicBezTo>
                  <a:cubicBezTo>
                    <a:pt x="947556" y="994940"/>
                    <a:pt x="961298" y="1002139"/>
                    <a:pt x="973731" y="1011954"/>
                  </a:cubicBezTo>
                  <a:cubicBezTo>
                    <a:pt x="985510" y="1021116"/>
                    <a:pt x="998598" y="1027660"/>
                    <a:pt x="1011686" y="1033549"/>
                  </a:cubicBezTo>
                  <a:cubicBezTo>
                    <a:pt x="1023465" y="1038784"/>
                    <a:pt x="1035898" y="1044020"/>
                    <a:pt x="1047677" y="1049909"/>
                  </a:cubicBezTo>
                  <a:cubicBezTo>
                    <a:pt x="1084978" y="1069541"/>
                    <a:pt x="1125549" y="1076085"/>
                    <a:pt x="1167431" y="1078702"/>
                  </a:cubicBezTo>
                  <a:cubicBezTo>
                    <a:pt x="1190988" y="1080011"/>
                    <a:pt x="1214547" y="1076085"/>
                    <a:pt x="1238104" y="1074776"/>
                  </a:cubicBezTo>
                  <a:cubicBezTo>
                    <a:pt x="1312050" y="1070195"/>
                    <a:pt x="1368328" y="1038130"/>
                    <a:pt x="1406283" y="974000"/>
                  </a:cubicBezTo>
                  <a:cubicBezTo>
                    <a:pt x="1416753" y="956331"/>
                    <a:pt x="1422642" y="936700"/>
                    <a:pt x="1429840" y="915759"/>
                  </a:cubicBezTo>
                  <a:cubicBezTo>
                    <a:pt x="1439656" y="935391"/>
                    <a:pt x="1442274" y="955677"/>
                    <a:pt x="1448818" y="974654"/>
                  </a:cubicBezTo>
                  <a:cubicBezTo>
                    <a:pt x="1461906" y="1016535"/>
                    <a:pt x="1476302" y="1057762"/>
                    <a:pt x="1489390" y="1098988"/>
                  </a:cubicBezTo>
                  <a:cubicBezTo>
                    <a:pt x="1503787" y="1144141"/>
                    <a:pt x="1509022" y="1191257"/>
                    <a:pt x="1514911" y="1237719"/>
                  </a:cubicBezTo>
                  <a:cubicBezTo>
                    <a:pt x="1520801" y="1277637"/>
                    <a:pt x="1528653" y="1317554"/>
                    <a:pt x="1530617" y="1357472"/>
                  </a:cubicBezTo>
                  <a:cubicBezTo>
                    <a:pt x="1534543" y="1436653"/>
                    <a:pt x="1532580" y="1515834"/>
                    <a:pt x="1518838" y="1594361"/>
                  </a:cubicBezTo>
                  <a:cubicBezTo>
                    <a:pt x="1505750" y="1671579"/>
                    <a:pt x="1497243" y="1748797"/>
                    <a:pt x="1487427" y="1826015"/>
                  </a:cubicBezTo>
                  <a:cubicBezTo>
                    <a:pt x="1476302" y="1911085"/>
                    <a:pt x="1467795" y="1995502"/>
                    <a:pt x="1462560" y="2081227"/>
                  </a:cubicBezTo>
                  <a:cubicBezTo>
                    <a:pt x="1455362" y="2206215"/>
                    <a:pt x="1446855" y="2330549"/>
                    <a:pt x="1441620" y="2455537"/>
                  </a:cubicBezTo>
                  <a:cubicBezTo>
                    <a:pt x="1440311" y="2486948"/>
                    <a:pt x="1437693" y="2519013"/>
                    <a:pt x="1435076" y="2550424"/>
                  </a:cubicBezTo>
                  <a:cubicBezTo>
                    <a:pt x="1432458" y="2580526"/>
                    <a:pt x="1427223" y="2610628"/>
                    <a:pt x="1427877" y="2640729"/>
                  </a:cubicBezTo>
                  <a:cubicBezTo>
                    <a:pt x="1430495" y="2747395"/>
                    <a:pt x="1414790" y="2852752"/>
                    <a:pt x="1408900" y="2959417"/>
                  </a:cubicBezTo>
                  <a:cubicBezTo>
                    <a:pt x="1408246" y="2965307"/>
                    <a:pt x="1405628" y="2971196"/>
                    <a:pt x="1406937" y="2977740"/>
                  </a:cubicBezTo>
                  <a:cubicBezTo>
                    <a:pt x="1408246" y="2982321"/>
                    <a:pt x="1408900" y="2987556"/>
                    <a:pt x="1414790" y="2987556"/>
                  </a:cubicBezTo>
                  <a:cubicBezTo>
                    <a:pt x="1420025" y="2987556"/>
                    <a:pt x="1422642" y="2984284"/>
                    <a:pt x="1423951" y="2979049"/>
                  </a:cubicBezTo>
                  <a:cubicBezTo>
                    <a:pt x="1427223" y="2964652"/>
                    <a:pt x="1429840" y="2949601"/>
                    <a:pt x="1430495" y="2934550"/>
                  </a:cubicBezTo>
                  <a:cubicBezTo>
                    <a:pt x="1431149" y="2912955"/>
                    <a:pt x="1432458" y="2891361"/>
                    <a:pt x="1435076" y="2869766"/>
                  </a:cubicBezTo>
                  <a:cubicBezTo>
                    <a:pt x="1439656" y="2823304"/>
                    <a:pt x="1447509" y="2777497"/>
                    <a:pt x="1447509" y="2731035"/>
                  </a:cubicBezTo>
                  <a:cubicBezTo>
                    <a:pt x="1447509" y="2713367"/>
                    <a:pt x="1447509" y="2695698"/>
                    <a:pt x="1448164" y="2677375"/>
                  </a:cubicBezTo>
                  <a:cubicBezTo>
                    <a:pt x="1448818" y="2621752"/>
                    <a:pt x="1456671" y="2567438"/>
                    <a:pt x="1460597" y="2512469"/>
                  </a:cubicBezTo>
                  <a:cubicBezTo>
                    <a:pt x="1463869" y="2471243"/>
                    <a:pt x="1465832" y="2429362"/>
                    <a:pt x="1467141" y="2387481"/>
                  </a:cubicBezTo>
                  <a:cubicBezTo>
                    <a:pt x="1470413" y="2300447"/>
                    <a:pt x="1475648" y="2212759"/>
                    <a:pt x="1481537" y="2125725"/>
                  </a:cubicBezTo>
                  <a:cubicBezTo>
                    <a:pt x="1486772" y="2045890"/>
                    <a:pt x="1488735" y="1966054"/>
                    <a:pt x="1501169" y="1886873"/>
                  </a:cubicBezTo>
                  <a:cubicBezTo>
                    <a:pt x="1509022" y="1834522"/>
                    <a:pt x="1512948" y="1780862"/>
                    <a:pt x="1521455" y="1728511"/>
                  </a:cubicBezTo>
                  <a:cubicBezTo>
                    <a:pt x="1528653" y="1684012"/>
                    <a:pt x="1535852" y="1640168"/>
                    <a:pt x="1539778" y="1595670"/>
                  </a:cubicBezTo>
                  <a:cubicBezTo>
                    <a:pt x="1545013" y="1529576"/>
                    <a:pt x="1545013" y="1463483"/>
                    <a:pt x="1549594" y="1397390"/>
                  </a:cubicBezTo>
                  <a:cubicBezTo>
                    <a:pt x="1552866" y="1346347"/>
                    <a:pt x="1544359" y="1295305"/>
                    <a:pt x="1537815" y="1244917"/>
                  </a:cubicBezTo>
                  <a:cubicBezTo>
                    <a:pt x="1532580" y="1202382"/>
                    <a:pt x="1526690" y="1159846"/>
                    <a:pt x="1515566" y="1117966"/>
                  </a:cubicBezTo>
                  <a:cubicBezTo>
                    <a:pt x="1504441" y="1077393"/>
                    <a:pt x="1488735" y="1038784"/>
                    <a:pt x="1476302" y="998867"/>
                  </a:cubicBezTo>
                  <a:cubicBezTo>
                    <a:pt x="1465832" y="964184"/>
                    <a:pt x="1458634" y="928193"/>
                    <a:pt x="1439002" y="896782"/>
                  </a:cubicBezTo>
                  <a:cubicBezTo>
                    <a:pt x="1435076" y="890892"/>
                    <a:pt x="1435076" y="883694"/>
                    <a:pt x="1438348" y="876496"/>
                  </a:cubicBezTo>
                  <a:cubicBezTo>
                    <a:pt x="1443583" y="864717"/>
                    <a:pt x="1444892" y="852283"/>
                    <a:pt x="1444892" y="840504"/>
                  </a:cubicBezTo>
                  <a:cubicBezTo>
                    <a:pt x="1444892" y="831343"/>
                    <a:pt x="1448164" y="820873"/>
                    <a:pt x="1440965" y="811711"/>
                  </a:cubicBezTo>
                  <a:cubicBezTo>
                    <a:pt x="1439656" y="813674"/>
                    <a:pt x="1439002" y="814329"/>
                    <a:pt x="1439002" y="814983"/>
                  </a:cubicBezTo>
                  <a:cubicBezTo>
                    <a:pt x="1432458" y="870606"/>
                    <a:pt x="1408900" y="919031"/>
                    <a:pt x="1380761" y="966147"/>
                  </a:cubicBezTo>
                  <a:cubicBezTo>
                    <a:pt x="1361784" y="997558"/>
                    <a:pt x="1334300" y="1019153"/>
                    <a:pt x="1300926" y="1034204"/>
                  </a:cubicBezTo>
                  <a:cubicBezTo>
                    <a:pt x="1276059" y="1045328"/>
                    <a:pt x="1249229" y="1047946"/>
                    <a:pt x="1222399" y="1051872"/>
                  </a:cubicBezTo>
                  <a:cubicBezTo>
                    <a:pt x="1173320" y="1059071"/>
                    <a:pt x="1125549" y="1054490"/>
                    <a:pt x="1079742" y="1037476"/>
                  </a:cubicBezTo>
                  <a:cubicBezTo>
                    <a:pt x="1022811" y="1016535"/>
                    <a:pt x="971768" y="983816"/>
                    <a:pt x="922034" y="949787"/>
                  </a:cubicBezTo>
                  <a:cubicBezTo>
                    <a:pt x="865103" y="911178"/>
                    <a:pt x="814714" y="863408"/>
                    <a:pt x="766290" y="814329"/>
                  </a:cubicBezTo>
                  <a:cubicBezTo>
                    <a:pt x="719174" y="765904"/>
                    <a:pt x="681874" y="709627"/>
                    <a:pt x="642610" y="654658"/>
                  </a:cubicBezTo>
                  <a:cubicBezTo>
                    <a:pt x="609236" y="608196"/>
                    <a:pt x="583715" y="557154"/>
                    <a:pt x="566047" y="502840"/>
                  </a:cubicBezTo>
                  <a:cubicBezTo>
                    <a:pt x="547070" y="444599"/>
                    <a:pt x="528092" y="385704"/>
                    <a:pt x="505188" y="328772"/>
                  </a:cubicBezTo>
                  <a:cubicBezTo>
                    <a:pt x="484248" y="276421"/>
                    <a:pt x="455455" y="229305"/>
                    <a:pt x="411611" y="190696"/>
                  </a:cubicBezTo>
                  <a:cubicBezTo>
                    <a:pt x="378237" y="161248"/>
                    <a:pt x="346826" y="130492"/>
                    <a:pt x="310835" y="105625"/>
                  </a:cubicBezTo>
                  <a:cubicBezTo>
                    <a:pt x="283351" y="86648"/>
                    <a:pt x="256520" y="65707"/>
                    <a:pt x="223801" y="55892"/>
                  </a:cubicBezTo>
                  <a:cubicBezTo>
                    <a:pt x="196317" y="47385"/>
                    <a:pt x="168833" y="44767"/>
                    <a:pt x="140039" y="44767"/>
                  </a:cubicBezTo>
                  <a:cubicBezTo>
                    <a:pt x="126951" y="44767"/>
                    <a:pt x="114518" y="44767"/>
                    <a:pt x="101430" y="44767"/>
                  </a:cubicBezTo>
                  <a:cubicBezTo>
                    <a:pt x="104048" y="42149"/>
                    <a:pt x="106666" y="40841"/>
                    <a:pt x="109283" y="40186"/>
                  </a:cubicBezTo>
                  <a:cubicBezTo>
                    <a:pt x="140694" y="29716"/>
                    <a:pt x="174068" y="23827"/>
                    <a:pt x="206787" y="21863"/>
                  </a:cubicBezTo>
                  <a:cubicBezTo>
                    <a:pt x="267645" y="17937"/>
                    <a:pt x="327194" y="23827"/>
                    <a:pt x="386744" y="38878"/>
                  </a:cubicBezTo>
                  <a:cubicBezTo>
                    <a:pt x="427316" y="48693"/>
                    <a:pt x="465925" y="65053"/>
                    <a:pt x="507806" y="70288"/>
                  </a:cubicBezTo>
                  <a:cubicBezTo>
                    <a:pt x="545106" y="74869"/>
                    <a:pt x="582406" y="82722"/>
                    <a:pt x="619707" y="84030"/>
                  </a:cubicBezTo>
                  <a:cubicBezTo>
                    <a:pt x="659625" y="85339"/>
                    <a:pt x="700196" y="87302"/>
                    <a:pt x="740114" y="89920"/>
                  </a:cubicBezTo>
                  <a:cubicBezTo>
                    <a:pt x="801627" y="94501"/>
                    <a:pt x="860522" y="111515"/>
                    <a:pt x="919417" y="128529"/>
                  </a:cubicBezTo>
                  <a:cubicBezTo>
                    <a:pt x="941666" y="135073"/>
                    <a:pt x="964570" y="140308"/>
                    <a:pt x="985510" y="150778"/>
                  </a:cubicBezTo>
                  <a:cubicBezTo>
                    <a:pt x="1022156" y="169755"/>
                    <a:pt x="1062074" y="183498"/>
                    <a:pt x="1100683" y="196585"/>
                  </a:cubicBezTo>
                  <a:cubicBezTo>
                    <a:pt x="1175283" y="222107"/>
                    <a:pt x="1242685" y="260715"/>
                    <a:pt x="1304852" y="308486"/>
                  </a:cubicBezTo>
                  <a:cubicBezTo>
                    <a:pt x="1331028" y="328772"/>
                    <a:pt x="1350005" y="354948"/>
                    <a:pt x="1373563" y="377197"/>
                  </a:cubicBezTo>
                  <a:cubicBezTo>
                    <a:pt x="1385997" y="388976"/>
                    <a:pt x="1396467" y="402718"/>
                    <a:pt x="1406937" y="415806"/>
                  </a:cubicBezTo>
                  <a:cubicBezTo>
                    <a:pt x="1424605" y="437401"/>
                    <a:pt x="1437693" y="462267"/>
                    <a:pt x="1452744" y="485171"/>
                  </a:cubicBezTo>
                  <a:cubicBezTo>
                    <a:pt x="1463869" y="501531"/>
                    <a:pt x="1471067" y="519854"/>
                    <a:pt x="1475648" y="539485"/>
                  </a:cubicBezTo>
                  <a:cubicBezTo>
                    <a:pt x="1484809" y="577440"/>
                    <a:pt x="1482846" y="616049"/>
                    <a:pt x="1482192" y="655312"/>
                  </a:cubicBezTo>
                  <a:cubicBezTo>
                    <a:pt x="1481537" y="684760"/>
                    <a:pt x="1476302" y="712899"/>
                    <a:pt x="1464523" y="739729"/>
                  </a:cubicBezTo>
                  <a:cubicBezTo>
                    <a:pt x="1456016" y="759360"/>
                    <a:pt x="1456016" y="779646"/>
                    <a:pt x="1458634" y="799932"/>
                  </a:cubicBezTo>
                  <a:cubicBezTo>
                    <a:pt x="1461251" y="823490"/>
                    <a:pt x="1474339" y="843122"/>
                    <a:pt x="1480229" y="866026"/>
                  </a:cubicBezTo>
                  <a:cubicBezTo>
                    <a:pt x="1492662" y="917722"/>
                    <a:pt x="1506404" y="968765"/>
                    <a:pt x="1519492" y="1019807"/>
                  </a:cubicBezTo>
                  <a:cubicBezTo>
                    <a:pt x="1533889" y="1076739"/>
                    <a:pt x="1548939" y="1133671"/>
                    <a:pt x="1558101" y="1191911"/>
                  </a:cubicBezTo>
                  <a:cubicBezTo>
                    <a:pt x="1565954" y="1247535"/>
                    <a:pt x="1574461" y="1302503"/>
                    <a:pt x="1583622" y="1358126"/>
                  </a:cubicBezTo>
                  <a:cubicBezTo>
                    <a:pt x="1584277" y="1360090"/>
                    <a:pt x="1584931" y="1362707"/>
                    <a:pt x="1585585" y="1364670"/>
                  </a:cubicBezTo>
                  <a:cubicBezTo>
                    <a:pt x="1586240" y="1367288"/>
                    <a:pt x="1588203" y="1368597"/>
                    <a:pt x="1590820" y="1368597"/>
                  </a:cubicBezTo>
                  <a:cubicBezTo>
                    <a:pt x="1594092" y="1368597"/>
                    <a:pt x="1596055" y="1366634"/>
                    <a:pt x="1596055" y="1363362"/>
                  </a:cubicBezTo>
                  <a:cubicBezTo>
                    <a:pt x="1596055" y="1360744"/>
                    <a:pt x="1595401" y="1358126"/>
                    <a:pt x="1596055" y="1355509"/>
                  </a:cubicBezTo>
                  <a:cubicBezTo>
                    <a:pt x="1596710" y="1341112"/>
                    <a:pt x="1591475" y="1325407"/>
                    <a:pt x="1596055" y="1311665"/>
                  </a:cubicBezTo>
                  <a:cubicBezTo>
                    <a:pt x="1603908" y="1286144"/>
                    <a:pt x="1618305" y="1262586"/>
                    <a:pt x="1632047" y="1239028"/>
                  </a:cubicBezTo>
                  <a:cubicBezTo>
                    <a:pt x="1651679" y="1205654"/>
                    <a:pt x="1670656" y="1172280"/>
                    <a:pt x="1696177" y="1142832"/>
                  </a:cubicBezTo>
                  <a:cubicBezTo>
                    <a:pt x="1705993" y="1131708"/>
                    <a:pt x="1704684" y="1129745"/>
                    <a:pt x="1692905" y="1120583"/>
                  </a:cubicBezTo>
                  <a:cubicBezTo>
                    <a:pt x="1678508" y="1109459"/>
                    <a:pt x="1662149" y="1100297"/>
                    <a:pt x="1650370" y="1085246"/>
                  </a:cubicBezTo>
                  <a:cubicBezTo>
                    <a:pt x="1624194" y="1053835"/>
                    <a:pt x="1613069" y="1015881"/>
                    <a:pt x="1603908" y="977926"/>
                  </a:cubicBezTo>
                  <a:cubicBezTo>
                    <a:pt x="1588857" y="915105"/>
                    <a:pt x="1591475" y="850975"/>
                    <a:pt x="1604562" y="788153"/>
                  </a:cubicBezTo>
                  <a:cubicBezTo>
                    <a:pt x="1615687" y="737111"/>
                    <a:pt x="1634665" y="689341"/>
                    <a:pt x="1658877" y="642224"/>
                  </a:cubicBezTo>
                  <a:cubicBezTo>
                    <a:pt x="1692905" y="575477"/>
                    <a:pt x="1738058" y="520508"/>
                    <a:pt x="1805460" y="484517"/>
                  </a:cubicBezTo>
                  <a:cubicBezTo>
                    <a:pt x="1835562" y="468811"/>
                    <a:pt x="1861737" y="447871"/>
                    <a:pt x="1894457" y="435437"/>
                  </a:cubicBezTo>
                  <a:cubicBezTo>
                    <a:pt x="1932412" y="421041"/>
                    <a:pt x="1967749" y="400755"/>
                    <a:pt x="2008321" y="394211"/>
                  </a:cubicBezTo>
                  <a:cubicBezTo>
                    <a:pt x="2044966" y="388321"/>
                    <a:pt x="2079649" y="372616"/>
                    <a:pt x="2116949" y="369999"/>
                  </a:cubicBezTo>
                  <a:cubicBezTo>
                    <a:pt x="2150978" y="367381"/>
                    <a:pt x="2185660" y="363455"/>
                    <a:pt x="2219688" y="361491"/>
                  </a:cubicBezTo>
                  <a:cubicBezTo>
                    <a:pt x="2236048" y="360183"/>
                    <a:pt x="2253063" y="358220"/>
                    <a:pt x="2269422" y="360183"/>
                  </a:cubicBezTo>
                  <a:cubicBezTo>
                    <a:pt x="2316538" y="365418"/>
                    <a:pt x="2363654" y="370653"/>
                    <a:pt x="2410770" y="377197"/>
                  </a:cubicBezTo>
                  <a:cubicBezTo>
                    <a:pt x="2452651" y="383086"/>
                    <a:pt x="2495187" y="387013"/>
                    <a:pt x="2537722" y="390285"/>
                  </a:cubicBezTo>
                  <a:cubicBezTo>
                    <a:pt x="2576331" y="393557"/>
                    <a:pt x="2614940" y="394865"/>
                    <a:pt x="2652894" y="402718"/>
                  </a:cubicBezTo>
                  <a:cubicBezTo>
                    <a:pt x="2739274" y="421041"/>
                    <a:pt x="2826307" y="434129"/>
                    <a:pt x="2914650" y="432166"/>
                  </a:cubicBezTo>
                  <a:cubicBezTo>
                    <a:pt x="2938208" y="431511"/>
                    <a:pt x="2962420" y="432820"/>
                    <a:pt x="2985979" y="435437"/>
                  </a:cubicBezTo>
                  <a:cubicBezTo>
                    <a:pt x="2993831" y="436092"/>
                    <a:pt x="3001684" y="437401"/>
                    <a:pt x="3009536" y="438709"/>
                  </a:cubicBezTo>
                  <a:cubicBezTo>
                    <a:pt x="3012808" y="436092"/>
                    <a:pt x="3016735" y="434783"/>
                    <a:pt x="3020006" y="434129"/>
                  </a:cubicBezTo>
                  <a:cubicBezTo>
                    <a:pt x="3022624" y="433474"/>
                    <a:pt x="3025242" y="433474"/>
                    <a:pt x="3027859" y="434129"/>
                  </a:cubicBezTo>
                  <a:cubicBezTo>
                    <a:pt x="3031786" y="434129"/>
                    <a:pt x="3036366" y="435437"/>
                    <a:pt x="3040947" y="436092"/>
                  </a:cubicBezTo>
                  <a:cubicBezTo>
                    <a:pt x="3030477" y="438709"/>
                    <a:pt x="3023278" y="440673"/>
                    <a:pt x="3015426" y="442636"/>
                  </a:cubicBezTo>
                  <a:cubicBezTo>
                    <a:pt x="3004956" y="447216"/>
                    <a:pt x="2993831" y="451797"/>
                    <a:pt x="2985324" y="459650"/>
                  </a:cubicBezTo>
                  <a:cubicBezTo>
                    <a:pt x="2983361" y="460959"/>
                    <a:pt x="2980089" y="464885"/>
                    <a:pt x="2978780" y="460959"/>
                  </a:cubicBezTo>
                  <a:cubicBezTo>
                    <a:pt x="2975508" y="452452"/>
                    <a:pt x="2969619" y="455724"/>
                    <a:pt x="2964383" y="456378"/>
                  </a:cubicBezTo>
                  <a:cubicBezTo>
                    <a:pt x="2942789" y="459650"/>
                    <a:pt x="2920540" y="462267"/>
                    <a:pt x="2898944" y="466848"/>
                  </a:cubicBezTo>
                  <a:cubicBezTo>
                    <a:pt x="2865571" y="474046"/>
                    <a:pt x="2831542" y="477318"/>
                    <a:pt x="2799478" y="489097"/>
                  </a:cubicBezTo>
                  <a:cubicBezTo>
                    <a:pt x="2789007" y="492369"/>
                    <a:pt x="2779191" y="497604"/>
                    <a:pt x="2769375" y="500876"/>
                  </a:cubicBezTo>
                  <a:cubicBezTo>
                    <a:pt x="2717679" y="520508"/>
                    <a:pt x="2664673" y="538831"/>
                    <a:pt x="2614285" y="561735"/>
                  </a:cubicBezTo>
                  <a:cubicBezTo>
                    <a:pt x="2607087" y="565007"/>
                    <a:pt x="2599889" y="569587"/>
                    <a:pt x="2588764" y="568933"/>
                  </a:cubicBezTo>
                  <a:cubicBezTo>
                    <a:pt x="2637843" y="522471"/>
                    <a:pt x="2687577" y="481899"/>
                    <a:pt x="2739928" y="443290"/>
                  </a:cubicBezTo>
                  <a:cubicBezTo>
                    <a:pt x="2732075" y="441327"/>
                    <a:pt x="2725531" y="443944"/>
                    <a:pt x="2719642" y="447216"/>
                  </a:cubicBezTo>
                  <a:cubicBezTo>
                    <a:pt x="2699356" y="459650"/>
                    <a:pt x="2677107" y="470120"/>
                    <a:pt x="2659438" y="485825"/>
                  </a:cubicBezTo>
                  <a:cubicBezTo>
                    <a:pt x="2620829" y="518545"/>
                    <a:pt x="2578294" y="546684"/>
                    <a:pt x="2545574" y="585947"/>
                  </a:cubicBezTo>
                  <a:cubicBezTo>
                    <a:pt x="2541648" y="590528"/>
                    <a:pt x="2537067" y="593800"/>
                    <a:pt x="2531832" y="596417"/>
                  </a:cubicBezTo>
                  <a:cubicBezTo>
                    <a:pt x="2497150" y="614740"/>
                    <a:pt x="2460504" y="629137"/>
                    <a:pt x="2423858" y="643533"/>
                  </a:cubicBezTo>
                  <a:cubicBezTo>
                    <a:pt x="2388521" y="657275"/>
                    <a:pt x="2351875" y="669054"/>
                    <a:pt x="2318501" y="686723"/>
                  </a:cubicBezTo>
                  <a:cubicBezTo>
                    <a:pt x="2311303" y="690649"/>
                    <a:pt x="2304105" y="694576"/>
                    <a:pt x="2292326" y="694576"/>
                  </a:cubicBezTo>
                  <a:cubicBezTo>
                    <a:pt x="2364963" y="593800"/>
                    <a:pt x="2444144" y="501531"/>
                    <a:pt x="2536413" y="423658"/>
                  </a:cubicBezTo>
                  <a:cubicBezTo>
                    <a:pt x="2522671" y="426276"/>
                    <a:pt x="2508929" y="434783"/>
                    <a:pt x="2497150" y="445253"/>
                  </a:cubicBezTo>
                  <a:cubicBezTo>
                    <a:pt x="2460504" y="477318"/>
                    <a:pt x="2423204" y="508075"/>
                    <a:pt x="2389175" y="543412"/>
                  </a:cubicBezTo>
                  <a:cubicBezTo>
                    <a:pt x="2372816" y="561080"/>
                    <a:pt x="2357765" y="580058"/>
                    <a:pt x="2342059" y="597726"/>
                  </a:cubicBezTo>
                  <a:cubicBezTo>
                    <a:pt x="2310649" y="633717"/>
                    <a:pt x="2278583" y="669709"/>
                    <a:pt x="2256989" y="712899"/>
                  </a:cubicBezTo>
                  <a:cubicBezTo>
                    <a:pt x="2255680" y="715516"/>
                    <a:pt x="2253717" y="717479"/>
                    <a:pt x="2250445" y="719442"/>
                  </a:cubicBezTo>
                  <a:cubicBezTo>
                    <a:pt x="2198748" y="747581"/>
                    <a:pt x="2147706" y="775720"/>
                    <a:pt x="2096009" y="803204"/>
                  </a:cubicBezTo>
                  <a:cubicBezTo>
                    <a:pt x="2090119" y="806476"/>
                    <a:pt x="2084230" y="809094"/>
                    <a:pt x="2078340" y="811711"/>
                  </a:cubicBezTo>
                  <a:cubicBezTo>
                    <a:pt x="2075069" y="813020"/>
                    <a:pt x="2071142" y="814983"/>
                    <a:pt x="2068525" y="813674"/>
                  </a:cubicBezTo>
                  <a:cubicBezTo>
                    <a:pt x="2064598" y="811711"/>
                    <a:pt x="2068525" y="807131"/>
                    <a:pt x="2068525" y="803859"/>
                  </a:cubicBezTo>
                  <a:cubicBezTo>
                    <a:pt x="2069179" y="800587"/>
                    <a:pt x="2070488" y="797315"/>
                    <a:pt x="2071142" y="794043"/>
                  </a:cubicBezTo>
                  <a:cubicBezTo>
                    <a:pt x="2083576" y="748890"/>
                    <a:pt x="2099281" y="704391"/>
                    <a:pt x="2123493" y="663165"/>
                  </a:cubicBezTo>
                  <a:cubicBezTo>
                    <a:pt x="2126765" y="657930"/>
                    <a:pt x="2133309" y="649423"/>
                    <a:pt x="2127420" y="645496"/>
                  </a:cubicBezTo>
                  <a:cubicBezTo>
                    <a:pt x="2122839" y="642879"/>
                    <a:pt x="2118258" y="652695"/>
                    <a:pt x="2114332" y="657930"/>
                  </a:cubicBezTo>
                  <a:cubicBezTo>
                    <a:pt x="2078995" y="705700"/>
                    <a:pt x="2058709" y="760669"/>
                    <a:pt x="2044966" y="818255"/>
                  </a:cubicBezTo>
                  <a:cubicBezTo>
                    <a:pt x="2043003" y="825453"/>
                    <a:pt x="2039731" y="829380"/>
                    <a:pt x="2033842" y="833306"/>
                  </a:cubicBezTo>
                  <a:cubicBezTo>
                    <a:pt x="1977564" y="869298"/>
                    <a:pt x="1918015" y="902017"/>
                    <a:pt x="1868281" y="947824"/>
                  </a:cubicBezTo>
                  <a:cubicBezTo>
                    <a:pt x="1863046" y="953059"/>
                    <a:pt x="1857157" y="958294"/>
                    <a:pt x="1849958" y="961566"/>
                  </a:cubicBezTo>
                  <a:cubicBezTo>
                    <a:pt x="1849304" y="962221"/>
                    <a:pt x="1849304" y="962221"/>
                    <a:pt x="1848650" y="962875"/>
                  </a:cubicBezTo>
                  <a:cubicBezTo>
                    <a:pt x="1848650" y="962875"/>
                    <a:pt x="1847995" y="962221"/>
                    <a:pt x="1847995" y="962221"/>
                  </a:cubicBezTo>
                  <a:cubicBezTo>
                    <a:pt x="1848650" y="961566"/>
                    <a:pt x="1848650" y="961566"/>
                    <a:pt x="1849304" y="960912"/>
                  </a:cubicBezTo>
                  <a:cubicBezTo>
                    <a:pt x="1849304" y="960912"/>
                    <a:pt x="1849304" y="960912"/>
                    <a:pt x="1849304" y="960912"/>
                  </a:cubicBezTo>
                  <a:lnTo>
                    <a:pt x="1849304" y="960912"/>
                  </a:lnTo>
                  <a:cubicBezTo>
                    <a:pt x="1847995" y="936700"/>
                    <a:pt x="1855193" y="913796"/>
                    <a:pt x="1861083" y="890892"/>
                  </a:cubicBezTo>
                  <a:cubicBezTo>
                    <a:pt x="1871553" y="850320"/>
                    <a:pt x="1891840" y="814329"/>
                    <a:pt x="1912125" y="778337"/>
                  </a:cubicBezTo>
                  <a:cubicBezTo>
                    <a:pt x="1914089" y="775065"/>
                    <a:pt x="1919324" y="769830"/>
                    <a:pt x="1912780" y="766558"/>
                  </a:cubicBezTo>
                  <a:cubicBezTo>
                    <a:pt x="1908199" y="763941"/>
                    <a:pt x="1905582" y="769830"/>
                    <a:pt x="1902964" y="772448"/>
                  </a:cubicBezTo>
                  <a:cubicBezTo>
                    <a:pt x="1885950" y="791425"/>
                    <a:pt x="1873517" y="813674"/>
                    <a:pt x="1863701" y="837232"/>
                  </a:cubicBezTo>
                  <a:cubicBezTo>
                    <a:pt x="1848650" y="871915"/>
                    <a:pt x="1832290" y="907252"/>
                    <a:pt x="1830981" y="945207"/>
                  </a:cubicBezTo>
                  <a:cubicBezTo>
                    <a:pt x="1829673" y="976617"/>
                    <a:pt x="1813967" y="994940"/>
                    <a:pt x="1793681" y="1013918"/>
                  </a:cubicBezTo>
                  <a:cubicBezTo>
                    <a:pt x="1764234" y="1042056"/>
                    <a:pt x="1732823" y="1068886"/>
                    <a:pt x="1722353" y="1112076"/>
                  </a:cubicBezTo>
                  <a:cubicBezTo>
                    <a:pt x="1719081" y="1125164"/>
                    <a:pt x="1718426" y="1132362"/>
                    <a:pt x="1728896" y="1141524"/>
                  </a:cubicBezTo>
                  <a:cubicBezTo>
                    <a:pt x="1732168" y="1144795"/>
                    <a:pt x="1735440" y="1148067"/>
                    <a:pt x="1739367" y="1150685"/>
                  </a:cubicBezTo>
                  <a:cubicBezTo>
                    <a:pt x="1762925" y="1169662"/>
                    <a:pt x="1783211" y="1193875"/>
                    <a:pt x="1813967" y="1201727"/>
                  </a:cubicBezTo>
                  <a:cubicBezTo>
                    <a:pt x="1818548" y="1203036"/>
                    <a:pt x="1823129" y="1205654"/>
                    <a:pt x="1827055" y="1208271"/>
                  </a:cubicBezTo>
                  <a:cubicBezTo>
                    <a:pt x="1854539" y="1225940"/>
                    <a:pt x="1880715" y="1246226"/>
                    <a:pt x="1910817" y="1259968"/>
                  </a:cubicBezTo>
                  <a:cubicBezTo>
                    <a:pt x="1949426" y="1277637"/>
                    <a:pt x="1985417" y="1301195"/>
                    <a:pt x="2025335" y="1316245"/>
                  </a:cubicBezTo>
                  <a:cubicBezTo>
                    <a:pt x="2048238" y="1324753"/>
                    <a:pt x="2072451" y="1331296"/>
                    <a:pt x="2096009" y="1339804"/>
                  </a:cubicBezTo>
                  <a:cubicBezTo>
                    <a:pt x="2128729" y="1351583"/>
                    <a:pt x="2162757" y="1356818"/>
                    <a:pt x="2197439" y="1358126"/>
                  </a:cubicBezTo>
                  <a:cubicBezTo>
                    <a:pt x="2242592" y="1360090"/>
                    <a:pt x="2287090" y="1354854"/>
                    <a:pt x="2331589" y="1348965"/>
                  </a:cubicBezTo>
                  <a:cubicBezTo>
                    <a:pt x="2359073" y="1345039"/>
                    <a:pt x="2385249" y="1337186"/>
                    <a:pt x="2409461" y="1323444"/>
                  </a:cubicBezTo>
                  <a:cubicBezTo>
                    <a:pt x="2414696" y="1320172"/>
                    <a:pt x="2421240" y="1316900"/>
                    <a:pt x="2423204" y="1309047"/>
                  </a:cubicBezTo>
                  <a:cubicBezTo>
                    <a:pt x="2421240" y="1309047"/>
                    <a:pt x="2419932" y="1308393"/>
                    <a:pt x="2418623" y="1309047"/>
                  </a:cubicBezTo>
                  <a:cubicBezTo>
                    <a:pt x="2380668" y="1321481"/>
                    <a:pt x="2342059" y="1327370"/>
                    <a:pt x="2302796" y="1332605"/>
                  </a:cubicBezTo>
                  <a:cubicBezTo>
                    <a:pt x="2230813" y="1343075"/>
                    <a:pt x="2160793" y="1342421"/>
                    <a:pt x="2089465" y="1320172"/>
                  </a:cubicBezTo>
                  <a:cubicBezTo>
                    <a:pt x="2027952" y="1301195"/>
                    <a:pt x="1972984" y="1269784"/>
                    <a:pt x="1914743" y="1244917"/>
                  </a:cubicBezTo>
                  <a:cubicBezTo>
                    <a:pt x="1912780" y="1244263"/>
                    <a:pt x="1911471" y="1242954"/>
                    <a:pt x="1910162" y="1241645"/>
                  </a:cubicBezTo>
                  <a:cubicBezTo>
                    <a:pt x="1862392" y="1208926"/>
                    <a:pt x="1814622" y="1176206"/>
                    <a:pt x="1767506" y="1142832"/>
                  </a:cubicBezTo>
                  <a:cubicBezTo>
                    <a:pt x="1741984" y="1125164"/>
                    <a:pt x="1741984" y="1123855"/>
                    <a:pt x="1756381" y="1095716"/>
                  </a:cubicBezTo>
                  <a:cubicBezTo>
                    <a:pt x="1758999" y="1091136"/>
                    <a:pt x="1760962" y="1085900"/>
                    <a:pt x="1767506" y="1087864"/>
                  </a:cubicBezTo>
                  <a:cubicBezTo>
                    <a:pt x="1779939" y="1091790"/>
                    <a:pt x="1794990" y="1082629"/>
                    <a:pt x="1805460" y="1095716"/>
                  </a:cubicBezTo>
                  <a:cubicBezTo>
                    <a:pt x="1806114" y="1097025"/>
                    <a:pt x="1806769" y="1098334"/>
                    <a:pt x="1807423" y="1099643"/>
                  </a:cubicBezTo>
                  <a:cubicBezTo>
                    <a:pt x="1812658" y="1110113"/>
                    <a:pt x="1818548" y="1121238"/>
                    <a:pt x="1827055" y="1129745"/>
                  </a:cubicBezTo>
                  <a:cubicBezTo>
                    <a:pt x="1859120" y="1160501"/>
                    <a:pt x="1896420" y="1182750"/>
                    <a:pt x="1936338" y="1200419"/>
                  </a:cubicBezTo>
                  <a:cubicBezTo>
                    <a:pt x="1959242" y="1210234"/>
                    <a:pt x="1984763" y="1212852"/>
                    <a:pt x="2009630" y="1216124"/>
                  </a:cubicBezTo>
                  <a:cubicBezTo>
                    <a:pt x="2069833" y="1223977"/>
                    <a:pt x="2128074" y="1220050"/>
                    <a:pt x="2185660" y="1200419"/>
                  </a:cubicBezTo>
                  <a:cubicBezTo>
                    <a:pt x="2224923" y="1187331"/>
                    <a:pt x="2261570" y="1167699"/>
                    <a:pt x="2302142" y="1157229"/>
                  </a:cubicBezTo>
                  <a:cubicBezTo>
                    <a:pt x="2321119" y="1152648"/>
                    <a:pt x="2336170" y="1142178"/>
                    <a:pt x="2351221" y="1129745"/>
                  </a:cubicBezTo>
                  <a:cubicBezTo>
                    <a:pt x="2365617" y="1117311"/>
                    <a:pt x="2371507" y="1104878"/>
                    <a:pt x="2363000" y="1087209"/>
                  </a:cubicBezTo>
                  <a:cubicBezTo>
                    <a:pt x="2359728" y="1080011"/>
                    <a:pt x="2362345" y="1076739"/>
                    <a:pt x="2369544" y="1076085"/>
                  </a:cubicBezTo>
                  <a:cubicBezTo>
                    <a:pt x="2408807" y="1072158"/>
                    <a:pt x="2446107" y="1061688"/>
                    <a:pt x="2484716" y="1054490"/>
                  </a:cubicBezTo>
                  <a:cubicBezTo>
                    <a:pt x="2503694" y="1050563"/>
                    <a:pt x="2522671" y="1046637"/>
                    <a:pt x="2540339" y="1038130"/>
                  </a:cubicBezTo>
                  <a:cubicBezTo>
                    <a:pt x="2543611" y="1036821"/>
                    <a:pt x="2548846" y="1035512"/>
                    <a:pt x="2546883" y="1030277"/>
                  </a:cubicBezTo>
                  <a:cubicBezTo>
                    <a:pt x="2544920" y="1025697"/>
                    <a:pt x="2540339" y="1027660"/>
                    <a:pt x="2536413" y="1028314"/>
                  </a:cubicBezTo>
                  <a:cubicBezTo>
                    <a:pt x="2532486" y="1029623"/>
                    <a:pt x="2527906" y="1030932"/>
                    <a:pt x="2523979" y="1031586"/>
                  </a:cubicBezTo>
                  <a:cubicBezTo>
                    <a:pt x="2467048" y="1040748"/>
                    <a:pt x="2409461" y="1050563"/>
                    <a:pt x="2353184" y="1062342"/>
                  </a:cubicBezTo>
                  <a:cubicBezTo>
                    <a:pt x="2350566" y="1062997"/>
                    <a:pt x="2348603" y="1062997"/>
                    <a:pt x="2346640" y="1061688"/>
                  </a:cubicBezTo>
                  <a:cubicBezTo>
                    <a:pt x="2322428" y="1049255"/>
                    <a:pt x="2296252" y="1046637"/>
                    <a:pt x="2270077" y="1043365"/>
                  </a:cubicBezTo>
                  <a:cubicBezTo>
                    <a:pt x="2211836" y="1036167"/>
                    <a:pt x="2152941" y="1032241"/>
                    <a:pt x="2096009" y="1017844"/>
                  </a:cubicBezTo>
                  <a:cubicBezTo>
                    <a:pt x="2060018" y="1008682"/>
                    <a:pt x="2025335" y="994940"/>
                    <a:pt x="1989998" y="983816"/>
                  </a:cubicBezTo>
                  <a:cubicBezTo>
                    <a:pt x="1973638" y="978581"/>
                    <a:pt x="1956624" y="972691"/>
                    <a:pt x="1938956" y="974654"/>
                  </a:cubicBezTo>
                  <a:cubicBezTo>
                    <a:pt x="1931757" y="975963"/>
                    <a:pt x="1924559" y="976617"/>
                    <a:pt x="1917360" y="977926"/>
                  </a:cubicBezTo>
                  <a:cubicBezTo>
                    <a:pt x="1895766" y="981853"/>
                    <a:pt x="1874825" y="987088"/>
                    <a:pt x="1854539" y="994940"/>
                  </a:cubicBezTo>
                  <a:cubicBezTo>
                    <a:pt x="1853230" y="995595"/>
                    <a:pt x="1851922" y="996904"/>
                    <a:pt x="1849958" y="997558"/>
                  </a:cubicBezTo>
                  <a:cubicBezTo>
                    <a:pt x="1849304" y="998212"/>
                    <a:pt x="1847995" y="998867"/>
                    <a:pt x="1847341" y="998867"/>
                  </a:cubicBezTo>
                  <a:cubicBezTo>
                    <a:pt x="1846687" y="999521"/>
                    <a:pt x="1846032" y="1000175"/>
                    <a:pt x="1844723" y="1000830"/>
                  </a:cubicBezTo>
                  <a:cubicBezTo>
                    <a:pt x="1844069" y="1001484"/>
                    <a:pt x="1843415" y="1002139"/>
                    <a:pt x="1842106" y="1003447"/>
                  </a:cubicBezTo>
                  <a:cubicBezTo>
                    <a:pt x="1841451" y="1004102"/>
                    <a:pt x="1840797" y="1004756"/>
                    <a:pt x="1839488" y="1006065"/>
                  </a:cubicBezTo>
                  <a:cubicBezTo>
                    <a:pt x="1838834" y="1006719"/>
                    <a:pt x="1837525" y="1008028"/>
                    <a:pt x="1836871" y="1008028"/>
                  </a:cubicBezTo>
                  <a:cubicBezTo>
                    <a:pt x="1835562" y="1007374"/>
                    <a:pt x="1835562" y="1006719"/>
                    <a:pt x="1835562" y="1006065"/>
                  </a:cubicBezTo>
                  <a:cubicBezTo>
                    <a:pt x="1835562" y="1006065"/>
                    <a:pt x="1835562" y="1005411"/>
                    <a:pt x="1836216" y="1005411"/>
                  </a:cubicBezTo>
                  <a:cubicBezTo>
                    <a:pt x="1836216" y="1005411"/>
                    <a:pt x="1836871" y="1004756"/>
                    <a:pt x="1836871" y="1004756"/>
                  </a:cubicBezTo>
                  <a:cubicBezTo>
                    <a:pt x="1836871" y="1004756"/>
                    <a:pt x="1836871" y="1004756"/>
                    <a:pt x="1836871" y="1004756"/>
                  </a:cubicBezTo>
                  <a:cubicBezTo>
                    <a:pt x="1837525" y="1004102"/>
                    <a:pt x="1838834" y="1002793"/>
                    <a:pt x="1839488" y="1002139"/>
                  </a:cubicBezTo>
                  <a:cubicBezTo>
                    <a:pt x="1839488" y="1002139"/>
                    <a:pt x="1839488" y="1002139"/>
                    <a:pt x="1839488" y="1002139"/>
                  </a:cubicBezTo>
                  <a:cubicBezTo>
                    <a:pt x="1840143" y="1001484"/>
                    <a:pt x="1841451" y="1000830"/>
                    <a:pt x="1842106" y="1000175"/>
                  </a:cubicBezTo>
                  <a:cubicBezTo>
                    <a:pt x="1842106" y="1000175"/>
                    <a:pt x="1842106" y="1000175"/>
                    <a:pt x="1842106" y="1000175"/>
                  </a:cubicBezTo>
                  <a:cubicBezTo>
                    <a:pt x="1842760" y="999521"/>
                    <a:pt x="1844069" y="998867"/>
                    <a:pt x="1844723" y="998212"/>
                  </a:cubicBezTo>
                  <a:cubicBezTo>
                    <a:pt x="1844723" y="998212"/>
                    <a:pt x="1844723" y="998212"/>
                    <a:pt x="1844723" y="998212"/>
                  </a:cubicBezTo>
                  <a:cubicBezTo>
                    <a:pt x="1845378" y="997558"/>
                    <a:pt x="1846687" y="996904"/>
                    <a:pt x="1847341" y="996249"/>
                  </a:cubicBezTo>
                  <a:cubicBezTo>
                    <a:pt x="1847341" y="996249"/>
                    <a:pt x="1847341" y="996249"/>
                    <a:pt x="1847341" y="996249"/>
                  </a:cubicBezTo>
                  <a:cubicBezTo>
                    <a:pt x="1848650" y="994940"/>
                    <a:pt x="1849304" y="994286"/>
                    <a:pt x="1850613" y="992977"/>
                  </a:cubicBezTo>
                  <a:cubicBezTo>
                    <a:pt x="1850613" y="992977"/>
                    <a:pt x="1850613" y="992977"/>
                    <a:pt x="1850613" y="992977"/>
                  </a:cubicBezTo>
                  <a:cubicBezTo>
                    <a:pt x="1864355" y="976617"/>
                    <a:pt x="1880715" y="962875"/>
                    <a:pt x="1897729" y="950442"/>
                  </a:cubicBezTo>
                  <a:cubicBezTo>
                    <a:pt x="1903618" y="946515"/>
                    <a:pt x="1908853" y="941935"/>
                    <a:pt x="1914743" y="938008"/>
                  </a:cubicBezTo>
                  <a:cubicBezTo>
                    <a:pt x="1966440" y="902017"/>
                    <a:pt x="2020754" y="869952"/>
                    <a:pt x="2077032" y="842468"/>
                  </a:cubicBezTo>
                  <a:cubicBezTo>
                    <a:pt x="2081612" y="840504"/>
                    <a:pt x="2086193" y="838541"/>
                    <a:pt x="2091428" y="840504"/>
                  </a:cubicBezTo>
                  <a:cubicBezTo>
                    <a:pt x="2109751" y="845740"/>
                    <a:pt x="2128729" y="850320"/>
                    <a:pt x="2147051" y="856210"/>
                  </a:cubicBezTo>
                  <a:cubicBezTo>
                    <a:pt x="2242592" y="885003"/>
                    <a:pt x="2340096" y="905289"/>
                    <a:pt x="2438909" y="913142"/>
                  </a:cubicBezTo>
                  <a:cubicBezTo>
                    <a:pt x="2493223" y="917722"/>
                    <a:pt x="2548192" y="916414"/>
                    <a:pt x="2602506" y="914450"/>
                  </a:cubicBezTo>
                  <a:cubicBezTo>
                    <a:pt x="2624101" y="913796"/>
                    <a:pt x="2645696" y="913142"/>
                    <a:pt x="2667291" y="911833"/>
                  </a:cubicBezTo>
                  <a:cubicBezTo>
                    <a:pt x="2671872" y="911833"/>
                    <a:pt x="2677761" y="911833"/>
                    <a:pt x="2677107" y="905289"/>
                  </a:cubicBezTo>
                  <a:cubicBezTo>
                    <a:pt x="2676452" y="898745"/>
                    <a:pt x="2670563" y="899399"/>
                    <a:pt x="2666636" y="899399"/>
                  </a:cubicBezTo>
                  <a:cubicBezTo>
                    <a:pt x="2660747" y="899399"/>
                    <a:pt x="2654203" y="899399"/>
                    <a:pt x="2648313" y="899399"/>
                  </a:cubicBezTo>
                  <a:cubicBezTo>
                    <a:pt x="2584183" y="900054"/>
                    <a:pt x="2520053" y="901363"/>
                    <a:pt x="2455923" y="892856"/>
                  </a:cubicBezTo>
                  <a:cubicBezTo>
                    <a:pt x="2406189" y="886312"/>
                    <a:pt x="2356456" y="879768"/>
                    <a:pt x="2306722" y="870606"/>
                  </a:cubicBezTo>
                  <a:cubicBezTo>
                    <a:pt x="2248482" y="859482"/>
                    <a:pt x="2189587" y="847703"/>
                    <a:pt x="2132655" y="831343"/>
                  </a:cubicBezTo>
                  <a:cubicBezTo>
                    <a:pt x="2124802" y="829380"/>
                    <a:pt x="2116949" y="829380"/>
                    <a:pt x="2109751" y="824799"/>
                  </a:cubicBezTo>
                  <a:cubicBezTo>
                    <a:pt x="2114332" y="818910"/>
                    <a:pt x="2120876" y="816946"/>
                    <a:pt x="2126765" y="813674"/>
                  </a:cubicBezTo>
                  <a:cubicBezTo>
                    <a:pt x="2144434" y="804513"/>
                    <a:pt x="2163411" y="796006"/>
                    <a:pt x="2179771" y="784881"/>
                  </a:cubicBezTo>
                  <a:cubicBezTo>
                    <a:pt x="2203983" y="769176"/>
                    <a:pt x="2228195" y="765250"/>
                    <a:pt x="2256335" y="775065"/>
                  </a:cubicBezTo>
                  <a:cubicBezTo>
                    <a:pt x="2281855" y="784227"/>
                    <a:pt x="2309340" y="788808"/>
                    <a:pt x="2336824" y="793388"/>
                  </a:cubicBezTo>
                  <a:cubicBezTo>
                    <a:pt x="2342714" y="794043"/>
                    <a:pt x="2348603" y="794043"/>
                    <a:pt x="2349912" y="787499"/>
                  </a:cubicBezTo>
                  <a:cubicBezTo>
                    <a:pt x="2351221" y="780955"/>
                    <a:pt x="2344677" y="779646"/>
                    <a:pt x="2340096" y="778992"/>
                  </a:cubicBezTo>
                  <a:cubicBezTo>
                    <a:pt x="2325700" y="775720"/>
                    <a:pt x="2311303" y="773102"/>
                    <a:pt x="2296906" y="769830"/>
                  </a:cubicBezTo>
                  <a:cubicBezTo>
                    <a:pt x="2277929" y="765250"/>
                    <a:pt x="2258952" y="761323"/>
                    <a:pt x="2238666" y="756088"/>
                  </a:cubicBezTo>
                  <a:cubicBezTo>
                    <a:pt x="2248482" y="746272"/>
                    <a:pt x="2259606" y="743655"/>
                    <a:pt x="2269422" y="738420"/>
                  </a:cubicBezTo>
                  <a:cubicBezTo>
                    <a:pt x="2304759" y="721406"/>
                    <a:pt x="2340096" y="705046"/>
                    <a:pt x="2375433" y="688032"/>
                  </a:cubicBezTo>
                  <a:cubicBezTo>
                    <a:pt x="2409461" y="672326"/>
                    <a:pt x="2442835" y="655967"/>
                    <a:pt x="2478172" y="642224"/>
                  </a:cubicBezTo>
                  <a:cubicBezTo>
                    <a:pt x="2514164" y="627828"/>
                    <a:pt x="2551464" y="614740"/>
                    <a:pt x="2586801" y="598380"/>
                  </a:cubicBezTo>
                  <a:cubicBezTo>
                    <a:pt x="2603815" y="590528"/>
                    <a:pt x="2620829" y="587256"/>
                    <a:pt x="2640461" y="589219"/>
                  </a:cubicBezTo>
                  <a:cubicBezTo>
                    <a:pt x="2665982" y="591836"/>
                    <a:pt x="2692158" y="591836"/>
                    <a:pt x="2718333" y="589873"/>
                  </a:cubicBezTo>
                  <a:cubicBezTo>
                    <a:pt x="2747126" y="587256"/>
                    <a:pt x="2775919" y="585293"/>
                    <a:pt x="2804713" y="584638"/>
                  </a:cubicBezTo>
                  <a:cubicBezTo>
                    <a:pt x="2822381" y="583984"/>
                    <a:pt x="2840049" y="587256"/>
                    <a:pt x="2856409" y="578749"/>
                  </a:cubicBezTo>
                  <a:cubicBezTo>
                    <a:pt x="2792279" y="565661"/>
                    <a:pt x="2727495" y="576131"/>
                    <a:pt x="2663364" y="570896"/>
                  </a:cubicBezTo>
                  <a:cubicBezTo>
                    <a:pt x="2766104" y="526398"/>
                    <a:pt x="2871460" y="491715"/>
                    <a:pt x="2980089" y="464231"/>
                  </a:cubicBezTo>
                  <a:cubicBezTo>
                    <a:pt x="2978126" y="470120"/>
                    <a:pt x="2973545" y="472083"/>
                    <a:pt x="2970273" y="475355"/>
                  </a:cubicBezTo>
                  <a:cubicBezTo>
                    <a:pt x="2958494" y="485171"/>
                    <a:pt x="2946061" y="494333"/>
                    <a:pt x="2935591" y="506111"/>
                  </a:cubicBezTo>
                  <a:cubicBezTo>
                    <a:pt x="2872769" y="580712"/>
                    <a:pt x="2821072" y="661856"/>
                    <a:pt x="2782463" y="751507"/>
                  </a:cubicBezTo>
                  <a:cubicBezTo>
                    <a:pt x="2748435" y="829380"/>
                    <a:pt x="2711135" y="905943"/>
                    <a:pt x="2675144" y="983161"/>
                  </a:cubicBezTo>
                  <a:cubicBezTo>
                    <a:pt x="2647659" y="1041402"/>
                    <a:pt x="2613631" y="1097025"/>
                    <a:pt x="2582875" y="1153303"/>
                  </a:cubicBezTo>
                  <a:cubicBezTo>
                    <a:pt x="2522016" y="1265858"/>
                    <a:pt x="2438909" y="1357472"/>
                    <a:pt x="2325700" y="1420293"/>
                  </a:cubicBezTo>
                  <a:cubicBezTo>
                    <a:pt x="2316538" y="1425529"/>
                    <a:pt x="2307377" y="1430109"/>
                    <a:pt x="2297561" y="1434036"/>
                  </a:cubicBezTo>
                  <a:cubicBezTo>
                    <a:pt x="2279238" y="1440579"/>
                    <a:pt x="2261570" y="1448432"/>
                    <a:pt x="2244555" y="1457594"/>
                  </a:cubicBezTo>
                  <a:cubicBezTo>
                    <a:pt x="2228850" y="1466101"/>
                    <a:pt x="2213145" y="1471336"/>
                    <a:pt x="2195476" y="1474608"/>
                  </a:cubicBezTo>
                  <a:cubicBezTo>
                    <a:pt x="2177808" y="1477880"/>
                    <a:pt x="2160139" y="1482460"/>
                    <a:pt x="2142471" y="1486387"/>
                  </a:cubicBezTo>
                  <a:cubicBezTo>
                    <a:pt x="2112369" y="1493585"/>
                    <a:pt x="2082921" y="1502746"/>
                    <a:pt x="2051510" y="1502746"/>
                  </a:cubicBezTo>
                  <a:cubicBezTo>
                    <a:pt x="2033842" y="1502746"/>
                    <a:pt x="2016173" y="1505364"/>
                    <a:pt x="1998505" y="1506673"/>
                  </a:cubicBezTo>
                  <a:cubicBezTo>
                    <a:pt x="1938301" y="1511254"/>
                    <a:pt x="1879406" y="1506673"/>
                    <a:pt x="1827709" y="1472645"/>
                  </a:cubicBezTo>
                  <a:cubicBezTo>
                    <a:pt x="1792372" y="1449741"/>
                    <a:pt x="1765542" y="1418985"/>
                    <a:pt x="1751146" y="1378412"/>
                  </a:cubicBezTo>
                  <a:cubicBezTo>
                    <a:pt x="1744602" y="1360744"/>
                    <a:pt x="1738712" y="1342421"/>
                    <a:pt x="1732168" y="1324753"/>
                  </a:cubicBezTo>
                  <a:cubicBezTo>
                    <a:pt x="1728896" y="1315591"/>
                    <a:pt x="1726279" y="1306430"/>
                    <a:pt x="1725624" y="1296614"/>
                  </a:cubicBezTo>
                  <a:cubicBezTo>
                    <a:pt x="1721044" y="1258659"/>
                    <a:pt x="1724316" y="1220705"/>
                    <a:pt x="1726279" y="1182750"/>
                  </a:cubicBezTo>
                  <a:cubicBezTo>
                    <a:pt x="1726279" y="1178824"/>
                    <a:pt x="1729551" y="1172280"/>
                    <a:pt x="1724316" y="1170317"/>
                  </a:cubicBezTo>
                  <a:cubicBezTo>
                    <a:pt x="1719735" y="1168354"/>
                    <a:pt x="1715809" y="1172934"/>
                    <a:pt x="1712537" y="1176206"/>
                  </a:cubicBezTo>
                  <a:cubicBezTo>
                    <a:pt x="1694214" y="1199110"/>
                    <a:pt x="1674582" y="1221359"/>
                    <a:pt x="1660840" y="1247535"/>
                  </a:cubicBezTo>
                  <a:cubicBezTo>
                    <a:pt x="1635319" y="1297268"/>
                    <a:pt x="1615687" y="1348965"/>
                    <a:pt x="1597364" y="1401971"/>
                  </a:cubicBezTo>
                  <a:cubicBezTo>
                    <a:pt x="1586894" y="1432727"/>
                    <a:pt x="1577078" y="1463483"/>
                    <a:pt x="1571189" y="1495548"/>
                  </a:cubicBezTo>
                  <a:cubicBezTo>
                    <a:pt x="1568571" y="1509945"/>
                    <a:pt x="1571843" y="1524996"/>
                    <a:pt x="1571843" y="1539392"/>
                  </a:cubicBezTo>
                  <a:cubicBezTo>
                    <a:pt x="1571843" y="1566222"/>
                    <a:pt x="1565954" y="1592398"/>
                    <a:pt x="1566608" y="1619228"/>
                  </a:cubicBezTo>
                  <a:cubicBezTo>
                    <a:pt x="1568571" y="1699063"/>
                    <a:pt x="1556792" y="1778244"/>
                    <a:pt x="1552866" y="1858080"/>
                  </a:cubicBezTo>
                  <a:cubicBezTo>
                    <a:pt x="1548939" y="1936607"/>
                    <a:pt x="1537160" y="2014479"/>
                    <a:pt x="1529962" y="2092351"/>
                  </a:cubicBezTo>
                  <a:cubicBezTo>
                    <a:pt x="1520146" y="2201634"/>
                    <a:pt x="1514911" y="2311572"/>
                    <a:pt x="1512294" y="2421509"/>
                  </a:cubicBezTo>
                  <a:cubicBezTo>
                    <a:pt x="1510985" y="2489566"/>
                    <a:pt x="1516875" y="2557622"/>
                    <a:pt x="1518838" y="2625679"/>
                  </a:cubicBezTo>
                  <a:cubicBezTo>
                    <a:pt x="1521455" y="2717293"/>
                    <a:pt x="1533234" y="2808253"/>
                    <a:pt x="1535197" y="2900522"/>
                  </a:cubicBezTo>
                  <a:cubicBezTo>
                    <a:pt x="1535197" y="2901831"/>
                    <a:pt x="1535197" y="2903140"/>
                    <a:pt x="1535852" y="2903794"/>
                  </a:cubicBezTo>
                  <a:cubicBezTo>
                    <a:pt x="1537160" y="2908375"/>
                    <a:pt x="1538469" y="2912301"/>
                    <a:pt x="1543704" y="2912301"/>
                  </a:cubicBezTo>
                  <a:cubicBezTo>
                    <a:pt x="1548939" y="2912955"/>
                    <a:pt x="1550902" y="2909029"/>
                    <a:pt x="1552211" y="2904448"/>
                  </a:cubicBezTo>
                  <a:cubicBezTo>
                    <a:pt x="1554174" y="2895941"/>
                    <a:pt x="1556138" y="2887434"/>
                    <a:pt x="1556138" y="2878273"/>
                  </a:cubicBezTo>
                  <a:cubicBezTo>
                    <a:pt x="1556792" y="2834429"/>
                    <a:pt x="1550248" y="2790585"/>
                    <a:pt x="1548285" y="2746086"/>
                  </a:cubicBezTo>
                  <a:cubicBezTo>
                    <a:pt x="1543050" y="2642693"/>
                    <a:pt x="1535197" y="2539954"/>
                    <a:pt x="1534543" y="2436560"/>
                  </a:cubicBezTo>
                  <a:cubicBezTo>
                    <a:pt x="1533889" y="2336438"/>
                    <a:pt x="1537815" y="2236317"/>
                    <a:pt x="1543704" y="2136195"/>
                  </a:cubicBezTo>
                  <a:cubicBezTo>
                    <a:pt x="1546976" y="2085153"/>
                    <a:pt x="1554829" y="2034765"/>
                    <a:pt x="1560064" y="1984377"/>
                  </a:cubicBezTo>
                  <a:cubicBezTo>
                    <a:pt x="1565954" y="1928754"/>
                    <a:pt x="1573152" y="1873131"/>
                    <a:pt x="1577078" y="1816853"/>
                  </a:cubicBezTo>
                  <a:cubicBezTo>
                    <a:pt x="1579696" y="1774318"/>
                    <a:pt x="1586894" y="1731128"/>
                    <a:pt x="1588203" y="1688593"/>
                  </a:cubicBezTo>
                  <a:cubicBezTo>
                    <a:pt x="1590166" y="1627735"/>
                    <a:pt x="1594747" y="1567531"/>
                    <a:pt x="1597364" y="1506673"/>
                  </a:cubicBezTo>
                  <a:cubicBezTo>
                    <a:pt x="1598019" y="1491622"/>
                    <a:pt x="1598019" y="1476571"/>
                    <a:pt x="1602599" y="1461520"/>
                  </a:cubicBezTo>
                  <a:cubicBezTo>
                    <a:pt x="1624849" y="1384956"/>
                    <a:pt x="1651024" y="1311010"/>
                    <a:pt x="1686361" y="1239682"/>
                  </a:cubicBezTo>
                  <a:cubicBezTo>
                    <a:pt x="1692251" y="1227903"/>
                    <a:pt x="1699449" y="1216124"/>
                    <a:pt x="1708611" y="1205654"/>
                  </a:cubicBezTo>
                  <a:cubicBezTo>
                    <a:pt x="1710574" y="1209580"/>
                    <a:pt x="1709265" y="1212852"/>
                    <a:pt x="1708611" y="1216124"/>
                  </a:cubicBezTo>
                  <a:cubicBezTo>
                    <a:pt x="1705339" y="1235101"/>
                    <a:pt x="1704684" y="1254733"/>
                    <a:pt x="1703375" y="1273710"/>
                  </a:cubicBezTo>
                  <a:cubicBezTo>
                    <a:pt x="1701412" y="1311665"/>
                    <a:pt x="1718426" y="1344384"/>
                    <a:pt x="1726933" y="1379721"/>
                  </a:cubicBezTo>
                  <a:cubicBezTo>
                    <a:pt x="1734131" y="1409823"/>
                    <a:pt x="1751800" y="1433381"/>
                    <a:pt x="1771432" y="1455630"/>
                  </a:cubicBezTo>
                  <a:cubicBezTo>
                    <a:pt x="1812658" y="1502092"/>
                    <a:pt x="1866318" y="1524996"/>
                    <a:pt x="1927176" y="1530885"/>
                  </a:cubicBezTo>
                  <a:cubicBezTo>
                    <a:pt x="1963168" y="1534157"/>
                    <a:pt x="1997851" y="1528922"/>
                    <a:pt x="2033842" y="1527613"/>
                  </a:cubicBezTo>
                  <a:cubicBezTo>
                    <a:pt x="2073105" y="1525650"/>
                    <a:pt x="2110405" y="1517797"/>
                    <a:pt x="2148360" y="1509290"/>
                  </a:cubicBezTo>
                  <a:cubicBezTo>
                    <a:pt x="2196131" y="1498166"/>
                    <a:pt x="2242592" y="1486387"/>
                    <a:pt x="2286436" y="1464137"/>
                  </a:cubicBezTo>
                  <a:cubicBezTo>
                    <a:pt x="2313921" y="1450395"/>
                    <a:pt x="2342714" y="1439271"/>
                    <a:pt x="2368235" y="1420948"/>
                  </a:cubicBezTo>
                  <a:cubicBezTo>
                    <a:pt x="2372816" y="1417676"/>
                    <a:pt x="2378051" y="1414404"/>
                    <a:pt x="2383286" y="1411786"/>
                  </a:cubicBezTo>
                  <a:cubicBezTo>
                    <a:pt x="2418623" y="1394118"/>
                    <a:pt x="2446762" y="1367942"/>
                    <a:pt x="2474900" y="1341112"/>
                  </a:cubicBezTo>
                  <a:cubicBezTo>
                    <a:pt x="2516781" y="1300540"/>
                    <a:pt x="2552773" y="1254078"/>
                    <a:pt x="2583529" y="1204345"/>
                  </a:cubicBezTo>
                  <a:cubicBezTo>
                    <a:pt x="2662056" y="1076085"/>
                    <a:pt x="2726840" y="941280"/>
                    <a:pt x="2787044" y="804513"/>
                  </a:cubicBezTo>
                  <a:cubicBezTo>
                    <a:pt x="2815183" y="741037"/>
                    <a:pt x="2840704" y="676907"/>
                    <a:pt x="2880622" y="619975"/>
                  </a:cubicBezTo>
                  <a:cubicBezTo>
                    <a:pt x="2904834" y="584638"/>
                    <a:pt x="2924466" y="546029"/>
                    <a:pt x="2954568" y="514619"/>
                  </a:cubicBezTo>
                  <a:cubicBezTo>
                    <a:pt x="2979435" y="489097"/>
                    <a:pt x="3002338" y="460959"/>
                    <a:pt x="3040947" y="453760"/>
                  </a:cubicBezTo>
                  <a:cubicBezTo>
                    <a:pt x="3057961" y="450488"/>
                    <a:pt x="3074975" y="445908"/>
                    <a:pt x="3092644" y="449834"/>
                  </a:cubicBezTo>
                  <a:cubicBezTo>
                    <a:pt x="3096570" y="450488"/>
                    <a:pt x="3100497" y="449834"/>
                    <a:pt x="3102460" y="445908"/>
                  </a:cubicBezTo>
                  <a:cubicBezTo>
                    <a:pt x="3104423" y="441327"/>
                    <a:pt x="3102460" y="437401"/>
                    <a:pt x="3098533" y="434783"/>
                  </a:cubicBezTo>
                  <a:cubicBezTo>
                    <a:pt x="3096570" y="433474"/>
                    <a:pt x="3094607" y="432820"/>
                    <a:pt x="3091989" y="431511"/>
                  </a:cubicBezTo>
                  <a:cubicBezTo>
                    <a:pt x="3063196" y="421041"/>
                    <a:pt x="3034403" y="411879"/>
                    <a:pt x="3003647" y="411225"/>
                  </a:cubicBezTo>
                  <a:cubicBezTo>
                    <a:pt x="2993831" y="411225"/>
                    <a:pt x="2984015" y="411225"/>
                    <a:pt x="2974854" y="411225"/>
                  </a:cubicBezTo>
                  <a:cubicBezTo>
                    <a:pt x="2942789" y="411225"/>
                    <a:pt x="2911378" y="403372"/>
                    <a:pt x="2879313" y="401409"/>
                  </a:cubicBezTo>
                  <a:cubicBezTo>
                    <a:pt x="2815837" y="397483"/>
                    <a:pt x="2752362" y="395520"/>
                    <a:pt x="2690195" y="383086"/>
                  </a:cubicBezTo>
                  <a:cubicBezTo>
                    <a:pt x="2648968" y="375234"/>
                    <a:pt x="2607741" y="364763"/>
                    <a:pt x="2565861" y="360183"/>
                  </a:cubicBezTo>
                  <a:cubicBezTo>
                    <a:pt x="2497150" y="352330"/>
                    <a:pt x="2427784" y="351021"/>
                    <a:pt x="2358419" y="343823"/>
                  </a:cubicBezTo>
                  <a:cubicBezTo>
                    <a:pt x="2312612" y="338588"/>
                    <a:pt x="2266150" y="330081"/>
                    <a:pt x="2219688" y="335316"/>
                  </a:cubicBezTo>
                  <a:cubicBezTo>
                    <a:pt x="2200057" y="337279"/>
                    <a:pt x="2181080" y="341860"/>
                    <a:pt x="2161448" y="344477"/>
                  </a:cubicBezTo>
                  <a:cubicBezTo>
                    <a:pt x="2124148" y="349712"/>
                    <a:pt x="2086193" y="352330"/>
                    <a:pt x="2048893" y="360837"/>
                  </a:cubicBezTo>
                  <a:cubicBezTo>
                    <a:pt x="2022063" y="367381"/>
                    <a:pt x="1996542" y="379160"/>
                    <a:pt x="1968403" y="382432"/>
                  </a:cubicBezTo>
                  <a:cubicBezTo>
                    <a:pt x="1952043" y="384395"/>
                    <a:pt x="1936992" y="390285"/>
                    <a:pt x="1921941" y="397483"/>
                  </a:cubicBezTo>
                  <a:cubicBezTo>
                    <a:pt x="1911471" y="402718"/>
                    <a:pt x="1901001" y="407953"/>
                    <a:pt x="1889876" y="411879"/>
                  </a:cubicBezTo>
                  <a:cubicBezTo>
                    <a:pt x="1842106" y="426930"/>
                    <a:pt x="1800225" y="455069"/>
                    <a:pt x="1761616" y="485171"/>
                  </a:cubicBezTo>
                  <a:cubicBezTo>
                    <a:pt x="1705339" y="529015"/>
                    <a:pt x="1661494" y="585293"/>
                    <a:pt x="1632047" y="650732"/>
                  </a:cubicBezTo>
                  <a:cubicBezTo>
                    <a:pt x="1622231" y="672326"/>
                    <a:pt x="1611761" y="693267"/>
                    <a:pt x="1603254" y="715516"/>
                  </a:cubicBezTo>
                  <a:cubicBezTo>
                    <a:pt x="1592129" y="743655"/>
                    <a:pt x="1578387" y="771139"/>
                    <a:pt x="1572498" y="800587"/>
                  </a:cubicBezTo>
                  <a:cubicBezTo>
                    <a:pt x="1558755" y="871915"/>
                    <a:pt x="1564645" y="943244"/>
                    <a:pt x="1579042" y="1013918"/>
                  </a:cubicBezTo>
                  <a:cubicBezTo>
                    <a:pt x="1581005" y="1022425"/>
                    <a:pt x="1584277" y="1030932"/>
                    <a:pt x="1589512" y="1038130"/>
                  </a:cubicBezTo>
                  <a:cubicBezTo>
                    <a:pt x="1598019" y="1051872"/>
                    <a:pt x="1605871" y="1066269"/>
                    <a:pt x="1615687" y="1079357"/>
                  </a:cubicBezTo>
                  <a:cubicBezTo>
                    <a:pt x="1633356" y="1103569"/>
                    <a:pt x="1650370" y="1128436"/>
                    <a:pt x="1681126" y="1137597"/>
                  </a:cubicBezTo>
                  <a:cubicBezTo>
                    <a:pt x="1687670" y="1139560"/>
                    <a:pt x="1685707" y="1142178"/>
                    <a:pt x="1682435" y="1145450"/>
                  </a:cubicBezTo>
                  <a:cubicBezTo>
                    <a:pt x="1641209" y="1186676"/>
                    <a:pt x="1614378" y="1237064"/>
                    <a:pt x="1596710" y="1292033"/>
                  </a:cubicBezTo>
                  <a:cubicBezTo>
                    <a:pt x="1596055" y="1293996"/>
                    <a:pt x="1596710" y="1296614"/>
                    <a:pt x="1593438" y="1297268"/>
                  </a:cubicBezTo>
                  <a:cubicBezTo>
                    <a:pt x="1582313" y="1248843"/>
                    <a:pt x="1580350" y="1199110"/>
                    <a:pt x="1572498" y="1150031"/>
                  </a:cubicBezTo>
                  <a:cubicBezTo>
                    <a:pt x="1560718" y="1075430"/>
                    <a:pt x="1539778" y="1002793"/>
                    <a:pt x="1520146" y="930156"/>
                  </a:cubicBezTo>
                  <a:cubicBezTo>
                    <a:pt x="1508367" y="887620"/>
                    <a:pt x="1492662" y="846394"/>
                    <a:pt x="1482846" y="803859"/>
                  </a:cubicBezTo>
                  <a:cubicBezTo>
                    <a:pt x="1478920" y="786845"/>
                    <a:pt x="1480883" y="771139"/>
                    <a:pt x="1488081" y="754125"/>
                  </a:cubicBezTo>
                  <a:cubicBezTo>
                    <a:pt x="1500515" y="725986"/>
                    <a:pt x="1509022" y="696539"/>
                    <a:pt x="1511639" y="665128"/>
                  </a:cubicBezTo>
                  <a:cubicBezTo>
                    <a:pt x="1513603" y="644842"/>
                    <a:pt x="1510331" y="625210"/>
                    <a:pt x="1509676" y="604924"/>
                  </a:cubicBezTo>
                  <a:cubicBezTo>
                    <a:pt x="1509022" y="566970"/>
                    <a:pt x="1501169" y="531633"/>
                    <a:pt x="1482192" y="498259"/>
                  </a:cubicBezTo>
                  <a:cubicBezTo>
                    <a:pt x="1452090" y="444599"/>
                    <a:pt x="1416753" y="394211"/>
                    <a:pt x="1376181" y="347749"/>
                  </a:cubicBezTo>
                  <a:cubicBezTo>
                    <a:pt x="1355895" y="324846"/>
                    <a:pt x="1336263" y="301288"/>
                    <a:pt x="1312050" y="284274"/>
                  </a:cubicBezTo>
                  <a:cubicBezTo>
                    <a:pt x="1278677" y="260715"/>
                    <a:pt x="1244648" y="237812"/>
                    <a:pt x="1208657" y="217526"/>
                  </a:cubicBezTo>
                  <a:cubicBezTo>
                    <a:pt x="1154997" y="186769"/>
                    <a:pt x="1100683" y="159285"/>
                    <a:pt x="1045060" y="133110"/>
                  </a:cubicBezTo>
                  <a:cubicBezTo>
                    <a:pt x="982893" y="103662"/>
                    <a:pt x="917454" y="87957"/>
                    <a:pt x="851361" y="76178"/>
                  </a:cubicBezTo>
                  <a:cubicBezTo>
                    <a:pt x="819950" y="70943"/>
                    <a:pt x="788539" y="68979"/>
                    <a:pt x="757128" y="65053"/>
                  </a:cubicBezTo>
                  <a:cubicBezTo>
                    <a:pt x="688417" y="57200"/>
                    <a:pt x="619707" y="61781"/>
                    <a:pt x="550996" y="53928"/>
                  </a:cubicBezTo>
                  <a:cubicBezTo>
                    <a:pt x="508460" y="48693"/>
                    <a:pt x="466580" y="40186"/>
                    <a:pt x="424699" y="29716"/>
                  </a:cubicBezTo>
                  <a:cubicBezTo>
                    <a:pt x="362532" y="14665"/>
                    <a:pt x="301674" y="-2349"/>
                    <a:pt x="236889" y="269"/>
                  </a:cubicBezTo>
                  <a:cubicBezTo>
                    <a:pt x="180611" y="2886"/>
                    <a:pt x="126951" y="12048"/>
                    <a:pt x="75255" y="32334"/>
                  </a:cubicBezTo>
                  <a:cubicBezTo>
                    <a:pt x="47116" y="43458"/>
                    <a:pt x="21595" y="59164"/>
                    <a:pt x="0" y="80758"/>
                  </a:cubicBezTo>
                  <a:cubicBezTo>
                    <a:pt x="0" y="82067"/>
                    <a:pt x="0" y="84030"/>
                    <a:pt x="0" y="85339"/>
                  </a:cubicBezTo>
                  <a:cubicBezTo>
                    <a:pt x="654" y="87957"/>
                    <a:pt x="6544" y="87957"/>
                    <a:pt x="13088" y="82722"/>
                  </a:cubicBezTo>
                  <a:close/>
                  <a:moveTo>
                    <a:pt x="1813967" y="1035512"/>
                  </a:moveTo>
                  <a:cubicBezTo>
                    <a:pt x="1807423" y="1045983"/>
                    <a:pt x="1796953" y="1054490"/>
                    <a:pt x="1793681" y="1067578"/>
                  </a:cubicBezTo>
                  <a:cubicBezTo>
                    <a:pt x="1793027" y="1070195"/>
                    <a:pt x="1790409" y="1070849"/>
                    <a:pt x="1788446" y="1070195"/>
                  </a:cubicBezTo>
                  <a:cubicBezTo>
                    <a:pt x="1781902" y="1069541"/>
                    <a:pt x="1776013" y="1068886"/>
                    <a:pt x="1769469" y="1068232"/>
                  </a:cubicBezTo>
                  <a:cubicBezTo>
                    <a:pt x="1789755" y="1047946"/>
                    <a:pt x="1810041" y="1028314"/>
                    <a:pt x="1830981" y="1007374"/>
                  </a:cubicBezTo>
                  <a:cubicBezTo>
                    <a:pt x="1825092" y="1017844"/>
                    <a:pt x="1819857" y="1027005"/>
                    <a:pt x="1813967" y="1035512"/>
                  </a:cubicBezTo>
                  <a:close/>
                  <a:moveTo>
                    <a:pt x="1862392" y="1026351"/>
                  </a:moveTo>
                  <a:cubicBezTo>
                    <a:pt x="1893148" y="996249"/>
                    <a:pt x="1928485" y="985125"/>
                    <a:pt x="1970366" y="998867"/>
                  </a:cubicBezTo>
                  <a:cubicBezTo>
                    <a:pt x="2003740" y="1009337"/>
                    <a:pt x="2035151" y="1024388"/>
                    <a:pt x="2068525" y="1034204"/>
                  </a:cubicBezTo>
                  <a:cubicBezTo>
                    <a:pt x="2124802" y="1049909"/>
                    <a:pt x="2182388" y="1058416"/>
                    <a:pt x="2241283" y="1062342"/>
                  </a:cubicBezTo>
                  <a:cubicBezTo>
                    <a:pt x="2267459" y="1064306"/>
                    <a:pt x="2292980" y="1070849"/>
                    <a:pt x="2319156" y="1076085"/>
                  </a:cubicBezTo>
                  <a:cubicBezTo>
                    <a:pt x="2331589" y="1078702"/>
                    <a:pt x="2332243" y="1088518"/>
                    <a:pt x="2336170" y="1097025"/>
                  </a:cubicBezTo>
                  <a:cubicBezTo>
                    <a:pt x="2338787" y="1104878"/>
                    <a:pt x="2332243" y="1106841"/>
                    <a:pt x="2328972" y="1111422"/>
                  </a:cubicBezTo>
                  <a:cubicBezTo>
                    <a:pt x="2316538" y="1125818"/>
                    <a:pt x="2298870" y="1131708"/>
                    <a:pt x="2281201" y="1136288"/>
                  </a:cubicBezTo>
                  <a:cubicBezTo>
                    <a:pt x="2264187" y="1140869"/>
                    <a:pt x="2247827" y="1148722"/>
                    <a:pt x="2231467" y="1155266"/>
                  </a:cubicBezTo>
                  <a:cubicBezTo>
                    <a:pt x="2173881" y="1180133"/>
                    <a:pt x="2115641" y="1201073"/>
                    <a:pt x="2051510" y="1198455"/>
                  </a:cubicBezTo>
                  <a:cubicBezTo>
                    <a:pt x="2010284" y="1194529"/>
                    <a:pt x="1967749" y="1195838"/>
                    <a:pt x="1929140" y="1178169"/>
                  </a:cubicBezTo>
                  <a:cubicBezTo>
                    <a:pt x="1897075" y="1163773"/>
                    <a:pt x="1868281" y="1144141"/>
                    <a:pt x="1840143" y="1122546"/>
                  </a:cubicBezTo>
                  <a:cubicBezTo>
                    <a:pt x="1825092" y="1110767"/>
                    <a:pt x="1823129" y="1095716"/>
                    <a:pt x="1830981" y="1079357"/>
                  </a:cubicBezTo>
                  <a:cubicBezTo>
                    <a:pt x="1838834" y="1060379"/>
                    <a:pt x="1846687" y="1041402"/>
                    <a:pt x="1862392" y="1026351"/>
                  </a:cubicBezTo>
                  <a:close/>
                  <a:moveTo>
                    <a:pt x="2584838" y="568933"/>
                  </a:moveTo>
                  <a:cubicBezTo>
                    <a:pt x="2584838" y="568933"/>
                    <a:pt x="2584183" y="568278"/>
                    <a:pt x="2584183" y="568278"/>
                  </a:cubicBezTo>
                  <a:cubicBezTo>
                    <a:pt x="2584838" y="568278"/>
                    <a:pt x="2584838" y="567624"/>
                    <a:pt x="2585492" y="567624"/>
                  </a:cubicBezTo>
                  <a:cubicBezTo>
                    <a:pt x="2585492" y="567624"/>
                    <a:pt x="2586146" y="568278"/>
                    <a:pt x="2586146" y="568278"/>
                  </a:cubicBezTo>
                  <a:cubicBezTo>
                    <a:pt x="2586146" y="568278"/>
                    <a:pt x="2585492" y="568933"/>
                    <a:pt x="2584838" y="56893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7286112B-A47E-4456-9DEE-088E35CE272F}"/>
                </a:ext>
              </a:extLst>
            </p:cNvPr>
            <p:cNvSpPr/>
            <p:nvPr/>
          </p:nvSpPr>
          <p:spPr>
            <a:xfrm>
              <a:off x="7699578" y="890623"/>
              <a:ext cx="12108" cy="70019"/>
            </a:xfrm>
            <a:custGeom>
              <a:avLst/>
              <a:gdLst>
                <a:gd name="connsiteX0" fmla="*/ 329 w 12108"/>
                <a:gd name="connsiteY0" fmla="*/ 70020 h 70019"/>
                <a:gd name="connsiteX1" fmla="*/ 329 w 12108"/>
                <a:gd name="connsiteY1" fmla="*/ 70020 h 70019"/>
                <a:gd name="connsiteX2" fmla="*/ 12108 w 12108"/>
                <a:gd name="connsiteY2" fmla="*/ 0 h 70019"/>
                <a:gd name="connsiteX3" fmla="*/ 329 w 12108"/>
                <a:gd name="connsiteY3" fmla="*/ 70020 h 7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08" h="70019">
                  <a:moveTo>
                    <a:pt x="329" y="70020"/>
                  </a:moveTo>
                  <a:lnTo>
                    <a:pt x="329" y="70020"/>
                  </a:lnTo>
                  <a:cubicBezTo>
                    <a:pt x="-980" y="45807"/>
                    <a:pt x="6218" y="22904"/>
                    <a:pt x="12108" y="0"/>
                  </a:cubicBezTo>
                  <a:cubicBezTo>
                    <a:pt x="5564" y="22904"/>
                    <a:pt x="-1634" y="45807"/>
                    <a:pt x="329" y="7002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F29ED9DF-4BA3-48F8-9A57-12792D9C9660}"/>
                </a:ext>
              </a:extLst>
            </p:cNvPr>
            <p:cNvSpPr/>
            <p:nvPr/>
          </p:nvSpPr>
          <p:spPr>
            <a:xfrm>
              <a:off x="7700562" y="949518"/>
              <a:ext cx="47116" cy="42535"/>
            </a:xfrm>
            <a:custGeom>
              <a:avLst/>
              <a:gdLst>
                <a:gd name="connsiteX0" fmla="*/ 0 w 47116"/>
                <a:gd name="connsiteY0" fmla="*/ 42535 h 42535"/>
                <a:gd name="connsiteX1" fmla="*/ 0 w 47116"/>
                <a:gd name="connsiteY1" fmla="*/ 42535 h 42535"/>
                <a:gd name="connsiteX2" fmla="*/ 0 w 47116"/>
                <a:gd name="connsiteY2" fmla="*/ 42535 h 42535"/>
                <a:gd name="connsiteX3" fmla="*/ 47116 w 47116"/>
                <a:gd name="connsiteY3" fmla="*/ 0 h 42535"/>
                <a:gd name="connsiteX4" fmla="*/ 0 w 47116"/>
                <a:gd name="connsiteY4" fmla="*/ 42535 h 4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16" h="42535">
                  <a:moveTo>
                    <a:pt x="0" y="42535"/>
                  </a:moveTo>
                  <a:cubicBezTo>
                    <a:pt x="0" y="42535"/>
                    <a:pt x="0" y="42535"/>
                    <a:pt x="0" y="42535"/>
                  </a:cubicBezTo>
                  <a:cubicBezTo>
                    <a:pt x="0" y="42535"/>
                    <a:pt x="0" y="42535"/>
                    <a:pt x="0" y="42535"/>
                  </a:cubicBezTo>
                  <a:cubicBezTo>
                    <a:pt x="13742" y="26176"/>
                    <a:pt x="30102" y="12433"/>
                    <a:pt x="47116" y="0"/>
                  </a:cubicBezTo>
                  <a:cubicBezTo>
                    <a:pt x="30102" y="13088"/>
                    <a:pt x="13742" y="26830"/>
                    <a:pt x="0" y="42535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4196EAA4-DCB6-4560-9B28-E5069E080DC2}"/>
                </a:ext>
              </a:extLst>
            </p:cNvPr>
            <p:cNvSpPr/>
            <p:nvPr/>
          </p:nvSpPr>
          <p:spPr>
            <a:xfrm>
              <a:off x="6090109" y="39626"/>
              <a:ext cx="1193557" cy="912470"/>
            </a:xfrm>
            <a:custGeom>
              <a:avLst/>
              <a:gdLst>
                <a:gd name="connsiteX0" fmla="*/ 1153034 w 1193557"/>
                <a:gd name="connsiteY0" fmla="*/ 673003 h 912470"/>
                <a:gd name="connsiteX1" fmla="*/ 1055530 w 1193557"/>
                <a:gd name="connsiteY1" fmla="*/ 586624 h 912470"/>
                <a:gd name="connsiteX2" fmla="*/ 1001216 w 1193557"/>
                <a:gd name="connsiteY2" fmla="*/ 557176 h 912470"/>
                <a:gd name="connsiteX3" fmla="*/ 986819 w 1193557"/>
                <a:gd name="connsiteY3" fmla="*/ 544743 h 912470"/>
                <a:gd name="connsiteX4" fmla="*/ 946901 w 1193557"/>
                <a:gd name="connsiteY4" fmla="*/ 457055 h 912470"/>
                <a:gd name="connsiteX5" fmla="*/ 891933 w 1193557"/>
                <a:gd name="connsiteY5" fmla="*/ 314398 h 912470"/>
                <a:gd name="connsiteX6" fmla="*/ 799664 w 1193557"/>
                <a:gd name="connsiteY6" fmla="*/ 193336 h 912470"/>
                <a:gd name="connsiteX7" fmla="*/ 797701 w 1193557"/>
                <a:gd name="connsiteY7" fmla="*/ 192027 h 912470"/>
                <a:gd name="connsiteX8" fmla="*/ 790503 w 1193557"/>
                <a:gd name="connsiteY8" fmla="*/ 190718 h 912470"/>
                <a:gd name="connsiteX9" fmla="*/ 791811 w 1193557"/>
                <a:gd name="connsiteY9" fmla="*/ 197916 h 912470"/>
                <a:gd name="connsiteX10" fmla="*/ 821913 w 1193557"/>
                <a:gd name="connsiteY10" fmla="*/ 235871 h 912470"/>
                <a:gd name="connsiteX11" fmla="*/ 897168 w 1193557"/>
                <a:gd name="connsiteY11" fmla="*/ 360205 h 912470"/>
                <a:gd name="connsiteX12" fmla="*/ 901094 w 1193557"/>
                <a:gd name="connsiteY12" fmla="*/ 373293 h 912470"/>
                <a:gd name="connsiteX13" fmla="*/ 916145 w 1193557"/>
                <a:gd name="connsiteY13" fmla="*/ 415828 h 912470"/>
                <a:gd name="connsiteX14" fmla="*/ 925307 w 1193557"/>
                <a:gd name="connsiteY14" fmla="*/ 442004 h 912470"/>
                <a:gd name="connsiteX15" fmla="*/ 962607 w 1193557"/>
                <a:gd name="connsiteY15" fmla="*/ 537544 h 912470"/>
                <a:gd name="connsiteX16" fmla="*/ 963916 w 1193557"/>
                <a:gd name="connsiteY16" fmla="*/ 538853 h 912470"/>
                <a:gd name="connsiteX17" fmla="*/ 961298 w 1193557"/>
                <a:gd name="connsiteY17" fmla="*/ 538853 h 912470"/>
                <a:gd name="connsiteX18" fmla="*/ 961298 w 1193557"/>
                <a:gd name="connsiteY18" fmla="*/ 538853 h 912470"/>
                <a:gd name="connsiteX19" fmla="*/ 869029 w 1193557"/>
                <a:gd name="connsiteY19" fmla="*/ 508751 h 912470"/>
                <a:gd name="connsiteX20" fmla="*/ 804899 w 1193557"/>
                <a:gd name="connsiteY20" fmla="*/ 481921 h 912470"/>
                <a:gd name="connsiteX21" fmla="*/ 789194 w 1193557"/>
                <a:gd name="connsiteY21" fmla="*/ 470797 h 912470"/>
                <a:gd name="connsiteX22" fmla="*/ 774143 w 1193557"/>
                <a:gd name="connsiteY22" fmla="*/ 416482 h 912470"/>
                <a:gd name="connsiteX23" fmla="*/ 796392 w 1193557"/>
                <a:gd name="connsiteY23" fmla="*/ 432842 h 912470"/>
                <a:gd name="connsiteX24" fmla="*/ 848743 w 1193557"/>
                <a:gd name="connsiteY24" fmla="*/ 451165 h 912470"/>
                <a:gd name="connsiteX25" fmla="*/ 856596 w 1193557"/>
                <a:gd name="connsiteY25" fmla="*/ 451165 h 912470"/>
                <a:gd name="connsiteX26" fmla="*/ 871647 w 1193557"/>
                <a:gd name="connsiteY26" fmla="*/ 434805 h 912470"/>
                <a:gd name="connsiteX27" fmla="*/ 869684 w 1193557"/>
                <a:gd name="connsiteY27" fmla="*/ 397505 h 912470"/>
                <a:gd name="connsiteX28" fmla="*/ 848743 w 1193557"/>
                <a:gd name="connsiteY28" fmla="*/ 373947 h 912470"/>
                <a:gd name="connsiteX29" fmla="*/ 800973 w 1193557"/>
                <a:gd name="connsiteY29" fmla="*/ 364786 h 912470"/>
                <a:gd name="connsiteX30" fmla="*/ 768907 w 1193557"/>
                <a:gd name="connsiteY30" fmla="*/ 362168 h 912470"/>
                <a:gd name="connsiteX31" fmla="*/ 757129 w 1193557"/>
                <a:gd name="connsiteY31" fmla="*/ 354970 h 912470"/>
                <a:gd name="connsiteX32" fmla="*/ 746004 w 1193557"/>
                <a:gd name="connsiteY32" fmla="*/ 306545 h 912470"/>
                <a:gd name="connsiteX33" fmla="*/ 655698 w 1193557"/>
                <a:gd name="connsiteY33" fmla="*/ 141639 h 912470"/>
                <a:gd name="connsiteX34" fmla="*/ 651772 w 1193557"/>
                <a:gd name="connsiteY34" fmla="*/ 137713 h 912470"/>
                <a:gd name="connsiteX35" fmla="*/ 621016 w 1193557"/>
                <a:gd name="connsiteY35" fmla="*/ 113500 h 912470"/>
                <a:gd name="connsiteX36" fmla="*/ 629523 w 1193557"/>
                <a:gd name="connsiteY36" fmla="*/ 125279 h 912470"/>
                <a:gd name="connsiteX37" fmla="*/ 663551 w 1193557"/>
                <a:gd name="connsiteY37" fmla="*/ 165851 h 912470"/>
                <a:gd name="connsiteX38" fmla="*/ 728990 w 1193557"/>
                <a:gd name="connsiteY38" fmla="*/ 333375 h 912470"/>
                <a:gd name="connsiteX39" fmla="*/ 742732 w 1193557"/>
                <a:gd name="connsiteY39" fmla="*/ 392924 h 912470"/>
                <a:gd name="connsiteX40" fmla="*/ 746658 w 1193557"/>
                <a:gd name="connsiteY40" fmla="*/ 410593 h 912470"/>
                <a:gd name="connsiteX41" fmla="*/ 752548 w 1193557"/>
                <a:gd name="connsiteY41" fmla="*/ 434151 h 912470"/>
                <a:gd name="connsiteX42" fmla="*/ 754511 w 1193557"/>
                <a:gd name="connsiteY42" fmla="*/ 442004 h 912470"/>
                <a:gd name="connsiteX43" fmla="*/ 757783 w 1193557"/>
                <a:gd name="connsiteY43" fmla="*/ 451819 h 912470"/>
                <a:gd name="connsiteX44" fmla="*/ 757783 w 1193557"/>
                <a:gd name="connsiteY44" fmla="*/ 451819 h 912470"/>
                <a:gd name="connsiteX45" fmla="*/ 758437 w 1193557"/>
                <a:gd name="connsiteY45" fmla="*/ 454437 h 912470"/>
                <a:gd name="connsiteX46" fmla="*/ 755820 w 1193557"/>
                <a:gd name="connsiteY46" fmla="*/ 453783 h 912470"/>
                <a:gd name="connsiteX47" fmla="*/ 755820 w 1193557"/>
                <a:gd name="connsiteY47" fmla="*/ 453783 h 912470"/>
                <a:gd name="connsiteX48" fmla="*/ 615781 w 1193557"/>
                <a:gd name="connsiteY48" fmla="*/ 370675 h 912470"/>
                <a:gd name="connsiteX49" fmla="*/ 603347 w 1193557"/>
                <a:gd name="connsiteY49" fmla="*/ 342536 h 912470"/>
                <a:gd name="connsiteX50" fmla="*/ 635412 w 1193557"/>
                <a:gd name="connsiteY50" fmla="*/ 358896 h 912470"/>
                <a:gd name="connsiteX51" fmla="*/ 670749 w 1193557"/>
                <a:gd name="connsiteY51" fmla="*/ 335993 h 912470"/>
                <a:gd name="connsiteX52" fmla="*/ 672058 w 1193557"/>
                <a:gd name="connsiteY52" fmla="*/ 317670 h 912470"/>
                <a:gd name="connsiteX53" fmla="*/ 664860 w 1193557"/>
                <a:gd name="connsiteY53" fmla="*/ 248959 h 912470"/>
                <a:gd name="connsiteX54" fmla="*/ 594840 w 1193557"/>
                <a:gd name="connsiteY54" fmla="*/ 167815 h 912470"/>
                <a:gd name="connsiteX55" fmla="*/ 457418 w 1193557"/>
                <a:gd name="connsiteY55" fmla="*/ 110228 h 912470"/>
                <a:gd name="connsiteX56" fmla="*/ 426662 w 1193557"/>
                <a:gd name="connsiteY56" fmla="*/ 105648 h 912470"/>
                <a:gd name="connsiteX57" fmla="*/ 408993 w 1193557"/>
                <a:gd name="connsiteY57" fmla="*/ 122662 h 912470"/>
                <a:gd name="connsiteX58" fmla="*/ 414229 w 1193557"/>
                <a:gd name="connsiteY58" fmla="*/ 141639 h 912470"/>
                <a:gd name="connsiteX59" fmla="*/ 470506 w 1193557"/>
                <a:gd name="connsiteY59" fmla="*/ 216239 h 912470"/>
                <a:gd name="connsiteX60" fmla="*/ 566701 w 1193557"/>
                <a:gd name="connsiteY60" fmla="*/ 309817 h 912470"/>
                <a:gd name="connsiteX61" fmla="*/ 571282 w 1193557"/>
                <a:gd name="connsiteY61" fmla="*/ 316361 h 912470"/>
                <a:gd name="connsiteX62" fmla="*/ 585678 w 1193557"/>
                <a:gd name="connsiteY62" fmla="*/ 341228 h 912470"/>
                <a:gd name="connsiteX63" fmla="*/ 592877 w 1193557"/>
                <a:gd name="connsiteY63" fmla="*/ 354315 h 912470"/>
                <a:gd name="connsiteX64" fmla="*/ 578480 w 1193557"/>
                <a:gd name="connsiteY64" fmla="*/ 348426 h 912470"/>
                <a:gd name="connsiteX65" fmla="*/ 471815 w 1193557"/>
                <a:gd name="connsiteY65" fmla="*/ 268590 h 912470"/>
                <a:gd name="connsiteX66" fmla="*/ 401141 w 1193557"/>
                <a:gd name="connsiteY66" fmla="*/ 178285 h 912470"/>
                <a:gd name="connsiteX67" fmla="*/ 353370 w 1193557"/>
                <a:gd name="connsiteY67" fmla="*/ 91251 h 912470"/>
                <a:gd name="connsiteX68" fmla="*/ 336356 w 1193557"/>
                <a:gd name="connsiteY68" fmla="*/ 67039 h 912470"/>
                <a:gd name="connsiteX69" fmla="*/ 325886 w 1193557"/>
                <a:gd name="connsiteY69" fmla="*/ 61803 h 912470"/>
                <a:gd name="connsiteX70" fmla="*/ 332430 w 1193557"/>
                <a:gd name="connsiteY70" fmla="*/ 80126 h 912470"/>
                <a:gd name="connsiteX71" fmla="*/ 376274 w 1193557"/>
                <a:gd name="connsiteY71" fmla="*/ 164543 h 912470"/>
                <a:gd name="connsiteX72" fmla="*/ 384127 w 1193557"/>
                <a:gd name="connsiteY72" fmla="*/ 180902 h 912470"/>
                <a:gd name="connsiteX73" fmla="*/ 384781 w 1193557"/>
                <a:gd name="connsiteY73" fmla="*/ 184829 h 912470"/>
                <a:gd name="connsiteX74" fmla="*/ 382164 w 1193557"/>
                <a:gd name="connsiteY74" fmla="*/ 184174 h 912470"/>
                <a:gd name="connsiteX75" fmla="*/ 382164 w 1193557"/>
                <a:gd name="connsiteY75" fmla="*/ 184174 h 912470"/>
                <a:gd name="connsiteX76" fmla="*/ 343554 w 1193557"/>
                <a:gd name="connsiteY76" fmla="*/ 142293 h 912470"/>
                <a:gd name="connsiteX77" fmla="*/ 338319 w 1193557"/>
                <a:gd name="connsiteY77" fmla="*/ 135749 h 912470"/>
                <a:gd name="connsiteX78" fmla="*/ 261101 w 1193557"/>
                <a:gd name="connsiteY78" fmla="*/ 69656 h 912470"/>
                <a:gd name="connsiteX79" fmla="*/ 117790 w 1193557"/>
                <a:gd name="connsiteY79" fmla="*/ 14033 h 912470"/>
                <a:gd name="connsiteX80" fmla="*/ 68057 w 1193557"/>
                <a:gd name="connsiteY80" fmla="*/ 3563 h 912470"/>
                <a:gd name="connsiteX81" fmla="*/ 34683 w 1193557"/>
                <a:gd name="connsiteY81" fmla="*/ 291 h 912470"/>
                <a:gd name="connsiteX82" fmla="*/ 1309 w 1193557"/>
                <a:gd name="connsiteY82" fmla="*/ 291 h 912470"/>
                <a:gd name="connsiteX83" fmla="*/ 0 w 1193557"/>
                <a:gd name="connsiteY83" fmla="*/ 6180 h 912470"/>
                <a:gd name="connsiteX84" fmla="*/ 240161 w 1193557"/>
                <a:gd name="connsiteY84" fmla="*/ 80781 h 912470"/>
                <a:gd name="connsiteX85" fmla="*/ 234272 w 1193557"/>
                <a:gd name="connsiteY85" fmla="*/ 82090 h 912470"/>
                <a:gd name="connsiteX86" fmla="*/ 119754 w 1193557"/>
                <a:gd name="connsiteY86" fmla="*/ 59840 h 912470"/>
                <a:gd name="connsiteX87" fmla="*/ 108629 w 1193557"/>
                <a:gd name="connsiteY87" fmla="*/ 61149 h 912470"/>
                <a:gd name="connsiteX88" fmla="*/ 116482 w 1193557"/>
                <a:gd name="connsiteY88" fmla="*/ 68347 h 912470"/>
                <a:gd name="connsiteX89" fmla="*/ 189773 w 1193557"/>
                <a:gd name="connsiteY89" fmla="*/ 88633 h 912470"/>
                <a:gd name="connsiteX90" fmla="*/ 261756 w 1193557"/>
                <a:gd name="connsiteY90" fmla="*/ 106956 h 912470"/>
                <a:gd name="connsiteX91" fmla="*/ 307563 w 1193557"/>
                <a:gd name="connsiteY91" fmla="*/ 133132 h 912470"/>
                <a:gd name="connsiteX92" fmla="*/ 376274 w 1193557"/>
                <a:gd name="connsiteY92" fmla="*/ 212967 h 912470"/>
                <a:gd name="connsiteX93" fmla="*/ 378892 w 1193557"/>
                <a:gd name="connsiteY93" fmla="*/ 216239 h 912470"/>
                <a:gd name="connsiteX94" fmla="*/ 373002 w 1193557"/>
                <a:gd name="connsiteY94" fmla="*/ 215585 h 912470"/>
                <a:gd name="connsiteX95" fmla="*/ 373002 w 1193557"/>
                <a:gd name="connsiteY95" fmla="*/ 215585 h 912470"/>
                <a:gd name="connsiteX96" fmla="*/ 311490 w 1193557"/>
                <a:gd name="connsiteY96" fmla="*/ 194644 h 912470"/>
                <a:gd name="connsiteX97" fmla="*/ 302328 w 1193557"/>
                <a:gd name="connsiteY97" fmla="*/ 192681 h 912470"/>
                <a:gd name="connsiteX98" fmla="*/ 246705 w 1193557"/>
                <a:gd name="connsiteY98" fmla="*/ 175013 h 912470"/>
                <a:gd name="connsiteX99" fmla="*/ 245396 w 1193557"/>
                <a:gd name="connsiteY99" fmla="*/ 182211 h 912470"/>
                <a:gd name="connsiteX100" fmla="*/ 278115 w 1193557"/>
                <a:gd name="connsiteY100" fmla="*/ 199880 h 912470"/>
                <a:gd name="connsiteX101" fmla="*/ 289895 w 1193557"/>
                <a:gd name="connsiteY101" fmla="*/ 203806 h 912470"/>
                <a:gd name="connsiteX102" fmla="*/ 427971 w 1193557"/>
                <a:gd name="connsiteY102" fmla="*/ 263355 h 912470"/>
                <a:gd name="connsiteX103" fmla="*/ 439750 w 1193557"/>
                <a:gd name="connsiteY103" fmla="*/ 272517 h 912470"/>
                <a:gd name="connsiteX104" fmla="*/ 581098 w 1193557"/>
                <a:gd name="connsiteY104" fmla="*/ 377873 h 912470"/>
                <a:gd name="connsiteX105" fmla="*/ 589605 w 1193557"/>
                <a:gd name="connsiteY105" fmla="*/ 385072 h 912470"/>
                <a:gd name="connsiteX106" fmla="*/ 539871 w 1193557"/>
                <a:gd name="connsiteY106" fmla="*/ 391616 h 912470"/>
                <a:gd name="connsiteX107" fmla="*/ 386744 w 1193557"/>
                <a:gd name="connsiteY107" fmla="*/ 399468 h 912470"/>
                <a:gd name="connsiteX108" fmla="*/ 365804 w 1193557"/>
                <a:gd name="connsiteY108" fmla="*/ 396196 h 912470"/>
                <a:gd name="connsiteX109" fmla="*/ 425353 w 1193557"/>
                <a:gd name="connsiteY109" fmla="*/ 414519 h 912470"/>
                <a:gd name="connsiteX110" fmla="*/ 535945 w 1193557"/>
                <a:gd name="connsiteY110" fmla="*/ 407975 h 912470"/>
                <a:gd name="connsiteX111" fmla="*/ 600730 w 1193557"/>
                <a:gd name="connsiteY111" fmla="*/ 401432 h 912470"/>
                <a:gd name="connsiteX112" fmla="*/ 619053 w 1193557"/>
                <a:gd name="connsiteY112" fmla="*/ 401432 h 912470"/>
                <a:gd name="connsiteX113" fmla="*/ 680565 w 1193557"/>
                <a:gd name="connsiteY113" fmla="*/ 438077 h 912470"/>
                <a:gd name="connsiteX114" fmla="*/ 753857 w 1193557"/>
                <a:gd name="connsiteY114" fmla="*/ 481267 h 912470"/>
                <a:gd name="connsiteX115" fmla="*/ 651117 w 1193557"/>
                <a:gd name="connsiteY115" fmla="*/ 500899 h 912470"/>
                <a:gd name="connsiteX116" fmla="*/ 629523 w 1193557"/>
                <a:gd name="connsiteY116" fmla="*/ 495664 h 912470"/>
                <a:gd name="connsiteX117" fmla="*/ 566047 w 1193557"/>
                <a:gd name="connsiteY117" fmla="*/ 451165 h 912470"/>
                <a:gd name="connsiteX118" fmla="*/ 515004 w 1193557"/>
                <a:gd name="connsiteY118" fmla="*/ 438077 h 912470"/>
                <a:gd name="connsiteX119" fmla="*/ 492755 w 1193557"/>
                <a:gd name="connsiteY119" fmla="*/ 458363 h 912470"/>
                <a:gd name="connsiteX120" fmla="*/ 494719 w 1193557"/>
                <a:gd name="connsiteY120" fmla="*/ 482576 h 912470"/>
                <a:gd name="connsiteX121" fmla="*/ 508461 w 1193557"/>
                <a:gd name="connsiteY121" fmla="*/ 527074 h 912470"/>
                <a:gd name="connsiteX122" fmla="*/ 499954 w 1193557"/>
                <a:gd name="connsiteY122" fmla="*/ 538853 h 912470"/>
                <a:gd name="connsiteX123" fmla="*/ 439750 w 1193557"/>
                <a:gd name="connsiteY123" fmla="*/ 539508 h 912470"/>
                <a:gd name="connsiteX124" fmla="*/ 417501 w 1193557"/>
                <a:gd name="connsiteY124" fmla="*/ 539508 h 912470"/>
                <a:gd name="connsiteX125" fmla="*/ 425353 w 1193557"/>
                <a:gd name="connsiteY125" fmla="*/ 544743 h 912470"/>
                <a:gd name="connsiteX126" fmla="*/ 503880 w 1193557"/>
                <a:gd name="connsiteY126" fmla="*/ 549978 h 912470"/>
                <a:gd name="connsiteX127" fmla="*/ 518931 w 1193557"/>
                <a:gd name="connsiteY127" fmla="*/ 560448 h 912470"/>
                <a:gd name="connsiteX128" fmla="*/ 545107 w 1193557"/>
                <a:gd name="connsiteY128" fmla="*/ 659915 h 912470"/>
                <a:gd name="connsiteX129" fmla="*/ 592222 w 1193557"/>
                <a:gd name="connsiteY129" fmla="*/ 733861 h 912470"/>
                <a:gd name="connsiteX130" fmla="*/ 697579 w 1193557"/>
                <a:gd name="connsiteY130" fmla="*/ 753493 h 912470"/>
                <a:gd name="connsiteX131" fmla="*/ 755165 w 1193557"/>
                <a:gd name="connsiteY131" fmla="*/ 732553 h 912470"/>
                <a:gd name="connsiteX132" fmla="*/ 825185 w 1193557"/>
                <a:gd name="connsiteY132" fmla="*/ 702451 h 912470"/>
                <a:gd name="connsiteX133" fmla="*/ 846780 w 1193557"/>
                <a:gd name="connsiteY133" fmla="*/ 653371 h 912470"/>
                <a:gd name="connsiteX134" fmla="*/ 790503 w 1193557"/>
                <a:gd name="connsiteY134" fmla="*/ 596440 h 912470"/>
                <a:gd name="connsiteX135" fmla="*/ 675330 w 1193557"/>
                <a:gd name="connsiteY135" fmla="*/ 529037 h 912470"/>
                <a:gd name="connsiteX136" fmla="*/ 669441 w 1193557"/>
                <a:gd name="connsiteY136" fmla="*/ 522494 h 912470"/>
                <a:gd name="connsiteX137" fmla="*/ 768907 w 1193557"/>
                <a:gd name="connsiteY137" fmla="*/ 497627 h 912470"/>
                <a:gd name="connsiteX138" fmla="*/ 787885 w 1193557"/>
                <a:gd name="connsiteY138" fmla="*/ 500244 h 912470"/>
                <a:gd name="connsiteX139" fmla="*/ 845471 w 1193557"/>
                <a:gd name="connsiteY139" fmla="*/ 525111 h 912470"/>
                <a:gd name="connsiteX140" fmla="*/ 910256 w 1193557"/>
                <a:gd name="connsiteY140" fmla="*/ 546706 h 912470"/>
                <a:gd name="connsiteX141" fmla="*/ 795738 w 1193557"/>
                <a:gd name="connsiteY141" fmla="*/ 571573 h 912470"/>
                <a:gd name="connsiteX142" fmla="*/ 797047 w 1193557"/>
                <a:gd name="connsiteY142" fmla="*/ 580734 h 912470"/>
                <a:gd name="connsiteX143" fmla="*/ 810134 w 1193557"/>
                <a:gd name="connsiteY143" fmla="*/ 579425 h 912470"/>
                <a:gd name="connsiteX144" fmla="*/ 827802 w 1193557"/>
                <a:gd name="connsiteY144" fmla="*/ 577462 h 912470"/>
                <a:gd name="connsiteX145" fmla="*/ 869684 w 1193557"/>
                <a:gd name="connsiteY145" fmla="*/ 571573 h 912470"/>
                <a:gd name="connsiteX146" fmla="*/ 912873 w 1193557"/>
                <a:gd name="connsiteY146" fmla="*/ 563066 h 912470"/>
                <a:gd name="connsiteX147" fmla="*/ 982893 w 1193557"/>
                <a:gd name="connsiteY147" fmla="*/ 570918 h 912470"/>
                <a:gd name="connsiteX148" fmla="*/ 1071235 w 1193557"/>
                <a:gd name="connsiteY148" fmla="*/ 616726 h 912470"/>
                <a:gd name="connsiteX149" fmla="*/ 1087595 w 1193557"/>
                <a:gd name="connsiteY149" fmla="*/ 629813 h 912470"/>
                <a:gd name="connsiteX150" fmla="*/ 1056839 w 1193557"/>
                <a:gd name="connsiteY150" fmla="*/ 631122 h 912470"/>
                <a:gd name="connsiteX151" fmla="*/ 955408 w 1193557"/>
                <a:gd name="connsiteY151" fmla="*/ 657952 h 912470"/>
                <a:gd name="connsiteX152" fmla="*/ 863794 w 1193557"/>
                <a:gd name="connsiteY152" fmla="*/ 706377 h 912470"/>
                <a:gd name="connsiteX153" fmla="*/ 781995 w 1193557"/>
                <a:gd name="connsiteY153" fmla="*/ 752839 h 912470"/>
                <a:gd name="connsiteX154" fmla="*/ 759092 w 1193557"/>
                <a:gd name="connsiteY154" fmla="*/ 760037 h 912470"/>
                <a:gd name="connsiteX155" fmla="*/ 763672 w 1193557"/>
                <a:gd name="connsiteY155" fmla="*/ 760037 h 912470"/>
                <a:gd name="connsiteX156" fmla="*/ 770871 w 1193557"/>
                <a:gd name="connsiteY156" fmla="*/ 759382 h 912470"/>
                <a:gd name="connsiteX157" fmla="*/ 878845 w 1193557"/>
                <a:gd name="connsiteY157" fmla="*/ 711612 h 912470"/>
                <a:gd name="connsiteX158" fmla="*/ 906329 w 1193557"/>
                <a:gd name="connsiteY158" fmla="*/ 693944 h 912470"/>
                <a:gd name="connsiteX159" fmla="*/ 1066655 w 1193557"/>
                <a:gd name="connsiteY159" fmla="*/ 646173 h 912470"/>
                <a:gd name="connsiteX160" fmla="*/ 1126204 w 1193557"/>
                <a:gd name="connsiteY160" fmla="*/ 665805 h 912470"/>
                <a:gd name="connsiteX161" fmla="*/ 1135365 w 1193557"/>
                <a:gd name="connsiteY161" fmla="*/ 674312 h 912470"/>
                <a:gd name="connsiteX162" fmla="*/ 1170703 w 1193557"/>
                <a:gd name="connsiteY162" fmla="*/ 720119 h 912470"/>
                <a:gd name="connsiteX163" fmla="*/ 1140601 w 1193557"/>
                <a:gd name="connsiteY163" fmla="*/ 736479 h 912470"/>
                <a:gd name="connsiteX164" fmla="*/ 1121623 w 1193557"/>
                <a:gd name="connsiteY164" fmla="*/ 762654 h 912470"/>
                <a:gd name="connsiteX165" fmla="*/ 1043097 w 1193557"/>
                <a:gd name="connsiteY165" fmla="*/ 844453 h 912470"/>
                <a:gd name="connsiteX166" fmla="*/ 974386 w 1193557"/>
                <a:gd name="connsiteY166" fmla="*/ 880445 h 912470"/>
                <a:gd name="connsiteX167" fmla="*/ 837618 w 1193557"/>
                <a:gd name="connsiteY167" fmla="*/ 895495 h 912470"/>
                <a:gd name="connsiteX168" fmla="*/ 768907 w 1193557"/>
                <a:gd name="connsiteY168" fmla="*/ 888297 h 912470"/>
                <a:gd name="connsiteX169" fmla="*/ 922035 w 1193557"/>
                <a:gd name="connsiteY169" fmla="*/ 911201 h 912470"/>
                <a:gd name="connsiteX170" fmla="*/ 1028046 w 1193557"/>
                <a:gd name="connsiteY170" fmla="*/ 876518 h 912470"/>
                <a:gd name="connsiteX171" fmla="*/ 1124895 w 1193557"/>
                <a:gd name="connsiteY171" fmla="*/ 788830 h 912470"/>
                <a:gd name="connsiteX172" fmla="*/ 1187717 w 1193557"/>
                <a:gd name="connsiteY172" fmla="*/ 732553 h 912470"/>
                <a:gd name="connsiteX173" fmla="*/ 1190989 w 1193557"/>
                <a:gd name="connsiteY173" fmla="*/ 719465 h 912470"/>
                <a:gd name="connsiteX174" fmla="*/ 1153034 w 1193557"/>
                <a:gd name="connsiteY174" fmla="*/ 673003 h 912470"/>
                <a:gd name="connsiteX175" fmla="*/ 244742 w 1193557"/>
                <a:gd name="connsiteY175" fmla="*/ 85361 h 912470"/>
                <a:gd name="connsiteX176" fmla="*/ 242124 w 1193557"/>
                <a:gd name="connsiteY176" fmla="*/ 84053 h 912470"/>
                <a:gd name="connsiteX177" fmla="*/ 242779 w 1193557"/>
                <a:gd name="connsiteY177" fmla="*/ 82744 h 912470"/>
                <a:gd name="connsiteX178" fmla="*/ 246051 w 1193557"/>
                <a:gd name="connsiteY178" fmla="*/ 84053 h 912470"/>
                <a:gd name="connsiteX179" fmla="*/ 244742 w 1193557"/>
                <a:gd name="connsiteY179" fmla="*/ 85361 h 912470"/>
                <a:gd name="connsiteX180" fmla="*/ 601384 w 1193557"/>
                <a:gd name="connsiteY180" fmla="*/ 343845 h 912470"/>
                <a:gd name="connsiteX181" fmla="*/ 598766 w 1193557"/>
                <a:gd name="connsiteY181" fmla="*/ 340573 h 912470"/>
                <a:gd name="connsiteX182" fmla="*/ 600730 w 1193557"/>
                <a:gd name="connsiteY182" fmla="*/ 339265 h 912470"/>
                <a:gd name="connsiteX183" fmla="*/ 602693 w 1193557"/>
                <a:gd name="connsiteY183" fmla="*/ 341228 h 912470"/>
                <a:gd name="connsiteX184" fmla="*/ 601384 w 1193557"/>
                <a:gd name="connsiteY184" fmla="*/ 343845 h 912470"/>
                <a:gd name="connsiteX185" fmla="*/ 439750 w 1193557"/>
                <a:gd name="connsiteY185" fmla="*/ 140985 h 912470"/>
                <a:gd name="connsiteX186" fmla="*/ 422736 w 1193557"/>
                <a:gd name="connsiteY186" fmla="*/ 117427 h 912470"/>
                <a:gd name="connsiteX187" fmla="*/ 449566 w 1193557"/>
                <a:gd name="connsiteY187" fmla="*/ 123970 h 912470"/>
                <a:gd name="connsiteX188" fmla="*/ 527438 w 1193557"/>
                <a:gd name="connsiteY188" fmla="*/ 148183 h 912470"/>
                <a:gd name="connsiteX189" fmla="*/ 621670 w 1193557"/>
                <a:gd name="connsiteY189" fmla="*/ 204460 h 912470"/>
                <a:gd name="connsiteX190" fmla="*/ 658970 w 1193557"/>
                <a:gd name="connsiteY190" fmla="*/ 282987 h 912470"/>
                <a:gd name="connsiteX191" fmla="*/ 658970 w 1193557"/>
                <a:gd name="connsiteY191" fmla="*/ 335993 h 912470"/>
                <a:gd name="connsiteX192" fmla="*/ 652426 w 1193557"/>
                <a:gd name="connsiteY192" fmla="*/ 349735 h 912470"/>
                <a:gd name="connsiteX193" fmla="*/ 640647 w 1193557"/>
                <a:gd name="connsiteY193" fmla="*/ 340573 h 912470"/>
                <a:gd name="connsiteX194" fmla="*/ 602693 w 1193557"/>
                <a:gd name="connsiteY194" fmla="*/ 297384 h 912470"/>
                <a:gd name="connsiteX195" fmla="*/ 439750 w 1193557"/>
                <a:gd name="connsiteY195" fmla="*/ 140985 h 912470"/>
                <a:gd name="connsiteX196" fmla="*/ 731608 w 1193557"/>
                <a:gd name="connsiteY196" fmla="*/ 584661 h 912470"/>
                <a:gd name="connsiteX197" fmla="*/ 821259 w 1193557"/>
                <a:gd name="connsiteY197" fmla="*/ 648791 h 912470"/>
                <a:gd name="connsiteX198" fmla="*/ 819950 w 1193557"/>
                <a:gd name="connsiteY198" fmla="*/ 667114 h 912470"/>
                <a:gd name="connsiteX199" fmla="*/ 802282 w 1193557"/>
                <a:gd name="connsiteY199" fmla="*/ 680201 h 912470"/>
                <a:gd name="connsiteX200" fmla="*/ 716556 w 1193557"/>
                <a:gd name="connsiteY200" fmla="*/ 715538 h 912470"/>
                <a:gd name="connsiteX201" fmla="*/ 639993 w 1193557"/>
                <a:gd name="connsiteY201" fmla="*/ 732553 h 912470"/>
                <a:gd name="connsiteX202" fmla="*/ 621016 w 1193557"/>
                <a:gd name="connsiteY202" fmla="*/ 730589 h 912470"/>
                <a:gd name="connsiteX203" fmla="*/ 562121 w 1193557"/>
                <a:gd name="connsiteY203" fmla="*/ 657952 h 912470"/>
                <a:gd name="connsiteX204" fmla="*/ 511078 w 1193557"/>
                <a:gd name="connsiteY204" fmla="*/ 484539 h 912470"/>
                <a:gd name="connsiteX205" fmla="*/ 507806 w 1193557"/>
                <a:gd name="connsiteY205" fmla="*/ 470142 h 912470"/>
                <a:gd name="connsiteX206" fmla="*/ 522857 w 1193557"/>
                <a:gd name="connsiteY206" fmla="*/ 453783 h 912470"/>
                <a:gd name="connsiteX207" fmla="*/ 579789 w 1193557"/>
                <a:gd name="connsiteY207" fmla="*/ 474723 h 912470"/>
                <a:gd name="connsiteX208" fmla="*/ 731608 w 1193557"/>
                <a:gd name="connsiteY208" fmla="*/ 584661 h 912470"/>
                <a:gd name="connsiteX209" fmla="*/ 769562 w 1193557"/>
                <a:gd name="connsiteY209" fmla="*/ 378528 h 912470"/>
                <a:gd name="connsiteX210" fmla="*/ 778723 w 1193557"/>
                <a:gd name="connsiteY210" fmla="*/ 375910 h 912470"/>
                <a:gd name="connsiteX211" fmla="*/ 852670 w 1193557"/>
                <a:gd name="connsiteY211" fmla="*/ 388998 h 912470"/>
                <a:gd name="connsiteX212" fmla="*/ 861831 w 1193557"/>
                <a:gd name="connsiteY212" fmla="*/ 399468 h 912470"/>
                <a:gd name="connsiteX213" fmla="*/ 865103 w 1193557"/>
                <a:gd name="connsiteY213" fmla="*/ 423026 h 912470"/>
                <a:gd name="connsiteX214" fmla="*/ 865103 w 1193557"/>
                <a:gd name="connsiteY214" fmla="*/ 434151 h 912470"/>
                <a:gd name="connsiteX215" fmla="*/ 854633 w 1193557"/>
                <a:gd name="connsiteY215" fmla="*/ 442004 h 912470"/>
                <a:gd name="connsiteX216" fmla="*/ 827148 w 1193557"/>
                <a:gd name="connsiteY216" fmla="*/ 438077 h 912470"/>
                <a:gd name="connsiteX217" fmla="*/ 807517 w 1193557"/>
                <a:gd name="connsiteY217" fmla="*/ 429570 h 912470"/>
                <a:gd name="connsiteX218" fmla="*/ 772179 w 1193557"/>
                <a:gd name="connsiteY218" fmla="*/ 388344 h 912470"/>
                <a:gd name="connsiteX219" fmla="*/ 769562 w 1193557"/>
                <a:gd name="connsiteY219" fmla="*/ 378528 h 91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1193557" h="912470">
                  <a:moveTo>
                    <a:pt x="1153034" y="673003"/>
                  </a:moveTo>
                  <a:cubicBezTo>
                    <a:pt x="1122932" y="641592"/>
                    <a:pt x="1095448" y="606910"/>
                    <a:pt x="1055530" y="586624"/>
                  </a:cubicBezTo>
                  <a:cubicBezTo>
                    <a:pt x="1037207" y="577462"/>
                    <a:pt x="1019539" y="566992"/>
                    <a:pt x="1001216" y="557176"/>
                  </a:cubicBezTo>
                  <a:cubicBezTo>
                    <a:pt x="995326" y="553904"/>
                    <a:pt x="991400" y="549324"/>
                    <a:pt x="986819" y="544743"/>
                  </a:cubicBezTo>
                  <a:cubicBezTo>
                    <a:pt x="964570" y="519876"/>
                    <a:pt x="956717" y="487811"/>
                    <a:pt x="946901" y="457055"/>
                  </a:cubicBezTo>
                  <a:cubicBezTo>
                    <a:pt x="930542" y="408630"/>
                    <a:pt x="914182" y="360859"/>
                    <a:pt x="891933" y="314398"/>
                  </a:cubicBezTo>
                  <a:cubicBezTo>
                    <a:pt x="869029" y="267282"/>
                    <a:pt x="833692" y="231290"/>
                    <a:pt x="799664" y="193336"/>
                  </a:cubicBezTo>
                  <a:cubicBezTo>
                    <a:pt x="799010" y="192681"/>
                    <a:pt x="798355" y="192027"/>
                    <a:pt x="797701" y="192027"/>
                  </a:cubicBezTo>
                  <a:cubicBezTo>
                    <a:pt x="795738" y="190064"/>
                    <a:pt x="793120" y="188755"/>
                    <a:pt x="790503" y="190718"/>
                  </a:cubicBezTo>
                  <a:cubicBezTo>
                    <a:pt x="787885" y="193336"/>
                    <a:pt x="789848" y="195953"/>
                    <a:pt x="791811" y="197916"/>
                  </a:cubicBezTo>
                  <a:cubicBezTo>
                    <a:pt x="803590" y="209695"/>
                    <a:pt x="810789" y="224092"/>
                    <a:pt x="821913" y="235871"/>
                  </a:cubicBezTo>
                  <a:cubicBezTo>
                    <a:pt x="856596" y="271862"/>
                    <a:pt x="876227" y="316361"/>
                    <a:pt x="897168" y="360205"/>
                  </a:cubicBezTo>
                  <a:cubicBezTo>
                    <a:pt x="899131" y="364131"/>
                    <a:pt x="900440" y="368712"/>
                    <a:pt x="901094" y="373293"/>
                  </a:cubicBezTo>
                  <a:cubicBezTo>
                    <a:pt x="903712" y="388344"/>
                    <a:pt x="909601" y="402086"/>
                    <a:pt x="916145" y="415828"/>
                  </a:cubicBezTo>
                  <a:cubicBezTo>
                    <a:pt x="920072" y="424335"/>
                    <a:pt x="923344" y="432842"/>
                    <a:pt x="925307" y="442004"/>
                  </a:cubicBezTo>
                  <a:cubicBezTo>
                    <a:pt x="935122" y="474723"/>
                    <a:pt x="945593" y="507443"/>
                    <a:pt x="962607" y="537544"/>
                  </a:cubicBezTo>
                  <a:cubicBezTo>
                    <a:pt x="963261" y="538199"/>
                    <a:pt x="963916" y="538853"/>
                    <a:pt x="963916" y="538853"/>
                  </a:cubicBezTo>
                  <a:cubicBezTo>
                    <a:pt x="963261" y="540162"/>
                    <a:pt x="961952" y="539508"/>
                    <a:pt x="961298" y="538853"/>
                  </a:cubicBezTo>
                  <a:cubicBezTo>
                    <a:pt x="961298" y="538853"/>
                    <a:pt x="961298" y="538853"/>
                    <a:pt x="961298" y="538853"/>
                  </a:cubicBezTo>
                  <a:cubicBezTo>
                    <a:pt x="930542" y="529037"/>
                    <a:pt x="899131" y="519222"/>
                    <a:pt x="869029" y="508751"/>
                  </a:cubicBezTo>
                  <a:cubicBezTo>
                    <a:pt x="847434" y="500899"/>
                    <a:pt x="825185" y="493046"/>
                    <a:pt x="804899" y="481921"/>
                  </a:cubicBezTo>
                  <a:cubicBezTo>
                    <a:pt x="799010" y="478649"/>
                    <a:pt x="791157" y="476686"/>
                    <a:pt x="789194" y="470797"/>
                  </a:cubicBezTo>
                  <a:cubicBezTo>
                    <a:pt x="782650" y="453783"/>
                    <a:pt x="777415" y="435460"/>
                    <a:pt x="774143" y="416482"/>
                  </a:cubicBezTo>
                  <a:cubicBezTo>
                    <a:pt x="784613" y="419754"/>
                    <a:pt x="788539" y="428916"/>
                    <a:pt x="796392" y="432842"/>
                  </a:cubicBezTo>
                  <a:cubicBezTo>
                    <a:pt x="812752" y="441349"/>
                    <a:pt x="831074" y="445276"/>
                    <a:pt x="848743" y="451165"/>
                  </a:cubicBezTo>
                  <a:cubicBezTo>
                    <a:pt x="851361" y="451819"/>
                    <a:pt x="853978" y="451819"/>
                    <a:pt x="856596" y="451165"/>
                  </a:cubicBezTo>
                  <a:cubicBezTo>
                    <a:pt x="866412" y="449856"/>
                    <a:pt x="872955" y="445930"/>
                    <a:pt x="871647" y="434805"/>
                  </a:cubicBezTo>
                  <a:cubicBezTo>
                    <a:pt x="870992" y="422372"/>
                    <a:pt x="870338" y="409939"/>
                    <a:pt x="869684" y="397505"/>
                  </a:cubicBezTo>
                  <a:cubicBezTo>
                    <a:pt x="868375" y="383763"/>
                    <a:pt x="862485" y="377219"/>
                    <a:pt x="848743" y="373947"/>
                  </a:cubicBezTo>
                  <a:cubicBezTo>
                    <a:pt x="833038" y="370675"/>
                    <a:pt x="816678" y="368058"/>
                    <a:pt x="800973" y="364786"/>
                  </a:cubicBezTo>
                  <a:cubicBezTo>
                    <a:pt x="790503" y="362823"/>
                    <a:pt x="779378" y="358242"/>
                    <a:pt x="768907" y="362168"/>
                  </a:cubicBezTo>
                  <a:cubicBezTo>
                    <a:pt x="760400" y="365440"/>
                    <a:pt x="757783" y="362823"/>
                    <a:pt x="757129" y="354970"/>
                  </a:cubicBezTo>
                  <a:cubicBezTo>
                    <a:pt x="755820" y="337956"/>
                    <a:pt x="749930" y="322250"/>
                    <a:pt x="746004" y="306545"/>
                  </a:cubicBezTo>
                  <a:cubicBezTo>
                    <a:pt x="730953" y="243724"/>
                    <a:pt x="699542" y="188755"/>
                    <a:pt x="655698" y="141639"/>
                  </a:cubicBezTo>
                  <a:cubicBezTo>
                    <a:pt x="654389" y="140330"/>
                    <a:pt x="653081" y="139021"/>
                    <a:pt x="651772" y="137713"/>
                  </a:cubicBezTo>
                  <a:cubicBezTo>
                    <a:pt x="642610" y="127897"/>
                    <a:pt x="633449" y="118735"/>
                    <a:pt x="621016" y="113500"/>
                  </a:cubicBezTo>
                  <a:cubicBezTo>
                    <a:pt x="621670" y="118735"/>
                    <a:pt x="626251" y="121353"/>
                    <a:pt x="629523" y="125279"/>
                  </a:cubicBezTo>
                  <a:cubicBezTo>
                    <a:pt x="641302" y="139021"/>
                    <a:pt x="653735" y="151455"/>
                    <a:pt x="663551" y="165851"/>
                  </a:cubicBezTo>
                  <a:cubicBezTo>
                    <a:pt x="698233" y="216239"/>
                    <a:pt x="713939" y="274480"/>
                    <a:pt x="728990" y="333375"/>
                  </a:cubicBezTo>
                  <a:cubicBezTo>
                    <a:pt x="734225" y="353007"/>
                    <a:pt x="738151" y="373293"/>
                    <a:pt x="742732" y="392924"/>
                  </a:cubicBezTo>
                  <a:cubicBezTo>
                    <a:pt x="744041" y="398814"/>
                    <a:pt x="745350" y="404703"/>
                    <a:pt x="746658" y="410593"/>
                  </a:cubicBezTo>
                  <a:cubicBezTo>
                    <a:pt x="748622" y="418446"/>
                    <a:pt x="750585" y="426298"/>
                    <a:pt x="752548" y="434151"/>
                  </a:cubicBezTo>
                  <a:cubicBezTo>
                    <a:pt x="753202" y="436769"/>
                    <a:pt x="753857" y="439386"/>
                    <a:pt x="754511" y="442004"/>
                  </a:cubicBezTo>
                  <a:cubicBezTo>
                    <a:pt x="755820" y="445276"/>
                    <a:pt x="756474" y="448548"/>
                    <a:pt x="757783" y="451819"/>
                  </a:cubicBezTo>
                  <a:lnTo>
                    <a:pt x="757783" y="451819"/>
                  </a:lnTo>
                  <a:cubicBezTo>
                    <a:pt x="757783" y="452474"/>
                    <a:pt x="758437" y="453783"/>
                    <a:pt x="758437" y="454437"/>
                  </a:cubicBezTo>
                  <a:cubicBezTo>
                    <a:pt x="757783" y="454437"/>
                    <a:pt x="756474" y="453783"/>
                    <a:pt x="755820" y="453783"/>
                  </a:cubicBezTo>
                  <a:cubicBezTo>
                    <a:pt x="755820" y="453783"/>
                    <a:pt x="755820" y="453783"/>
                    <a:pt x="755820" y="453783"/>
                  </a:cubicBezTo>
                  <a:cubicBezTo>
                    <a:pt x="708049" y="427607"/>
                    <a:pt x="660933" y="400777"/>
                    <a:pt x="615781" y="370675"/>
                  </a:cubicBezTo>
                  <a:cubicBezTo>
                    <a:pt x="605965" y="364131"/>
                    <a:pt x="605965" y="352352"/>
                    <a:pt x="603347" y="342536"/>
                  </a:cubicBezTo>
                  <a:cubicBezTo>
                    <a:pt x="614472" y="347772"/>
                    <a:pt x="624288" y="354315"/>
                    <a:pt x="635412" y="358896"/>
                  </a:cubicBezTo>
                  <a:cubicBezTo>
                    <a:pt x="655698" y="366749"/>
                    <a:pt x="670095" y="356933"/>
                    <a:pt x="670749" y="335993"/>
                  </a:cubicBezTo>
                  <a:cubicBezTo>
                    <a:pt x="670749" y="330103"/>
                    <a:pt x="672058" y="323559"/>
                    <a:pt x="672058" y="317670"/>
                  </a:cubicBezTo>
                  <a:cubicBezTo>
                    <a:pt x="672058" y="294766"/>
                    <a:pt x="670749" y="271208"/>
                    <a:pt x="664860" y="248959"/>
                  </a:cubicBezTo>
                  <a:cubicBezTo>
                    <a:pt x="654389" y="211004"/>
                    <a:pt x="624942" y="188755"/>
                    <a:pt x="594840" y="167815"/>
                  </a:cubicBezTo>
                  <a:cubicBezTo>
                    <a:pt x="552959" y="139021"/>
                    <a:pt x="503880" y="128551"/>
                    <a:pt x="457418" y="110228"/>
                  </a:cubicBezTo>
                  <a:cubicBezTo>
                    <a:pt x="447602" y="106302"/>
                    <a:pt x="437132" y="104993"/>
                    <a:pt x="426662" y="105648"/>
                  </a:cubicBezTo>
                  <a:cubicBezTo>
                    <a:pt x="415537" y="105648"/>
                    <a:pt x="409648" y="112191"/>
                    <a:pt x="408993" y="122662"/>
                  </a:cubicBezTo>
                  <a:cubicBezTo>
                    <a:pt x="408339" y="129206"/>
                    <a:pt x="410302" y="135749"/>
                    <a:pt x="414229" y="141639"/>
                  </a:cubicBezTo>
                  <a:cubicBezTo>
                    <a:pt x="432552" y="167160"/>
                    <a:pt x="450220" y="192681"/>
                    <a:pt x="470506" y="216239"/>
                  </a:cubicBezTo>
                  <a:cubicBezTo>
                    <a:pt x="499954" y="250268"/>
                    <a:pt x="534636" y="279061"/>
                    <a:pt x="566701" y="309817"/>
                  </a:cubicBezTo>
                  <a:cubicBezTo>
                    <a:pt x="568664" y="311780"/>
                    <a:pt x="570628" y="313743"/>
                    <a:pt x="571282" y="316361"/>
                  </a:cubicBezTo>
                  <a:cubicBezTo>
                    <a:pt x="573245" y="326177"/>
                    <a:pt x="579789" y="333375"/>
                    <a:pt x="585678" y="341228"/>
                  </a:cubicBezTo>
                  <a:cubicBezTo>
                    <a:pt x="588296" y="345154"/>
                    <a:pt x="592222" y="348426"/>
                    <a:pt x="592877" y="354315"/>
                  </a:cubicBezTo>
                  <a:cubicBezTo>
                    <a:pt x="586987" y="354315"/>
                    <a:pt x="583061" y="351044"/>
                    <a:pt x="578480" y="348426"/>
                  </a:cubicBezTo>
                  <a:cubicBezTo>
                    <a:pt x="541180" y="324214"/>
                    <a:pt x="507806" y="294766"/>
                    <a:pt x="471815" y="268590"/>
                  </a:cubicBezTo>
                  <a:cubicBezTo>
                    <a:pt x="440404" y="245032"/>
                    <a:pt x="417501" y="213622"/>
                    <a:pt x="401141" y="178285"/>
                  </a:cubicBezTo>
                  <a:cubicBezTo>
                    <a:pt x="386744" y="148183"/>
                    <a:pt x="367767" y="121353"/>
                    <a:pt x="353370" y="91251"/>
                  </a:cubicBezTo>
                  <a:cubicBezTo>
                    <a:pt x="349444" y="82744"/>
                    <a:pt x="342246" y="74891"/>
                    <a:pt x="336356" y="67039"/>
                  </a:cubicBezTo>
                  <a:cubicBezTo>
                    <a:pt x="334393" y="64421"/>
                    <a:pt x="332430" y="60495"/>
                    <a:pt x="325886" y="61803"/>
                  </a:cubicBezTo>
                  <a:cubicBezTo>
                    <a:pt x="327849" y="68347"/>
                    <a:pt x="329158" y="74891"/>
                    <a:pt x="332430" y="80126"/>
                  </a:cubicBezTo>
                  <a:cubicBezTo>
                    <a:pt x="348790" y="106956"/>
                    <a:pt x="356642" y="139021"/>
                    <a:pt x="376274" y="164543"/>
                  </a:cubicBezTo>
                  <a:cubicBezTo>
                    <a:pt x="380200" y="169123"/>
                    <a:pt x="382818" y="175013"/>
                    <a:pt x="384127" y="180902"/>
                  </a:cubicBezTo>
                  <a:cubicBezTo>
                    <a:pt x="385435" y="182211"/>
                    <a:pt x="386090" y="183520"/>
                    <a:pt x="384781" y="184829"/>
                  </a:cubicBezTo>
                  <a:cubicBezTo>
                    <a:pt x="384127" y="184829"/>
                    <a:pt x="382818" y="184174"/>
                    <a:pt x="382164" y="184174"/>
                  </a:cubicBezTo>
                  <a:cubicBezTo>
                    <a:pt x="382164" y="184174"/>
                    <a:pt x="382164" y="184174"/>
                    <a:pt x="382164" y="184174"/>
                  </a:cubicBezTo>
                  <a:cubicBezTo>
                    <a:pt x="367113" y="172395"/>
                    <a:pt x="355334" y="157344"/>
                    <a:pt x="343554" y="142293"/>
                  </a:cubicBezTo>
                  <a:cubicBezTo>
                    <a:pt x="341591" y="140330"/>
                    <a:pt x="340282" y="138367"/>
                    <a:pt x="338319" y="135749"/>
                  </a:cubicBezTo>
                  <a:cubicBezTo>
                    <a:pt x="316725" y="108919"/>
                    <a:pt x="291203" y="86670"/>
                    <a:pt x="261101" y="69656"/>
                  </a:cubicBezTo>
                  <a:cubicBezTo>
                    <a:pt x="215948" y="44135"/>
                    <a:pt x="166215" y="29738"/>
                    <a:pt x="117790" y="14033"/>
                  </a:cubicBezTo>
                  <a:cubicBezTo>
                    <a:pt x="101430" y="8798"/>
                    <a:pt x="85071" y="4217"/>
                    <a:pt x="68057" y="3563"/>
                  </a:cubicBezTo>
                  <a:cubicBezTo>
                    <a:pt x="56932" y="2908"/>
                    <a:pt x="45807" y="945"/>
                    <a:pt x="34683" y="291"/>
                  </a:cubicBezTo>
                  <a:cubicBezTo>
                    <a:pt x="23558" y="-364"/>
                    <a:pt x="12434" y="291"/>
                    <a:pt x="1309" y="291"/>
                  </a:cubicBezTo>
                  <a:cubicBezTo>
                    <a:pt x="655" y="2254"/>
                    <a:pt x="655" y="4217"/>
                    <a:pt x="0" y="6180"/>
                  </a:cubicBezTo>
                  <a:cubicBezTo>
                    <a:pt x="85071" y="16651"/>
                    <a:pt x="166869" y="35628"/>
                    <a:pt x="240161" y="80781"/>
                  </a:cubicBezTo>
                  <a:cubicBezTo>
                    <a:pt x="237544" y="82090"/>
                    <a:pt x="235580" y="82744"/>
                    <a:pt x="234272" y="82090"/>
                  </a:cubicBezTo>
                  <a:cubicBezTo>
                    <a:pt x="196317" y="72928"/>
                    <a:pt x="157053" y="70310"/>
                    <a:pt x="119754" y="59840"/>
                  </a:cubicBezTo>
                  <a:cubicBezTo>
                    <a:pt x="116482" y="59186"/>
                    <a:pt x="110592" y="55260"/>
                    <a:pt x="108629" y="61149"/>
                  </a:cubicBezTo>
                  <a:cubicBezTo>
                    <a:pt x="107320" y="65730"/>
                    <a:pt x="112555" y="67039"/>
                    <a:pt x="116482" y="68347"/>
                  </a:cubicBezTo>
                  <a:cubicBezTo>
                    <a:pt x="140039" y="78163"/>
                    <a:pt x="164906" y="84053"/>
                    <a:pt x="189773" y="88633"/>
                  </a:cubicBezTo>
                  <a:cubicBezTo>
                    <a:pt x="213985" y="93214"/>
                    <a:pt x="238198" y="97795"/>
                    <a:pt x="261756" y="106956"/>
                  </a:cubicBezTo>
                  <a:cubicBezTo>
                    <a:pt x="278115" y="113500"/>
                    <a:pt x="295784" y="118735"/>
                    <a:pt x="307563" y="133132"/>
                  </a:cubicBezTo>
                  <a:cubicBezTo>
                    <a:pt x="329812" y="159962"/>
                    <a:pt x="352062" y="187446"/>
                    <a:pt x="376274" y="212967"/>
                  </a:cubicBezTo>
                  <a:cubicBezTo>
                    <a:pt x="376928" y="214276"/>
                    <a:pt x="378892" y="215585"/>
                    <a:pt x="378892" y="216239"/>
                  </a:cubicBezTo>
                  <a:cubicBezTo>
                    <a:pt x="376928" y="218857"/>
                    <a:pt x="374965" y="216894"/>
                    <a:pt x="373002" y="215585"/>
                  </a:cubicBezTo>
                  <a:cubicBezTo>
                    <a:pt x="373002" y="215585"/>
                    <a:pt x="373002" y="215585"/>
                    <a:pt x="373002" y="215585"/>
                  </a:cubicBezTo>
                  <a:cubicBezTo>
                    <a:pt x="352062" y="209041"/>
                    <a:pt x="332430" y="199225"/>
                    <a:pt x="311490" y="194644"/>
                  </a:cubicBezTo>
                  <a:cubicBezTo>
                    <a:pt x="308218" y="193990"/>
                    <a:pt x="305600" y="193336"/>
                    <a:pt x="302328" y="192681"/>
                  </a:cubicBezTo>
                  <a:cubicBezTo>
                    <a:pt x="282696" y="189409"/>
                    <a:pt x="264373" y="184174"/>
                    <a:pt x="246705" y="175013"/>
                  </a:cubicBezTo>
                  <a:cubicBezTo>
                    <a:pt x="246051" y="177630"/>
                    <a:pt x="246051" y="179594"/>
                    <a:pt x="245396" y="182211"/>
                  </a:cubicBezTo>
                  <a:cubicBezTo>
                    <a:pt x="255866" y="188755"/>
                    <a:pt x="266337" y="195299"/>
                    <a:pt x="278115" y="199880"/>
                  </a:cubicBezTo>
                  <a:cubicBezTo>
                    <a:pt x="282042" y="201188"/>
                    <a:pt x="285968" y="202497"/>
                    <a:pt x="289895" y="203806"/>
                  </a:cubicBezTo>
                  <a:cubicBezTo>
                    <a:pt x="338974" y="216239"/>
                    <a:pt x="382818" y="241106"/>
                    <a:pt x="427971" y="263355"/>
                  </a:cubicBezTo>
                  <a:cubicBezTo>
                    <a:pt x="432552" y="265319"/>
                    <a:pt x="435824" y="269245"/>
                    <a:pt x="439750" y="272517"/>
                  </a:cubicBezTo>
                  <a:cubicBezTo>
                    <a:pt x="485557" y="309163"/>
                    <a:pt x="530055" y="347772"/>
                    <a:pt x="581098" y="377873"/>
                  </a:cubicBezTo>
                  <a:cubicBezTo>
                    <a:pt x="584370" y="379837"/>
                    <a:pt x="587642" y="381145"/>
                    <a:pt x="589605" y="385072"/>
                  </a:cubicBezTo>
                  <a:cubicBezTo>
                    <a:pt x="572591" y="387035"/>
                    <a:pt x="555577" y="388344"/>
                    <a:pt x="539871" y="391616"/>
                  </a:cubicBezTo>
                  <a:cubicBezTo>
                    <a:pt x="489484" y="402740"/>
                    <a:pt x="438441" y="407321"/>
                    <a:pt x="386744" y="399468"/>
                  </a:cubicBezTo>
                  <a:cubicBezTo>
                    <a:pt x="379546" y="398160"/>
                    <a:pt x="373002" y="397505"/>
                    <a:pt x="365804" y="396196"/>
                  </a:cubicBezTo>
                  <a:cubicBezTo>
                    <a:pt x="384781" y="406667"/>
                    <a:pt x="404413" y="412556"/>
                    <a:pt x="425353" y="414519"/>
                  </a:cubicBezTo>
                  <a:cubicBezTo>
                    <a:pt x="462653" y="417791"/>
                    <a:pt x="499299" y="416482"/>
                    <a:pt x="535945" y="407975"/>
                  </a:cubicBezTo>
                  <a:cubicBezTo>
                    <a:pt x="556886" y="403395"/>
                    <a:pt x="579135" y="402086"/>
                    <a:pt x="600730" y="401432"/>
                  </a:cubicBezTo>
                  <a:cubicBezTo>
                    <a:pt x="606619" y="401432"/>
                    <a:pt x="611854" y="396851"/>
                    <a:pt x="619053" y="401432"/>
                  </a:cubicBezTo>
                  <a:cubicBezTo>
                    <a:pt x="639338" y="414519"/>
                    <a:pt x="660279" y="425644"/>
                    <a:pt x="680565" y="438077"/>
                  </a:cubicBezTo>
                  <a:cubicBezTo>
                    <a:pt x="704123" y="452474"/>
                    <a:pt x="727681" y="467525"/>
                    <a:pt x="753857" y="481267"/>
                  </a:cubicBezTo>
                  <a:cubicBezTo>
                    <a:pt x="717865" y="487157"/>
                    <a:pt x="683837" y="489120"/>
                    <a:pt x="651117" y="500899"/>
                  </a:cubicBezTo>
                  <a:cubicBezTo>
                    <a:pt x="642610" y="503516"/>
                    <a:pt x="636066" y="500899"/>
                    <a:pt x="629523" y="495664"/>
                  </a:cubicBezTo>
                  <a:cubicBezTo>
                    <a:pt x="609237" y="479304"/>
                    <a:pt x="588296" y="464907"/>
                    <a:pt x="566047" y="451165"/>
                  </a:cubicBezTo>
                  <a:cubicBezTo>
                    <a:pt x="550342" y="441349"/>
                    <a:pt x="533327" y="437423"/>
                    <a:pt x="515004" y="438077"/>
                  </a:cubicBezTo>
                  <a:cubicBezTo>
                    <a:pt x="502571" y="438732"/>
                    <a:pt x="494064" y="445930"/>
                    <a:pt x="492755" y="458363"/>
                  </a:cubicBezTo>
                  <a:cubicBezTo>
                    <a:pt x="492101" y="466216"/>
                    <a:pt x="492101" y="474723"/>
                    <a:pt x="494719" y="482576"/>
                  </a:cubicBezTo>
                  <a:cubicBezTo>
                    <a:pt x="499299" y="497627"/>
                    <a:pt x="503226" y="512023"/>
                    <a:pt x="508461" y="527074"/>
                  </a:cubicBezTo>
                  <a:cubicBezTo>
                    <a:pt x="511733" y="536236"/>
                    <a:pt x="509115" y="538853"/>
                    <a:pt x="499954" y="538853"/>
                  </a:cubicBezTo>
                  <a:cubicBezTo>
                    <a:pt x="479668" y="538853"/>
                    <a:pt x="460036" y="538853"/>
                    <a:pt x="439750" y="539508"/>
                  </a:cubicBezTo>
                  <a:cubicBezTo>
                    <a:pt x="432552" y="539508"/>
                    <a:pt x="425353" y="539508"/>
                    <a:pt x="417501" y="539508"/>
                  </a:cubicBezTo>
                  <a:cubicBezTo>
                    <a:pt x="420118" y="544743"/>
                    <a:pt x="422736" y="544743"/>
                    <a:pt x="425353" y="544743"/>
                  </a:cubicBezTo>
                  <a:cubicBezTo>
                    <a:pt x="451529" y="549324"/>
                    <a:pt x="477704" y="552595"/>
                    <a:pt x="503880" y="549978"/>
                  </a:cubicBezTo>
                  <a:cubicBezTo>
                    <a:pt x="513041" y="548669"/>
                    <a:pt x="516968" y="550632"/>
                    <a:pt x="518931" y="560448"/>
                  </a:cubicBezTo>
                  <a:cubicBezTo>
                    <a:pt x="526783" y="593822"/>
                    <a:pt x="536599" y="627196"/>
                    <a:pt x="545107" y="659915"/>
                  </a:cubicBezTo>
                  <a:cubicBezTo>
                    <a:pt x="552959" y="690017"/>
                    <a:pt x="568664" y="714230"/>
                    <a:pt x="592222" y="733861"/>
                  </a:cubicBezTo>
                  <a:cubicBezTo>
                    <a:pt x="623633" y="758728"/>
                    <a:pt x="658970" y="769853"/>
                    <a:pt x="697579" y="753493"/>
                  </a:cubicBezTo>
                  <a:cubicBezTo>
                    <a:pt x="716556" y="745640"/>
                    <a:pt x="735534" y="739096"/>
                    <a:pt x="755165" y="732553"/>
                  </a:cubicBezTo>
                  <a:cubicBezTo>
                    <a:pt x="779378" y="724045"/>
                    <a:pt x="803590" y="716847"/>
                    <a:pt x="825185" y="702451"/>
                  </a:cubicBezTo>
                  <a:cubicBezTo>
                    <a:pt x="844817" y="689363"/>
                    <a:pt x="856596" y="670386"/>
                    <a:pt x="846780" y="653371"/>
                  </a:cubicBezTo>
                  <a:cubicBezTo>
                    <a:pt x="833038" y="629159"/>
                    <a:pt x="814060" y="610836"/>
                    <a:pt x="790503" y="596440"/>
                  </a:cubicBezTo>
                  <a:cubicBezTo>
                    <a:pt x="752548" y="574190"/>
                    <a:pt x="713939" y="551287"/>
                    <a:pt x="675330" y="529037"/>
                  </a:cubicBezTo>
                  <a:cubicBezTo>
                    <a:pt x="672713" y="527729"/>
                    <a:pt x="669441" y="527074"/>
                    <a:pt x="669441" y="522494"/>
                  </a:cubicBezTo>
                  <a:cubicBezTo>
                    <a:pt x="703469" y="517258"/>
                    <a:pt x="736188" y="506788"/>
                    <a:pt x="768907" y="497627"/>
                  </a:cubicBezTo>
                  <a:cubicBezTo>
                    <a:pt x="775451" y="495664"/>
                    <a:pt x="781341" y="496972"/>
                    <a:pt x="787885" y="500244"/>
                  </a:cubicBezTo>
                  <a:cubicBezTo>
                    <a:pt x="806208" y="510715"/>
                    <a:pt x="825839" y="517258"/>
                    <a:pt x="845471" y="525111"/>
                  </a:cubicBezTo>
                  <a:cubicBezTo>
                    <a:pt x="865757" y="532964"/>
                    <a:pt x="886698" y="540162"/>
                    <a:pt x="910256" y="546706"/>
                  </a:cubicBezTo>
                  <a:cubicBezTo>
                    <a:pt x="870338" y="556522"/>
                    <a:pt x="833038" y="564374"/>
                    <a:pt x="795738" y="571573"/>
                  </a:cubicBezTo>
                  <a:cubicBezTo>
                    <a:pt x="792466" y="574845"/>
                    <a:pt x="792466" y="578117"/>
                    <a:pt x="797047" y="580734"/>
                  </a:cubicBezTo>
                  <a:cubicBezTo>
                    <a:pt x="801627" y="580080"/>
                    <a:pt x="805553" y="579425"/>
                    <a:pt x="810134" y="579425"/>
                  </a:cubicBezTo>
                  <a:cubicBezTo>
                    <a:pt x="816024" y="578771"/>
                    <a:pt x="821913" y="578117"/>
                    <a:pt x="827802" y="577462"/>
                  </a:cubicBezTo>
                  <a:cubicBezTo>
                    <a:pt x="841545" y="575499"/>
                    <a:pt x="855942" y="573536"/>
                    <a:pt x="869684" y="571573"/>
                  </a:cubicBezTo>
                  <a:cubicBezTo>
                    <a:pt x="884080" y="568955"/>
                    <a:pt x="898477" y="566338"/>
                    <a:pt x="912873" y="563066"/>
                  </a:cubicBezTo>
                  <a:cubicBezTo>
                    <a:pt x="937086" y="557176"/>
                    <a:pt x="960644" y="559139"/>
                    <a:pt x="982893" y="570918"/>
                  </a:cubicBezTo>
                  <a:cubicBezTo>
                    <a:pt x="1012340" y="585969"/>
                    <a:pt x="1041788" y="601020"/>
                    <a:pt x="1071235" y="616726"/>
                  </a:cubicBezTo>
                  <a:cubicBezTo>
                    <a:pt x="1077125" y="619998"/>
                    <a:pt x="1082360" y="623924"/>
                    <a:pt x="1087595" y="629813"/>
                  </a:cubicBezTo>
                  <a:cubicBezTo>
                    <a:pt x="1076470" y="630468"/>
                    <a:pt x="1066655" y="629813"/>
                    <a:pt x="1056839" y="631122"/>
                  </a:cubicBezTo>
                  <a:cubicBezTo>
                    <a:pt x="1021502" y="635048"/>
                    <a:pt x="988128" y="646828"/>
                    <a:pt x="955408" y="657952"/>
                  </a:cubicBezTo>
                  <a:cubicBezTo>
                    <a:pt x="922689" y="669077"/>
                    <a:pt x="891278" y="683473"/>
                    <a:pt x="863794" y="706377"/>
                  </a:cubicBezTo>
                  <a:cubicBezTo>
                    <a:pt x="839582" y="726663"/>
                    <a:pt x="812097" y="743023"/>
                    <a:pt x="781995" y="752839"/>
                  </a:cubicBezTo>
                  <a:cubicBezTo>
                    <a:pt x="774797" y="755456"/>
                    <a:pt x="766944" y="756111"/>
                    <a:pt x="759092" y="760037"/>
                  </a:cubicBezTo>
                  <a:cubicBezTo>
                    <a:pt x="761055" y="760037"/>
                    <a:pt x="762364" y="760037"/>
                    <a:pt x="763672" y="760037"/>
                  </a:cubicBezTo>
                  <a:cubicBezTo>
                    <a:pt x="766290" y="760037"/>
                    <a:pt x="768253" y="760037"/>
                    <a:pt x="770871" y="759382"/>
                  </a:cubicBezTo>
                  <a:cubicBezTo>
                    <a:pt x="812752" y="756765"/>
                    <a:pt x="844817" y="732553"/>
                    <a:pt x="878845" y="711612"/>
                  </a:cubicBezTo>
                  <a:cubicBezTo>
                    <a:pt x="888006" y="705723"/>
                    <a:pt x="896513" y="698524"/>
                    <a:pt x="906329" y="693944"/>
                  </a:cubicBezTo>
                  <a:cubicBezTo>
                    <a:pt x="957372" y="670386"/>
                    <a:pt x="1011031" y="654680"/>
                    <a:pt x="1066655" y="646173"/>
                  </a:cubicBezTo>
                  <a:cubicBezTo>
                    <a:pt x="1089558" y="642901"/>
                    <a:pt x="1111808" y="642901"/>
                    <a:pt x="1126204" y="665805"/>
                  </a:cubicBezTo>
                  <a:cubicBezTo>
                    <a:pt x="1128167" y="669077"/>
                    <a:pt x="1132748" y="671694"/>
                    <a:pt x="1135365" y="674312"/>
                  </a:cubicBezTo>
                  <a:cubicBezTo>
                    <a:pt x="1149108" y="687400"/>
                    <a:pt x="1159578" y="702451"/>
                    <a:pt x="1170703" y="720119"/>
                  </a:cubicBezTo>
                  <a:cubicBezTo>
                    <a:pt x="1156306" y="720119"/>
                    <a:pt x="1147145" y="727317"/>
                    <a:pt x="1140601" y="736479"/>
                  </a:cubicBezTo>
                  <a:cubicBezTo>
                    <a:pt x="1134057" y="744986"/>
                    <a:pt x="1126858" y="753493"/>
                    <a:pt x="1121623" y="762654"/>
                  </a:cubicBezTo>
                  <a:cubicBezTo>
                    <a:pt x="1103301" y="797991"/>
                    <a:pt x="1075816" y="823513"/>
                    <a:pt x="1043097" y="844453"/>
                  </a:cubicBezTo>
                  <a:cubicBezTo>
                    <a:pt x="1020847" y="858195"/>
                    <a:pt x="999253" y="871937"/>
                    <a:pt x="974386" y="880445"/>
                  </a:cubicBezTo>
                  <a:cubicBezTo>
                    <a:pt x="929887" y="896804"/>
                    <a:pt x="884080" y="900076"/>
                    <a:pt x="837618" y="895495"/>
                  </a:cubicBezTo>
                  <a:cubicBezTo>
                    <a:pt x="814715" y="893532"/>
                    <a:pt x="791811" y="889606"/>
                    <a:pt x="768907" y="888297"/>
                  </a:cubicBezTo>
                  <a:cubicBezTo>
                    <a:pt x="817987" y="907929"/>
                    <a:pt x="869029" y="915782"/>
                    <a:pt x="922035" y="911201"/>
                  </a:cubicBezTo>
                  <a:cubicBezTo>
                    <a:pt x="959335" y="907929"/>
                    <a:pt x="995326" y="896150"/>
                    <a:pt x="1028046" y="876518"/>
                  </a:cubicBezTo>
                  <a:cubicBezTo>
                    <a:pt x="1066655" y="853615"/>
                    <a:pt x="1101992" y="828748"/>
                    <a:pt x="1124895" y="788830"/>
                  </a:cubicBezTo>
                  <a:cubicBezTo>
                    <a:pt x="1139946" y="763309"/>
                    <a:pt x="1160233" y="744332"/>
                    <a:pt x="1187717" y="732553"/>
                  </a:cubicBezTo>
                  <a:cubicBezTo>
                    <a:pt x="1195569" y="729281"/>
                    <a:pt x="1194261" y="725354"/>
                    <a:pt x="1190989" y="719465"/>
                  </a:cubicBezTo>
                  <a:cubicBezTo>
                    <a:pt x="1179864" y="701142"/>
                    <a:pt x="1166122" y="687400"/>
                    <a:pt x="1153034" y="673003"/>
                  </a:cubicBezTo>
                  <a:close/>
                  <a:moveTo>
                    <a:pt x="244742" y="85361"/>
                  </a:moveTo>
                  <a:cubicBezTo>
                    <a:pt x="244088" y="85361"/>
                    <a:pt x="242779" y="84707"/>
                    <a:pt x="242124" y="84053"/>
                  </a:cubicBezTo>
                  <a:cubicBezTo>
                    <a:pt x="242124" y="84053"/>
                    <a:pt x="242779" y="82090"/>
                    <a:pt x="242779" y="82744"/>
                  </a:cubicBezTo>
                  <a:cubicBezTo>
                    <a:pt x="244088" y="82744"/>
                    <a:pt x="244742" y="83398"/>
                    <a:pt x="246051" y="84053"/>
                  </a:cubicBezTo>
                  <a:cubicBezTo>
                    <a:pt x="244742" y="84053"/>
                    <a:pt x="244742" y="85361"/>
                    <a:pt x="244742" y="85361"/>
                  </a:cubicBezTo>
                  <a:close/>
                  <a:moveTo>
                    <a:pt x="601384" y="343845"/>
                  </a:moveTo>
                  <a:cubicBezTo>
                    <a:pt x="600730" y="342536"/>
                    <a:pt x="599421" y="341882"/>
                    <a:pt x="598766" y="340573"/>
                  </a:cubicBezTo>
                  <a:cubicBezTo>
                    <a:pt x="598112" y="339265"/>
                    <a:pt x="599421" y="338610"/>
                    <a:pt x="600730" y="339265"/>
                  </a:cubicBezTo>
                  <a:cubicBezTo>
                    <a:pt x="601384" y="339919"/>
                    <a:pt x="602693" y="340573"/>
                    <a:pt x="602693" y="341228"/>
                  </a:cubicBezTo>
                  <a:cubicBezTo>
                    <a:pt x="603347" y="343191"/>
                    <a:pt x="602038" y="343191"/>
                    <a:pt x="601384" y="343845"/>
                  </a:cubicBezTo>
                  <a:close/>
                  <a:moveTo>
                    <a:pt x="439750" y="140985"/>
                  </a:moveTo>
                  <a:cubicBezTo>
                    <a:pt x="433860" y="133786"/>
                    <a:pt x="427317" y="127897"/>
                    <a:pt x="422736" y="117427"/>
                  </a:cubicBezTo>
                  <a:cubicBezTo>
                    <a:pt x="432552" y="119390"/>
                    <a:pt x="441713" y="120044"/>
                    <a:pt x="449566" y="123970"/>
                  </a:cubicBezTo>
                  <a:cubicBezTo>
                    <a:pt x="474432" y="135095"/>
                    <a:pt x="500608" y="142948"/>
                    <a:pt x="527438" y="148183"/>
                  </a:cubicBezTo>
                  <a:cubicBezTo>
                    <a:pt x="564738" y="156036"/>
                    <a:pt x="593531" y="179594"/>
                    <a:pt x="621670" y="204460"/>
                  </a:cubicBezTo>
                  <a:cubicBezTo>
                    <a:pt x="645882" y="225401"/>
                    <a:pt x="659625" y="250268"/>
                    <a:pt x="658970" y="282987"/>
                  </a:cubicBezTo>
                  <a:cubicBezTo>
                    <a:pt x="658316" y="300656"/>
                    <a:pt x="660933" y="318324"/>
                    <a:pt x="658970" y="335993"/>
                  </a:cubicBezTo>
                  <a:cubicBezTo>
                    <a:pt x="658316" y="341228"/>
                    <a:pt x="658316" y="347772"/>
                    <a:pt x="652426" y="349735"/>
                  </a:cubicBezTo>
                  <a:cubicBezTo>
                    <a:pt x="645882" y="351044"/>
                    <a:pt x="643919" y="344500"/>
                    <a:pt x="640647" y="340573"/>
                  </a:cubicBezTo>
                  <a:cubicBezTo>
                    <a:pt x="629523" y="324868"/>
                    <a:pt x="617089" y="310471"/>
                    <a:pt x="602693" y="297384"/>
                  </a:cubicBezTo>
                  <a:cubicBezTo>
                    <a:pt x="547070" y="246996"/>
                    <a:pt x="488829" y="198571"/>
                    <a:pt x="439750" y="140985"/>
                  </a:cubicBezTo>
                  <a:close/>
                  <a:moveTo>
                    <a:pt x="731608" y="584661"/>
                  </a:moveTo>
                  <a:cubicBezTo>
                    <a:pt x="761709" y="605601"/>
                    <a:pt x="791157" y="627196"/>
                    <a:pt x="821259" y="648791"/>
                  </a:cubicBezTo>
                  <a:cubicBezTo>
                    <a:pt x="833038" y="657298"/>
                    <a:pt x="832383" y="658607"/>
                    <a:pt x="819950" y="667114"/>
                  </a:cubicBezTo>
                  <a:cubicBezTo>
                    <a:pt x="814060" y="671040"/>
                    <a:pt x="808171" y="676275"/>
                    <a:pt x="802282" y="680201"/>
                  </a:cubicBezTo>
                  <a:cubicBezTo>
                    <a:pt x="776760" y="699179"/>
                    <a:pt x="747313" y="708995"/>
                    <a:pt x="716556" y="715538"/>
                  </a:cubicBezTo>
                  <a:cubicBezTo>
                    <a:pt x="691035" y="721428"/>
                    <a:pt x="664860" y="723391"/>
                    <a:pt x="639993" y="732553"/>
                  </a:cubicBezTo>
                  <a:cubicBezTo>
                    <a:pt x="633449" y="735170"/>
                    <a:pt x="627560" y="733861"/>
                    <a:pt x="621016" y="730589"/>
                  </a:cubicBezTo>
                  <a:cubicBezTo>
                    <a:pt x="591568" y="714230"/>
                    <a:pt x="571936" y="690017"/>
                    <a:pt x="562121" y="657952"/>
                  </a:cubicBezTo>
                  <a:cubicBezTo>
                    <a:pt x="545107" y="600366"/>
                    <a:pt x="530710" y="541471"/>
                    <a:pt x="511078" y="484539"/>
                  </a:cubicBezTo>
                  <a:cubicBezTo>
                    <a:pt x="509115" y="479304"/>
                    <a:pt x="508461" y="473414"/>
                    <a:pt x="507806" y="470142"/>
                  </a:cubicBezTo>
                  <a:cubicBezTo>
                    <a:pt x="507806" y="456400"/>
                    <a:pt x="511078" y="453128"/>
                    <a:pt x="522857" y="453783"/>
                  </a:cubicBezTo>
                  <a:cubicBezTo>
                    <a:pt x="543798" y="455091"/>
                    <a:pt x="562775" y="462944"/>
                    <a:pt x="579789" y="474723"/>
                  </a:cubicBezTo>
                  <a:cubicBezTo>
                    <a:pt x="630177" y="511369"/>
                    <a:pt x="680565" y="548669"/>
                    <a:pt x="731608" y="584661"/>
                  </a:cubicBezTo>
                  <a:close/>
                  <a:moveTo>
                    <a:pt x="769562" y="378528"/>
                  </a:moveTo>
                  <a:cubicBezTo>
                    <a:pt x="771525" y="374602"/>
                    <a:pt x="775451" y="375256"/>
                    <a:pt x="778723" y="375910"/>
                  </a:cubicBezTo>
                  <a:cubicBezTo>
                    <a:pt x="803590" y="379182"/>
                    <a:pt x="827802" y="383763"/>
                    <a:pt x="852670" y="388998"/>
                  </a:cubicBezTo>
                  <a:cubicBezTo>
                    <a:pt x="858559" y="390307"/>
                    <a:pt x="860522" y="394888"/>
                    <a:pt x="861831" y="399468"/>
                  </a:cubicBezTo>
                  <a:cubicBezTo>
                    <a:pt x="863140" y="407975"/>
                    <a:pt x="865757" y="415828"/>
                    <a:pt x="865103" y="423026"/>
                  </a:cubicBezTo>
                  <a:cubicBezTo>
                    <a:pt x="865103" y="428261"/>
                    <a:pt x="865103" y="430879"/>
                    <a:pt x="865103" y="434151"/>
                  </a:cubicBezTo>
                  <a:cubicBezTo>
                    <a:pt x="865103" y="441349"/>
                    <a:pt x="861177" y="443967"/>
                    <a:pt x="854633" y="442004"/>
                  </a:cubicBezTo>
                  <a:cubicBezTo>
                    <a:pt x="845471" y="440040"/>
                    <a:pt x="836310" y="438732"/>
                    <a:pt x="827148" y="438077"/>
                  </a:cubicBezTo>
                  <a:cubicBezTo>
                    <a:pt x="819950" y="437423"/>
                    <a:pt x="812752" y="434151"/>
                    <a:pt x="807517" y="429570"/>
                  </a:cubicBezTo>
                  <a:cubicBezTo>
                    <a:pt x="793775" y="417791"/>
                    <a:pt x="782650" y="403395"/>
                    <a:pt x="772179" y="388344"/>
                  </a:cubicBezTo>
                  <a:cubicBezTo>
                    <a:pt x="769562" y="385726"/>
                    <a:pt x="768253" y="382454"/>
                    <a:pt x="769562" y="37852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B203BB6B-3445-40EF-B13A-53197A4BAD00}"/>
                </a:ext>
              </a:extLst>
            </p:cNvPr>
            <p:cNvSpPr/>
            <p:nvPr/>
          </p:nvSpPr>
          <p:spPr>
            <a:xfrm>
              <a:off x="6958484" y="549687"/>
              <a:ext cx="92269" cy="30101"/>
            </a:xfrm>
            <a:custGeom>
              <a:avLst/>
              <a:gdLst>
                <a:gd name="connsiteX0" fmla="*/ 92269 w 92269"/>
                <a:gd name="connsiteY0" fmla="*/ 30102 h 30101"/>
                <a:gd name="connsiteX1" fmla="*/ 92269 w 92269"/>
                <a:gd name="connsiteY1" fmla="*/ 30102 h 30101"/>
                <a:gd name="connsiteX2" fmla="*/ 0 w 92269"/>
                <a:gd name="connsiteY2" fmla="*/ 0 h 30101"/>
                <a:gd name="connsiteX3" fmla="*/ 92269 w 92269"/>
                <a:gd name="connsiteY3" fmla="*/ 30102 h 30101"/>
                <a:gd name="connsiteX4" fmla="*/ 92269 w 92269"/>
                <a:gd name="connsiteY4" fmla="*/ 30102 h 3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9" h="30101">
                  <a:moveTo>
                    <a:pt x="92269" y="30102"/>
                  </a:moveTo>
                  <a:cubicBezTo>
                    <a:pt x="92269" y="30102"/>
                    <a:pt x="92269" y="30102"/>
                    <a:pt x="92269" y="30102"/>
                  </a:cubicBezTo>
                  <a:cubicBezTo>
                    <a:pt x="61513" y="20286"/>
                    <a:pt x="30102" y="10470"/>
                    <a:pt x="0" y="0"/>
                  </a:cubicBezTo>
                  <a:cubicBezTo>
                    <a:pt x="30756" y="10470"/>
                    <a:pt x="61513" y="19632"/>
                    <a:pt x="92269" y="30102"/>
                  </a:cubicBezTo>
                  <a:cubicBezTo>
                    <a:pt x="92269" y="30102"/>
                    <a:pt x="92269" y="30102"/>
                    <a:pt x="92269" y="3010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5D383F94-7A51-49B0-9D8A-2DE8A9A4705B}"/>
                </a:ext>
              </a:extLst>
            </p:cNvPr>
            <p:cNvSpPr/>
            <p:nvPr/>
          </p:nvSpPr>
          <p:spPr>
            <a:xfrm>
              <a:off x="6843312" y="475741"/>
              <a:ext cx="1963" cy="7852"/>
            </a:xfrm>
            <a:custGeom>
              <a:avLst/>
              <a:gdLst>
                <a:gd name="connsiteX0" fmla="*/ 1963 w 1963"/>
                <a:gd name="connsiteY0" fmla="*/ 7853 h 7852"/>
                <a:gd name="connsiteX1" fmla="*/ 0 w 1963"/>
                <a:gd name="connsiteY1" fmla="*/ 0 h 7852"/>
                <a:gd name="connsiteX2" fmla="*/ 1963 w 1963"/>
                <a:gd name="connsiteY2" fmla="*/ 7853 h 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3" h="7852">
                  <a:moveTo>
                    <a:pt x="1963" y="7853"/>
                  </a:moveTo>
                  <a:cubicBezTo>
                    <a:pt x="1309" y="5235"/>
                    <a:pt x="654" y="2618"/>
                    <a:pt x="0" y="0"/>
                  </a:cubicBezTo>
                  <a:cubicBezTo>
                    <a:pt x="654" y="2618"/>
                    <a:pt x="1309" y="5235"/>
                    <a:pt x="1963" y="785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D91DE06D-01A5-4586-A990-6082ADD62B50}"/>
                </a:ext>
              </a:extLst>
            </p:cNvPr>
            <p:cNvSpPr/>
            <p:nvPr/>
          </p:nvSpPr>
          <p:spPr>
            <a:xfrm>
              <a:off x="6711125" y="155090"/>
              <a:ext cx="6543" cy="6543"/>
            </a:xfrm>
            <a:custGeom>
              <a:avLst/>
              <a:gdLst>
                <a:gd name="connsiteX0" fmla="*/ 0 w 6543"/>
                <a:gd name="connsiteY0" fmla="*/ 0 h 6543"/>
                <a:gd name="connsiteX1" fmla="*/ 0 w 6543"/>
                <a:gd name="connsiteY1" fmla="*/ 0 h 6543"/>
                <a:gd name="connsiteX2" fmla="*/ 0 w 6543"/>
                <a:gd name="connsiteY2" fmla="*/ 0 h 6543"/>
                <a:gd name="connsiteX3" fmla="*/ 0 w 6543"/>
                <a:gd name="connsiteY3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" h="654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8F4FBF43-1A75-4F47-AF22-91761F739F6C}"/>
                </a:ext>
              </a:extLst>
            </p:cNvPr>
            <p:cNvSpPr/>
            <p:nvPr/>
          </p:nvSpPr>
          <p:spPr>
            <a:xfrm>
              <a:off x="6711125" y="155090"/>
              <a:ext cx="30756" cy="24212"/>
            </a:xfrm>
            <a:custGeom>
              <a:avLst/>
              <a:gdLst>
                <a:gd name="connsiteX0" fmla="*/ 30756 w 30756"/>
                <a:gd name="connsiteY0" fmla="*/ 24212 h 24212"/>
                <a:gd name="connsiteX1" fmla="*/ 0 w 30756"/>
                <a:gd name="connsiteY1" fmla="*/ 0 h 24212"/>
                <a:gd name="connsiteX2" fmla="*/ 0 w 30756"/>
                <a:gd name="connsiteY2" fmla="*/ 0 h 24212"/>
                <a:gd name="connsiteX3" fmla="*/ 30756 w 30756"/>
                <a:gd name="connsiteY3" fmla="*/ 24212 h 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56" h="24212">
                  <a:moveTo>
                    <a:pt x="30756" y="24212"/>
                  </a:moveTo>
                  <a:cubicBezTo>
                    <a:pt x="21595" y="14397"/>
                    <a:pt x="12434" y="523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34" y="5890"/>
                    <a:pt x="21595" y="15051"/>
                    <a:pt x="30756" y="2421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C59DEFFB-E54F-4018-8E05-1D4B2280C9A8}"/>
                </a:ext>
              </a:extLst>
            </p:cNvPr>
            <p:cNvSpPr/>
            <p:nvPr/>
          </p:nvSpPr>
          <p:spPr>
            <a:xfrm>
              <a:off x="6832841" y="435168"/>
              <a:ext cx="3926" cy="17668"/>
            </a:xfrm>
            <a:custGeom>
              <a:avLst/>
              <a:gdLst>
                <a:gd name="connsiteX0" fmla="*/ 3927 w 3926"/>
                <a:gd name="connsiteY0" fmla="*/ 17668 h 17668"/>
                <a:gd name="connsiteX1" fmla="*/ 0 w 3926"/>
                <a:gd name="connsiteY1" fmla="*/ 0 h 17668"/>
                <a:gd name="connsiteX2" fmla="*/ 3927 w 3926"/>
                <a:gd name="connsiteY2" fmla="*/ 17668 h 1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6" h="17668">
                  <a:moveTo>
                    <a:pt x="3927" y="17668"/>
                  </a:moveTo>
                  <a:cubicBezTo>
                    <a:pt x="2618" y="11779"/>
                    <a:pt x="1309" y="5890"/>
                    <a:pt x="0" y="0"/>
                  </a:cubicBezTo>
                  <a:cubicBezTo>
                    <a:pt x="1309" y="5235"/>
                    <a:pt x="2618" y="11125"/>
                    <a:pt x="3927" y="1766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7ADDD38E-EDC6-445E-BBC0-99334DF435E9}"/>
                </a:ext>
              </a:extLst>
            </p:cNvPr>
            <p:cNvSpPr/>
            <p:nvPr/>
          </p:nvSpPr>
          <p:spPr>
            <a:xfrm>
              <a:off x="6900244" y="616434"/>
              <a:ext cx="17668" cy="1963"/>
            </a:xfrm>
            <a:custGeom>
              <a:avLst/>
              <a:gdLst>
                <a:gd name="connsiteX0" fmla="*/ 17668 w 17668"/>
                <a:gd name="connsiteY0" fmla="*/ 0 h 1963"/>
                <a:gd name="connsiteX1" fmla="*/ 0 w 17668"/>
                <a:gd name="connsiteY1" fmla="*/ 1963 h 1963"/>
                <a:gd name="connsiteX2" fmla="*/ 17668 w 17668"/>
                <a:gd name="connsiteY2" fmla="*/ 0 h 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68" h="1963">
                  <a:moveTo>
                    <a:pt x="17668" y="0"/>
                  </a:moveTo>
                  <a:cubicBezTo>
                    <a:pt x="11779" y="654"/>
                    <a:pt x="5889" y="1309"/>
                    <a:pt x="0" y="1963"/>
                  </a:cubicBezTo>
                  <a:cubicBezTo>
                    <a:pt x="5889" y="1309"/>
                    <a:pt x="11779" y="654"/>
                    <a:pt x="17668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630DD417-33FC-4126-B6A5-1572BDD1F6D1}"/>
                </a:ext>
              </a:extLst>
            </p:cNvPr>
            <p:cNvSpPr/>
            <p:nvPr/>
          </p:nvSpPr>
          <p:spPr>
            <a:xfrm>
              <a:off x="6433664" y="182574"/>
              <a:ext cx="38609" cy="41880"/>
            </a:xfrm>
            <a:custGeom>
              <a:avLst/>
              <a:gdLst>
                <a:gd name="connsiteX0" fmla="*/ 38609 w 38609"/>
                <a:gd name="connsiteY0" fmla="*/ 41881 h 41880"/>
                <a:gd name="connsiteX1" fmla="*/ 38609 w 38609"/>
                <a:gd name="connsiteY1" fmla="*/ 41881 h 41880"/>
                <a:gd name="connsiteX2" fmla="*/ 38609 w 38609"/>
                <a:gd name="connsiteY2" fmla="*/ 41881 h 41880"/>
                <a:gd name="connsiteX3" fmla="*/ 0 w 38609"/>
                <a:gd name="connsiteY3" fmla="*/ 0 h 41880"/>
                <a:gd name="connsiteX4" fmla="*/ 38609 w 38609"/>
                <a:gd name="connsiteY4" fmla="*/ 41881 h 4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09" h="41880">
                  <a:moveTo>
                    <a:pt x="38609" y="41881"/>
                  </a:moveTo>
                  <a:cubicBezTo>
                    <a:pt x="38609" y="41881"/>
                    <a:pt x="38609" y="41881"/>
                    <a:pt x="38609" y="41881"/>
                  </a:cubicBezTo>
                  <a:cubicBezTo>
                    <a:pt x="38609" y="41881"/>
                    <a:pt x="38609" y="41881"/>
                    <a:pt x="38609" y="41881"/>
                  </a:cubicBezTo>
                  <a:cubicBezTo>
                    <a:pt x="23558" y="30102"/>
                    <a:pt x="11779" y="15051"/>
                    <a:pt x="0" y="0"/>
                  </a:cubicBezTo>
                  <a:cubicBezTo>
                    <a:pt x="12434" y="15051"/>
                    <a:pt x="24212" y="30102"/>
                    <a:pt x="38609" y="41881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6A830136-3FB9-4A38-B5AD-4FDB472E4BDD}"/>
                </a:ext>
              </a:extLst>
            </p:cNvPr>
            <p:cNvSpPr/>
            <p:nvPr/>
          </p:nvSpPr>
          <p:spPr>
            <a:xfrm>
              <a:off x="6706544" y="412919"/>
              <a:ext cx="140039" cy="83107"/>
            </a:xfrm>
            <a:custGeom>
              <a:avLst/>
              <a:gdLst>
                <a:gd name="connsiteX0" fmla="*/ 140039 w 140039"/>
                <a:gd name="connsiteY0" fmla="*/ 83107 h 83107"/>
                <a:gd name="connsiteX1" fmla="*/ 140039 w 140039"/>
                <a:gd name="connsiteY1" fmla="*/ 83107 h 83107"/>
                <a:gd name="connsiteX2" fmla="*/ 0 w 140039"/>
                <a:gd name="connsiteY2" fmla="*/ 0 h 83107"/>
                <a:gd name="connsiteX3" fmla="*/ 140039 w 140039"/>
                <a:gd name="connsiteY3" fmla="*/ 83107 h 83107"/>
                <a:gd name="connsiteX4" fmla="*/ 140039 w 140039"/>
                <a:gd name="connsiteY4" fmla="*/ 83107 h 8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039" h="83107">
                  <a:moveTo>
                    <a:pt x="140039" y="83107"/>
                  </a:moveTo>
                  <a:cubicBezTo>
                    <a:pt x="140039" y="83107"/>
                    <a:pt x="140039" y="83107"/>
                    <a:pt x="140039" y="83107"/>
                  </a:cubicBezTo>
                  <a:cubicBezTo>
                    <a:pt x="92269" y="56932"/>
                    <a:pt x="45153" y="30102"/>
                    <a:pt x="0" y="0"/>
                  </a:cubicBezTo>
                  <a:cubicBezTo>
                    <a:pt x="45153" y="29448"/>
                    <a:pt x="92269" y="56932"/>
                    <a:pt x="140039" y="83107"/>
                  </a:cubicBezTo>
                  <a:cubicBezTo>
                    <a:pt x="140039" y="83107"/>
                    <a:pt x="140039" y="83107"/>
                    <a:pt x="140039" y="8310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FC77B7C4-FE68-4A14-99C9-8D6188D41CC3}"/>
                </a:ext>
              </a:extLst>
            </p:cNvPr>
            <p:cNvSpPr/>
            <p:nvPr/>
          </p:nvSpPr>
          <p:spPr>
            <a:xfrm>
              <a:off x="6401599" y="235580"/>
              <a:ext cx="61512" cy="20940"/>
            </a:xfrm>
            <a:custGeom>
              <a:avLst/>
              <a:gdLst>
                <a:gd name="connsiteX0" fmla="*/ 61512 w 61512"/>
                <a:gd name="connsiteY0" fmla="*/ 20940 h 20940"/>
                <a:gd name="connsiteX1" fmla="*/ 61512 w 61512"/>
                <a:gd name="connsiteY1" fmla="*/ 20940 h 20940"/>
                <a:gd name="connsiteX2" fmla="*/ 0 w 61512"/>
                <a:gd name="connsiteY2" fmla="*/ 0 h 20940"/>
                <a:gd name="connsiteX3" fmla="*/ 61512 w 61512"/>
                <a:gd name="connsiteY3" fmla="*/ 20940 h 20940"/>
                <a:gd name="connsiteX4" fmla="*/ 61512 w 61512"/>
                <a:gd name="connsiteY4" fmla="*/ 20940 h 2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2" h="20940">
                  <a:moveTo>
                    <a:pt x="61512" y="20940"/>
                  </a:moveTo>
                  <a:cubicBezTo>
                    <a:pt x="61512" y="20940"/>
                    <a:pt x="61512" y="20940"/>
                    <a:pt x="61512" y="20940"/>
                  </a:cubicBezTo>
                  <a:cubicBezTo>
                    <a:pt x="40572" y="14397"/>
                    <a:pt x="20941" y="4581"/>
                    <a:pt x="0" y="0"/>
                  </a:cubicBezTo>
                  <a:cubicBezTo>
                    <a:pt x="21595" y="4581"/>
                    <a:pt x="41226" y="14397"/>
                    <a:pt x="61512" y="20940"/>
                  </a:cubicBezTo>
                  <a:cubicBezTo>
                    <a:pt x="61512" y="20940"/>
                    <a:pt x="61512" y="20940"/>
                    <a:pt x="61512" y="2094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DF3116CC-00EF-45DD-AD1B-9CBE71912313}"/>
                </a:ext>
              </a:extLst>
            </p:cNvPr>
            <p:cNvSpPr/>
            <p:nvPr/>
          </p:nvSpPr>
          <p:spPr>
            <a:xfrm>
              <a:off x="7632860" y="457125"/>
              <a:ext cx="554909" cy="286915"/>
            </a:xfrm>
            <a:custGeom>
              <a:avLst/>
              <a:gdLst>
                <a:gd name="connsiteX0" fmla="*/ 42835 w 554909"/>
                <a:gd name="connsiteY0" fmla="*/ 286916 h 286915"/>
                <a:gd name="connsiteX1" fmla="*/ 108274 w 554909"/>
                <a:gd name="connsiteY1" fmla="*/ 277100 h 286915"/>
                <a:gd name="connsiteX2" fmla="*/ 225409 w 554909"/>
                <a:gd name="connsiteY2" fmla="*/ 209698 h 286915"/>
                <a:gd name="connsiteX3" fmla="*/ 272525 w 554909"/>
                <a:gd name="connsiteY3" fmla="*/ 178941 h 286915"/>
                <a:gd name="connsiteX4" fmla="*/ 294775 w 554909"/>
                <a:gd name="connsiteY4" fmla="*/ 169126 h 286915"/>
                <a:gd name="connsiteX5" fmla="*/ 414528 w 554909"/>
                <a:gd name="connsiteY5" fmla="*/ 122664 h 286915"/>
                <a:gd name="connsiteX6" fmla="*/ 536899 w 554909"/>
                <a:gd name="connsiteY6" fmla="*/ 70313 h 286915"/>
                <a:gd name="connsiteX7" fmla="*/ 554567 w 554909"/>
                <a:gd name="connsiteY7" fmla="*/ 34976 h 286915"/>
                <a:gd name="connsiteX8" fmla="*/ 525120 w 554909"/>
                <a:gd name="connsiteY8" fmla="*/ 6183 h 286915"/>
                <a:gd name="connsiteX9" fmla="*/ 459681 w 554909"/>
                <a:gd name="connsiteY9" fmla="*/ 293 h 286915"/>
                <a:gd name="connsiteX10" fmla="*/ 264673 w 554909"/>
                <a:gd name="connsiteY10" fmla="*/ 8800 h 286915"/>
                <a:gd name="connsiteX11" fmla="*/ 227372 w 554909"/>
                <a:gd name="connsiteY11" fmla="*/ 11418 h 286915"/>
                <a:gd name="connsiteX12" fmla="*/ 173713 w 554909"/>
                <a:gd name="connsiteY12" fmla="*/ 31704 h 286915"/>
                <a:gd name="connsiteX13" fmla="*/ 83407 w 554909"/>
                <a:gd name="connsiteY13" fmla="*/ 125936 h 286915"/>
                <a:gd name="connsiteX14" fmla="*/ 74246 w 554909"/>
                <a:gd name="connsiteY14" fmla="*/ 139024 h 286915"/>
                <a:gd name="connsiteX15" fmla="*/ 16005 w 554909"/>
                <a:gd name="connsiteY15" fmla="*/ 221477 h 286915"/>
                <a:gd name="connsiteX16" fmla="*/ 7498 w 554909"/>
                <a:gd name="connsiteY16" fmla="*/ 236528 h 286915"/>
                <a:gd name="connsiteX17" fmla="*/ 42835 w 554909"/>
                <a:gd name="connsiteY17" fmla="*/ 286916 h 286915"/>
                <a:gd name="connsiteX18" fmla="*/ 82098 w 554909"/>
                <a:gd name="connsiteY18" fmla="*/ 184177 h 286915"/>
                <a:gd name="connsiteX19" fmla="*/ 114163 w 554909"/>
                <a:gd name="connsiteY19" fmla="*/ 123973 h 286915"/>
                <a:gd name="connsiteX20" fmla="*/ 150809 w 554909"/>
                <a:gd name="connsiteY20" fmla="*/ 78820 h 286915"/>
                <a:gd name="connsiteX21" fmla="*/ 191381 w 554909"/>
                <a:gd name="connsiteY21" fmla="*/ 46755 h 286915"/>
                <a:gd name="connsiteX22" fmla="*/ 242424 w 554909"/>
                <a:gd name="connsiteY22" fmla="*/ 31049 h 286915"/>
                <a:gd name="connsiteX23" fmla="*/ 339927 w 554909"/>
                <a:gd name="connsiteY23" fmla="*/ 29086 h 286915"/>
                <a:gd name="connsiteX24" fmla="*/ 445284 w 554909"/>
                <a:gd name="connsiteY24" fmla="*/ 22542 h 286915"/>
                <a:gd name="connsiteX25" fmla="*/ 517921 w 554909"/>
                <a:gd name="connsiteY25" fmla="*/ 27123 h 286915"/>
                <a:gd name="connsiteX26" fmla="*/ 531663 w 554909"/>
                <a:gd name="connsiteY26" fmla="*/ 36939 h 286915"/>
                <a:gd name="connsiteX27" fmla="*/ 523156 w 554909"/>
                <a:gd name="connsiteY27" fmla="*/ 53953 h 286915"/>
                <a:gd name="connsiteX28" fmla="*/ 407329 w 554909"/>
                <a:gd name="connsiteY28" fmla="*/ 103687 h 286915"/>
                <a:gd name="connsiteX29" fmla="*/ 290848 w 554909"/>
                <a:gd name="connsiteY29" fmla="*/ 149494 h 286915"/>
                <a:gd name="connsiteX30" fmla="*/ 263364 w 554909"/>
                <a:gd name="connsiteY30" fmla="*/ 161927 h 286915"/>
                <a:gd name="connsiteX31" fmla="*/ 213630 w 554909"/>
                <a:gd name="connsiteY31" fmla="*/ 195301 h 286915"/>
                <a:gd name="connsiteX32" fmla="*/ 91914 w 554909"/>
                <a:gd name="connsiteY32" fmla="*/ 262049 h 286915"/>
                <a:gd name="connsiteX33" fmla="*/ 33019 w 554909"/>
                <a:gd name="connsiteY33" fmla="*/ 263358 h 286915"/>
                <a:gd name="connsiteX34" fmla="*/ 82098 w 554909"/>
                <a:gd name="connsiteY34" fmla="*/ 184177 h 28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54909" h="286915">
                  <a:moveTo>
                    <a:pt x="42835" y="286916"/>
                  </a:moveTo>
                  <a:cubicBezTo>
                    <a:pt x="61812" y="284298"/>
                    <a:pt x="84716" y="281681"/>
                    <a:pt x="108274" y="277100"/>
                  </a:cubicBezTo>
                  <a:cubicBezTo>
                    <a:pt x="154735" y="267938"/>
                    <a:pt x="192036" y="241763"/>
                    <a:pt x="225409" y="209698"/>
                  </a:cubicBezTo>
                  <a:cubicBezTo>
                    <a:pt x="239152" y="195956"/>
                    <a:pt x="254203" y="185485"/>
                    <a:pt x="272525" y="178941"/>
                  </a:cubicBezTo>
                  <a:cubicBezTo>
                    <a:pt x="280378" y="176324"/>
                    <a:pt x="286922" y="171743"/>
                    <a:pt x="294775" y="169126"/>
                  </a:cubicBezTo>
                  <a:cubicBezTo>
                    <a:pt x="334692" y="152766"/>
                    <a:pt x="372647" y="133134"/>
                    <a:pt x="414528" y="122664"/>
                  </a:cubicBezTo>
                  <a:cubicBezTo>
                    <a:pt x="457718" y="111539"/>
                    <a:pt x="498944" y="93871"/>
                    <a:pt x="536899" y="70313"/>
                  </a:cubicBezTo>
                  <a:cubicBezTo>
                    <a:pt x="549987" y="62460"/>
                    <a:pt x="556531" y="50681"/>
                    <a:pt x="554567" y="34976"/>
                  </a:cubicBezTo>
                  <a:cubicBezTo>
                    <a:pt x="552604" y="19270"/>
                    <a:pt x="542134" y="8800"/>
                    <a:pt x="525120" y="6183"/>
                  </a:cubicBezTo>
                  <a:cubicBezTo>
                    <a:pt x="503525" y="2256"/>
                    <a:pt x="481930" y="-1016"/>
                    <a:pt x="459681" y="293"/>
                  </a:cubicBezTo>
                  <a:cubicBezTo>
                    <a:pt x="394896" y="2911"/>
                    <a:pt x="330112" y="10109"/>
                    <a:pt x="264673" y="8800"/>
                  </a:cubicBezTo>
                  <a:cubicBezTo>
                    <a:pt x="252240" y="8800"/>
                    <a:pt x="239806" y="9455"/>
                    <a:pt x="227372" y="11418"/>
                  </a:cubicBezTo>
                  <a:cubicBezTo>
                    <a:pt x="207741" y="13381"/>
                    <a:pt x="188764" y="18616"/>
                    <a:pt x="173713" y="31704"/>
                  </a:cubicBezTo>
                  <a:cubicBezTo>
                    <a:pt x="140339" y="59843"/>
                    <a:pt x="101730" y="83401"/>
                    <a:pt x="83407" y="125936"/>
                  </a:cubicBezTo>
                  <a:cubicBezTo>
                    <a:pt x="81444" y="130517"/>
                    <a:pt x="77517" y="134443"/>
                    <a:pt x="74246" y="139024"/>
                  </a:cubicBezTo>
                  <a:cubicBezTo>
                    <a:pt x="54614" y="165854"/>
                    <a:pt x="37599" y="195301"/>
                    <a:pt x="16005" y="221477"/>
                  </a:cubicBezTo>
                  <a:cubicBezTo>
                    <a:pt x="12079" y="226057"/>
                    <a:pt x="10115" y="231293"/>
                    <a:pt x="7498" y="236528"/>
                  </a:cubicBezTo>
                  <a:cubicBezTo>
                    <a:pt x="-8862" y="269247"/>
                    <a:pt x="954" y="285607"/>
                    <a:pt x="42835" y="286916"/>
                  </a:cubicBezTo>
                  <a:close/>
                  <a:moveTo>
                    <a:pt x="82098" y="184177"/>
                  </a:moveTo>
                  <a:cubicBezTo>
                    <a:pt x="91914" y="163890"/>
                    <a:pt x="103693" y="144259"/>
                    <a:pt x="114163" y="123973"/>
                  </a:cubicBezTo>
                  <a:cubicBezTo>
                    <a:pt x="123325" y="106304"/>
                    <a:pt x="133141" y="89290"/>
                    <a:pt x="150809" y="78820"/>
                  </a:cubicBezTo>
                  <a:cubicBezTo>
                    <a:pt x="165860" y="69658"/>
                    <a:pt x="176985" y="55916"/>
                    <a:pt x="191381" y="46755"/>
                  </a:cubicBezTo>
                  <a:cubicBezTo>
                    <a:pt x="207086" y="36285"/>
                    <a:pt x="224100" y="32358"/>
                    <a:pt x="242424" y="31049"/>
                  </a:cubicBezTo>
                  <a:cubicBezTo>
                    <a:pt x="275143" y="28432"/>
                    <a:pt x="307208" y="31704"/>
                    <a:pt x="339927" y="29086"/>
                  </a:cubicBezTo>
                  <a:cubicBezTo>
                    <a:pt x="375265" y="25814"/>
                    <a:pt x="409947" y="24505"/>
                    <a:pt x="445284" y="22542"/>
                  </a:cubicBezTo>
                  <a:cubicBezTo>
                    <a:pt x="469496" y="20579"/>
                    <a:pt x="493709" y="23197"/>
                    <a:pt x="517921" y="27123"/>
                  </a:cubicBezTo>
                  <a:cubicBezTo>
                    <a:pt x="523811" y="28432"/>
                    <a:pt x="530355" y="29741"/>
                    <a:pt x="531663" y="36939"/>
                  </a:cubicBezTo>
                  <a:cubicBezTo>
                    <a:pt x="532972" y="44792"/>
                    <a:pt x="529700" y="50027"/>
                    <a:pt x="523156" y="53953"/>
                  </a:cubicBezTo>
                  <a:cubicBezTo>
                    <a:pt x="487165" y="76202"/>
                    <a:pt x="447902" y="92562"/>
                    <a:pt x="407329" y="103687"/>
                  </a:cubicBezTo>
                  <a:cubicBezTo>
                    <a:pt x="366758" y="114811"/>
                    <a:pt x="329457" y="133789"/>
                    <a:pt x="290848" y="149494"/>
                  </a:cubicBezTo>
                  <a:cubicBezTo>
                    <a:pt x="281687" y="153420"/>
                    <a:pt x="272525" y="158001"/>
                    <a:pt x="263364" y="161927"/>
                  </a:cubicBezTo>
                  <a:cubicBezTo>
                    <a:pt x="244387" y="169780"/>
                    <a:pt x="228027" y="180905"/>
                    <a:pt x="213630" y="195301"/>
                  </a:cubicBezTo>
                  <a:cubicBezTo>
                    <a:pt x="179602" y="229329"/>
                    <a:pt x="140339" y="254196"/>
                    <a:pt x="91914" y="262049"/>
                  </a:cubicBezTo>
                  <a:cubicBezTo>
                    <a:pt x="72937" y="265321"/>
                    <a:pt x="53305" y="265975"/>
                    <a:pt x="33019" y="263358"/>
                  </a:cubicBezTo>
                  <a:cubicBezTo>
                    <a:pt x="48724" y="235219"/>
                    <a:pt x="68356" y="211661"/>
                    <a:pt x="82098" y="18417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CA68B4A3-1949-4C56-A8FA-AE17186B72AD}"/>
                </a:ext>
              </a:extLst>
            </p:cNvPr>
            <p:cNvSpPr/>
            <p:nvPr/>
          </p:nvSpPr>
          <p:spPr>
            <a:xfrm>
              <a:off x="8216723" y="641787"/>
              <a:ext cx="403933" cy="196139"/>
            </a:xfrm>
            <a:custGeom>
              <a:avLst/>
              <a:gdLst>
                <a:gd name="connsiteX0" fmla="*/ 353522 w 403933"/>
                <a:gd name="connsiteY0" fmla="*/ 131047 h 196139"/>
                <a:gd name="connsiteX1" fmla="*/ 395403 w 403933"/>
                <a:gd name="connsiteY1" fmla="*/ 68225 h 196139"/>
                <a:gd name="connsiteX2" fmla="*/ 364647 w 403933"/>
                <a:gd name="connsiteY2" fmla="*/ 2132 h 196139"/>
                <a:gd name="connsiteX3" fmla="*/ 280231 w 403933"/>
                <a:gd name="connsiteY3" fmla="*/ 4095 h 196139"/>
                <a:gd name="connsiteX4" fmla="*/ 239004 w 403933"/>
                <a:gd name="connsiteY4" fmla="*/ 14565 h 196139"/>
                <a:gd name="connsiteX5" fmla="*/ 136265 w 403933"/>
                <a:gd name="connsiteY5" fmla="*/ 43359 h 196139"/>
                <a:gd name="connsiteX6" fmla="*/ 12585 w 403933"/>
                <a:gd name="connsiteY6" fmla="*/ 90475 h 196139"/>
                <a:gd name="connsiteX7" fmla="*/ 8659 w 403933"/>
                <a:gd name="connsiteY7" fmla="*/ 128429 h 196139"/>
                <a:gd name="connsiteX8" fmla="*/ 15857 w 403933"/>
                <a:gd name="connsiteY8" fmla="*/ 134319 h 196139"/>
                <a:gd name="connsiteX9" fmla="*/ 101582 w 403933"/>
                <a:gd name="connsiteY9" fmla="*/ 179472 h 196139"/>
                <a:gd name="connsiteX10" fmla="*/ 172256 w 403933"/>
                <a:gd name="connsiteY10" fmla="*/ 195831 h 196139"/>
                <a:gd name="connsiteX11" fmla="*/ 273687 w 403933"/>
                <a:gd name="connsiteY11" fmla="*/ 184707 h 196139"/>
                <a:gd name="connsiteX12" fmla="*/ 353522 w 403933"/>
                <a:gd name="connsiteY12" fmla="*/ 131047 h 196139"/>
                <a:gd name="connsiteX13" fmla="*/ 242276 w 403933"/>
                <a:gd name="connsiteY13" fmla="*/ 167038 h 196139"/>
                <a:gd name="connsiteX14" fmla="*/ 236386 w 403933"/>
                <a:gd name="connsiteY14" fmla="*/ 167693 h 196139"/>
                <a:gd name="connsiteX15" fmla="*/ 157860 w 403933"/>
                <a:gd name="connsiteY15" fmla="*/ 164421 h 196139"/>
                <a:gd name="connsiteX16" fmla="*/ 21747 w 403933"/>
                <a:gd name="connsiteY16" fmla="*/ 114033 h 196139"/>
                <a:gd name="connsiteX17" fmla="*/ 16511 w 403933"/>
                <a:gd name="connsiteY17" fmla="*/ 110106 h 196139"/>
                <a:gd name="connsiteX18" fmla="*/ 21092 w 403933"/>
                <a:gd name="connsiteY18" fmla="*/ 104217 h 196139"/>
                <a:gd name="connsiteX19" fmla="*/ 128412 w 403933"/>
                <a:gd name="connsiteY19" fmla="*/ 58410 h 196139"/>
                <a:gd name="connsiteX20" fmla="*/ 289392 w 403933"/>
                <a:gd name="connsiteY20" fmla="*/ 23727 h 196139"/>
                <a:gd name="connsiteX21" fmla="*/ 360066 w 403933"/>
                <a:gd name="connsiteY21" fmla="*/ 18492 h 196139"/>
                <a:gd name="connsiteX22" fmla="*/ 373154 w 403933"/>
                <a:gd name="connsiteY22" fmla="*/ 18492 h 196139"/>
                <a:gd name="connsiteX23" fmla="*/ 386241 w 403933"/>
                <a:gd name="connsiteY23" fmla="*/ 33543 h 196139"/>
                <a:gd name="connsiteX24" fmla="*/ 377734 w 403933"/>
                <a:gd name="connsiteY24" fmla="*/ 53829 h 196139"/>
                <a:gd name="connsiteX25" fmla="*/ 341089 w 403933"/>
                <a:gd name="connsiteY25" fmla="*/ 106180 h 196139"/>
                <a:gd name="connsiteX26" fmla="*/ 242276 w 403933"/>
                <a:gd name="connsiteY26" fmla="*/ 167038 h 19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3933" h="196139">
                  <a:moveTo>
                    <a:pt x="353522" y="131047"/>
                  </a:moveTo>
                  <a:cubicBezTo>
                    <a:pt x="368573" y="110761"/>
                    <a:pt x="381661" y="89166"/>
                    <a:pt x="395403" y="68225"/>
                  </a:cubicBezTo>
                  <a:cubicBezTo>
                    <a:pt x="414380" y="37469"/>
                    <a:pt x="400638" y="8022"/>
                    <a:pt x="364647" y="2132"/>
                  </a:cubicBezTo>
                  <a:cubicBezTo>
                    <a:pt x="336508" y="-3103"/>
                    <a:pt x="308369" y="2786"/>
                    <a:pt x="280231" y="4095"/>
                  </a:cubicBezTo>
                  <a:cubicBezTo>
                    <a:pt x="265834" y="4750"/>
                    <a:pt x="252092" y="9330"/>
                    <a:pt x="239004" y="14565"/>
                  </a:cubicBezTo>
                  <a:cubicBezTo>
                    <a:pt x="205630" y="27653"/>
                    <a:pt x="171602" y="38124"/>
                    <a:pt x="136265" y="43359"/>
                  </a:cubicBezTo>
                  <a:cubicBezTo>
                    <a:pt x="91112" y="49902"/>
                    <a:pt x="51194" y="68880"/>
                    <a:pt x="12585" y="90475"/>
                  </a:cubicBezTo>
                  <a:cubicBezTo>
                    <a:pt x="-3120" y="98982"/>
                    <a:pt x="-3774" y="115996"/>
                    <a:pt x="8659" y="128429"/>
                  </a:cubicBezTo>
                  <a:cubicBezTo>
                    <a:pt x="10622" y="130392"/>
                    <a:pt x="13239" y="132356"/>
                    <a:pt x="15857" y="134319"/>
                  </a:cubicBezTo>
                  <a:cubicBezTo>
                    <a:pt x="40724" y="156568"/>
                    <a:pt x="71480" y="167038"/>
                    <a:pt x="101582" y="179472"/>
                  </a:cubicBezTo>
                  <a:cubicBezTo>
                    <a:pt x="126449" y="189287"/>
                    <a:pt x="151316" y="195831"/>
                    <a:pt x="172256" y="195831"/>
                  </a:cubicBezTo>
                  <a:cubicBezTo>
                    <a:pt x="210211" y="197795"/>
                    <a:pt x="241622" y="189942"/>
                    <a:pt x="273687" y="184707"/>
                  </a:cubicBezTo>
                  <a:cubicBezTo>
                    <a:pt x="308369" y="178163"/>
                    <a:pt x="333236" y="157877"/>
                    <a:pt x="353522" y="131047"/>
                  </a:cubicBezTo>
                  <a:close/>
                  <a:moveTo>
                    <a:pt x="242276" y="167038"/>
                  </a:moveTo>
                  <a:cubicBezTo>
                    <a:pt x="240313" y="167038"/>
                    <a:pt x="238350" y="167038"/>
                    <a:pt x="236386" y="167693"/>
                  </a:cubicBezTo>
                  <a:cubicBezTo>
                    <a:pt x="209556" y="176200"/>
                    <a:pt x="184035" y="171619"/>
                    <a:pt x="157860" y="164421"/>
                  </a:cubicBezTo>
                  <a:cubicBezTo>
                    <a:pt x="111398" y="151333"/>
                    <a:pt x="66245" y="133664"/>
                    <a:pt x="21747" y="114033"/>
                  </a:cubicBezTo>
                  <a:cubicBezTo>
                    <a:pt x="19783" y="113378"/>
                    <a:pt x="17166" y="113378"/>
                    <a:pt x="16511" y="110106"/>
                  </a:cubicBezTo>
                  <a:cubicBezTo>
                    <a:pt x="16511" y="106834"/>
                    <a:pt x="19129" y="105526"/>
                    <a:pt x="21092" y="104217"/>
                  </a:cubicBezTo>
                  <a:cubicBezTo>
                    <a:pt x="55775" y="85894"/>
                    <a:pt x="90458" y="68880"/>
                    <a:pt x="128412" y="58410"/>
                  </a:cubicBezTo>
                  <a:cubicBezTo>
                    <a:pt x="181418" y="43359"/>
                    <a:pt x="235078" y="32888"/>
                    <a:pt x="289392" y="23727"/>
                  </a:cubicBezTo>
                  <a:cubicBezTo>
                    <a:pt x="311641" y="19801"/>
                    <a:pt x="333890" y="17837"/>
                    <a:pt x="360066" y="18492"/>
                  </a:cubicBezTo>
                  <a:cubicBezTo>
                    <a:pt x="362029" y="18492"/>
                    <a:pt x="367264" y="18492"/>
                    <a:pt x="373154" y="18492"/>
                  </a:cubicBezTo>
                  <a:cubicBezTo>
                    <a:pt x="383624" y="18492"/>
                    <a:pt x="388205" y="23727"/>
                    <a:pt x="386241" y="33543"/>
                  </a:cubicBezTo>
                  <a:cubicBezTo>
                    <a:pt x="384933" y="40741"/>
                    <a:pt x="382969" y="47939"/>
                    <a:pt x="377734" y="53829"/>
                  </a:cubicBezTo>
                  <a:cubicBezTo>
                    <a:pt x="362684" y="69534"/>
                    <a:pt x="352213" y="87857"/>
                    <a:pt x="341089" y="106180"/>
                  </a:cubicBezTo>
                  <a:cubicBezTo>
                    <a:pt x="318839" y="142826"/>
                    <a:pt x="286775" y="163766"/>
                    <a:pt x="242276" y="167038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92D9B59D-D708-4392-A7D4-E2BE92AB33C5}"/>
                </a:ext>
              </a:extLst>
            </p:cNvPr>
            <p:cNvSpPr/>
            <p:nvPr/>
          </p:nvSpPr>
          <p:spPr>
            <a:xfrm>
              <a:off x="7038974" y="325142"/>
              <a:ext cx="271241" cy="375324"/>
            </a:xfrm>
            <a:custGeom>
              <a:avLst/>
              <a:gdLst>
                <a:gd name="connsiteX0" fmla="*/ 270917 w 271241"/>
                <a:gd name="connsiteY0" fmla="*/ 329902 h 375324"/>
                <a:gd name="connsiteX1" fmla="*/ 227728 w 271241"/>
                <a:gd name="connsiteY1" fmla="*/ 196406 h 375324"/>
                <a:gd name="connsiteX2" fmla="*/ 168833 w 271241"/>
                <a:gd name="connsiteY2" fmla="*/ 125078 h 375324"/>
                <a:gd name="connsiteX3" fmla="*/ 103394 w 271241"/>
                <a:gd name="connsiteY3" fmla="*/ 36735 h 375324"/>
                <a:gd name="connsiteX4" fmla="*/ 27484 w 271241"/>
                <a:gd name="connsiteY4" fmla="*/ 89 h 375324"/>
                <a:gd name="connsiteX5" fmla="*/ 0 w 271241"/>
                <a:gd name="connsiteY5" fmla="*/ 29537 h 375324"/>
                <a:gd name="connsiteX6" fmla="*/ 12434 w 271241"/>
                <a:gd name="connsiteY6" fmla="*/ 66183 h 375324"/>
                <a:gd name="connsiteX7" fmla="*/ 51697 w 271241"/>
                <a:gd name="connsiteY7" fmla="*/ 151253 h 375324"/>
                <a:gd name="connsiteX8" fmla="*/ 87034 w 271241"/>
                <a:gd name="connsiteY8" fmla="*/ 244177 h 375324"/>
                <a:gd name="connsiteX9" fmla="*/ 126952 w 271241"/>
                <a:gd name="connsiteY9" fmla="*/ 297182 h 375324"/>
                <a:gd name="connsiteX10" fmla="*/ 180612 w 271241"/>
                <a:gd name="connsiteY10" fmla="*/ 335791 h 375324"/>
                <a:gd name="connsiteX11" fmla="*/ 237544 w 271241"/>
                <a:gd name="connsiteY11" fmla="*/ 372437 h 375324"/>
                <a:gd name="connsiteX12" fmla="*/ 267645 w 271241"/>
                <a:gd name="connsiteY12" fmla="*/ 358695 h 375324"/>
                <a:gd name="connsiteX13" fmla="*/ 270917 w 271241"/>
                <a:gd name="connsiteY13" fmla="*/ 329902 h 375324"/>
                <a:gd name="connsiteX14" fmla="*/ 255212 w 271241"/>
                <a:gd name="connsiteY14" fmla="*/ 354114 h 375324"/>
                <a:gd name="connsiteX15" fmla="*/ 244088 w 271241"/>
                <a:gd name="connsiteY15" fmla="*/ 358695 h 375324"/>
                <a:gd name="connsiteX16" fmla="*/ 196317 w 271241"/>
                <a:gd name="connsiteY16" fmla="*/ 324012 h 375324"/>
                <a:gd name="connsiteX17" fmla="*/ 143311 w 271241"/>
                <a:gd name="connsiteY17" fmla="*/ 272970 h 375324"/>
                <a:gd name="connsiteX18" fmla="*/ 109283 w 271241"/>
                <a:gd name="connsiteY18" fmla="*/ 216038 h 375324"/>
                <a:gd name="connsiteX19" fmla="*/ 38609 w 271241"/>
                <a:gd name="connsiteY19" fmla="*/ 64220 h 375324"/>
                <a:gd name="connsiteX20" fmla="*/ 18323 w 271241"/>
                <a:gd name="connsiteY20" fmla="*/ 27574 h 375324"/>
                <a:gd name="connsiteX21" fmla="*/ 22249 w 271241"/>
                <a:gd name="connsiteY21" fmla="*/ 15795 h 375324"/>
                <a:gd name="connsiteX22" fmla="*/ 45807 w 271241"/>
                <a:gd name="connsiteY22" fmla="*/ 13832 h 375324"/>
                <a:gd name="connsiteX23" fmla="*/ 93578 w 271241"/>
                <a:gd name="connsiteY23" fmla="*/ 43279 h 375324"/>
                <a:gd name="connsiteX24" fmla="*/ 118445 w 271241"/>
                <a:gd name="connsiteY24" fmla="*/ 75344 h 375324"/>
                <a:gd name="connsiteX25" fmla="*/ 121062 w 271241"/>
                <a:gd name="connsiteY25" fmla="*/ 77962 h 375324"/>
                <a:gd name="connsiteX26" fmla="*/ 221838 w 271241"/>
                <a:gd name="connsiteY26" fmla="*/ 208840 h 375324"/>
                <a:gd name="connsiteX27" fmla="*/ 258484 w 271241"/>
                <a:gd name="connsiteY27" fmla="*/ 324012 h 375324"/>
                <a:gd name="connsiteX28" fmla="*/ 255212 w 271241"/>
                <a:gd name="connsiteY28" fmla="*/ 354114 h 37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241" h="375324">
                  <a:moveTo>
                    <a:pt x="270917" y="329902"/>
                  </a:moveTo>
                  <a:cubicBezTo>
                    <a:pt x="270917" y="286712"/>
                    <a:pt x="251940" y="229126"/>
                    <a:pt x="227728" y="196406"/>
                  </a:cubicBezTo>
                  <a:cubicBezTo>
                    <a:pt x="209405" y="171539"/>
                    <a:pt x="188464" y="148636"/>
                    <a:pt x="168833" y="125078"/>
                  </a:cubicBezTo>
                  <a:cubicBezTo>
                    <a:pt x="145929" y="96939"/>
                    <a:pt x="126297" y="65528"/>
                    <a:pt x="103394" y="36735"/>
                  </a:cubicBezTo>
                  <a:cubicBezTo>
                    <a:pt x="83762" y="11868"/>
                    <a:pt x="59550" y="-1219"/>
                    <a:pt x="27484" y="89"/>
                  </a:cubicBezTo>
                  <a:cubicBezTo>
                    <a:pt x="10470" y="744"/>
                    <a:pt x="655" y="12523"/>
                    <a:pt x="0" y="29537"/>
                  </a:cubicBezTo>
                  <a:cubicBezTo>
                    <a:pt x="0" y="43279"/>
                    <a:pt x="5235" y="55058"/>
                    <a:pt x="12434" y="66183"/>
                  </a:cubicBezTo>
                  <a:cubicBezTo>
                    <a:pt x="29448" y="93013"/>
                    <a:pt x="40572" y="121806"/>
                    <a:pt x="51697" y="151253"/>
                  </a:cubicBezTo>
                  <a:cubicBezTo>
                    <a:pt x="62822" y="182664"/>
                    <a:pt x="73292" y="214075"/>
                    <a:pt x="87034" y="244177"/>
                  </a:cubicBezTo>
                  <a:cubicBezTo>
                    <a:pt x="96195" y="265117"/>
                    <a:pt x="111246" y="281477"/>
                    <a:pt x="126952" y="297182"/>
                  </a:cubicBezTo>
                  <a:cubicBezTo>
                    <a:pt x="143311" y="312888"/>
                    <a:pt x="164252" y="320740"/>
                    <a:pt x="180612" y="335791"/>
                  </a:cubicBezTo>
                  <a:cubicBezTo>
                    <a:pt x="197626" y="351497"/>
                    <a:pt x="216603" y="363276"/>
                    <a:pt x="237544" y="372437"/>
                  </a:cubicBezTo>
                  <a:cubicBezTo>
                    <a:pt x="252595" y="378981"/>
                    <a:pt x="263065" y="374400"/>
                    <a:pt x="267645" y="358695"/>
                  </a:cubicBezTo>
                  <a:cubicBezTo>
                    <a:pt x="271572" y="348225"/>
                    <a:pt x="271572" y="337754"/>
                    <a:pt x="270917" y="329902"/>
                  </a:cubicBezTo>
                  <a:close/>
                  <a:moveTo>
                    <a:pt x="255212" y="354114"/>
                  </a:moveTo>
                  <a:cubicBezTo>
                    <a:pt x="253249" y="360658"/>
                    <a:pt x="250631" y="363276"/>
                    <a:pt x="244088" y="358695"/>
                  </a:cubicBezTo>
                  <a:cubicBezTo>
                    <a:pt x="227073" y="348225"/>
                    <a:pt x="211368" y="337100"/>
                    <a:pt x="196317" y="324012"/>
                  </a:cubicBezTo>
                  <a:cubicBezTo>
                    <a:pt x="177340" y="308307"/>
                    <a:pt x="162943" y="288021"/>
                    <a:pt x="143311" y="272970"/>
                  </a:cubicBezTo>
                  <a:cubicBezTo>
                    <a:pt x="124989" y="258573"/>
                    <a:pt x="116482" y="236978"/>
                    <a:pt x="109283" y="216038"/>
                  </a:cubicBezTo>
                  <a:cubicBezTo>
                    <a:pt x="90306" y="163032"/>
                    <a:pt x="66748" y="112644"/>
                    <a:pt x="38609" y="64220"/>
                  </a:cubicBezTo>
                  <a:cubicBezTo>
                    <a:pt x="31411" y="52441"/>
                    <a:pt x="26830" y="39353"/>
                    <a:pt x="18323" y="27574"/>
                  </a:cubicBezTo>
                  <a:cubicBezTo>
                    <a:pt x="14397" y="22339"/>
                    <a:pt x="16360" y="18412"/>
                    <a:pt x="22249" y="15795"/>
                  </a:cubicBezTo>
                  <a:cubicBezTo>
                    <a:pt x="30102" y="11868"/>
                    <a:pt x="38609" y="11868"/>
                    <a:pt x="45807" y="13832"/>
                  </a:cubicBezTo>
                  <a:cubicBezTo>
                    <a:pt x="64785" y="17758"/>
                    <a:pt x="82453" y="25611"/>
                    <a:pt x="93578" y="43279"/>
                  </a:cubicBezTo>
                  <a:cubicBezTo>
                    <a:pt x="100776" y="54404"/>
                    <a:pt x="108629" y="65528"/>
                    <a:pt x="118445" y="75344"/>
                  </a:cubicBezTo>
                  <a:cubicBezTo>
                    <a:pt x="119099" y="75999"/>
                    <a:pt x="120408" y="76653"/>
                    <a:pt x="121062" y="77962"/>
                  </a:cubicBezTo>
                  <a:cubicBezTo>
                    <a:pt x="147892" y="127041"/>
                    <a:pt x="191736" y="162378"/>
                    <a:pt x="221838" y="208840"/>
                  </a:cubicBezTo>
                  <a:cubicBezTo>
                    <a:pt x="244088" y="243522"/>
                    <a:pt x="257175" y="282131"/>
                    <a:pt x="258484" y="324012"/>
                  </a:cubicBezTo>
                  <a:cubicBezTo>
                    <a:pt x="257830" y="334482"/>
                    <a:pt x="258484" y="344298"/>
                    <a:pt x="255212" y="35411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AB72B666-E018-408E-A485-3A8AB933BFF7}"/>
                </a:ext>
              </a:extLst>
            </p:cNvPr>
            <p:cNvSpPr/>
            <p:nvPr/>
          </p:nvSpPr>
          <p:spPr>
            <a:xfrm>
              <a:off x="7505267" y="589604"/>
              <a:ext cx="100407" cy="481630"/>
            </a:xfrm>
            <a:custGeom>
              <a:avLst/>
              <a:gdLst>
                <a:gd name="connsiteX0" fmla="*/ 100408 w 100407"/>
                <a:gd name="connsiteY0" fmla="*/ 1963 h 481630"/>
                <a:gd name="connsiteX1" fmla="*/ 95173 w 100407"/>
                <a:gd name="connsiteY1" fmla="*/ 0 h 481630"/>
                <a:gd name="connsiteX2" fmla="*/ 95173 w 100407"/>
                <a:gd name="connsiteY2" fmla="*/ 0 h 481630"/>
                <a:gd name="connsiteX3" fmla="*/ 91246 w 100407"/>
                <a:gd name="connsiteY3" fmla="*/ 5890 h 481630"/>
                <a:gd name="connsiteX4" fmla="*/ 38895 w 100407"/>
                <a:gd name="connsiteY4" fmla="*/ 92923 h 481630"/>
                <a:gd name="connsiteX5" fmla="*/ 2249 w 100407"/>
                <a:gd name="connsiteY5" fmla="*/ 331121 h 481630"/>
                <a:gd name="connsiteX6" fmla="*/ 29079 w 100407"/>
                <a:gd name="connsiteY6" fmla="*/ 461999 h 481630"/>
                <a:gd name="connsiteX7" fmla="*/ 44130 w 100407"/>
                <a:gd name="connsiteY7" fmla="*/ 481631 h 481630"/>
                <a:gd name="connsiteX8" fmla="*/ 42822 w 100407"/>
                <a:gd name="connsiteY8" fmla="*/ 475087 h 481630"/>
                <a:gd name="connsiteX9" fmla="*/ 20572 w 100407"/>
                <a:gd name="connsiteY9" fmla="*/ 375619 h 481630"/>
                <a:gd name="connsiteX10" fmla="*/ 14028 w 100407"/>
                <a:gd name="connsiteY10" fmla="*/ 278770 h 481630"/>
                <a:gd name="connsiteX11" fmla="*/ 29734 w 100407"/>
                <a:gd name="connsiteY11" fmla="*/ 170141 h 481630"/>
                <a:gd name="connsiteX12" fmla="*/ 100408 w 100407"/>
                <a:gd name="connsiteY12" fmla="*/ 1963 h 48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407" h="481630">
                  <a:moveTo>
                    <a:pt x="100408" y="1963"/>
                  </a:moveTo>
                  <a:cubicBezTo>
                    <a:pt x="98445" y="1309"/>
                    <a:pt x="97136" y="654"/>
                    <a:pt x="95173" y="0"/>
                  </a:cubicBezTo>
                  <a:cubicBezTo>
                    <a:pt x="95173" y="0"/>
                    <a:pt x="95173" y="0"/>
                    <a:pt x="95173" y="0"/>
                  </a:cubicBezTo>
                  <a:cubicBezTo>
                    <a:pt x="93864" y="1963"/>
                    <a:pt x="92555" y="3926"/>
                    <a:pt x="91246" y="5890"/>
                  </a:cubicBezTo>
                  <a:cubicBezTo>
                    <a:pt x="72269" y="34028"/>
                    <a:pt x="50674" y="60858"/>
                    <a:pt x="38895" y="92923"/>
                  </a:cubicBezTo>
                  <a:cubicBezTo>
                    <a:pt x="10102" y="169487"/>
                    <a:pt x="-6258" y="248668"/>
                    <a:pt x="2249" y="331121"/>
                  </a:cubicBezTo>
                  <a:cubicBezTo>
                    <a:pt x="6830" y="375619"/>
                    <a:pt x="8793" y="420772"/>
                    <a:pt x="29079" y="461999"/>
                  </a:cubicBezTo>
                  <a:cubicBezTo>
                    <a:pt x="32351" y="468543"/>
                    <a:pt x="34314" y="477050"/>
                    <a:pt x="44130" y="481631"/>
                  </a:cubicBezTo>
                  <a:cubicBezTo>
                    <a:pt x="43476" y="478359"/>
                    <a:pt x="42822" y="476395"/>
                    <a:pt x="42822" y="475087"/>
                  </a:cubicBezTo>
                  <a:cubicBezTo>
                    <a:pt x="34969" y="442367"/>
                    <a:pt x="21881" y="410956"/>
                    <a:pt x="20572" y="375619"/>
                  </a:cubicBezTo>
                  <a:cubicBezTo>
                    <a:pt x="19918" y="343554"/>
                    <a:pt x="13374" y="310835"/>
                    <a:pt x="14028" y="278770"/>
                  </a:cubicBezTo>
                  <a:cubicBezTo>
                    <a:pt x="14682" y="242124"/>
                    <a:pt x="21881" y="206133"/>
                    <a:pt x="29734" y="170141"/>
                  </a:cubicBezTo>
                  <a:cubicBezTo>
                    <a:pt x="42822" y="109937"/>
                    <a:pt x="65725" y="53660"/>
                    <a:pt x="100408" y="1963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0AE7511D-4C5F-45DA-8EBA-5DB2DD7062F1}"/>
                </a:ext>
              </a:extLst>
            </p:cNvPr>
            <p:cNvSpPr/>
            <p:nvPr/>
          </p:nvSpPr>
          <p:spPr>
            <a:xfrm>
              <a:off x="7596514" y="589604"/>
              <a:ext cx="3926" cy="5889"/>
            </a:xfrm>
            <a:custGeom>
              <a:avLst/>
              <a:gdLst>
                <a:gd name="connsiteX0" fmla="*/ 3927 w 3926"/>
                <a:gd name="connsiteY0" fmla="*/ 0 h 5889"/>
                <a:gd name="connsiteX1" fmla="*/ 3927 w 3926"/>
                <a:gd name="connsiteY1" fmla="*/ 0 h 5889"/>
                <a:gd name="connsiteX2" fmla="*/ 0 w 3926"/>
                <a:gd name="connsiteY2" fmla="*/ 5890 h 5889"/>
                <a:gd name="connsiteX3" fmla="*/ 3927 w 3926"/>
                <a:gd name="connsiteY3" fmla="*/ 0 h 5889"/>
                <a:gd name="connsiteX4" fmla="*/ 3927 w 3926"/>
                <a:gd name="connsiteY4" fmla="*/ 0 h 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" h="5889">
                  <a:moveTo>
                    <a:pt x="3927" y="0"/>
                  </a:moveTo>
                  <a:lnTo>
                    <a:pt x="3927" y="0"/>
                  </a:lnTo>
                  <a:cubicBezTo>
                    <a:pt x="2618" y="1963"/>
                    <a:pt x="1309" y="3926"/>
                    <a:pt x="0" y="5890"/>
                  </a:cubicBezTo>
                  <a:cubicBezTo>
                    <a:pt x="1309" y="3926"/>
                    <a:pt x="2618" y="1963"/>
                    <a:pt x="3927" y="0"/>
                  </a:cubicBezTo>
                  <a:cubicBezTo>
                    <a:pt x="3927" y="0"/>
                    <a:pt x="3927" y="0"/>
                    <a:pt x="3927" y="0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5DBC7076-0488-4626-B81D-9C37FC34BC97}"/>
                </a:ext>
              </a:extLst>
            </p:cNvPr>
            <p:cNvSpPr/>
            <p:nvPr/>
          </p:nvSpPr>
          <p:spPr>
            <a:xfrm>
              <a:off x="7552585" y="866700"/>
              <a:ext cx="106596" cy="127896"/>
            </a:xfrm>
            <a:custGeom>
              <a:avLst/>
              <a:gdLst>
                <a:gd name="connsiteX0" fmla="*/ 36076 w 106596"/>
                <a:gd name="connsiteY0" fmla="*/ 120773 h 127896"/>
                <a:gd name="connsiteX1" fmla="*/ 74685 w 106596"/>
                <a:gd name="connsiteY1" fmla="*/ 101141 h 127896"/>
                <a:gd name="connsiteX2" fmla="*/ 96279 w 106596"/>
                <a:gd name="connsiteY2" fmla="*/ 90017 h 127896"/>
                <a:gd name="connsiteX3" fmla="*/ 105441 w 106596"/>
                <a:gd name="connsiteY3" fmla="*/ 74311 h 127896"/>
                <a:gd name="connsiteX4" fmla="*/ 65523 w 106596"/>
                <a:gd name="connsiteY4" fmla="*/ 4292 h 127896"/>
                <a:gd name="connsiteX5" fmla="*/ 15135 w 106596"/>
                <a:gd name="connsiteY5" fmla="*/ 22615 h 127896"/>
                <a:gd name="connsiteX6" fmla="*/ 84 w 106596"/>
                <a:gd name="connsiteY6" fmla="*/ 81510 h 127896"/>
                <a:gd name="connsiteX7" fmla="*/ 5974 w 106596"/>
                <a:gd name="connsiteY7" fmla="*/ 109648 h 127896"/>
                <a:gd name="connsiteX8" fmla="*/ 36076 w 106596"/>
                <a:gd name="connsiteY8" fmla="*/ 120773 h 127896"/>
                <a:gd name="connsiteX9" fmla="*/ 28223 w 106596"/>
                <a:gd name="connsiteY9" fmla="*/ 31122 h 127896"/>
                <a:gd name="connsiteX10" fmla="*/ 55707 w 106596"/>
                <a:gd name="connsiteY10" fmla="*/ 23269 h 127896"/>
                <a:gd name="connsiteX11" fmla="*/ 87773 w 106596"/>
                <a:gd name="connsiteY11" fmla="*/ 54025 h 127896"/>
                <a:gd name="connsiteX12" fmla="*/ 79920 w 106596"/>
                <a:gd name="connsiteY12" fmla="*/ 80855 h 127896"/>
                <a:gd name="connsiteX13" fmla="*/ 29532 w 106596"/>
                <a:gd name="connsiteY13" fmla="*/ 105068 h 127896"/>
                <a:gd name="connsiteX14" fmla="*/ 22988 w 106596"/>
                <a:gd name="connsiteY14" fmla="*/ 103104 h 127896"/>
                <a:gd name="connsiteX15" fmla="*/ 18407 w 106596"/>
                <a:gd name="connsiteY15" fmla="*/ 80855 h 127896"/>
                <a:gd name="connsiteX16" fmla="*/ 28223 w 106596"/>
                <a:gd name="connsiteY16" fmla="*/ 31122 h 12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596" h="127896">
                  <a:moveTo>
                    <a:pt x="36076" y="120773"/>
                  </a:moveTo>
                  <a:cubicBezTo>
                    <a:pt x="47855" y="112266"/>
                    <a:pt x="60288" y="105068"/>
                    <a:pt x="74685" y="101141"/>
                  </a:cubicBezTo>
                  <a:cubicBezTo>
                    <a:pt x="82537" y="99178"/>
                    <a:pt x="89736" y="95252"/>
                    <a:pt x="96279" y="90017"/>
                  </a:cubicBezTo>
                  <a:cubicBezTo>
                    <a:pt x="101515" y="86090"/>
                    <a:pt x="104786" y="80855"/>
                    <a:pt x="105441" y="74311"/>
                  </a:cubicBezTo>
                  <a:cubicBezTo>
                    <a:pt x="110676" y="38974"/>
                    <a:pt x="98243" y="17379"/>
                    <a:pt x="65523" y="4292"/>
                  </a:cubicBezTo>
                  <a:cubicBezTo>
                    <a:pt x="41965" y="-4870"/>
                    <a:pt x="26914" y="365"/>
                    <a:pt x="15135" y="22615"/>
                  </a:cubicBezTo>
                  <a:cubicBezTo>
                    <a:pt x="5320" y="40937"/>
                    <a:pt x="84" y="60569"/>
                    <a:pt x="84" y="81510"/>
                  </a:cubicBezTo>
                  <a:cubicBezTo>
                    <a:pt x="-570" y="91325"/>
                    <a:pt x="2702" y="100487"/>
                    <a:pt x="5974" y="109648"/>
                  </a:cubicBezTo>
                  <a:cubicBezTo>
                    <a:pt x="10555" y="129280"/>
                    <a:pt x="19716" y="133206"/>
                    <a:pt x="36076" y="120773"/>
                  </a:cubicBezTo>
                  <a:close/>
                  <a:moveTo>
                    <a:pt x="28223" y="31122"/>
                  </a:moveTo>
                  <a:cubicBezTo>
                    <a:pt x="35421" y="16071"/>
                    <a:pt x="41311" y="15416"/>
                    <a:pt x="55707" y="23269"/>
                  </a:cubicBezTo>
                  <a:cubicBezTo>
                    <a:pt x="68795" y="29813"/>
                    <a:pt x="80574" y="39629"/>
                    <a:pt x="87773" y="54025"/>
                  </a:cubicBezTo>
                  <a:cubicBezTo>
                    <a:pt x="93662" y="65804"/>
                    <a:pt x="91699" y="75620"/>
                    <a:pt x="79920" y="80855"/>
                  </a:cubicBezTo>
                  <a:cubicBezTo>
                    <a:pt x="62906" y="88053"/>
                    <a:pt x="43274" y="91325"/>
                    <a:pt x="29532" y="105068"/>
                  </a:cubicBezTo>
                  <a:cubicBezTo>
                    <a:pt x="26914" y="107685"/>
                    <a:pt x="24297" y="107685"/>
                    <a:pt x="22988" y="103104"/>
                  </a:cubicBezTo>
                  <a:cubicBezTo>
                    <a:pt x="21025" y="95906"/>
                    <a:pt x="18407" y="89362"/>
                    <a:pt x="18407" y="80855"/>
                  </a:cubicBezTo>
                  <a:cubicBezTo>
                    <a:pt x="20370" y="64495"/>
                    <a:pt x="20370" y="47481"/>
                    <a:pt x="28223" y="31122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B6CFAA97-0003-4F5C-909B-B3234D686E3C}"/>
                </a:ext>
              </a:extLst>
            </p:cNvPr>
            <p:cNvSpPr/>
            <p:nvPr/>
          </p:nvSpPr>
          <p:spPr>
            <a:xfrm>
              <a:off x="6973124" y="747195"/>
              <a:ext cx="115890" cy="79952"/>
            </a:xfrm>
            <a:custGeom>
              <a:avLst/>
              <a:gdLst>
                <a:gd name="connsiteX0" fmla="*/ 63232 w 115890"/>
                <a:gd name="connsiteY0" fmla="*/ 71445 h 79952"/>
                <a:gd name="connsiteX1" fmla="*/ 108385 w 115890"/>
                <a:gd name="connsiteY1" fmla="*/ 34145 h 79952"/>
                <a:gd name="connsiteX2" fmla="*/ 111003 w 115890"/>
                <a:gd name="connsiteY2" fmla="*/ 9278 h 79952"/>
                <a:gd name="connsiteX3" fmla="*/ 88753 w 115890"/>
                <a:gd name="connsiteY3" fmla="*/ 117 h 79952"/>
                <a:gd name="connsiteX4" fmla="*/ 37711 w 115890"/>
                <a:gd name="connsiteY4" fmla="*/ 4043 h 79952"/>
                <a:gd name="connsiteX5" fmla="*/ 3683 w 115890"/>
                <a:gd name="connsiteY5" fmla="*/ 28256 h 79952"/>
                <a:gd name="connsiteX6" fmla="*/ 35748 w 115890"/>
                <a:gd name="connsiteY6" fmla="*/ 79952 h 79952"/>
                <a:gd name="connsiteX7" fmla="*/ 63232 w 115890"/>
                <a:gd name="connsiteY7" fmla="*/ 71445 h 79952"/>
                <a:gd name="connsiteX8" fmla="*/ 20697 w 115890"/>
                <a:gd name="connsiteY8" fmla="*/ 56394 h 79952"/>
                <a:gd name="connsiteX9" fmla="*/ 23969 w 115890"/>
                <a:gd name="connsiteY9" fmla="*/ 28910 h 79952"/>
                <a:gd name="connsiteX10" fmla="*/ 37711 w 115890"/>
                <a:gd name="connsiteY10" fmla="*/ 21057 h 79952"/>
                <a:gd name="connsiteX11" fmla="*/ 93989 w 115890"/>
                <a:gd name="connsiteY11" fmla="*/ 16477 h 79952"/>
                <a:gd name="connsiteX12" fmla="*/ 99878 w 115890"/>
                <a:gd name="connsiteY12" fmla="*/ 17785 h 79952"/>
                <a:gd name="connsiteX13" fmla="*/ 95952 w 115890"/>
                <a:gd name="connsiteY13" fmla="*/ 23675 h 79952"/>
                <a:gd name="connsiteX14" fmla="*/ 54071 w 115890"/>
                <a:gd name="connsiteY14" fmla="*/ 56394 h 79952"/>
                <a:gd name="connsiteX15" fmla="*/ 31167 w 115890"/>
                <a:gd name="connsiteY15" fmla="*/ 62938 h 79952"/>
                <a:gd name="connsiteX16" fmla="*/ 20697 w 115890"/>
                <a:gd name="connsiteY16" fmla="*/ 56394 h 79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890" h="79952">
                  <a:moveTo>
                    <a:pt x="63232" y="71445"/>
                  </a:moveTo>
                  <a:cubicBezTo>
                    <a:pt x="76974" y="57049"/>
                    <a:pt x="93989" y="47233"/>
                    <a:pt x="108385" y="34145"/>
                  </a:cubicBezTo>
                  <a:cubicBezTo>
                    <a:pt x="117547" y="26293"/>
                    <a:pt x="118201" y="19094"/>
                    <a:pt x="111003" y="9278"/>
                  </a:cubicBezTo>
                  <a:cubicBezTo>
                    <a:pt x="105113" y="1426"/>
                    <a:pt x="97261" y="-537"/>
                    <a:pt x="88753" y="117"/>
                  </a:cubicBezTo>
                  <a:cubicBezTo>
                    <a:pt x="71739" y="1426"/>
                    <a:pt x="54725" y="2080"/>
                    <a:pt x="37711" y="4043"/>
                  </a:cubicBezTo>
                  <a:cubicBezTo>
                    <a:pt x="22006" y="6006"/>
                    <a:pt x="10227" y="13859"/>
                    <a:pt x="3683" y="28256"/>
                  </a:cubicBezTo>
                  <a:cubicBezTo>
                    <a:pt x="-7442" y="52468"/>
                    <a:pt x="7609" y="79952"/>
                    <a:pt x="35748" y="79952"/>
                  </a:cubicBezTo>
                  <a:cubicBezTo>
                    <a:pt x="42946" y="79298"/>
                    <a:pt x="55380" y="79298"/>
                    <a:pt x="63232" y="71445"/>
                  </a:cubicBezTo>
                  <a:close/>
                  <a:moveTo>
                    <a:pt x="20697" y="56394"/>
                  </a:moveTo>
                  <a:cubicBezTo>
                    <a:pt x="17425" y="46579"/>
                    <a:pt x="17425" y="37417"/>
                    <a:pt x="23969" y="28910"/>
                  </a:cubicBezTo>
                  <a:cubicBezTo>
                    <a:pt x="27241" y="24984"/>
                    <a:pt x="32476" y="21712"/>
                    <a:pt x="37711" y="21057"/>
                  </a:cubicBezTo>
                  <a:cubicBezTo>
                    <a:pt x="56688" y="19094"/>
                    <a:pt x="75011" y="17785"/>
                    <a:pt x="93989" y="16477"/>
                  </a:cubicBezTo>
                  <a:cubicBezTo>
                    <a:pt x="95952" y="16477"/>
                    <a:pt x="99224" y="15168"/>
                    <a:pt x="99878" y="17785"/>
                  </a:cubicBezTo>
                  <a:cubicBezTo>
                    <a:pt x="101187" y="21057"/>
                    <a:pt x="98569" y="22366"/>
                    <a:pt x="95952" y="23675"/>
                  </a:cubicBezTo>
                  <a:cubicBezTo>
                    <a:pt x="81555" y="34145"/>
                    <a:pt x="65850" y="41998"/>
                    <a:pt x="54071" y="56394"/>
                  </a:cubicBezTo>
                  <a:cubicBezTo>
                    <a:pt x="48836" y="62938"/>
                    <a:pt x="39020" y="61630"/>
                    <a:pt x="31167" y="62938"/>
                  </a:cubicBezTo>
                  <a:cubicBezTo>
                    <a:pt x="27895" y="63593"/>
                    <a:pt x="23314" y="62284"/>
                    <a:pt x="20697" y="5639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4098FE12-5394-4B40-8429-EEF70D7BF334}"/>
                </a:ext>
              </a:extLst>
            </p:cNvPr>
            <p:cNvSpPr/>
            <p:nvPr/>
          </p:nvSpPr>
          <p:spPr>
            <a:xfrm>
              <a:off x="6415917" y="314656"/>
              <a:ext cx="96558" cy="98523"/>
            </a:xfrm>
            <a:custGeom>
              <a:avLst/>
              <a:gdLst>
                <a:gd name="connsiteX0" fmla="*/ 79260 w 96558"/>
                <a:gd name="connsiteY0" fmla="*/ 96300 h 98523"/>
                <a:gd name="connsiteX1" fmla="*/ 95619 w 96558"/>
                <a:gd name="connsiteY1" fmla="*/ 68161 h 98523"/>
                <a:gd name="connsiteX2" fmla="*/ 32798 w 96558"/>
                <a:gd name="connsiteY2" fmla="*/ 1413 h 98523"/>
                <a:gd name="connsiteX3" fmla="*/ 24291 w 96558"/>
                <a:gd name="connsiteY3" fmla="*/ 105 h 98523"/>
                <a:gd name="connsiteX4" fmla="*/ 1387 w 96558"/>
                <a:gd name="connsiteY4" fmla="*/ 25626 h 98523"/>
                <a:gd name="connsiteX5" fmla="*/ 21673 w 96558"/>
                <a:gd name="connsiteY5" fmla="*/ 72088 h 98523"/>
                <a:gd name="connsiteX6" fmla="*/ 79260 w 96558"/>
                <a:gd name="connsiteY6" fmla="*/ 96300 h 98523"/>
                <a:gd name="connsiteX7" fmla="*/ 32144 w 96558"/>
                <a:gd name="connsiteY7" fmla="*/ 61617 h 98523"/>
                <a:gd name="connsiteX8" fmla="*/ 17747 w 96558"/>
                <a:gd name="connsiteY8" fmla="*/ 28898 h 98523"/>
                <a:gd name="connsiteX9" fmla="*/ 28872 w 96558"/>
                <a:gd name="connsiteY9" fmla="*/ 15156 h 98523"/>
                <a:gd name="connsiteX10" fmla="*/ 33452 w 96558"/>
                <a:gd name="connsiteY10" fmla="*/ 16464 h 98523"/>
                <a:gd name="connsiteX11" fmla="*/ 79914 w 96558"/>
                <a:gd name="connsiteY11" fmla="*/ 64235 h 98523"/>
                <a:gd name="connsiteX12" fmla="*/ 62900 w 96558"/>
                <a:gd name="connsiteY12" fmla="*/ 83867 h 98523"/>
                <a:gd name="connsiteX13" fmla="*/ 32144 w 96558"/>
                <a:gd name="connsiteY13" fmla="*/ 61617 h 9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558" h="98523">
                  <a:moveTo>
                    <a:pt x="79260" y="96300"/>
                  </a:moveTo>
                  <a:cubicBezTo>
                    <a:pt x="93656" y="91719"/>
                    <a:pt x="98891" y="83212"/>
                    <a:pt x="95619" y="68161"/>
                  </a:cubicBezTo>
                  <a:cubicBezTo>
                    <a:pt x="87767" y="33479"/>
                    <a:pt x="59628" y="17773"/>
                    <a:pt x="32798" y="1413"/>
                  </a:cubicBezTo>
                  <a:cubicBezTo>
                    <a:pt x="29526" y="-550"/>
                    <a:pt x="24945" y="105"/>
                    <a:pt x="24291" y="105"/>
                  </a:cubicBezTo>
                  <a:cubicBezTo>
                    <a:pt x="3351" y="105"/>
                    <a:pt x="-3193" y="7303"/>
                    <a:pt x="1387" y="25626"/>
                  </a:cubicBezTo>
                  <a:cubicBezTo>
                    <a:pt x="5968" y="41986"/>
                    <a:pt x="12512" y="57691"/>
                    <a:pt x="21673" y="72088"/>
                  </a:cubicBezTo>
                  <a:cubicBezTo>
                    <a:pt x="36724" y="94991"/>
                    <a:pt x="58319" y="102844"/>
                    <a:pt x="79260" y="96300"/>
                  </a:cubicBezTo>
                  <a:close/>
                  <a:moveTo>
                    <a:pt x="32144" y="61617"/>
                  </a:moveTo>
                  <a:cubicBezTo>
                    <a:pt x="26254" y="51147"/>
                    <a:pt x="22328" y="40022"/>
                    <a:pt x="17747" y="28898"/>
                  </a:cubicBezTo>
                  <a:cubicBezTo>
                    <a:pt x="13166" y="17119"/>
                    <a:pt x="17093" y="13192"/>
                    <a:pt x="28872" y="15156"/>
                  </a:cubicBezTo>
                  <a:cubicBezTo>
                    <a:pt x="30180" y="15156"/>
                    <a:pt x="32144" y="15810"/>
                    <a:pt x="33452" y="16464"/>
                  </a:cubicBezTo>
                  <a:cubicBezTo>
                    <a:pt x="51121" y="30207"/>
                    <a:pt x="71407" y="41331"/>
                    <a:pt x="79914" y="64235"/>
                  </a:cubicBezTo>
                  <a:cubicBezTo>
                    <a:pt x="85149" y="78631"/>
                    <a:pt x="81223" y="83867"/>
                    <a:pt x="62900" y="83867"/>
                  </a:cubicBezTo>
                  <a:cubicBezTo>
                    <a:pt x="49812" y="83867"/>
                    <a:pt x="38687" y="74705"/>
                    <a:pt x="32144" y="61617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E1170B3D-7668-48F4-8030-97EE679D203A}"/>
                </a:ext>
              </a:extLst>
            </p:cNvPr>
            <p:cNvSpPr/>
            <p:nvPr/>
          </p:nvSpPr>
          <p:spPr>
            <a:xfrm>
              <a:off x="6709162" y="154435"/>
              <a:ext cx="1308" cy="654"/>
            </a:xfrm>
            <a:custGeom>
              <a:avLst/>
              <a:gdLst>
                <a:gd name="connsiteX0" fmla="*/ 1309 w 1308"/>
                <a:gd name="connsiteY0" fmla="*/ 654 h 654"/>
                <a:gd name="connsiteX1" fmla="*/ 1309 w 1308"/>
                <a:gd name="connsiteY1" fmla="*/ 654 h 654"/>
                <a:gd name="connsiteX2" fmla="*/ 1309 w 1308"/>
                <a:gd name="connsiteY2" fmla="*/ 654 h 654"/>
                <a:gd name="connsiteX3" fmla="*/ 0 w 1308"/>
                <a:gd name="connsiteY3" fmla="*/ 0 h 654"/>
                <a:gd name="connsiteX4" fmla="*/ 1309 w 1308"/>
                <a:gd name="connsiteY4" fmla="*/ 654 h 654"/>
                <a:gd name="connsiteX5" fmla="*/ 1309 w 1308"/>
                <a:gd name="connsiteY5" fmla="*/ 654 h 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" h="654">
                  <a:moveTo>
                    <a:pt x="1309" y="654"/>
                  </a:moveTo>
                  <a:cubicBezTo>
                    <a:pt x="1309" y="654"/>
                    <a:pt x="1309" y="654"/>
                    <a:pt x="1309" y="654"/>
                  </a:cubicBezTo>
                  <a:lnTo>
                    <a:pt x="1309" y="654"/>
                  </a:lnTo>
                  <a:cubicBezTo>
                    <a:pt x="654" y="654"/>
                    <a:pt x="654" y="0"/>
                    <a:pt x="0" y="0"/>
                  </a:cubicBezTo>
                  <a:cubicBezTo>
                    <a:pt x="654" y="654"/>
                    <a:pt x="1309" y="654"/>
                    <a:pt x="1309" y="654"/>
                  </a:cubicBezTo>
                  <a:cubicBezTo>
                    <a:pt x="1309" y="654"/>
                    <a:pt x="1309" y="654"/>
                    <a:pt x="1309" y="654"/>
                  </a:cubicBez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0F683CF6-08E2-4775-A721-016C77DD563A}"/>
                </a:ext>
              </a:extLst>
            </p:cNvPr>
            <p:cNvSpPr/>
            <p:nvPr/>
          </p:nvSpPr>
          <p:spPr>
            <a:xfrm>
              <a:off x="6710471" y="155090"/>
              <a:ext cx="654" cy="6543"/>
            </a:xfrm>
            <a:custGeom>
              <a:avLst/>
              <a:gdLst>
                <a:gd name="connsiteX0" fmla="*/ 0 w 654"/>
                <a:gd name="connsiteY0" fmla="*/ 0 h 6543"/>
                <a:gd name="connsiteX1" fmla="*/ 654 w 654"/>
                <a:gd name="connsiteY1" fmla="*/ 0 h 6543"/>
                <a:gd name="connsiteX2" fmla="*/ 0 w 654"/>
                <a:gd name="connsiteY2" fmla="*/ 0 h 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4" h="6543">
                  <a:moveTo>
                    <a:pt x="0" y="0"/>
                  </a:moveTo>
                  <a:lnTo>
                    <a:pt x="65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5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" name="Picture 19-mask">
            <a:extLst>
              <a:ext uri="{FF2B5EF4-FFF2-40B4-BE49-F238E27FC236}">
                <a16:creationId xmlns:a16="http://schemas.microsoft.com/office/drawing/2014/main" id="{A8804E48-CDC4-44AD-816C-8864B76783AA}"/>
              </a:ext>
            </a:extLst>
          </p:cNvPr>
          <p:cNvSpPr/>
          <p:nvPr/>
        </p:nvSpPr>
        <p:spPr>
          <a:xfrm>
            <a:off x="7333961" y="1140106"/>
            <a:ext cx="3743996" cy="457778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CE21915-28EB-42A8-8F79-6A33E1BEC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企业介绍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BC8993B-B9B1-4A08-9C5F-0FD2D4CD4BDE}"/>
              </a:ext>
            </a:extLst>
          </p:cNvPr>
          <p:cNvSpPr txBox="1"/>
          <p:nvPr/>
        </p:nvSpPr>
        <p:spPr>
          <a:xfrm>
            <a:off x="1387636" y="1923833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3D62038-2E30-48DF-A13A-081FB9864161}"/>
              </a:ext>
            </a:extLst>
          </p:cNvPr>
          <p:cNvSpPr txBox="1"/>
          <p:nvPr/>
        </p:nvSpPr>
        <p:spPr>
          <a:xfrm>
            <a:off x="1387636" y="2459902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2F00124-7971-4661-90FC-679929190936}"/>
              </a:ext>
            </a:extLst>
          </p:cNvPr>
          <p:cNvGrpSpPr/>
          <p:nvPr/>
        </p:nvGrpSpPr>
        <p:grpSpPr>
          <a:xfrm>
            <a:off x="1387636" y="1154718"/>
            <a:ext cx="663933" cy="663933"/>
            <a:chOff x="901076" y="1446836"/>
            <a:chExt cx="788569" cy="788569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C948AEFE-E3DF-43F8-8876-318E74D5EC11}"/>
                </a:ext>
              </a:extLst>
            </p:cNvPr>
            <p:cNvSpPr/>
            <p:nvPr/>
          </p:nvSpPr>
          <p:spPr>
            <a:xfrm>
              <a:off x="901076" y="1446836"/>
              <a:ext cx="788569" cy="788569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0B5E10A6-7CE8-4CE7-9CCB-133543D6958A}"/>
                </a:ext>
              </a:extLst>
            </p:cNvPr>
            <p:cNvGrpSpPr/>
            <p:nvPr/>
          </p:nvGrpSpPr>
          <p:grpSpPr>
            <a:xfrm>
              <a:off x="1037006" y="1592691"/>
              <a:ext cx="516708" cy="515815"/>
              <a:chOff x="2660189" y="2105763"/>
              <a:chExt cx="516708" cy="515815"/>
            </a:xfrm>
            <a:solidFill>
              <a:schemeClr val="bg1"/>
            </a:solidFill>
          </p:grpSpPr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28064CEF-8DEE-4B32-B0B7-F1E3306836E6}"/>
                  </a:ext>
                </a:extLst>
              </p:cNvPr>
              <p:cNvSpPr/>
              <p:nvPr/>
            </p:nvSpPr>
            <p:spPr>
              <a:xfrm>
                <a:off x="2660189" y="2279750"/>
                <a:ext cx="145486" cy="101319"/>
              </a:xfrm>
              <a:custGeom>
                <a:avLst/>
                <a:gdLst>
                  <a:gd name="connsiteX0" fmla="*/ 34398 w 145486"/>
                  <a:gd name="connsiteY0" fmla="*/ 695 h 101319"/>
                  <a:gd name="connsiteX1" fmla="*/ 652 w 145486"/>
                  <a:gd name="connsiteY1" fmla="*/ 21924 h 101319"/>
                  <a:gd name="connsiteX2" fmla="*/ 8207 w 145486"/>
                  <a:gd name="connsiteY2" fmla="*/ 48115 h 101319"/>
                  <a:gd name="connsiteX3" fmla="*/ 8620 w 145486"/>
                  <a:gd name="connsiteY3" fmla="*/ 48115 h 101319"/>
                  <a:gd name="connsiteX4" fmla="*/ 8620 w 145486"/>
                  <a:gd name="connsiteY4" fmla="*/ 48115 h 101319"/>
                  <a:gd name="connsiteX5" fmla="*/ 61692 w 145486"/>
                  <a:gd name="connsiteY5" fmla="*/ 101256 h 101319"/>
                  <a:gd name="connsiteX6" fmla="*/ 145436 w 145486"/>
                  <a:gd name="connsiteY6" fmla="*/ 17581 h 101319"/>
                  <a:gd name="connsiteX7" fmla="*/ 34605 w 145486"/>
                  <a:gd name="connsiteY7" fmla="*/ -63 h 101319"/>
                  <a:gd name="connsiteX8" fmla="*/ 34398 w 145486"/>
                  <a:gd name="connsiteY8" fmla="*/ 695 h 10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486" h="101319">
                    <a:moveTo>
                      <a:pt x="34398" y="695"/>
                    </a:moveTo>
                    <a:cubicBezTo>
                      <a:pt x="19221" y="-2758"/>
                      <a:pt x="4112" y="6746"/>
                      <a:pt x="652" y="21924"/>
                    </a:cubicBezTo>
                    <a:cubicBezTo>
                      <a:pt x="-1498" y="31373"/>
                      <a:pt x="1356" y="41264"/>
                      <a:pt x="8207" y="48115"/>
                    </a:cubicBezTo>
                    <a:lnTo>
                      <a:pt x="8620" y="48115"/>
                    </a:lnTo>
                    <a:lnTo>
                      <a:pt x="8620" y="48115"/>
                    </a:lnTo>
                    <a:lnTo>
                      <a:pt x="61692" y="101256"/>
                    </a:lnTo>
                    <a:lnTo>
                      <a:pt x="145436" y="17581"/>
                    </a:lnTo>
                    <a:lnTo>
                      <a:pt x="34605" y="-63"/>
                    </a:lnTo>
                    <a:cubicBezTo>
                      <a:pt x="34453" y="157"/>
                      <a:pt x="34384" y="426"/>
                      <a:pt x="34398" y="695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246C542A-4B2A-4424-BFFF-621334128F02}"/>
                  </a:ext>
                </a:extLst>
              </p:cNvPr>
              <p:cNvSpPr/>
              <p:nvPr/>
            </p:nvSpPr>
            <p:spPr>
              <a:xfrm>
                <a:off x="2900447" y="2476668"/>
                <a:ext cx="101442" cy="144910"/>
              </a:xfrm>
              <a:custGeom>
                <a:avLst/>
                <a:gdLst>
                  <a:gd name="connsiteX0" fmla="*/ 99545 w 101442"/>
                  <a:gd name="connsiteY0" fmla="*/ 106081 h 144910"/>
                  <a:gd name="connsiteX1" fmla="*/ 100096 w 101442"/>
                  <a:gd name="connsiteY1" fmla="*/ 106081 h 144910"/>
                  <a:gd name="connsiteX2" fmla="*/ 83279 w 101442"/>
                  <a:gd name="connsiteY2" fmla="*/ -63 h 144910"/>
                  <a:gd name="connsiteX3" fmla="*/ -51 w 101442"/>
                  <a:gd name="connsiteY3" fmla="*/ 83267 h 144910"/>
                  <a:gd name="connsiteX4" fmla="*/ 51022 w 101442"/>
                  <a:gd name="connsiteY4" fmla="*/ 134271 h 144910"/>
                  <a:gd name="connsiteX5" fmla="*/ 51022 w 101442"/>
                  <a:gd name="connsiteY5" fmla="*/ 133926 h 144910"/>
                  <a:gd name="connsiteX6" fmla="*/ 90468 w 101442"/>
                  <a:gd name="connsiteY6" fmla="*/ 138971 h 144910"/>
                  <a:gd name="connsiteX7" fmla="*/ 99269 w 101442"/>
                  <a:gd name="connsiteY7" fmla="*/ 106012 h 144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442" h="144910">
                    <a:moveTo>
                      <a:pt x="99545" y="106081"/>
                    </a:moveTo>
                    <a:lnTo>
                      <a:pt x="100096" y="106081"/>
                    </a:lnTo>
                    <a:lnTo>
                      <a:pt x="83279" y="-63"/>
                    </a:lnTo>
                    <a:lnTo>
                      <a:pt x="-51" y="83267"/>
                    </a:lnTo>
                    <a:lnTo>
                      <a:pt x="51022" y="134271"/>
                    </a:lnTo>
                    <a:cubicBezTo>
                      <a:pt x="51022" y="134271"/>
                      <a:pt x="51022" y="134271"/>
                      <a:pt x="51022" y="133926"/>
                    </a:cubicBezTo>
                    <a:cubicBezTo>
                      <a:pt x="60520" y="146215"/>
                      <a:pt x="78185" y="148469"/>
                      <a:pt x="90468" y="138971"/>
                    </a:cubicBezTo>
                    <a:cubicBezTo>
                      <a:pt x="100496" y="131224"/>
                      <a:pt x="104094" y="117729"/>
                      <a:pt x="99269" y="106012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B07544C3-0386-4522-A161-CE6680442BE9}"/>
                  </a:ext>
                </a:extLst>
              </p:cNvPr>
              <p:cNvSpPr/>
              <p:nvPr/>
            </p:nvSpPr>
            <p:spPr>
              <a:xfrm>
                <a:off x="2798438" y="2370455"/>
                <a:ext cx="112967" cy="112967"/>
              </a:xfrm>
              <a:custGeom>
                <a:avLst/>
                <a:gdLst>
                  <a:gd name="connsiteX0" fmla="*/ 106920 w 112967"/>
                  <a:gd name="connsiteY0" fmla="*/ 29161 h 112967"/>
                  <a:gd name="connsiteX1" fmla="*/ 83693 w 112967"/>
                  <a:gd name="connsiteY1" fmla="*/ 5933 h 112967"/>
                  <a:gd name="connsiteX2" fmla="*/ 69425 w 112967"/>
                  <a:gd name="connsiteY2" fmla="*/ -63 h 112967"/>
                  <a:gd name="connsiteX3" fmla="*/ 55089 w 112967"/>
                  <a:gd name="connsiteY3" fmla="*/ 5864 h 112967"/>
                  <a:gd name="connsiteX4" fmla="*/ 12356 w 112967"/>
                  <a:gd name="connsiteY4" fmla="*/ 48666 h 112967"/>
                  <a:gd name="connsiteX5" fmla="*/ 5877 w 112967"/>
                  <a:gd name="connsiteY5" fmla="*/ 55145 h 112967"/>
                  <a:gd name="connsiteX6" fmla="*/ -51 w 112967"/>
                  <a:gd name="connsiteY6" fmla="*/ 69413 h 112967"/>
                  <a:gd name="connsiteX7" fmla="*/ 5877 w 112967"/>
                  <a:gd name="connsiteY7" fmla="*/ 83749 h 112967"/>
                  <a:gd name="connsiteX8" fmla="*/ 29105 w 112967"/>
                  <a:gd name="connsiteY8" fmla="*/ 106977 h 112967"/>
                  <a:gd name="connsiteX9" fmla="*/ 43441 w 112967"/>
                  <a:gd name="connsiteY9" fmla="*/ 112904 h 112967"/>
                  <a:gd name="connsiteX10" fmla="*/ 57708 w 112967"/>
                  <a:gd name="connsiteY10" fmla="*/ 106977 h 112967"/>
                  <a:gd name="connsiteX11" fmla="*/ 106989 w 112967"/>
                  <a:gd name="connsiteY11" fmla="*/ 57765 h 112967"/>
                  <a:gd name="connsiteX12" fmla="*/ 112917 w 112967"/>
                  <a:gd name="connsiteY12" fmla="*/ 43428 h 112967"/>
                  <a:gd name="connsiteX13" fmla="*/ 106920 w 112967"/>
                  <a:gd name="connsiteY13" fmla="*/ 29161 h 112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2967" h="112967">
                    <a:moveTo>
                      <a:pt x="106920" y="29161"/>
                    </a:moveTo>
                    <a:lnTo>
                      <a:pt x="83693" y="5933"/>
                    </a:lnTo>
                    <a:cubicBezTo>
                      <a:pt x="79895" y="2163"/>
                      <a:pt x="74781" y="12"/>
                      <a:pt x="69425" y="-63"/>
                    </a:cubicBezTo>
                    <a:cubicBezTo>
                      <a:pt x="64056" y="-22"/>
                      <a:pt x="58914" y="2101"/>
                      <a:pt x="55089" y="5864"/>
                    </a:cubicBezTo>
                    <a:lnTo>
                      <a:pt x="12356" y="48666"/>
                    </a:lnTo>
                    <a:lnTo>
                      <a:pt x="5877" y="55145"/>
                    </a:lnTo>
                    <a:cubicBezTo>
                      <a:pt x="2059" y="58909"/>
                      <a:pt x="-85" y="64050"/>
                      <a:pt x="-51" y="69413"/>
                    </a:cubicBezTo>
                    <a:cubicBezTo>
                      <a:pt x="-64" y="74789"/>
                      <a:pt x="2072" y="79951"/>
                      <a:pt x="5877" y="83749"/>
                    </a:cubicBezTo>
                    <a:lnTo>
                      <a:pt x="29105" y="106977"/>
                    </a:lnTo>
                    <a:cubicBezTo>
                      <a:pt x="32930" y="110740"/>
                      <a:pt x="38072" y="112863"/>
                      <a:pt x="43441" y="112904"/>
                    </a:cubicBezTo>
                    <a:cubicBezTo>
                      <a:pt x="48803" y="112939"/>
                      <a:pt x="53945" y="110795"/>
                      <a:pt x="57708" y="106977"/>
                    </a:cubicBezTo>
                    <a:lnTo>
                      <a:pt x="106989" y="57765"/>
                    </a:lnTo>
                    <a:cubicBezTo>
                      <a:pt x="110753" y="53939"/>
                      <a:pt x="112876" y="48797"/>
                      <a:pt x="112917" y="43428"/>
                    </a:cubicBezTo>
                    <a:cubicBezTo>
                      <a:pt x="112841" y="38073"/>
                      <a:pt x="110691" y="32958"/>
                      <a:pt x="106920" y="29161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1B5ACE1A-F9BD-4FEA-B671-78FB4FF8C913}"/>
                  </a:ext>
                </a:extLst>
              </p:cNvPr>
              <p:cNvSpPr/>
              <p:nvPr/>
            </p:nvSpPr>
            <p:spPr>
              <a:xfrm>
                <a:off x="2705463" y="2105763"/>
                <a:ext cx="471434" cy="470498"/>
              </a:xfrm>
              <a:custGeom>
                <a:avLst/>
                <a:gdLst>
                  <a:gd name="connsiteX0" fmla="*/ 408531 w 471434"/>
                  <a:gd name="connsiteY0" fmla="*/ 219691 h 470498"/>
                  <a:gd name="connsiteX1" fmla="*/ 408531 w 471434"/>
                  <a:gd name="connsiteY1" fmla="*/ 219691 h 470498"/>
                  <a:gd name="connsiteX2" fmla="*/ 468909 w 471434"/>
                  <a:gd name="connsiteY2" fmla="*/ 38557 h 470498"/>
                  <a:gd name="connsiteX3" fmla="*/ 470839 w 471434"/>
                  <a:gd name="connsiteY3" fmla="*/ 32560 h 470498"/>
                  <a:gd name="connsiteX4" fmla="*/ 470839 w 471434"/>
                  <a:gd name="connsiteY4" fmla="*/ 32560 h 470498"/>
                  <a:gd name="connsiteX5" fmla="*/ 449548 w 471434"/>
                  <a:gd name="connsiteY5" fmla="*/ 476 h 470498"/>
                  <a:gd name="connsiteX6" fmla="*/ 437686 w 471434"/>
                  <a:gd name="connsiteY6" fmla="*/ 717 h 470498"/>
                  <a:gd name="connsiteX7" fmla="*/ 437341 w 471434"/>
                  <a:gd name="connsiteY7" fmla="*/ 717 h 470498"/>
                  <a:gd name="connsiteX8" fmla="*/ 433413 w 471434"/>
                  <a:gd name="connsiteY8" fmla="*/ 2026 h 470498"/>
                  <a:gd name="connsiteX9" fmla="*/ 256897 w 471434"/>
                  <a:gd name="connsiteY9" fmla="*/ 60199 h 470498"/>
                  <a:gd name="connsiteX10" fmla="*/ 240010 w 471434"/>
                  <a:gd name="connsiteY10" fmla="*/ 68814 h 470498"/>
                  <a:gd name="connsiteX11" fmla="*/ 115119 w 471434"/>
                  <a:gd name="connsiteY11" fmla="*/ 193982 h 470498"/>
                  <a:gd name="connsiteX12" fmla="*/ 25034 w 471434"/>
                  <a:gd name="connsiteY12" fmla="*/ 284342 h 470498"/>
                  <a:gd name="connsiteX13" fmla="*/ 9802 w 471434"/>
                  <a:gd name="connsiteY13" fmla="*/ 299505 h 470498"/>
                  <a:gd name="connsiteX14" fmla="*/ 9802 w 471434"/>
                  <a:gd name="connsiteY14" fmla="*/ 347752 h 470498"/>
                  <a:gd name="connsiteX15" fmla="*/ 30479 w 471434"/>
                  <a:gd name="connsiteY15" fmla="*/ 368430 h 470498"/>
                  <a:gd name="connsiteX16" fmla="*/ 25241 w 471434"/>
                  <a:gd name="connsiteY16" fmla="*/ 378631 h 470498"/>
                  <a:gd name="connsiteX17" fmla="*/ 91133 w 471434"/>
                  <a:gd name="connsiteY17" fmla="*/ 444523 h 470498"/>
                  <a:gd name="connsiteX18" fmla="*/ 101334 w 471434"/>
                  <a:gd name="connsiteY18" fmla="*/ 439284 h 470498"/>
                  <a:gd name="connsiteX19" fmla="*/ 122631 w 471434"/>
                  <a:gd name="connsiteY19" fmla="*/ 460582 h 470498"/>
                  <a:gd name="connsiteX20" fmla="*/ 170879 w 471434"/>
                  <a:gd name="connsiteY20" fmla="*/ 460582 h 470498"/>
                  <a:gd name="connsiteX21" fmla="*/ 186111 w 471434"/>
                  <a:gd name="connsiteY21" fmla="*/ 445350 h 470498"/>
                  <a:gd name="connsiteX22" fmla="*/ 275713 w 471434"/>
                  <a:gd name="connsiteY22" fmla="*/ 355748 h 470498"/>
                  <a:gd name="connsiteX23" fmla="*/ 401363 w 471434"/>
                  <a:gd name="connsiteY23" fmla="*/ 230098 h 470498"/>
                  <a:gd name="connsiteX24" fmla="*/ 408531 w 471434"/>
                  <a:gd name="connsiteY24" fmla="*/ 219691 h 470498"/>
                  <a:gd name="connsiteX25" fmla="*/ 157025 w 471434"/>
                  <a:gd name="connsiteY25" fmla="*/ 378217 h 470498"/>
                  <a:gd name="connsiteX26" fmla="*/ 115698 w 471434"/>
                  <a:gd name="connsiteY26" fmla="*/ 378245 h 470498"/>
                  <a:gd name="connsiteX27" fmla="*/ 115670 w 471434"/>
                  <a:gd name="connsiteY27" fmla="*/ 378217 h 470498"/>
                  <a:gd name="connsiteX28" fmla="*/ 92442 w 471434"/>
                  <a:gd name="connsiteY28" fmla="*/ 354989 h 470498"/>
                  <a:gd name="connsiteX29" fmla="*/ 92318 w 471434"/>
                  <a:gd name="connsiteY29" fmla="*/ 313759 h 470498"/>
                  <a:gd name="connsiteX30" fmla="*/ 92442 w 471434"/>
                  <a:gd name="connsiteY30" fmla="*/ 313635 h 470498"/>
                  <a:gd name="connsiteX31" fmla="*/ 98921 w 471434"/>
                  <a:gd name="connsiteY31" fmla="*/ 306742 h 470498"/>
                  <a:gd name="connsiteX32" fmla="*/ 141724 w 471434"/>
                  <a:gd name="connsiteY32" fmla="*/ 264009 h 470498"/>
                  <a:gd name="connsiteX33" fmla="*/ 182954 w 471434"/>
                  <a:gd name="connsiteY33" fmla="*/ 263885 h 470498"/>
                  <a:gd name="connsiteX34" fmla="*/ 183078 w 471434"/>
                  <a:gd name="connsiteY34" fmla="*/ 264009 h 470498"/>
                  <a:gd name="connsiteX35" fmla="*/ 206306 w 471434"/>
                  <a:gd name="connsiteY35" fmla="*/ 287237 h 470498"/>
                  <a:gd name="connsiteX36" fmla="*/ 206430 w 471434"/>
                  <a:gd name="connsiteY36" fmla="*/ 328467 h 470498"/>
                  <a:gd name="connsiteX37" fmla="*/ 206306 w 471434"/>
                  <a:gd name="connsiteY37" fmla="*/ 328591 h 470498"/>
                  <a:gd name="connsiteX38" fmla="*/ 245179 w 471434"/>
                  <a:gd name="connsiteY38" fmla="*/ 225549 h 470498"/>
                  <a:gd name="connsiteX39" fmla="*/ 245166 w 471434"/>
                  <a:gd name="connsiteY39" fmla="*/ 151372 h 470498"/>
                  <a:gd name="connsiteX40" fmla="*/ 319342 w 471434"/>
                  <a:gd name="connsiteY40" fmla="*/ 151359 h 470498"/>
                  <a:gd name="connsiteX41" fmla="*/ 319356 w 471434"/>
                  <a:gd name="connsiteY41" fmla="*/ 225535 h 470498"/>
                  <a:gd name="connsiteX42" fmla="*/ 319342 w 471434"/>
                  <a:gd name="connsiteY42" fmla="*/ 225549 h 470498"/>
                  <a:gd name="connsiteX43" fmla="*/ 245179 w 471434"/>
                  <a:gd name="connsiteY43" fmla="*/ 225342 h 470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71434" h="470498">
                    <a:moveTo>
                      <a:pt x="408531" y="219691"/>
                    </a:moveTo>
                    <a:lnTo>
                      <a:pt x="408531" y="219691"/>
                    </a:lnTo>
                    <a:lnTo>
                      <a:pt x="468909" y="38557"/>
                    </a:lnTo>
                    <a:cubicBezTo>
                      <a:pt x="469798" y="36647"/>
                      <a:pt x="470446" y="34628"/>
                      <a:pt x="470839" y="32560"/>
                    </a:cubicBezTo>
                    <a:lnTo>
                      <a:pt x="470839" y="32560"/>
                    </a:lnTo>
                    <a:cubicBezTo>
                      <a:pt x="473816" y="17824"/>
                      <a:pt x="464291" y="3460"/>
                      <a:pt x="449548" y="476"/>
                    </a:cubicBezTo>
                    <a:cubicBezTo>
                      <a:pt x="445626" y="-317"/>
                      <a:pt x="441573" y="-234"/>
                      <a:pt x="437686" y="717"/>
                    </a:cubicBezTo>
                    <a:lnTo>
                      <a:pt x="437341" y="717"/>
                    </a:lnTo>
                    <a:cubicBezTo>
                      <a:pt x="435997" y="1048"/>
                      <a:pt x="434688" y="1489"/>
                      <a:pt x="433413" y="2026"/>
                    </a:cubicBezTo>
                    <a:lnTo>
                      <a:pt x="256897" y="60199"/>
                    </a:lnTo>
                    <a:cubicBezTo>
                      <a:pt x="250562" y="61405"/>
                      <a:pt x="244704" y="64396"/>
                      <a:pt x="240010" y="68814"/>
                    </a:cubicBezTo>
                    <a:lnTo>
                      <a:pt x="115119" y="193982"/>
                    </a:lnTo>
                    <a:lnTo>
                      <a:pt x="25034" y="284342"/>
                    </a:lnTo>
                    <a:lnTo>
                      <a:pt x="9802" y="299505"/>
                    </a:lnTo>
                    <a:cubicBezTo>
                      <a:pt x="-3335" y="312904"/>
                      <a:pt x="-3335" y="334353"/>
                      <a:pt x="9802" y="347752"/>
                    </a:cubicBezTo>
                    <a:lnTo>
                      <a:pt x="30479" y="368430"/>
                    </a:lnTo>
                    <a:lnTo>
                      <a:pt x="25241" y="378631"/>
                    </a:lnTo>
                    <a:lnTo>
                      <a:pt x="91133" y="444523"/>
                    </a:lnTo>
                    <a:lnTo>
                      <a:pt x="101334" y="439284"/>
                    </a:lnTo>
                    <a:lnTo>
                      <a:pt x="122631" y="460582"/>
                    </a:lnTo>
                    <a:cubicBezTo>
                      <a:pt x="136030" y="473719"/>
                      <a:pt x="157480" y="473719"/>
                      <a:pt x="170879" y="460582"/>
                    </a:cubicBezTo>
                    <a:lnTo>
                      <a:pt x="186111" y="445350"/>
                    </a:lnTo>
                    <a:lnTo>
                      <a:pt x="275713" y="355748"/>
                    </a:lnTo>
                    <a:lnTo>
                      <a:pt x="401363" y="230098"/>
                    </a:lnTo>
                    <a:cubicBezTo>
                      <a:pt x="404382" y="227107"/>
                      <a:pt x="406815" y="223578"/>
                      <a:pt x="408531" y="219691"/>
                    </a:cubicBezTo>
                    <a:close/>
                    <a:moveTo>
                      <a:pt x="157025" y="378217"/>
                    </a:moveTo>
                    <a:cubicBezTo>
                      <a:pt x="145618" y="389638"/>
                      <a:pt x="127118" y="389652"/>
                      <a:pt x="115698" y="378245"/>
                    </a:cubicBezTo>
                    <a:cubicBezTo>
                      <a:pt x="115684" y="378231"/>
                      <a:pt x="115677" y="378224"/>
                      <a:pt x="115670" y="378217"/>
                    </a:cubicBezTo>
                    <a:lnTo>
                      <a:pt x="92442" y="354989"/>
                    </a:lnTo>
                    <a:cubicBezTo>
                      <a:pt x="81022" y="343638"/>
                      <a:pt x="80966" y="325180"/>
                      <a:pt x="92318" y="313759"/>
                    </a:cubicBezTo>
                    <a:cubicBezTo>
                      <a:pt x="92360" y="313717"/>
                      <a:pt x="92401" y="313676"/>
                      <a:pt x="92442" y="313635"/>
                    </a:cubicBezTo>
                    <a:lnTo>
                      <a:pt x="98921" y="306742"/>
                    </a:lnTo>
                    <a:lnTo>
                      <a:pt x="141724" y="264009"/>
                    </a:lnTo>
                    <a:cubicBezTo>
                      <a:pt x="153075" y="252588"/>
                      <a:pt x="171533" y="252533"/>
                      <a:pt x="182954" y="263885"/>
                    </a:cubicBezTo>
                    <a:cubicBezTo>
                      <a:pt x="182996" y="263926"/>
                      <a:pt x="183037" y="263968"/>
                      <a:pt x="183078" y="264009"/>
                    </a:cubicBezTo>
                    <a:lnTo>
                      <a:pt x="206306" y="287237"/>
                    </a:lnTo>
                    <a:cubicBezTo>
                      <a:pt x="217727" y="298588"/>
                      <a:pt x="217782" y="317047"/>
                      <a:pt x="206430" y="328467"/>
                    </a:cubicBezTo>
                    <a:cubicBezTo>
                      <a:pt x="206389" y="328509"/>
                      <a:pt x="206347" y="328550"/>
                      <a:pt x="206306" y="328591"/>
                    </a:cubicBezTo>
                    <a:close/>
                    <a:moveTo>
                      <a:pt x="245179" y="225549"/>
                    </a:moveTo>
                    <a:cubicBezTo>
                      <a:pt x="224695" y="205072"/>
                      <a:pt x="224688" y="171857"/>
                      <a:pt x="245166" y="151372"/>
                    </a:cubicBezTo>
                    <a:cubicBezTo>
                      <a:pt x="265643" y="130881"/>
                      <a:pt x="298858" y="130874"/>
                      <a:pt x="319342" y="151359"/>
                    </a:cubicBezTo>
                    <a:cubicBezTo>
                      <a:pt x="339827" y="171836"/>
                      <a:pt x="339834" y="205044"/>
                      <a:pt x="319356" y="225535"/>
                    </a:cubicBezTo>
                    <a:cubicBezTo>
                      <a:pt x="319349" y="225542"/>
                      <a:pt x="319349" y="225542"/>
                      <a:pt x="319342" y="225549"/>
                    </a:cubicBezTo>
                    <a:cubicBezTo>
                      <a:pt x="298803" y="245964"/>
                      <a:pt x="265602" y="245875"/>
                      <a:pt x="245179" y="225342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3B0E1AF3-561A-4055-9B33-E307F2B1D294}"/>
              </a:ext>
            </a:extLst>
          </p:cNvPr>
          <p:cNvSpPr txBox="1"/>
          <p:nvPr/>
        </p:nvSpPr>
        <p:spPr>
          <a:xfrm>
            <a:off x="4059335" y="1923833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7D58DE98-525A-4415-8C39-C8A73E21F74D}"/>
              </a:ext>
            </a:extLst>
          </p:cNvPr>
          <p:cNvSpPr txBox="1"/>
          <p:nvPr/>
        </p:nvSpPr>
        <p:spPr>
          <a:xfrm>
            <a:off x="4059335" y="2459902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A954E208-8FDA-47E3-918F-894A3FD775AD}"/>
              </a:ext>
            </a:extLst>
          </p:cNvPr>
          <p:cNvSpPr/>
          <p:nvPr/>
        </p:nvSpPr>
        <p:spPr>
          <a:xfrm>
            <a:off x="4059335" y="1154718"/>
            <a:ext cx="663933" cy="663933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0ECC3114-4EEB-4F3B-876C-B31B354F2337}"/>
              </a:ext>
            </a:extLst>
          </p:cNvPr>
          <p:cNvSpPr txBox="1"/>
          <p:nvPr/>
        </p:nvSpPr>
        <p:spPr>
          <a:xfrm>
            <a:off x="1387636" y="4608463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关键词标题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676315D-7A36-4CDA-A094-15FA6AD1ABF3}"/>
              </a:ext>
            </a:extLst>
          </p:cNvPr>
          <p:cNvSpPr txBox="1"/>
          <p:nvPr/>
        </p:nvSpPr>
        <p:spPr>
          <a:xfrm>
            <a:off x="1387636" y="5144532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5E80748A-8112-4178-92C5-C626E9D1FAC1}"/>
              </a:ext>
            </a:extLst>
          </p:cNvPr>
          <p:cNvSpPr/>
          <p:nvPr/>
        </p:nvSpPr>
        <p:spPr>
          <a:xfrm>
            <a:off x="1387636" y="3839348"/>
            <a:ext cx="663933" cy="663933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F00F2C8A-606D-4BE8-9E5E-DEC6FCFE4EBD}"/>
              </a:ext>
            </a:extLst>
          </p:cNvPr>
          <p:cNvSpPr txBox="1"/>
          <p:nvPr/>
        </p:nvSpPr>
        <p:spPr>
          <a:xfrm>
            <a:off x="4059335" y="4608463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marR="0">
              <a:spcBef>
                <a:spcPts val="0"/>
              </a:spcBef>
              <a:spcAft>
                <a:spcPts val="0"/>
              </a:spcAft>
              <a:defRPr sz="2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/>
              <a:t>关键词标题</a:t>
            </a:r>
            <a:endParaRPr lang="zh-CN" altLang="en-US" dirty="0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4FC6D41C-19D4-46A0-9100-D840A0F886C2}"/>
              </a:ext>
            </a:extLst>
          </p:cNvPr>
          <p:cNvSpPr txBox="1"/>
          <p:nvPr/>
        </p:nvSpPr>
        <p:spPr>
          <a:xfrm>
            <a:off x="4059335" y="5144532"/>
            <a:ext cx="1909344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92193EAC-D6DE-4EEA-8ECF-A89BD5D2F3E5}"/>
              </a:ext>
            </a:extLst>
          </p:cNvPr>
          <p:cNvSpPr/>
          <p:nvPr/>
        </p:nvSpPr>
        <p:spPr>
          <a:xfrm>
            <a:off x="4059335" y="3839348"/>
            <a:ext cx="663933" cy="663933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1B1A8A9-FC90-4F11-9BE8-3D4BD3D36D69}"/>
              </a:ext>
            </a:extLst>
          </p:cNvPr>
          <p:cNvGrpSpPr/>
          <p:nvPr/>
        </p:nvGrpSpPr>
        <p:grpSpPr>
          <a:xfrm>
            <a:off x="4212603" y="3968400"/>
            <a:ext cx="386025" cy="405828"/>
            <a:chOff x="8141269" y="3255723"/>
            <a:chExt cx="386025" cy="405828"/>
          </a:xfrm>
          <a:solidFill>
            <a:schemeClr val="bg1"/>
          </a:solidFill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86C9C306-6542-419A-86C3-EE27FD8B1C59}"/>
                </a:ext>
              </a:extLst>
            </p:cNvPr>
            <p:cNvSpPr/>
            <p:nvPr/>
          </p:nvSpPr>
          <p:spPr>
            <a:xfrm>
              <a:off x="8141269" y="3255723"/>
              <a:ext cx="386025" cy="405828"/>
            </a:xfrm>
            <a:custGeom>
              <a:avLst/>
              <a:gdLst>
                <a:gd name="connsiteX0" fmla="*/ 18 w 386025"/>
                <a:gd name="connsiteY0" fmla="*/ 373577 h 405828"/>
                <a:gd name="connsiteX1" fmla="*/ 32206 w 386025"/>
                <a:gd name="connsiteY1" fmla="*/ 405765 h 405828"/>
                <a:gd name="connsiteX2" fmla="*/ 353740 w 386025"/>
                <a:gd name="connsiteY2" fmla="*/ 405765 h 405828"/>
                <a:gd name="connsiteX3" fmla="*/ 385927 w 386025"/>
                <a:gd name="connsiteY3" fmla="*/ 373577 h 405828"/>
                <a:gd name="connsiteX4" fmla="*/ 385927 w 386025"/>
                <a:gd name="connsiteY4" fmla="*/ 77821 h 405828"/>
                <a:gd name="connsiteX5" fmla="*/ 379724 w 386025"/>
                <a:gd name="connsiteY5" fmla="*/ 60590 h 405828"/>
                <a:gd name="connsiteX6" fmla="*/ 328582 w 386025"/>
                <a:gd name="connsiteY6" fmla="*/ 9517 h 405828"/>
                <a:gd name="connsiteX7" fmla="*/ 303907 w 386025"/>
                <a:gd name="connsiteY7" fmla="*/ -63 h 405828"/>
                <a:gd name="connsiteX8" fmla="*/ 32137 w 386025"/>
                <a:gd name="connsiteY8" fmla="*/ -63 h 405828"/>
                <a:gd name="connsiteX9" fmla="*/ -51 w 386025"/>
                <a:gd name="connsiteY9" fmla="*/ 32124 h 405828"/>
                <a:gd name="connsiteX10" fmla="*/ 287641 w 386025"/>
                <a:gd name="connsiteY10" fmla="*/ 19649 h 405828"/>
                <a:gd name="connsiteX11" fmla="*/ 287641 w 386025"/>
                <a:gd name="connsiteY11" fmla="*/ 129928 h 405828"/>
                <a:gd name="connsiteX12" fmla="*/ 268273 w 386025"/>
                <a:gd name="connsiteY12" fmla="*/ 148676 h 405828"/>
                <a:gd name="connsiteX13" fmla="*/ 128632 w 386025"/>
                <a:gd name="connsiteY13" fmla="*/ 148676 h 405828"/>
                <a:gd name="connsiteX14" fmla="*/ 110091 w 386025"/>
                <a:gd name="connsiteY14" fmla="*/ 129997 h 405828"/>
                <a:gd name="connsiteX15" fmla="*/ 110091 w 386025"/>
                <a:gd name="connsiteY15" fmla="*/ 19787 h 40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6025" h="405828">
                  <a:moveTo>
                    <a:pt x="18" y="373577"/>
                  </a:moveTo>
                  <a:cubicBezTo>
                    <a:pt x="18" y="391353"/>
                    <a:pt x="14430" y="405765"/>
                    <a:pt x="32206" y="405765"/>
                  </a:cubicBezTo>
                  <a:lnTo>
                    <a:pt x="353740" y="405765"/>
                  </a:lnTo>
                  <a:cubicBezTo>
                    <a:pt x="371522" y="405730"/>
                    <a:pt x="385858" y="391339"/>
                    <a:pt x="385927" y="373577"/>
                  </a:cubicBezTo>
                  <a:cubicBezTo>
                    <a:pt x="385927" y="373577"/>
                    <a:pt x="385927" y="82164"/>
                    <a:pt x="385927" y="77821"/>
                  </a:cubicBezTo>
                  <a:cubicBezTo>
                    <a:pt x="386341" y="71467"/>
                    <a:pt x="384066" y="65229"/>
                    <a:pt x="379724" y="60590"/>
                  </a:cubicBezTo>
                  <a:lnTo>
                    <a:pt x="328582" y="9517"/>
                  </a:lnTo>
                  <a:cubicBezTo>
                    <a:pt x="321758" y="3541"/>
                    <a:pt x="313005" y="150"/>
                    <a:pt x="303907" y="-63"/>
                  </a:cubicBezTo>
                  <a:lnTo>
                    <a:pt x="32137" y="-63"/>
                  </a:lnTo>
                  <a:cubicBezTo>
                    <a:pt x="14361" y="-63"/>
                    <a:pt x="-51" y="14349"/>
                    <a:pt x="-51" y="32124"/>
                  </a:cubicBezTo>
                  <a:close/>
                  <a:moveTo>
                    <a:pt x="287641" y="19649"/>
                  </a:moveTo>
                  <a:lnTo>
                    <a:pt x="287641" y="129928"/>
                  </a:lnTo>
                  <a:cubicBezTo>
                    <a:pt x="286676" y="140102"/>
                    <a:pt x="278474" y="148070"/>
                    <a:pt x="268273" y="148676"/>
                  </a:cubicBezTo>
                  <a:lnTo>
                    <a:pt x="128632" y="148676"/>
                  </a:lnTo>
                  <a:cubicBezTo>
                    <a:pt x="118562" y="148152"/>
                    <a:pt x="110539" y="140067"/>
                    <a:pt x="110091" y="129997"/>
                  </a:cubicBezTo>
                  <a:lnTo>
                    <a:pt x="110091" y="1978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04DA070B-8C6D-4C91-8F68-C5BD08675D7A}"/>
                </a:ext>
              </a:extLst>
            </p:cNvPr>
            <p:cNvSpPr/>
            <p:nvPr/>
          </p:nvSpPr>
          <p:spPr>
            <a:xfrm>
              <a:off x="8350869" y="3292322"/>
              <a:ext cx="58172" cy="94978"/>
            </a:xfrm>
            <a:custGeom>
              <a:avLst/>
              <a:gdLst>
                <a:gd name="connsiteX0" fmla="*/ 10908 w 58172"/>
                <a:gd name="connsiteY0" fmla="*/ 94915 h 94978"/>
                <a:gd name="connsiteX1" fmla="*/ 47300 w 58172"/>
                <a:gd name="connsiteY1" fmla="*/ 94915 h 94978"/>
                <a:gd name="connsiteX2" fmla="*/ 58121 w 58172"/>
                <a:gd name="connsiteY2" fmla="*/ 84094 h 94978"/>
                <a:gd name="connsiteX3" fmla="*/ 58121 w 58172"/>
                <a:gd name="connsiteY3" fmla="*/ 10827 h 94978"/>
                <a:gd name="connsiteX4" fmla="*/ 47300 w 58172"/>
                <a:gd name="connsiteY4" fmla="*/ -63 h 94978"/>
                <a:gd name="connsiteX5" fmla="*/ 10839 w 58172"/>
                <a:gd name="connsiteY5" fmla="*/ -63 h 94978"/>
                <a:gd name="connsiteX6" fmla="*/ -51 w 58172"/>
                <a:gd name="connsiteY6" fmla="*/ 10827 h 94978"/>
                <a:gd name="connsiteX7" fmla="*/ -51 w 58172"/>
                <a:gd name="connsiteY7" fmla="*/ 84025 h 94978"/>
                <a:gd name="connsiteX8" fmla="*/ 10839 w 58172"/>
                <a:gd name="connsiteY8" fmla="*/ 94915 h 94978"/>
                <a:gd name="connsiteX9" fmla="*/ 10908 w 58172"/>
                <a:gd name="connsiteY9" fmla="*/ 94915 h 9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172" h="94978">
                  <a:moveTo>
                    <a:pt x="10908" y="94915"/>
                  </a:moveTo>
                  <a:lnTo>
                    <a:pt x="47300" y="94915"/>
                  </a:lnTo>
                  <a:cubicBezTo>
                    <a:pt x="53297" y="94915"/>
                    <a:pt x="58121" y="90070"/>
                    <a:pt x="58121" y="84094"/>
                  </a:cubicBezTo>
                  <a:lnTo>
                    <a:pt x="58121" y="10827"/>
                  </a:lnTo>
                  <a:cubicBezTo>
                    <a:pt x="58121" y="4837"/>
                    <a:pt x="53297" y="-29"/>
                    <a:pt x="47300" y="-63"/>
                  </a:cubicBezTo>
                  <a:lnTo>
                    <a:pt x="10839" y="-63"/>
                  </a:lnTo>
                  <a:cubicBezTo>
                    <a:pt x="4843" y="-63"/>
                    <a:pt x="-51" y="4809"/>
                    <a:pt x="-51" y="10827"/>
                  </a:cubicBezTo>
                  <a:lnTo>
                    <a:pt x="-51" y="84025"/>
                  </a:lnTo>
                  <a:cubicBezTo>
                    <a:pt x="-51" y="90042"/>
                    <a:pt x="4843" y="94915"/>
                    <a:pt x="10839" y="94915"/>
                  </a:cubicBezTo>
                  <a:cubicBezTo>
                    <a:pt x="10839" y="94915"/>
                    <a:pt x="10908" y="94915"/>
                    <a:pt x="10908" y="94915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26936924-9E0E-4E26-B56E-72BFFF271508}"/>
                </a:ext>
              </a:extLst>
            </p:cNvPr>
            <p:cNvSpPr/>
            <p:nvPr/>
          </p:nvSpPr>
          <p:spPr>
            <a:xfrm>
              <a:off x="8195237" y="3454364"/>
              <a:ext cx="278180" cy="174241"/>
            </a:xfrm>
            <a:custGeom>
              <a:avLst/>
              <a:gdLst>
                <a:gd name="connsiteX0" fmla="*/ 277784 w 278180"/>
                <a:gd name="connsiteY0" fmla="*/ 174178 h 174241"/>
                <a:gd name="connsiteX1" fmla="*/ -51 w 278180"/>
                <a:gd name="connsiteY1" fmla="*/ 174178 h 174241"/>
                <a:gd name="connsiteX2" fmla="*/ -51 w 278180"/>
                <a:gd name="connsiteY2" fmla="*/ 20614 h 174241"/>
                <a:gd name="connsiteX3" fmla="*/ 20006 w 278180"/>
                <a:gd name="connsiteY3" fmla="*/ -63 h 174241"/>
                <a:gd name="connsiteX4" fmla="*/ 258072 w 278180"/>
                <a:gd name="connsiteY4" fmla="*/ -63 h 174241"/>
                <a:gd name="connsiteX5" fmla="*/ 278129 w 278180"/>
                <a:gd name="connsiteY5" fmla="*/ 20614 h 174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180" h="174241">
                  <a:moveTo>
                    <a:pt x="277784" y="174178"/>
                  </a:moveTo>
                  <a:lnTo>
                    <a:pt x="-51" y="174178"/>
                  </a:lnTo>
                  <a:lnTo>
                    <a:pt x="-51" y="20614"/>
                  </a:lnTo>
                  <a:cubicBezTo>
                    <a:pt x="-58" y="9434"/>
                    <a:pt x="8827" y="274"/>
                    <a:pt x="20006" y="-63"/>
                  </a:cubicBezTo>
                  <a:lnTo>
                    <a:pt x="258072" y="-63"/>
                  </a:lnTo>
                  <a:cubicBezTo>
                    <a:pt x="269238" y="274"/>
                    <a:pt x="278129" y="9434"/>
                    <a:pt x="278129" y="20614"/>
                  </a:cubicBezTo>
                  <a:close/>
                </a:path>
              </a:pathLst>
            </a:custGeom>
            <a:solidFill>
              <a:schemeClr val="accent2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B2FB353-ACF5-4C59-A378-CD3965BDFF1E}"/>
              </a:ext>
            </a:extLst>
          </p:cNvPr>
          <p:cNvGrpSpPr/>
          <p:nvPr/>
        </p:nvGrpSpPr>
        <p:grpSpPr>
          <a:xfrm>
            <a:off x="1480033" y="3933476"/>
            <a:ext cx="467118" cy="464965"/>
            <a:chOff x="1782559" y="5345587"/>
            <a:chExt cx="467118" cy="464965"/>
          </a:xfrm>
          <a:solidFill>
            <a:schemeClr val="bg1"/>
          </a:solidFill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A59FBB48-AFCD-47CC-B906-062F1B924DD1}"/>
                </a:ext>
              </a:extLst>
            </p:cNvPr>
            <p:cNvSpPr/>
            <p:nvPr/>
          </p:nvSpPr>
          <p:spPr>
            <a:xfrm>
              <a:off x="2038751" y="5346827"/>
              <a:ext cx="128061" cy="181340"/>
            </a:xfrm>
            <a:custGeom>
              <a:avLst/>
              <a:gdLst>
                <a:gd name="connsiteX0" fmla="*/ 128011 w 128061"/>
                <a:gd name="connsiteY0" fmla="*/ 49287 h 181340"/>
                <a:gd name="connsiteX1" fmla="*/ 1121 w 128061"/>
                <a:gd name="connsiteY1" fmla="*/ -63 h 181340"/>
                <a:gd name="connsiteX2" fmla="*/ -51 w 128061"/>
                <a:gd name="connsiteY2" fmla="*/ 181277 h 18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061" h="181340">
                  <a:moveTo>
                    <a:pt x="128011" y="49287"/>
                  </a:moveTo>
                  <a:cubicBezTo>
                    <a:pt x="92983" y="18181"/>
                    <a:pt x="47960" y="674"/>
                    <a:pt x="1121" y="-63"/>
                  </a:cubicBezTo>
                  <a:lnTo>
                    <a:pt x="-51" y="181277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CF13FD14-01EC-4D7B-8AB9-310043D1BBAF}"/>
                </a:ext>
              </a:extLst>
            </p:cNvPr>
            <p:cNvSpPr/>
            <p:nvPr/>
          </p:nvSpPr>
          <p:spPr>
            <a:xfrm>
              <a:off x="1782559" y="5345587"/>
              <a:ext cx="437051" cy="464965"/>
            </a:xfrm>
            <a:custGeom>
              <a:avLst/>
              <a:gdLst>
                <a:gd name="connsiteX0" fmla="*/ 223196 w 437051"/>
                <a:gd name="connsiteY0" fmla="*/ -63 h 464965"/>
                <a:gd name="connsiteX1" fmla="*/ -51 w 437051"/>
                <a:gd name="connsiteY1" fmla="*/ 232419 h 464965"/>
                <a:gd name="connsiteX2" fmla="*/ 232432 w 437051"/>
                <a:gd name="connsiteY2" fmla="*/ 464902 h 464965"/>
                <a:gd name="connsiteX3" fmla="*/ 437000 w 437051"/>
                <a:gd name="connsiteY3" fmla="*/ 343112 h 464965"/>
                <a:gd name="connsiteX4" fmla="*/ 227883 w 437051"/>
                <a:gd name="connsiteY4" fmla="*/ 232419 h 464965"/>
                <a:gd name="connsiteX5" fmla="*/ 227883 w 437051"/>
                <a:gd name="connsiteY5" fmla="*/ 74 h 4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051" h="464965">
                  <a:moveTo>
                    <a:pt x="223196" y="-63"/>
                  </a:moveTo>
                  <a:cubicBezTo>
                    <a:pt x="94789" y="-63"/>
                    <a:pt x="-51" y="104013"/>
                    <a:pt x="-51" y="232419"/>
                  </a:cubicBezTo>
                  <a:cubicBezTo>
                    <a:pt x="-51" y="360819"/>
                    <a:pt x="104035" y="464902"/>
                    <a:pt x="232432" y="464902"/>
                  </a:cubicBezTo>
                  <a:cubicBezTo>
                    <a:pt x="322447" y="464902"/>
                    <a:pt x="406191" y="411692"/>
                    <a:pt x="437000" y="343112"/>
                  </a:cubicBezTo>
                  <a:lnTo>
                    <a:pt x="227883" y="232419"/>
                  </a:lnTo>
                  <a:lnTo>
                    <a:pt x="227883" y="74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FF7DBA4-B47A-4738-AA5D-63FB21B78BDC}"/>
                </a:ext>
              </a:extLst>
            </p:cNvPr>
            <p:cNvSpPr/>
            <p:nvPr/>
          </p:nvSpPr>
          <p:spPr>
            <a:xfrm>
              <a:off x="2091961" y="5445045"/>
              <a:ext cx="67132" cy="152116"/>
            </a:xfrm>
            <a:custGeom>
              <a:avLst/>
              <a:gdLst>
                <a:gd name="connsiteX0" fmla="*/ 33704 w 67132"/>
                <a:gd name="connsiteY0" fmla="*/ 34462 h 152116"/>
                <a:gd name="connsiteX1" fmla="*/ 0 w 67132"/>
                <a:gd name="connsiteY1" fmla="*/ 141709 h 152116"/>
                <a:gd name="connsiteX2" fmla="*/ 19437 w 67132"/>
                <a:gd name="connsiteY2" fmla="*/ 152117 h 152116"/>
                <a:gd name="connsiteX3" fmla="*/ 67133 w 67132"/>
                <a:gd name="connsiteY3" fmla="*/ 0 h 152116"/>
                <a:gd name="connsiteX4" fmla="*/ 33704 w 67132"/>
                <a:gd name="connsiteY4" fmla="*/ 34462 h 15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32" h="152116">
                  <a:moveTo>
                    <a:pt x="33704" y="34462"/>
                  </a:moveTo>
                  <a:lnTo>
                    <a:pt x="0" y="141709"/>
                  </a:lnTo>
                  <a:lnTo>
                    <a:pt x="19437" y="152117"/>
                  </a:lnTo>
                  <a:lnTo>
                    <a:pt x="67133" y="0"/>
                  </a:lnTo>
                  <a:lnTo>
                    <a:pt x="33704" y="3446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EF1476F4-C593-46FE-8835-7737729462B2}"/>
                </a:ext>
              </a:extLst>
            </p:cNvPr>
            <p:cNvSpPr/>
            <p:nvPr/>
          </p:nvSpPr>
          <p:spPr>
            <a:xfrm>
              <a:off x="2066804" y="5489708"/>
              <a:ext cx="48936" cy="93944"/>
            </a:xfrm>
            <a:custGeom>
              <a:avLst/>
              <a:gdLst>
                <a:gd name="connsiteX0" fmla="*/ 15439 w 48936"/>
                <a:gd name="connsiteY0" fmla="*/ 34393 h 93944"/>
                <a:gd name="connsiteX1" fmla="*/ 0 w 48936"/>
                <a:gd name="connsiteY1" fmla="*/ 83537 h 93944"/>
                <a:gd name="connsiteX2" fmla="*/ 19437 w 48936"/>
                <a:gd name="connsiteY2" fmla="*/ 93944 h 93944"/>
                <a:gd name="connsiteX3" fmla="*/ 48937 w 48936"/>
                <a:gd name="connsiteY3" fmla="*/ 0 h 93944"/>
                <a:gd name="connsiteX4" fmla="*/ 15439 w 48936"/>
                <a:gd name="connsiteY4" fmla="*/ 34393 h 9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36" h="93944">
                  <a:moveTo>
                    <a:pt x="15439" y="34393"/>
                  </a:moveTo>
                  <a:lnTo>
                    <a:pt x="0" y="83537"/>
                  </a:lnTo>
                  <a:lnTo>
                    <a:pt x="19437" y="93944"/>
                  </a:lnTo>
                  <a:lnTo>
                    <a:pt x="48937" y="0"/>
                  </a:lnTo>
                  <a:lnTo>
                    <a:pt x="15439" y="34393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974B3358-EAE9-46A6-A26F-CFC62CADB1EC}"/>
                </a:ext>
              </a:extLst>
            </p:cNvPr>
            <p:cNvSpPr/>
            <p:nvPr/>
          </p:nvSpPr>
          <p:spPr>
            <a:xfrm>
              <a:off x="2167434" y="5459519"/>
              <a:ext cx="66512" cy="178101"/>
            </a:xfrm>
            <a:custGeom>
              <a:avLst/>
              <a:gdLst>
                <a:gd name="connsiteX0" fmla="*/ 52676 w 66512"/>
                <a:gd name="connsiteY0" fmla="*/ -63 h 178101"/>
                <a:gd name="connsiteX1" fmla="*/ -51 w 66512"/>
                <a:gd name="connsiteY1" fmla="*/ 167630 h 178101"/>
                <a:gd name="connsiteX2" fmla="*/ 19386 w 66512"/>
                <a:gd name="connsiteY2" fmla="*/ 178038 h 178101"/>
                <a:gd name="connsiteX3" fmla="*/ 66461 w 66512"/>
                <a:gd name="connsiteY3" fmla="*/ 27989 h 178101"/>
                <a:gd name="connsiteX4" fmla="*/ 52676 w 66512"/>
                <a:gd name="connsiteY4" fmla="*/ -63 h 17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12" h="178101">
                  <a:moveTo>
                    <a:pt x="52676" y="-63"/>
                  </a:moveTo>
                  <a:lnTo>
                    <a:pt x="-51" y="167630"/>
                  </a:lnTo>
                  <a:lnTo>
                    <a:pt x="19386" y="178038"/>
                  </a:lnTo>
                  <a:lnTo>
                    <a:pt x="66461" y="27989"/>
                  </a:lnTo>
                  <a:cubicBezTo>
                    <a:pt x="62519" y="18333"/>
                    <a:pt x="57915" y="8959"/>
                    <a:pt x="52676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EA262911-564F-4CFB-8BB2-7618EDC686AF}"/>
                </a:ext>
              </a:extLst>
            </p:cNvPr>
            <p:cNvSpPr/>
            <p:nvPr/>
          </p:nvSpPr>
          <p:spPr>
            <a:xfrm>
              <a:off x="2192660" y="5497289"/>
              <a:ext cx="55001" cy="153770"/>
            </a:xfrm>
            <a:custGeom>
              <a:avLst/>
              <a:gdLst>
                <a:gd name="connsiteX0" fmla="*/ 44957 w 55001"/>
                <a:gd name="connsiteY0" fmla="*/ -63 h 153770"/>
                <a:gd name="connsiteX1" fmla="*/ -51 w 55001"/>
                <a:gd name="connsiteY1" fmla="*/ 143369 h 153770"/>
                <a:gd name="connsiteX2" fmla="*/ 19386 w 55001"/>
                <a:gd name="connsiteY2" fmla="*/ 153707 h 153770"/>
                <a:gd name="connsiteX3" fmla="*/ 54951 w 55001"/>
                <a:gd name="connsiteY3" fmla="*/ 40464 h 153770"/>
                <a:gd name="connsiteX4" fmla="*/ 44957 w 55001"/>
                <a:gd name="connsiteY4" fmla="*/ -63 h 15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01" h="153770">
                  <a:moveTo>
                    <a:pt x="44957" y="-63"/>
                  </a:moveTo>
                  <a:lnTo>
                    <a:pt x="-51" y="143369"/>
                  </a:lnTo>
                  <a:lnTo>
                    <a:pt x="19386" y="153707"/>
                  </a:lnTo>
                  <a:lnTo>
                    <a:pt x="54951" y="40464"/>
                  </a:lnTo>
                  <a:cubicBezTo>
                    <a:pt x="53035" y="26645"/>
                    <a:pt x="49685" y="13060"/>
                    <a:pt x="44957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F5FBE146-BF67-4432-8B94-8087DA3A89FF}"/>
                </a:ext>
              </a:extLst>
            </p:cNvPr>
            <p:cNvSpPr/>
            <p:nvPr/>
          </p:nvSpPr>
          <p:spPr>
            <a:xfrm>
              <a:off x="2218162" y="5554015"/>
              <a:ext cx="31515" cy="106281"/>
            </a:xfrm>
            <a:custGeom>
              <a:avLst/>
              <a:gdLst>
                <a:gd name="connsiteX0" fmla="*/ 31379 w 31515"/>
                <a:gd name="connsiteY0" fmla="*/ 10826 h 106281"/>
                <a:gd name="connsiteX1" fmla="*/ 31379 w 31515"/>
                <a:gd name="connsiteY1" fmla="*/ -63 h 106281"/>
                <a:gd name="connsiteX2" fmla="*/ -51 w 31515"/>
                <a:gd name="connsiteY2" fmla="*/ 100084 h 106281"/>
                <a:gd name="connsiteX3" fmla="*/ 11322 w 31515"/>
                <a:gd name="connsiteY3" fmla="*/ 106218 h 106281"/>
                <a:gd name="connsiteX4" fmla="*/ 31379 w 31515"/>
                <a:gd name="connsiteY4" fmla="*/ 10826 h 10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15" h="106281">
                  <a:moveTo>
                    <a:pt x="31379" y="10826"/>
                  </a:moveTo>
                  <a:cubicBezTo>
                    <a:pt x="31379" y="7174"/>
                    <a:pt x="31379" y="3520"/>
                    <a:pt x="31379" y="-63"/>
                  </a:cubicBezTo>
                  <a:lnTo>
                    <a:pt x="-51" y="100084"/>
                  </a:lnTo>
                  <a:lnTo>
                    <a:pt x="11322" y="106218"/>
                  </a:lnTo>
                  <a:cubicBezTo>
                    <a:pt x="25451" y="76450"/>
                    <a:pt x="32323" y="43759"/>
                    <a:pt x="31379" y="10826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EF77DD0D-541A-4D8F-96B3-5D0777D1064F}"/>
                </a:ext>
              </a:extLst>
            </p:cNvPr>
            <p:cNvSpPr/>
            <p:nvPr/>
          </p:nvSpPr>
          <p:spPr>
            <a:xfrm>
              <a:off x="2117188" y="5416372"/>
              <a:ext cx="77746" cy="194367"/>
            </a:xfrm>
            <a:custGeom>
              <a:avLst/>
              <a:gdLst>
                <a:gd name="connsiteX0" fmla="*/ 69839 w 77746"/>
                <a:gd name="connsiteY0" fmla="*/ -63 h 194367"/>
                <a:gd name="connsiteX1" fmla="*/ 51849 w 77746"/>
                <a:gd name="connsiteY1" fmla="*/ 18477 h 194367"/>
                <a:gd name="connsiteX2" fmla="*/ -51 w 77746"/>
                <a:gd name="connsiteY2" fmla="*/ 183897 h 194367"/>
                <a:gd name="connsiteX3" fmla="*/ 19317 w 77746"/>
                <a:gd name="connsiteY3" fmla="*/ 194304 h 194367"/>
                <a:gd name="connsiteX4" fmla="*/ 77696 w 77746"/>
                <a:gd name="connsiteY4" fmla="*/ 8208 h 194367"/>
                <a:gd name="connsiteX5" fmla="*/ 69839 w 77746"/>
                <a:gd name="connsiteY5" fmla="*/ -63 h 19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46" h="194367">
                  <a:moveTo>
                    <a:pt x="69839" y="-63"/>
                  </a:moveTo>
                  <a:lnTo>
                    <a:pt x="51849" y="18477"/>
                  </a:lnTo>
                  <a:lnTo>
                    <a:pt x="-51" y="183897"/>
                  </a:lnTo>
                  <a:lnTo>
                    <a:pt x="19317" y="194304"/>
                  </a:lnTo>
                  <a:lnTo>
                    <a:pt x="77696" y="8208"/>
                  </a:lnTo>
                  <a:cubicBezTo>
                    <a:pt x="75146" y="5658"/>
                    <a:pt x="72527" y="2694"/>
                    <a:pt x="69839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BD719630-0995-413F-AD1D-CB0547175C62}"/>
                </a:ext>
              </a:extLst>
            </p:cNvPr>
            <p:cNvSpPr/>
            <p:nvPr/>
          </p:nvSpPr>
          <p:spPr>
            <a:xfrm>
              <a:off x="2045506" y="5534302"/>
              <a:ext cx="26811" cy="35840"/>
            </a:xfrm>
            <a:custGeom>
              <a:avLst/>
              <a:gdLst>
                <a:gd name="connsiteX0" fmla="*/ 0 w 26811"/>
                <a:gd name="connsiteY0" fmla="*/ 27570 h 35840"/>
                <a:gd name="connsiteX1" fmla="*/ 15577 w 26811"/>
                <a:gd name="connsiteY1" fmla="*/ 35841 h 35840"/>
                <a:gd name="connsiteX2" fmla="*/ 26812 w 26811"/>
                <a:gd name="connsiteY2" fmla="*/ 0 h 35840"/>
                <a:gd name="connsiteX3" fmla="*/ 0 w 26811"/>
                <a:gd name="connsiteY3" fmla="*/ 27570 h 3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11" h="35840">
                  <a:moveTo>
                    <a:pt x="0" y="27570"/>
                  </a:moveTo>
                  <a:lnTo>
                    <a:pt x="15577" y="35841"/>
                  </a:lnTo>
                  <a:lnTo>
                    <a:pt x="26812" y="0"/>
                  </a:lnTo>
                  <a:lnTo>
                    <a:pt x="0" y="27570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325D99FB-E81E-4ACB-B8D7-D20873C64AE1}"/>
                </a:ext>
              </a:extLst>
            </p:cNvPr>
            <p:cNvSpPr/>
            <p:nvPr/>
          </p:nvSpPr>
          <p:spPr>
            <a:xfrm>
              <a:off x="2142345" y="5430501"/>
              <a:ext cx="73335" cy="193609"/>
            </a:xfrm>
            <a:custGeom>
              <a:avLst/>
              <a:gdLst>
                <a:gd name="connsiteX0" fmla="*/ 57432 w 73335"/>
                <a:gd name="connsiteY0" fmla="*/ -63 h 193609"/>
                <a:gd name="connsiteX1" fmla="*/ -51 w 73335"/>
                <a:gd name="connsiteY1" fmla="*/ 183138 h 193609"/>
                <a:gd name="connsiteX2" fmla="*/ 19386 w 73335"/>
                <a:gd name="connsiteY2" fmla="*/ 193546 h 193609"/>
                <a:gd name="connsiteX3" fmla="*/ 73285 w 73335"/>
                <a:gd name="connsiteY3" fmla="*/ 21717 h 193609"/>
                <a:gd name="connsiteX4" fmla="*/ 57432 w 73335"/>
                <a:gd name="connsiteY4" fmla="*/ -63 h 19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35" h="193609">
                  <a:moveTo>
                    <a:pt x="57432" y="-63"/>
                  </a:moveTo>
                  <a:lnTo>
                    <a:pt x="-51" y="183138"/>
                  </a:lnTo>
                  <a:lnTo>
                    <a:pt x="19386" y="193546"/>
                  </a:lnTo>
                  <a:lnTo>
                    <a:pt x="73285" y="21717"/>
                  </a:lnTo>
                  <a:cubicBezTo>
                    <a:pt x="68474" y="14122"/>
                    <a:pt x="63180" y="6850"/>
                    <a:pt x="57432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ED29D10C-D3A4-4737-A841-9D6A9EB989C6}"/>
              </a:ext>
            </a:extLst>
          </p:cNvPr>
          <p:cNvGrpSpPr/>
          <p:nvPr/>
        </p:nvGrpSpPr>
        <p:grpSpPr>
          <a:xfrm>
            <a:off x="4213538" y="1240653"/>
            <a:ext cx="332919" cy="487086"/>
            <a:chOff x="3726978" y="1240653"/>
            <a:chExt cx="332919" cy="487086"/>
          </a:xfrm>
        </p:grpSpPr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02F69780-8D61-4495-B2DA-26DF72615D3A}"/>
                </a:ext>
              </a:extLst>
            </p:cNvPr>
            <p:cNvSpPr/>
            <p:nvPr/>
          </p:nvSpPr>
          <p:spPr>
            <a:xfrm>
              <a:off x="3726978" y="1240653"/>
              <a:ext cx="332919" cy="487086"/>
            </a:xfrm>
            <a:custGeom>
              <a:avLst/>
              <a:gdLst>
                <a:gd name="connsiteX0" fmla="*/ 190029 w 380172"/>
                <a:gd name="connsiteY0" fmla="*/ -63 h 556221"/>
                <a:gd name="connsiteX1" fmla="*/ -51 w 380172"/>
                <a:gd name="connsiteY1" fmla="*/ 190045 h 556221"/>
                <a:gd name="connsiteX2" fmla="*/ 91330 w 380172"/>
                <a:gd name="connsiteY2" fmla="*/ 352486 h 556221"/>
                <a:gd name="connsiteX3" fmla="*/ 96981 w 380172"/>
                <a:gd name="connsiteY3" fmla="*/ 492955 h 556221"/>
                <a:gd name="connsiteX4" fmla="*/ 125654 w 380172"/>
                <a:gd name="connsiteY4" fmla="*/ 525142 h 556221"/>
                <a:gd name="connsiteX5" fmla="*/ 190029 w 380172"/>
                <a:gd name="connsiteY5" fmla="*/ 556158 h 556221"/>
                <a:gd name="connsiteX6" fmla="*/ 254267 w 380172"/>
                <a:gd name="connsiteY6" fmla="*/ 525487 h 556221"/>
                <a:gd name="connsiteX7" fmla="*/ 286386 w 380172"/>
                <a:gd name="connsiteY7" fmla="*/ 492886 h 556221"/>
                <a:gd name="connsiteX8" fmla="*/ 291280 w 380172"/>
                <a:gd name="connsiteY8" fmla="*/ 350901 h 556221"/>
                <a:gd name="connsiteX9" fmla="*/ 350872 w 380172"/>
                <a:gd name="connsiteY9" fmla="*/ 88753 h 556221"/>
                <a:gd name="connsiteX10" fmla="*/ 190029 w 380172"/>
                <a:gd name="connsiteY10" fmla="*/ -63 h 556221"/>
                <a:gd name="connsiteX11" fmla="*/ 255439 w 380172"/>
                <a:gd name="connsiteY11" fmla="*/ 499916 h 556221"/>
                <a:gd name="connsiteX12" fmla="*/ 254750 w 380172"/>
                <a:gd name="connsiteY12" fmla="*/ 500467 h 556221"/>
                <a:gd name="connsiteX13" fmla="*/ 129031 w 380172"/>
                <a:gd name="connsiteY13" fmla="*/ 500467 h 556221"/>
                <a:gd name="connsiteX14" fmla="*/ 128273 w 380172"/>
                <a:gd name="connsiteY14" fmla="*/ 499847 h 556221"/>
                <a:gd name="connsiteX15" fmla="*/ 128273 w 380172"/>
                <a:gd name="connsiteY15" fmla="*/ 499089 h 556221"/>
                <a:gd name="connsiteX16" fmla="*/ 256473 w 380172"/>
                <a:gd name="connsiteY16" fmla="*/ 474345 h 556221"/>
                <a:gd name="connsiteX17" fmla="*/ 256680 w 380172"/>
                <a:gd name="connsiteY17" fmla="*/ 462008 h 556221"/>
                <a:gd name="connsiteX18" fmla="*/ 127584 w 380172"/>
                <a:gd name="connsiteY18" fmla="*/ 486889 h 556221"/>
                <a:gd name="connsiteX19" fmla="*/ 126895 w 380172"/>
                <a:gd name="connsiteY19" fmla="*/ 469176 h 556221"/>
                <a:gd name="connsiteX20" fmla="*/ 257300 w 380172"/>
                <a:gd name="connsiteY20" fmla="*/ 444018 h 556221"/>
                <a:gd name="connsiteX21" fmla="*/ 257713 w 380172"/>
                <a:gd name="connsiteY21" fmla="*/ 431681 h 556221"/>
                <a:gd name="connsiteX22" fmla="*/ 126757 w 380172"/>
                <a:gd name="connsiteY22" fmla="*/ 456976 h 556221"/>
                <a:gd name="connsiteX23" fmla="*/ 126068 w 380172"/>
                <a:gd name="connsiteY23" fmla="*/ 439194 h 556221"/>
                <a:gd name="connsiteX24" fmla="*/ 258609 w 380172"/>
                <a:gd name="connsiteY24" fmla="*/ 413691 h 556221"/>
                <a:gd name="connsiteX25" fmla="*/ 288661 w 380172"/>
                <a:gd name="connsiteY25" fmla="*/ 210019 h 556221"/>
                <a:gd name="connsiteX26" fmla="*/ 231384 w 380172"/>
                <a:gd name="connsiteY26" fmla="*/ 312579 h 556221"/>
                <a:gd name="connsiteX27" fmla="*/ 228145 w 380172"/>
                <a:gd name="connsiteY27" fmla="*/ 399079 h 556221"/>
                <a:gd name="connsiteX28" fmla="*/ 258747 w 380172"/>
                <a:gd name="connsiteY28" fmla="*/ 399079 h 556221"/>
                <a:gd name="connsiteX29" fmla="*/ 258747 w 380172"/>
                <a:gd name="connsiteY29" fmla="*/ 401285 h 556221"/>
                <a:gd name="connsiteX30" fmla="*/ 125309 w 380172"/>
                <a:gd name="connsiteY30" fmla="*/ 426994 h 556221"/>
                <a:gd name="connsiteX31" fmla="*/ 124275 w 380172"/>
                <a:gd name="connsiteY31" fmla="*/ 399424 h 556221"/>
                <a:gd name="connsiteX32" fmla="*/ 151845 w 380172"/>
                <a:gd name="connsiteY32" fmla="*/ 399424 h 556221"/>
                <a:gd name="connsiteX33" fmla="*/ 148606 w 380172"/>
                <a:gd name="connsiteY33" fmla="*/ 312924 h 556221"/>
                <a:gd name="connsiteX34" fmla="*/ 91330 w 380172"/>
                <a:gd name="connsiteY34" fmla="*/ 210364 h 556221"/>
                <a:gd name="connsiteX35" fmla="*/ 92501 w 380172"/>
                <a:gd name="connsiteY35" fmla="*/ 202368 h 556221"/>
                <a:gd name="connsiteX36" fmla="*/ 93811 w 380172"/>
                <a:gd name="connsiteY36" fmla="*/ 201197 h 556221"/>
                <a:gd name="connsiteX37" fmla="*/ 93811 w 380172"/>
                <a:gd name="connsiteY37" fmla="*/ 201197 h 556221"/>
                <a:gd name="connsiteX38" fmla="*/ 97257 w 380172"/>
                <a:gd name="connsiteY38" fmla="*/ 200094 h 556221"/>
                <a:gd name="connsiteX39" fmla="*/ 280665 w 380172"/>
                <a:gd name="connsiteY39" fmla="*/ 200094 h 556221"/>
                <a:gd name="connsiteX40" fmla="*/ 282527 w 380172"/>
                <a:gd name="connsiteY40" fmla="*/ 200508 h 556221"/>
                <a:gd name="connsiteX41" fmla="*/ 285835 w 380172"/>
                <a:gd name="connsiteY41" fmla="*/ 201266 h 556221"/>
                <a:gd name="connsiteX42" fmla="*/ 288661 w 380172"/>
                <a:gd name="connsiteY42" fmla="*/ 210019 h 55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80172" h="556221">
                  <a:moveTo>
                    <a:pt x="190029" y="-63"/>
                  </a:moveTo>
                  <a:cubicBezTo>
                    <a:pt x="85043" y="-56"/>
                    <a:pt x="-58" y="85059"/>
                    <a:pt x="-51" y="190045"/>
                  </a:cubicBezTo>
                  <a:cubicBezTo>
                    <a:pt x="-51" y="256433"/>
                    <a:pt x="34591" y="318010"/>
                    <a:pt x="91330" y="352486"/>
                  </a:cubicBezTo>
                  <a:lnTo>
                    <a:pt x="96981" y="492955"/>
                  </a:lnTo>
                  <a:cubicBezTo>
                    <a:pt x="97822" y="509076"/>
                    <a:pt x="109739" y="522454"/>
                    <a:pt x="125654" y="525142"/>
                  </a:cubicBezTo>
                  <a:cubicBezTo>
                    <a:pt x="131581" y="542787"/>
                    <a:pt x="158117" y="556158"/>
                    <a:pt x="190029" y="556158"/>
                  </a:cubicBezTo>
                  <a:cubicBezTo>
                    <a:pt x="221942" y="556158"/>
                    <a:pt x="248133" y="542994"/>
                    <a:pt x="254267" y="525487"/>
                  </a:cubicBezTo>
                  <a:cubicBezTo>
                    <a:pt x="271767" y="524508"/>
                    <a:pt x="285669" y="510400"/>
                    <a:pt x="286386" y="492886"/>
                  </a:cubicBezTo>
                  <a:lnTo>
                    <a:pt x="291280" y="350901"/>
                  </a:lnTo>
                  <a:cubicBezTo>
                    <a:pt x="380124" y="294969"/>
                    <a:pt x="406805" y="177604"/>
                    <a:pt x="350872" y="88753"/>
                  </a:cubicBezTo>
                  <a:cubicBezTo>
                    <a:pt x="316079" y="33482"/>
                    <a:pt x="255342" y="-56"/>
                    <a:pt x="190029" y="-63"/>
                  </a:cubicBezTo>
                  <a:close/>
                  <a:moveTo>
                    <a:pt x="255439" y="499916"/>
                  </a:moveTo>
                  <a:cubicBezTo>
                    <a:pt x="255336" y="500219"/>
                    <a:pt x="255067" y="500433"/>
                    <a:pt x="254750" y="500467"/>
                  </a:cubicBezTo>
                  <a:lnTo>
                    <a:pt x="129031" y="500467"/>
                  </a:lnTo>
                  <a:cubicBezTo>
                    <a:pt x="128693" y="500399"/>
                    <a:pt x="128404" y="500171"/>
                    <a:pt x="128273" y="499847"/>
                  </a:cubicBezTo>
                  <a:lnTo>
                    <a:pt x="128273" y="499089"/>
                  </a:lnTo>
                  <a:lnTo>
                    <a:pt x="256473" y="474345"/>
                  </a:lnTo>
                  <a:close/>
                  <a:moveTo>
                    <a:pt x="256680" y="462008"/>
                  </a:moveTo>
                  <a:lnTo>
                    <a:pt x="127584" y="486889"/>
                  </a:lnTo>
                  <a:lnTo>
                    <a:pt x="126895" y="469176"/>
                  </a:lnTo>
                  <a:lnTo>
                    <a:pt x="257300" y="444018"/>
                  </a:lnTo>
                  <a:close/>
                  <a:moveTo>
                    <a:pt x="257713" y="431681"/>
                  </a:moveTo>
                  <a:lnTo>
                    <a:pt x="126757" y="456976"/>
                  </a:lnTo>
                  <a:lnTo>
                    <a:pt x="126068" y="439194"/>
                  </a:lnTo>
                  <a:lnTo>
                    <a:pt x="258609" y="413691"/>
                  </a:lnTo>
                  <a:close/>
                  <a:moveTo>
                    <a:pt x="288661" y="210019"/>
                  </a:moveTo>
                  <a:lnTo>
                    <a:pt x="231384" y="312579"/>
                  </a:lnTo>
                  <a:lnTo>
                    <a:pt x="228145" y="399079"/>
                  </a:lnTo>
                  <a:lnTo>
                    <a:pt x="258747" y="399079"/>
                  </a:lnTo>
                  <a:lnTo>
                    <a:pt x="258747" y="401285"/>
                  </a:lnTo>
                  <a:lnTo>
                    <a:pt x="125309" y="426994"/>
                  </a:lnTo>
                  <a:lnTo>
                    <a:pt x="124275" y="399424"/>
                  </a:lnTo>
                  <a:lnTo>
                    <a:pt x="151845" y="399424"/>
                  </a:lnTo>
                  <a:lnTo>
                    <a:pt x="148606" y="312924"/>
                  </a:lnTo>
                  <a:lnTo>
                    <a:pt x="91330" y="210364"/>
                  </a:lnTo>
                  <a:cubicBezTo>
                    <a:pt x="89951" y="207724"/>
                    <a:pt x="90426" y="204498"/>
                    <a:pt x="92501" y="202368"/>
                  </a:cubicBezTo>
                  <a:lnTo>
                    <a:pt x="93811" y="201197"/>
                  </a:lnTo>
                  <a:lnTo>
                    <a:pt x="93811" y="201197"/>
                  </a:lnTo>
                  <a:cubicBezTo>
                    <a:pt x="94838" y="200528"/>
                    <a:pt x="96030" y="200149"/>
                    <a:pt x="97257" y="200094"/>
                  </a:cubicBezTo>
                  <a:lnTo>
                    <a:pt x="280665" y="200094"/>
                  </a:lnTo>
                  <a:cubicBezTo>
                    <a:pt x="281307" y="200135"/>
                    <a:pt x="281934" y="200273"/>
                    <a:pt x="282527" y="200508"/>
                  </a:cubicBezTo>
                  <a:cubicBezTo>
                    <a:pt x="283678" y="200445"/>
                    <a:pt x="284829" y="200707"/>
                    <a:pt x="285835" y="201266"/>
                  </a:cubicBezTo>
                  <a:cubicBezTo>
                    <a:pt x="288867" y="203037"/>
                    <a:pt x="290087" y="206807"/>
                    <a:pt x="288661" y="210019"/>
                  </a:cubicBezTo>
                  <a:close/>
                </a:path>
              </a:pathLst>
            </a:custGeom>
            <a:solidFill>
              <a:schemeClr val="bg1"/>
            </a:solidFill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2694EFA5-31D6-4922-87C2-5BB413EFB9C8}"/>
                </a:ext>
              </a:extLst>
            </p:cNvPr>
            <p:cNvGrpSpPr/>
            <p:nvPr/>
          </p:nvGrpSpPr>
          <p:grpSpPr>
            <a:xfrm>
              <a:off x="3821909" y="1427521"/>
              <a:ext cx="142745" cy="251449"/>
              <a:chOff x="3821909" y="1427521"/>
              <a:chExt cx="142745" cy="251449"/>
            </a:xfrm>
          </p:grpSpPr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619095DD-1A4D-4B31-B22A-1101C361D2CE}"/>
                  </a:ext>
                </a:extLst>
              </p:cNvPr>
              <p:cNvSpPr/>
              <p:nvPr/>
            </p:nvSpPr>
            <p:spPr>
              <a:xfrm>
                <a:off x="3837119" y="1602981"/>
                <a:ext cx="116068" cy="37844"/>
              </a:xfrm>
              <a:custGeom>
                <a:avLst/>
                <a:gdLst>
                  <a:gd name="connsiteX0" fmla="*/ 689 w 132542"/>
                  <a:gd name="connsiteY0" fmla="*/ 43216 h 43215"/>
                  <a:gd name="connsiteX1" fmla="*/ 131922 w 132542"/>
                  <a:gd name="connsiteY1" fmla="*/ 17921 h 43215"/>
                  <a:gd name="connsiteX2" fmla="*/ 132542 w 132542"/>
                  <a:gd name="connsiteY2" fmla="*/ 0 h 43215"/>
                  <a:gd name="connsiteX3" fmla="*/ 0 w 132542"/>
                  <a:gd name="connsiteY3" fmla="*/ 25502 h 43215"/>
                  <a:gd name="connsiteX4" fmla="*/ 689 w 132542"/>
                  <a:gd name="connsiteY4" fmla="*/ 43216 h 4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542" h="43215">
                    <a:moveTo>
                      <a:pt x="689" y="43216"/>
                    </a:moveTo>
                    <a:lnTo>
                      <a:pt x="131922" y="17921"/>
                    </a:lnTo>
                    <a:lnTo>
                      <a:pt x="132542" y="0"/>
                    </a:lnTo>
                    <a:lnTo>
                      <a:pt x="0" y="25502"/>
                    </a:lnTo>
                    <a:lnTo>
                      <a:pt x="689" y="43216"/>
                    </a:lnTo>
                    <a:close/>
                  </a:path>
                </a:pathLst>
              </a:custGeom>
              <a:solidFill>
                <a:schemeClr val="accent2"/>
              </a:solidFill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4559924B-A9EE-4D18-A18F-8FE7E48A3CE0}"/>
                  </a:ext>
                </a:extLst>
              </p:cNvPr>
              <p:cNvSpPr/>
              <p:nvPr/>
            </p:nvSpPr>
            <p:spPr>
              <a:xfrm>
                <a:off x="3838145" y="1629538"/>
                <a:ext cx="114196" cy="37481"/>
              </a:xfrm>
              <a:custGeom>
                <a:avLst/>
                <a:gdLst>
                  <a:gd name="connsiteX0" fmla="*/ 689 w 130405"/>
                  <a:gd name="connsiteY0" fmla="*/ 42802 h 42801"/>
                  <a:gd name="connsiteX1" fmla="*/ 129785 w 130405"/>
                  <a:gd name="connsiteY1" fmla="*/ 17989 h 42801"/>
                  <a:gd name="connsiteX2" fmla="*/ 130405 w 130405"/>
                  <a:gd name="connsiteY2" fmla="*/ 0 h 42801"/>
                  <a:gd name="connsiteX3" fmla="*/ 0 w 130405"/>
                  <a:gd name="connsiteY3" fmla="*/ 25157 h 42801"/>
                  <a:gd name="connsiteX4" fmla="*/ 689 w 130405"/>
                  <a:gd name="connsiteY4" fmla="*/ 42802 h 42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405" h="42801">
                    <a:moveTo>
                      <a:pt x="689" y="42802"/>
                    </a:moveTo>
                    <a:lnTo>
                      <a:pt x="129785" y="17989"/>
                    </a:lnTo>
                    <a:lnTo>
                      <a:pt x="130405" y="0"/>
                    </a:lnTo>
                    <a:lnTo>
                      <a:pt x="0" y="25157"/>
                    </a:lnTo>
                    <a:lnTo>
                      <a:pt x="689" y="42802"/>
                    </a:lnTo>
                    <a:close/>
                  </a:path>
                </a:pathLst>
              </a:custGeom>
              <a:solidFill>
                <a:schemeClr val="accent2"/>
              </a:solidFill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F6445F2F-126A-484C-999C-FDCC3E99AD5B}"/>
                  </a:ext>
                </a:extLst>
              </p:cNvPr>
              <p:cNvSpPr/>
              <p:nvPr/>
            </p:nvSpPr>
            <p:spPr>
              <a:xfrm>
                <a:off x="3839172" y="1656095"/>
                <a:ext cx="112266" cy="22875"/>
              </a:xfrm>
              <a:custGeom>
                <a:avLst/>
                <a:gdLst>
                  <a:gd name="connsiteX0" fmla="*/ -51 w 128200"/>
                  <a:gd name="connsiteY0" fmla="*/ 25439 h 26122"/>
                  <a:gd name="connsiteX1" fmla="*/ 707 w 128200"/>
                  <a:gd name="connsiteY1" fmla="*/ 26059 h 26122"/>
                  <a:gd name="connsiteX2" fmla="*/ 126633 w 128200"/>
                  <a:gd name="connsiteY2" fmla="*/ 26059 h 26122"/>
                  <a:gd name="connsiteX3" fmla="*/ 127322 w 128200"/>
                  <a:gd name="connsiteY3" fmla="*/ 25508 h 26122"/>
                  <a:gd name="connsiteX4" fmla="*/ 128149 w 128200"/>
                  <a:gd name="connsiteY4" fmla="*/ -63 h 26122"/>
                  <a:gd name="connsiteX5" fmla="*/ -51 w 128200"/>
                  <a:gd name="connsiteY5" fmla="*/ 24681 h 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00" h="26122">
                    <a:moveTo>
                      <a:pt x="-51" y="25439"/>
                    </a:moveTo>
                    <a:cubicBezTo>
                      <a:pt x="80" y="25763"/>
                      <a:pt x="370" y="25990"/>
                      <a:pt x="707" y="26059"/>
                    </a:cubicBezTo>
                    <a:lnTo>
                      <a:pt x="126633" y="26059"/>
                    </a:lnTo>
                    <a:cubicBezTo>
                      <a:pt x="126950" y="26025"/>
                      <a:pt x="127219" y="25811"/>
                      <a:pt x="127322" y="25508"/>
                    </a:cubicBezTo>
                    <a:lnTo>
                      <a:pt x="128149" y="-63"/>
                    </a:lnTo>
                    <a:lnTo>
                      <a:pt x="-51" y="24681"/>
                    </a:lnTo>
                    <a:close/>
                  </a:path>
                </a:pathLst>
              </a:custGeom>
              <a:solidFill>
                <a:schemeClr val="accent2"/>
              </a:solidFill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FE499EA8-2040-4528-92C9-5A592D89792A}"/>
                  </a:ext>
                </a:extLst>
              </p:cNvPr>
              <p:cNvSpPr/>
              <p:nvPr/>
            </p:nvSpPr>
            <p:spPr>
              <a:xfrm>
                <a:off x="3835792" y="1590185"/>
                <a:ext cx="117818" cy="24444"/>
              </a:xfrm>
              <a:custGeom>
                <a:avLst/>
                <a:gdLst>
                  <a:gd name="connsiteX0" fmla="*/ 90222 w 134541"/>
                  <a:gd name="connsiteY0" fmla="*/ 4136 h 27914"/>
                  <a:gd name="connsiteX1" fmla="*/ 90360 w 134541"/>
                  <a:gd name="connsiteY1" fmla="*/ 0 h 27914"/>
                  <a:gd name="connsiteX2" fmla="*/ 41217 w 134541"/>
                  <a:gd name="connsiteY2" fmla="*/ 0 h 27914"/>
                  <a:gd name="connsiteX3" fmla="*/ 27639 w 134541"/>
                  <a:gd name="connsiteY3" fmla="*/ 0 h 27914"/>
                  <a:gd name="connsiteX4" fmla="*/ 0 w 134541"/>
                  <a:gd name="connsiteY4" fmla="*/ 0 h 27914"/>
                  <a:gd name="connsiteX5" fmla="*/ 1034 w 134541"/>
                  <a:gd name="connsiteY5" fmla="*/ 27914 h 27914"/>
                  <a:gd name="connsiteX6" fmla="*/ 134472 w 134541"/>
                  <a:gd name="connsiteY6" fmla="*/ 2206 h 27914"/>
                  <a:gd name="connsiteX7" fmla="*/ 134541 w 134541"/>
                  <a:gd name="connsiteY7" fmla="*/ 0 h 27914"/>
                  <a:gd name="connsiteX8" fmla="*/ 103938 w 134541"/>
                  <a:gd name="connsiteY8" fmla="*/ 0 h 27914"/>
                  <a:gd name="connsiteX9" fmla="*/ 103800 w 134541"/>
                  <a:gd name="connsiteY9" fmla="*/ 4136 h 27914"/>
                  <a:gd name="connsiteX10" fmla="*/ 90222 w 134541"/>
                  <a:gd name="connsiteY10" fmla="*/ 4136 h 2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541" h="27914">
                    <a:moveTo>
                      <a:pt x="90222" y="4136"/>
                    </a:moveTo>
                    <a:lnTo>
                      <a:pt x="90360" y="0"/>
                    </a:lnTo>
                    <a:lnTo>
                      <a:pt x="41217" y="0"/>
                    </a:lnTo>
                    <a:lnTo>
                      <a:pt x="27639" y="0"/>
                    </a:lnTo>
                    <a:lnTo>
                      <a:pt x="0" y="0"/>
                    </a:lnTo>
                    <a:lnTo>
                      <a:pt x="1034" y="27914"/>
                    </a:lnTo>
                    <a:lnTo>
                      <a:pt x="134472" y="2206"/>
                    </a:lnTo>
                    <a:lnTo>
                      <a:pt x="134541" y="0"/>
                    </a:lnTo>
                    <a:lnTo>
                      <a:pt x="103938" y="0"/>
                    </a:lnTo>
                    <a:lnTo>
                      <a:pt x="103800" y="4136"/>
                    </a:lnTo>
                    <a:lnTo>
                      <a:pt x="90222" y="4136"/>
                    </a:lnTo>
                    <a:close/>
                  </a:path>
                </a:pathLst>
              </a:custGeom>
              <a:solidFill>
                <a:schemeClr val="accent2"/>
              </a:solidFill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7842F817-2F24-4DA7-B2B9-1886D2152DDA}"/>
                  </a:ext>
                </a:extLst>
              </p:cNvPr>
              <p:cNvSpPr/>
              <p:nvPr/>
            </p:nvSpPr>
            <p:spPr>
              <a:xfrm>
                <a:off x="3821909" y="1427521"/>
                <a:ext cx="142745" cy="162905"/>
              </a:xfrm>
              <a:custGeom>
                <a:avLst/>
                <a:gdLst>
                  <a:gd name="connsiteX0" fmla="*/ 109539 w 163006"/>
                  <a:gd name="connsiteY0" fmla="*/ 97052 h 186027"/>
                  <a:gd name="connsiteX1" fmla="*/ 110228 w 163006"/>
                  <a:gd name="connsiteY1" fmla="*/ 94294 h 186027"/>
                  <a:gd name="connsiteX2" fmla="*/ 147585 w 163006"/>
                  <a:gd name="connsiteY2" fmla="*/ 27438 h 186027"/>
                  <a:gd name="connsiteX3" fmla="*/ 147585 w 163006"/>
                  <a:gd name="connsiteY3" fmla="*/ 27438 h 186027"/>
                  <a:gd name="connsiteX4" fmla="*/ 151859 w 163006"/>
                  <a:gd name="connsiteY4" fmla="*/ 19856 h 186027"/>
                  <a:gd name="connsiteX5" fmla="*/ 162956 w 163006"/>
                  <a:gd name="connsiteY5" fmla="*/ -63 h 186027"/>
                  <a:gd name="connsiteX6" fmla="*/ -51 w 163006"/>
                  <a:gd name="connsiteY6" fmla="*/ -63 h 186027"/>
                  <a:gd name="connsiteX7" fmla="*/ 11046 w 163006"/>
                  <a:gd name="connsiteY7" fmla="*/ 19925 h 186027"/>
                  <a:gd name="connsiteX8" fmla="*/ 11046 w 163006"/>
                  <a:gd name="connsiteY8" fmla="*/ 19925 h 186027"/>
                  <a:gd name="connsiteX9" fmla="*/ 15250 w 163006"/>
                  <a:gd name="connsiteY9" fmla="*/ 27231 h 186027"/>
                  <a:gd name="connsiteX10" fmla="*/ 15250 w 163006"/>
                  <a:gd name="connsiteY10" fmla="*/ 27231 h 186027"/>
                  <a:gd name="connsiteX11" fmla="*/ 52677 w 163006"/>
                  <a:gd name="connsiteY11" fmla="*/ 94294 h 186027"/>
                  <a:gd name="connsiteX12" fmla="*/ 53504 w 163006"/>
                  <a:gd name="connsiteY12" fmla="*/ 97327 h 186027"/>
                  <a:gd name="connsiteX13" fmla="*/ 56812 w 163006"/>
                  <a:gd name="connsiteY13" fmla="*/ 185964 h 186027"/>
                  <a:gd name="connsiteX14" fmla="*/ 105955 w 163006"/>
                  <a:gd name="connsiteY14" fmla="*/ 185964 h 18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006" h="186027">
                    <a:moveTo>
                      <a:pt x="109539" y="97052"/>
                    </a:moveTo>
                    <a:cubicBezTo>
                      <a:pt x="109546" y="96093"/>
                      <a:pt x="109780" y="95149"/>
                      <a:pt x="110228" y="94294"/>
                    </a:cubicBezTo>
                    <a:lnTo>
                      <a:pt x="147585" y="27438"/>
                    </a:lnTo>
                    <a:lnTo>
                      <a:pt x="147585" y="27438"/>
                    </a:lnTo>
                    <a:lnTo>
                      <a:pt x="151859" y="19856"/>
                    </a:lnTo>
                    <a:lnTo>
                      <a:pt x="162956" y="-63"/>
                    </a:lnTo>
                    <a:lnTo>
                      <a:pt x="-51" y="-63"/>
                    </a:lnTo>
                    <a:lnTo>
                      <a:pt x="11046" y="19925"/>
                    </a:lnTo>
                    <a:lnTo>
                      <a:pt x="11046" y="19925"/>
                    </a:lnTo>
                    <a:lnTo>
                      <a:pt x="15250" y="27231"/>
                    </a:lnTo>
                    <a:lnTo>
                      <a:pt x="15250" y="27231"/>
                    </a:lnTo>
                    <a:lnTo>
                      <a:pt x="52677" y="94294"/>
                    </a:lnTo>
                    <a:cubicBezTo>
                      <a:pt x="53152" y="95239"/>
                      <a:pt x="53435" y="96273"/>
                      <a:pt x="53504" y="97327"/>
                    </a:cubicBezTo>
                    <a:lnTo>
                      <a:pt x="56812" y="185964"/>
                    </a:lnTo>
                    <a:lnTo>
                      <a:pt x="105955" y="185964"/>
                    </a:lnTo>
                    <a:close/>
                  </a:path>
                </a:pathLst>
              </a:custGeom>
              <a:solidFill>
                <a:schemeClr val="bg1"/>
              </a:solidFill>
              <a:ln w="6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24" name="矩形 123">
            <a:extLst>
              <a:ext uri="{FF2B5EF4-FFF2-40B4-BE49-F238E27FC236}">
                <a16:creationId xmlns:a16="http://schemas.microsoft.com/office/drawing/2014/main" id="{37E0343E-642B-4F82-A21D-6570B8D85521}"/>
              </a:ext>
            </a:extLst>
          </p:cNvPr>
          <p:cNvSpPr/>
          <p:nvPr/>
        </p:nvSpPr>
        <p:spPr>
          <a:xfrm>
            <a:off x="0" y="1140107"/>
            <a:ext cx="704163" cy="494423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2A43FD01-55A6-4BBC-9AA8-472AC29CF28A}"/>
              </a:ext>
            </a:extLst>
          </p:cNvPr>
          <p:cNvSpPr/>
          <p:nvPr/>
        </p:nvSpPr>
        <p:spPr>
          <a:xfrm>
            <a:off x="-173583" y="1395833"/>
            <a:ext cx="704163" cy="4432783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6" name="图片 85" descr="叶子上有绿色的植物&#10;&#10;描述已自动生成">
            <a:extLst>
              <a:ext uri="{FF2B5EF4-FFF2-40B4-BE49-F238E27FC236}">
                <a16:creationId xmlns:a16="http://schemas.microsoft.com/office/drawing/2014/main" id="{9901DB69-8F1E-4368-B7C2-919B4DF90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33278"/>
          <a:stretch/>
        </p:blipFill>
        <p:spPr>
          <a:xfrm>
            <a:off x="6882996" y="1465964"/>
            <a:ext cx="3743996" cy="4545870"/>
          </a:xfrm>
          <a:custGeom>
            <a:avLst/>
            <a:gdLst>
              <a:gd name="connsiteX0" fmla="*/ 0 w 3743996"/>
              <a:gd name="connsiteY0" fmla="*/ 0 h 4545870"/>
              <a:gd name="connsiteX1" fmla="*/ 3743996 w 3743996"/>
              <a:gd name="connsiteY1" fmla="*/ 0 h 4545870"/>
              <a:gd name="connsiteX2" fmla="*/ 3743996 w 3743996"/>
              <a:gd name="connsiteY2" fmla="*/ 4545870 h 4545870"/>
              <a:gd name="connsiteX3" fmla="*/ 0 w 3743996"/>
              <a:gd name="connsiteY3" fmla="*/ 4545870 h 454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3996" h="4545870">
                <a:moveTo>
                  <a:pt x="0" y="0"/>
                </a:moveTo>
                <a:lnTo>
                  <a:pt x="3743996" y="0"/>
                </a:lnTo>
                <a:lnTo>
                  <a:pt x="3743996" y="4545870"/>
                </a:lnTo>
                <a:lnTo>
                  <a:pt x="0" y="45458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435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床, 室内, 躺, 绿色&#10;&#10;描述已自动生成">
            <a:extLst>
              <a:ext uri="{FF2B5EF4-FFF2-40B4-BE49-F238E27FC236}">
                <a16:creationId xmlns:a16="http://schemas.microsoft.com/office/drawing/2014/main" id="{17EE0BA7-688F-4FBE-86E9-62FE55673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01" r="2246"/>
          <a:stretch>
            <a:fillRect/>
          </a:stretch>
        </p:blipFill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89D7E5-3D40-4825-83DC-0CEB01BE5F44}"/>
              </a:ext>
            </a:extLst>
          </p:cNvPr>
          <p:cNvGrpSpPr/>
          <p:nvPr/>
        </p:nvGrpSpPr>
        <p:grpSpPr>
          <a:xfrm>
            <a:off x="7522329" y="1776826"/>
            <a:ext cx="773126" cy="773126"/>
            <a:chOff x="4716301" y="1711793"/>
            <a:chExt cx="927191" cy="927191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3898B9A-73CD-4BA9-9A96-BE5A9CCA8494}"/>
                </a:ext>
              </a:extLst>
            </p:cNvPr>
            <p:cNvSpPr/>
            <p:nvPr/>
          </p:nvSpPr>
          <p:spPr>
            <a:xfrm>
              <a:off x="4716301" y="1711793"/>
              <a:ext cx="927191" cy="927191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zh-CN" altLang="en-US" sz="270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5311004-7A0C-4806-9003-0ADB5963F590}"/>
                </a:ext>
              </a:extLst>
            </p:cNvPr>
            <p:cNvSpPr txBox="1"/>
            <p:nvPr/>
          </p:nvSpPr>
          <p:spPr>
            <a:xfrm>
              <a:off x="4768262" y="1880113"/>
              <a:ext cx="814563" cy="66439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n-ea"/>
                </a:rPr>
                <a:t>02</a:t>
              </a:r>
              <a:endParaRPr lang="zh-CN" altLang="en-US" sz="36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16B6A88-66BD-406A-965D-36C07CF8BD00}"/>
              </a:ext>
            </a:extLst>
          </p:cNvPr>
          <p:cNvSpPr txBox="1"/>
          <p:nvPr/>
        </p:nvSpPr>
        <p:spPr>
          <a:xfrm>
            <a:off x="7818717" y="2210205"/>
            <a:ext cx="2257028" cy="2437590"/>
          </a:xfrm>
          <a:prstGeom prst="rect">
            <a:avLst/>
          </a:prstGeom>
          <a:effectLst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defRPr sz="8800">
                <a:gradFill>
                  <a:gsLst>
                    <a:gs pos="0">
                      <a:schemeClr val="accent1">
                        <a:lumMod val="70000"/>
                        <a:lumOff val="30000"/>
                      </a:schemeClr>
                    </a:gs>
                    <a:gs pos="100000">
                      <a:schemeClr val="accent1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产品</a:t>
            </a:r>
            <a:endParaRPr lang="en-US" altLang="zh-CN" dirty="0"/>
          </a:p>
          <a:p>
            <a:r>
              <a:rPr lang="zh-CN" altLang="en-US"/>
              <a:t>服务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09E75D-ED5A-4914-9D6E-4AC6D1A5E7EA}"/>
              </a:ext>
            </a:extLst>
          </p:cNvPr>
          <p:cNvSpPr txBox="1"/>
          <p:nvPr/>
        </p:nvSpPr>
        <p:spPr>
          <a:xfrm rot="20897668">
            <a:off x="8351423" y="4130730"/>
            <a:ext cx="2477835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3341126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4252;"/>
</p:tagLst>
</file>

<file path=ppt/theme/theme1.xml><?xml version="1.0" encoding="utf-8"?>
<a:theme xmlns:a="http://schemas.openxmlformats.org/drawingml/2006/main" name="Office 主题​​">
  <a:themeElements>
    <a:clrScheme name="复古文艺风模板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C89966"/>
      </a:accent1>
      <a:accent2>
        <a:srgbClr val="36584D"/>
      </a:accent2>
      <a:accent3>
        <a:srgbClr val="7BDF9B"/>
      </a:accent3>
      <a:accent4>
        <a:srgbClr val="25AE9E"/>
      </a:accent4>
      <a:accent5>
        <a:srgbClr val="FC9783"/>
      </a:accent5>
      <a:accent6>
        <a:srgbClr val="FB7598"/>
      </a:accent6>
      <a:hlink>
        <a:srgbClr val="F49100"/>
      </a:hlink>
      <a:folHlink>
        <a:srgbClr val="85DFD0"/>
      </a:folHlink>
    </a:clrScheme>
    <a:fontScheme name="文艺复古风模板">
      <a:majorFont>
        <a:latin typeface="Playlist"/>
        <a:ea typeface="思源宋体 CN Heavy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0CD27951-AB6D-4B67-B17C-5C029B85B9F5}" vid="{9B770B75-4EAD-4B24-BE2A-1F1291F21CD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</TotalTime>
  <Words>1930</Words>
  <Application>Microsoft Office PowerPoint</Application>
  <PresentationFormat>宽屏</PresentationFormat>
  <Paragraphs>228</Paragraphs>
  <Slides>29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OPPOSans B</vt:lpstr>
      <vt:lpstr>OPPOSans R</vt:lpstr>
      <vt:lpstr>Playlist</vt:lpstr>
      <vt:lpstr>等线</vt:lpstr>
      <vt:lpstr>思源黑体 CN Heavy</vt:lpstr>
      <vt:lpstr>思源宋体 CN Heavy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企业介绍</vt:lpstr>
      <vt:lpstr>企业介绍</vt:lpstr>
      <vt:lpstr>企业介绍</vt:lpstr>
      <vt:lpstr>企业介绍</vt:lpstr>
      <vt:lpstr>企业介绍</vt:lpstr>
      <vt:lpstr>PowerPoint 演示文稿</vt:lpstr>
      <vt:lpstr>产品服务</vt:lpstr>
      <vt:lpstr>产品服务</vt:lpstr>
      <vt:lpstr>产品服务</vt:lpstr>
      <vt:lpstr>产品服务</vt:lpstr>
      <vt:lpstr>产品服务</vt:lpstr>
      <vt:lpstr>PowerPoint 演示文稿</vt:lpstr>
      <vt:lpstr>市场分析</vt:lpstr>
      <vt:lpstr>市场分析</vt:lpstr>
      <vt:lpstr>市场分析</vt:lpstr>
      <vt:lpstr>市场分析</vt:lpstr>
      <vt:lpstr>市场分析</vt:lpstr>
      <vt:lpstr>PowerPoint 演示文稿</vt:lpstr>
      <vt:lpstr>前景展望</vt:lpstr>
      <vt:lpstr>前景展望</vt:lpstr>
      <vt:lpstr>前景展望</vt:lpstr>
      <vt:lpstr>前景展望</vt:lpstr>
      <vt:lpstr>前景展望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十月长</dc:creator>
  <cp:lastModifiedBy>超 朱</cp:lastModifiedBy>
  <cp:revision>76</cp:revision>
  <dcterms:created xsi:type="dcterms:W3CDTF">2022-02-09T12:57:23Z</dcterms:created>
  <dcterms:modified xsi:type="dcterms:W3CDTF">2023-06-28T02:34:05Z</dcterms:modified>
</cp:coreProperties>
</file>