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3" r:id="rId2"/>
    <p:sldId id="272" r:id="rId3"/>
    <p:sldId id="275" r:id="rId4"/>
    <p:sldId id="309" r:id="rId5"/>
    <p:sldId id="287" r:id="rId6"/>
    <p:sldId id="288" r:id="rId7"/>
    <p:sldId id="310" r:id="rId8"/>
    <p:sldId id="290" r:id="rId9"/>
    <p:sldId id="283" r:id="rId10"/>
    <p:sldId id="307" r:id="rId11"/>
    <p:sldId id="292" r:id="rId12"/>
    <p:sldId id="293" r:id="rId13"/>
    <p:sldId id="294" r:id="rId14"/>
    <p:sldId id="295" r:id="rId15"/>
    <p:sldId id="284" r:id="rId16"/>
    <p:sldId id="312" r:id="rId17"/>
    <p:sldId id="298" r:id="rId18"/>
    <p:sldId id="311" r:id="rId19"/>
    <p:sldId id="300" r:id="rId20"/>
    <p:sldId id="301" r:id="rId21"/>
    <p:sldId id="285" r:id="rId22"/>
    <p:sldId id="297" r:id="rId23"/>
    <p:sldId id="313" r:id="rId24"/>
    <p:sldId id="303" r:id="rId25"/>
    <p:sldId id="304" r:id="rId26"/>
    <p:sldId id="305" r:id="rId27"/>
    <p:sldId id="274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AF2AB0F-300B-42B4-9458-29628BE1AFB6}">
          <p14:sldIdLst>
            <p14:sldId id="273"/>
            <p14:sldId id="272"/>
            <p14:sldId id="275"/>
            <p14:sldId id="309"/>
            <p14:sldId id="287"/>
            <p14:sldId id="288"/>
            <p14:sldId id="310"/>
            <p14:sldId id="290"/>
            <p14:sldId id="283"/>
            <p14:sldId id="307"/>
            <p14:sldId id="292"/>
            <p14:sldId id="293"/>
            <p14:sldId id="294"/>
            <p14:sldId id="295"/>
            <p14:sldId id="284"/>
            <p14:sldId id="312"/>
            <p14:sldId id="298"/>
            <p14:sldId id="311"/>
            <p14:sldId id="300"/>
            <p14:sldId id="301"/>
            <p14:sldId id="285"/>
            <p14:sldId id="297"/>
            <p14:sldId id="313"/>
            <p14:sldId id="303"/>
            <p14:sldId id="304"/>
            <p14:sldId id="30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32"/>
    <a:srgbClr val="01031C"/>
    <a:srgbClr val="000000"/>
    <a:srgbClr val="0E1C39"/>
    <a:srgbClr val="00031C"/>
    <a:srgbClr val="FED445"/>
    <a:srgbClr val="FFF7C9"/>
    <a:srgbClr val="FFA833"/>
    <a:srgbClr val="E7A34B"/>
    <a:srgbClr val="108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14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656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15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98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EA-403E-9414-058C3665174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EA-403E-9414-058C36651745}"/>
              </c:ext>
            </c:extLst>
          </c:dPt>
          <c:cat>
            <c:numRef>
              <c:f>Sheet1!$A$2:$A$3</c:f>
              <c:numCache>
                <c:formatCode>m"月"d"日"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0.00%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EA-403E-9414-058C36651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98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EA-403E-9414-058C3665174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EA-403E-9414-058C36651745}"/>
              </c:ext>
            </c:extLst>
          </c:dPt>
          <c:cat>
            <c:numRef>
              <c:f>Sheet1!$A$2:$A$3</c:f>
              <c:numCache>
                <c:formatCode>m"月"d"日"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0.00%</c:formatCode>
                <c:ptCount val="2"/>
                <c:pt idx="0">
                  <c:v>0.64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EA-403E-9414-058C36651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30</c:v>
                </c:pt>
                <c:pt idx="4">
                  <c:v>34</c:v>
                </c:pt>
                <c:pt idx="5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B-4E38-A48F-E3B4078A01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34</c:v>
                </c:pt>
                <c:pt idx="1">
                  <c:v>45</c:v>
                </c:pt>
                <c:pt idx="2">
                  <c:v>48</c:v>
                </c:pt>
                <c:pt idx="3">
                  <c:v>50</c:v>
                </c:pt>
                <c:pt idx="4">
                  <c:v>58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FB-4E38-A48F-E3B4078A0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3152719"/>
        <c:axId val="353136079"/>
      </c:areaChart>
      <c:catAx>
        <c:axId val="353152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136079"/>
        <c:crosses val="autoZero"/>
        <c:auto val="1"/>
        <c:lblAlgn val="ctr"/>
        <c:lblOffset val="100"/>
        <c:noMultiLvlLbl val="0"/>
      </c:catAx>
      <c:valAx>
        <c:axId val="353136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152719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类别一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81758</c:v>
                </c:pt>
                <c:pt idx="1">
                  <c:v>74875</c:v>
                </c:pt>
                <c:pt idx="2">
                  <c:v>62826</c:v>
                </c:pt>
                <c:pt idx="3">
                  <c:v>76925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C9-484F-BCE2-CB8BE20508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类别二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60006</c:v>
                </c:pt>
                <c:pt idx="1">
                  <c:v>55678</c:v>
                </c:pt>
                <c:pt idx="2">
                  <c:v>71321</c:v>
                </c:pt>
                <c:pt idx="3">
                  <c:v>71205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C9-484F-BCE2-CB8BE2050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4508416"/>
        <c:axId val="1264502592"/>
      </c:barChart>
      <c:catAx>
        <c:axId val="126450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3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502592"/>
        <c:crosses val="autoZero"/>
        <c:auto val="1"/>
        <c:lblAlgn val="ctr"/>
        <c:lblOffset val="100"/>
        <c:noMultiLvlLbl val="0"/>
      </c:catAx>
      <c:valAx>
        <c:axId val="1264502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45084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描述已自动生成">
            <a:extLst>
              <a:ext uri="{FF2B5EF4-FFF2-40B4-BE49-F238E27FC236}">
                <a16:creationId xmlns:a16="http://schemas.microsoft.com/office/drawing/2014/main" id="{6BC34E33-275D-4C75-A21F-9EC41136D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5824" r="434" b="10533"/>
          <a:stretch/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6858000 h 6858000"/>
              <a:gd name="connsiteX3" fmla="*/ 1219200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E9D1FA5D-8449-42D0-AA83-150EF0FDFA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0" y="0"/>
            <a:ext cx="5252355" cy="7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描述已自动生成">
            <a:extLst>
              <a:ext uri="{FF2B5EF4-FFF2-40B4-BE49-F238E27FC236}">
                <a16:creationId xmlns:a16="http://schemas.microsoft.com/office/drawing/2014/main" id="{91B18152-203E-42F0-8C6E-DAA2826B6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8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34531226-FF70-4C56-A650-BA6D2302F0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6939645" y="0"/>
            <a:ext cx="5252355" cy="7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&#10;&#10;描述已自动生成">
            <a:extLst>
              <a:ext uri="{FF2B5EF4-FFF2-40B4-BE49-F238E27FC236}">
                <a16:creationId xmlns:a16="http://schemas.microsoft.com/office/drawing/2014/main" id="{8C511E25-A02B-443E-9F59-2AB6834E6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8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27251901-6E40-4135-99B9-6A8E83A0A0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6939645" y="0"/>
            <a:ext cx="5252355" cy="7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bg>
      <p:bgPr>
        <a:solidFill>
          <a:srgbClr val="0005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9">
            <a:extLst>
              <a:ext uri="{FF2B5EF4-FFF2-40B4-BE49-F238E27FC236}">
                <a16:creationId xmlns:a16="http://schemas.microsoft.com/office/drawing/2014/main" id="{B104BB61-DE0F-4446-B34B-D098A90B0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939646" y="-143065"/>
            <a:ext cx="5252354" cy="7001065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8B3D4D52-EF72-453B-95D7-15D8B76F6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5252354" cy="7001065"/>
          </a:xfrm>
          <a:prstGeom prst="rect">
            <a:avLst/>
          </a:prstGeom>
        </p:spPr>
      </p:pic>
      <p:sp>
        <p:nvSpPr>
          <p:cNvPr id="9" name="标题 8">
            <a:extLst>
              <a:ext uri="{FF2B5EF4-FFF2-40B4-BE49-F238E27FC236}">
                <a16:creationId xmlns:a16="http://schemas.microsoft.com/office/drawing/2014/main" id="{1D0FA655-EF30-4A2E-B370-0C3F930DD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0" y="490214"/>
            <a:ext cx="5026160" cy="542925"/>
          </a:xfrm>
          <a:prstGeom prst="rect">
            <a:avLst/>
          </a:prstGeom>
        </p:spPr>
        <p:txBody>
          <a:bodyPr/>
          <a:lstStyle>
            <a:lvl1pPr>
              <a:defRPr sz="3200">
                <a:gradFill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3BF8915-2D21-4267-9C99-3EF9CC56CF78}"/>
              </a:ext>
            </a:extLst>
          </p:cNvPr>
          <p:cNvGrpSpPr/>
          <p:nvPr userDrawn="1"/>
        </p:nvGrpSpPr>
        <p:grpSpPr>
          <a:xfrm>
            <a:off x="314995" y="386080"/>
            <a:ext cx="632278" cy="654979"/>
            <a:chOff x="560003" y="386080"/>
            <a:chExt cx="632278" cy="654979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278C37C-699C-4CF1-AEC2-0F5E8ADE7FA2}"/>
                </a:ext>
              </a:extLst>
            </p:cNvPr>
            <p:cNvSpPr/>
            <p:nvPr userDrawn="1"/>
          </p:nvSpPr>
          <p:spPr>
            <a:xfrm rot="1889490">
              <a:off x="824690" y="386080"/>
              <a:ext cx="367591" cy="572911"/>
            </a:xfrm>
            <a:custGeom>
              <a:avLst/>
              <a:gdLst>
                <a:gd name="connsiteX0" fmla="*/ 367748 w 735496"/>
                <a:gd name="connsiteY0" fmla="*/ 0 h 1146313"/>
                <a:gd name="connsiteX1" fmla="*/ 728025 w 735496"/>
                <a:gd name="connsiteY1" fmla="*/ 293634 h 1146313"/>
                <a:gd name="connsiteX2" fmla="*/ 733492 w 735496"/>
                <a:gd name="connsiteY2" fmla="*/ 347870 h 1146313"/>
                <a:gd name="connsiteX3" fmla="*/ 735496 w 735496"/>
                <a:gd name="connsiteY3" fmla="*/ 347870 h 1146313"/>
                <a:gd name="connsiteX4" fmla="*/ 735496 w 735496"/>
                <a:gd name="connsiteY4" fmla="*/ 367748 h 1146313"/>
                <a:gd name="connsiteX5" fmla="*/ 735496 w 735496"/>
                <a:gd name="connsiteY5" fmla="*/ 1146313 h 1146313"/>
                <a:gd name="connsiteX6" fmla="*/ 0 w 735496"/>
                <a:gd name="connsiteY6" fmla="*/ 1146313 h 1146313"/>
                <a:gd name="connsiteX7" fmla="*/ 0 w 735496"/>
                <a:gd name="connsiteY7" fmla="*/ 367748 h 1146313"/>
                <a:gd name="connsiteX8" fmla="*/ 0 w 735496"/>
                <a:gd name="connsiteY8" fmla="*/ 347870 h 1146313"/>
                <a:gd name="connsiteX9" fmla="*/ 2004 w 735496"/>
                <a:gd name="connsiteY9" fmla="*/ 347870 h 1146313"/>
                <a:gd name="connsiteX10" fmla="*/ 7471 w 735496"/>
                <a:gd name="connsiteY10" fmla="*/ 293634 h 1146313"/>
                <a:gd name="connsiteX11" fmla="*/ 367748 w 735496"/>
                <a:gd name="connsiteY11" fmla="*/ 0 h 11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496" h="1146313">
                  <a:moveTo>
                    <a:pt x="367748" y="0"/>
                  </a:moveTo>
                  <a:cubicBezTo>
                    <a:pt x="545462" y="0"/>
                    <a:pt x="693734" y="126057"/>
                    <a:pt x="728025" y="293634"/>
                  </a:cubicBezTo>
                  <a:lnTo>
                    <a:pt x="733492" y="347870"/>
                  </a:lnTo>
                  <a:lnTo>
                    <a:pt x="735496" y="347870"/>
                  </a:lnTo>
                  <a:lnTo>
                    <a:pt x="735496" y="367748"/>
                  </a:lnTo>
                  <a:lnTo>
                    <a:pt x="735496" y="1146313"/>
                  </a:lnTo>
                  <a:lnTo>
                    <a:pt x="0" y="1146313"/>
                  </a:lnTo>
                  <a:lnTo>
                    <a:pt x="0" y="367748"/>
                  </a:lnTo>
                  <a:lnTo>
                    <a:pt x="0" y="347870"/>
                  </a:lnTo>
                  <a:lnTo>
                    <a:pt x="2004" y="347870"/>
                  </a:lnTo>
                  <a:lnTo>
                    <a:pt x="7471" y="293634"/>
                  </a:lnTo>
                  <a:cubicBezTo>
                    <a:pt x="41763" y="126057"/>
                    <a:pt x="190034" y="0"/>
                    <a:pt x="3677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3215442-0A19-4534-9B3A-78F107EE5BFE}"/>
                </a:ext>
              </a:extLst>
            </p:cNvPr>
            <p:cNvSpPr/>
            <p:nvPr userDrawn="1"/>
          </p:nvSpPr>
          <p:spPr>
            <a:xfrm rot="1889490" flipH="1" flipV="1">
              <a:off x="560003" y="468148"/>
              <a:ext cx="367591" cy="572911"/>
            </a:xfrm>
            <a:custGeom>
              <a:avLst/>
              <a:gdLst>
                <a:gd name="connsiteX0" fmla="*/ 367748 w 735496"/>
                <a:gd name="connsiteY0" fmla="*/ 0 h 1146313"/>
                <a:gd name="connsiteX1" fmla="*/ 728025 w 735496"/>
                <a:gd name="connsiteY1" fmla="*/ 293634 h 1146313"/>
                <a:gd name="connsiteX2" fmla="*/ 733492 w 735496"/>
                <a:gd name="connsiteY2" fmla="*/ 347870 h 1146313"/>
                <a:gd name="connsiteX3" fmla="*/ 735496 w 735496"/>
                <a:gd name="connsiteY3" fmla="*/ 347870 h 1146313"/>
                <a:gd name="connsiteX4" fmla="*/ 735496 w 735496"/>
                <a:gd name="connsiteY4" fmla="*/ 367748 h 1146313"/>
                <a:gd name="connsiteX5" fmla="*/ 735496 w 735496"/>
                <a:gd name="connsiteY5" fmla="*/ 1146313 h 1146313"/>
                <a:gd name="connsiteX6" fmla="*/ 0 w 735496"/>
                <a:gd name="connsiteY6" fmla="*/ 1146313 h 1146313"/>
                <a:gd name="connsiteX7" fmla="*/ 0 w 735496"/>
                <a:gd name="connsiteY7" fmla="*/ 367748 h 1146313"/>
                <a:gd name="connsiteX8" fmla="*/ 0 w 735496"/>
                <a:gd name="connsiteY8" fmla="*/ 347870 h 1146313"/>
                <a:gd name="connsiteX9" fmla="*/ 2004 w 735496"/>
                <a:gd name="connsiteY9" fmla="*/ 347870 h 1146313"/>
                <a:gd name="connsiteX10" fmla="*/ 7471 w 735496"/>
                <a:gd name="connsiteY10" fmla="*/ 293634 h 1146313"/>
                <a:gd name="connsiteX11" fmla="*/ 367748 w 735496"/>
                <a:gd name="connsiteY11" fmla="*/ 0 h 11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496" h="1146313">
                  <a:moveTo>
                    <a:pt x="367748" y="0"/>
                  </a:moveTo>
                  <a:cubicBezTo>
                    <a:pt x="545462" y="0"/>
                    <a:pt x="693734" y="126057"/>
                    <a:pt x="728025" y="293634"/>
                  </a:cubicBezTo>
                  <a:lnTo>
                    <a:pt x="733492" y="347870"/>
                  </a:lnTo>
                  <a:lnTo>
                    <a:pt x="735496" y="347870"/>
                  </a:lnTo>
                  <a:lnTo>
                    <a:pt x="735496" y="367748"/>
                  </a:lnTo>
                  <a:lnTo>
                    <a:pt x="735496" y="1146313"/>
                  </a:lnTo>
                  <a:lnTo>
                    <a:pt x="0" y="1146313"/>
                  </a:lnTo>
                  <a:lnTo>
                    <a:pt x="0" y="367748"/>
                  </a:lnTo>
                  <a:lnTo>
                    <a:pt x="0" y="347870"/>
                  </a:lnTo>
                  <a:lnTo>
                    <a:pt x="2004" y="347870"/>
                  </a:lnTo>
                  <a:lnTo>
                    <a:pt x="7471" y="293634"/>
                  </a:lnTo>
                  <a:cubicBezTo>
                    <a:pt x="41763" y="126057"/>
                    <a:pt x="190034" y="0"/>
                    <a:pt x="3677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43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灯光下有许多人&#10;&#10;低可信度描述已自动生成">
            <a:extLst>
              <a:ext uri="{FF2B5EF4-FFF2-40B4-BE49-F238E27FC236}">
                <a16:creationId xmlns:a16="http://schemas.microsoft.com/office/drawing/2014/main" id="{ABB1E0BD-C3B0-4F69-8F5D-48E29ECD9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16"/>
            <a:ext cx="12192000" cy="6855968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B104BB61-DE0F-4446-B34B-D098A90B0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939646" y="-143065"/>
            <a:ext cx="5252354" cy="7001065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8B3D4D52-EF72-453B-95D7-15D8B76F64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0"/>
            <a:ext cx="5252354" cy="7001065"/>
          </a:xfrm>
          <a:prstGeom prst="rect">
            <a:avLst/>
          </a:prstGeom>
        </p:spPr>
      </p:pic>
      <p:sp>
        <p:nvSpPr>
          <p:cNvPr id="9" name="标题 8">
            <a:extLst>
              <a:ext uri="{FF2B5EF4-FFF2-40B4-BE49-F238E27FC236}">
                <a16:creationId xmlns:a16="http://schemas.microsoft.com/office/drawing/2014/main" id="{1D0FA655-EF30-4A2E-B370-0C3F930DD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0" y="490214"/>
            <a:ext cx="5026160" cy="542925"/>
          </a:xfrm>
          <a:prstGeom prst="rect">
            <a:avLst/>
          </a:prstGeom>
        </p:spPr>
        <p:txBody>
          <a:bodyPr/>
          <a:lstStyle>
            <a:lvl1pPr>
              <a:defRPr sz="3200">
                <a:gradFill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3BF8915-2D21-4267-9C99-3EF9CC56CF78}"/>
              </a:ext>
            </a:extLst>
          </p:cNvPr>
          <p:cNvGrpSpPr/>
          <p:nvPr userDrawn="1"/>
        </p:nvGrpSpPr>
        <p:grpSpPr>
          <a:xfrm>
            <a:off x="314995" y="386080"/>
            <a:ext cx="632278" cy="654979"/>
            <a:chOff x="560003" y="386080"/>
            <a:chExt cx="632278" cy="654979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278C37C-699C-4CF1-AEC2-0F5E8ADE7FA2}"/>
                </a:ext>
              </a:extLst>
            </p:cNvPr>
            <p:cNvSpPr/>
            <p:nvPr userDrawn="1"/>
          </p:nvSpPr>
          <p:spPr>
            <a:xfrm rot="1889490">
              <a:off x="824690" y="386080"/>
              <a:ext cx="367591" cy="572911"/>
            </a:xfrm>
            <a:custGeom>
              <a:avLst/>
              <a:gdLst>
                <a:gd name="connsiteX0" fmla="*/ 367748 w 735496"/>
                <a:gd name="connsiteY0" fmla="*/ 0 h 1146313"/>
                <a:gd name="connsiteX1" fmla="*/ 728025 w 735496"/>
                <a:gd name="connsiteY1" fmla="*/ 293634 h 1146313"/>
                <a:gd name="connsiteX2" fmla="*/ 733492 w 735496"/>
                <a:gd name="connsiteY2" fmla="*/ 347870 h 1146313"/>
                <a:gd name="connsiteX3" fmla="*/ 735496 w 735496"/>
                <a:gd name="connsiteY3" fmla="*/ 347870 h 1146313"/>
                <a:gd name="connsiteX4" fmla="*/ 735496 w 735496"/>
                <a:gd name="connsiteY4" fmla="*/ 367748 h 1146313"/>
                <a:gd name="connsiteX5" fmla="*/ 735496 w 735496"/>
                <a:gd name="connsiteY5" fmla="*/ 1146313 h 1146313"/>
                <a:gd name="connsiteX6" fmla="*/ 0 w 735496"/>
                <a:gd name="connsiteY6" fmla="*/ 1146313 h 1146313"/>
                <a:gd name="connsiteX7" fmla="*/ 0 w 735496"/>
                <a:gd name="connsiteY7" fmla="*/ 367748 h 1146313"/>
                <a:gd name="connsiteX8" fmla="*/ 0 w 735496"/>
                <a:gd name="connsiteY8" fmla="*/ 347870 h 1146313"/>
                <a:gd name="connsiteX9" fmla="*/ 2004 w 735496"/>
                <a:gd name="connsiteY9" fmla="*/ 347870 h 1146313"/>
                <a:gd name="connsiteX10" fmla="*/ 7471 w 735496"/>
                <a:gd name="connsiteY10" fmla="*/ 293634 h 1146313"/>
                <a:gd name="connsiteX11" fmla="*/ 367748 w 735496"/>
                <a:gd name="connsiteY11" fmla="*/ 0 h 11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496" h="1146313">
                  <a:moveTo>
                    <a:pt x="367748" y="0"/>
                  </a:moveTo>
                  <a:cubicBezTo>
                    <a:pt x="545462" y="0"/>
                    <a:pt x="693734" y="126057"/>
                    <a:pt x="728025" y="293634"/>
                  </a:cubicBezTo>
                  <a:lnTo>
                    <a:pt x="733492" y="347870"/>
                  </a:lnTo>
                  <a:lnTo>
                    <a:pt x="735496" y="347870"/>
                  </a:lnTo>
                  <a:lnTo>
                    <a:pt x="735496" y="367748"/>
                  </a:lnTo>
                  <a:lnTo>
                    <a:pt x="735496" y="1146313"/>
                  </a:lnTo>
                  <a:lnTo>
                    <a:pt x="0" y="1146313"/>
                  </a:lnTo>
                  <a:lnTo>
                    <a:pt x="0" y="367748"/>
                  </a:lnTo>
                  <a:lnTo>
                    <a:pt x="0" y="347870"/>
                  </a:lnTo>
                  <a:lnTo>
                    <a:pt x="2004" y="347870"/>
                  </a:lnTo>
                  <a:lnTo>
                    <a:pt x="7471" y="293634"/>
                  </a:lnTo>
                  <a:cubicBezTo>
                    <a:pt x="41763" y="126057"/>
                    <a:pt x="190034" y="0"/>
                    <a:pt x="36774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3215442-0A19-4534-9B3A-78F107EE5BFE}"/>
                </a:ext>
              </a:extLst>
            </p:cNvPr>
            <p:cNvSpPr/>
            <p:nvPr userDrawn="1"/>
          </p:nvSpPr>
          <p:spPr>
            <a:xfrm rot="1889490" flipH="1" flipV="1">
              <a:off x="560003" y="468148"/>
              <a:ext cx="367591" cy="572911"/>
            </a:xfrm>
            <a:custGeom>
              <a:avLst/>
              <a:gdLst>
                <a:gd name="connsiteX0" fmla="*/ 367748 w 735496"/>
                <a:gd name="connsiteY0" fmla="*/ 0 h 1146313"/>
                <a:gd name="connsiteX1" fmla="*/ 728025 w 735496"/>
                <a:gd name="connsiteY1" fmla="*/ 293634 h 1146313"/>
                <a:gd name="connsiteX2" fmla="*/ 733492 w 735496"/>
                <a:gd name="connsiteY2" fmla="*/ 347870 h 1146313"/>
                <a:gd name="connsiteX3" fmla="*/ 735496 w 735496"/>
                <a:gd name="connsiteY3" fmla="*/ 347870 h 1146313"/>
                <a:gd name="connsiteX4" fmla="*/ 735496 w 735496"/>
                <a:gd name="connsiteY4" fmla="*/ 367748 h 1146313"/>
                <a:gd name="connsiteX5" fmla="*/ 735496 w 735496"/>
                <a:gd name="connsiteY5" fmla="*/ 1146313 h 1146313"/>
                <a:gd name="connsiteX6" fmla="*/ 0 w 735496"/>
                <a:gd name="connsiteY6" fmla="*/ 1146313 h 1146313"/>
                <a:gd name="connsiteX7" fmla="*/ 0 w 735496"/>
                <a:gd name="connsiteY7" fmla="*/ 367748 h 1146313"/>
                <a:gd name="connsiteX8" fmla="*/ 0 w 735496"/>
                <a:gd name="connsiteY8" fmla="*/ 347870 h 1146313"/>
                <a:gd name="connsiteX9" fmla="*/ 2004 w 735496"/>
                <a:gd name="connsiteY9" fmla="*/ 347870 h 1146313"/>
                <a:gd name="connsiteX10" fmla="*/ 7471 w 735496"/>
                <a:gd name="connsiteY10" fmla="*/ 293634 h 1146313"/>
                <a:gd name="connsiteX11" fmla="*/ 367748 w 735496"/>
                <a:gd name="connsiteY11" fmla="*/ 0 h 11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5496" h="1146313">
                  <a:moveTo>
                    <a:pt x="367748" y="0"/>
                  </a:moveTo>
                  <a:cubicBezTo>
                    <a:pt x="545462" y="0"/>
                    <a:pt x="693734" y="126057"/>
                    <a:pt x="728025" y="293634"/>
                  </a:cubicBezTo>
                  <a:lnTo>
                    <a:pt x="733492" y="347870"/>
                  </a:lnTo>
                  <a:lnTo>
                    <a:pt x="735496" y="347870"/>
                  </a:lnTo>
                  <a:lnTo>
                    <a:pt x="735496" y="367748"/>
                  </a:lnTo>
                  <a:lnTo>
                    <a:pt x="735496" y="1146313"/>
                  </a:lnTo>
                  <a:lnTo>
                    <a:pt x="0" y="1146313"/>
                  </a:lnTo>
                  <a:lnTo>
                    <a:pt x="0" y="367748"/>
                  </a:lnTo>
                  <a:lnTo>
                    <a:pt x="0" y="347870"/>
                  </a:lnTo>
                  <a:lnTo>
                    <a:pt x="2004" y="347870"/>
                  </a:lnTo>
                  <a:lnTo>
                    <a:pt x="7471" y="293634"/>
                  </a:lnTo>
                  <a:cubicBezTo>
                    <a:pt x="41763" y="126057"/>
                    <a:pt x="190034" y="0"/>
                    <a:pt x="3677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19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  <p15:guide id="7" pos="325" userDrawn="1">
          <p15:clr>
            <a:srgbClr val="F26B43"/>
          </p15:clr>
        </p15:guide>
        <p15:guide id="8" pos="7355" userDrawn="1">
          <p15:clr>
            <a:srgbClr val="F26B43"/>
          </p15:clr>
        </p15:guide>
        <p15:guide id="9" orient="horz" pos="3974" userDrawn="1">
          <p15:clr>
            <a:srgbClr val="F26B43"/>
          </p15:clr>
        </p15:guide>
        <p15:guide id="10" orient="horz" pos="5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75A5343-4E32-4B2D-8B24-0DEEDFD19F22}"/>
              </a:ext>
            </a:extLst>
          </p:cNvPr>
          <p:cNvSpPr txBox="1"/>
          <p:nvPr/>
        </p:nvSpPr>
        <p:spPr>
          <a:xfrm>
            <a:off x="712706" y="2712018"/>
            <a:ext cx="6232475" cy="83099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203200" dist="76200" dir="2700000" algn="t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54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latin typeface="+mj-ea"/>
                <a:ea typeface="+mj-ea"/>
              </a:rPr>
              <a:t>科技风毕业答辩模板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82DB41-FA3E-480F-8FFD-A3882A34497D}"/>
              </a:ext>
            </a:extLst>
          </p:cNvPr>
          <p:cNvSpPr txBox="1"/>
          <p:nvPr/>
        </p:nvSpPr>
        <p:spPr>
          <a:xfrm>
            <a:off x="712706" y="1881021"/>
            <a:ext cx="2077492" cy="83099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203200" dist="76200" dir="2700000" algn="t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54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latin typeface="+mj-ea"/>
                <a:ea typeface="+mj-ea"/>
              </a:rPr>
              <a:t>蓝橙色</a:t>
            </a: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34FA8ACC-ABEB-418D-9F20-8334F0879D08}"/>
              </a:ext>
            </a:extLst>
          </p:cNvPr>
          <p:cNvGrpSpPr/>
          <p:nvPr/>
        </p:nvGrpSpPr>
        <p:grpSpPr>
          <a:xfrm>
            <a:off x="747431" y="3789643"/>
            <a:ext cx="4707836" cy="589726"/>
            <a:chOff x="721822" y="3622003"/>
            <a:chExt cx="4707836" cy="589726"/>
          </a:xfrm>
        </p:grpSpPr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668CF890-2C9A-4331-BBE5-97EEE16A3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22" y="3622003"/>
              <a:ext cx="4707836" cy="589726"/>
            </a:xfrm>
            <a:custGeom>
              <a:avLst/>
              <a:gdLst>
                <a:gd name="T0" fmla="*/ 51 w 2591"/>
                <a:gd name="T1" fmla="*/ 0 h 256"/>
                <a:gd name="T2" fmla="*/ 0 w 2591"/>
                <a:gd name="T3" fmla="*/ 52 h 256"/>
                <a:gd name="T4" fmla="*/ 0 w 2591"/>
                <a:gd name="T5" fmla="*/ 256 h 256"/>
                <a:gd name="T6" fmla="*/ 2540 w 2591"/>
                <a:gd name="T7" fmla="*/ 256 h 256"/>
                <a:gd name="T8" fmla="*/ 2591 w 2591"/>
                <a:gd name="T9" fmla="*/ 206 h 256"/>
                <a:gd name="T10" fmla="*/ 2591 w 2591"/>
                <a:gd name="T11" fmla="*/ 0 h 256"/>
                <a:gd name="T12" fmla="*/ 51 w 2591"/>
                <a:gd name="T1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1" h="256">
                  <a:moveTo>
                    <a:pt x="51" y="0"/>
                  </a:moveTo>
                  <a:lnTo>
                    <a:pt x="0" y="52"/>
                  </a:lnTo>
                  <a:lnTo>
                    <a:pt x="0" y="256"/>
                  </a:lnTo>
                  <a:lnTo>
                    <a:pt x="2540" y="256"/>
                  </a:lnTo>
                  <a:lnTo>
                    <a:pt x="2591" y="206"/>
                  </a:lnTo>
                  <a:lnTo>
                    <a:pt x="2591" y="0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1428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ED11F2BE-C71F-4B34-9BAD-81F84257D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498" y="3813202"/>
              <a:ext cx="539750" cy="398526"/>
            </a:xfrm>
            <a:custGeom>
              <a:avLst/>
              <a:gdLst>
                <a:gd name="T0" fmla="*/ 0 w 340"/>
                <a:gd name="T1" fmla="*/ 173 h 173"/>
                <a:gd name="T2" fmla="*/ 289 w 340"/>
                <a:gd name="T3" fmla="*/ 173 h 173"/>
                <a:gd name="T4" fmla="*/ 340 w 340"/>
                <a:gd name="T5" fmla="*/ 123 h 173"/>
                <a:gd name="T6" fmla="*/ 340 w 340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173">
                  <a:moveTo>
                    <a:pt x="0" y="173"/>
                  </a:moveTo>
                  <a:lnTo>
                    <a:pt x="289" y="173"/>
                  </a:lnTo>
                  <a:lnTo>
                    <a:pt x="340" y="123"/>
                  </a:lnTo>
                  <a:lnTo>
                    <a:pt x="340" y="0"/>
                  </a:lnTo>
                </a:path>
              </a:pathLst>
            </a:custGeom>
            <a:noFill/>
            <a:ln w="4127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C42886A7-DB80-4F8E-AF71-47A1B00AC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22" y="4009011"/>
              <a:ext cx="138113" cy="202718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4127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E17BBFDA-0547-4740-A6C0-3F138279EFD7}"/>
                </a:ext>
              </a:extLst>
            </p:cNvPr>
            <p:cNvSpPr txBox="1"/>
            <p:nvPr/>
          </p:nvSpPr>
          <p:spPr>
            <a:xfrm>
              <a:off x="3700659" y="3786476"/>
              <a:ext cx="1728999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l"/>
              <a:r>
                <a:rPr lang="zh-CN" altLang="en-US" dirty="0">
                  <a:solidFill>
                    <a:schemeClr val="bg1"/>
                  </a:solidFill>
                </a:rPr>
                <a:t>答辩人：秋小叶</a:t>
              </a:r>
            </a:p>
          </p:txBody>
        </p:sp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9868DFF9-DEA4-4CAC-8E3C-2EB86219BAF6}"/>
                </a:ext>
              </a:extLst>
            </p:cNvPr>
            <p:cNvSpPr txBox="1"/>
            <p:nvPr/>
          </p:nvSpPr>
          <p:spPr>
            <a:xfrm>
              <a:off x="909321" y="3786476"/>
              <a:ext cx="2327560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l"/>
              <a:r>
                <a:rPr lang="zh-CN" altLang="en-US" dirty="0">
                  <a:solidFill>
                    <a:schemeClr val="bg1"/>
                  </a:solidFill>
                </a:rPr>
                <a:t>答辩时间：</a:t>
              </a:r>
              <a:r>
                <a:rPr lang="en-US" altLang="zh-CN" dirty="0">
                  <a:solidFill>
                    <a:schemeClr val="bg1"/>
                  </a:solidFill>
                </a:rPr>
                <a:t>20XX.XX.XX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6" name="图片 135">
            <a:extLst>
              <a:ext uri="{FF2B5EF4-FFF2-40B4-BE49-F238E27FC236}">
                <a16:creationId xmlns:a16="http://schemas.microsoft.com/office/drawing/2014/main" id="{0DD01A7F-3115-4C3B-81BE-76FBF735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789" y="1711048"/>
            <a:ext cx="1029283" cy="617569"/>
          </a:xfrm>
          <a:prstGeom prst="rect">
            <a:avLst/>
          </a:prstGeom>
        </p:spPr>
      </p:pic>
      <p:grpSp>
        <p:nvGrpSpPr>
          <p:cNvPr id="320" name="组合 319">
            <a:extLst>
              <a:ext uri="{FF2B5EF4-FFF2-40B4-BE49-F238E27FC236}">
                <a16:creationId xmlns:a16="http://schemas.microsoft.com/office/drawing/2014/main" id="{26676BF9-BF0F-450A-9457-FA75843BA928}"/>
              </a:ext>
            </a:extLst>
          </p:cNvPr>
          <p:cNvGrpSpPr/>
          <p:nvPr/>
        </p:nvGrpSpPr>
        <p:grpSpPr>
          <a:xfrm>
            <a:off x="747431" y="5373991"/>
            <a:ext cx="833120" cy="68579"/>
            <a:chOff x="953317" y="5029201"/>
            <a:chExt cx="833120" cy="41656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099B90B-EE1C-462F-A9BA-FA29BCE2E6E0}"/>
                </a:ext>
              </a:extLst>
            </p:cNvPr>
            <p:cNvSpPr/>
            <p:nvPr/>
          </p:nvSpPr>
          <p:spPr>
            <a:xfrm>
              <a:off x="953317" y="5029201"/>
              <a:ext cx="416560" cy="41656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06ABD07F-6A7E-4E85-927B-BE4AEEC57E7A}"/>
                </a:ext>
              </a:extLst>
            </p:cNvPr>
            <p:cNvSpPr/>
            <p:nvPr/>
          </p:nvSpPr>
          <p:spPr>
            <a:xfrm>
              <a:off x="1369877" y="5029201"/>
              <a:ext cx="416560" cy="41656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48E93EC-67B2-4917-A85D-1E77CC8AAE4B}"/>
              </a:ext>
            </a:extLst>
          </p:cNvPr>
          <p:cNvSpPr txBox="1"/>
          <p:nvPr/>
        </p:nvSpPr>
        <p:spPr>
          <a:xfrm>
            <a:off x="2941653" y="2326890"/>
            <a:ext cx="3852073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1800" dirty="0">
                <a:ln w="3175">
                  <a:noFill/>
                </a:ln>
                <a:solidFill>
                  <a:schemeClr val="accent1"/>
                </a:solidFill>
                <a:effectLst/>
                <a:latin typeface="+mn-ea"/>
              </a:rPr>
              <a:t>GRADUATION DEFENSE</a:t>
            </a:r>
            <a:endParaRPr lang="zh-CN" altLang="en-US" sz="1800" dirty="0">
              <a:ln w="3175">
                <a:noFill/>
              </a:ln>
              <a:solidFill>
                <a:schemeClr val="accent1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6204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C5C81-A3DE-4B6B-9A7A-014D4E9F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 </a:t>
            </a:r>
            <a:r>
              <a:rPr lang="zh-CN" altLang="en-US" dirty="0"/>
              <a:t>研究思路</a:t>
            </a:r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6367EEEA-01B2-4DC4-9065-B99CCE7D96EF}"/>
              </a:ext>
            </a:extLst>
          </p:cNvPr>
          <p:cNvGrpSpPr/>
          <p:nvPr/>
        </p:nvGrpSpPr>
        <p:grpSpPr>
          <a:xfrm>
            <a:off x="4740909" y="1539867"/>
            <a:ext cx="2710180" cy="2740660"/>
            <a:chOff x="1248410" y="1794510"/>
            <a:chExt cx="2710180" cy="2740660"/>
          </a:xfrm>
        </p:grpSpPr>
        <p:grpSp>
          <p:nvGrpSpPr>
            <p:cNvPr id="115" name="边2">
              <a:extLst>
                <a:ext uri="{FF2B5EF4-FFF2-40B4-BE49-F238E27FC236}">
                  <a16:creationId xmlns:a16="http://schemas.microsoft.com/office/drawing/2014/main" id="{42415AAB-C9A1-4EF6-B75C-8722F2D5DB8D}"/>
                </a:ext>
              </a:extLst>
            </p:cNvPr>
            <p:cNvGrpSpPr/>
            <p:nvPr/>
          </p:nvGrpSpPr>
          <p:grpSpPr>
            <a:xfrm>
              <a:off x="1248410" y="1929130"/>
              <a:ext cx="2710180" cy="2470150"/>
              <a:chOff x="1966" y="3038"/>
              <a:chExt cx="4268" cy="3890"/>
            </a:xfrm>
          </p:grpSpPr>
          <p:sp>
            <p:nvSpPr>
              <p:cNvPr id="123" name="任意多边形">
                <a:extLst>
                  <a:ext uri="{FF2B5EF4-FFF2-40B4-BE49-F238E27FC236}">
                    <a16:creationId xmlns:a16="http://schemas.microsoft.com/office/drawing/2014/main" id="{831A2858-E35F-4962-83FC-75467AFAA372}"/>
                  </a:ext>
                </a:extLst>
              </p:cNvPr>
              <p:cNvSpPr/>
              <p:nvPr/>
            </p:nvSpPr>
            <p:spPr>
              <a:xfrm>
                <a:off x="1966" y="3040"/>
                <a:ext cx="1226" cy="3888"/>
              </a:xfrm>
              <a:custGeom>
                <a:avLst/>
                <a:gdLst>
                  <a:gd name="connsiteX0" fmla="*/ 618 w 618"/>
                  <a:gd name="connsiteY0" fmla="*/ 1960 h 1960"/>
                  <a:gd name="connsiteX1" fmla="*/ 0 w 618"/>
                  <a:gd name="connsiteY1" fmla="*/ 1603 h 1960"/>
                  <a:gd name="connsiteX2" fmla="*/ 2 w 618"/>
                  <a:gd name="connsiteY2" fmla="*/ 358 h 1960"/>
                  <a:gd name="connsiteX3" fmla="*/ 618 w 618"/>
                  <a:gd name="connsiteY3" fmla="*/ 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" h="1960">
                    <a:moveTo>
                      <a:pt x="618" y="1960"/>
                    </a:moveTo>
                    <a:lnTo>
                      <a:pt x="0" y="1603"/>
                    </a:lnTo>
                    <a:lnTo>
                      <a:pt x="2" y="358"/>
                    </a:lnTo>
                    <a:lnTo>
                      <a:pt x="618" y="0"/>
                    </a:lnTo>
                  </a:path>
                </a:pathLst>
              </a:custGeom>
              <a:noFill/>
              <a:ln w="12700">
                <a:solidFill>
                  <a:schemeClr val="accent2">
                    <a:alpha val="50000"/>
                  </a:schemeClr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  <p:sp>
            <p:nvSpPr>
              <p:cNvPr id="124" name="任意多边形">
                <a:extLst>
                  <a:ext uri="{FF2B5EF4-FFF2-40B4-BE49-F238E27FC236}">
                    <a16:creationId xmlns:a16="http://schemas.microsoft.com/office/drawing/2014/main" id="{A1291A45-A522-4788-A705-C948EED9E893}"/>
                  </a:ext>
                </a:extLst>
              </p:cNvPr>
              <p:cNvSpPr/>
              <p:nvPr/>
            </p:nvSpPr>
            <p:spPr>
              <a:xfrm>
                <a:off x="5008" y="3038"/>
                <a:ext cx="1226" cy="3886"/>
              </a:xfrm>
              <a:custGeom>
                <a:avLst/>
                <a:gdLst>
                  <a:gd name="connsiteX0" fmla="*/ 0 w 618"/>
                  <a:gd name="connsiteY0" fmla="*/ 0 h 1959"/>
                  <a:gd name="connsiteX1" fmla="*/ 618 w 618"/>
                  <a:gd name="connsiteY1" fmla="*/ 358 h 1959"/>
                  <a:gd name="connsiteX2" fmla="*/ 616 w 618"/>
                  <a:gd name="connsiteY2" fmla="*/ 1601 h 1959"/>
                  <a:gd name="connsiteX3" fmla="*/ 0 w 618"/>
                  <a:gd name="connsiteY3" fmla="*/ 1959 h 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" h="1959">
                    <a:moveTo>
                      <a:pt x="0" y="0"/>
                    </a:moveTo>
                    <a:lnTo>
                      <a:pt x="618" y="358"/>
                    </a:lnTo>
                    <a:lnTo>
                      <a:pt x="616" y="1601"/>
                    </a:lnTo>
                    <a:lnTo>
                      <a:pt x="0" y="1959"/>
                    </a:lnTo>
                  </a:path>
                </a:pathLst>
              </a:custGeom>
              <a:noFill/>
              <a:ln w="12700">
                <a:solidFill>
                  <a:schemeClr val="accent2">
                    <a:alpha val="50000"/>
                  </a:schemeClr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93B996C7-299D-4F5A-A5ED-C21DF652C0BA}"/>
                </a:ext>
              </a:extLst>
            </p:cNvPr>
            <p:cNvGrpSpPr/>
            <p:nvPr/>
          </p:nvGrpSpPr>
          <p:grpSpPr>
            <a:xfrm>
              <a:off x="1421130" y="1794510"/>
              <a:ext cx="2366010" cy="2740660"/>
              <a:chOff x="2238" y="2826"/>
              <a:chExt cx="3726" cy="4316"/>
            </a:xfrm>
          </p:grpSpPr>
          <p:sp>
            <p:nvSpPr>
              <p:cNvPr id="119" name="任意多边形">
                <a:extLst>
                  <a:ext uri="{FF2B5EF4-FFF2-40B4-BE49-F238E27FC236}">
                    <a16:creationId xmlns:a16="http://schemas.microsoft.com/office/drawing/2014/main" id="{D3721A2E-FB9B-4992-965E-BDE573186115}"/>
                  </a:ext>
                </a:extLst>
              </p:cNvPr>
              <p:cNvSpPr/>
              <p:nvPr/>
            </p:nvSpPr>
            <p:spPr>
              <a:xfrm>
                <a:off x="2512" y="3143"/>
                <a:ext cx="3175" cy="3676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7" h="1348">
                    <a:moveTo>
                      <a:pt x="584" y="0"/>
                    </a:moveTo>
                    <a:lnTo>
                      <a:pt x="1167" y="337"/>
                    </a:lnTo>
                    <a:lnTo>
                      <a:pt x="1166" y="1010"/>
                    </a:lnTo>
                    <a:lnTo>
                      <a:pt x="583" y="1348"/>
                    </a:lnTo>
                    <a:lnTo>
                      <a:pt x="0" y="1012"/>
                    </a:lnTo>
                    <a:lnTo>
                      <a:pt x="1" y="338"/>
                    </a:lnTo>
                    <a:lnTo>
                      <a:pt x="584" y="0"/>
                    </a:lnTo>
                    <a:close/>
                  </a:path>
                </a:pathLst>
              </a:custGeom>
              <a:gradFill flip="none" rotWithShape="1">
                <a:gsLst>
                  <a:gs pos="57000">
                    <a:schemeClr val="accent2">
                      <a:alpha val="0"/>
                    </a:schemeClr>
                  </a:gs>
                  <a:gs pos="24000">
                    <a:schemeClr val="accent2">
                      <a:alpha val="32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85000">
                    <a:schemeClr val="accent2">
                      <a:alpha val="11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gradFill>
                  <a:gsLst>
                    <a:gs pos="50300">
                      <a:schemeClr val="accent2"/>
                    </a:gs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alpha val="60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altLang="zh-CN">
                  <a:sym typeface="+mn-ea"/>
                </a:endParaRPr>
              </a:p>
            </p:txBody>
          </p:sp>
          <p:sp>
            <p:nvSpPr>
              <p:cNvPr id="120" name="任意多边形">
                <a:extLst>
                  <a:ext uri="{FF2B5EF4-FFF2-40B4-BE49-F238E27FC236}">
                    <a16:creationId xmlns:a16="http://schemas.microsoft.com/office/drawing/2014/main" id="{AAC92F82-CC82-4726-A9CB-5C2DD8DC4598}"/>
                  </a:ext>
                </a:extLst>
              </p:cNvPr>
              <p:cNvSpPr/>
              <p:nvPr/>
            </p:nvSpPr>
            <p:spPr>
              <a:xfrm>
                <a:off x="2238" y="2826"/>
                <a:ext cx="3726" cy="431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7" h="1348">
                    <a:moveTo>
                      <a:pt x="584" y="0"/>
                    </a:moveTo>
                    <a:lnTo>
                      <a:pt x="1167" y="337"/>
                    </a:lnTo>
                    <a:lnTo>
                      <a:pt x="1166" y="1010"/>
                    </a:lnTo>
                    <a:lnTo>
                      <a:pt x="583" y="1348"/>
                    </a:lnTo>
                    <a:lnTo>
                      <a:pt x="0" y="1012"/>
                    </a:lnTo>
                    <a:lnTo>
                      <a:pt x="1" y="338"/>
                    </a:lnTo>
                    <a:lnTo>
                      <a:pt x="584" y="0"/>
                    </a:lnTo>
                    <a:close/>
                  </a:path>
                </a:pathLst>
              </a:custGeom>
              <a:noFill/>
              <a:ln w="12700">
                <a:solidFill>
                  <a:schemeClr val="accent2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endParaRPr lang="en-US" altLang="zh-CN">
                  <a:noFill/>
                  <a:sym typeface="+mn-ea"/>
                </a:endParaRPr>
              </a:p>
            </p:txBody>
          </p:sp>
          <p:sp>
            <p:nvSpPr>
              <p:cNvPr id="121" name="任意多边形">
                <a:extLst>
                  <a:ext uri="{FF2B5EF4-FFF2-40B4-BE49-F238E27FC236}">
                    <a16:creationId xmlns:a16="http://schemas.microsoft.com/office/drawing/2014/main" id="{9719CC17-E657-457F-B755-FB8C3B775A72}"/>
                  </a:ext>
                </a:extLst>
              </p:cNvPr>
              <p:cNvSpPr/>
              <p:nvPr/>
            </p:nvSpPr>
            <p:spPr>
              <a:xfrm>
                <a:off x="3474" y="2826"/>
                <a:ext cx="1250" cy="365"/>
              </a:xfrm>
              <a:custGeom>
                <a:avLst/>
                <a:gdLst>
                  <a:gd name="connsiteX0" fmla="*/ 630 w 630"/>
                  <a:gd name="connsiteY0" fmla="*/ 182 h 184"/>
                  <a:gd name="connsiteX1" fmla="*/ 317 w 630"/>
                  <a:gd name="connsiteY1" fmla="*/ 0 h 184"/>
                  <a:gd name="connsiteX2" fmla="*/ 0 w 630"/>
                  <a:gd name="connsiteY2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" h="184">
                    <a:moveTo>
                      <a:pt x="630" y="182"/>
                    </a:moveTo>
                    <a:lnTo>
                      <a:pt x="317" y="0"/>
                    </a:lnTo>
                    <a:lnTo>
                      <a:pt x="0" y="184"/>
                    </a:lnTo>
                  </a:path>
                </a:pathLst>
              </a:custGeom>
              <a:noFill/>
              <a:ln w="127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/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  <p:sp>
            <p:nvSpPr>
              <p:cNvPr id="122" name="任意多边形">
                <a:extLst>
                  <a:ext uri="{FF2B5EF4-FFF2-40B4-BE49-F238E27FC236}">
                    <a16:creationId xmlns:a16="http://schemas.microsoft.com/office/drawing/2014/main" id="{8E75BC0A-C934-4BB1-99DF-B52D0CFFE6F9}"/>
                  </a:ext>
                </a:extLst>
              </p:cNvPr>
              <p:cNvSpPr/>
              <p:nvPr/>
            </p:nvSpPr>
            <p:spPr>
              <a:xfrm>
                <a:off x="3474" y="6780"/>
                <a:ext cx="1250" cy="363"/>
              </a:xfrm>
              <a:custGeom>
                <a:avLst/>
                <a:gdLst>
                  <a:gd name="connsiteX0" fmla="*/ 0 w 630"/>
                  <a:gd name="connsiteY0" fmla="*/ 1 h 183"/>
                  <a:gd name="connsiteX1" fmla="*/ 315 w 630"/>
                  <a:gd name="connsiteY1" fmla="*/ 183 h 183"/>
                  <a:gd name="connsiteX2" fmla="*/ 630 w 630"/>
                  <a:gd name="connsiteY2" fmla="*/ 0 h 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" h="183">
                    <a:moveTo>
                      <a:pt x="0" y="1"/>
                    </a:moveTo>
                    <a:lnTo>
                      <a:pt x="315" y="183"/>
                    </a:lnTo>
                    <a:lnTo>
                      <a:pt x="630" y="0"/>
                    </a:lnTo>
                  </a:path>
                </a:pathLst>
              </a:custGeom>
              <a:noFill/>
              <a:ln w="127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</p:grp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DAFF7B01-DC7F-4D5F-8FFA-D881AFFCB309}"/>
              </a:ext>
            </a:extLst>
          </p:cNvPr>
          <p:cNvGrpSpPr/>
          <p:nvPr/>
        </p:nvGrpSpPr>
        <p:grpSpPr>
          <a:xfrm>
            <a:off x="8694045" y="1539867"/>
            <a:ext cx="2710180" cy="2740660"/>
            <a:chOff x="4741545" y="1794510"/>
            <a:chExt cx="2710180" cy="2740660"/>
          </a:xfrm>
        </p:grpSpPr>
        <p:grpSp>
          <p:nvGrpSpPr>
            <p:cNvPr id="126" name="边1">
              <a:extLst>
                <a:ext uri="{FF2B5EF4-FFF2-40B4-BE49-F238E27FC236}">
                  <a16:creationId xmlns:a16="http://schemas.microsoft.com/office/drawing/2014/main" id="{FF48C08E-0DE5-49D3-9A09-CCF992C676BD}"/>
                </a:ext>
              </a:extLst>
            </p:cNvPr>
            <p:cNvGrpSpPr/>
            <p:nvPr/>
          </p:nvGrpSpPr>
          <p:grpSpPr>
            <a:xfrm>
              <a:off x="4741545" y="1929130"/>
              <a:ext cx="2710180" cy="2470150"/>
              <a:chOff x="7467" y="3038"/>
              <a:chExt cx="4268" cy="3890"/>
            </a:xfrm>
          </p:grpSpPr>
          <p:sp>
            <p:nvSpPr>
              <p:cNvPr id="132" name="任意多边形">
                <a:extLst>
                  <a:ext uri="{FF2B5EF4-FFF2-40B4-BE49-F238E27FC236}">
                    <a16:creationId xmlns:a16="http://schemas.microsoft.com/office/drawing/2014/main" id="{A0010938-2F46-444A-A815-E0BFFF5613EA}"/>
                  </a:ext>
                </a:extLst>
              </p:cNvPr>
              <p:cNvSpPr/>
              <p:nvPr/>
            </p:nvSpPr>
            <p:spPr>
              <a:xfrm>
                <a:off x="7467" y="3040"/>
                <a:ext cx="1226" cy="3888"/>
              </a:xfrm>
              <a:custGeom>
                <a:avLst/>
                <a:gdLst>
                  <a:gd name="connsiteX0" fmla="*/ 618 w 618"/>
                  <a:gd name="connsiteY0" fmla="*/ 1960 h 1960"/>
                  <a:gd name="connsiteX1" fmla="*/ 0 w 618"/>
                  <a:gd name="connsiteY1" fmla="*/ 1603 h 1960"/>
                  <a:gd name="connsiteX2" fmla="*/ 2 w 618"/>
                  <a:gd name="connsiteY2" fmla="*/ 358 h 1960"/>
                  <a:gd name="connsiteX3" fmla="*/ 618 w 618"/>
                  <a:gd name="connsiteY3" fmla="*/ 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" h="1960">
                    <a:moveTo>
                      <a:pt x="618" y="1960"/>
                    </a:moveTo>
                    <a:lnTo>
                      <a:pt x="0" y="1603"/>
                    </a:lnTo>
                    <a:lnTo>
                      <a:pt x="2" y="358"/>
                    </a:lnTo>
                    <a:lnTo>
                      <a:pt x="618" y="0"/>
                    </a:lnTo>
                  </a:path>
                </a:pathLst>
              </a:custGeom>
              <a:noFill/>
              <a:ln w="12700">
                <a:solidFill>
                  <a:schemeClr val="accent1">
                    <a:alpha val="50000"/>
                  </a:schemeClr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  <p:sp>
            <p:nvSpPr>
              <p:cNvPr id="133" name="任意多边形">
                <a:extLst>
                  <a:ext uri="{FF2B5EF4-FFF2-40B4-BE49-F238E27FC236}">
                    <a16:creationId xmlns:a16="http://schemas.microsoft.com/office/drawing/2014/main" id="{43433E3B-11A3-4F53-BCA9-7472B9642936}"/>
                  </a:ext>
                </a:extLst>
              </p:cNvPr>
              <p:cNvSpPr/>
              <p:nvPr/>
            </p:nvSpPr>
            <p:spPr>
              <a:xfrm>
                <a:off x="10509" y="3038"/>
                <a:ext cx="1226" cy="3886"/>
              </a:xfrm>
              <a:custGeom>
                <a:avLst/>
                <a:gdLst>
                  <a:gd name="connsiteX0" fmla="*/ 0 w 618"/>
                  <a:gd name="connsiteY0" fmla="*/ 0 h 1959"/>
                  <a:gd name="connsiteX1" fmla="*/ 618 w 618"/>
                  <a:gd name="connsiteY1" fmla="*/ 358 h 1959"/>
                  <a:gd name="connsiteX2" fmla="*/ 616 w 618"/>
                  <a:gd name="connsiteY2" fmla="*/ 1601 h 1959"/>
                  <a:gd name="connsiteX3" fmla="*/ 0 w 618"/>
                  <a:gd name="connsiteY3" fmla="*/ 1959 h 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" h="1959">
                    <a:moveTo>
                      <a:pt x="0" y="0"/>
                    </a:moveTo>
                    <a:lnTo>
                      <a:pt x="618" y="358"/>
                    </a:lnTo>
                    <a:lnTo>
                      <a:pt x="616" y="1601"/>
                    </a:lnTo>
                    <a:lnTo>
                      <a:pt x="0" y="1959"/>
                    </a:lnTo>
                  </a:path>
                </a:pathLst>
              </a:custGeom>
              <a:noFill/>
              <a:ln w="12700">
                <a:solidFill>
                  <a:schemeClr val="accent1">
                    <a:alpha val="50000"/>
                  </a:schemeClr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</p:grp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217CC45B-364F-4025-BD31-F4E3D97D9E1B}"/>
                </a:ext>
              </a:extLst>
            </p:cNvPr>
            <p:cNvGrpSpPr/>
            <p:nvPr/>
          </p:nvGrpSpPr>
          <p:grpSpPr>
            <a:xfrm>
              <a:off x="4914265" y="1794510"/>
              <a:ext cx="2366010" cy="2740660"/>
              <a:chOff x="7739" y="2826"/>
              <a:chExt cx="3726" cy="4316"/>
            </a:xfrm>
          </p:grpSpPr>
          <p:sp>
            <p:nvSpPr>
              <p:cNvPr id="128" name="任意多边形">
                <a:extLst>
                  <a:ext uri="{FF2B5EF4-FFF2-40B4-BE49-F238E27FC236}">
                    <a16:creationId xmlns:a16="http://schemas.microsoft.com/office/drawing/2014/main" id="{564E7B65-5CCC-4EEA-B41E-3DD3AD676995}"/>
                  </a:ext>
                </a:extLst>
              </p:cNvPr>
              <p:cNvSpPr/>
              <p:nvPr/>
            </p:nvSpPr>
            <p:spPr>
              <a:xfrm>
                <a:off x="8013" y="3143"/>
                <a:ext cx="3175" cy="3676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7" h="1348">
                    <a:moveTo>
                      <a:pt x="584" y="0"/>
                    </a:moveTo>
                    <a:lnTo>
                      <a:pt x="1167" y="337"/>
                    </a:lnTo>
                    <a:lnTo>
                      <a:pt x="1166" y="1010"/>
                    </a:lnTo>
                    <a:lnTo>
                      <a:pt x="583" y="1348"/>
                    </a:lnTo>
                    <a:lnTo>
                      <a:pt x="0" y="1012"/>
                    </a:lnTo>
                    <a:lnTo>
                      <a:pt x="1" y="338"/>
                    </a:lnTo>
                    <a:lnTo>
                      <a:pt x="584" y="0"/>
                    </a:lnTo>
                    <a:close/>
                  </a:path>
                </a:pathLst>
              </a:custGeom>
              <a:gradFill flip="none" rotWithShape="1">
                <a:gsLst>
                  <a:gs pos="57000">
                    <a:schemeClr val="accent1">
                      <a:alpha val="0"/>
                    </a:schemeClr>
                  </a:gs>
                  <a:gs pos="24000">
                    <a:schemeClr val="accent1">
                      <a:alpha val="32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85000">
                    <a:schemeClr val="accent1">
                      <a:alpha val="11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gradFill>
                  <a:gsLst>
                    <a:gs pos="503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alpha val="60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altLang="zh-CN">
                  <a:sym typeface="+mn-ea"/>
                </a:endParaRPr>
              </a:p>
            </p:txBody>
          </p:sp>
          <p:sp>
            <p:nvSpPr>
              <p:cNvPr id="129" name="任意多边形">
                <a:extLst>
                  <a:ext uri="{FF2B5EF4-FFF2-40B4-BE49-F238E27FC236}">
                    <a16:creationId xmlns:a16="http://schemas.microsoft.com/office/drawing/2014/main" id="{038AE94F-A030-4077-9E11-A14F6064E6A0}"/>
                  </a:ext>
                </a:extLst>
              </p:cNvPr>
              <p:cNvSpPr/>
              <p:nvPr/>
            </p:nvSpPr>
            <p:spPr>
              <a:xfrm>
                <a:off x="7739" y="2826"/>
                <a:ext cx="3726" cy="431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7" h="1348">
                    <a:moveTo>
                      <a:pt x="584" y="0"/>
                    </a:moveTo>
                    <a:lnTo>
                      <a:pt x="1167" y="337"/>
                    </a:lnTo>
                    <a:lnTo>
                      <a:pt x="1166" y="1010"/>
                    </a:lnTo>
                    <a:lnTo>
                      <a:pt x="583" y="1348"/>
                    </a:lnTo>
                    <a:lnTo>
                      <a:pt x="0" y="1012"/>
                    </a:lnTo>
                    <a:lnTo>
                      <a:pt x="1" y="338"/>
                    </a:lnTo>
                    <a:lnTo>
                      <a:pt x="584" y="0"/>
                    </a:lnTo>
                    <a:close/>
                  </a:path>
                </a:pathLst>
              </a:custGeom>
              <a:noFill/>
              <a:ln w="12700">
                <a:solidFill>
                  <a:schemeClr val="accent4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endParaRPr lang="en-US" altLang="zh-CN">
                  <a:noFill/>
                  <a:sym typeface="+mn-ea"/>
                </a:endParaRPr>
              </a:p>
            </p:txBody>
          </p:sp>
          <p:sp>
            <p:nvSpPr>
              <p:cNvPr id="130" name="任意多边形">
                <a:extLst>
                  <a:ext uri="{FF2B5EF4-FFF2-40B4-BE49-F238E27FC236}">
                    <a16:creationId xmlns:a16="http://schemas.microsoft.com/office/drawing/2014/main" id="{76731B66-E51B-4F52-900C-5E8A111C1054}"/>
                  </a:ext>
                </a:extLst>
              </p:cNvPr>
              <p:cNvSpPr/>
              <p:nvPr/>
            </p:nvSpPr>
            <p:spPr>
              <a:xfrm>
                <a:off x="8975" y="2826"/>
                <a:ext cx="1250" cy="365"/>
              </a:xfrm>
              <a:custGeom>
                <a:avLst/>
                <a:gdLst>
                  <a:gd name="connsiteX0" fmla="*/ 630 w 630"/>
                  <a:gd name="connsiteY0" fmla="*/ 182 h 184"/>
                  <a:gd name="connsiteX1" fmla="*/ 317 w 630"/>
                  <a:gd name="connsiteY1" fmla="*/ 0 h 184"/>
                  <a:gd name="connsiteX2" fmla="*/ 0 w 630"/>
                  <a:gd name="connsiteY2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" h="184">
                    <a:moveTo>
                      <a:pt x="630" y="182"/>
                    </a:moveTo>
                    <a:lnTo>
                      <a:pt x="317" y="0"/>
                    </a:lnTo>
                    <a:lnTo>
                      <a:pt x="0" y="184"/>
                    </a:lnTo>
                  </a:path>
                </a:pathLst>
              </a:custGeom>
              <a:noFill/>
              <a:ln w="127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/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  <p:sp>
            <p:nvSpPr>
              <p:cNvPr id="131" name="任意多边形">
                <a:extLst>
                  <a:ext uri="{FF2B5EF4-FFF2-40B4-BE49-F238E27FC236}">
                    <a16:creationId xmlns:a16="http://schemas.microsoft.com/office/drawing/2014/main" id="{9B3B31BE-C00D-49A2-A000-B9941B1DD1C6}"/>
                  </a:ext>
                </a:extLst>
              </p:cNvPr>
              <p:cNvSpPr/>
              <p:nvPr/>
            </p:nvSpPr>
            <p:spPr>
              <a:xfrm>
                <a:off x="8975" y="6780"/>
                <a:ext cx="1250" cy="363"/>
              </a:xfrm>
              <a:custGeom>
                <a:avLst/>
                <a:gdLst>
                  <a:gd name="connsiteX0" fmla="*/ 0 w 630"/>
                  <a:gd name="connsiteY0" fmla="*/ 1 h 183"/>
                  <a:gd name="connsiteX1" fmla="*/ 315 w 630"/>
                  <a:gd name="connsiteY1" fmla="*/ 183 h 183"/>
                  <a:gd name="connsiteX2" fmla="*/ 630 w 630"/>
                  <a:gd name="connsiteY2" fmla="*/ 0 h 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" h="183">
                    <a:moveTo>
                      <a:pt x="0" y="1"/>
                    </a:moveTo>
                    <a:lnTo>
                      <a:pt x="315" y="183"/>
                    </a:lnTo>
                    <a:lnTo>
                      <a:pt x="630" y="0"/>
                    </a:lnTo>
                  </a:path>
                </a:pathLst>
              </a:custGeom>
              <a:noFill/>
              <a:ln w="127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</p:grpSp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86B7F782-06CD-4694-89CB-FC816A4FA7BD}"/>
              </a:ext>
            </a:extLst>
          </p:cNvPr>
          <p:cNvGrpSpPr/>
          <p:nvPr/>
        </p:nvGrpSpPr>
        <p:grpSpPr>
          <a:xfrm>
            <a:off x="908123" y="1539867"/>
            <a:ext cx="2710180" cy="2740660"/>
            <a:chOff x="4741545" y="1794510"/>
            <a:chExt cx="2710180" cy="2740660"/>
          </a:xfrm>
        </p:grpSpPr>
        <p:grpSp>
          <p:nvGrpSpPr>
            <p:cNvPr id="135" name="边1">
              <a:extLst>
                <a:ext uri="{FF2B5EF4-FFF2-40B4-BE49-F238E27FC236}">
                  <a16:creationId xmlns:a16="http://schemas.microsoft.com/office/drawing/2014/main" id="{8D633AA0-3C22-45FE-923C-50F3990B331A}"/>
                </a:ext>
              </a:extLst>
            </p:cNvPr>
            <p:cNvGrpSpPr/>
            <p:nvPr/>
          </p:nvGrpSpPr>
          <p:grpSpPr>
            <a:xfrm>
              <a:off x="4741545" y="1929130"/>
              <a:ext cx="2710180" cy="2470150"/>
              <a:chOff x="7467" y="3038"/>
              <a:chExt cx="4268" cy="3890"/>
            </a:xfrm>
          </p:grpSpPr>
          <p:sp>
            <p:nvSpPr>
              <p:cNvPr id="141" name="任意多边形">
                <a:extLst>
                  <a:ext uri="{FF2B5EF4-FFF2-40B4-BE49-F238E27FC236}">
                    <a16:creationId xmlns:a16="http://schemas.microsoft.com/office/drawing/2014/main" id="{CF8AFC4A-4762-4A37-B3A9-5971712F8E44}"/>
                  </a:ext>
                </a:extLst>
              </p:cNvPr>
              <p:cNvSpPr/>
              <p:nvPr/>
            </p:nvSpPr>
            <p:spPr>
              <a:xfrm>
                <a:off x="7467" y="3040"/>
                <a:ext cx="1226" cy="3888"/>
              </a:xfrm>
              <a:custGeom>
                <a:avLst/>
                <a:gdLst>
                  <a:gd name="connsiteX0" fmla="*/ 618 w 618"/>
                  <a:gd name="connsiteY0" fmla="*/ 1960 h 1960"/>
                  <a:gd name="connsiteX1" fmla="*/ 0 w 618"/>
                  <a:gd name="connsiteY1" fmla="*/ 1603 h 1960"/>
                  <a:gd name="connsiteX2" fmla="*/ 2 w 618"/>
                  <a:gd name="connsiteY2" fmla="*/ 358 h 1960"/>
                  <a:gd name="connsiteX3" fmla="*/ 618 w 618"/>
                  <a:gd name="connsiteY3" fmla="*/ 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" h="1960">
                    <a:moveTo>
                      <a:pt x="618" y="1960"/>
                    </a:moveTo>
                    <a:lnTo>
                      <a:pt x="0" y="1603"/>
                    </a:lnTo>
                    <a:lnTo>
                      <a:pt x="2" y="358"/>
                    </a:lnTo>
                    <a:lnTo>
                      <a:pt x="618" y="0"/>
                    </a:lnTo>
                  </a:path>
                </a:pathLst>
              </a:custGeom>
              <a:noFill/>
              <a:ln w="12700">
                <a:solidFill>
                  <a:schemeClr val="accent1">
                    <a:alpha val="50000"/>
                  </a:schemeClr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  <p:sp>
            <p:nvSpPr>
              <p:cNvPr id="142" name="任意多边形">
                <a:extLst>
                  <a:ext uri="{FF2B5EF4-FFF2-40B4-BE49-F238E27FC236}">
                    <a16:creationId xmlns:a16="http://schemas.microsoft.com/office/drawing/2014/main" id="{C67E6E6B-3D23-43B3-B06A-60486C99889C}"/>
                  </a:ext>
                </a:extLst>
              </p:cNvPr>
              <p:cNvSpPr/>
              <p:nvPr/>
            </p:nvSpPr>
            <p:spPr>
              <a:xfrm>
                <a:off x="10509" y="3038"/>
                <a:ext cx="1226" cy="3886"/>
              </a:xfrm>
              <a:custGeom>
                <a:avLst/>
                <a:gdLst>
                  <a:gd name="connsiteX0" fmla="*/ 0 w 618"/>
                  <a:gd name="connsiteY0" fmla="*/ 0 h 1959"/>
                  <a:gd name="connsiteX1" fmla="*/ 618 w 618"/>
                  <a:gd name="connsiteY1" fmla="*/ 358 h 1959"/>
                  <a:gd name="connsiteX2" fmla="*/ 616 w 618"/>
                  <a:gd name="connsiteY2" fmla="*/ 1601 h 1959"/>
                  <a:gd name="connsiteX3" fmla="*/ 0 w 618"/>
                  <a:gd name="connsiteY3" fmla="*/ 1959 h 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" h="1959">
                    <a:moveTo>
                      <a:pt x="0" y="0"/>
                    </a:moveTo>
                    <a:lnTo>
                      <a:pt x="618" y="358"/>
                    </a:lnTo>
                    <a:lnTo>
                      <a:pt x="616" y="1601"/>
                    </a:lnTo>
                    <a:lnTo>
                      <a:pt x="0" y="1959"/>
                    </a:lnTo>
                  </a:path>
                </a:pathLst>
              </a:custGeom>
              <a:noFill/>
              <a:ln w="12700">
                <a:solidFill>
                  <a:schemeClr val="accent1">
                    <a:alpha val="50000"/>
                  </a:schemeClr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D5544CFB-0D2D-4BEA-822F-260ED830DB99}"/>
                </a:ext>
              </a:extLst>
            </p:cNvPr>
            <p:cNvGrpSpPr/>
            <p:nvPr/>
          </p:nvGrpSpPr>
          <p:grpSpPr>
            <a:xfrm>
              <a:off x="4914265" y="1794510"/>
              <a:ext cx="2366010" cy="2740660"/>
              <a:chOff x="7739" y="2826"/>
              <a:chExt cx="3726" cy="4316"/>
            </a:xfrm>
          </p:grpSpPr>
          <p:sp>
            <p:nvSpPr>
              <p:cNvPr id="137" name="任意多边形">
                <a:extLst>
                  <a:ext uri="{FF2B5EF4-FFF2-40B4-BE49-F238E27FC236}">
                    <a16:creationId xmlns:a16="http://schemas.microsoft.com/office/drawing/2014/main" id="{AB645B96-4D62-4EB3-87E5-9C929732456E}"/>
                  </a:ext>
                </a:extLst>
              </p:cNvPr>
              <p:cNvSpPr/>
              <p:nvPr/>
            </p:nvSpPr>
            <p:spPr>
              <a:xfrm>
                <a:off x="8013" y="3143"/>
                <a:ext cx="3175" cy="3676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7" h="1348">
                    <a:moveTo>
                      <a:pt x="584" y="0"/>
                    </a:moveTo>
                    <a:lnTo>
                      <a:pt x="1167" y="337"/>
                    </a:lnTo>
                    <a:lnTo>
                      <a:pt x="1166" y="1010"/>
                    </a:lnTo>
                    <a:lnTo>
                      <a:pt x="583" y="1348"/>
                    </a:lnTo>
                    <a:lnTo>
                      <a:pt x="0" y="1012"/>
                    </a:lnTo>
                    <a:lnTo>
                      <a:pt x="1" y="338"/>
                    </a:lnTo>
                    <a:lnTo>
                      <a:pt x="584" y="0"/>
                    </a:lnTo>
                    <a:close/>
                  </a:path>
                </a:pathLst>
              </a:custGeom>
              <a:gradFill flip="none" rotWithShape="1">
                <a:gsLst>
                  <a:gs pos="57000">
                    <a:schemeClr val="accent1">
                      <a:alpha val="0"/>
                    </a:schemeClr>
                  </a:gs>
                  <a:gs pos="24000">
                    <a:schemeClr val="accent1">
                      <a:alpha val="32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85000">
                    <a:schemeClr val="accent1">
                      <a:alpha val="11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gradFill>
                  <a:gsLst>
                    <a:gs pos="503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alpha val="60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altLang="zh-CN">
                  <a:sym typeface="+mn-ea"/>
                </a:endParaRPr>
              </a:p>
            </p:txBody>
          </p:sp>
          <p:sp>
            <p:nvSpPr>
              <p:cNvPr id="138" name="任意多边形">
                <a:extLst>
                  <a:ext uri="{FF2B5EF4-FFF2-40B4-BE49-F238E27FC236}">
                    <a16:creationId xmlns:a16="http://schemas.microsoft.com/office/drawing/2014/main" id="{2FB516E4-857C-4F1D-9DFB-39230301C917}"/>
                  </a:ext>
                </a:extLst>
              </p:cNvPr>
              <p:cNvSpPr/>
              <p:nvPr/>
            </p:nvSpPr>
            <p:spPr>
              <a:xfrm>
                <a:off x="7739" y="2826"/>
                <a:ext cx="3726" cy="431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7" h="1348">
                    <a:moveTo>
                      <a:pt x="584" y="0"/>
                    </a:moveTo>
                    <a:lnTo>
                      <a:pt x="1167" y="337"/>
                    </a:lnTo>
                    <a:lnTo>
                      <a:pt x="1166" y="1010"/>
                    </a:lnTo>
                    <a:lnTo>
                      <a:pt x="583" y="1348"/>
                    </a:lnTo>
                    <a:lnTo>
                      <a:pt x="0" y="1012"/>
                    </a:lnTo>
                    <a:lnTo>
                      <a:pt x="1" y="338"/>
                    </a:lnTo>
                    <a:lnTo>
                      <a:pt x="584" y="0"/>
                    </a:lnTo>
                    <a:close/>
                  </a:path>
                </a:pathLst>
              </a:custGeom>
              <a:noFill/>
              <a:ln w="12700">
                <a:solidFill>
                  <a:schemeClr val="accent4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endParaRPr lang="en-US" altLang="zh-CN">
                  <a:noFill/>
                  <a:sym typeface="+mn-ea"/>
                </a:endParaRPr>
              </a:p>
            </p:txBody>
          </p:sp>
          <p:sp>
            <p:nvSpPr>
              <p:cNvPr id="139" name="任意多边形">
                <a:extLst>
                  <a:ext uri="{FF2B5EF4-FFF2-40B4-BE49-F238E27FC236}">
                    <a16:creationId xmlns:a16="http://schemas.microsoft.com/office/drawing/2014/main" id="{B377DF22-966C-43EB-84B0-89910AC1A8A7}"/>
                  </a:ext>
                </a:extLst>
              </p:cNvPr>
              <p:cNvSpPr/>
              <p:nvPr/>
            </p:nvSpPr>
            <p:spPr>
              <a:xfrm>
                <a:off x="8975" y="2826"/>
                <a:ext cx="1250" cy="365"/>
              </a:xfrm>
              <a:custGeom>
                <a:avLst/>
                <a:gdLst>
                  <a:gd name="connsiteX0" fmla="*/ 630 w 630"/>
                  <a:gd name="connsiteY0" fmla="*/ 182 h 184"/>
                  <a:gd name="connsiteX1" fmla="*/ 317 w 630"/>
                  <a:gd name="connsiteY1" fmla="*/ 0 h 184"/>
                  <a:gd name="connsiteX2" fmla="*/ 0 w 630"/>
                  <a:gd name="connsiteY2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" h="184">
                    <a:moveTo>
                      <a:pt x="630" y="182"/>
                    </a:moveTo>
                    <a:lnTo>
                      <a:pt x="317" y="0"/>
                    </a:lnTo>
                    <a:lnTo>
                      <a:pt x="0" y="184"/>
                    </a:lnTo>
                  </a:path>
                </a:pathLst>
              </a:custGeom>
              <a:noFill/>
              <a:ln w="127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/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  <p:sp>
            <p:nvSpPr>
              <p:cNvPr id="140" name="任意多边形">
                <a:extLst>
                  <a:ext uri="{FF2B5EF4-FFF2-40B4-BE49-F238E27FC236}">
                    <a16:creationId xmlns:a16="http://schemas.microsoft.com/office/drawing/2014/main" id="{072CB964-CF59-46FB-BB4D-DD451442D857}"/>
                  </a:ext>
                </a:extLst>
              </p:cNvPr>
              <p:cNvSpPr/>
              <p:nvPr/>
            </p:nvSpPr>
            <p:spPr>
              <a:xfrm>
                <a:off x="8975" y="6780"/>
                <a:ext cx="1250" cy="363"/>
              </a:xfrm>
              <a:custGeom>
                <a:avLst/>
                <a:gdLst>
                  <a:gd name="connsiteX0" fmla="*/ 0 w 630"/>
                  <a:gd name="connsiteY0" fmla="*/ 1 h 183"/>
                  <a:gd name="connsiteX1" fmla="*/ 315 w 630"/>
                  <a:gd name="connsiteY1" fmla="*/ 183 h 183"/>
                  <a:gd name="connsiteX2" fmla="*/ 630 w 630"/>
                  <a:gd name="connsiteY2" fmla="*/ 0 h 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0" h="183">
                    <a:moveTo>
                      <a:pt x="0" y="1"/>
                    </a:moveTo>
                    <a:lnTo>
                      <a:pt x="315" y="183"/>
                    </a:lnTo>
                    <a:lnTo>
                      <a:pt x="630" y="0"/>
                    </a:lnTo>
                  </a:path>
                </a:pathLst>
              </a:custGeom>
              <a:noFill/>
              <a:ln w="127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07950" tIns="71755" rIns="107950" bIns="179705" numCol="1" spcCol="0" rtlCol="0" fromWordArt="0" anchor="ctr" anchorCtr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lnSpc>
                    <a:spcPct val="130000"/>
                  </a:lnSpc>
                  <a:buClrTx/>
                  <a:buSzTx/>
                  <a:buFontTx/>
                </a:pPr>
                <a:endParaRPr lang="zh-CN" altLang="en-US" sz="2000">
                  <a:sym typeface="+mn-ea"/>
                </a:endParaRPr>
              </a:p>
            </p:txBody>
          </p:sp>
        </p:grp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248370CD-0BC0-4BDC-82F7-E2A6FD0AD4B6}"/>
              </a:ext>
            </a:extLst>
          </p:cNvPr>
          <p:cNvGrpSpPr/>
          <p:nvPr/>
        </p:nvGrpSpPr>
        <p:grpSpPr>
          <a:xfrm>
            <a:off x="5892323" y="2706852"/>
            <a:ext cx="435867" cy="408595"/>
            <a:chOff x="5342925" y="2170743"/>
            <a:chExt cx="240353" cy="225314"/>
          </a:xfr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</a:gradFill>
        </p:grpSpPr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8FCF6A91-4F13-4CA2-AB3C-DBCD405B15EF}"/>
                </a:ext>
              </a:extLst>
            </p:cNvPr>
            <p:cNvSpPr/>
            <p:nvPr/>
          </p:nvSpPr>
          <p:spPr>
            <a:xfrm>
              <a:off x="5353360" y="2361875"/>
              <a:ext cx="39147" cy="30871"/>
            </a:xfrm>
            <a:custGeom>
              <a:avLst/>
              <a:gdLst>
                <a:gd name="connsiteX0" fmla="*/ 29418 w 39147"/>
                <a:gd name="connsiteY0" fmla="*/ 14309 h 30871"/>
                <a:gd name="connsiteX1" fmla="*/ 22798 w 39147"/>
                <a:gd name="connsiteY1" fmla="*/ 20858 h 30871"/>
                <a:gd name="connsiteX2" fmla="*/ 15601 w 39147"/>
                <a:gd name="connsiteY2" fmla="*/ 20858 h 30871"/>
                <a:gd name="connsiteX3" fmla="*/ 8981 w 39147"/>
                <a:gd name="connsiteY3" fmla="*/ 14309 h 30871"/>
                <a:gd name="connsiteX4" fmla="*/ 8981 w 39147"/>
                <a:gd name="connsiteY4" fmla="*/ -83 h 30871"/>
                <a:gd name="connsiteX5" fmla="*/ 1713 w 39147"/>
                <a:gd name="connsiteY5" fmla="*/ -83 h 30871"/>
                <a:gd name="connsiteX6" fmla="*/ -86 w 39147"/>
                <a:gd name="connsiteY6" fmla="*/ -83 h 30871"/>
                <a:gd name="connsiteX7" fmla="*/ -86 w 39147"/>
                <a:gd name="connsiteY7" fmla="*/ 14813 h 30871"/>
                <a:gd name="connsiteX8" fmla="*/ 15889 w 39147"/>
                <a:gd name="connsiteY8" fmla="*/ 30789 h 30871"/>
                <a:gd name="connsiteX9" fmla="*/ 23086 w 39147"/>
                <a:gd name="connsiteY9" fmla="*/ 30789 h 30871"/>
                <a:gd name="connsiteX10" fmla="*/ 39061 w 39147"/>
                <a:gd name="connsiteY10" fmla="*/ 14813 h 30871"/>
                <a:gd name="connsiteX11" fmla="*/ 39061 w 39147"/>
                <a:gd name="connsiteY11" fmla="*/ 421 h 30871"/>
                <a:gd name="connsiteX12" fmla="*/ 29706 w 39147"/>
                <a:gd name="connsiteY12" fmla="*/ 421 h 3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147" h="30871">
                  <a:moveTo>
                    <a:pt x="29418" y="14309"/>
                  </a:moveTo>
                  <a:cubicBezTo>
                    <a:pt x="29382" y="17936"/>
                    <a:pt x="26425" y="20858"/>
                    <a:pt x="22798" y="20858"/>
                  </a:cubicBezTo>
                  <a:lnTo>
                    <a:pt x="15601" y="20858"/>
                  </a:lnTo>
                  <a:cubicBezTo>
                    <a:pt x="11975" y="20858"/>
                    <a:pt x="9017" y="17936"/>
                    <a:pt x="8981" y="14309"/>
                  </a:cubicBezTo>
                  <a:lnTo>
                    <a:pt x="8981" y="-83"/>
                  </a:lnTo>
                  <a:lnTo>
                    <a:pt x="1713" y="-83"/>
                  </a:lnTo>
                  <a:cubicBezTo>
                    <a:pt x="1115" y="-11"/>
                    <a:pt x="511" y="-11"/>
                    <a:pt x="-86" y="-83"/>
                  </a:cubicBezTo>
                  <a:lnTo>
                    <a:pt x="-86" y="14813"/>
                  </a:lnTo>
                  <a:cubicBezTo>
                    <a:pt x="-86" y="23636"/>
                    <a:pt x="7067" y="30789"/>
                    <a:pt x="15889" y="30789"/>
                  </a:cubicBezTo>
                  <a:lnTo>
                    <a:pt x="23086" y="30789"/>
                  </a:lnTo>
                  <a:cubicBezTo>
                    <a:pt x="31894" y="30753"/>
                    <a:pt x="39025" y="23621"/>
                    <a:pt x="39061" y="14813"/>
                  </a:cubicBezTo>
                  <a:lnTo>
                    <a:pt x="39061" y="421"/>
                  </a:lnTo>
                  <a:lnTo>
                    <a:pt x="29706" y="421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FE0133CF-3833-478F-97D0-C88DE8499724}"/>
                </a:ext>
              </a:extLst>
            </p:cNvPr>
            <p:cNvSpPr/>
            <p:nvPr/>
          </p:nvSpPr>
          <p:spPr>
            <a:xfrm>
              <a:off x="5537439" y="2360292"/>
              <a:ext cx="39147" cy="35765"/>
            </a:xfrm>
            <a:custGeom>
              <a:avLst/>
              <a:gdLst>
                <a:gd name="connsiteX0" fmla="*/ 29706 w 39147"/>
                <a:gd name="connsiteY0" fmla="*/ 1212 h 35765"/>
                <a:gd name="connsiteX1" fmla="*/ 29706 w 39147"/>
                <a:gd name="connsiteY1" fmla="*/ 19707 h 35765"/>
                <a:gd name="connsiteX2" fmla="*/ 23086 w 39147"/>
                <a:gd name="connsiteY2" fmla="*/ 26255 h 35765"/>
                <a:gd name="connsiteX3" fmla="*/ 15889 w 39147"/>
                <a:gd name="connsiteY3" fmla="*/ 26255 h 35765"/>
                <a:gd name="connsiteX4" fmla="*/ 9341 w 39147"/>
                <a:gd name="connsiteY4" fmla="*/ 19707 h 35765"/>
                <a:gd name="connsiteX5" fmla="*/ 9341 w 39147"/>
                <a:gd name="connsiteY5" fmla="*/ 1212 h 35765"/>
                <a:gd name="connsiteX6" fmla="*/ -86 w 39147"/>
                <a:gd name="connsiteY6" fmla="*/ 1212 h 35765"/>
                <a:gd name="connsiteX7" fmla="*/ -86 w 39147"/>
                <a:gd name="connsiteY7" fmla="*/ 19707 h 35765"/>
                <a:gd name="connsiteX8" fmla="*/ 15889 w 39147"/>
                <a:gd name="connsiteY8" fmla="*/ 35682 h 35765"/>
                <a:gd name="connsiteX9" fmla="*/ 23086 w 39147"/>
                <a:gd name="connsiteY9" fmla="*/ 35682 h 35765"/>
                <a:gd name="connsiteX10" fmla="*/ 39061 w 39147"/>
                <a:gd name="connsiteY10" fmla="*/ 19707 h 35765"/>
                <a:gd name="connsiteX11" fmla="*/ 39061 w 39147"/>
                <a:gd name="connsiteY11" fmla="*/ -83 h 35765"/>
                <a:gd name="connsiteX12" fmla="*/ 33664 w 39147"/>
                <a:gd name="connsiteY12" fmla="*/ 1212 h 3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147" h="35765">
                  <a:moveTo>
                    <a:pt x="29706" y="1212"/>
                  </a:moveTo>
                  <a:lnTo>
                    <a:pt x="29706" y="19707"/>
                  </a:lnTo>
                  <a:cubicBezTo>
                    <a:pt x="29670" y="23333"/>
                    <a:pt x="26712" y="26255"/>
                    <a:pt x="23086" y="26255"/>
                  </a:cubicBezTo>
                  <a:lnTo>
                    <a:pt x="15889" y="26255"/>
                  </a:lnTo>
                  <a:cubicBezTo>
                    <a:pt x="12270" y="26255"/>
                    <a:pt x="9341" y="23326"/>
                    <a:pt x="9341" y="19707"/>
                  </a:cubicBezTo>
                  <a:lnTo>
                    <a:pt x="9341" y="1212"/>
                  </a:lnTo>
                  <a:lnTo>
                    <a:pt x="-86" y="1212"/>
                  </a:lnTo>
                  <a:lnTo>
                    <a:pt x="-86" y="19707"/>
                  </a:lnTo>
                  <a:cubicBezTo>
                    <a:pt x="-50" y="28515"/>
                    <a:pt x="7081" y="35646"/>
                    <a:pt x="15889" y="35682"/>
                  </a:cubicBezTo>
                  <a:lnTo>
                    <a:pt x="23086" y="35682"/>
                  </a:lnTo>
                  <a:cubicBezTo>
                    <a:pt x="31894" y="35646"/>
                    <a:pt x="39025" y="28515"/>
                    <a:pt x="39061" y="19707"/>
                  </a:cubicBezTo>
                  <a:lnTo>
                    <a:pt x="39061" y="-83"/>
                  </a:lnTo>
                  <a:cubicBezTo>
                    <a:pt x="37384" y="752"/>
                    <a:pt x="35535" y="1191"/>
                    <a:pt x="33664" y="1212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25E2D736-B058-442E-B383-058E88BBAA1F}"/>
                </a:ext>
              </a:extLst>
            </p:cNvPr>
            <p:cNvSpPr/>
            <p:nvPr/>
          </p:nvSpPr>
          <p:spPr>
            <a:xfrm>
              <a:off x="5351705" y="2170743"/>
              <a:ext cx="226321" cy="162130"/>
            </a:xfrm>
            <a:custGeom>
              <a:avLst/>
              <a:gdLst>
                <a:gd name="connsiteX0" fmla="*/ 10564 w 226321"/>
                <a:gd name="connsiteY0" fmla="*/ 160393 h 162130"/>
                <a:gd name="connsiteX1" fmla="*/ 10564 w 226321"/>
                <a:gd name="connsiteY1" fmla="*/ 109659 h 162130"/>
                <a:gd name="connsiteX2" fmla="*/ 16753 w 226321"/>
                <a:gd name="connsiteY2" fmla="*/ 102895 h 162130"/>
                <a:gd name="connsiteX3" fmla="*/ 209180 w 226321"/>
                <a:gd name="connsiteY3" fmla="*/ 102895 h 162130"/>
                <a:gd name="connsiteX4" fmla="*/ 215441 w 226321"/>
                <a:gd name="connsiteY4" fmla="*/ 109659 h 162130"/>
                <a:gd name="connsiteX5" fmla="*/ 215441 w 226321"/>
                <a:gd name="connsiteY5" fmla="*/ 160681 h 162130"/>
                <a:gd name="connsiteX6" fmla="*/ 219254 w 226321"/>
                <a:gd name="connsiteY6" fmla="*/ 160681 h 162130"/>
                <a:gd name="connsiteX7" fmla="*/ 224652 w 226321"/>
                <a:gd name="connsiteY7" fmla="*/ 162048 h 162130"/>
                <a:gd name="connsiteX8" fmla="*/ 224652 w 226321"/>
                <a:gd name="connsiteY8" fmla="*/ 109659 h 162130"/>
                <a:gd name="connsiteX9" fmla="*/ 209115 w 226321"/>
                <a:gd name="connsiteY9" fmla="*/ 93540 h 162130"/>
                <a:gd name="connsiteX10" fmla="*/ 209036 w 226321"/>
                <a:gd name="connsiteY10" fmla="*/ 93540 h 162130"/>
                <a:gd name="connsiteX11" fmla="*/ 205150 w 226321"/>
                <a:gd name="connsiteY11" fmla="*/ 93540 h 162130"/>
                <a:gd name="connsiteX12" fmla="*/ 205150 w 226321"/>
                <a:gd name="connsiteY12" fmla="*/ 69792 h 162130"/>
                <a:gd name="connsiteX13" fmla="*/ 212346 w 226321"/>
                <a:gd name="connsiteY13" fmla="*/ 71375 h 162130"/>
                <a:gd name="connsiteX14" fmla="*/ 226235 w 226321"/>
                <a:gd name="connsiteY14" fmla="*/ 59933 h 162130"/>
                <a:gd name="connsiteX15" fmla="*/ 226235 w 226321"/>
                <a:gd name="connsiteY15" fmla="*/ 40216 h 162130"/>
                <a:gd name="connsiteX16" fmla="*/ 212396 w 226321"/>
                <a:gd name="connsiteY16" fmla="*/ 28839 h 162130"/>
                <a:gd name="connsiteX17" fmla="*/ 212346 w 226321"/>
                <a:gd name="connsiteY17" fmla="*/ 28846 h 162130"/>
                <a:gd name="connsiteX18" fmla="*/ 205150 w 226321"/>
                <a:gd name="connsiteY18" fmla="*/ 30357 h 162130"/>
                <a:gd name="connsiteX19" fmla="*/ 205150 w 226321"/>
                <a:gd name="connsiteY19" fmla="*/ 18771 h 162130"/>
                <a:gd name="connsiteX20" fmla="*/ 189102 w 226321"/>
                <a:gd name="connsiteY20" fmla="*/ -83 h 162130"/>
                <a:gd name="connsiteX21" fmla="*/ 36902 w 226321"/>
                <a:gd name="connsiteY21" fmla="*/ -83 h 162130"/>
                <a:gd name="connsiteX22" fmla="*/ 20927 w 226321"/>
                <a:gd name="connsiteY22" fmla="*/ 18771 h 162130"/>
                <a:gd name="connsiteX23" fmla="*/ 20927 w 226321"/>
                <a:gd name="connsiteY23" fmla="*/ 30069 h 162130"/>
                <a:gd name="connsiteX24" fmla="*/ 14306 w 226321"/>
                <a:gd name="connsiteY24" fmla="*/ 28846 h 162130"/>
                <a:gd name="connsiteX25" fmla="*/ -86 w 226321"/>
                <a:gd name="connsiteY25" fmla="*/ 40216 h 162130"/>
                <a:gd name="connsiteX26" fmla="*/ -86 w 226321"/>
                <a:gd name="connsiteY26" fmla="*/ 59933 h 162130"/>
                <a:gd name="connsiteX27" fmla="*/ 14306 w 226321"/>
                <a:gd name="connsiteY27" fmla="*/ 71375 h 162130"/>
                <a:gd name="connsiteX28" fmla="*/ 20927 w 226321"/>
                <a:gd name="connsiteY28" fmla="*/ 70152 h 162130"/>
                <a:gd name="connsiteX29" fmla="*/ 20927 w 226321"/>
                <a:gd name="connsiteY29" fmla="*/ 93540 h 162130"/>
                <a:gd name="connsiteX30" fmla="*/ 16969 w 226321"/>
                <a:gd name="connsiteY30" fmla="*/ 93540 h 162130"/>
                <a:gd name="connsiteX31" fmla="*/ 1425 w 226321"/>
                <a:gd name="connsiteY31" fmla="*/ 109652 h 162130"/>
                <a:gd name="connsiteX32" fmla="*/ 1425 w 226321"/>
                <a:gd name="connsiteY32" fmla="*/ 109659 h 162130"/>
                <a:gd name="connsiteX33" fmla="*/ 1425 w 226321"/>
                <a:gd name="connsiteY33" fmla="*/ 160896 h 162130"/>
                <a:gd name="connsiteX34" fmla="*/ 3224 w 226321"/>
                <a:gd name="connsiteY34" fmla="*/ 160896 h 162130"/>
                <a:gd name="connsiteX35" fmla="*/ 207597 w 226321"/>
                <a:gd name="connsiteY35" fmla="*/ 39928 h 162130"/>
                <a:gd name="connsiteX36" fmla="*/ 212058 w 226321"/>
                <a:gd name="connsiteY36" fmla="*/ 37913 h 162130"/>
                <a:gd name="connsiteX37" fmla="*/ 216520 w 226321"/>
                <a:gd name="connsiteY37" fmla="*/ 39928 h 162130"/>
                <a:gd name="connsiteX38" fmla="*/ 216520 w 226321"/>
                <a:gd name="connsiteY38" fmla="*/ 59646 h 162130"/>
                <a:gd name="connsiteX39" fmla="*/ 212058 w 226321"/>
                <a:gd name="connsiteY39" fmla="*/ 61661 h 162130"/>
                <a:gd name="connsiteX40" fmla="*/ 207597 w 226321"/>
                <a:gd name="connsiteY40" fmla="*/ 59646 h 162130"/>
                <a:gd name="connsiteX41" fmla="*/ 30066 w 226321"/>
                <a:gd name="connsiteY41" fmla="*/ 18339 h 162130"/>
                <a:gd name="connsiteX42" fmla="*/ 36686 w 226321"/>
                <a:gd name="connsiteY42" fmla="*/ 8840 h 162130"/>
                <a:gd name="connsiteX43" fmla="*/ 189030 w 226321"/>
                <a:gd name="connsiteY43" fmla="*/ 8840 h 162130"/>
                <a:gd name="connsiteX44" fmla="*/ 195651 w 226321"/>
                <a:gd name="connsiteY44" fmla="*/ 18339 h 162130"/>
                <a:gd name="connsiteX45" fmla="*/ 195651 w 226321"/>
                <a:gd name="connsiteY45" fmla="*/ 93108 h 162130"/>
                <a:gd name="connsiteX46" fmla="*/ 30138 w 226321"/>
                <a:gd name="connsiteY46" fmla="*/ 93108 h 162130"/>
                <a:gd name="connsiteX47" fmla="*/ 19272 w 226321"/>
                <a:gd name="connsiteY47" fmla="*/ 59502 h 162130"/>
                <a:gd name="connsiteX48" fmla="*/ 14090 w 226321"/>
                <a:gd name="connsiteY48" fmla="*/ 61517 h 162130"/>
                <a:gd name="connsiteX49" fmla="*/ 8837 w 226321"/>
                <a:gd name="connsiteY49" fmla="*/ 59502 h 162130"/>
                <a:gd name="connsiteX50" fmla="*/ 8837 w 226321"/>
                <a:gd name="connsiteY50" fmla="*/ 39856 h 162130"/>
                <a:gd name="connsiteX51" fmla="*/ 14090 w 226321"/>
                <a:gd name="connsiteY51" fmla="*/ 37769 h 162130"/>
                <a:gd name="connsiteX52" fmla="*/ 19272 w 226321"/>
                <a:gd name="connsiteY52" fmla="*/ 39784 h 16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26321" h="162130">
                  <a:moveTo>
                    <a:pt x="10564" y="160393"/>
                  </a:moveTo>
                  <a:lnTo>
                    <a:pt x="10564" y="109659"/>
                  </a:lnTo>
                  <a:cubicBezTo>
                    <a:pt x="10442" y="106097"/>
                    <a:pt x="13191" y="103089"/>
                    <a:pt x="16753" y="102895"/>
                  </a:cubicBezTo>
                  <a:lnTo>
                    <a:pt x="209180" y="102895"/>
                  </a:lnTo>
                  <a:cubicBezTo>
                    <a:pt x="212771" y="103053"/>
                    <a:pt x="215563" y="106069"/>
                    <a:pt x="215441" y="109659"/>
                  </a:cubicBezTo>
                  <a:lnTo>
                    <a:pt x="215441" y="160681"/>
                  </a:lnTo>
                  <a:lnTo>
                    <a:pt x="219254" y="160681"/>
                  </a:lnTo>
                  <a:cubicBezTo>
                    <a:pt x="221140" y="160688"/>
                    <a:pt x="222989" y="161163"/>
                    <a:pt x="224652" y="162048"/>
                  </a:cubicBezTo>
                  <a:lnTo>
                    <a:pt x="224652" y="109659"/>
                  </a:lnTo>
                  <a:cubicBezTo>
                    <a:pt x="224810" y="100916"/>
                    <a:pt x="217851" y="93698"/>
                    <a:pt x="209115" y="93540"/>
                  </a:cubicBezTo>
                  <a:cubicBezTo>
                    <a:pt x="209086" y="93540"/>
                    <a:pt x="209065" y="93540"/>
                    <a:pt x="209036" y="93540"/>
                  </a:cubicBezTo>
                  <a:lnTo>
                    <a:pt x="205150" y="93540"/>
                  </a:lnTo>
                  <a:lnTo>
                    <a:pt x="205150" y="69792"/>
                  </a:lnTo>
                  <a:cubicBezTo>
                    <a:pt x="207388" y="70886"/>
                    <a:pt x="209856" y="71433"/>
                    <a:pt x="212346" y="71375"/>
                  </a:cubicBezTo>
                  <a:cubicBezTo>
                    <a:pt x="219341" y="72045"/>
                    <a:pt x="225551" y="66928"/>
                    <a:pt x="226235" y="59933"/>
                  </a:cubicBezTo>
                  <a:lnTo>
                    <a:pt x="226235" y="40216"/>
                  </a:lnTo>
                  <a:cubicBezTo>
                    <a:pt x="225558" y="33257"/>
                    <a:pt x="219362" y="28162"/>
                    <a:pt x="212396" y="28839"/>
                  </a:cubicBezTo>
                  <a:cubicBezTo>
                    <a:pt x="212382" y="28846"/>
                    <a:pt x="212361" y="28846"/>
                    <a:pt x="212346" y="28846"/>
                  </a:cubicBezTo>
                  <a:cubicBezTo>
                    <a:pt x="209863" y="28767"/>
                    <a:pt x="207395" y="29285"/>
                    <a:pt x="205150" y="30357"/>
                  </a:cubicBezTo>
                  <a:lnTo>
                    <a:pt x="205150" y="18771"/>
                  </a:lnTo>
                  <a:cubicBezTo>
                    <a:pt x="205855" y="9157"/>
                    <a:pt x="198709" y="759"/>
                    <a:pt x="189102" y="-83"/>
                  </a:cubicBezTo>
                  <a:lnTo>
                    <a:pt x="36902" y="-83"/>
                  </a:lnTo>
                  <a:cubicBezTo>
                    <a:pt x="27324" y="795"/>
                    <a:pt x="20221" y="9179"/>
                    <a:pt x="20927" y="18771"/>
                  </a:cubicBezTo>
                  <a:lnTo>
                    <a:pt x="20927" y="30069"/>
                  </a:lnTo>
                  <a:cubicBezTo>
                    <a:pt x="18818" y="29249"/>
                    <a:pt x="16573" y="28839"/>
                    <a:pt x="14306" y="28846"/>
                  </a:cubicBezTo>
                  <a:cubicBezTo>
                    <a:pt x="7211" y="28083"/>
                    <a:pt x="813" y="33142"/>
                    <a:pt x="-86" y="40216"/>
                  </a:cubicBezTo>
                  <a:lnTo>
                    <a:pt x="-86" y="59933"/>
                  </a:lnTo>
                  <a:cubicBezTo>
                    <a:pt x="813" y="67022"/>
                    <a:pt x="7196" y="72095"/>
                    <a:pt x="14306" y="71375"/>
                  </a:cubicBezTo>
                  <a:cubicBezTo>
                    <a:pt x="16573" y="71383"/>
                    <a:pt x="18818" y="70972"/>
                    <a:pt x="20927" y="70152"/>
                  </a:cubicBezTo>
                  <a:lnTo>
                    <a:pt x="20927" y="93540"/>
                  </a:lnTo>
                  <a:lnTo>
                    <a:pt x="16969" y="93540"/>
                  </a:lnTo>
                  <a:cubicBezTo>
                    <a:pt x="8225" y="93698"/>
                    <a:pt x="1266" y="100909"/>
                    <a:pt x="1425" y="109652"/>
                  </a:cubicBezTo>
                  <a:cubicBezTo>
                    <a:pt x="1425" y="109659"/>
                    <a:pt x="1425" y="109659"/>
                    <a:pt x="1425" y="109659"/>
                  </a:cubicBezTo>
                  <a:lnTo>
                    <a:pt x="1425" y="160896"/>
                  </a:lnTo>
                  <a:cubicBezTo>
                    <a:pt x="2022" y="160861"/>
                    <a:pt x="2627" y="160861"/>
                    <a:pt x="3224" y="160896"/>
                  </a:cubicBezTo>
                  <a:close/>
                  <a:moveTo>
                    <a:pt x="207597" y="39928"/>
                  </a:moveTo>
                  <a:cubicBezTo>
                    <a:pt x="207597" y="39352"/>
                    <a:pt x="209252" y="37913"/>
                    <a:pt x="212058" y="37913"/>
                  </a:cubicBezTo>
                  <a:cubicBezTo>
                    <a:pt x="214865" y="37913"/>
                    <a:pt x="216520" y="39352"/>
                    <a:pt x="216520" y="39928"/>
                  </a:cubicBezTo>
                  <a:lnTo>
                    <a:pt x="216520" y="59646"/>
                  </a:lnTo>
                  <a:cubicBezTo>
                    <a:pt x="216520" y="60221"/>
                    <a:pt x="214865" y="61661"/>
                    <a:pt x="212058" y="61661"/>
                  </a:cubicBezTo>
                  <a:cubicBezTo>
                    <a:pt x="209252" y="61661"/>
                    <a:pt x="207597" y="60221"/>
                    <a:pt x="207597" y="59646"/>
                  </a:cubicBezTo>
                  <a:close/>
                  <a:moveTo>
                    <a:pt x="30066" y="18339"/>
                  </a:moveTo>
                  <a:cubicBezTo>
                    <a:pt x="30066" y="13158"/>
                    <a:pt x="33088" y="8840"/>
                    <a:pt x="36686" y="8840"/>
                  </a:cubicBezTo>
                  <a:lnTo>
                    <a:pt x="189030" y="8840"/>
                  </a:lnTo>
                  <a:cubicBezTo>
                    <a:pt x="192628" y="8840"/>
                    <a:pt x="195651" y="13158"/>
                    <a:pt x="195651" y="18339"/>
                  </a:cubicBezTo>
                  <a:lnTo>
                    <a:pt x="195651" y="93108"/>
                  </a:lnTo>
                  <a:lnTo>
                    <a:pt x="30138" y="93108"/>
                  </a:lnTo>
                  <a:close/>
                  <a:moveTo>
                    <a:pt x="19272" y="59502"/>
                  </a:moveTo>
                  <a:cubicBezTo>
                    <a:pt x="19272" y="59933"/>
                    <a:pt x="17472" y="61517"/>
                    <a:pt x="14090" y="61517"/>
                  </a:cubicBezTo>
                  <a:cubicBezTo>
                    <a:pt x="12111" y="61747"/>
                    <a:pt x="10147" y="60999"/>
                    <a:pt x="8837" y="59502"/>
                  </a:cubicBezTo>
                  <a:lnTo>
                    <a:pt x="8837" y="39856"/>
                  </a:lnTo>
                  <a:cubicBezTo>
                    <a:pt x="8837" y="39352"/>
                    <a:pt x="10708" y="37769"/>
                    <a:pt x="14090" y="37769"/>
                  </a:cubicBezTo>
                  <a:cubicBezTo>
                    <a:pt x="17472" y="37769"/>
                    <a:pt x="19199" y="39352"/>
                    <a:pt x="19272" y="39784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7EDF51EE-1CF1-4260-B8F8-50FF6806AB86}"/>
                </a:ext>
              </a:extLst>
            </p:cNvPr>
            <p:cNvSpPr/>
            <p:nvPr/>
          </p:nvSpPr>
          <p:spPr>
            <a:xfrm>
              <a:off x="5342925" y="2331192"/>
              <a:ext cx="240353" cy="30017"/>
            </a:xfrm>
            <a:custGeom>
              <a:avLst/>
              <a:gdLst>
                <a:gd name="connsiteX0" fmla="*/ 228034 w 240353"/>
                <a:gd name="connsiteY0" fmla="*/ -56 h 30017"/>
                <a:gd name="connsiteX1" fmla="*/ 12147 w 240353"/>
                <a:gd name="connsiteY1" fmla="*/ -56 h 30017"/>
                <a:gd name="connsiteX2" fmla="*/ 10348 w 240353"/>
                <a:gd name="connsiteY2" fmla="*/ -56 h 30017"/>
                <a:gd name="connsiteX3" fmla="*/ -86 w 240353"/>
                <a:gd name="connsiteY3" fmla="*/ 11962 h 30017"/>
                <a:gd name="connsiteX4" fmla="*/ -86 w 240353"/>
                <a:gd name="connsiteY4" fmla="*/ 17863 h 30017"/>
                <a:gd name="connsiteX5" fmla="*/ 10348 w 240353"/>
                <a:gd name="connsiteY5" fmla="*/ 29880 h 30017"/>
                <a:gd name="connsiteX6" fmla="*/ 12147 w 240353"/>
                <a:gd name="connsiteY6" fmla="*/ 29880 h 30017"/>
                <a:gd name="connsiteX7" fmla="*/ 228034 w 240353"/>
                <a:gd name="connsiteY7" fmla="*/ 29880 h 30017"/>
                <a:gd name="connsiteX8" fmla="*/ 233431 w 240353"/>
                <a:gd name="connsiteY8" fmla="*/ 28585 h 30017"/>
                <a:gd name="connsiteX9" fmla="*/ 240267 w 240353"/>
                <a:gd name="connsiteY9" fmla="*/ 17647 h 30017"/>
                <a:gd name="connsiteX10" fmla="*/ 240267 w 240353"/>
                <a:gd name="connsiteY10" fmla="*/ 11746 h 30017"/>
                <a:gd name="connsiteX11" fmla="*/ 233431 w 240353"/>
                <a:gd name="connsiteY11" fmla="*/ 879 h 30017"/>
                <a:gd name="connsiteX12" fmla="*/ 228034 w 240353"/>
                <a:gd name="connsiteY12" fmla="*/ -56 h 30017"/>
                <a:gd name="connsiteX13" fmla="*/ 233359 w 240353"/>
                <a:gd name="connsiteY13" fmla="*/ 18078 h 30017"/>
                <a:gd name="connsiteX14" fmla="*/ 228034 w 240353"/>
                <a:gd name="connsiteY14" fmla="*/ 23476 h 30017"/>
                <a:gd name="connsiteX15" fmla="*/ 12147 w 240353"/>
                <a:gd name="connsiteY15" fmla="*/ 23476 h 30017"/>
                <a:gd name="connsiteX16" fmla="*/ 6750 w 240353"/>
                <a:gd name="connsiteY16" fmla="*/ 18078 h 30017"/>
                <a:gd name="connsiteX17" fmla="*/ 6750 w 240353"/>
                <a:gd name="connsiteY17" fmla="*/ 12178 h 30017"/>
                <a:gd name="connsiteX18" fmla="*/ 12147 w 240353"/>
                <a:gd name="connsiteY18" fmla="*/ 6780 h 30017"/>
                <a:gd name="connsiteX19" fmla="*/ 228034 w 240353"/>
                <a:gd name="connsiteY19" fmla="*/ 6780 h 30017"/>
                <a:gd name="connsiteX20" fmla="*/ 233359 w 240353"/>
                <a:gd name="connsiteY20" fmla="*/ 12106 h 3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0353" h="30017">
                  <a:moveTo>
                    <a:pt x="228034" y="-56"/>
                  </a:moveTo>
                  <a:lnTo>
                    <a:pt x="12147" y="-56"/>
                  </a:lnTo>
                  <a:cubicBezTo>
                    <a:pt x="11550" y="-92"/>
                    <a:pt x="10945" y="-92"/>
                    <a:pt x="10348" y="-56"/>
                  </a:cubicBezTo>
                  <a:cubicBezTo>
                    <a:pt x="4368" y="800"/>
                    <a:pt x="-79" y="5917"/>
                    <a:pt x="-86" y="11962"/>
                  </a:cubicBezTo>
                  <a:lnTo>
                    <a:pt x="-86" y="17863"/>
                  </a:lnTo>
                  <a:cubicBezTo>
                    <a:pt x="-79" y="23907"/>
                    <a:pt x="4368" y="29024"/>
                    <a:pt x="10348" y="29880"/>
                  </a:cubicBezTo>
                  <a:cubicBezTo>
                    <a:pt x="10945" y="29952"/>
                    <a:pt x="11550" y="29952"/>
                    <a:pt x="12147" y="29880"/>
                  </a:cubicBezTo>
                  <a:lnTo>
                    <a:pt x="228034" y="29880"/>
                  </a:lnTo>
                  <a:cubicBezTo>
                    <a:pt x="229905" y="29859"/>
                    <a:pt x="231754" y="29420"/>
                    <a:pt x="233431" y="28585"/>
                  </a:cubicBezTo>
                  <a:cubicBezTo>
                    <a:pt x="237605" y="26534"/>
                    <a:pt x="240253" y="22295"/>
                    <a:pt x="240267" y="17647"/>
                  </a:cubicBezTo>
                  <a:lnTo>
                    <a:pt x="240267" y="11746"/>
                  </a:lnTo>
                  <a:cubicBezTo>
                    <a:pt x="240260" y="7111"/>
                    <a:pt x="237605" y="2894"/>
                    <a:pt x="233431" y="879"/>
                  </a:cubicBezTo>
                  <a:cubicBezTo>
                    <a:pt x="231733" y="138"/>
                    <a:pt x="229883" y="-178"/>
                    <a:pt x="228034" y="-56"/>
                  </a:cubicBezTo>
                  <a:close/>
                  <a:moveTo>
                    <a:pt x="233359" y="18078"/>
                  </a:moveTo>
                  <a:cubicBezTo>
                    <a:pt x="233359" y="21029"/>
                    <a:pt x="230984" y="23440"/>
                    <a:pt x="228034" y="23476"/>
                  </a:cubicBezTo>
                  <a:lnTo>
                    <a:pt x="12147" y="23476"/>
                  </a:lnTo>
                  <a:cubicBezTo>
                    <a:pt x="9182" y="23440"/>
                    <a:pt x="6786" y="21043"/>
                    <a:pt x="6750" y="18078"/>
                  </a:cubicBezTo>
                  <a:lnTo>
                    <a:pt x="6750" y="12178"/>
                  </a:lnTo>
                  <a:cubicBezTo>
                    <a:pt x="6750" y="9198"/>
                    <a:pt x="9168" y="6780"/>
                    <a:pt x="12147" y="6780"/>
                  </a:cubicBezTo>
                  <a:lnTo>
                    <a:pt x="228034" y="6780"/>
                  </a:lnTo>
                  <a:cubicBezTo>
                    <a:pt x="230977" y="6780"/>
                    <a:pt x="233359" y="9162"/>
                    <a:pt x="233359" y="12106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AA7D52D8-2A6F-4544-9C41-E38CF6315672}"/>
                </a:ext>
              </a:extLst>
            </p:cNvPr>
            <p:cNvSpPr/>
            <p:nvPr/>
          </p:nvSpPr>
          <p:spPr>
            <a:xfrm>
              <a:off x="5393731" y="2193627"/>
              <a:ext cx="147018" cy="58289"/>
            </a:xfrm>
            <a:custGeom>
              <a:avLst/>
              <a:gdLst>
                <a:gd name="connsiteX0" fmla="*/ 136138 w 147018"/>
                <a:gd name="connsiteY0" fmla="*/ -83 h 58289"/>
                <a:gd name="connsiteX1" fmla="*/ 10708 w 147018"/>
                <a:gd name="connsiteY1" fmla="*/ -83 h 58289"/>
                <a:gd name="connsiteX2" fmla="*/ -86 w 147018"/>
                <a:gd name="connsiteY2" fmla="*/ 10711 h 58289"/>
                <a:gd name="connsiteX3" fmla="*/ -86 w 147018"/>
                <a:gd name="connsiteY3" fmla="*/ 47412 h 58289"/>
                <a:gd name="connsiteX4" fmla="*/ 10708 w 147018"/>
                <a:gd name="connsiteY4" fmla="*/ 58206 h 58289"/>
                <a:gd name="connsiteX5" fmla="*/ 136138 w 147018"/>
                <a:gd name="connsiteY5" fmla="*/ 58206 h 58289"/>
                <a:gd name="connsiteX6" fmla="*/ 146932 w 147018"/>
                <a:gd name="connsiteY6" fmla="*/ 47412 h 58289"/>
                <a:gd name="connsiteX7" fmla="*/ 146932 w 147018"/>
                <a:gd name="connsiteY7" fmla="*/ 10711 h 58289"/>
                <a:gd name="connsiteX8" fmla="*/ 136138 w 147018"/>
                <a:gd name="connsiteY8" fmla="*/ -83 h 58289"/>
                <a:gd name="connsiteX9" fmla="*/ 142255 w 147018"/>
                <a:gd name="connsiteY9" fmla="*/ 47412 h 58289"/>
                <a:gd name="connsiteX10" fmla="*/ 136138 w 147018"/>
                <a:gd name="connsiteY10" fmla="*/ 53529 h 58289"/>
                <a:gd name="connsiteX11" fmla="*/ 10708 w 147018"/>
                <a:gd name="connsiteY11" fmla="*/ 53529 h 58289"/>
                <a:gd name="connsiteX12" fmla="*/ 4591 w 147018"/>
                <a:gd name="connsiteY12" fmla="*/ 47412 h 58289"/>
                <a:gd name="connsiteX13" fmla="*/ 4591 w 147018"/>
                <a:gd name="connsiteY13" fmla="*/ 10711 h 58289"/>
                <a:gd name="connsiteX14" fmla="*/ 10708 w 147018"/>
                <a:gd name="connsiteY14" fmla="*/ 4595 h 58289"/>
                <a:gd name="connsiteX15" fmla="*/ 136138 w 147018"/>
                <a:gd name="connsiteY15" fmla="*/ 4595 h 58289"/>
                <a:gd name="connsiteX16" fmla="*/ 142255 w 147018"/>
                <a:gd name="connsiteY16" fmla="*/ 10711 h 5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7018" h="58289">
                  <a:moveTo>
                    <a:pt x="136138" y="-83"/>
                  </a:moveTo>
                  <a:lnTo>
                    <a:pt x="10708" y="-83"/>
                  </a:lnTo>
                  <a:cubicBezTo>
                    <a:pt x="4750" y="-83"/>
                    <a:pt x="-86" y="4753"/>
                    <a:pt x="-86" y="10711"/>
                  </a:cubicBezTo>
                  <a:lnTo>
                    <a:pt x="-86" y="47412"/>
                  </a:lnTo>
                  <a:cubicBezTo>
                    <a:pt x="-86" y="53371"/>
                    <a:pt x="4750" y="58206"/>
                    <a:pt x="10708" y="58206"/>
                  </a:cubicBezTo>
                  <a:lnTo>
                    <a:pt x="136138" y="58206"/>
                  </a:lnTo>
                  <a:cubicBezTo>
                    <a:pt x="142097" y="58206"/>
                    <a:pt x="146932" y="53371"/>
                    <a:pt x="146932" y="47412"/>
                  </a:cubicBezTo>
                  <a:lnTo>
                    <a:pt x="146932" y="10711"/>
                  </a:lnTo>
                  <a:cubicBezTo>
                    <a:pt x="146932" y="4753"/>
                    <a:pt x="142097" y="-83"/>
                    <a:pt x="136138" y="-83"/>
                  </a:cubicBezTo>
                  <a:close/>
                  <a:moveTo>
                    <a:pt x="142255" y="47412"/>
                  </a:moveTo>
                  <a:cubicBezTo>
                    <a:pt x="142255" y="50787"/>
                    <a:pt x="139513" y="53529"/>
                    <a:pt x="136138" y="53529"/>
                  </a:cubicBezTo>
                  <a:lnTo>
                    <a:pt x="10708" y="53529"/>
                  </a:lnTo>
                  <a:cubicBezTo>
                    <a:pt x="7333" y="53529"/>
                    <a:pt x="4591" y="50787"/>
                    <a:pt x="4591" y="47412"/>
                  </a:cubicBezTo>
                  <a:lnTo>
                    <a:pt x="4591" y="10711"/>
                  </a:lnTo>
                  <a:cubicBezTo>
                    <a:pt x="4591" y="7336"/>
                    <a:pt x="7333" y="4595"/>
                    <a:pt x="10708" y="4595"/>
                  </a:cubicBezTo>
                  <a:lnTo>
                    <a:pt x="136138" y="4595"/>
                  </a:lnTo>
                  <a:cubicBezTo>
                    <a:pt x="139513" y="4595"/>
                    <a:pt x="142255" y="7336"/>
                    <a:pt x="142255" y="1071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66A94786-D7AC-4386-AA71-5B7CF8F87F5A}"/>
                </a:ext>
              </a:extLst>
            </p:cNvPr>
            <p:cNvSpPr/>
            <p:nvPr/>
          </p:nvSpPr>
          <p:spPr>
            <a:xfrm>
              <a:off x="5391356" y="2288258"/>
              <a:ext cx="26625" cy="26626"/>
            </a:xfrm>
            <a:custGeom>
              <a:avLst/>
              <a:gdLst>
                <a:gd name="connsiteX0" fmla="*/ 13227 w 26625"/>
                <a:gd name="connsiteY0" fmla="*/ -83 h 26626"/>
                <a:gd name="connsiteX1" fmla="*/ -86 w 26625"/>
                <a:gd name="connsiteY1" fmla="*/ 13230 h 26626"/>
                <a:gd name="connsiteX2" fmla="*/ 13227 w 26625"/>
                <a:gd name="connsiteY2" fmla="*/ 26543 h 26626"/>
                <a:gd name="connsiteX3" fmla="*/ 26540 w 26625"/>
                <a:gd name="connsiteY3" fmla="*/ 13230 h 26626"/>
                <a:gd name="connsiteX4" fmla="*/ 13227 w 26625"/>
                <a:gd name="connsiteY4" fmla="*/ -83 h 26626"/>
                <a:gd name="connsiteX5" fmla="*/ 13227 w 26625"/>
                <a:gd name="connsiteY5" fmla="*/ 21506 h 26626"/>
                <a:gd name="connsiteX6" fmla="*/ 3843 w 26625"/>
                <a:gd name="connsiteY6" fmla="*/ 13691 h 26626"/>
                <a:gd name="connsiteX7" fmla="*/ 11651 w 26625"/>
                <a:gd name="connsiteY7" fmla="*/ 4307 h 26626"/>
                <a:gd name="connsiteX8" fmla="*/ 13227 w 26625"/>
                <a:gd name="connsiteY8" fmla="*/ 4307 h 26626"/>
                <a:gd name="connsiteX9" fmla="*/ 21042 w 26625"/>
                <a:gd name="connsiteY9" fmla="*/ 13691 h 26626"/>
                <a:gd name="connsiteX10" fmla="*/ 13227 w 26625"/>
                <a:gd name="connsiteY10" fmla="*/ 21506 h 2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25" h="26626">
                  <a:moveTo>
                    <a:pt x="13227" y="-83"/>
                  </a:moveTo>
                  <a:cubicBezTo>
                    <a:pt x="5872" y="-83"/>
                    <a:pt x="-86" y="5875"/>
                    <a:pt x="-86" y="13230"/>
                  </a:cubicBezTo>
                  <a:cubicBezTo>
                    <a:pt x="-86" y="20584"/>
                    <a:pt x="5872" y="26543"/>
                    <a:pt x="13227" y="26543"/>
                  </a:cubicBezTo>
                  <a:cubicBezTo>
                    <a:pt x="20581" y="26543"/>
                    <a:pt x="26540" y="20584"/>
                    <a:pt x="26540" y="13230"/>
                  </a:cubicBezTo>
                  <a:cubicBezTo>
                    <a:pt x="26540" y="5875"/>
                    <a:pt x="20581" y="-83"/>
                    <a:pt x="13227" y="-83"/>
                  </a:cubicBezTo>
                  <a:close/>
                  <a:moveTo>
                    <a:pt x="13227" y="21506"/>
                  </a:moveTo>
                  <a:cubicBezTo>
                    <a:pt x="8477" y="21937"/>
                    <a:pt x="4275" y="18440"/>
                    <a:pt x="3843" y="13691"/>
                  </a:cubicBezTo>
                  <a:cubicBezTo>
                    <a:pt x="3404" y="8941"/>
                    <a:pt x="6901" y="4738"/>
                    <a:pt x="11651" y="4307"/>
                  </a:cubicBezTo>
                  <a:cubicBezTo>
                    <a:pt x="12176" y="4256"/>
                    <a:pt x="12701" y="4256"/>
                    <a:pt x="13227" y="4307"/>
                  </a:cubicBezTo>
                  <a:cubicBezTo>
                    <a:pt x="17976" y="4738"/>
                    <a:pt x="21474" y="8941"/>
                    <a:pt x="21042" y="13691"/>
                  </a:cubicBezTo>
                  <a:cubicBezTo>
                    <a:pt x="20660" y="17843"/>
                    <a:pt x="17372" y="21124"/>
                    <a:pt x="13227" y="21506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7683F31E-48D6-46D8-91DE-51AD2944B4DF}"/>
                </a:ext>
              </a:extLst>
            </p:cNvPr>
            <p:cNvSpPr/>
            <p:nvPr/>
          </p:nvSpPr>
          <p:spPr>
            <a:xfrm>
              <a:off x="5516498" y="2288258"/>
              <a:ext cx="26625" cy="26626"/>
            </a:xfrm>
            <a:custGeom>
              <a:avLst/>
              <a:gdLst>
                <a:gd name="connsiteX0" fmla="*/ 13227 w 26625"/>
                <a:gd name="connsiteY0" fmla="*/ -83 h 26626"/>
                <a:gd name="connsiteX1" fmla="*/ -86 w 26625"/>
                <a:gd name="connsiteY1" fmla="*/ 13230 h 26626"/>
                <a:gd name="connsiteX2" fmla="*/ 13227 w 26625"/>
                <a:gd name="connsiteY2" fmla="*/ 26543 h 26626"/>
                <a:gd name="connsiteX3" fmla="*/ 26540 w 26625"/>
                <a:gd name="connsiteY3" fmla="*/ 13230 h 26626"/>
                <a:gd name="connsiteX4" fmla="*/ 13227 w 26625"/>
                <a:gd name="connsiteY4" fmla="*/ -83 h 26626"/>
                <a:gd name="connsiteX5" fmla="*/ 13227 w 26625"/>
                <a:gd name="connsiteY5" fmla="*/ 21506 h 26626"/>
                <a:gd name="connsiteX6" fmla="*/ 4591 w 26625"/>
                <a:gd name="connsiteY6" fmla="*/ 12870 h 26626"/>
                <a:gd name="connsiteX7" fmla="*/ 13227 w 26625"/>
                <a:gd name="connsiteY7" fmla="*/ 4235 h 26626"/>
                <a:gd name="connsiteX8" fmla="*/ 21862 w 26625"/>
                <a:gd name="connsiteY8" fmla="*/ 12870 h 26626"/>
                <a:gd name="connsiteX9" fmla="*/ 13594 w 26625"/>
                <a:gd name="connsiteY9" fmla="*/ 21858 h 26626"/>
                <a:gd name="connsiteX10" fmla="*/ 13227 w 26625"/>
                <a:gd name="connsiteY10" fmla="*/ 21865 h 2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25" h="26626">
                  <a:moveTo>
                    <a:pt x="13227" y="-83"/>
                  </a:moveTo>
                  <a:cubicBezTo>
                    <a:pt x="5872" y="-83"/>
                    <a:pt x="-86" y="5875"/>
                    <a:pt x="-86" y="13230"/>
                  </a:cubicBezTo>
                  <a:cubicBezTo>
                    <a:pt x="-86" y="20584"/>
                    <a:pt x="5872" y="26543"/>
                    <a:pt x="13227" y="26543"/>
                  </a:cubicBezTo>
                  <a:cubicBezTo>
                    <a:pt x="20581" y="26543"/>
                    <a:pt x="26540" y="20584"/>
                    <a:pt x="26540" y="13230"/>
                  </a:cubicBezTo>
                  <a:cubicBezTo>
                    <a:pt x="26540" y="5875"/>
                    <a:pt x="20581" y="-83"/>
                    <a:pt x="13227" y="-83"/>
                  </a:cubicBezTo>
                  <a:close/>
                  <a:moveTo>
                    <a:pt x="13227" y="21506"/>
                  </a:moveTo>
                  <a:cubicBezTo>
                    <a:pt x="8456" y="21506"/>
                    <a:pt x="4591" y="17641"/>
                    <a:pt x="4591" y="12870"/>
                  </a:cubicBezTo>
                  <a:cubicBezTo>
                    <a:pt x="4591" y="8099"/>
                    <a:pt x="8456" y="4235"/>
                    <a:pt x="13227" y="4235"/>
                  </a:cubicBezTo>
                  <a:cubicBezTo>
                    <a:pt x="17998" y="4235"/>
                    <a:pt x="21862" y="8099"/>
                    <a:pt x="21862" y="12870"/>
                  </a:cubicBezTo>
                  <a:cubicBezTo>
                    <a:pt x="22064" y="17634"/>
                    <a:pt x="18358" y="21657"/>
                    <a:pt x="13594" y="21858"/>
                  </a:cubicBezTo>
                  <a:cubicBezTo>
                    <a:pt x="13471" y="21865"/>
                    <a:pt x="13349" y="21865"/>
                    <a:pt x="13227" y="21865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F0C80345-4843-4A19-9D21-2571FC6BD51E}"/>
              </a:ext>
            </a:extLst>
          </p:cNvPr>
          <p:cNvGrpSpPr/>
          <p:nvPr/>
        </p:nvGrpSpPr>
        <p:grpSpPr>
          <a:xfrm>
            <a:off x="9840669" y="2734221"/>
            <a:ext cx="435867" cy="353856"/>
            <a:chOff x="5336805" y="2647781"/>
            <a:chExt cx="252449" cy="204949"/>
          </a:xfr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</a:gradFill>
        </p:grpSpPr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4D882A6B-9E42-4AA5-BD1F-0ABD8EB03C38}"/>
                </a:ext>
              </a:extLst>
            </p:cNvPr>
            <p:cNvSpPr/>
            <p:nvPr/>
          </p:nvSpPr>
          <p:spPr>
            <a:xfrm>
              <a:off x="5336805" y="2647781"/>
              <a:ext cx="252449" cy="204949"/>
            </a:xfrm>
            <a:custGeom>
              <a:avLst/>
              <a:gdLst>
                <a:gd name="connsiteX0" fmla="*/ 139955 w 252449"/>
                <a:gd name="connsiteY0" fmla="*/ -11 h 204949"/>
                <a:gd name="connsiteX1" fmla="*/ 3875 w 252449"/>
                <a:gd name="connsiteY1" fmla="*/ -11 h 204949"/>
                <a:gd name="connsiteX2" fmla="*/ -83 w 252449"/>
                <a:gd name="connsiteY2" fmla="*/ 4379 h 204949"/>
                <a:gd name="connsiteX3" fmla="*/ -83 w 252449"/>
                <a:gd name="connsiteY3" fmla="*/ 170611 h 204949"/>
                <a:gd name="connsiteX4" fmla="*/ 3875 w 252449"/>
                <a:gd name="connsiteY4" fmla="*/ 175001 h 204949"/>
                <a:gd name="connsiteX5" fmla="*/ 104622 w 252449"/>
                <a:gd name="connsiteY5" fmla="*/ 175001 h 204949"/>
                <a:gd name="connsiteX6" fmla="*/ 104622 w 252449"/>
                <a:gd name="connsiteY6" fmla="*/ 200332 h 204949"/>
                <a:gd name="connsiteX7" fmla="*/ 110667 w 252449"/>
                <a:gd name="connsiteY7" fmla="*/ 204146 h 204949"/>
                <a:gd name="connsiteX8" fmla="*/ 119158 w 252449"/>
                <a:gd name="connsiteY8" fmla="*/ 196950 h 204949"/>
                <a:gd name="connsiteX9" fmla="*/ 125419 w 252449"/>
                <a:gd name="connsiteY9" fmla="*/ 191840 h 204949"/>
                <a:gd name="connsiteX10" fmla="*/ 127434 w 252449"/>
                <a:gd name="connsiteY10" fmla="*/ 190401 h 204949"/>
                <a:gd name="connsiteX11" fmla="*/ 128513 w 252449"/>
                <a:gd name="connsiteY11" fmla="*/ 191265 h 204949"/>
                <a:gd name="connsiteX12" fmla="*/ 134558 w 252449"/>
                <a:gd name="connsiteY12" fmla="*/ 196230 h 204949"/>
                <a:gd name="connsiteX13" fmla="*/ 143769 w 252449"/>
                <a:gd name="connsiteY13" fmla="*/ 203858 h 204949"/>
                <a:gd name="connsiteX14" fmla="*/ 148044 w 252449"/>
                <a:gd name="connsiteY14" fmla="*/ 203743 h 204949"/>
                <a:gd name="connsiteX15" fmla="*/ 148303 w 252449"/>
                <a:gd name="connsiteY15" fmla="*/ 203426 h 204949"/>
                <a:gd name="connsiteX16" fmla="*/ 149814 w 252449"/>
                <a:gd name="connsiteY16" fmla="*/ 200044 h 204949"/>
                <a:gd name="connsiteX17" fmla="*/ 149814 w 252449"/>
                <a:gd name="connsiteY17" fmla="*/ 174713 h 204949"/>
                <a:gd name="connsiteX18" fmla="*/ 248546 w 252449"/>
                <a:gd name="connsiteY18" fmla="*/ 174713 h 204949"/>
                <a:gd name="connsiteX19" fmla="*/ 251281 w 252449"/>
                <a:gd name="connsiteY19" fmla="*/ 173562 h 204949"/>
                <a:gd name="connsiteX20" fmla="*/ 251281 w 252449"/>
                <a:gd name="connsiteY20" fmla="*/ 173562 h 204949"/>
                <a:gd name="connsiteX21" fmla="*/ 251281 w 252449"/>
                <a:gd name="connsiteY21" fmla="*/ 173562 h 204949"/>
                <a:gd name="connsiteX22" fmla="*/ 252360 w 252449"/>
                <a:gd name="connsiteY22" fmla="*/ 170539 h 204949"/>
                <a:gd name="connsiteX23" fmla="*/ 252360 w 252449"/>
                <a:gd name="connsiteY23" fmla="*/ 4307 h 204949"/>
                <a:gd name="connsiteX24" fmla="*/ 248330 w 252449"/>
                <a:gd name="connsiteY24" fmla="*/ -83 h 204949"/>
                <a:gd name="connsiteX25" fmla="*/ 139955 w 252449"/>
                <a:gd name="connsiteY25" fmla="*/ -83 h 204949"/>
                <a:gd name="connsiteX26" fmla="*/ 104622 w 252449"/>
                <a:gd name="connsiteY26" fmla="*/ 166222 h 204949"/>
                <a:gd name="connsiteX27" fmla="*/ 7617 w 252449"/>
                <a:gd name="connsiteY27" fmla="*/ 166222 h 204949"/>
                <a:gd name="connsiteX28" fmla="*/ 7617 w 252449"/>
                <a:gd name="connsiteY28" fmla="*/ 8768 h 204949"/>
                <a:gd name="connsiteX29" fmla="*/ 104622 w 252449"/>
                <a:gd name="connsiteY29" fmla="*/ 8768 h 204949"/>
                <a:gd name="connsiteX30" fmla="*/ 141826 w 252449"/>
                <a:gd name="connsiteY30" fmla="*/ 191552 h 204949"/>
                <a:gd name="connsiteX31" fmla="*/ 129305 w 252449"/>
                <a:gd name="connsiteY31" fmla="*/ 181334 h 204949"/>
                <a:gd name="connsiteX32" fmla="*/ 125275 w 252449"/>
                <a:gd name="connsiteY32" fmla="*/ 181334 h 204949"/>
                <a:gd name="connsiteX33" fmla="*/ 112610 w 252449"/>
                <a:gd name="connsiteY33" fmla="*/ 191624 h 204949"/>
                <a:gd name="connsiteX34" fmla="*/ 112610 w 252449"/>
                <a:gd name="connsiteY34" fmla="*/ 8768 h 204949"/>
                <a:gd name="connsiteX35" fmla="*/ 141826 w 252449"/>
                <a:gd name="connsiteY35" fmla="*/ 8768 h 204949"/>
                <a:gd name="connsiteX36" fmla="*/ 149814 w 252449"/>
                <a:gd name="connsiteY36" fmla="*/ 8768 h 204949"/>
                <a:gd name="connsiteX37" fmla="*/ 245092 w 252449"/>
                <a:gd name="connsiteY37" fmla="*/ 8768 h 204949"/>
                <a:gd name="connsiteX38" fmla="*/ 245092 w 252449"/>
                <a:gd name="connsiteY38" fmla="*/ 166222 h 204949"/>
                <a:gd name="connsiteX39" fmla="*/ 149526 w 252449"/>
                <a:gd name="connsiteY39" fmla="*/ 166222 h 20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52449" h="204949">
                  <a:moveTo>
                    <a:pt x="139955" y="-11"/>
                  </a:moveTo>
                  <a:lnTo>
                    <a:pt x="3875" y="-11"/>
                  </a:lnTo>
                  <a:cubicBezTo>
                    <a:pt x="1586" y="140"/>
                    <a:pt x="-170" y="2083"/>
                    <a:pt x="-83" y="4379"/>
                  </a:cubicBezTo>
                  <a:lnTo>
                    <a:pt x="-83" y="170611"/>
                  </a:lnTo>
                  <a:cubicBezTo>
                    <a:pt x="-170" y="172907"/>
                    <a:pt x="1586" y="174850"/>
                    <a:pt x="3875" y="175001"/>
                  </a:cubicBezTo>
                  <a:lnTo>
                    <a:pt x="104622" y="175001"/>
                  </a:lnTo>
                  <a:lnTo>
                    <a:pt x="104622" y="200332"/>
                  </a:lnTo>
                  <a:cubicBezTo>
                    <a:pt x="104622" y="203426"/>
                    <a:pt x="108148" y="206233"/>
                    <a:pt x="110667" y="204146"/>
                  </a:cubicBezTo>
                  <a:lnTo>
                    <a:pt x="119158" y="196950"/>
                  </a:lnTo>
                  <a:lnTo>
                    <a:pt x="125419" y="191840"/>
                  </a:lnTo>
                  <a:cubicBezTo>
                    <a:pt x="125923" y="191408"/>
                    <a:pt x="126714" y="190905"/>
                    <a:pt x="127434" y="190401"/>
                  </a:cubicBezTo>
                  <a:lnTo>
                    <a:pt x="128513" y="191265"/>
                  </a:lnTo>
                  <a:cubicBezTo>
                    <a:pt x="130413" y="193056"/>
                    <a:pt x="132435" y="194719"/>
                    <a:pt x="134558" y="196230"/>
                  </a:cubicBezTo>
                  <a:lnTo>
                    <a:pt x="143769" y="203858"/>
                  </a:lnTo>
                  <a:cubicBezTo>
                    <a:pt x="144978" y="205009"/>
                    <a:pt x="146892" y="204952"/>
                    <a:pt x="148044" y="203743"/>
                  </a:cubicBezTo>
                  <a:cubicBezTo>
                    <a:pt x="148137" y="203642"/>
                    <a:pt x="148224" y="203534"/>
                    <a:pt x="148303" y="203426"/>
                  </a:cubicBezTo>
                  <a:cubicBezTo>
                    <a:pt x="149346" y="202627"/>
                    <a:pt x="149915" y="201354"/>
                    <a:pt x="149814" y="200044"/>
                  </a:cubicBezTo>
                  <a:lnTo>
                    <a:pt x="149814" y="174713"/>
                  </a:lnTo>
                  <a:lnTo>
                    <a:pt x="248546" y="174713"/>
                  </a:lnTo>
                  <a:cubicBezTo>
                    <a:pt x="249582" y="174764"/>
                    <a:pt x="250590" y="174339"/>
                    <a:pt x="251281" y="173562"/>
                  </a:cubicBezTo>
                  <a:lnTo>
                    <a:pt x="251281" y="173562"/>
                  </a:lnTo>
                  <a:lnTo>
                    <a:pt x="251281" y="173562"/>
                  </a:lnTo>
                  <a:cubicBezTo>
                    <a:pt x="252008" y="172727"/>
                    <a:pt x="252396" y="171648"/>
                    <a:pt x="252360" y="170539"/>
                  </a:cubicBezTo>
                  <a:lnTo>
                    <a:pt x="252360" y="4307"/>
                  </a:lnTo>
                  <a:cubicBezTo>
                    <a:pt x="252439" y="1990"/>
                    <a:pt x="250648" y="32"/>
                    <a:pt x="248330" y="-83"/>
                  </a:cubicBezTo>
                  <a:lnTo>
                    <a:pt x="139955" y="-83"/>
                  </a:lnTo>
                  <a:close/>
                  <a:moveTo>
                    <a:pt x="104622" y="166222"/>
                  </a:moveTo>
                  <a:lnTo>
                    <a:pt x="7617" y="166222"/>
                  </a:lnTo>
                  <a:lnTo>
                    <a:pt x="7617" y="8768"/>
                  </a:lnTo>
                  <a:lnTo>
                    <a:pt x="104622" y="8768"/>
                  </a:lnTo>
                  <a:close/>
                  <a:moveTo>
                    <a:pt x="141826" y="191552"/>
                  </a:moveTo>
                  <a:lnTo>
                    <a:pt x="129305" y="181334"/>
                  </a:lnTo>
                  <a:cubicBezTo>
                    <a:pt x="128103" y="180470"/>
                    <a:pt x="126477" y="180470"/>
                    <a:pt x="125275" y="181334"/>
                  </a:cubicBezTo>
                  <a:lnTo>
                    <a:pt x="112610" y="191624"/>
                  </a:lnTo>
                  <a:lnTo>
                    <a:pt x="112610" y="8768"/>
                  </a:lnTo>
                  <a:lnTo>
                    <a:pt x="141826" y="8768"/>
                  </a:lnTo>
                  <a:close/>
                  <a:moveTo>
                    <a:pt x="149814" y="8768"/>
                  </a:moveTo>
                  <a:lnTo>
                    <a:pt x="245092" y="8768"/>
                  </a:lnTo>
                  <a:lnTo>
                    <a:pt x="245092" y="166222"/>
                  </a:lnTo>
                  <a:lnTo>
                    <a:pt x="149526" y="166222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292D353A-7F37-4BC7-83D4-B5C6DFBE114C}"/>
                </a:ext>
              </a:extLst>
            </p:cNvPr>
            <p:cNvSpPr/>
            <p:nvPr/>
          </p:nvSpPr>
          <p:spPr>
            <a:xfrm>
              <a:off x="5360240" y="2692038"/>
              <a:ext cx="62275" cy="5828"/>
            </a:xfrm>
            <a:custGeom>
              <a:avLst/>
              <a:gdLst>
                <a:gd name="connsiteX0" fmla="*/ 2461 w 62275"/>
                <a:gd name="connsiteY0" fmla="*/ 5746 h 5828"/>
                <a:gd name="connsiteX1" fmla="*/ 59599 w 62275"/>
                <a:gd name="connsiteY1" fmla="*/ 5746 h 5828"/>
                <a:gd name="connsiteX2" fmla="*/ 59599 w 62275"/>
                <a:gd name="connsiteY2" fmla="*/ -83 h 5828"/>
                <a:gd name="connsiteX3" fmla="*/ 2821 w 62275"/>
                <a:gd name="connsiteY3" fmla="*/ -83 h 5828"/>
                <a:gd name="connsiteX4" fmla="*/ 2461 w 62275"/>
                <a:gd name="connsiteY4" fmla="*/ 5746 h 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75" h="5828">
                  <a:moveTo>
                    <a:pt x="2461" y="5746"/>
                  </a:moveTo>
                  <a:lnTo>
                    <a:pt x="59599" y="5746"/>
                  </a:lnTo>
                  <a:cubicBezTo>
                    <a:pt x="63053" y="5746"/>
                    <a:pt x="63053" y="-83"/>
                    <a:pt x="59599" y="-83"/>
                  </a:cubicBezTo>
                  <a:lnTo>
                    <a:pt x="2821" y="-83"/>
                  </a:lnTo>
                  <a:cubicBezTo>
                    <a:pt x="-993" y="-11"/>
                    <a:pt x="-993" y="5746"/>
                    <a:pt x="2461" y="5746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DD28B0B3-BD34-429D-A862-08F8A4841EB7}"/>
                </a:ext>
              </a:extLst>
            </p:cNvPr>
            <p:cNvSpPr/>
            <p:nvPr/>
          </p:nvSpPr>
          <p:spPr>
            <a:xfrm>
              <a:off x="5360240" y="2716721"/>
              <a:ext cx="62275" cy="5900"/>
            </a:xfrm>
            <a:custGeom>
              <a:avLst/>
              <a:gdLst>
                <a:gd name="connsiteX0" fmla="*/ 2461 w 62275"/>
                <a:gd name="connsiteY0" fmla="*/ 5818 h 5900"/>
                <a:gd name="connsiteX1" fmla="*/ 59599 w 62275"/>
                <a:gd name="connsiteY1" fmla="*/ 5818 h 5900"/>
                <a:gd name="connsiteX2" fmla="*/ 59599 w 62275"/>
                <a:gd name="connsiteY2" fmla="*/ -83 h 5900"/>
                <a:gd name="connsiteX3" fmla="*/ 2821 w 62275"/>
                <a:gd name="connsiteY3" fmla="*/ -83 h 5900"/>
                <a:gd name="connsiteX4" fmla="*/ 2461 w 62275"/>
                <a:gd name="connsiteY4" fmla="*/ 5818 h 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75" h="5900">
                  <a:moveTo>
                    <a:pt x="2461" y="5818"/>
                  </a:moveTo>
                  <a:lnTo>
                    <a:pt x="59599" y="5818"/>
                  </a:lnTo>
                  <a:cubicBezTo>
                    <a:pt x="63053" y="5818"/>
                    <a:pt x="63053" y="-83"/>
                    <a:pt x="59599" y="-83"/>
                  </a:cubicBezTo>
                  <a:lnTo>
                    <a:pt x="2821" y="-83"/>
                  </a:lnTo>
                  <a:cubicBezTo>
                    <a:pt x="-993" y="-83"/>
                    <a:pt x="-993" y="5818"/>
                    <a:pt x="2461" y="5818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D116FD5E-05A7-4B69-80E2-EFAD2F0C2CB7}"/>
                </a:ext>
              </a:extLst>
            </p:cNvPr>
            <p:cNvSpPr/>
            <p:nvPr/>
          </p:nvSpPr>
          <p:spPr>
            <a:xfrm>
              <a:off x="5360240" y="2741404"/>
              <a:ext cx="62275" cy="5900"/>
            </a:xfrm>
            <a:custGeom>
              <a:avLst/>
              <a:gdLst>
                <a:gd name="connsiteX0" fmla="*/ 2461 w 62275"/>
                <a:gd name="connsiteY0" fmla="*/ 5818 h 5900"/>
                <a:gd name="connsiteX1" fmla="*/ 59599 w 62275"/>
                <a:gd name="connsiteY1" fmla="*/ 5818 h 5900"/>
                <a:gd name="connsiteX2" fmla="*/ 59599 w 62275"/>
                <a:gd name="connsiteY2" fmla="*/ -83 h 5900"/>
                <a:gd name="connsiteX3" fmla="*/ 2821 w 62275"/>
                <a:gd name="connsiteY3" fmla="*/ -83 h 5900"/>
                <a:gd name="connsiteX4" fmla="*/ 2461 w 62275"/>
                <a:gd name="connsiteY4" fmla="*/ 5818 h 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75" h="5900">
                  <a:moveTo>
                    <a:pt x="2461" y="5818"/>
                  </a:moveTo>
                  <a:lnTo>
                    <a:pt x="59599" y="5818"/>
                  </a:lnTo>
                  <a:cubicBezTo>
                    <a:pt x="63053" y="5818"/>
                    <a:pt x="63053" y="-83"/>
                    <a:pt x="59599" y="-83"/>
                  </a:cubicBezTo>
                  <a:lnTo>
                    <a:pt x="2821" y="-83"/>
                  </a:lnTo>
                  <a:cubicBezTo>
                    <a:pt x="-993" y="-83"/>
                    <a:pt x="-993" y="5818"/>
                    <a:pt x="2461" y="5818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9CD72F16-C929-430F-8F84-795CB3D02AE1}"/>
                </a:ext>
              </a:extLst>
            </p:cNvPr>
            <p:cNvSpPr/>
            <p:nvPr/>
          </p:nvSpPr>
          <p:spPr>
            <a:xfrm>
              <a:off x="5360240" y="2766087"/>
              <a:ext cx="62275" cy="5828"/>
            </a:xfrm>
            <a:custGeom>
              <a:avLst/>
              <a:gdLst>
                <a:gd name="connsiteX0" fmla="*/ 2461 w 62275"/>
                <a:gd name="connsiteY0" fmla="*/ 5746 h 5828"/>
                <a:gd name="connsiteX1" fmla="*/ 59599 w 62275"/>
                <a:gd name="connsiteY1" fmla="*/ 5746 h 5828"/>
                <a:gd name="connsiteX2" fmla="*/ 59599 w 62275"/>
                <a:gd name="connsiteY2" fmla="*/ -83 h 5828"/>
                <a:gd name="connsiteX3" fmla="*/ 2821 w 62275"/>
                <a:gd name="connsiteY3" fmla="*/ -83 h 5828"/>
                <a:gd name="connsiteX4" fmla="*/ 2461 w 62275"/>
                <a:gd name="connsiteY4" fmla="*/ 5746 h 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75" h="5828">
                  <a:moveTo>
                    <a:pt x="2461" y="5746"/>
                  </a:moveTo>
                  <a:lnTo>
                    <a:pt x="59599" y="5746"/>
                  </a:lnTo>
                  <a:cubicBezTo>
                    <a:pt x="63053" y="5746"/>
                    <a:pt x="63053" y="-83"/>
                    <a:pt x="59599" y="-83"/>
                  </a:cubicBezTo>
                  <a:lnTo>
                    <a:pt x="2821" y="-83"/>
                  </a:lnTo>
                  <a:cubicBezTo>
                    <a:pt x="-993" y="-83"/>
                    <a:pt x="-993" y="5746"/>
                    <a:pt x="2461" y="5746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402D5FFC-2890-4C46-A58E-4E1D3CF0ECE7}"/>
                </a:ext>
              </a:extLst>
            </p:cNvPr>
            <p:cNvSpPr/>
            <p:nvPr/>
          </p:nvSpPr>
          <p:spPr>
            <a:xfrm>
              <a:off x="5504481" y="2692110"/>
              <a:ext cx="61851" cy="5828"/>
            </a:xfrm>
            <a:custGeom>
              <a:avLst/>
              <a:gdLst>
                <a:gd name="connsiteX0" fmla="*/ 59282 w 61851"/>
                <a:gd name="connsiteY0" fmla="*/ -83 h 5828"/>
                <a:gd name="connsiteX1" fmla="*/ 2504 w 61851"/>
                <a:gd name="connsiteY1" fmla="*/ -83 h 5828"/>
                <a:gd name="connsiteX2" fmla="*/ 2504 w 61851"/>
                <a:gd name="connsiteY2" fmla="*/ 5746 h 5828"/>
                <a:gd name="connsiteX3" fmla="*/ 59282 w 61851"/>
                <a:gd name="connsiteY3" fmla="*/ 5746 h 5828"/>
                <a:gd name="connsiteX4" fmla="*/ 59282 w 61851"/>
                <a:gd name="connsiteY4" fmla="*/ -83 h 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51" h="5828">
                  <a:moveTo>
                    <a:pt x="59282" y="-83"/>
                  </a:moveTo>
                  <a:lnTo>
                    <a:pt x="2504" y="-83"/>
                  </a:lnTo>
                  <a:cubicBezTo>
                    <a:pt x="-950" y="-83"/>
                    <a:pt x="-950" y="5746"/>
                    <a:pt x="2504" y="5746"/>
                  </a:cubicBezTo>
                  <a:lnTo>
                    <a:pt x="59282" y="5746"/>
                  </a:lnTo>
                  <a:cubicBezTo>
                    <a:pt x="62593" y="5674"/>
                    <a:pt x="62593" y="-83"/>
                    <a:pt x="59282" y="-83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9B97F326-C55F-4D2C-832E-37821EA77EC7}"/>
                </a:ext>
              </a:extLst>
            </p:cNvPr>
            <p:cNvSpPr/>
            <p:nvPr/>
          </p:nvSpPr>
          <p:spPr>
            <a:xfrm>
              <a:off x="5504481" y="2716721"/>
              <a:ext cx="61851" cy="5900"/>
            </a:xfrm>
            <a:custGeom>
              <a:avLst/>
              <a:gdLst>
                <a:gd name="connsiteX0" fmla="*/ 59282 w 61851"/>
                <a:gd name="connsiteY0" fmla="*/ -83 h 5900"/>
                <a:gd name="connsiteX1" fmla="*/ 2504 w 61851"/>
                <a:gd name="connsiteY1" fmla="*/ -83 h 5900"/>
                <a:gd name="connsiteX2" fmla="*/ 2504 w 61851"/>
                <a:gd name="connsiteY2" fmla="*/ 5818 h 5900"/>
                <a:gd name="connsiteX3" fmla="*/ 59282 w 61851"/>
                <a:gd name="connsiteY3" fmla="*/ 5818 h 5900"/>
                <a:gd name="connsiteX4" fmla="*/ 59282 w 61851"/>
                <a:gd name="connsiteY4" fmla="*/ -83 h 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51" h="5900">
                  <a:moveTo>
                    <a:pt x="59282" y="-83"/>
                  </a:moveTo>
                  <a:lnTo>
                    <a:pt x="2504" y="-83"/>
                  </a:lnTo>
                  <a:cubicBezTo>
                    <a:pt x="-950" y="-83"/>
                    <a:pt x="-950" y="5818"/>
                    <a:pt x="2504" y="5818"/>
                  </a:cubicBezTo>
                  <a:lnTo>
                    <a:pt x="59282" y="5818"/>
                  </a:lnTo>
                  <a:cubicBezTo>
                    <a:pt x="62593" y="5818"/>
                    <a:pt x="62593" y="-83"/>
                    <a:pt x="59282" y="-83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EEEBD48D-5780-438D-8AE7-5EE0239CE8E0}"/>
                </a:ext>
              </a:extLst>
            </p:cNvPr>
            <p:cNvSpPr/>
            <p:nvPr/>
          </p:nvSpPr>
          <p:spPr>
            <a:xfrm>
              <a:off x="5504481" y="2741404"/>
              <a:ext cx="61851" cy="5900"/>
            </a:xfrm>
            <a:custGeom>
              <a:avLst/>
              <a:gdLst>
                <a:gd name="connsiteX0" fmla="*/ 59282 w 61851"/>
                <a:gd name="connsiteY0" fmla="*/ -83 h 5900"/>
                <a:gd name="connsiteX1" fmla="*/ 2504 w 61851"/>
                <a:gd name="connsiteY1" fmla="*/ -83 h 5900"/>
                <a:gd name="connsiteX2" fmla="*/ 2504 w 61851"/>
                <a:gd name="connsiteY2" fmla="*/ 5818 h 5900"/>
                <a:gd name="connsiteX3" fmla="*/ 59282 w 61851"/>
                <a:gd name="connsiteY3" fmla="*/ 5818 h 5900"/>
                <a:gd name="connsiteX4" fmla="*/ 59282 w 61851"/>
                <a:gd name="connsiteY4" fmla="*/ -83 h 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51" h="5900">
                  <a:moveTo>
                    <a:pt x="59282" y="-83"/>
                  </a:moveTo>
                  <a:lnTo>
                    <a:pt x="2504" y="-83"/>
                  </a:lnTo>
                  <a:cubicBezTo>
                    <a:pt x="-950" y="-83"/>
                    <a:pt x="-950" y="5818"/>
                    <a:pt x="2504" y="5818"/>
                  </a:cubicBezTo>
                  <a:lnTo>
                    <a:pt x="59282" y="5818"/>
                  </a:lnTo>
                  <a:cubicBezTo>
                    <a:pt x="62593" y="5818"/>
                    <a:pt x="62593" y="-83"/>
                    <a:pt x="59282" y="-83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1D2FF716-FB6D-48D7-B5B9-12E5E0261C2D}"/>
                </a:ext>
              </a:extLst>
            </p:cNvPr>
            <p:cNvSpPr/>
            <p:nvPr/>
          </p:nvSpPr>
          <p:spPr>
            <a:xfrm>
              <a:off x="5504481" y="2766087"/>
              <a:ext cx="61851" cy="5828"/>
            </a:xfrm>
            <a:custGeom>
              <a:avLst/>
              <a:gdLst>
                <a:gd name="connsiteX0" fmla="*/ 59282 w 61851"/>
                <a:gd name="connsiteY0" fmla="*/ -83 h 5828"/>
                <a:gd name="connsiteX1" fmla="*/ 2504 w 61851"/>
                <a:gd name="connsiteY1" fmla="*/ -83 h 5828"/>
                <a:gd name="connsiteX2" fmla="*/ 2504 w 61851"/>
                <a:gd name="connsiteY2" fmla="*/ 5746 h 5828"/>
                <a:gd name="connsiteX3" fmla="*/ 59282 w 61851"/>
                <a:gd name="connsiteY3" fmla="*/ 5746 h 5828"/>
                <a:gd name="connsiteX4" fmla="*/ 59282 w 61851"/>
                <a:gd name="connsiteY4" fmla="*/ -83 h 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51" h="5828">
                  <a:moveTo>
                    <a:pt x="59282" y="-83"/>
                  </a:moveTo>
                  <a:lnTo>
                    <a:pt x="2504" y="-83"/>
                  </a:lnTo>
                  <a:cubicBezTo>
                    <a:pt x="-950" y="-83"/>
                    <a:pt x="-950" y="5746"/>
                    <a:pt x="2504" y="5746"/>
                  </a:cubicBezTo>
                  <a:lnTo>
                    <a:pt x="59282" y="5746"/>
                  </a:lnTo>
                  <a:cubicBezTo>
                    <a:pt x="62593" y="5746"/>
                    <a:pt x="62593" y="-83"/>
                    <a:pt x="59282" y="-83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4DC032FE-4780-4963-BA18-F04A39B0DF33}"/>
              </a:ext>
            </a:extLst>
          </p:cNvPr>
          <p:cNvGrpSpPr/>
          <p:nvPr/>
        </p:nvGrpSpPr>
        <p:grpSpPr>
          <a:xfrm>
            <a:off x="2048724" y="2684052"/>
            <a:ext cx="395594" cy="454194"/>
            <a:chOff x="5368481" y="1707882"/>
            <a:chExt cx="188471" cy="216390"/>
          </a:xfr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</a:gradFill>
        </p:grpSpPr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47D21D16-FBB1-412E-95C8-435F00E37F36}"/>
                </a:ext>
              </a:extLst>
            </p:cNvPr>
            <p:cNvSpPr/>
            <p:nvPr/>
          </p:nvSpPr>
          <p:spPr>
            <a:xfrm>
              <a:off x="5368481" y="1707882"/>
              <a:ext cx="91161" cy="216390"/>
            </a:xfrm>
            <a:custGeom>
              <a:avLst/>
              <a:gdLst>
                <a:gd name="connsiteX0" fmla="*/ 16942 w 91161"/>
                <a:gd name="connsiteY0" fmla="*/ 139955 h 216390"/>
                <a:gd name="connsiteX1" fmla="*/ 16942 w 91161"/>
                <a:gd name="connsiteY1" fmla="*/ 187522 h 216390"/>
                <a:gd name="connsiteX2" fmla="*/ 45727 w 91161"/>
                <a:gd name="connsiteY2" fmla="*/ 216307 h 216390"/>
                <a:gd name="connsiteX3" fmla="*/ 74512 w 91161"/>
                <a:gd name="connsiteY3" fmla="*/ 187522 h 216390"/>
                <a:gd name="connsiteX4" fmla="*/ 74512 w 91161"/>
                <a:gd name="connsiteY4" fmla="*/ 33235 h 216390"/>
                <a:gd name="connsiteX5" fmla="*/ 77391 w 91161"/>
                <a:gd name="connsiteY5" fmla="*/ 33235 h 216390"/>
                <a:gd name="connsiteX6" fmla="*/ 90747 w 91161"/>
                <a:gd name="connsiteY6" fmla="*/ 13275 h 216390"/>
                <a:gd name="connsiteX7" fmla="*/ 77391 w 91161"/>
                <a:gd name="connsiteY7" fmla="*/ -83 h 216390"/>
                <a:gd name="connsiteX8" fmla="*/ 13920 w 91161"/>
                <a:gd name="connsiteY8" fmla="*/ -83 h 216390"/>
                <a:gd name="connsiteX9" fmla="*/ 168 w 91161"/>
                <a:gd name="connsiteY9" fmla="*/ 19484 h 216390"/>
                <a:gd name="connsiteX10" fmla="*/ 13920 w 91161"/>
                <a:gd name="connsiteY10" fmla="*/ 33235 h 216390"/>
                <a:gd name="connsiteX11" fmla="*/ 16727 w 91161"/>
                <a:gd name="connsiteY11" fmla="*/ 33235 h 216390"/>
                <a:gd name="connsiteX12" fmla="*/ 16727 w 91161"/>
                <a:gd name="connsiteY12" fmla="*/ 139955 h 216390"/>
                <a:gd name="connsiteX13" fmla="*/ 65373 w 91161"/>
                <a:gd name="connsiteY13" fmla="*/ 139955 h 216390"/>
                <a:gd name="connsiteX14" fmla="*/ 65373 w 91161"/>
                <a:gd name="connsiteY14" fmla="*/ 139955 h 216390"/>
                <a:gd name="connsiteX15" fmla="*/ 65373 w 91161"/>
                <a:gd name="connsiteY15" fmla="*/ 187522 h 216390"/>
                <a:gd name="connsiteX16" fmla="*/ 45871 w 91161"/>
                <a:gd name="connsiteY16" fmla="*/ 207024 h 216390"/>
                <a:gd name="connsiteX17" fmla="*/ 26370 w 91161"/>
                <a:gd name="connsiteY17" fmla="*/ 187522 h 216390"/>
                <a:gd name="connsiteX18" fmla="*/ 26370 w 91161"/>
                <a:gd name="connsiteY18" fmla="*/ 139955 h 216390"/>
                <a:gd name="connsiteX19" fmla="*/ 26370 w 91161"/>
                <a:gd name="connsiteY19" fmla="*/ 139955 h 216390"/>
                <a:gd name="connsiteX20" fmla="*/ 26370 w 91161"/>
                <a:gd name="connsiteY20" fmla="*/ 33235 h 216390"/>
                <a:gd name="connsiteX21" fmla="*/ 65733 w 91161"/>
                <a:gd name="connsiteY21" fmla="*/ 33235 h 216390"/>
                <a:gd name="connsiteX22" fmla="*/ 14136 w 91161"/>
                <a:gd name="connsiteY22" fmla="*/ 23808 h 216390"/>
                <a:gd name="connsiteX23" fmla="*/ 9674 w 91161"/>
                <a:gd name="connsiteY23" fmla="*/ 16612 h 216390"/>
                <a:gd name="connsiteX24" fmla="*/ 14136 w 91161"/>
                <a:gd name="connsiteY24" fmla="*/ 9416 h 216390"/>
                <a:gd name="connsiteX25" fmla="*/ 77607 w 91161"/>
                <a:gd name="connsiteY25" fmla="*/ 9416 h 216390"/>
                <a:gd name="connsiteX26" fmla="*/ 82068 w 91161"/>
                <a:gd name="connsiteY26" fmla="*/ 16612 h 216390"/>
                <a:gd name="connsiteX27" fmla="*/ 77607 w 91161"/>
                <a:gd name="connsiteY27" fmla="*/ 23808 h 2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1161" h="216390">
                  <a:moveTo>
                    <a:pt x="16942" y="139955"/>
                  </a:moveTo>
                  <a:lnTo>
                    <a:pt x="16942" y="187522"/>
                  </a:lnTo>
                  <a:cubicBezTo>
                    <a:pt x="16942" y="203419"/>
                    <a:pt x="29831" y="216307"/>
                    <a:pt x="45727" y="216307"/>
                  </a:cubicBezTo>
                  <a:cubicBezTo>
                    <a:pt x="61624" y="216307"/>
                    <a:pt x="74512" y="203419"/>
                    <a:pt x="74512" y="187522"/>
                  </a:cubicBezTo>
                  <a:lnTo>
                    <a:pt x="74512" y="33235"/>
                  </a:lnTo>
                  <a:lnTo>
                    <a:pt x="77391" y="33235"/>
                  </a:lnTo>
                  <a:cubicBezTo>
                    <a:pt x="86595" y="31413"/>
                    <a:pt x="92575" y="22476"/>
                    <a:pt x="90747" y="13275"/>
                  </a:cubicBezTo>
                  <a:cubicBezTo>
                    <a:pt x="89416" y="6528"/>
                    <a:pt x="84141" y="1254"/>
                    <a:pt x="77391" y="-83"/>
                  </a:cubicBezTo>
                  <a:lnTo>
                    <a:pt x="13920" y="-83"/>
                  </a:lnTo>
                  <a:cubicBezTo>
                    <a:pt x="4716" y="1523"/>
                    <a:pt x="-1437" y="10283"/>
                    <a:pt x="168" y="19484"/>
                  </a:cubicBezTo>
                  <a:cubicBezTo>
                    <a:pt x="1391" y="26508"/>
                    <a:pt x="6897" y="32009"/>
                    <a:pt x="13920" y="33235"/>
                  </a:cubicBezTo>
                  <a:lnTo>
                    <a:pt x="16727" y="33235"/>
                  </a:lnTo>
                  <a:lnTo>
                    <a:pt x="16727" y="139955"/>
                  </a:lnTo>
                  <a:close/>
                  <a:moveTo>
                    <a:pt x="65373" y="139955"/>
                  </a:moveTo>
                  <a:lnTo>
                    <a:pt x="65373" y="139955"/>
                  </a:lnTo>
                  <a:lnTo>
                    <a:pt x="65373" y="187522"/>
                  </a:lnTo>
                  <a:cubicBezTo>
                    <a:pt x="65373" y="198295"/>
                    <a:pt x="56644" y="207024"/>
                    <a:pt x="45871" y="207024"/>
                  </a:cubicBezTo>
                  <a:cubicBezTo>
                    <a:pt x="35099" y="207024"/>
                    <a:pt x="26370" y="198295"/>
                    <a:pt x="26370" y="187522"/>
                  </a:cubicBezTo>
                  <a:lnTo>
                    <a:pt x="26370" y="139955"/>
                  </a:lnTo>
                  <a:lnTo>
                    <a:pt x="26370" y="139955"/>
                  </a:lnTo>
                  <a:lnTo>
                    <a:pt x="26370" y="33235"/>
                  </a:lnTo>
                  <a:lnTo>
                    <a:pt x="65733" y="33235"/>
                  </a:lnTo>
                  <a:close/>
                  <a:moveTo>
                    <a:pt x="14136" y="23808"/>
                  </a:moveTo>
                  <a:cubicBezTo>
                    <a:pt x="12049" y="23808"/>
                    <a:pt x="9674" y="20858"/>
                    <a:pt x="9674" y="16612"/>
                  </a:cubicBezTo>
                  <a:cubicBezTo>
                    <a:pt x="9674" y="12366"/>
                    <a:pt x="12049" y="9416"/>
                    <a:pt x="14136" y="9416"/>
                  </a:cubicBezTo>
                  <a:lnTo>
                    <a:pt x="77607" y="9416"/>
                  </a:lnTo>
                  <a:cubicBezTo>
                    <a:pt x="79694" y="9416"/>
                    <a:pt x="82068" y="12438"/>
                    <a:pt x="82068" y="16612"/>
                  </a:cubicBezTo>
                  <a:cubicBezTo>
                    <a:pt x="82068" y="20786"/>
                    <a:pt x="79694" y="23808"/>
                    <a:pt x="77607" y="23808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78093A2A-3BDF-4F5F-9A7D-64AC9116BACE}"/>
                </a:ext>
              </a:extLst>
            </p:cNvPr>
            <p:cNvSpPr/>
            <p:nvPr/>
          </p:nvSpPr>
          <p:spPr>
            <a:xfrm>
              <a:off x="5465791" y="1707882"/>
              <a:ext cx="91161" cy="216390"/>
            </a:xfrm>
            <a:custGeom>
              <a:avLst/>
              <a:gdLst>
                <a:gd name="connsiteX0" fmla="*/ 16943 w 91161"/>
                <a:gd name="connsiteY0" fmla="*/ 187522 h 216390"/>
                <a:gd name="connsiteX1" fmla="*/ 45727 w 91161"/>
                <a:gd name="connsiteY1" fmla="*/ 216307 h 216390"/>
                <a:gd name="connsiteX2" fmla="*/ 74512 w 91161"/>
                <a:gd name="connsiteY2" fmla="*/ 187522 h 216390"/>
                <a:gd name="connsiteX3" fmla="*/ 74512 w 91161"/>
                <a:gd name="connsiteY3" fmla="*/ 33235 h 216390"/>
                <a:gd name="connsiteX4" fmla="*/ 77391 w 91161"/>
                <a:gd name="connsiteY4" fmla="*/ 33235 h 216390"/>
                <a:gd name="connsiteX5" fmla="*/ 90747 w 91161"/>
                <a:gd name="connsiteY5" fmla="*/ 13275 h 216390"/>
                <a:gd name="connsiteX6" fmla="*/ 77391 w 91161"/>
                <a:gd name="connsiteY6" fmla="*/ -83 h 216390"/>
                <a:gd name="connsiteX7" fmla="*/ 13920 w 91161"/>
                <a:gd name="connsiteY7" fmla="*/ -83 h 216390"/>
                <a:gd name="connsiteX8" fmla="*/ 168 w 91161"/>
                <a:gd name="connsiteY8" fmla="*/ 19484 h 216390"/>
                <a:gd name="connsiteX9" fmla="*/ 13920 w 91161"/>
                <a:gd name="connsiteY9" fmla="*/ 33235 h 216390"/>
                <a:gd name="connsiteX10" fmla="*/ 16727 w 91161"/>
                <a:gd name="connsiteY10" fmla="*/ 33235 h 216390"/>
                <a:gd name="connsiteX11" fmla="*/ 16727 w 91161"/>
                <a:gd name="connsiteY11" fmla="*/ 187522 h 216390"/>
                <a:gd name="connsiteX12" fmla="*/ 65373 w 91161"/>
                <a:gd name="connsiteY12" fmla="*/ 94907 h 216390"/>
                <a:gd name="connsiteX13" fmla="*/ 65373 w 91161"/>
                <a:gd name="connsiteY13" fmla="*/ 187522 h 216390"/>
                <a:gd name="connsiteX14" fmla="*/ 45871 w 91161"/>
                <a:gd name="connsiteY14" fmla="*/ 207024 h 216390"/>
                <a:gd name="connsiteX15" fmla="*/ 26370 w 91161"/>
                <a:gd name="connsiteY15" fmla="*/ 187522 h 216390"/>
                <a:gd name="connsiteX16" fmla="*/ 26370 w 91161"/>
                <a:gd name="connsiteY16" fmla="*/ 33235 h 216390"/>
                <a:gd name="connsiteX17" fmla="*/ 65373 w 91161"/>
                <a:gd name="connsiteY17" fmla="*/ 33235 h 216390"/>
                <a:gd name="connsiteX18" fmla="*/ 14136 w 91161"/>
                <a:gd name="connsiteY18" fmla="*/ 23808 h 216390"/>
                <a:gd name="connsiteX19" fmla="*/ 9674 w 91161"/>
                <a:gd name="connsiteY19" fmla="*/ 16612 h 216390"/>
                <a:gd name="connsiteX20" fmla="*/ 14136 w 91161"/>
                <a:gd name="connsiteY20" fmla="*/ 9416 h 216390"/>
                <a:gd name="connsiteX21" fmla="*/ 77607 w 91161"/>
                <a:gd name="connsiteY21" fmla="*/ 9416 h 216390"/>
                <a:gd name="connsiteX22" fmla="*/ 82068 w 91161"/>
                <a:gd name="connsiteY22" fmla="*/ 16612 h 216390"/>
                <a:gd name="connsiteX23" fmla="*/ 77607 w 91161"/>
                <a:gd name="connsiteY23" fmla="*/ 23808 h 2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161" h="216390">
                  <a:moveTo>
                    <a:pt x="16943" y="187522"/>
                  </a:moveTo>
                  <a:cubicBezTo>
                    <a:pt x="16943" y="203419"/>
                    <a:pt x="29831" y="216307"/>
                    <a:pt x="45727" y="216307"/>
                  </a:cubicBezTo>
                  <a:cubicBezTo>
                    <a:pt x="61624" y="216307"/>
                    <a:pt x="74512" y="203419"/>
                    <a:pt x="74512" y="187522"/>
                  </a:cubicBezTo>
                  <a:lnTo>
                    <a:pt x="74512" y="33235"/>
                  </a:lnTo>
                  <a:lnTo>
                    <a:pt x="77391" y="33235"/>
                  </a:lnTo>
                  <a:cubicBezTo>
                    <a:pt x="86595" y="31413"/>
                    <a:pt x="92575" y="22476"/>
                    <a:pt x="90747" y="13275"/>
                  </a:cubicBezTo>
                  <a:cubicBezTo>
                    <a:pt x="89416" y="6528"/>
                    <a:pt x="84141" y="1254"/>
                    <a:pt x="77391" y="-83"/>
                  </a:cubicBezTo>
                  <a:lnTo>
                    <a:pt x="13920" y="-83"/>
                  </a:lnTo>
                  <a:cubicBezTo>
                    <a:pt x="4716" y="1523"/>
                    <a:pt x="-1437" y="10283"/>
                    <a:pt x="168" y="19484"/>
                  </a:cubicBezTo>
                  <a:cubicBezTo>
                    <a:pt x="1391" y="26508"/>
                    <a:pt x="6897" y="32009"/>
                    <a:pt x="13920" y="33235"/>
                  </a:cubicBezTo>
                  <a:lnTo>
                    <a:pt x="16727" y="33235"/>
                  </a:lnTo>
                  <a:lnTo>
                    <a:pt x="16727" y="187522"/>
                  </a:lnTo>
                  <a:close/>
                  <a:moveTo>
                    <a:pt x="65373" y="94907"/>
                  </a:moveTo>
                  <a:lnTo>
                    <a:pt x="65373" y="187522"/>
                  </a:lnTo>
                  <a:cubicBezTo>
                    <a:pt x="65373" y="198295"/>
                    <a:pt x="56644" y="207024"/>
                    <a:pt x="45871" y="207024"/>
                  </a:cubicBezTo>
                  <a:cubicBezTo>
                    <a:pt x="35099" y="207024"/>
                    <a:pt x="26370" y="198295"/>
                    <a:pt x="26370" y="187522"/>
                  </a:cubicBezTo>
                  <a:lnTo>
                    <a:pt x="26370" y="33235"/>
                  </a:lnTo>
                  <a:lnTo>
                    <a:pt x="65373" y="33235"/>
                  </a:lnTo>
                  <a:close/>
                  <a:moveTo>
                    <a:pt x="14136" y="23808"/>
                  </a:moveTo>
                  <a:cubicBezTo>
                    <a:pt x="12049" y="23808"/>
                    <a:pt x="9674" y="20858"/>
                    <a:pt x="9674" y="16612"/>
                  </a:cubicBezTo>
                  <a:cubicBezTo>
                    <a:pt x="9674" y="12366"/>
                    <a:pt x="12049" y="9416"/>
                    <a:pt x="14136" y="9416"/>
                  </a:cubicBezTo>
                  <a:lnTo>
                    <a:pt x="77607" y="9416"/>
                  </a:lnTo>
                  <a:cubicBezTo>
                    <a:pt x="79694" y="9416"/>
                    <a:pt x="82068" y="12438"/>
                    <a:pt x="82068" y="16612"/>
                  </a:cubicBezTo>
                  <a:cubicBezTo>
                    <a:pt x="82068" y="20786"/>
                    <a:pt x="79694" y="23808"/>
                    <a:pt x="77607" y="23808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656A6CE9-36FA-4153-B20A-7CB183B2C9FE}"/>
                </a:ext>
              </a:extLst>
            </p:cNvPr>
            <p:cNvSpPr/>
            <p:nvPr/>
          </p:nvSpPr>
          <p:spPr>
            <a:xfrm>
              <a:off x="5408840" y="1887708"/>
              <a:ext cx="23110" cy="21385"/>
            </a:xfrm>
            <a:custGeom>
              <a:avLst/>
              <a:gdLst>
                <a:gd name="connsiteX0" fmla="*/ 23017 w 23110"/>
                <a:gd name="connsiteY0" fmla="*/ 3523 h 21385"/>
                <a:gd name="connsiteX1" fmla="*/ 19865 w 23110"/>
                <a:gd name="connsiteY1" fmla="*/ -75 h 21385"/>
                <a:gd name="connsiteX2" fmla="*/ 19850 w 23110"/>
                <a:gd name="connsiteY2" fmla="*/ -75 h 21385"/>
                <a:gd name="connsiteX3" fmla="*/ 19850 w 23110"/>
                <a:gd name="connsiteY3" fmla="*/ -75 h 21385"/>
                <a:gd name="connsiteX4" fmla="*/ 16252 w 23110"/>
                <a:gd name="connsiteY4" fmla="*/ 3019 h 21385"/>
                <a:gd name="connsiteX5" fmla="*/ 15820 w 23110"/>
                <a:gd name="connsiteY5" fmla="*/ 5610 h 21385"/>
                <a:gd name="connsiteX6" fmla="*/ 6249 w 23110"/>
                <a:gd name="connsiteY6" fmla="*/ 14101 h 21385"/>
                <a:gd name="connsiteX7" fmla="*/ 3227 w 23110"/>
                <a:gd name="connsiteY7" fmla="*/ 14533 h 21385"/>
                <a:gd name="connsiteX8" fmla="*/ -83 w 23110"/>
                <a:gd name="connsiteY8" fmla="*/ 17692 h 21385"/>
                <a:gd name="connsiteX9" fmla="*/ -83 w 23110"/>
                <a:gd name="connsiteY9" fmla="*/ 17915 h 21385"/>
                <a:gd name="connsiteX10" fmla="*/ 3299 w 23110"/>
                <a:gd name="connsiteY10" fmla="*/ 21297 h 21385"/>
                <a:gd name="connsiteX11" fmla="*/ 23017 w 23110"/>
                <a:gd name="connsiteY11" fmla="*/ 3523 h 2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10" h="21385">
                  <a:moveTo>
                    <a:pt x="23017" y="3523"/>
                  </a:moveTo>
                  <a:cubicBezTo>
                    <a:pt x="23139" y="1659"/>
                    <a:pt x="21729" y="47"/>
                    <a:pt x="19865" y="-75"/>
                  </a:cubicBezTo>
                  <a:cubicBezTo>
                    <a:pt x="19858" y="-75"/>
                    <a:pt x="19858" y="-75"/>
                    <a:pt x="19850" y="-75"/>
                  </a:cubicBezTo>
                  <a:lnTo>
                    <a:pt x="19850" y="-75"/>
                  </a:lnTo>
                  <a:cubicBezTo>
                    <a:pt x="18008" y="-198"/>
                    <a:pt x="16403" y="1177"/>
                    <a:pt x="16252" y="3019"/>
                  </a:cubicBezTo>
                  <a:cubicBezTo>
                    <a:pt x="16180" y="3890"/>
                    <a:pt x="16036" y="4760"/>
                    <a:pt x="15820" y="5610"/>
                  </a:cubicBezTo>
                  <a:cubicBezTo>
                    <a:pt x="14525" y="10042"/>
                    <a:pt x="10805" y="13346"/>
                    <a:pt x="6249" y="14101"/>
                  </a:cubicBezTo>
                  <a:cubicBezTo>
                    <a:pt x="5256" y="14324"/>
                    <a:pt x="4242" y="14468"/>
                    <a:pt x="3227" y="14533"/>
                  </a:cubicBezTo>
                  <a:cubicBezTo>
                    <a:pt x="1442" y="14490"/>
                    <a:pt x="-47" y="15907"/>
                    <a:pt x="-83" y="17692"/>
                  </a:cubicBezTo>
                  <a:cubicBezTo>
                    <a:pt x="-90" y="17771"/>
                    <a:pt x="-83" y="17843"/>
                    <a:pt x="-83" y="17915"/>
                  </a:cubicBezTo>
                  <a:cubicBezTo>
                    <a:pt x="-47" y="19765"/>
                    <a:pt x="1450" y="21261"/>
                    <a:pt x="3299" y="21297"/>
                  </a:cubicBezTo>
                  <a:cubicBezTo>
                    <a:pt x="13539" y="21520"/>
                    <a:pt x="22182" y="13734"/>
                    <a:pt x="23017" y="3523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8869E738-6AF0-4D12-9F8C-8E2FCAD1D0D8}"/>
                </a:ext>
              </a:extLst>
            </p:cNvPr>
            <p:cNvSpPr/>
            <p:nvPr/>
          </p:nvSpPr>
          <p:spPr>
            <a:xfrm>
              <a:off x="5506064" y="1887708"/>
              <a:ext cx="23179" cy="21385"/>
            </a:xfrm>
            <a:custGeom>
              <a:avLst/>
              <a:gdLst>
                <a:gd name="connsiteX0" fmla="*/ 3368 w 23179"/>
                <a:gd name="connsiteY0" fmla="*/ 21297 h 21385"/>
                <a:gd name="connsiteX1" fmla="*/ 23086 w 23179"/>
                <a:gd name="connsiteY1" fmla="*/ 3523 h 21385"/>
                <a:gd name="connsiteX2" fmla="*/ 19934 w 23179"/>
                <a:gd name="connsiteY2" fmla="*/ -75 h 21385"/>
                <a:gd name="connsiteX3" fmla="*/ 19919 w 23179"/>
                <a:gd name="connsiteY3" fmla="*/ -75 h 21385"/>
                <a:gd name="connsiteX4" fmla="*/ 19919 w 23179"/>
                <a:gd name="connsiteY4" fmla="*/ -75 h 21385"/>
                <a:gd name="connsiteX5" fmla="*/ 16321 w 23179"/>
                <a:gd name="connsiteY5" fmla="*/ 3019 h 21385"/>
                <a:gd name="connsiteX6" fmla="*/ 15889 w 23179"/>
                <a:gd name="connsiteY6" fmla="*/ 5610 h 21385"/>
                <a:gd name="connsiteX7" fmla="*/ 6318 w 23179"/>
                <a:gd name="connsiteY7" fmla="*/ 14101 h 21385"/>
                <a:gd name="connsiteX8" fmla="*/ 3296 w 23179"/>
                <a:gd name="connsiteY8" fmla="*/ 14533 h 21385"/>
                <a:gd name="connsiteX9" fmla="*/ -86 w 23179"/>
                <a:gd name="connsiteY9" fmla="*/ 17915 h 21385"/>
                <a:gd name="connsiteX10" fmla="*/ 3368 w 23179"/>
                <a:gd name="connsiteY10" fmla="*/ 21297 h 2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79" h="21385">
                  <a:moveTo>
                    <a:pt x="3368" y="21297"/>
                  </a:moveTo>
                  <a:cubicBezTo>
                    <a:pt x="13608" y="21520"/>
                    <a:pt x="22251" y="13734"/>
                    <a:pt x="23086" y="3523"/>
                  </a:cubicBezTo>
                  <a:cubicBezTo>
                    <a:pt x="23208" y="1659"/>
                    <a:pt x="21797" y="47"/>
                    <a:pt x="19934" y="-75"/>
                  </a:cubicBezTo>
                  <a:cubicBezTo>
                    <a:pt x="19926" y="-75"/>
                    <a:pt x="19926" y="-75"/>
                    <a:pt x="19919" y="-75"/>
                  </a:cubicBezTo>
                  <a:lnTo>
                    <a:pt x="19919" y="-75"/>
                  </a:lnTo>
                  <a:cubicBezTo>
                    <a:pt x="18077" y="-198"/>
                    <a:pt x="16472" y="1177"/>
                    <a:pt x="16321" y="3019"/>
                  </a:cubicBezTo>
                  <a:cubicBezTo>
                    <a:pt x="16249" y="3890"/>
                    <a:pt x="16105" y="4760"/>
                    <a:pt x="15889" y="5610"/>
                  </a:cubicBezTo>
                  <a:cubicBezTo>
                    <a:pt x="14594" y="10042"/>
                    <a:pt x="10873" y="13346"/>
                    <a:pt x="6318" y="14101"/>
                  </a:cubicBezTo>
                  <a:cubicBezTo>
                    <a:pt x="5325" y="14324"/>
                    <a:pt x="4311" y="14468"/>
                    <a:pt x="3296" y="14533"/>
                  </a:cubicBezTo>
                  <a:cubicBezTo>
                    <a:pt x="1425" y="14533"/>
                    <a:pt x="-86" y="16044"/>
                    <a:pt x="-86" y="17915"/>
                  </a:cubicBezTo>
                  <a:cubicBezTo>
                    <a:pt x="-7" y="19779"/>
                    <a:pt x="1504" y="21261"/>
                    <a:pt x="3368" y="21297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516BD496-32D2-4F45-AD56-80DDF9FA035C}"/>
                </a:ext>
              </a:extLst>
            </p:cNvPr>
            <p:cNvSpPr/>
            <p:nvPr/>
          </p:nvSpPr>
          <p:spPr>
            <a:xfrm>
              <a:off x="5389053" y="1843531"/>
              <a:ext cx="50733" cy="8779"/>
            </a:xfrm>
            <a:custGeom>
              <a:avLst/>
              <a:gdLst>
                <a:gd name="connsiteX0" fmla="*/ 4303 w 50733"/>
                <a:gd name="connsiteY0" fmla="*/ 8696 h 8779"/>
                <a:gd name="connsiteX1" fmla="*/ 46257 w 50733"/>
                <a:gd name="connsiteY1" fmla="*/ 8696 h 8779"/>
                <a:gd name="connsiteX2" fmla="*/ 50647 w 50733"/>
                <a:gd name="connsiteY2" fmla="*/ 4307 h 8779"/>
                <a:gd name="connsiteX3" fmla="*/ 46257 w 50733"/>
                <a:gd name="connsiteY3" fmla="*/ -83 h 8779"/>
                <a:gd name="connsiteX4" fmla="*/ 4303 w 50733"/>
                <a:gd name="connsiteY4" fmla="*/ -83 h 8779"/>
                <a:gd name="connsiteX5" fmla="*/ -86 w 50733"/>
                <a:gd name="connsiteY5" fmla="*/ 4307 h 8779"/>
                <a:gd name="connsiteX6" fmla="*/ 4303 w 50733"/>
                <a:gd name="connsiteY6" fmla="*/ 8696 h 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33" h="8779">
                  <a:moveTo>
                    <a:pt x="4303" y="8696"/>
                  </a:moveTo>
                  <a:lnTo>
                    <a:pt x="46257" y="8696"/>
                  </a:lnTo>
                  <a:cubicBezTo>
                    <a:pt x="48682" y="8696"/>
                    <a:pt x="50647" y="6732"/>
                    <a:pt x="50647" y="4307"/>
                  </a:cubicBezTo>
                  <a:cubicBezTo>
                    <a:pt x="50647" y="1882"/>
                    <a:pt x="48682" y="-83"/>
                    <a:pt x="46257" y="-83"/>
                  </a:cubicBezTo>
                  <a:lnTo>
                    <a:pt x="4303" y="-83"/>
                  </a:lnTo>
                  <a:cubicBezTo>
                    <a:pt x="1878" y="-83"/>
                    <a:pt x="-86" y="1882"/>
                    <a:pt x="-86" y="4307"/>
                  </a:cubicBezTo>
                  <a:cubicBezTo>
                    <a:pt x="-86" y="6732"/>
                    <a:pt x="1878" y="8696"/>
                    <a:pt x="4303" y="8696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184D96C9-EF89-4FDB-B02C-F7BF76494EA5}"/>
                </a:ext>
              </a:extLst>
            </p:cNvPr>
            <p:cNvSpPr/>
            <p:nvPr/>
          </p:nvSpPr>
          <p:spPr>
            <a:xfrm>
              <a:off x="5484403" y="1798483"/>
              <a:ext cx="54619" cy="8779"/>
            </a:xfrm>
            <a:custGeom>
              <a:avLst/>
              <a:gdLst>
                <a:gd name="connsiteX0" fmla="*/ 4303 w 54619"/>
                <a:gd name="connsiteY0" fmla="*/ 8696 h 8779"/>
                <a:gd name="connsiteX1" fmla="*/ 50143 w 54619"/>
                <a:gd name="connsiteY1" fmla="*/ 8696 h 8779"/>
                <a:gd name="connsiteX2" fmla="*/ 54533 w 54619"/>
                <a:gd name="connsiteY2" fmla="*/ 4307 h 8779"/>
                <a:gd name="connsiteX3" fmla="*/ 50143 w 54619"/>
                <a:gd name="connsiteY3" fmla="*/ -83 h 8779"/>
                <a:gd name="connsiteX4" fmla="*/ 4303 w 54619"/>
                <a:gd name="connsiteY4" fmla="*/ -83 h 8779"/>
                <a:gd name="connsiteX5" fmla="*/ -86 w 54619"/>
                <a:gd name="connsiteY5" fmla="*/ 4307 h 8779"/>
                <a:gd name="connsiteX6" fmla="*/ 4303 w 54619"/>
                <a:gd name="connsiteY6" fmla="*/ 8696 h 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19" h="8779">
                  <a:moveTo>
                    <a:pt x="4303" y="8696"/>
                  </a:moveTo>
                  <a:lnTo>
                    <a:pt x="50143" y="8696"/>
                  </a:lnTo>
                  <a:cubicBezTo>
                    <a:pt x="52568" y="8696"/>
                    <a:pt x="54533" y="6732"/>
                    <a:pt x="54533" y="4307"/>
                  </a:cubicBezTo>
                  <a:cubicBezTo>
                    <a:pt x="54533" y="1882"/>
                    <a:pt x="52568" y="-83"/>
                    <a:pt x="50143" y="-83"/>
                  </a:cubicBezTo>
                  <a:lnTo>
                    <a:pt x="4303" y="-83"/>
                  </a:lnTo>
                  <a:cubicBezTo>
                    <a:pt x="1878" y="-83"/>
                    <a:pt x="-86" y="1882"/>
                    <a:pt x="-86" y="4307"/>
                  </a:cubicBezTo>
                  <a:cubicBezTo>
                    <a:pt x="-86" y="6732"/>
                    <a:pt x="1878" y="8696"/>
                    <a:pt x="4303" y="8696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8" name="文本框 167">
            <a:extLst>
              <a:ext uri="{FF2B5EF4-FFF2-40B4-BE49-F238E27FC236}">
                <a16:creationId xmlns:a16="http://schemas.microsoft.com/office/drawing/2014/main" id="{B0649AE8-F27C-47A4-992F-3E628B673D9A}"/>
              </a:ext>
            </a:extLst>
          </p:cNvPr>
          <p:cNvSpPr txBox="1"/>
          <p:nvPr/>
        </p:nvSpPr>
        <p:spPr>
          <a:xfrm>
            <a:off x="731065" y="5237649"/>
            <a:ext cx="3064297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4AC93799-A9E1-4697-85F3-E078175E195F}"/>
              </a:ext>
            </a:extLst>
          </p:cNvPr>
          <p:cNvSpPr txBox="1"/>
          <p:nvPr/>
        </p:nvSpPr>
        <p:spPr>
          <a:xfrm>
            <a:off x="1365532" y="4623620"/>
            <a:ext cx="1795363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股东合作制</a:t>
            </a: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BF66AC59-3D9B-48DF-B84E-644308DEFE4D}"/>
              </a:ext>
            </a:extLst>
          </p:cNvPr>
          <p:cNvSpPr txBox="1"/>
          <p:nvPr/>
        </p:nvSpPr>
        <p:spPr>
          <a:xfrm>
            <a:off x="4563851" y="5237649"/>
            <a:ext cx="3064297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59E1AF5A-A857-4063-A45A-716098585C47}"/>
              </a:ext>
            </a:extLst>
          </p:cNvPr>
          <p:cNvSpPr txBox="1"/>
          <p:nvPr/>
        </p:nvSpPr>
        <p:spPr>
          <a:xfrm>
            <a:off x="5198318" y="4623620"/>
            <a:ext cx="1795363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战略联盟制</a:t>
            </a: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5E8EC4A5-3D09-40FB-9F41-1436DF458300}"/>
              </a:ext>
            </a:extLst>
          </p:cNvPr>
          <p:cNvSpPr txBox="1"/>
          <p:nvPr/>
        </p:nvSpPr>
        <p:spPr>
          <a:xfrm>
            <a:off x="8516987" y="5237649"/>
            <a:ext cx="3064297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CAF4A4EA-4BF6-4735-AF66-2C4040A004FD}"/>
              </a:ext>
            </a:extLst>
          </p:cNvPr>
          <p:cNvSpPr txBox="1"/>
          <p:nvPr/>
        </p:nvSpPr>
        <p:spPr>
          <a:xfrm>
            <a:off x="9151454" y="4623620"/>
            <a:ext cx="1795363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业务外包制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CD3DE82-1D82-4034-AA12-4DDACE8FE8F5}"/>
              </a:ext>
            </a:extLst>
          </p:cNvPr>
          <p:cNvGrpSpPr/>
          <p:nvPr/>
        </p:nvGrpSpPr>
        <p:grpSpPr>
          <a:xfrm flipH="1">
            <a:off x="3430357" y="2706524"/>
            <a:ext cx="1369378" cy="542925"/>
            <a:chOff x="6934200" y="2990850"/>
            <a:chExt cx="2882900" cy="1143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354194C7-1283-405F-9B7F-4304FF8E1F49}"/>
                </a:ext>
              </a:extLst>
            </p:cNvPr>
            <p:cNvSpPr/>
            <p:nvPr/>
          </p:nvSpPr>
          <p:spPr>
            <a:xfrm>
              <a:off x="6934200" y="3035300"/>
              <a:ext cx="2882900" cy="1066800"/>
            </a:xfrm>
            <a:custGeom>
              <a:avLst/>
              <a:gdLst>
                <a:gd name="connsiteX0" fmla="*/ 0 w 2501900"/>
                <a:gd name="connsiteY0" fmla="*/ 139700 h 1498600"/>
                <a:gd name="connsiteX1" fmla="*/ 800100 w 2501900"/>
                <a:gd name="connsiteY1" fmla="*/ 1498600 h 1498600"/>
                <a:gd name="connsiteX2" fmla="*/ 1181100 w 2501900"/>
                <a:gd name="connsiteY2" fmla="*/ 0 h 1498600"/>
                <a:gd name="connsiteX3" fmla="*/ 1600200 w 2501900"/>
                <a:gd name="connsiteY3" fmla="*/ 838200 h 1498600"/>
                <a:gd name="connsiteX4" fmla="*/ 2501900 w 2501900"/>
                <a:gd name="connsiteY4" fmla="*/ 165100 h 149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900" h="1498600">
                  <a:moveTo>
                    <a:pt x="0" y="139700"/>
                  </a:moveTo>
                  <a:lnTo>
                    <a:pt x="800100" y="1498600"/>
                  </a:lnTo>
                  <a:lnTo>
                    <a:pt x="1181100" y="0"/>
                  </a:lnTo>
                  <a:lnTo>
                    <a:pt x="1600200" y="838200"/>
                  </a:lnTo>
                  <a:lnTo>
                    <a:pt x="2501900" y="165100"/>
                  </a:ln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CEF4FA">
                      <a:alpha val="58000"/>
                    </a:srgbClr>
                  </a:gs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792053D4-336E-4D8C-9DB2-B5685F31EBC4}"/>
                </a:ext>
              </a:extLst>
            </p:cNvPr>
            <p:cNvSpPr/>
            <p:nvPr/>
          </p:nvSpPr>
          <p:spPr>
            <a:xfrm>
              <a:off x="8255000" y="29908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0E041F-CAA2-4944-A9A4-9A8691BEB44B}"/>
                </a:ext>
              </a:extLst>
            </p:cNvPr>
            <p:cNvSpPr/>
            <p:nvPr/>
          </p:nvSpPr>
          <p:spPr>
            <a:xfrm>
              <a:off x="7813675" y="40576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CD40D179-134F-4998-A3D1-8E6AE9324B05}"/>
                </a:ext>
              </a:extLst>
            </p:cNvPr>
            <p:cNvSpPr/>
            <p:nvPr/>
          </p:nvSpPr>
          <p:spPr>
            <a:xfrm>
              <a:off x="8728075" y="3590925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FE49537-9486-4207-AFD6-E8EAF1CC4E3D}"/>
              </a:ext>
            </a:extLst>
          </p:cNvPr>
          <p:cNvGrpSpPr/>
          <p:nvPr/>
        </p:nvGrpSpPr>
        <p:grpSpPr>
          <a:xfrm flipH="1">
            <a:off x="7360001" y="2706524"/>
            <a:ext cx="1369378" cy="542925"/>
            <a:chOff x="6934200" y="2990850"/>
            <a:chExt cx="2882900" cy="1143000"/>
          </a:xfrm>
        </p:grpSpPr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46EE1CA0-7DCF-4A16-B258-7954504C1D53}"/>
                </a:ext>
              </a:extLst>
            </p:cNvPr>
            <p:cNvSpPr/>
            <p:nvPr/>
          </p:nvSpPr>
          <p:spPr>
            <a:xfrm>
              <a:off x="6934200" y="3035300"/>
              <a:ext cx="2882900" cy="1066800"/>
            </a:xfrm>
            <a:custGeom>
              <a:avLst/>
              <a:gdLst>
                <a:gd name="connsiteX0" fmla="*/ 0 w 2501900"/>
                <a:gd name="connsiteY0" fmla="*/ 139700 h 1498600"/>
                <a:gd name="connsiteX1" fmla="*/ 800100 w 2501900"/>
                <a:gd name="connsiteY1" fmla="*/ 1498600 h 1498600"/>
                <a:gd name="connsiteX2" fmla="*/ 1181100 w 2501900"/>
                <a:gd name="connsiteY2" fmla="*/ 0 h 1498600"/>
                <a:gd name="connsiteX3" fmla="*/ 1600200 w 2501900"/>
                <a:gd name="connsiteY3" fmla="*/ 838200 h 1498600"/>
                <a:gd name="connsiteX4" fmla="*/ 2501900 w 2501900"/>
                <a:gd name="connsiteY4" fmla="*/ 165100 h 149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900" h="1498600">
                  <a:moveTo>
                    <a:pt x="0" y="139700"/>
                  </a:moveTo>
                  <a:lnTo>
                    <a:pt x="800100" y="1498600"/>
                  </a:lnTo>
                  <a:lnTo>
                    <a:pt x="1181100" y="0"/>
                  </a:lnTo>
                  <a:lnTo>
                    <a:pt x="1600200" y="838200"/>
                  </a:lnTo>
                  <a:lnTo>
                    <a:pt x="2501900" y="165100"/>
                  </a:ln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CEF4FA">
                      <a:alpha val="58000"/>
                    </a:srgbClr>
                  </a:gs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57BE6C33-D5BD-43EA-AFCE-ED982FDACECE}"/>
                </a:ext>
              </a:extLst>
            </p:cNvPr>
            <p:cNvSpPr/>
            <p:nvPr/>
          </p:nvSpPr>
          <p:spPr>
            <a:xfrm>
              <a:off x="8255000" y="29908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ED98B916-4A38-4AF5-8EE8-C62BE87EFF2C}"/>
                </a:ext>
              </a:extLst>
            </p:cNvPr>
            <p:cNvSpPr/>
            <p:nvPr/>
          </p:nvSpPr>
          <p:spPr>
            <a:xfrm>
              <a:off x="7813675" y="40576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7F2D2CAE-7D1E-496E-A5C6-314B7E68022A}"/>
                </a:ext>
              </a:extLst>
            </p:cNvPr>
            <p:cNvSpPr/>
            <p:nvPr/>
          </p:nvSpPr>
          <p:spPr>
            <a:xfrm>
              <a:off x="8728075" y="3590925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789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C5C81-A3DE-4B6B-9A7A-014D4E9F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2.2 </a:t>
            </a:r>
            <a:r>
              <a:rPr lang="zh-CN" altLang="en-US" dirty="0"/>
              <a:t>思路要点</a:t>
            </a:r>
          </a:p>
        </p:txBody>
      </p:sp>
      <p:sp>
        <p:nvSpPr>
          <p:cNvPr id="254" name="文本框 253">
            <a:extLst>
              <a:ext uri="{FF2B5EF4-FFF2-40B4-BE49-F238E27FC236}">
                <a16:creationId xmlns:a16="http://schemas.microsoft.com/office/drawing/2014/main" id="{9769577C-5C10-45A1-BE8B-46E7533378F5}"/>
              </a:ext>
            </a:extLst>
          </p:cNvPr>
          <p:cNvSpPr txBox="1"/>
          <p:nvPr/>
        </p:nvSpPr>
        <p:spPr>
          <a:xfrm>
            <a:off x="664602" y="2292268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55" name="文本框 254">
            <a:extLst>
              <a:ext uri="{FF2B5EF4-FFF2-40B4-BE49-F238E27FC236}">
                <a16:creationId xmlns:a16="http://schemas.microsoft.com/office/drawing/2014/main" id="{5E095B11-D807-4258-8C3C-60FE05C156E0}"/>
              </a:ext>
            </a:extLst>
          </p:cNvPr>
          <p:cNvSpPr txBox="1"/>
          <p:nvPr/>
        </p:nvSpPr>
        <p:spPr>
          <a:xfrm>
            <a:off x="664602" y="1848365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及时性</a:t>
            </a: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F2046693-76FE-4659-8EDD-FC02E9FF362E}"/>
              </a:ext>
            </a:extLst>
          </p:cNvPr>
          <p:cNvSpPr txBox="1"/>
          <p:nvPr/>
        </p:nvSpPr>
        <p:spPr>
          <a:xfrm>
            <a:off x="664602" y="4191515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57" name="文本框 256">
            <a:extLst>
              <a:ext uri="{FF2B5EF4-FFF2-40B4-BE49-F238E27FC236}">
                <a16:creationId xmlns:a16="http://schemas.microsoft.com/office/drawing/2014/main" id="{11E38242-3460-479E-9E21-21392A70BF84}"/>
              </a:ext>
            </a:extLst>
          </p:cNvPr>
          <p:cNvSpPr txBox="1"/>
          <p:nvPr/>
        </p:nvSpPr>
        <p:spPr>
          <a:xfrm>
            <a:off x="664602" y="3747612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创新性</a:t>
            </a:r>
          </a:p>
        </p:txBody>
      </p:sp>
      <p:sp>
        <p:nvSpPr>
          <p:cNvPr id="258" name="文本框 257">
            <a:extLst>
              <a:ext uri="{FF2B5EF4-FFF2-40B4-BE49-F238E27FC236}">
                <a16:creationId xmlns:a16="http://schemas.microsoft.com/office/drawing/2014/main" id="{8E841E71-7CD2-46A1-BC73-3FB3CED30438}"/>
              </a:ext>
            </a:extLst>
          </p:cNvPr>
          <p:cNvSpPr txBox="1"/>
          <p:nvPr/>
        </p:nvSpPr>
        <p:spPr>
          <a:xfrm>
            <a:off x="664602" y="5945424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59" name="文本框 258">
            <a:extLst>
              <a:ext uri="{FF2B5EF4-FFF2-40B4-BE49-F238E27FC236}">
                <a16:creationId xmlns:a16="http://schemas.microsoft.com/office/drawing/2014/main" id="{5B1DDCC4-9A83-456F-BE00-F1DD8C699F21}"/>
              </a:ext>
            </a:extLst>
          </p:cNvPr>
          <p:cNvSpPr txBox="1"/>
          <p:nvPr/>
        </p:nvSpPr>
        <p:spPr>
          <a:xfrm>
            <a:off x="664602" y="5501521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差异性</a:t>
            </a:r>
          </a:p>
        </p:txBody>
      </p:sp>
      <p:sp>
        <p:nvSpPr>
          <p:cNvPr id="260" name="文本框 259">
            <a:extLst>
              <a:ext uri="{FF2B5EF4-FFF2-40B4-BE49-F238E27FC236}">
                <a16:creationId xmlns:a16="http://schemas.microsoft.com/office/drawing/2014/main" id="{EB2C6CF2-D24C-4F76-A2E1-10CD270BCDC4}"/>
              </a:ext>
            </a:extLst>
          </p:cNvPr>
          <p:cNvSpPr txBox="1"/>
          <p:nvPr/>
        </p:nvSpPr>
        <p:spPr>
          <a:xfrm>
            <a:off x="8617096" y="2413859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61" name="文本框 260">
            <a:extLst>
              <a:ext uri="{FF2B5EF4-FFF2-40B4-BE49-F238E27FC236}">
                <a16:creationId xmlns:a16="http://schemas.microsoft.com/office/drawing/2014/main" id="{2E7E1DCE-1AFA-410D-B3B6-9BA579AEF647}"/>
              </a:ext>
            </a:extLst>
          </p:cNvPr>
          <p:cNvSpPr txBox="1"/>
          <p:nvPr/>
        </p:nvSpPr>
        <p:spPr>
          <a:xfrm>
            <a:off x="10447039" y="1969956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r"/>
            <a:r>
              <a:rPr lang="zh-CN" altLang="en-US" dirty="0">
                <a:latin typeface="+mj-ea"/>
                <a:ea typeface="+mj-ea"/>
              </a:rPr>
              <a:t>唯一性</a:t>
            </a:r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ED1589D5-D601-4C59-9BA0-933CBB9206AC}"/>
              </a:ext>
            </a:extLst>
          </p:cNvPr>
          <p:cNvSpPr txBox="1"/>
          <p:nvPr/>
        </p:nvSpPr>
        <p:spPr>
          <a:xfrm>
            <a:off x="8617096" y="4253102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63" name="文本框 262">
            <a:extLst>
              <a:ext uri="{FF2B5EF4-FFF2-40B4-BE49-F238E27FC236}">
                <a16:creationId xmlns:a16="http://schemas.microsoft.com/office/drawing/2014/main" id="{63283AFA-164A-4D97-ACBE-85D32AD71668}"/>
              </a:ext>
            </a:extLst>
          </p:cNvPr>
          <p:cNvSpPr txBox="1"/>
          <p:nvPr/>
        </p:nvSpPr>
        <p:spPr>
          <a:xfrm>
            <a:off x="10447039" y="3809199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r"/>
            <a:r>
              <a:rPr lang="zh-CN" altLang="en-US" dirty="0">
                <a:latin typeface="+mj-ea"/>
                <a:ea typeface="+mj-ea"/>
              </a:rPr>
              <a:t>特殊性</a:t>
            </a:r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84CA986A-4457-4BF6-BB60-11DB7CA15BB1}"/>
              </a:ext>
            </a:extLst>
          </p:cNvPr>
          <p:cNvSpPr txBox="1"/>
          <p:nvPr/>
        </p:nvSpPr>
        <p:spPr>
          <a:xfrm>
            <a:off x="8617096" y="5961398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5AEBCA4C-6070-4EE8-830D-A6C7A0AC57EE}"/>
              </a:ext>
            </a:extLst>
          </p:cNvPr>
          <p:cNvSpPr txBox="1"/>
          <p:nvPr/>
        </p:nvSpPr>
        <p:spPr>
          <a:xfrm>
            <a:off x="10447039" y="5517495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r"/>
            <a:r>
              <a:rPr lang="zh-CN" altLang="en-US" dirty="0">
                <a:latin typeface="+mj-ea"/>
                <a:ea typeface="+mj-ea"/>
              </a:rPr>
              <a:t>准确性</a:t>
            </a:r>
          </a:p>
        </p:txBody>
      </p:sp>
      <p:grpSp>
        <p:nvGrpSpPr>
          <p:cNvPr id="266" name="组合 265">
            <a:extLst>
              <a:ext uri="{FF2B5EF4-FFF2-40B4-BE49-F238E27FC236}">
                <a16:creationId xmlns:a16="http://schemas.microsoft.com/office/drawing/2014/main" id="{B6F9065D-346E-4080-AF29-561F77865E23}"/>
              </a:ext>
            </a:extLst>
          </p:cNvPr>
          <p:cNvGrpSpPr/>
          <p:nvPr/>
        </p:nvGrpSpPr>
        <p:grpSpPr>
          <a:xfrm>
            <a:off x="7033951" y="1892609"/>
            <a:ext cx="3084752" cy="4094536"/>
            <a:chOff x="7033630" y="1705000"/>
            <a:chExt cx="3084752" cy="4094536"/>
          </a:xfrm>
        </p:grpSpPr>
        <p:sp>
          <p:nvSpPr>
            <p:cNvPr id="267" name="任意多边形: 形状 266">
              <a:extLst>
                <a:ext uri="{FF2B5EF4-FFF2-40B4-BE49-F238E27FC236}">
                  <a16:creationId xmlns:a16="http://schemas.microsoft.com/office/drawing/2014/main" id="{597E4D6C-F10B-47E3-B0FC-0AFE1E81D255}"/>
                </a:ext>
              </a:extLst>
            </p:cNvPr>
            <p:cNvSpPr/>
            <p:nvPr/>
          </p:nvSpPr>
          <p:spPr>
            <a:xfrm>
              <a:off x="7893046" y="1705000"/>
              <a:ext cx="1838960" cy="365760"/>
            </a:xfrm>
            <a:custGeom>
              <a:avLst/>
              <a:gdLst>
                <a:gd name="connsiteX0" fmla="*/ 0 w 1838960"/>
                <a:gd name="connsiteY0" fmla="*/ 365760 h 365760"/>
                <a:gd name="connsiteX1" fmla="*/ 365760 w 1838960"/>
                <a:gd name="connsiteY1" fmla="*/ 0 h 365760"/>
                <a:gd name="connsiteX2" fmla="*/ 1838960 w 1838960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8960" h="365760">
                  <a:moveTo>
                    <a:pt x="0" y="365760"/>
                  </a:moveTo>
                  <a:lnTo>
                    <a:pt x="365760" y="0"/>
                  </a:lnTo>
                  <a:lnTo>
                    <a:pt x="1838960" y="0"/>
                  </a:lnTo>
                </a:path>
              </a:pathLst>
            </a:custGeom>
            <a:noFill/>
            <a:ln w="0" cap="flat" cmpd="sng" algn="ctr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8" name="任意多边形: 形状 267">
              <a:extLst>
                <a:ext uri="{FF2B5EF4-FFF2-40B4-BE49-F238E27FC236}">
                  <a16:creationId xmlns:a16="http://schemas.microsoft.com/office/drawing/2014/main" id="{1AEA39F8-5D5C-4964-93EB-A0BAF603F0AB}"/>
                </a:ext>
              </a:extLst>
            </p:cNvPr>
            <p:cNvSpPr/>
            <p:nvPr/>
          </p:nvSpPr>
          <p:spPr>
            <a:xfrm>
              <a:off x="8279422" y="3627757"/>
              <a:ext cx="1838960" cy="365760"/>
            </a:xfrm>
            <a:custGeom>
              <a:avLst/>
              <a:gdLst>
                <a:gd name="connsiteX0" fmla="*/ 0 w 1838960"/>
                <a:gd name="connsiteY0" fmla="*/ 365760 h 365760"/>
                <a:gd name="connsiteX1" fmla="*/ 365760 w 1838960"/>
                <a:gd name="connsiteY1" fmla="*/ 0 h 365760"/>
                <a:gd name="connsiteX2" fmla="*/ 1838960 w 1838960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8960" h="365760">
                  <a:moveTo>
                    <a:pt x="0" y="365760"/>
                  </a:moveTo>
                  <a:lnTo>
                    <a:pt x="365760" y="0"/>
                  </a:lnTo>
                  <a:lnTo>
                    <a:pt x="1838960" y="0"/>
                  </a:lnTo>
                </a:path>
              </a:pathLst>
            </a:custGeom>
            <a:noFill/>
            <a:ln w="0" cap="flat" cmpd="sng" algn="ctr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9" name="任意多边形: 形状 268">
              <a:extLst>
                <a:ext uri="{FF2B5EF4-FFF2-40B4-BE49-F238E27FC236}">
                  <a16:creationId xmlns:a16="http://schemas.microsoft.com/office/drawing/2014/main" id="{073B4BE1-0E29-44A7-8716-6D8E7A914153}"/>
                </a:ext>
              </a:extLst>
            </p:cNvPr>
            <p:cNvSpPr/>
            <p:nvPr/>
          </p:nvSpPr>
          <p:spPr>
            <a:xfrm>
              <a:off x="7033630" y="5464256"/>
              <a:ext cx="2428240" cy="335280"/>
            </a:xfrm>
            <a:custGeom>
              <a:avLst/>
              <a:gdLst>
                <a:gd name="connsiteX0" fmla="*/ 0 w 2428240"/>
                <a:gd name="connsiteY0" fmla="*/ 0 h 335280"/>
                <a:gd name="connsiteX1" fmla="*/ 386080 w 2428240"/>
                <a:gd name="connsiteY1" fmla="*/ 335280 h 335280"/>
                <a:gd name="connsiteX2" fmla="*/ 2428240 w 2428240"/>
                <a:gd name="connsiteY2" fmla="*/ 33528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240" h="335280">
                  <a:moveTo>
                    <a:pt x="0" y="0"/>
                  </a:moveTo>
                  <a:lnTo>
                    <a:pt x="386080" y="335280"/>
                  </a:lnTo>
                  <a:lnTo>
                    <a:pt x="2428240" y="335280"/>
                  </a:lnTo>
                </a:path>
              </a:pathLst>
            </a:custGeom>
            <a:noFill/>
            <a:ln w="0" cap="flat" cmpd="sng" algn="ctr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0" name="任意多边形: 形状 269">
            <a:extLst>
              <a:ext uri="{FF2B5EF4-FFF2-40B4-BE49-F238E27FC236}">
                <a16:creationId xmlns:a16="http://schemas.microsoft.com/office/drawing/2014/main" id="{4AC0E35F-15A7-4759-9EDB-72D51F063D91}"/>
              </a:ext>
            </a:extLst>
          </p:cNvPr>
          <p:cNvSpPr/>
          <p:nvPr/>
        </p:nvSpPr>
        <p:spPr>
          <a:xfrm flipH="1">
            <a:off x="2467996" y="1869459"/>
            <a:ext cx="1838960" cy="365760"/>
          </a:xfrm>
          <a:custGeom>
            <a:avLst/>
            <a:gdLst>
              <a:gd name="connsiteX0" fmla="*/ 0 w 1838960"/>
              <a:gd name="connsiteY0" fmla="*/ 365760 h 365760"/>
              <a:gd name="connsiteX1" fmla="*/ 365760 w 1838960"/>
              <a:gd name="connsiteY1" fmla="*/ 0 h 365760"/>
              <a:gd name="connsiteX2" fmla="*/ 1838960 w 1838960"/>
              <a:gd name="connsiteY2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8960" h="365760">
                <a:moveTo>
                  <a:pt x="0" y="365760"/>
                </a:moveTo>
                <a:lnTo>
                  <a:pt x="365760" y="0"/>
                </a:lnTo>
                <a:lnTo>
                  <a:pt x="1838960" y="0"/>
                </a:lnTo>
              </a:path>
            </a:pathLst>
          </a:cu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任意多边形: 形状 270">
            <a:extLst>
              <a:ext uri="{FF2B5EF4-FFF2-40B4-BE49-F238E27FC236}">
                <a16:creationId xmlns:a16="http://schemas.microsoft.com/office/drawing/2014/main" id="{6B2B94A8-B7FF-4FF6-B49C-3D5C6EB0AB23}"/>
              </a:ext>
            </a:extLst>
          </p:cNvPr>
          <p:cNvSpPr/>
          <p:nvPr/>
        </p:nvSpPr>
        <p:spPr>
          <a:xfrm flipH="1">
            <a:off x="2072476" y="3786120"/>
            <a:ext cx="1838960" cy="365760"/>
          </a:xfrm>
          <a:custGeom>
            <a:avLst/>
            <a:gdLst>
              <a:gd name="connsiteX0" fmla="*/ 0 w 1838960"/>
              <a:gd name="connsiteY0" fmla="*/ 365760 h 365760"/>
              <a:gd name="connsiteX1" fmla="*/ 365760 w 1838960"/>
              <a:gd name="connsiteY1" fmla="*/ 0 h 365760"/>
              <a:gd name="connsiteX2" fmla="*/ 1838960 w 1838960"/>
              <a:gd name="connsiteY2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8960" h="365760">
                <a:moveTo>
                  <a:pt x="0" y="365760"/>
                </a:moveTo>
                <a:lnTo>
                  <a:pt x="365760" y="0"/>
                </a:lnTo>
                <a:lnTo>
                  <a:pt x="1838960" y="0"/>
                </a:lnTo>
              </a:path>
            </a:pathLst>
          </a:cu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2" name="任意多边形: 形状 271">
            <a:extLst>
              <a:ext uri="{FF2B5EF4-FFF2-40B4-BE49-F238E27FC236}">
                <a16:creationId xmlns:a16="http://schemas.microsoft.com/office/drawing/2014/main" id="{DB14ACA6-321B-4B90-970A-6BCC4AF9C80F}"/>
              </a:ext>
            </a:extLst>
          </p:cNvPr>
          <p:cNvSpPr/>
          <p:nvPr/>
        </p:nvSpPr>
        <p:spPr>
          <a:xfrm flipH="1">
            <a:off x="2692412" y="5628715"/>
            <a:ext cx="2428240" cy="335280"/>
          </a:xfrm>
          <a:custGeom>
            <a:avLst/>
            <a:gdLst>
              <a:gd name="connsiteX0" fmla="*/ 0 w 2428240"/>
              <a:gd name="connsiteY0" fmla="*/ 0 h 335280"/>
              <a:gd name="connsiteX1" fmla="*/ 386080 w 2428240"/>
              <a:gd name="connsiteY1" fmla="*/ 335280 h 335280"/>
              <a:gd name="connsiteX2" fmla="*/ 2428240 w 2428240"/>
              <a:gd name="connsiteY2" fmla="*/ 335280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8240" h="335280">
                <a:moveTo>
                  <a:pt x="0" y="0"/>
                </a:moveTo>
                <a:lnTo>
                  <a:pt x="386080" y="335280"/>
                </a:lnTo>
                <a:lnTo>
                  <a:pt x="2428240" y="335280"/>
                </a:lnTo>
              </a:path>
            </a:pathLst>
          </a:cu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451D8E0-8F82-44DB-B3CF-73C740D15DC7}"/>
              </a:ext>
            </a:extLst>
          </p:cNvPr>
          <p:cNvGrpSpPr/>
          <p:nvPr/>
        </p:nvGrpSpPr>
        <p:grpSpPr>
          <a:xfrm>
            <a:off x="3842795" y="1354266"/>
            <a:ext cx="4506411" cy="4524728"/>
            <a:chOff x="3842795" y="1354266"/>
            <a:chExt cx="4506411" cy="4524728"/>
          </a:xfrm>
        </p:grpSpPr>
        <p:sp>
          <p:nvSpPr>
            <p:cNvPr id="252" name="弧形 251">
              <a:extLst>
                <a:ext uri="{FF2B5EF4-FFF2-40B4-BE49-F238E27FC236}">
                  <a16:creationId xmlns:a16="http://schemas.microsoft.com/office/drawing/2014/main" id="{0D36F485-5F91-4B75-A9C9-DF96215A5A10}"/>
                </a:ext>
              </a:extLst>
            </p:cNvPr>
            <p:cNvSpPr/>
            <p:nvPr/>
          </p:nvSpPr>
          <p:spPr>
            <a:xfrm rot="3180000">
              <a:off x="3842795" y="1372583"/>
              <a:ext cx="4506411" cy="4506410"/>
            </a:xfrm>
            <a:prstGeom prst="arc">
              <a:avLst>
                <a:gd name="adj1" fmla="val 16200000"/>
                <a:gd name="adj2" fmla="val 19260871"/>
              </a:avLst>
            </a:prstGeom>
            <a:gradFill flip="none" rotWithShape="1">
              <a:gsLst>
                <a:gs pos="0">
                  <a:schemeClr val="accent1">
                    <a:alpha val="45000"/>
                  </a:schemeClr>
                </a:gs>
                <a:gs pos="90000">
                  <a:schemeClr val="accent1">
                    <a:alpha val="0"/>
                  </a:schemeClr>
                </a:gs>
              </a:gsLst>
              <a:lin ang="2400000" scaled="0"/>
              <a:tileRect/>
            </a:gradFill>
            <a:ln w="12700">
              <a:gradFill>
                <a:gsLst>
                  <a:gs pos="0">
                    <a:schemeClr val="accent1"/>
                  </a:gs>
                  <a:gs pos="11000">
                    <a:schemeClr val="accent1">
                      <a:alpha val="0"/>
                    </a:schemeClr>
                  </a:gs>
                </a:gsLst>
                <a:lin ang="5400000" scaled="1"/>
              </a:gra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3" name="弧形 252">
              <a:extLst>
                <a:ext uri="{FF2B5EF4-FFF2-40B4-BE49-F238E27FC236}">
                  <a16:creationId xmlns:a16="http://schemas.microsoft.com/office/drawing/2014/main" id="{0C6CF5EB-87B0-48FD-88DA-D17B36A0EE2B}"/>
                </a:ext>
              </a:extLst>
            </p:cNvPr>
            <p:cNvSpPr/>
            <p:nvPr/>
          </p:nvSpPr>
          <p:spPr>
            <a:xfrm rot="18480000">
              <a:off x="3842795" y="1372583"/>
              <a:ext cx="4506411" cy="4506410"/>
            </a:xfrm>
            <a:prstGeom prst="arc">
              <a:avLst>
                <a:gd name="adj1" fmla="val 16200000"/>
                <a:gd name="adj2" fmla="val 19369079"/>
              </a:avLst>
            </a:prstGeom>
            <a:gradFill flip="none" rotWithShape="1">
              <a:gsLst>
                <a:gs pos="0">
                  <a:schemeClr val="accent1">
                    <a:alpha val="45000"/>
                  </a:schemeClr>
                </a:gs>
                <a:gs pos="90000">
                  <a:schemeClr val="accent1">
                    <a:alpha val="0"/>
                  </a:schemeClr>
                </a:gs>
              </a:gsLst>
              <a:lin ang="2400000" scaled="0"/>
              <a:tileRect/>
            </a:gradFill>
            <a:ln w="12700">
              <a:gradFill>
                <a:gsLst>
                  <a:gs pos="0">
                    <a:schemeClr val="accent1"/>
                  </a:gs>
                  <a:gs pos="11000">
                    <a:schemeClr val="accent1">
                      <a:alpha val="0"/>
                    </a:schemeClr>
                  </a:gs>
                </a:gsLst>
                <a:lin ang="5400000" scaled="1"/>
              </a:gra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grpSp>
          <p:nvGrpSpPr>
            <p:cNvPr id="273" name="组合 272">
              <a:extLst>
                <a:ext uri="{FF2B5EF4-FFF2-40B4-BE49-F238E27FC236}">
                  <a16:creationId xmlns:a16="http://schemas.microsoft.com/office/drawing/2014/main" id="{D5A77CF7-DAB4-41C6-8E2B-8A1AC2312006}"/>
                </a:ext>
              </a:extLst>
            </p:cNvPr>
            <p:cNvGrpSpPr/>
            <p:nvPr/>
          </p:nvGrpSpPr>
          <p:grpSpPr>
            <a:xfrm rot="120000">
              <a:off x="3842795" y="1372583"/>
              <a:ext cx="4506410" cy="4506411"/>
              <a:chOff x="1661160" y="2192438"/>
              <a:chExt cx="1798320" cy="1798320"/>
            </a:xfrm>
          </p:grpSpPr>
          <p:sp>
            <p:nvSpPr>
              <p:cNvPr id="274" name="弧形 273">
                <a:extLst>
                  <a:ext uri="{FF2B5EF4-FFF2-40B4-BE49-F238E27FC236}">
                    <a16:creationId xmlns:a16="http://schemas.microsoft.com/office/drawing/2014/main" id="{02AFC7A1-5DF8-412F-8F92-426EBC04D8E2}"/>
                  </a:ext>
                </a:extLst>
              </p:cNvPr>
              <p:cNvSpPr/>
              <p:nvPr/>
            </p:nvSpPr>
            <p:spPr>
              <a:xfrm>
                <a:off x="1661160" y="2192438"/>
                <a:ext cx="1798320" cy="1798320"/>
              </a:xfrm>
              <a:prstGeom prst="arc">
                <a:avLst>
                  <a:gd name="adj1" fmla="val 16132534"/>
                  <a:gd name="adj2" fmla="val 19260871"/>
                </a:avLst>
              </a:prstGeom>
              <a:gradFill flip="none" rotWithShape="1">
                <a:gsLst>
                  <a:gs pos="0">
                    <a:schemeClr val="accent1">
                      <a:alpha val="45000"/>
                    </a:schemeClr>
                  </a:gs>
                  <a:gs pos="90000">
                    <a:schemeClr val="accent1">
                      <a:alpha val="0"/>
                    </a:schemeClr>
                  </a:gs>
                </a:gsLst>
                <a:lin ang="2400000" scaled="0"/>
                <a:tileRect/>
              </a:gradFill>
              <a:ln w="12700">
                <a:gradFill>
                  <a:gsLst>
                    <a:gs pos="0">
                      <a:schemeClr val="accent1"/>
                    </a:gs>
                    <a:gs pos="11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75" name="弧形 274">
                <a:extLst>
                  <a:ext uri="{FF2B5EF4-FFF2-40B4-BE49-F238E27FC236}">
                    <a16:creationId xmlns:a16="http://schemas.microsoft.com/office/drawing/2014/main" id="{2B984838-C9D0-45DA-849F-2C6EE3E14036}"/>
                  </a:ext>
                </a:extLst>
              </p:cNvPr>
              <p:cNvSpPr/>
              <p:nvPr/>
            </p:nvSpPr>
            <p:spPr>
              <a:xfrm rot="15300000">
                <a:off x="1661160" y="2192438"/>
                <a:ext cx="1798320" cy="1798320"/>
              </a:xfrm>
              <a:prstGeom prst="arc">
                <a:avLst>
                  <a:gd name="adj1" fmla="val 16200000"/>
                  <a:gd name="adj2" fmla="val 19260871"/>
                </a:avLst>
              </a:prstGeom>
              <a:gradFill flip="none" rotWithShape="1">
                <a:gsLst>
                  <a:gs pos="0">
                    <a:schemeClr val="accent1">
                      <a:alpha val="45000"/>
                    </a:schemeClr>
                  </a:gs>
                  <a:gs pos="90000">
                    <a:schemeClr val="accent1">
                      <a:alpha val="0"/>
                    </a:schemeClr>
                  </a:gs>
                </a:gsLst>
                <a:lin ang="2400000" scaled="0"/>
                <a:tileRect/>
              </a:gradFill>
              <a:ln w="12700">
                <a:gradFill>
                  <a:gsLst>
                    <a:gs pos="0">
                      <a:schemeClr val="accent1"/>
                    </a:gs>
                    <a:gs pos="11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76" name="弧形 275">
                <a:extLst>
                  <a:ext uri="{FF2B5EF4-FFF2-40B4-BE49-F238E27FC236}">
                    <a16:creationId xmlns:a16="http://schemas.microsoft.com/office/drawing/2014/main" id="{18ACD275-5D57-40BB-8412-C9954F9EDABE}"/>
                  </a:ext>
                </a:extLst>
              </p:cNvPr>
              <p:cNvSpPr/>
              <p:nvPr/>
            </p:nvSpPr>
            <p:spPr>
              <a:xfrm rot="12240000">
                <a:off x="1661160" y="2192438"/>
                <a:ext cx="1798320" cy="1798320"/>
              </a:xfrm>
              <a:prstGeom prst="arc">
                <a:avLst>
                  <a:gd name="adj1" fmla="val 16200000"/>
                  <a:gd name="adj2" fmla="val 19260871"/>
                </a:avLst>
              </a:prstGeom>
              <a:gradFill flip="none" rotWithShape="1">
                <a:gsLst>
                  <a:gs pos="0">
                    <a:schemeClr val="accent1">
                      <a:alpha val="45000"/>
                    </a:schemeClr>
                  </a:gs>
                  <a:gs pos="90000">
                    <a:schemeClr val="accent1">
                      <a:alpha val="0"/>
                    </a:schemeClr>
                  </a:gs>
                </a:gsLst>
                <a:lin ang="2400000" scaled="0"/>
                <a:tileRect/>
              </a:gradFill>
              <a:ln w="12700">
                <a:gradFill>
                  <a:gsLst>
                    <a:gs pos="0">
                      <a:schemeClr val="accent1"/>
                    </a:gs>
                    <a:gs pos="11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77" name="弧形 276">
                <a:extLst>
                  <a:ext uri="{FF2B5EF4-FFF2-40B4-BE49-F238E27FC236}">
                    <a16:creationId xmlns:a16="http://schemas.microsoft.com/office/drawing/2014/main" id="{1D85CA9D-EC12-488D-85E0-988EF9E5FA91}"/>
                  </a:ext>
                </a:extLst>
              </p:cNvPr>
              <p:cNvSpPr/>
              <p:nvPr/>
            </p:nvSpPr>
            <p:spPr>
              <a:xfrm rot="9180000">
                <a:off x="1661160" y="2192438"/>
                <a:ext cx="1798320" cy="1798320"/>
              </a:xfrm>
              <a:prstGeom prst="arc">
                <a:avLst>
                  <a:gd name="adj1" fmla="val 16200000"/>
                  <a:gd name="adj2" fmla="val 19260871"/>
                </a:avLst>
              </a:prstGeom>
              <a:gradFill flip="none" rotWithShape="1">
                <a:gsLst>
                  <a:gs pos="0">
                    <a:schemeClr val="accent1">
                      <a:alpha val="45000"/>
                    </a:schemeClr>
                  </a:gs>
                  <a:gs pos="90000">
                    <a:schemeClr val="accent1">
                      <a:alpha val="0"/>
                    </a:schemeClr>
                  </a:gs>
                </a:gsLst>
                <a:lin ang="2400000" scaled="0"/>
                <a:tileRect/>
              </a:gradFill>
              <a:ln w="12700">
                <a:gradFill>
                  <a:gsLst>
                    <a:gs pos="0">
                      <a:schemeClr val="accent1"/>
                    </a:gs>
                    <a:gs pos="11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78" name="弧形 277">
                <a:extLst>
                  <a:ext uri="{FF2B5EF4-FFF2-40B4-BE49-F238E27FC236}">
                    <a16:creationId xmlns:a16="http://schemas.microsoft.com/office/drawing/2014/main" id="{6955CF4C-2FBC-4869-96D0-90415C6F6EB2}"/>
                  </a:ext>
                </a:extLst>
              </p:cNvPr>
              <p:cNvSpPr/>
              <p:nvPr/>
            </p:nvSpPr>
            <p:spPr>
              <a:xfrm rot="6120000">
                <a:off x="1661160" y="2192438"/>
                <a:ext cx="1798320" cy="1798320"/>
              </a:xfrm>
              <a:prstGeom prst="arc">
                <a:avLst>
                  <a:gd name="adj1" fmla="val 16200000"/>
                  <a:gd name="adj2" fmla="val 19260871"/>
                </a:avLst>
              </a:prstGeom>
              <a:gradFill flip="none" rotWithShape="1">
                <a:gsLst>
                  <a:gs pos="0">
                    <a:schemeClr val="accent1">
                      <a:alpha val="45000"/>
                    </a:schemeClr>
                  </a:gs>
                  <a:gs pos="90000">
                    <a:schemeClr val="accent1">
                      <a:alpha val="0"/>
                    </a:schemeClr>
                  </a:gs>
                </a:gsLst>
                <a:lin ang="2400000" scaled="0"/>
                <a:tileRect/>
              </a:gradFill>
              <a:ln w="12700">
                <a:gradFill>
                  <a:gsLst>
                    <a:gs pos="0">
                      <a:schemeClr val="accent1"/>
                    </a:gs>
                    <a:gs pos="11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sp>
          <p:nvSpPr>
            <p:cNvPr id="279" name="椭圆 278">
              <a:extLst>
                <a:ext uri="{FF2B5EF4-FFF2-40B4-BE49-F238E27FC236}">
                  <a16:creationId xmlns:a16="http://schemas.microsoft.com/office/drawing/2014/main" id="{2DBA5076-014E-4BFD-83DE-093F335F5F13}"/>
                </a:ext>
              </a:extLst>
            </p:cNvPr>
            <p:cNvSpPr/>
            <p:nvPr/>
          </p:nvSpPr>
          <p:spPr>
            <a:xfrm rot="120000">
              <a:off x="6110247" y="1354266"/>
              <a:ext cx="52964" cy="529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0" name="椭圆 279">
              <a:extLst>
                <a:ext uri="{FF2B5EF4-FFF2-40B4-BE49-F238E27FC236}">
                  <a16:creationId xmlns:a16="http://schemas.microsoft.com/office/drawing/2014/main" id="{59DB444F-2D92-4676-91AC-262A139A04A3}"/>
                </a:ext>
              </a:extLst>
            </p:cNvPr>
            <p:cNvSpPr/>
            <p:nvPr/>
          </p:nvSpPr>
          <p:spPr>
            <a:xfrm rot="120000">
              <a:off x="7867123" y="2239841"/>
              <a:ext cx="52964" cy="529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1" name="椭圆 280">
              <a:extLst>
                <a:ext uri="{FF2B5EF4-FFF2-40B4-BE49-F238E27FC236}">
                  <a16:creationId xmlns:a16="http://schemas.microsoft.com/office/drawing/2014/main" id="{717788B6-2BB2-4E36-B4EE-266EF6E9B955}"/>
                </a:ext>
              </a:extLst>
            </p:cNvPr>
            <p:cNvSpPr/>
            <p:nvPr/>
          </p:nvSpPr>
          <p:spPr>
            <a:xfrm rot="120000">
              <a:off x="8255738" y="4148789"/>
              <a:ext cx="52964" cy="529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2" name="椭圆 281">
              <a:extLst>
                <a:ext uri="{FF2B5EF4-FFF2-40B4-BE49-F238E27FC236}">
                  <a16:creationId xmlns:a16="http://schemas.microsoft.com/office/drawing/2014/main" id="{763A9E07-5791-4A1F-8270-EBAE5AF2B44B}"/>
                </a:ext>
              </a:extLst>
            </p:cNvPr>
            <p:cNvSpPr/>
            <p:nvPr/>
          </p:nvSpPr>
          <p:spPr>
            <a:xfrm rot="120000">
              <a:off x="4293247" y="2216247"/>
              <a:ext cx="52964" cy="529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3" name="椭圆 282">
              <a:extLst>
                <a:ext uri="{FF2B5EF4-FFF2-40B4-BE49-F238E27FC236}">
                  <a16:creationId xmlns:a16="http://schemas.microsoft.com/office/drawing/2014/main" id="{4F803F95-F1E5-4843-BFF5-7328ED4C20C2}"/>
                </a:ext>
              </a:extLst>
            </p:cNvPr>
            <p:cNvSpPr/>
            <p:nvPr/>
          </p:nvSpPr>
          <p:spPr>
            <a:xfrm rot="120000">
              <a:off x="3878638" y="4104035"/>
              <a:ext cx="52964" cy="529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4" name="椭圆 283">
              <a:extLst>
                <a:ext uri="{FF2B5EF4-FFF2-40B4-BE49-F238E27FC236}">
                  <a16:creationId xmlns:a16="http://schemas.microsoft.com/office/drawing/2014/main" id="{76791656-9710-4942-A9E6-3BF82F1CCD8A}"/>
                </a:ext>
              </a:extLst>
            </p:cNvPr>
            <p:cNvSpPr/>
            <p:nvPr/>
          </p:nvSpPr>
          <p:spPr>
            <a:xfrm rot="120000">
              <a:off x="5084180" y="5625632"/>
              <a:ext cx="52964" cy="529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5" name="椭圆 284">
              <a:extLst>
                <a:ext uri="{FF2B5EF4-FFF2-40B4-BE49-F238E27FC236}">
                  <a16:creationId xmlns:a16="http://schemas.microsoft.com/office/drawing/2014/main" id="{31E54CA6-CDC9-406A-903B-AFEC66D948A1}"/>
                </a:ext>
              </a:extLst>
            </p:cNvPr>
            <p:cNvSpPr/>
            <p:nvPr/>
          </p:nvSpPr>
          <p:spPr>
            <a:xfrm rot="120000">
              <a:off x="7015836" y="5640642"/>
              <a:ext cx="52964" cy="529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6" name="椭圆 285">
              <a:extLst>
                <a:ext uri="{FF2B5EF4-FFF2-40B4-BE49-F238E27FC236}">
                  <a16:creationId xmlns:a16="http://schemas.microsoft.com/office/drawing/2014/main" id="{62F00723-874B-4383-B547-D08DFA87BFDD}"/>
                </a:ext>
              </a:extLst>
            </p:cNvPr>
            <p:cNvSpPr/>
            <p:nvPr/>
          </p:nvSpPr>
          <p:spPr>
            <a:xfrm>
              <a:off x="5289489" y="2822287"/>
              <a:ext cx="1608502" cy="1608503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7" name="椭圆 286">
              <a:extLst>
                <a:ext uri="{FF2B5EF4-FFF2-40B4-BE49-F238E27FC236}">
                  <a16:creationId xmlns:a16="http://schemas.microsoft.com/office/drawing/2014/main" id="{8F30E403-CF98-403A-BEBE-BA961B651DE3}"/>
                </a:ext>
              </a:extLst>
            </p:cNvPr>
            <p:cNvSpPr/>
            <p:nvPr/>
          </p:nvSpPr>
          <p:spPr>
            <a:xfrm>
              <a:off x="5289488" y="2821536"/>
              <a:ext cx="1608504" cy="1608504"/>
            </a:xfrm>
            <a:prstGeom prst="ellipse">
              <a:avLst/>
            </a:prstGeom>
            <a:gradFill flip="none" rotWithShape="1">
              <a:gsLst>
                <a:gs pos="22000">
                  <a:schemeClr val="accent2">
                    <a:alpha val="10000"/>
                  </a:schemeClr>
                </a:gs>
                <a:gs pos="100000">
                  <a:srgbClr val="2BA391">
                    <a:alpha val="48000"/>
                  </a:srgbClr>
                </a:gs>
                <a:gs pos="99000">
                  <a:schemeClr val="accent2"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8" name="文本框 287">
              <a:extLst>
                <a:ext uri="{FF2B5EF4-FFF2-40B4-BE49-F238E27FC236}">
                  <a16:creationId xmlns:a16="http://schemas.microsoft.com/office/drawing/2014/main" id="{6C0B89D1-C22D-4BBB-A701-E6B1D04C167B}"/>
                </a:ext>
              </a:extLst>
            </p:cNvPr>
            <p:cNvSpPr txBox="1"/>
            <p:nvPr/>
          </p:nvSpPr>
          <p:spPr>
            <a:xfrm>
              <a:off x="5557712" y="3459125"/>
              <a:ext cx="1077218" cy="430887"/>
            </a:xfrm>
            <a:prstGeom prst="rect">
              <a:avLst/>
            </a:prstGeom>
            <a:effectLst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0" i="0" u="none" strike="noStrike" cap="none" spc="0" normalizeH="0" baseline="0">
                  <a:ln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99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OPPOSans H"/>
                  <a:ea typeface="OPPOSans H"/>
                  <a:cs typeface="阿里巴巴普惠体 Medium" panose="00020600040101010101" pitchFamily="18" charset="-122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0">
                        <a:prstClr val="white"/>
                      </a:gs>
                      <a:gs pos="99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rPr>
                <a:t>核心词</a:t>
              </a:r>
            </a:p>
          </p:txBody>
        </p:sp>
      </p:grpSp>
      <p:sp>
        <p:nvSpPr>
          <p:cNvPr id="289" name="任意多边形: 形状 288">
            <a:extLst>
              <a:ext uri="{FF2B5EF4-FFF2-40B4-BE49-F238E27FC236}">
                <a16:creationId xmlns:a16="http://schemas.microsoft.com/office/drawing/2014/main" id="{0127E340-8379-4244-B878-BE4F71424419}"/>
              </a:ext>
            </a:extLst>
          </p:cNvPr>
          <p:cNvSpPr/>
          <p:nvPr/>
        </p:nvSpPr>
        <p:spPr>
          <a:xfrm>
            <a:off x="4796253" y="4430040"/>
            <a:ext cx="307312" cy="400320"/>
          </a:xfrm>
          <a:custGeom>
            <a:avLst/>
            <a:gdLst>
              <a:gd name="connsiteX0" fmla="*/ 25844 w 180810"/>
              <a:gd name="connsiteY0" fmla="*/ 232643 h 235532"/>
              <a:gd name="connsiteX1" fmla="*/ 30809 w 180810"/>
              <a:gd name="connsiteY1" fmla="*/ 235449 h 235532"/>
              <a:gd name="connsiteX2" fmla="*/ 135586 w 180810"/>
              <a:gd name="connsiteY2" fmla="*/ 235449 h 235532"/>
              <a:gd name="connsiteX3" fmla="*/ 140479 w 180810"/>
              <a:gd name="connsiteY3" fmla="*/ 232931 h 235532"/>
              <a:gd name="connsiteX4" fmla="*/ 168185 w 180810"/>
              <a:gd name="connsiteY4" fmla="*/ 192416 h 235532"/>
              <a:gd name="connsiteX5" fmla="*/ 168185 w 180810"/>
              <a:gd name="connsiteY5" fmla="*/ 186371 h 235532"/>
              <a:gd name="connsiteX6" fmla="*/ 163004 w 180810"/>
              <a:gd name="connsiteY6" fmla="*/ 183205 h 235532"/>
              <a:gd name="connsiteX7" fmla="*/ 67294 w 180810"/>
              <a:gd name="connsiteY7" fmla="*/ 183205 h 235532"/>
              <a:gd name="connsiteX8" fmla="*/ 67294 w 180810"/>
              <a:gd name="connsiteY8" fmla="*/ 171331 h 235532"/>
              <a:gd name="connsiteX9" fmla="*/ 174805 w 180810"/>
              <a:gd name="connsiteY9" fmla="*/ 171331 h 235532"/>
              <a:gd name="connsiteX10" fmla="*/ 179123 w 180810"/>
              <a:gd name="connsiteY10" fmla="*/ 169460 h 235532"/>
              <a:gd name="connsiteX11" fmla="*/ 180706 w 180810"/>
              <a:gd name="connsiteY11" fmla="*/ 164998 h 235532"/>
              <a:gd name="connsiteX12" fmla="*/ 165234 w 180810"/>
              <a:gd name="connsiteY12" fmla="*/ 100232 h 235532"/>
              <a:gd name="connsiteX13" fmla="*/ 87875 w 180810"/>
              <a:gd name="connsiteY13" fmla="*/ 9776 h 235532"/>
              <a:gd name="connsiteX14" fmla="*/ 84421 w 180810"/>
              <a:gd name="connsiteY14" fmla="*/ 8625 h 235532"/>
              <a:gd name="connsiteX15" fmla="*/ 67294 w 180810"/>
              <a:gd name="connsiteY15" fmla="*/ 8625 h 235532"/>
              <a:gd name="connsiteX16" fmla="*/ 67294 w 180810"/>
              <a:gd name="connsiteY16" fmla="*/ 5818 h 235532"/>
              <a:gd name="connsiteX17" fmla="*/ 61465 w 180810"/>
              <a:gd name="connsiteY17" fmla="*/ -83 h 235532"/>
              <a:gd name="connsiteX18" fmla="*/ 55564 w 180810"/>
              <a:gd name="connsiteY18" fmla="*/ 5818 h 235532"/>
              <a:gd name="connsiteX19" fmla="*/ 55564 w 180810"/>
              <a:gd name="connsiteY19" fmla="*/ 182917 h 235532"/>
              <a:gd name="connsiteX20" fmla="*/ 5838 w 180810"/>
              <a:gd name="connsiteY20" fmla="*/ 182917 h 235532"/>
              <a:gd name="connsiteX21" fmla="*/ 729 w 180810"/>
              <a:gd name="connsiteY21" fmla="*/ 185940 h 235532"/>
              <a:gd name="connsiteX22" fmla="*/ 729 w 180810"/>
              <a:gd name="connsiteY22" fmla="*/ 191840 h 235532"/>
              <a:gd name="connsiteX23" fmla="*/ 90106 w 180810"/>
              <a:gd name="connsiteY23" fmla="*/ 137797 h 235532"/>
              <a:gd name="connsiteX24" fmla="*/ 90106 w 180810"/>
              <a:gd name="connsiteY24" fmla="*/ 23881 h 235532"/>
              <a:gd name="connsiteX25" fmla="*/ 157966 w 180810"/>
              <a:gd name="connsiteY25" fmla="*/ 115129 h 235532"/>
              <a:gd name="connsiteX26" fmla="*/ 164227 w 180810"/>
              <a:gd name="connsiteY26" fmla="*/ 137797 h 235532"/>
              <a:gd name="connsiteX27" fmla="*/ 168329 w 180810"/>
              <a:gd name="connsiteY27" fmla="*/ 159889 h 235532"/>
              <a:gd name="connsiteX28" fmla="*/ 90106 w 180810"/>
              <a:gd name="connsiteY28" fmla="*/ 159889 h 235532"/>
              <a:gd name="connsiteX29" fmla="*/ 67438 w 180810"/>
              <a:gd name="connsiteY29" fmla="*/ 20642 h 235532"/>
              <a:gd name="connsiteX30" fmla="*/ 78376 w 180810"/>
              <a:gd name="connsiteY30" fmla="*/ 20642 h 235532"/>
              <a:gd name="connsiteX31" fmla="*/ 78376 w 180810"/>
              <a:gd name="connsiteY31" fmla="*/ 159889 h 235532"/>
              <a:gd name="connsiteX32" fmla="*/ 67438 w 180810"/>
              <a:gd name="connsiteY32" fmla="*/ 159889 h 235532"/>
              <a:gd name="connsiteX33" fmla="*/ 152065 w 180810"/>
              <a:gd name="connsiteY33" fmla="*/ 195006 h 235532"/>
              <a:gd name="connsiteX34" fmla="*/ 132420 w 180810"/>
              <a:gd name="connsiteY34" fmla="*/ 223791 h 235532"/>
              <a:gd name="connsiteX35" fmla="*/ 34119 w 180810"/>
              <a:gd name="connsiteY35" fmla="*/ 223791 h 235532"/>
              <a:gd name="connsiteX36" fmla="*/ 16560 w 180810"/>
              <a:gd name="connsiteY36" fmla="*/ 195006 h 2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80810" h="235532">
                <a:moveTo>
                  <a:pt x="25844" y="232643"/>
                </a:moveTo>
                <a:cubicBezTo>
                  <a:pt x="26909" y="234370"/>
                  <a:pt x="28780" y="235428"/>
                  <a:pt x="30809" y="235449"/>
                </a:cubicBezTo>
                <a:lnTo>
                  <a:pt x="135586" y="235449"/>
                </a:lnTo>
                <a:cubicBezTo>
                  <a:pt x="137529" y="235457"/>
                  <a:pt x="139357" y="234514"/>
                  <a:pt x="140479" y="232931"/>
                </a:cubicBezTo>
                <a:lnTo>
                  <a:pt x="168185" y="192416"/>
                </a:lnTo>
                <a:cubicBezTo>
                  <a:pt x="169329" y="190559"/>
                  <a:pt x="169329" y="188220"/>
                  <a:pt x="168185" y="186371"/>
                </a:cubicBezTo>
                <a:cubicBezTo>
                  <a:pt x="167199" y="184414"/>
                  <a:pt x="165191" y="183190"/>
                  <a:pt x="163004" y="183205"/>
                </a:cubicBezTo>
                <a:lnTo>
                  <a:pt x="67294" y="183205"/>
                </a:lnTo>
                <a:lnTo>
                  <a:pt x="67294" y="171331"/>
                </a:lnTo>
                <a:lnTo>
                  <a:pt x="174805" y="171331"/>
                </a:lnTo>
                <a:cubicBezTo>
                  <a:pt x="176439" y="171324"/>
                  <a:pt x="178000" y="170648"/>
                  <a:pt x="179123" y="169460"/>
                </a:cubicBezTo>
                <a:cubicBezTo>
                  <a:pt x="180260" y="168265"/>
                  <a:pt x="180836" y="166639"/>
                  <a:pt x="180706" y="164998"/>
                </a:cubicBezTo>
                <a:cubicBezTo>
                  <a:pt x="178231" y="142856"/>
                  <a:pt x="173035" y="121102"/>
                  <a:pt x="165234" y="100232"/>
                </a:cubicBezTo>
                <a:cubicBezTo>
                  <a:pt x="148467" y="55256"/>
                  <a:pt x="121697" y="24096"/>
                  <a:pt x="87875" y="9776"/>
                </a:cubicBezTo>
                <a:cubicBezTo>
                  <a:pt x="86882" y="9020"/>
                  <a:pt x="85666" y="8617"/>
                  <a:pt x="84421" y="8625"/>
                </a:cubicBezTo>
                <a:lnTo>
                  <a:pt x="67294" y="8625"/>
                </a:lnTo>
                <a:lnTo>
                  <a:pt x="67294" y="5818"/>
                </a:lnTo>
                <a:cubicBezTo>
                  <a:pt x="67294" y="2587"/>
                  <a:pt x="64696" y="-47"/>
                  <a:pt x="61465" y="-83"/>
                </a:cubicBezTo>
                <a:cubicBezTo>
                  <a:pt x="58205" y="-83"/>
                  <a:pt x="55564" y="2558"/>
                  <a:pt x="55564" y="5818"/>
                </a:cubicBezTo>
                <a:lnTo>
                  <a:pt x="55564" y="182917"/>
                </a:lnTo>
                <a:lnTo>
                  <a:pt x="5838" y="182917"/>
                </a:lnTo>
                <a:cubicBezTo>
                  <a:pt x="3708" y="182917"/>
                  <a:pt x="1750" y="184076"/>
                  <a:pt x="729" y="185940"/>
                </a:cubicBezTo>
                <a:cubicBezTo>
                  <a:pt x="-358" y="187760"/>
                  <a:pt x="-358" y="190020"/>
                  <a:pt x="729" y="191840"/>
                </a:cubicBezTo>
                <a:close/>
                <a:moveTo>
                  <a:pt x="90106" y="137797"/>
                </a:moveTo>
                <a:lnTo>
                  <a:pt x="90106" y="23881"/>
                </a:lnTo>
                <a:cubicBezTo>
                  <a:pt x="127382" y="42879"/>
                  <a:pt x="147676" y="82458"/>
                  <a:pt x="157966" y="115129"/>
                </a:cubicBezTo>
                <a:cubicBezTo>
                  <a:pt x="160629" y="123260"/>
                  <a:pt x="162644" y="130960"/>
                  <a:pt x="164227" y="137797"/>
                </a:cubicBezTo>
                <a:cubicBezTo>
                  <a:pt x="166386" y="147080"/>
                  <a:pt x="167609" y="154852"/>
                  <a:pt x="168329" y="159889"/>
                </a:cubicBezTo>
                <a:lnTo>
                  <a:pt x="90106" y="159889"/>
                </a:lnTo>
                <a:close/>
                <a:moveTo>
                  <a:pt x="67438" y="20642"/>
                </a:moveTo>
                <a:lnTo>
                  <a:pt x="78376" y="20642"/>
                </a:lnTo>
                <a:lnTo>
                  <a:pt x="78376" y="159889"/>
                </a:lnTo>
                <a:lnTo>
                  <a:pt x="67438" y="159889"/>
                </a:lnTo>
                <a:close/>
                <a:moveTo>
                  <a:pt x="152065" y="195006"/>
                </a:moveTo>
                <a:lnTo>
                  <a:pt x="132420" y="223791"/>
                </a:lnTo>
                <a:lnTo>
                  <a:pt x="34119" y="223791"/>
                </a:lnTo>
                <a:lnTo>
                  <a:pt x="16560" y="195006"/>
                </a:lnTo>
                <a:close/>
              </a:path>
            </a:pathLst>
          </a:custGeom>
          <a:solidFill>
            <a:schemeClr val="bg1"/>
          </a:solidFill>
          <a:ln w="718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90" name="组合 289">
            <a:extLst>
              <a:ext uri="{FF2B5EF4-FFF2-40B4-BE49-F238E27FC236}">
                <a16:creationId xmlns:a16="http://schemas.microsoft.com/office/drawing/2014/main" id="{78DA4E9F-02FA-4AAC-9B78-B923E67A7C1A}"/>
              </a:ext>
            </a:extLst>
          </p:cNvPr>
          <p:cNvGrpSpPr/>
          <p:nvPr/>
        </p:nvGrpSpPr>
        <p:grpSpPr>
          <a:xfrm>
            <a:off x="5966457" y="4914911"/>
            <a:ext cx="285761" cy="400038"/>
            <a:chOff x="7419853" y="811905"/>
            <a:chExt cx="168130" cy="235366"/>
          </a:xfrm>
        </p:grpSpPr>
        <p:sp>
          <p:nvSpPr>
            <p:cNvPr id="291" name="任意多边形: 形状 290">
              <a:extLst>
                <a:ext uri="{FF2B5EF4-FFF2-40B4-BE49-F238E27FC236}">
                  <a16:creationId xmlns:a16="http://schemas.microsoft.com/office/drawing/2014/main" id="{60629369-3CEE-4DAB-905E-C51243C7B985}"/>
                </a:ext>
              </a:extLst>
            </p:cNvPr>
            <p:cNvSpPr/>
            <p:nvPr/>
          </p:nvSpPr>
          <p:spPr>
            <a:xfrm>
              <a:off x="7419853" y="811905"/>
              <a:ext cx="168130" cy="235366"/>
            </a:xfrm>
            <a:custGeom>
              <a:avLst/>
              <a:gdLst>
                <a:gd name="connsiteX0" fmla="*/ 148183 w 168130"/>
                <a:gd name="connsiteY0" fmla="*/ 1191 h 235366"/>
                <a:gd name="connsiteX1" fmla="*/ 143289 w 168130"/>
                <a:gd name="connsiteY1" fmla="*/ 39 h 235366"/>
                <a:gd name="connsiteX2" fmla="*/ 2675 w 168130"/>
                <a:gd name="connsiteY2" fmla="*/ 31271 h 235366"/>
                <a:gd name="connsiteX3" fmla="*/ 2675 w 168130"/>
                <a:gd name="connsiteY3" fmla="*/ 31271 h 235366"/>
                <a:gd name="connsiteX4" fmla="*/ 1668 w 168130"/>
                <a:gd name="connsiteY4" fmla="*/ 31271 h 235366"/>
                <a:gd name="connsiteX5" fmla="*/ 1668 w 168130"/>
                <a:gd name="connsiteY5" fmla="*/ 31271 h 235366"/>
                <a:gd name="connsiteX6" fmla="*/ 876 w 168130"/>
                <a:gd name="connsiteY6" fmla="*/ 31703 h 235366"/>
                <a:gd name="connsiteX7" fmla="*/ 876 w 168130"/>
                <a:gd name="connsiteY7" fmla="*/ 31703 h 235366"/>
                <a:gd name="connsiteX8" fmla="*/ 372 w 168130"/>
                <a:gd name="connsiteY8" fmla="*/ 32135 h 235366"/>
                <a:gd name="connsiteX9" fmla="*/ 372 w 168130"/>
                <a:gd name="connsiteY9" fmla="*/ 32135 h 235366"/>
                <a:gd name="connsiteX10" fmla="*/ -59 w 168130"/>
                <a:gd name="connsiteY10" fmla="*/ 32638 h 235366"/>
                <a:gd name="connsiteX11" fmla="*/ -59 w 168130"/>
                <a:gd name="connsiteY11" fmla="*/ 32998 h 235366"/>
                <a:gd name="connsiteX12" fmla="*/ -59 w 168130"/>
                <a:gd name="connsiteY12" fmla="*/ 33574 h 235366"/>
                <a:gd name="connsiteX13" fmla="*/ -59 w 168130"/>
                <a:gd name="connsiteY13" fmla="*/ 34005 h 235366"/>
                <a:gd name="connsiteX14" fmla="*/ -59 w 168130"/>
                <a:gd name="connsiteY14" fmla="*/ 34581 h 235366"/>
                <a:gd name="connsiteX15" fmla="*/ -59 w 168130"/>
                <a:gd name="connsiteY15" fmla="*/ 35013 h 235366"/>
                <a:gd name="connsiteX16" fmla="*/ -59 w 168130"/>
                <a:gd name="connsiteY16" fmla="*/ 35804 h 235366"/>
                <a:gd name="connsiteX17" fmla="*/ -59 w 168130"/>
                <a:gd name="connsiteY17" fmla="*/ 35804 h 235366"/>
                <a:gd name="connsiteX18" fmla="*/ -59 w 168130"/>
                <a:gd name="connsiteY18" fmla="*/ 229383 h 235366"/>
                <a:gd name="connsiteX19" fmla="*/ 5841 w 168130"/>
                <a:gd name="connsiteY19" fmla="*/ 235284 h 235366"/>
                <a:gd name="connsiteX20" fmla="*/ 162215 w 168130"/>
                <a:gd name="connsiteY20" fmla="*/ 235284 h 235366"/>
                <a:gd name="connsiteX21" fmla="*/ 168044 w 168130"/>
                <a:gd name="connsiteY21" fmla="*/ 229455 h 235366"/>
                <a:gd name="connsiteX22" fmla="*/ 168044 w 168130"/>
                <a:gd name="connsiteY22" fmla="*/ 229383 h 235366"/>
                <a:gd name="connsiteX23" fmla="*/ 168044 w 168130"/>
                <a:gd name="connsiteY23" fmla="*/ 37028 h 235366"/>
                <a:gd name="connsiteX24" fmla="*/ 162215 w 168130"/>
                <a:gd name="connsiteY24" fmla="*/ 31127 h 235366"/>
                <a:gd name="connsiteX25" fmla="*/ 152428 w 168130"/>
                <a:gd name="connsiteY25" fmla="*/ 31127 h 235366"/>
                <a:gd name="connsiteX26" fmla="*/ 152428 w 168130"/>
                <a:gd name="connsiteY26" fmla="*/ 5796 h 235366"/>
                <a:gd name="connsiteX27" fmla="*/ 148183 w 168130"/>
                <a:gd name="connsiteY27" fmla="*/ 1191 h 235366"/>
                <a:gd name="connsiteX28" fmla="*/ 139044 w 168130"/>
                <a:gd name="connsiteY28" fmla="*/ 31127 h 235366"/>
                <a:gd name="connsiteX29" fmla="*/ 57295 w 168130"/>
                <a:gd name="connsiteY29" fmla="*/ 31127 h 235366"/>
                <a:gd name="connsiteX30" fmla="*/ 139044 w 168130"/>
                <a:gd name="connsiteY30" fmla="*/ 13065 h 235366"/>
                <a:gd name="connsiteX31" fmla="*/ 154659 w 168130"/>
                <a:gd name="connsiteY31" fmla="*/ 223698 h 235366"/>
                <a:gd name="connsiteX32" fmla="*/ 9512 w 168130"/>
                <a:gd name="connsiteY32" fmla="*/ 223698 h 235366"/>
                <a:gd name="connsiteX33" fmla="*/ 9512 w 168130"/>
                <a:gd name="connsiteY33" fmla="*/ 42857 h 235366"/>
                <a:gd name="connsiteX34" fmla="*/ 154156 w 168130"/>
                <a:gd name="connsiteY34" fmla="*/ 42857 h 23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130" h="235366">
                  <a:moveTo>
                    <a:pt x="148183" y="1191"/>
                  </a:moveTo>
                  <a:cubicBezTo>
                    <a:pt x="146801" y="104"/>
                    <a:pt x="145009" y="-313"/>
                    <a:pt x="143289" y="39"/>
                  </a:cubicBezTo>
                  <a:lnTo>
                    <a:pt x="2675" y="31271"/>
                  </a:lnTo>
                  <a:lnTo>
                    <a:pt x="2675" y="31271"/>
                  </a:lnTo>
                  <a:lnTo>
                    <a:pt x="1668" y="31271"/>
                  </a:lnTo>
                  <a:lnTo>
                    <a:pt x="1668" y="31271"/>
                  </a:lnTo>
                  <a:cubicBezTo>
                    <a:pt x="1380" y="31372"/>
                    <a:pt x="1114" y="31516"/>
                    <a:pt x="876" y="31703"/>
                  </a:cubicBezTo>
                  <a:lnTo>
                    <a:pt x="876" y="31703"/>
                  </a:lnTo>
                  <a:lnTo>
                    <a:pt x="372" y="32135"/>
                  </a:lnTo>
                  <a:lnTo>
                    <a:pt x="372" y="32135"/>
                  </a:lnTo>
                  <a:lnTo>
                    <a:pt x="-59" y="32638"/>
                  </a:lnTo>
                  <a:lnTo>
                    <a:pt x="-59" y="32998"/>
                  </a:lnTo>
                  <a:lnTo>
                    <a:pt x="-59" y="33574"/>
                  </a:lnTo>
                  <a:lnTo>
                    <a:pt x="-59" y="34005"/>
                  </a:lnTo>
                  <a:lnTo>
                    <a:pt x="-59" y="34581"/>
                  </a:lnTo>
                  <a:cubicBezTo>
                    <a:pt x="-59" y="34581"/>
                    <a:pt x="-59" y="34581"/>
                    <a:pt x="-59" y="35013"/>
                  </a:cubicBezTo>
                  <a:cubicBezTo>
                    <a:pt x="-95" y="35272"/>
                    <a:pt x="-95" y="35538"/>
                    <a:pt x="-59" y="35804"/>
                  </a:cubicBezTo>
                  <a:cubicBezTo>
                    <a:pt x="-59" y="35804"/>
                    <a:pt x="-59" y="35804"/>
                    <a:pt x="-59" y="35804"/>
                  </a:cubicBezTo>
                  <a:lnTo>
                    <a:pt x="-59" y="229383"/>
                  </a:lnTo>
                  <a:cubicBezTo>
                    <a:pt x="-59" y="232643"/>
                    <a:pt x="2582" y="235284"/>
                    <a:pt x="5841" y="235284"/>
                  </a:cubicBezTo>
                  <a:lnTo>
                    <a:pt x="162215" y="235284"/>
                  </a:lnTo>
                  <a:cubicBezTo>
                    <a:pt x="165432" y="235284"/>
                    <a:pt x="168044" y="232671"/>
                    <a:pt x="168044" y="229455"/>
                  </a:cubicBezTo>
                  <a:cubicBezTo>
                    <a:pt x="168044" y="229433"/>
                    <a:pt x="168044" y="229404"/>
                    <a:pt x="168044" y="229383"/>
                  </a:cubicBezTo>
                  <a:lnTo>
                    <a:pt x="168044" y="37028"/>
                  </a:lnTo>
                  <a:cubicBezTo>
                    <a:pt x="168044" y="33797"/>
                    <a:pt x="165447" y="31170"/>
                    <a:pt x="162215" y="31127"/>
                  </a:cubicBezTo>
                  <a:lnTo>
                    <a:pt x="152428" y="31127"/>
                  </a:lnTo>
                  <a:lnTo>
                    <a:pt x="152428" y="5796"/>
                  </a:lnTo>
                  <a:cubicBezTo>
                    <a:pt x="152025" y="3565"/>
                    <a:pt x="150370" y="1773"/>
                    <a:pt x="148183" y="1191"/>
                  </a:cubicBezTo>
                  <a:close/>
                  <a:moveTo>
                    <a:pt x="139044" y="31127"/>
                  </a:moveTo>
                  <a:lnTo>
                    <a:pt x="57295" y="31127"/>
                  </a:lnTo>
                  <a:lnTo>
                    <a:pt x="139044" y="13065"/>
                  </a:lnTo>
                  <a:close/>
                  <a:moveTo>
                    <a:pt x="154659" y="223698"/>
                  </a:moveTo>
                  <a:lnTo>
                    <a:pt x="9512" y="223698"/>
                  </a:lnTo>
                  <a:lnTo>
                    <a:pt x="9512" y="42857"/>
                  </a:lnTo>
                  <a:lnTo>
                    <a:pt x="154156" y="42857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2" name="任意多边形: 形状 291">
              <a:extLst>
                <a:ext uri="{FF2B5EF4-FFF2-40B4-BE49-F238E27FC236}">
                  <a16:creationId xmlns:a16="http://schemas.microsoft.com/office/drawing/2014/main" id="{10A28CEF-2E37-4ECF-87B0-ECF0A4EEDE25}"/>
                </a:ext>
              </a:extLst>
            </p:cNvPr>
            <p:cNvSpPr/>
            <p:nvPr/>
          </p:nvSpPr>
          <p:spPr>
            <a:xfrm>
              <a:off x="7458668" y="976245"/>
              <a:ext cx="17523" cy="31519"/>
            </a:xfrm>
            <a:custGeom>
              <a:avLst/>
              <a:gdLst>
                <a:gd name="connsiteX0" fmla="*/ -86 w 17523"/>
                <a:gd name="connsiteY0" fmla="*/ 31436 h 31519"/>
                <a:gd name="connsiteX1" fmla="*/ 6174 w 17523"/>
                <a:gd name="connsiteY1" fmla="*/ 31436 h 31519"/>
                <a:gd name="connsiteX2" fmla="*/ 6174 w 17523"/>
                <a:gd name="connsiteY2" fmla="*/ 18843 h 31519"/>
                <a:gd name="connsiteX3" fmla="*/ 8765 w 17523"/>
                <a:gd name="connsiteY3" fmla="*/ 18843 h 31519"/>
                <a:gd name="connsiteX4" fmla="*/ 17400 w 17523"/>
                <a:gd name="connsiteY4" fmla="*/ 8553 h 31519"/>
                <a:gd name="connsiteX5" fmla="*/ 8765 w 17523"/>
                <a:gd name="connsiteY5" fmla="*/ -83 h 31519"/>
                <a:gd name="connsiteX6" fmla="*/ -14 w 17523"/>
                <a:gd name="connsiteY6" fmla="*/ -83 h 31519"/>
                <a:gd name="connsiteX7" fmla="*/ 6174 w 17523"/>
                <a:gd name="connsiteY7" fmla="*/ 6250 h 31519"/>
                <a:gd name="connsiteX8" fmla="*/ 8693 w 17523"/>
                <a:gd name="connsiteY8" fmla="*/ 6250 h 31519"/>
                <a:gd name="connsiteX9" fmla="*/ 11859 w 17523"/>
                <a:gd name="connsiteY9" fmla="*/ 9416 h 31519"/>
                <a:gd name="connsiteX10" fmla="*/ 8693 w 17523"/>
                <a:gd name="connsiteY10" fmla="*/ 12510 h 31519"/>
                <a:gd name="connsiteX11" fmla="*/ 6174 w 17523"/>
                <a:gd name="connsiteY11" fmla="*/ 12510 h 3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23" h="31519">
                  <a:moveTo>
                    <a:pt x="-86" y="31436"/>
                  </a:moveTo>
                  <a:lnTo>
                    <a:pt x="6174" y="31436"/>
                  </a:lnTo>
                  <a:lnTo>
                    <a:pt x="6174" y="18843"/>
                  </a:lnTo>
                  <a:lnTo>
                    <a:pt x="8765" y="18843"/>
                  </a:lnTo>
                  <a:cubicBezTo>
                    <a:pt x="13989" y="18390"/>
                    <a:pt x="17861" y="13777"/>
                    <a:pt x="17400" y="8553"/>
                  </a:cubicBezTo>
                  <a:cubicBezTo>
                    <a:pt x="17005" y="3961"/>
                    <a:pt x="13356" y="320"/>
                    <a:pt x="8765" y="-83"/>
                  </a:cubicBezTo>
                  <a:lnTo>
                    <a:pt x="-14" y="-83"/>
                  </a:lnTo>
                  <a:close/>
                  <a:moveTo>
                    <a:pt x="6174" y="6250"/>
                  </a:moveTo>
                  <a:lnTo>
                    <a:pt x="8693" y="6250"/>
                  </a:lnTo>
                  <a:cubicBezTo>
                    <a:pt x="10442" y="6250"/>
                    <a:pt x="11859" y="7667"/>
                    <a:pt x="11859" y="9416"/>
                  </a:cubicBezTo>
                  <a:cubicBezTo>
                    <a:pt x="11823" y="11136"/>
                    <a:pt x="10413" y="12510"/>
                    <a:pt x="8693" y="12510"/>
                  </a:cubicBezTo>
                  <a:lnTo>
                    <a:pt x="6174" y="12510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3" name="任意多边形: 形状 292">
              <a:extLst>
                <a:ext uri="{FF2B5EF4-FFF2-40B4-BE49-F238E27FC236}">
                  <a16:creationId xmlns:a16="http://schemas.microsoft.com/office/drawing/2014/main" id="{D74175AD-B52F-4E44-A929-DF952141E31A}"/>
                </a:ext>
              </a:extLst>
            </p:cNvPr>
            <p:cNvSpPr/>
            <p:nvPr/>
          </p:nvSpPr>
          <p:spPr>
            <a:xfrm>
              <a:off x="7475579" y="976605"/>
              <a:ext cx="29504" cy="31519"/>
            </a:xfrm>
            <a:custGeom>
              <a:avLst/>
              <a:gdLst>
                <a:gd name="connsiteX0" fmla="*/ 11356 w 29504"/>
                <a:gd name="connsiteY0" fmla="*/ -83 h 31519"/>
                <a:gd name="connsiteX1" fmla="*/ -86 w 29504"/>
                <a:gd name="connsiteY1" fmla="*/ 31436 h 31519"/>
                <a:gd name="connsiteX2" fmla="*/ 6606 w 29504"/>
                <a:gd name="connsiteY2" fmla="*/ 31436 h 31519"/>
                <a:gd name="connsiteX3" fmla="*/ 9844 w 29504"/>
                <a:gd name="connsiteY3" fmla="*/ 22657 h 31519"/>
                <a:gd name="connsiteX4" fmla="*/ 19487 w 29504"/>
                <a:gd name="connsiteY4" fmla="*/ 22657 h 31519"/>
                <a:gd name="connsiteX5" fmla="*/ 22726 w 29504"/>
                <a:gd name="connsiteY5" fmla="*/ 31436 h 31519"/>
                <a:gd name="connsiteX6" fmla="*/ 29418 w 29504"/>
                <a:gd name="connsiteY6" fmla="*/ 31436 h 31519"/>
                <a:gd name="connsiteX7" fmla="*/ 18120 w 29504"/>
                <a:gd name="connsiteY7" fmla="*/ -83 h 31519"/>
                <a:gd name="connsiteX8" fmla="*/ 12147 w 29504"/>
                <a:gd name="connsiteY8" fmla="*/ 16325 h 31519"/>
                <a:gd name="connsiteX9" fmla="*/ 14666 w 29504"/>
                <a:gd name="connsiteY9" fmla="*/ 9128 h 31519"/>
                <a:gd name="connsiteX10" fmla="*/ 17257 w 29504"/>
                <a:gd name="connsiteY10" fmla="*/ 16325 h 3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04" h="31519">
                  <a:moveTo>
                    <a:pt x="11356" y="-83"/>
                  </a:moveTo>
                  <a:lnTo>
                    <a:pt x="-86" y="31436"/>
                  </a:lnTo>
                  <a:lnTo>
                    <a:pt x="6606" y="31436"/>
                  </a:lnTo>
                  <a:lnTo>
                    <a:pt x="9844" y="22657"/>
                  </a:lnTo>
                  <a:lnTo>
                    <a:pt x="19487" y="22657"/>
                  </a:lnTo>
                  <a:lnTo>
                    <a:pt x="22726" y="31436"/>
                  </a:lnTo>
                  <a:lnTo>
                    <a:pt x="29418" y="31436"/>
                  </a:lnTo>
                  <a:lnTo>
                    <a:pt x="18120" y="-83"/>
                  </a:lnTo>
                  <a:close/>
                  <a:moveTo>
                    <a:pt x="12147" y="16325"/>
                  </a:moveTo>
                  <a:lnTo>
                    <a:pt x="14666" y="9128"/>
                  </a:lnTo>
                  <a:lnTo>
                    <a:pt x="17257" y="16325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4" name="任意多边形: 形状 293">
              <a:extLst>
                <a:ext uri="{FF2B5EF4-FFF2-40B4-BE49-F238E27FC236}">
                  <a16:creationId xmlns:a16="http://schemas.microsoft.com/office/drawing/2014/main" id="{2E831446-A4F0-49B0-959F-2BFEBB5172FC}"/>
                </a:ext>
              </a:extLst>
            </p:cNvPr>
            <p:cNvSpPr/>
            <p:nvPr/>
          </p:nvSpPr>
          <p:spPr>
            <a:xfrm>
              <a:off x="7507002" y="976098"/>
              <a:ext cx="20607" cy="31522"/>
            </a:xfrm>
            <a:custGeom>
              <a:avLst/>
              <a:gdLst>
                <a:gd name="connsiteX0" fmla="*/ 20520 w 20607"/>
                <a:gd name="connsiteY0" fmla="*/ 22012 h 31522"/>
                <a:gd name="connsiteX1" fmla="*/ 11668 w 20607"/>
                <a:gd name="connsiteY1" fmla="*/ 12873 h 31522"/>
                <a:gd name="connsiteX2" fmla="*/ 11380 w 20607"/>
                <a:gd name="connsiteY2" fmla="*/ 12873 h 31522"/>
                <a:gd name="connsiteX3" fmla="*/ 7207 w 20607"/>
                <a:gd name="connsiteY3" fmla="*/ 11434 h 31522"/>
                <a:gd name="connsiteX4" fmla="*/ 6415 w 20607"/>
                <a:gd name="connsiteY4" fmla="*/ 9419 h 31522"/>
                <a:gd name="connsiteX5" fmla="*/ 9581 w 20607"/>
                <a:gd name="connsiteY5" fmla="*/ 6253 h 31522"/>
                <a:gd name="connsiteX6" fmla="*/ 14762 w 20607"/>
                <a:gd name="connsiteY6" fmla="*/ 7764 h 31522"/>
                <a:gd name="connsiteX7" fmla="*/ 19296 w 20607"/>
                <a:gd name="connsiteY7" fmla="*/ 3230 h 31522"/>
                <a:gd name="connsiteX8" fmla="*/ 9581 w 20607"/>
                <a:gd name="connsiteY8" fmla="*/ -80 h 31522"/>
                <a:gd name="connsiteX9" fmla="*/ -83 w 20607"/>
                <a:gd name="connsiteY9" fmla="*/ 9102 h 31522"/>
                <a:gd name="connsiteX10" fmla="*/ 7350 w 20607"/>
                <a:gd name="connsiteY10" fmla="*/ 18558 h 31522"/>
                <a:gd name="connsiteX11" fmla="*/ 12963 w 20607"/>
                <a:gd name="connsiteY11" fmla="*/ 19565 h 31522"/>
                <a:gd name="connsiteX12" fmla="*/ 14187 w 20607"/>
                <a:gd name="connsiteY12" fmla="*/ 22012 h 31522"/>
                <a:gd name="connsiteX13" fmla="*/ 11021 w 20607"/>
                <a:gd name="connsiteY13" fmla="*/ 25179 h 31522"/>
                <a:gd name="connsiteX14" fmla="*/ 4616 w 20607"/>
                <a:gd name="connsiteY14" fmla="*/ 22660 h 31522"/>
                <a:gd name="connsiteX15" fmla="*/ 154 w 20607"/>
                <a:gd name="connsiteY15" fmla="*/ 27050 h 31522"/>
                <a:gd name="connsiteX16" fmla="*/ 11021 w 20607"/>
                <a:gd name="connsiteY16" fmla="*/ 31439 h 31522"/>
                <a:gd name="connsiteX17" fmla="*/ 20520 w 20607"/>
                <a:gd name="connsiteY17" fmla="*/ 22012 h 3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607" h="31522">
                  <a:moveTo>
                    <a:pt x="20520" y="22012"/>
                  </a:moveTo>
                  <a:cubicBezTo>
                    <a:pt x="20599" y="17047"/>
                    <a:pt x="16641" y="12953"/>
                    <a:pt x="11668" y="12873"/>
                  </a:cubicBezTo>
                  <a:cubicBezTo>
                    <a:pt x="11575" y="12873"/>
                    <a:pt x="11474" y="12873"/>
                    <a:pt x="11380" y="12873"/>
                  </a:cubicBezTo>
                  <a:cubicBezTo>
                    <a:pt x="9855" y="12981"/>
                    <a:pt x="8343" y="12463"/>
                    <a:pt x="7207" y="11434"/>
                  </a:cubicBezTo>
                  <a:cubicBezTo>
                    <a:pt x="6710" y="10880"/>
                    <a:pt x="6429" y="10167"/>
                    <a:pt x="6415" y="9419"/>
                  </a:cubicBezTo>
                  <a:cubicBezTo>
                    <a:pt x="6415" y="7670"/>
                    <a:pt x="7833" y="6253"/>
                    <a:pt x="9581" y="6253"/>
                  </a:cubicBezTo>
                  <a:cubicBezTo>
                    <a:pt x="11416" y="6246"/>
                    <a:pt x="13215" y="6771"/>
                    <a:pt x="14762" y="7764"/>
                  </a:cubicBezTo>
                  <a:lnTo>
                    <a:pt x="19296" y="3230"/>
                  </a:lnTo>
                  <a:cubicBezTo>
                    <a:pt x="16518" y="1072"/>
                    <a:pt x="13100" y="-95"/>
                    <a:pt x="9581" y="-80"/>
                  </a:cubicBezTo>
                  <a:cubicBezTo>
                    <a:pt x="4378" y="-210"/>
                    <a:pt x="53" y="3899"/>
                    <a:pt x="-83" y="9102"/>
                  </a:cubicBezTo>
                  <a:cubicBezTo>
                    <a:pt x="-199" y="13629"/>
                    <a:pt x="2925" y="17601"/>
                    <a:pt x="7350" y="18558"/>
                  </a:cubicBezTo>
                  <a:cubicBezTo>
                    <a:pt x="9257" y="18673"/>
                    <a:pt x="11136" y="19012"/>
                    <a:pt x="12963" y="19565"/>
                  </a:cubicBezTo>
                  <a:cubicBezTo>
                    <a:pt x="13777" y="20105"/>
                    <a:pt x="14244" y="21034"/>
                    <a:pt x="14187" y="22012"/>
                  </a:cubicBezTo>
                  <a:cubicBezTo>
                    <a:pt x="14187" y="23761"/>
                    <a:pt x="12769" y="25179"/>
                    <a:pt x="11021" y="25179"/>
                  </a:cubicBezTo>
                  <a:cubicBezTo>
                    <a:pt x="8639" y="25193"/>
                    <a:pt x="6350" y="24286"/>
                    <a:pt x="4616" y="22660"/>
                  </a:cubicBezTo>
                  <a:lnTo>
                    <a:pt x="154" y="27050"/>
                  </a:lnTo>
                  <a:cubicBezTo>
                    <a:pt x="3061" y="29885"/>
                    <a:pt x="6962" y="31461"/>
                    <a:pt x="11021" y="31439"/>
                  </a:cubicBezTo>
                  <a:cubicBezTo>
                    <a:pt x="16238" y="31439"/>
                    <a:pt x="20484" y="27229"/>
                    <a:pt x="20520" y="22012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B0153406-A146-4562-AAAA-A58E8498841D}"/>
                </a:ext>
              </a:extLst>
            </p:cNvPr>
            <p:cNvSpPr/>
            <p:nvPr/>
          </p:nvSpPr>
          <p:spPr>
            <a:xfrm>
              <a:off x="7529694" y="976245"/>
              <a:ext cx="20294" cy="31519"/>
            </a:xfrm>
            <a:custGeom>
              <a:avLst/>
              <a:gdLst>
                <a:gd name="connsiteX0" fmla="*/ 9341 w 20294"/>
                <a:gd name="connsiteY0" fmla="*/ 6250 h 31519"/>
                <a:gd name="connsiteX1" fmla="*/ 14522 w 20294"/>
                <a:gd name="connsiteY1" fmla="*/ 7761 h 31519"/>
                <a:gd name="connsiteX2" fmla="*/ 19056 w 20294"/>
                <a:gd name="connsiteY2" fmla="*/ 3227 h 31519"/>
                <a:gd name="connsiteX3" fmla="*/ 9341 w 20294"/>
                <a:gd name="connsiteY3" fmla="*/ -83 h 31519"/>
                <a:gd name="connsiteX4" fmla="*/ -86 w 20294"/>
                <a:gd name="connsiteY4" fmla="*/ 9416 h 31519"/>
                <a:gd name="connsiteX5" fmla="*/ 7110 w 20294"/>
                <a:gd name="connsiteY5" fmla="*/ 18555 h 31519"/>
                <a:gd name="connsiteX6" fmla="*/ 12651 w 20294"/>
                <a:gd name="connsiteY6" fmla="*/ 19563 h 31519"/>
                <a:gd name="connsiteX7" fmla="*/ 13874 w 20294"/>
                <a:gd name="connsiteY7" fmla="*/ 22010 h 31519"/>
                <a:gd name="connsiteX8" fmla="*/ 10780 w 20294"/>
                <a:gd name="connsiteY8" fmla="*/ 25176 h 31519"/>
                <a:gd name="connsiteX9" fmla="*/ 4304 w 20294"/>
                <a:gd name="connsiteY9" fmla="*/ 22657 h 31519"/>
                <a:gd name="connsiteX10" fmla="*/ -86 w 20294"/>
                <a:gd name="connsiteY10" fmla="*/ 27047 h 31519"/>
                <a:gd name="connsiteX11" fmla="*/ 10780 w 20294"/>
                <a:gd name="connsiteY11" fmla="*/ 31437 h 31519"/>
                <a:gd name="connsiteX12" fmla="*/ 20207 w 20294"/>
                <a:gd name="connsiteY12" fmla="*/ 22010 h 31519"/>
                <a:gd name="connsiteX13" fmla="*/ 11356 w 20294"/>
                <a:gd name="connsiteY13" fmla="*/ 12870 h 31519"/>
                <a:gd name="connsiteX14" fmla="*/ 11140 w 20294"/>
                <a:gd name="connsiteY14" fmla="*/ 12870 h 31519"/>
                <a:gd name="connsiteX15" fmla="*/ 6894 w 20294"/>
                <a:gd name="connsiteY15" fmla="*/ 11431 h 31519"/>
                <a:gd name="connsiteX16" fmla="*/ 6174 w 20294"/>
                <a:gd name="connsiteY16" fmla="*/ 9416 h 31519"/>
                <a:gd name="connsiteX17" fmla="*/ 9341 w 20294"/>
                <a:gd name="connsiteY17" fmla="*/ 6250 h 3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294" h="31519">
                  <a:moveTo>
                    <a:pt x="9341" y="6250"/>
                  </a:moveTo>
                  <a:cubicBezTo>
                    <a:pt x="11176" y="6264"/>
                    <a:pt x="12968" y="6790"/>
                    <a:pt x="14522" y="7761"/>
                  </a:cubicBezTo>
                  <a:lnTo>
                    <a:pt x="19056" y="3227"/>
                  </a:lnTo>
                  <a:cubicBezTo>
                    <a:pt x="16278" y="1068"/>
                    <a:pt x="12860" y="-97"/>
                    <a:pt x="9341" y="-83"/>
                  </a:cubicBezTo>
                  <a:cubicBezTo>
                    <a:pt x="4124" y="-47"/>
                    <a:pt x="-86" y="4199"/>
                    <a:pt x="-86" y="9416"/>
                  </a:cubicBezTo>
                  <a:cubicBezTo>
                    <a:pt x="-101" y="13763"/>
                    <a:pt x="2879" y="17555"/>
                    <a:pt x="7110" y="18555"/>
                  </a:cubicBezTo>
                  <a:cubicBezTo>
                    <a:pt x="8988" y="18678"/>
                    <a:pt x="10852" y="19016"/>
                    <a:pt x="12651" y="19563"/>
                  </a:cubicBezTo>
                  <a:cubicBezTo>
                    <a:pt x="13464" y="20102"/>
                    <a:pt x="13932" y="21031"/>
                    <a:pt x="13874" y="22010"/>
                  </a:cubicBezTo>
                  <a:cubicBezTo>
                    <a:pt x="13874" y="23729"/>
                    <a:pt x="12500" y="25140"/>
                    <a:pt x="10780" y="25176"/>
                  </a:cubicBezTo>
                  <a:cubicBezTo>
                    <a:pt x="8376" y="25190"/>
                    <a:pt x="6059" y="24290"/>
                    <a:pt x="4304" y="22657"/>
                  </a:cubicBezTo>
                  <a:lnTo>
                    <a:pt x="-86" y="27047"/>
                  </a:lnTo>
                  <a:cubicBezTo>
                    <a:pt x="2821" y="29875"/>
                    <a:pt x="6721" y="31458"/>
                    <a:pt x="10780" y="31437"/>
                  </a:cubicBezTo>
                  <a:cubicBezTo>
                    <a:pt x="15983" y="31437"/>
                    <a:pt x="20207" y="27212"/>
                    <a:pt x="20207" y="22010"/>
                  </a:cubicBezTo>
                  <a:cubicBezTo>
                    <a:pt x="20286" y="17044"/>
                    <a:pt x="16321" y="12949"/>
                    <a:pt x="11356" y="12870"/>
                  </a:cubicBezTo>
                  <a:cubicBezTo>
                    <a:pt x="11284" y="12870"/>
                    <a:pt x="11212" y="12870"/>
                    <a:pt x="11140" y="12870"/>
                  </a:cubicBezTo>
                  <a:cubicBezTo>
                    <a:pt x="9585" y="12985"/>
                    <a:pt x="8060" y="12467"/>
                    <a:pt x="6894" y="11431"/>
                  </a:cubicBezTo>
                  <a:cubicBezTo>
                    <a:pt x="6448" y="10855"/>
                    <a:pt x="6196" y="10150"/>
                    <a:pt x="6174" y="9416"/>
                  </a:cubicBezTo>
                  <a:cubicBezTo>
                    <a:pt x="6174" y="7667"/>
                    <a:pt x="7592" y="6250"/>
                    <a:pt x="9341" y="6250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6" name="任意多边形: 形状 295">
              <a:extLst>
                <a:ext uri="{FF2B5EF4-FFF2-40B4-BE49-F238E27FC236}">
                  <a16:creationId xmlns:a16="http://schemas.microsoft.com/office/drawing/2014/main" id="{14EFB3D0-1F85-4A5D-B0B1-B5E2213597C5}"/>
                </a:ext>
              </a:extLst>
            </p:cNvPr>
            <p:cNvSpPr/>
            <p:nvPr/>
          </p:nvSpPr>
          <p:spPr>
            <a:xfrm>
              <a:off x="7461186" y="873411"/>
              <a:ext cx="81605" cy="81605"/>
            </a:xfrm>
            <a:custGeom>
              <a:avLst/>
              <a:gdLst>
                <a:gd name="connsiteX0" fmla="*/ 40644 w 81605"/>
                <a:gd name="connsiteY0" fmla="*/ 81522 h 81605"/>
                <a:gd name="connsiteX1" fmla="*/ 81519 w 81605"/>
                <a:gd name="connsiteY1" fmla="*/ 40792 h 81605"/>
                <a:gd name="connsiteX2" fmla="*/ 40788 w 81605"/>
                <a:gd name="connsiteY2" fmla="*/ -83 h 81605"/>
                <a:gd name="connsiteX3" fmla="*/ -86 w 81605"/>
                <a:gd name="connsiteY3" fmla="*/ 40648 h 81605"/>
                <a:gd name="connsiteX4" fmla="*/ -86 w 81605"/>
                <a:gd name="connsiteY4" fmla="*/ 40792 h 81605"/>
                <a:gd name="connsiteX5" fmla="*/ 40644 w 81605"/>
                <a:gd name="connsiteY5" fmla="*/ 81522 h 81605"/>
                <a:gd name="connsiteX6" fmla="*/ 40644 w 81605"/>
                <a:gd name="connsiteY6" fmla="*/ 11719 h 81605"/>
                <a:gd name="connsiteX7" fmla="*/ 69429 w 81605"/>
                <a:gd name="connsiteY7" fmla="*/ 40504 h 81605"/>
                <a:gd name="connsiteX8" fmla="*/ 40644 w 81605"/>
                <a:gd name="connsiteY8" fmla="*/ 69289 h 81605"/>
                <a:gd name="connsiteX9" fmla="*/ 11859 w 81605"/>
                <a:gd name="connsiteY9" fmla="*/ 40504 h 81605"/>
                <a:gd name="connsiteX10" fmla="*/ 40428 w 81605"/>
                <a:gd name="connsiteY10" fmla="*/ 11503 h 81605"/>
                <a:gd name="connsiteX11" fmla="*/ 40644 w 81605"/>
                <a:gd name="connsiteY11" fmla="*/ 11503 h 8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05" h="81605">
                  <a:moveTo>
                    <a:pt x="40644" y="81522"/>
                  </a:moveTo>
                  <a:cubicBezTo>
                    <a:pt x="63176" y="81558"/>
                    <a:pt x="81476" y="63323"/>
                    <a:pt x="81519" y="40792"/>
                  </a:cubicBezTo>
                  <a:cubicBezTo>
                    <a:pt x="81562" y="18260"/>
                    <a:pt x="63320" y="-39"/>
                    <a:pt x="40788" y="-83"/>
                  </a:cubicBezTo>
                  <a:cubicBezTo>
                    <a:pt x="18257" y="-119"/>
                    <a:pt x="-43" y="18117"/>
                    <a:pt x="-86" y="40648"/>
                  </a:cubicBezTo>
                  <a:cubicBezTo>
                    <a:pt x="-86" y="40698"/>
                    <a:pt x="-86" y="40741"/>
                    <a:pt x="-86" y="40792"/>
                  </a:cubicBezTo>
                  <a:cubicBezTo>
                    <a:pt x="-50" y="63273"/>
                    <a:pt x="18163" y="81479"/>
                    <a:pt x="40644" y="81522"/>
                  </a:cubicBezTo>
                  <a:close/>
                  <a:moveTo>
                    <a:pt x="40644" y="11719"/>
                  </a:moveTo>
                  <a:cubicBezTo>
                    <a:pt x="56541" y="11719"/>
                    <a:pt x="69429" y="24607"/>
                    <a:pt x="69429" y="40504"/>
                  </a:cubicBezTo>
                  <a:cubicBezTo>
                    <a:pt x="69429" y="56400"/>
                    <a:pt x="56541" y="69289"/>
                    <a:pt x="40644" y="69289"/>
                  </a:cubicBezTo>
                  <a:cubicBezTo>
                    <a:pt x="24748" y="69289"/>
                    <a:pt x="11859" y="56400"/>
                    <a:pt x="11859" y="40504"/>
                  </a:cubicBezTo>
                  <a:cubicBezTo>
                    <a:pt x="11737" y="24607"/>
                    <a:pt x="24532" y="11625"/>
                    <a:pt x="40428" y="11503"/>
                  </a:cubicBezTo>
                  <a:cubicBezTo>
                    <a:pt x="40500" y="11503"/>
                    <a:pt x="40572" y="11503"/>
                    <a:pt x="40644" y="11503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7" name="组合 296">
            <a:extLst>
              <a:ext uri="{FF2B5EF4-FFF2-40B4-BE49-F238E27FC236}">
                <a16:creationId xmlns:a16="http://schemas.microsoft.com/office/drawing/2014/main" id="{75F6EA1F-DAAF-45E8-B7FF-FA738D84F51D}"/>
              </a:ext>
            </a:extLst>
          </p:cNvPr>
          <p:cNvGrpSpPr/>
          <p:nvPr/>
        </p:nvGrpSpPr>
        <p:grpSpPr>
          <a:xfrm>
            <a:off x="7299079" y="3219625"/>
            <a:ext cx="393226" cy="414992"/>
            <a:chOff x="7386274" y="1274693"/>
            <a:chExt cx="231358" cy="244164"/>
          </a:xfrm>
        </p:grpSpPr>
        <p:sp>
          <p:nvSpPr>
            <p:cNvPr id="298" name="任意多边形: 形状 297">
              <a:extLst>
                <a:ext uri="{FF2B5EF4-FFF2-40B4-BE49-F238E27FC236}">
                  <a16:creationId xmlns:a16="http://schemas.microsoft.com/office/drawing/2014/main" id="{6CE96B94-DE3C-40D7-80CE-8CC1B8C2FB9F}"/>
                </a:ext>
              </a:extLst>
            </p:cNvPr>
            <p:cNvSpPr/>
            <p:nvPr/>
          </p:nvSpPr>
          <p:spPr>
            <a:xfrm>
              <a:off x="7386274" y="1411215"/>
              <a:ext cx="207545" cy="50072"/>
            </a:xfrm>
            <a:custGeom>
              <a:avLst/>
              <a:gdLst>
                <a:gd name="connsiteX0" fmla="*/ 11572 w 207545"/>
                <a:gd name="connsiteY0" fmla="*/ 25865 h 50072"/>
                <a:gd name="connsiteX1" fmla="*/ 26273 w 207545"/>
                <a:gd name="connsiteY1" fmla="*/ 13149 h 50072"/>
                <a:gd name="connsiteX2" fmla="*/ 38989 w 207545"/>
                <a:gd name="connsiteY2" fmla="*/ 25865 h 50072"/>
                <a:gd name="connsiteX3" fmla="*/ 39565 w 207545"/>
                <a:gd name="connsiteY3" fmla="*/ 28528 h 50072"/>
                <a:gd name="connsiteX4" fmla="*/ 68602 w 207545"/>
                <a:gd name="connsiteY4" fmla="*/ 49678 h 50072"/>
                <a:gd name="connsiteX5" fmla="*/ 89938 w 207545"/>
                <a:gd name="connsiteY5" fmla="*/ 27088 h 50072"/>
                <a:gd name="connsiteX6" fmla="*/ 89938 w 207545"/>
                <a:gd name="connsiteY6" fmla="*/ 25865 h 50072"/>
                <a:gd name="connsiteX7" fmla="*/ 104640 w 207545"/>
                <a:gd name="connsiteY7" fmla="*/ 13149 h 50072"/>
                <a:gd name="connsiteX8" fmla="*/ 117356 w 207545"/>
                <a:gd name="connsiteY8" fmla="*/ 25865 h 50072"/>
                <a:gd name="connsiteX9" fmla="*/ 118004 w 207545"/>
                <a:gd name="connsiteY9" fmla="*/ 28528 h 50072"/>
                <a:gd name="connsiteX10" fmla="*/ 147040 w 207545"/>
                <a:gd name="connsiteY10" fmla="*/ 49678 h 50072"/>
                <a:gd name="connsiteX11" fmla="*/ 168377 w 207545"/>
                <a:gd name="connsiteY11" fmla="*/ 27088 h 50072"/>
                <a:gd name="connsiteX12" fmla="*/ 168377 w 207545"/>
                <a:gd name="connsiteY12" fmla="*/ 25865 h 50072"/>
                <a:gd name="connsiteX13" fmla="*/ 182050 w 207545"/>
                <a:gd name="connsiteY13" fmla="*/ 12192 h 50072"/>
                <a:gd name="connsiteX14" fmla="*/ 195723 w 207545"/>
                <a:gd name="connsiteY14" fmla="*/ 25865 h 50072"/>
                <a:gd name="connsiteX15" fmla="*/ 201624 w 207545"/>
                <a:gd name="connsiteY15" fmla="*/ 31766 h 50072"/>
                <a:gd name="connsiteX16" fmla="*/ 201624 w 207545"/>
                <a:gd name="connsiteY16" fmla="*/ 31766 h 50072"/>
                <a:gd name="connsiteX17" fmla="*/ 207453 w 207545"/>
                <a:gd name="connsiteY17" fmla="*/ 25865 h 50072"/>
                <a:gd name="connsiteX18" fmla="*/ 182597 w 207545"/>
                <a:gd name="connsiteY18" fmla="*/ -77 h 50072"/>
                <a:gd name="connsiteX19" fmla="*/ 156719 w 207545"/>
                <a:gd name="connsiteY19" fmla="*/ 23490 h 50072"/>
                <a:gd name="connsiteX20" fmla="*/ 156719 w 207545"/>
                <a:gd name="connsiteY20" fmla="*/ 24642 h 50072"/>
                <a:gd name="connsiteX21" fmla="*/ 144004 w 207545"/>
                <a:gd name="connsiteY21" fmla="*/ 39344 h 50072"/>
                <a:gd name="connsiteX22" fmla="*/ 129302 w 207545"/>
                <a:gd name="connsiteY22" fmla="*/ 26628 h 50072"/>
                <a:gd name="connsiteX23" fmla="*/ 129302 w 207545"/>
                <a:gd name="connsiteY23" fmla="*/ 24642 h 50072"/>
                <a:gd name="connsiteX24" fmla="*/ 128654 w 207545"/>
                <a:gd name="connsiteY24" fmla="*/ 22051 h 50072"/>
                <a:gd name="connsiteX25" fmla="*/ 99617 w 207545"/>
                <a:gd name="connsiteY25" fmla="*/ 901 h 50072"/>
                <a:gd name="connsiteX26" fmla="*/ 78281 w 207545"/>
                <a:gd name="connsiteY26" fmla="*/ 23490 h 50072"/>
                <a:gd name="connsiteX27" fmla="*/ 78281 w 207545"/>
                <a:gd name="connsiteY27" fmla="*/ 24642 h 50072"/>
                <a:gd name="connsiteX28" fmla="*/ 64608 w 207545"/>
                <a:gd name="connsiteY28" fmla="*/ 38314 h 50072"/>
                <a:gd name="connsiteX29" fmla="*/ 50935 w 207545"/>
                <a:gd name="connsiteY29" fmla="*/ 24642 h 50072"/>
                <a:gd name="connsiteX30" fmla="*/ 50287 w 207545"/>
                <a:gd name="connsiteY30" fmla="*/ 22051 h 50072"/>
                <a:gd name="connsiteX31" fmla="*/ 20704 w 207545"/>
                <a:gd name="connsiteY31" fmla="*/ 1664 h 50072"/>
                <a:gd name="connsiteX32" fmla="*/ -86 w 207545"/>
                <a:gd name="connsiteY32" fmla="*/ 25865 h 50072"/>
                <a:gd name="connsiteX33" fmla="*/ 5815 w 207545"/>
                <a:gd name="connsiteY33" fmla="*/ 31766 h 50072"/>
                <a:gd name="connsiteX34" fmla="*/ 6534 w 207545"/>
                <a:gd name="connsiteY34" fmla="*/ 31766 h 50072"/>
                <a:gd name="connsiteX35" fmla="*/ 11572 w 207545"/>
                <a:gd name="connsiteY35" fmla="*/ 25865 h 5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7545" h="50072">
                  <a:moveTo>
                    <a:pt x="11572" y="25865"/>
                  </a:moveTo>
                  <a:cubicBezTo>
                    <a:pt x="12119" y="18295"/>
                    <a:pt x="18703" y="12602"/>
                    <a:pt x="26273" y="13149"/>
                  </a:cubicBezTo>
                  <a:cubicBezTo>
                    <a:pt x="33081" y="13646"/>
                    <a:pt x="38493" y="19058"/>
                    <a:pt x="38989" y="25865"/>
                  </a:cubicBezTo>
                  <a:cubicBezTo>
                    <a:pt x="38989" y="26786"/>
                    <a:pt x="39191" y="27693"/>
                    <a:pt x="39565" y="28528"/>
                  </a:cubicBezTo>
                  <a:cubicBezTo>
                    <a:pt x="41745" y="42388"/>
                    <a:pt x="54742" y="51858"/>
                    <a:pt x="68602" y="49678"/>
                  </a:cubicBezTo>
                  <a:cubicBezTo>
                    <a:pt x="80029" y="47886"/>
                    <a:pt x="88801" y="38595"/>
                    <a:pt x="89938" y="27088"/>
                  </a:cubicBezTo>
                  <a:cubicBezTo>
                    <a:pt x="89974" y="26678"/>
                    <a:pt x="89974" y="26275"/>
                    <a:pt x="89938" y="25865"/>
                  </a:cubicBezTo>
                  <a:cubicBezTo>
                    <a:pt x="90485" y="18295"/>
                    <a:pt x="97070" y="12602"/>
                    <a:pt x="104640" y="13149"/>
                  </a:cubicBezTo>
                  <a:cubicBezTo>
                    <a:pt x="111448" y="13646"/>
                    <a:pt x="116860" y="19058"/>
                    <a:pt x="117356" y="25865"/>
                  </a:cubicBezTo>
                  <a:cubicBezTo>
                    <a:pt x="117349" y="26794"/>
                    <a:pt x="117572" y="27707"/>
                    <a:pt x="118004" y="28528"/>
                  </a:cubicBezTo>
                  <a:cubicBezTo>
                    <a:pt x="120184" y="42388"/>
                    <a:pt x="133181" y="51858"/>
                    <a:pt x="147040" y="49678"/>
                  </a:cubicBezTo>
                  <a:cubicBezTo>
                    <a:pt x="158468" y="47886"/>
                    <a:pt x="167240" y="38595"/>
                    <a:pt x="168377" y="27088"/>
                  </a:cubicBezTo>
                  <a:cubicBezTo>
                    <a:pt x="168413" y="26678"/>
                    <a:pt x="168413" y="26275"/>
                    <a:pt x="168377" y="25865"/>
                  </a:cubicBezTo>
                  <a:cubicBezTo>
                    <a:pt x="168377" y="18316"/>
                    <a:pt x="174501" y="12192"/>
                    <a:pt x="182050" y="12192"/>
                  </a:cubicBezTo>
                  <a:cubicBezTo>
                    <a:pt x="189599" y="12192"/>
                    <a:pt x="195723" y="18316"/>
                    <a:pt x="195723" y="25865"/>
                  </a:cubicBezTo>
                  <a:cubicBezTo>
                    <a:pt x="195723" y="29125"/>
                    <a:pt x="198364" y="31766"/>
                    <a:pt x="201624" y="31766"/>
                  </a:cubicBezTo>
                  <a:lnTo>
                    <a:pt x="201624" y="31766"/>
                  </a:lnTo>
                  <a:cubicBezTo>
                    <a:pt x="204855" y="31730"/>
                    <a:pt x="207453" y="29096"/>
                    <a:pt x="207453" y="25865"/>
                  </a:cubicBezTo>
                  <a:cubicBezTo>
                    <a:pt x="207755" y="11840"/>
                    <a:pt x="196622" y="225"/>
                    <a:pt x="182597" y="-77"/>
                  </a:cubicBezTo>
                  <a:cubicBezTo>
                    <a:pt x="169075" y="-365"/>
                    <a:pt x="157698" y="9997"/>
                    <a:pt x="156719" y="23490"/>
                  </a:cubicBezTo>
                  <a:cubicBezTo>
                    <a:pt x="156683" y="23872"/>
                    <a:pt x="156683" y="24260"/>
                    <a:pt x="156719" y="24642"/>
                  </a:cubicBezTo>
                  <a:cubicBezTo>
                    <a:pt x="157266" y="32212"/>
                    <a:pt x="151574" y="38797"/>
                    <a:pt x="144004" y="39344"/>
                  </a:cubicBezTo>
                  <a:cubicBezTo>
                    <a:pt x="136433" y="39890"/>
                    <a:pt x="129849" y="34198"/>
                    <a:pt x="129302" y="26628"/>
                  </a:cubicBezTo>
                  <a:cubicBezTo>
                    <a:pt x="129251" y="25966"/>
                    <a:pt x="129251" y="25304"/>
                    <a:pt x="129302" y="24642"/>
                  </a:cubicBezTo>
                  <a:cubicBezTo>
                    <a:pt x="129309" y="23735"/>
                    <a:pt x="129086" y="22843"/>
                    <a:pt x="128654" y="22051"/>
                  </a:cubicBezTo>
                  <a:cubicBezTo>
                    <a:pt x="126474" y="8191"/>
                    <a:pt x="113477" y="-1279"/>
                    <a:pt x="99617" y="901"/>
                  </a:cubicBezTo>
                  <a:cubicBezTo>
                    <a:pt x="88190" y="2693"/>
                    <a:pt x="79418" y="11983"/>
                    <a:pt x="78281" y="23490"/>
                  </a:cubicBezTo>
                  <a:cubicBezTo>
                    <a:pt x="78245" y="23872"/>
                    <a:pt x="78245" y="24260"/>
                    <a:pt x="78281" y="24642"/>
                  </a:cubicBezTo>
                  <a:cubicBezTo>
                    <a:pt x="78281" y="32191"/>
                    <a:pt x="72157" y="38314"/>
                    <a:pt x="64608" y="38314"/>
                  </a:cubicBezTo>
                  <a:cubicBezTo>
                    <a:pt x="57059" y="38314"/>
                    <a:pt x="50935" y="32191"/>
                    <a:pt x="50935" y="24642"/>
                  </a:cubicBezTo>
                  <a:cubicBezTo>
                    <a:pt x="50942" y="23735"/>
                    <a:pt x="50719" y="22843"/>
                    <a:pt x="50287" y="22051"/>
                  </a:cubicBezTo>
                  <a:cubicBezTo>
                    <a:pt x="47747" y="8256"/>
                    <a:pt x="34506" y="-876"/>
                    <a:pt x="20704" y="1664"/>
                  </a:cubicBezTo>
                  <a:cubicBezTo>
                    <a:pt x="8945" y="3830"/>
                    <a:pt x="281" y="13912"/>
                    <a:pt x="-86" y="25865"/>
                  </a:cubicBezTo>
                  <a:cubicBezTo>
                    <a:pt x="-86" y="29125"/>
                    <a:pt x="2555" y="31766"/>
                    <a:pt x="5815" y="31766"/>
                  </a:cubicBezTo>
                  <a:lnTo>
                    <a:pt x="6534" y="31766"/>
                  </a:lnTo>
                  <a:cubicBezTo>
                    <a:pt x="9470" y="31363"/>
                    <a:pt x="11636" y="28823"/>
                    <a:pt x="11572" y="25865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9" name="任意多边形: 形状 298">
              <a:extLst>
                <a:ext uri="{FF2B5EF4-FFF2-40B4-BE49-F238E27FC236}">
                  <a16:creationId xmlns:a16="http://schemas.microsoft.com/office/drawing/2014/main" id="{37344B3A-B435-4C73-832D-9C46F4BF6F07}"/>
                </a:ext>
              </a:extLst>
            </p:cNvPr>
            <p:cNvSpPr/>
            <p:nvPr/>
          </p:nvSpPr>
          <p:spPr>
            <a:xfrm>
              <a:off x="7491195" y="1274693"/>
              <a:ext cx="126437" cy="125769"/>
            </a:xfrm>
            <a:custGeom>
              <a:avLst/>
              <a:gdLst>
                <a:gd name="connsiteX0" fmla="*/ 73027 w 126437"/>
                <a:gd name="connsiteY0" fmla="*/ 25227 h 125769"/>
                <a:gd name="connsiteX1" fmla="*/ 73027 w 126437"/>
                <a:gd name="connsiteY1" fmla="*/ 47967 h 125769"/>
                <a:gd name="connsiteX2" fmla="*/ 11644 w 126437"/>
                <a:gd name="connsiteY2" fmla="*/ 47967 h 125769"/>
                <a:gd name="connsiteX3" fmla="*/ 11644 w 126437"/>
                <a:gd name="connsiteY3" fmla="*/ 25227 h 125769"/>
                <a:gd name="connsiteX4" fmla="*/ 27612 w 126437"/>
                <a:gd name="connsiteY4" fmla="*/ 11331 h 125769"/>
                <a:gd name="connsiteX5" fmla="*/ 41508 w 126437"/>
                <a:gd name="connsiteY5" fmla="*/ 25227 h 125769"/>
                <a:gd name="connsiteX6" fmla="*/ 47409 w 126437"/>
                <a:gd name="connsiteY6" fmla="*/ 31128 h 125769"/>
                <a:gd name="connsiteX7" fmla="*/ 53238 w 126437"/>
                <a:gd name="connsiteY7" fmla="*/ 25227 h 125769"/>
                <a:gd name="connsiteX8" fmla="*/ 25187 w 126437"/>
                <a:gd name="connsiteY8" fmla="*/ -46 h 125769"/>
                <a:gd name="connsiteX9" fmla="*/ -86 w 126437"/>
                <a:gd name="connsiteY9" fmla="*/ 25227 h 125769"/>
                <a:gd name="connsiteX10" fmla="*/ -86 w 126437"/>
                <a:gd name="connsiteY10" fmla="*/ 119858 h 125769"/>
                <a:gd name="connsiteX11" fmla="*/ 5743 w 126437"/>
                <a:gd name="connsiteY11" fmla="*/ 125687 h 125769"/>
                <a:gd name="connsiteX12" fmla="*/ 11644 w 126437"/>
                <a:gd name="connsiteY12" fmla="*/ 119858 h 125769"/>
                <a:gd name="connsiteX13" fmla="*/ 11644 w 126437"/>
                <a:gd name="connsiteY13" fmla="*/ 99636 h 125769"/>
                <a:gd name="connsiteX14" fmla="*/ 73027 w 126437"/>
                <a:gd name="connsiteY14" fmla="*/ 99636 h 125769"/>
                <a:gd name="connsiteX15" fmla="*/ 73027 w 126437"/>
                <a:gd name="connsiteY15" fmla="*/ 119858 h 125769"/>
                <a:gd name="connsiteX16" fmla="*/ 78856 w 126437"/>
                <a:gd name="connsiteY16" fmla="*/ 125687 h 125769"/>
                <a:gd name="connsiteX17" fmla="*/ 84757 w 126437"/>
                <a:gd name="connsiteY17" fmla="*/ 119858 h 125769"/>
                <a:gd name="connsiteX18" fmla="*/ 84757 w 126437"/>
                <a:gd name="connsiteY18" fmla="*/ 25227 h 125769"/>
                <a:gd name="connsiteX19" fmla="*/ 100726 w 126437"/>
                <a:gd name="connsiteY19" fmla="*/ 11331 h 125769"/>
                <a:gd name="connsiteX20" fmla="*/ 114621 w 126437"/>
                <a:gd name="connsiteY20" fmla="*/ 25227 h 125769"/>
                <a:gd name="connsiteX21" fmla="*/ 120522 w 126437"/>
                <a:gd name="connsiteY21" fmla="*/ 31128 h 125769"/>
                <a:gd name="connsiteX22" fmla="*/ 126351 w 126437"/>
                <a:gd name="connsiteY22" fmla="*/ 25227 h 125769"/>
                <a:gd name="connsiteX23" fmla="*/ 98301 w 126437"/>
                <a:gd name="connsiteY23" fmla="*/ -46 h 125769"/>
                <a:gd name="connsiteX24" fmla="*/ 73027 w 126437"/>
                <a:gd name="connsiteY24" fmla="*/ 25227 h 125769"/>
                <a:gd name="connsiteX25" fmla="*/ 11644 w 126437"/>
                <a:gd name="connsiteY25" fmla="*/ 87907 h 125769"/>
                <a:gd name="connsiteX26" fmla="*/ 11644 w 126437"/>
                <a:gd name="connsiteY26" fmla="*/ 59697 h 125769"/>
                <a:gd name="connsiteX27" fmla="*/ 73027 w 126437"/>
                <a:gd name="connsiteY27" fmla="*/ 59697 h 125769"/>
                <a:gd name="connsiteX28" fmla="*/ 73027 w 126437"/>
                <a:gd name="connsiteY28" fmla="*/ 87907 h 12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437" h="125769">
                  <a:moveTo>
                    <a:pt x="73027" y="25227"/>
                  </a:moveTo>
                  <a:lnTo>
                    <a:pt x="73027" y="47967"/>
                  </a:lnTo>
                  <a:lnTo>
                    <a:pt x="11644" y="47967"/>
                  </a:lnTo>
                  <a:lnTo>
                    <a:pt x="11644" y="25227"/>
                  </a:lnTo>
                  <a:cubicBezTo>
                    <a:pt x="12219" y="16980"/>
                    <a:pt x="19365" y="10763"/>
                    <a:pt x="27612" y="11331"/>
                  </a:cubicBezTo>
                  <a:cubicBezTo>
                    <a:pt x="35060" y="11849"/>
                    <a:pt x="40990" y="17779"/>
                    <a:pt x="41508" y="25227"/>
                  </a:cubicBezTo>
                  <a:cubicBezTo>
                    <a:pt x="41508" y="28487"/>
                    <a:pt x="44149" y="31128"/>
                    <a:pt x="47409" y="31128"/>
                  </a:cubicBezTo>
                  <a:cubicBezTo>
                    <a:pt x="50640" y="31092"/>
                    <a:pt x="53238" y="28458"/>
                    <a:pt x="53238" y="25227"/>
                  </a:cubicBezTo>
                  <a:cubicBezTo>
                    <a:pt x="52475" y="10504"/>
                    <a:pt x="39918" y="-816"/>
                    <a:pt x="25187" y="-46"/>
                  </a:cubicBezTo>
                  <a:cubicBezTo>
                    <a:pt x="11536" y="659"/>
                    <a:pt x="626" y="11569"/>
                    <a:pt x="-86" y="25227"/>
                  </a:cubicBezTo>
                  <a:lnTo>
                    <a:pt x="-86" y="119858"/>
                  </a:lnTo>
                  <a:cubicBezTo>
                    <a:pt x="-86" y="123074"/>
                    <a:pt x="2526" y="125687"/>
                    <a:pt x="5743" y="125687"/>
                  </a:cubicBezTo>
                  <a:cubicBezTo>
                    <a:pt x="8974" y="125687"/>
                    <a:pt x="11601" y="123089"/>
                    <a:pt x="11644" y="119858"/>
                  </a:cubicBezTo>
                  <a:lnTo>
                    <a:pt x="11644" y="99636"/>
                  </a:lnTo>
                  <a:lnTo>
                    <a:pt x="73027" y="99636"/>
                  </a:lnTo>
                  <a:lnTo>
                    <a:pt x="73027" y="119858"/>
                  </a:lnTo>
                  <a:cubicBezTo>
                    <a:pt x="73027" y="123074"/>
                    <a:pt x="75640" y="125687"/>
                    <a:pt x="78856" y="125687"/>
                  </a:cubicBezTo>
                  <a:cubicBezTo>
                    <a:pt x="82087" y="125687"/>
                    <a:pt x="84721" y="123089"/>
                    <a:pt x="84757" y="119858"/>
                  </a:cubicBezTo>
                  <a:lnTo>
                    <a:pt x="84757" y="25227"/>
                  </a:lnTo>
                  <a:cubicBezTo>
                    <a:pt x="85333" y="16980"/>
                    <a:pt x="92479" y="10763"/>
                    <a:pt x="100726" y="11331"/>
                  </a:cubicBezTo>
                  <a:cubicBezTo>
                    <a:pt x="108174" y="11849"/>
                    <a:pt x="114103" y="17779"/>
                    <a:pt x="114621" y="25227"/>
                  </a:cubicBezTo>
                  <a:cubicBezTo>
                    <a:pt x="114621" y="28487"/>
                    <a:pt x="117263" y="31128"/>
                    <a:pt x="120522" y="31128"/>
                  </a:cubicBezTo>
                  <a:cubicBezTo>
                    <a:pt x="123754" y="31092"/>
                    <a:pt x="126351" y="28458"/>
                    <a:pt x="126351" y="25227"/>
                  </a:cubicBezTo>
                  <a:cubicBezTo>
                    <a:pt x="125589" y="10504"/>
                    <a:pt x="113031" y="-816"/>
                    <a:pt x="98301" y="-46"/>
                  </a:cubicBezTo>
                  <a:cubicBezTo>
                    <a:pt x="84649" y="659"/>
                    <a:pt x="73740" y="11569"/>
                    <a:pt x="73027" y="25227"/>
                  </a:cubicBezTo>
                  <a:close/>
                  <a:moveTo>
                    <a:pt x="11644" y="87907"/>
                  </a:moveTo>
                  <a:lnTo>
                    <a:pt x="11644" y="59697"/>
                  </a:lnTo>
                  <a:lnTo>
                    <a:pt x="73027" y="59697"/>
                  </a:lnTo>
                  <a:lnTo>
                    <a:pt x="73027" y="87907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0" name="任意多边形: 形状 299">
              <a:extLst>
                <a:ext uri="{FF2B5EF4-FFF2-40B4-BE49-F238E27FC236}">
                  <a16:creationId xmlns:a16="http://schemas.microsoft.com/office/drawing/2014/main" id="{FD6537F2-B398-4412-AB1A-9AB8E4163CD2}"/>
                </a:ext>
              </a:extLst>
            </p:cNvPr>
            <p:cNvSpPr/>
            <p:nvPr/>
          </p:nvSpPr>
          <p:spPr>
            <a:xfrm>
              <a:off x="7386562" y="1469330"/>
              <a:ext cx="207611" cy="49527"/>
            </a:xfrm>
            <a:custGeom>
              <a:avLst/>
              <a:gdLst>
                <a:gd name="connsiteX0" fmla="*/ 182050 w 207611"/>
                <a:gd name="connsiteY0" fmla="*/ -83 h 49527"/>
                <a:gd name="connsiteX1" fmla="*/ 156719 w 207611"/>
                <a:gd name="connsiteY1" fmla="*/ 22873 h 49527"/>
                <a:gd name="connsiteX2" fmla="*/ 156719 w 207611"/>
                <a:gd name="connsiteY2" fmla="*/ 24097 h 49527"/>
                <a:gd name="connsiteX3" fmla="*/ 142017 w 207611"/>
                <a:gd name="connsiteY3" fmla="*/ 36812 h 49527"/>
                <a:gd name="connsiteX4" fmla="*/ 129302 w 207611"/>
                <a:gd name="connsiteY4" fmla="*/ 24097 h 49527"/>
                <a:gd name="connsiteX5" fmla="*/ 128654 w 207611"/>
                <a:gd name="connsiteY5" fmla="*/ 21506 h 49527"/>
                <a:gd name="connsiteX6" fmla="*/ 99639 w 207611"/>
                <a:gd name="connsiteY6" fmla="*/ 320 h 49527"/>
                <a:gd name="connsiteX7" fmla="*/ 78280 w 207611"/>
                <a:gd name="connsiteY7" fmla="*/ 22873 h 49527"/>
                <a:gd name="connsiteX8" fmla="*/ 78280 w 207611"/>
                <a:gd name="connsiteY8" fmla="*/ 24097 h 49527"/>
                <a:gd name="connsiteX9" fmla="*/ 64608 w 207611"/>
                <a:gd name="connsiteY9" fmla="*/ 37769 h 49527"/>
                <a:gd name="connsiteX10" fmla="*/ 50935 w 207611"/>
                <a:gd name="connsiteY10" fmla="*/ 24097 h 49527"/>
                <a:gd name="connsiteX11" fmla="*/ 50287 w 207611"/>
                <a:gd name="connsiteY11" fmla="*/ 21506 h 49527"/>
                <a:gd name="connsiteX12" fmla="*/ 20703 w 207611"/>
                <a:gd name="connsiteY12" fmla="*/ 1119 h 49527"/>
                <a:gd name="connsiteX13" fmla="*/ -86 w 207611"/>
                <a:gd name="connsiteY13" fmla="*/ 25320 h 49527"/>
                <a:gd name="connsiteX14" fmla="*/ 5814 w 207611"/>
                <a:gd name="connsiteY14" fmla="*/ 31149 h 49527"/>
                <a:gd name="connsiteX15" fmla="*/ 6534 w 207611"/>
                <a:gd name="connsiteY15" fmla="*/ 31149 h 49527"/>
                <a:gd name="connsiteX16" fmla="*/ 11644 w 207611"/>
                <a:gd name="connsiteY16" fmla="*/ 25392 h 49527"/>
                <a:gd name="connsiteX17" fmla="*/ 26345 w 207611"/>
                <a:gd name="connsiteY17" fmla="*/ 12676 h 49527"/>
                <a:gd name="connsiteX18" fmla="*/ 39061 w 207611"/>
                <a:gd name="connsiteY18" fmla="*/ 25392 h 49527"/>
                <a:gd name="connsiteX19" fmla="*/ 39637 w 207611"/>
                <a:gd name="connsiteY19" fmla="*/ 27982 h 49527"/>
                <a:gd name="connsiteX20" fmla="*/ 68674 w 207611"/>
                <a:gd name="connsiteY20" fmla="*/ 49132 h 49527"/>
                <a:gd name="connsiteX21" fmla="*/ 90010 w 207611"/>
                <a:gd name="connsiteY21" fmla="*/ 26543 h 49527"/>
                <a:gd name="connsiteX22" fmla="*/ 90010 w 207611"/>
                <a:gd name="connsiteY22" fmla="*/ 25392 h 49527"/>
                <a:gd name="connsiteX23" fmla="*/ 104712 w 207611"/>
                <a:gd name="connsiteY23" fmla="*/ 12676 h 49527"/>
                <a:gd name="connsiteX24" fmla="*/ 117428 w 207611"/>
                <a:gd name="connsiteY24" fmla="*/ 25392 h 49527"/>
                <a:gd name="connsiteX25" fmla="*/ 118076 w 207611"/>
                <a:gd name="connsiteY25" fmla="*/ 27982 h 49527"/>
                <a:gd name="connsiteX26" fmla="*/ 147112 w 207611"/>
                <a:gd name="connsiteY26" fmla="*/ 49132 h 49527"/>
                <a:gd name="connsiteX27" fmla="*/ 168449 w 207611"/>
                <a:gd name="connsiteY27" fmla="*/ 26543 h 49527"/>
                <a:gd name="connsiteX28" fmla="*/ 168449 w 207611"/>
                <a:gd name="connsiteY28" fmla="*/ 25392 h 49527"/>
                <a:gd name="connsiteX29" fmla="*/ 182122 w 207611"/>
                <a:gd name="connsiteY29" fmla="*/ 11719 h 49527"/>
                <a:gd name="connsiteX30" fmla="*/ 195795 w 207611"/>
                <a:gd name="connsiteY30" fmla="*/ 25392 h 49527"/>
                <a:gd name="connsiteX31" fmla="*/ 201696 w 207611"/>
                <a:gd name="connsiteY31" fmla="*/ 31221 h 49527"/>
                <a:gd name="connsiteX32" fmla="*/ 201696 w 207611"/>
                <a:gd name="connsiteY32" fmla="*/ 31221 h 49527"/>
                <a:gd name="connsiteX33" fmla="*/ 207525 w 207611"/>
                <a:gd name="connsiteY33" fmla="*/ 25392 h 49527"/>
                <a:gd name="connsiteX34" fmla="*/ 182410 w 207611"/>
                <a:gd name="connsiteY34" fmla="*/ -11 h 49527"/>
                <a:gd name="connsiteX35" fmla="*/ 182122 w 207611"/>
                <a:gd name="connsiteY35" fmla="*/ -11 h 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7611" h="49527">
                  <a:moveTo>
                    <a:pt x="182050" y="-83"/>
                  </a:moveTo>
                  <a:cubicBezTo>
                    <a:pt x="168953" y="-105"/>
                    <a:pt x="157979" y="9834"/>
                    <a:pt x="156719" y="22873"/>
                  </a:cubicBezTo>
                  <a:cubicBezTo>
                    <a:pt x="156683" y="23283"/>
                    <a:pt x="156683" y="23686"/>
                    <a:pt x="156719" y="24097"/>
                  </a:cubicBezTo>
                  <a:cubicBezTo>
                    <a:pt x="156172" y="31667"/>
                    <a:pt x="149588" y="37359"/>
                    <a:pt x="142017" y="36812"/>
                  </a:cubicBezTo>
                  <a:cubicBezTo>
                    <a:pt x="135210" y="36316"/>
                    <a:pt x="129798" y="30904"/>
                    <a:pt x="129302" y="24097"/>
                  </a:cubicBezTo>
                  <a:cubicBezTo>
                    <a:pt x="129309" y="23190"/>
                    <a:pt x="129086" y="22298"/>
                    <a:pt x="128654" y="21506"/>
                  </a:cubicBezTo>
                  <a:cubicBezTo>
                    <a:pt x="126495" y="7646"/>
                    <a:pt x="113499" y="-1839"/>
                    <a:pt x="99639" y="320"/>
                  </a:cubicBezTo>
                  <a:cubicBezTo>
                    <a:pt x="88218" y="2105"/>
                    <a:pt x="79439" y="11374"/>
                    <a:pt x="78280" y="22873"/>
                  </a:cubicBezTo>
                  <a:cubicBezTo>
                    <a:pt x="78244" y="23283"/>
                    <a:pt x="78244" y="23686"/>
                    <a:pt x="78280" y="24097"/>
                  </a:cubicBezTo>
                  <a:cubicBezTo>
                    <a:pt x="78280" y="31646"/>
                    <a:pt x="72157" y="37769"/>
                    <a:pt x="64608" y="37769"/>
                  </a:cubicBezTo>
                  <a:cubicBezTo>
                    <a:pt x="57059" y="37769"/>
                    <a:pt x="50935" y="31646"/>
                    <a:pt x="50935" y="24097"/>
                  </a:cubicBezTo>
                  <a:cubicBezTo>
                    <a:pt x="50942" y="23190"/>
                    <a:pt x="50719" y="22298"/>
                    <a:pt x="50287" y="21506"/>
                  </a:cubicBezTo>
                  <a:cubicBezTo>
                    <a:pt x="47747" y="7711"/>
                    <a:pt x="34506" y="-1421"/>
                    <a:pt x="20703" y="1119"/>
                  </a:cubicBezTo>
                  <a:cubicBezTo>
                    <a:pt x="8945" y="3285"/>
                    <a:pt x="281" y="13367"/>
                    <a:pt x="-86" y="25320"/>
                  </a:cubicBezTo>
                  <a:cubicBezTo>
                    <a:pt x="-43" y="28551"/>
                    <a:pt x="2583" y="31149"/>
                    <a:pt x="5814" y="31149"/>
                  </a:cubicBezTo>
                  <a:lnTo>
                    <a:pt x="6534" y="31149"/>
                  </a:lnTo>
                  <a:cubicBezTo>
                    <a:pt x="9442" y="30789"/>
                    <a:pt x="11629" y="28321"/>
                    <a:pt x="11644" y="25392"/>
                  </a:cubicBezTo>
                  <a:cubicBezTo>
                    <a:pt x="12190" y="17821"/>
                    <a:pt x="18775" y="12129"/>
                    <a:pt x="26345" y="12676"/>
                  </a:cubicBezTo>
                  <a:cubicBezTo>
                    <a:pt x="33153" y="13173"/>
                    <a:pt x="38565" y="18584"/>
                    <a:pt x="39061" y="25392"/>
                  </a:cubicBezTo>
                  <a:cubicBezTo>
                    <a:pt x="39061" y="26284"/>
                    <a:pt x="39263" y="27169"/>
                    <a:pt x="39637" y="27982"/>
                  </a:cubicBezTo>
                  <a:cubicBezTo>
                    <a:pt x="41817" y="41843"/>
                    <a:pt x="54814" y="51313"/>
                    <a:pt x="68674" y="49132"/>
                  </a:cubicBezTo>
                  <a:cubicBezTo>
                    <a:pt x="80101" y="47340"/>
                    <a:pt x="88873" y="38050"/>
                    <a:pt x="90010" y="26543"/>
                  </a:cubicBezTo>
                  <a:cubicBezTo>
                    <a:pt x="90046" y="26162"/>
                    <a:pt x="90046" y="25773"/>
                    <a:pt x="90010" y="25392"/>
                  </a:cubicBezTo>
                  <a:cubicBezTo>
                    <a:pt x="90557" y="17821"/>
                    <a:pt x="97142" y="12129"/>
                    <a:pt x="104712" y="12676"/>
                  </a:cubicBezTo>
                  <a:cubicBezTo>
                    <a:pt x="111520" y="13173"/>
                    <a:pt x="116931" y="18584"/>
                    <a:pt x="117428" y="25392"/>
                  </a:cubicBezTo>
                  <a:cubicBezTo>
                    <a:pt x="117421" y="26298"/>
                    <a:pt x="117644" y="27191"/>
                    <a:pt x="118076" y="27982"/>
                  </a:cubicBezTo>
                  <a:cubicBezTo>
                    <a:pt x="120256" y="41843"/>
                    <a:pt x="133252" y="51313"/>
                    <a:pt x="147112" y="49132"/>
                  </a:cubicBezTo>
                  <a:cubicBezTo>
                    <a:pt x="158540" y="47340"/>
                    <a:pt x="167312" y="38050"/>
                    <a:pt x="168449" y="26543"/>
                  </a:cubicBezTo>
                  <a:cubicBezTo>
                    <a:pt x="168485" y="26162"/>
                    <a:pt x="168485" y="25773"/>
                    <a:pt x="168449" y="25392"/>
                  </a:cubicBezTo>
                  <a:cubicBezTo>
                    <a:pt x="168449" y="17843"/>
                    <a:pt x="174573" y="11719"/>
                    <a:pt x="182122" y="11719"/>
                  </a:cubicBezTo>
                  <a:cubicBezTo>
                    <a:pt x="189671" y="11719"/>
                    <a:pt x="195795" y="17843"/>
                    <a:pt x="195795" y="25392"/>
                  </a:cubicBezTo>
                  <a:cubicBezTo>
                    <a:pt x="195831" y="28623"/>
                    <a:pt x="198465" y="31221"/>
                    <a:pt x="201696" y="31221"/>
                  </a:cubicBezTo>
                  <a:lnTo>
                    <a:pt x="201696" y="31221"/>
                  </a:lnTo>
                  <a:cubicBezTo>
                    <a:pt x="204912" y="31221"/>
                    <a:pt x="207525" y="28608"/>
                    <a:pt x="207525" y="25392"/>
                  </a:cubicBezTo>
                  <a:cubicBezTo>
                    <a:pt x="207604" y="11446"/>
                    <a:pt x="196363" y="69"/>
                    <a:pt x="182410" y="-11"/>
                  </a:cubicBezTo>
                  <a:cubicBezTo>
                    <a:pt x="182316" y="-11"/>
                    <a:pt x="182215" y="-11"/>
                    <a:pt x="182122" y="-11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1" name="组合 300">
            <a:extLst>
              <a:ext uri="{FF2B5EF4-FFF2-40B4-BE49-F238E27FC236}">
                <a16:creationId xmlns:a16="http://schemas.microsoft.com/office/drawing/2014/main" id="{2FA2188B-0637-4659-9367-8EC58936C853}"/>
              </a:ext>
            </a:extLst>
          </p:cNvPr>
          <p:cNvGrpSpPr/>
          <p:nvPr/>
        </p:nvGrpSpPr>
        <p:grpSpPr>
          <a:xfrm>
            <a:off x="4429548" y="3172044"/>
            <a:ext cx="338688" cy="375011"/>
            <a:chOff x="7402321" y="-114774"/>
            <a:chExt cx="199270" cy="220641"/>
          </a:xfrm>
        </p:grpSpPr>
        <p:sp>
          <p:nvSpPr>
            <p:cNvPr id="302" name="任意多边形: 形状 301">
              <a:extLst>
                <a:ext uri="{FF2B5EF4-FFF2-40B4-BE49-F238E27FC236}">
                  <a16:creationId xmlns:a16="http://schemas.microsoft.com/office/drawing/2014/main" id="{99A38813-31BF-4229-AAF7-6DD429C6DAE3}"/>
                </a:ext>
              </a:extLst>
            </p:cNvPr>
            <p:cNvSpPr/>
            <p:nvPr/>
          </p:nvSpPr>
          <p:spPr>
            <a:xfrm>
              <a:off x="7402321" y="-58437"/>
              <a:ext cx="62031" cy="142070"/>
            </a:xfrm>
            <a:custGeom>
              <a:avLst/>
              <a:gdLst>
                <a:gd name="connsiteX0" fmla="*/ 45682 w 62031"/>
                <a:gd name="connsiteY0" fmla="*/ 141979 h 142070"/>
                <a:gd name="connsiteX1" fmla="*/ 61945 w 62031"/>
                <a:gd name="connsiteY1" fmla="*/ 126737 h 142070"/>
                <a:gd name="connsiteX2" fmla="*/ 61945 w 62031"/>
                <a:gd name="connsiteY2" fmla="*/ 126723 h 142070"/>
                <a:gd name="connsiteX3" fmla="*/ 61945 w 62031"/>
                <a:gd name="connsiteY3" fmla="*/ 15110 h 142070"/>
                <a:gd name="connsiteX4" fmla="*/ 45682 w 62031"/>
                <a:gd name="connsiteY4" fmla="*/ -75 h 142070"/>
                <a:gd name="connsiteX5" fmla="*/ 16177 w 62031"/>
                <a:gd name="connsiteY5" fmla="*/ -75 h 142070"/>
                <a:gd name="connsiteX6" fmla="*/ -86 w 62031"/>
                <a:gd name="connsiteY6" fmla="*/ 15110 h 142070"/>
                <a:gd name="connsiteX7" fmla="*/ -86 w 62031"/>
                <a:gd name="connsiteY7" fmla="*/ 126723 h 142070"/>
                <a:gd name="connsiteX8" fmla="*/ 16177 w 62031"/>
                <a:gd name="connsiteY8" fmla="*/ 141979 h 142070"/>
                <a:gd name="connsiteX9" fmla="*/ 8045 w 62031"/>
                <a:gd name="connsiteY9" fmla="*/ 126723 h 142070"/>
                <a:gd name="connsiteX10" fmla="*/ 8045 w 62031"/>
                <a:gd name="connsiteY10" fmla="*/ 15110 h 142070"/>
                <a:gd name="connsiteX11" fmla="*/ 16177 w 62031"/>
                <a:gd name="connsiteY11" fmla="*/ 7914 h 142070"/>
                <a:gd name="connsiteX12" fmla="*/ 45682 w 62031"/>
                <a:gd name="connsiteY12" fmla="*/ 7914 h 142070"/>
                <a:gd name="connsiteX13" fmla="*/ 53885 w 62031"/>
                <a:gd name="connsiteY13" fmla="*/ 15074 h 142070"/>
                <a:gd name="connsiteX14" fmla="*/ 53885 w 62031"/>
                <a:gd name="connsiteY14" fmla="*/ 15110 h 142070"/>
                <a:gd name="connsiteX15" fmla="*/ 53885 w 62031"/>
                <a:gd name="connsiteY15" fmla="*/ 126723 h 142070"/>
                <a:gd name="connsiteX16" fmla="*/ 45718 w 62031"/>
                <a:gd name="connsiteY16" fmla="*/ 133919 h 142070"/>
                <a:gd name="connsiteX17" fmla="*/ 45682 w 62031"/>
                <a:gd name="connsiteY17" fmla="*/ 133919 h 142070"/>
                <a:gd name="connsiteX18" fmla="*/ 16177 w 62031"/>
                <a:gd name="connsiteY18" fmla="*/ 133919 h 142070"/>
                <a:gd name="connsiteX19" fmla="*/ 8045 w 62031"/>
                <a:gd name="connsiteY19" fmla="*/ 126723 h 14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31" h="142070">
                  <a:moveTo>
                    <a:pt x="45682" y="141979"/>
                  </a:moveTo>
                  <a:cubicBezTo>
                    <a:pt x="54382" y="142259"/>
                    <a:pt x="61664" y="135437"/>
                    <a:pt x="61945" y="126737"/>
                  </a:cubicBezTo>
                  <a:cubicBezTo>
                    <a:pt x="61945" y="126737"/>
                    <a:pt x="61945" y="126730"/>
                    <a:pt x="61945" y="126723"/>
                  </a:cubicBezTo>
                  <a:lnTo>
                    <a:pt x="61945" y="15110"/>
                  </a:lnTo>
                  <a:cubicBezTo>
                    <a:pt x="61636" y="6431"/>
                    <a:pt x="54360" y="-355"/>
                    <a:pt x="45682" y="-75"/>
                  </a:cubicBezTo>
                  <a:lnTo>
                    <a:pt x="16177" y="-75"/>
                  </a:lnTo>
                  <a:cubicBezTo>
                    <a:pt x="7513" y="-319"/>
                    <a:pt x="266" y="6453"/>
                    <a:pt x="-86" y="15110"/>
                  </a:cubicBezTo>
                  <a:lnTo>
                    <a:pt x="-86" y="126723"/>
                  </a:lnTo>
                  <a:cubicBezTo>
                    <a:pt x="223" y="135409"/>
                    <a:pt x="7484" y="142223"/>
                    <a:pt x="16177" y="141979"/>
                  </a:cubicBezTo>
                  <a:close/>
                  <a:moveTo>
                    <a:pt x="8045" y="126723"/>
                  </a:moveTo>
                  <a:lnTo>
                    <a:pt x="8045" y="15110"/>
                  </a:lnTo>
                  <a:cubicBezTo>
                    <a:pt x="8312" y="10885"/>
                    <a:pt x="11946" y="7668"/>
                    <a:pt x="16177" y="7914"/>
                  </a:cubicBezTo>
                  <a:lnTo>
                    <a:pt x="45682" y="7914"/>
                  </a:lnTo>
                  <a:cubicBezTo>
                    <a:pt x="49927" y="7625"/>
                    <a:pt x="53597" y="10835"/>
                    <a:pt x="53885" y="15074"/>
                  </a:cubicBezTo>
                  <a:cubicBezTo>
                    <a:pt x="53885" y="15088"/>
                    <a:pt x="53885" y="15102"/>
                    <a:pt x="53885" y="15110"/>
                  </a:cubicBezTo>
                  <a:lnTo>
                    <a:pt x="53885" y="126723"/>
                  </a:lnTo>
                  <a:cubicBezTo>
                    <a:pt x="53619" y="130969"/>
                    <a:pt x="49956" y="134193"/>
                    <a:pt x="45718" y="133919"/>
                  </a:cubicBezTo>
                  <a:cubicBezTo>
                    <a:pt x="45703" y="133919"/>
                    <a:pt x="45696" y="133919"/>
                    <a:pt x="45682" y="133919"/>
                  </a:cubicBezTo>
                  <a:lnTo>
                    <a:pt x="16177" y="133919"/>
                  </a:lnTo>
                  <a:cubicBezTo>
                    <a:pt x="11946" y="134164"/>
                    <a:pt x="8312" y="130947"/>
                    <a:pt x="8045" y="126723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3" name="任意多边形: 形状 302">
              <a:extLst>
                <a:ext uri="{FF2B5EF4-FFF2-40B4-BE49-F238E27FC236}">
                  <a16:creationId xmlns:a16="http://schemas.microsoft.com/office/drawing/2014/main" id="{37B6BB1A-876A-477A-9E83-4A17E3BEA075}"/>
                </a:ext>
              </a:extLst>
            </p:cNvPr>
            <p:cNvSpPr/>
            <p:nvPr/>
          </p:nvSpPr>
          <p:spPr>
            <a:xfrm>
              <a:off x="7539402" y="-114774"/>
              <a:ext cx="62189" cy="198111"/>
            </a:xfrm>
            <a:custGeom>
              <a:avLst/>
              <a:gdLst>
                <a:gd name="connsiteX0" fmla="*/ 16256 w 62189"/>
                <a:gd name="connsiteY0" fmla="*/ -83 h 198111"/>
                <a:gd name="connsiteX1" fmla="*/ -7 w 62189"/>
                <a:gd name="connsiteY1" fmla="*/ 19778 h 198111"/>
                <a:gd name="connsiteX2" fmla="*/ -7 w 62189"/>
                <a:gd name="connsiteY2" fmla="*/ 178095 h 198111"/>
                <a:gd name="connsiteX3" fmla="*/ 16256 w 62189"/>
                <a:gd name="connsiteY3" fmla="*/ 198029 h 198111"/>
                <a:gd name="connsiteX4" fmla="*/ 45761 w 62189"/>
                <a:gd name="connsiteY4" fmla="*/ 198029 h 198111"/>
                <a:gd name="connsiteX5" fmla="*/ 62024 w 62189"/>
                <a:gd name="connsiteY5" fmla="*/ 178095 h 198111"/>
                <a:gd name="connsiteX6" fmla="*/ 62024 w 62189"/>
                <a:gd name="connsiteY6" fmla="*/ 19778 h 198111"/>
                <a:gd name="connsiteX7" fmla="*/ 45761 w 62189"/>
                <a:gd name="connsiteY7" fmla="*/ -83 h 198111"/>
                <a:gd name="connsiteX8" fmla="*/ 53964 w 62189"/>
                <a:gd name="connsiteY8" fmla="*/ 19778 h 198111"/>
                <a:gd name="connsiteX9" fmla="*/ 53964 w 62189"/>
                <a:gd name="connsiteY9" fmla="*/ 178095 h 198111"/>
                <a:gd name="connsiteX10" fmla="*/ 45761 w 62189"/>
                <a:gd name="connsiteY10" fmla="*/ 189897 h 198111"/>
                <a:gd name="connsiteX11" fmla="*/ 16256 w 62189"/>
                <a:gd name="connsiteY11" fmla="*/ 189897 h 198111"/>
                <a:gd name="connsiteX12" fmla="*/ 8125 w 62189"/>
                <a:gd name="connsiteY12" fmla="*/ 178095 h 198111"/>
                <a:gd name="connsiteX13" fmla="*/ 8125 w 62189"/>
                <a:gd name="connsiteY13" fmla="*/ 19778 h 198111"/>
                <a:gd name="connsiteX14" fmla="*/ 16256 w 62189"/>
                <a:gd name="connsiteY14" fmla="*/ 7977 h 198111"/>
                <a:gd name="connsiteX15" fmla="*/ 45761 w 62189"/>
                <a:gd name="connsiteY15" fmla="*/ 7977 h 198111"/>
                <a:gd name="connsiteX16" fmla="*/ 53964 w 62189"/>
                <a:gd name="connsiteY16" fmla="*/ 19778 h 19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189" h="198111">
                  <a:moveTo>
                    <a:pt x="16256" y="-83"/>
                  </a:moveTo>
                  <a:cubicBezTo>
                    <a:pt x="6332" y="1011"/>
                    <a:pt x="-893" y="9840"/>
                    <a:pt x="-7" y="19778"/>
                  </a:cubicBezTo>
                  <a:lnTo>
                    <a:pt x="-7" y="178095"/>
                  </a:lnTo>
                  <a:cubicBezTo>
                    <a:pt x="-929" y="188062"/>
                    <a:pt x="6304" y="196935"/>
                    <a:pt x="16256" y="198029"/>
                  </a:cubicBezTo>
                  <a:lnTo>
                    <a:pt x="45761" y="198029"/>
                  </a:lnTo>
                  <a:cubicBezTo>
                    <a:pt x="55713" y="196935"/>
                    <a:pt x="62945" y="188062"/>
                    <a:pt x="62024" y="178095"/>
                  </a:cubicBezTo>
                  <a:lnTo>
                    <a:pt x="62024" y="19778"/>
                  </a:lnTo>
                  <a:cubicBezTo>
                    <a:pt x="62909" y="9833"/>
                    <a:pt x="55684" y="1011"/>
                    <a:pt x="45761" y="-83"/>
                  </a:cubicBezTo>
                  <a:close/>
                  <a:moveTo>
                    <a:pt x="53964" y="19778"/>
                  </a:moveTo>
                  <a:lnTo>
                    <a:pt x="53964" y="178095"/>
                  </a:lnTo>
                  <a:cubicBezTo>
                    <a:pt x="53964" y="184500"/>
                    <a:pt x="50222" y="189897"/>
                    <a:pt x="45761" y="189897"/>
                  </a:cubicBezTo>
                  <a:lnTo>
                    <a:pt x="16256" y="189897"/>
                  </a:lnTo>
                  <a:cubicBezTo>
                    <a:pt x="11866" y="189897"/>
                    <a:pt x="8125" y="184500"/>
                    <a:pt x="8125" y="178095"/>
                  </a:cubicBezTo>
                  <a:lnTo>
                    <a:pt x="8125" y="19778"/>
                  </a:lnTo>
                  <a:cubicBezTo>
                    <a:pt x="8125" y="13374"/>
                    <a:pt x="11866" y="7977"/>
                    <a:pt x="16256" y="7977"/>
                  </a:cubicBezTo>
                  <a:lnTo>
                    <a:pt x="45761" y="7977"/>
                  </a:lnTo>
                  <a:cubicBezTo>
                    <a:pt x="50222" y="7977"/>
                    <a:pt x="53964" y="13374"/>
                    <a:pt x="53964" y="19778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4" name="任意多边形: 形状 303">
              <a:extLst>
                <a:ext uri="{FF2B5EF4-FFF2-40B4-BE49-F238E27FC236}">
                  <a16:creationId xmlns:a16="http://schemas.microsoft.com/office/drawing/2014/main" id="{2517FAFC-73F7-4602-B734-FDA02654010D}"/>
                </a:ext>
              </a:extLst>
            </p:cNvPr>
            <p:cNvSpPr/>
            <p:nvPr/>
          </p:nvSpPr>
          <p:spPr>
            <a:xfrm>
              <a:off x="7470037" y="-13020"/>
              <a:ext cx="62031" cy="96645"/>
            </a:xfrm>
            <a:custGeom>
              <a:avLst/>
              <a:gdLst>
                <a:gd name="connsiteX0" fmla="*/ 16106 w 62031"/>
                <a:gd name="connsiteY0" fmla="*/ 96562 h 96645"/>
                <a:gd name="connsiteX1" fmla="*/ 45682 w 62031"/>
                <a:gd name="connsiteY1" fmla="*/ 96562 h 96645"/>
                <a:gd name="connsiteX2" fmla="*/ 61946 w 62031"/>
                <a:gd name="connsiteY2" fmla="*/ 85120 h 96645"/>
                <a:gd name="connsiteX3" fmla="*/ 61946 w 62031"/>
                <a:gd name="connsiteY3" fmla="*/ 11359 h 96645"/>
                <a:gd name="connsiteX4" fmla="*/ 45682 w 62031"/>
                <a:gd name="connsiteY4" fmla="*/ -83 h 96645"/>
                <a:gd name="connsiteX5" fmla="*/ 16178 w 62031"/>
                <a:gd name="connsiteY5" fmla="*/ -83 h 96645"/>
                <a:gd name="connsiteX6" fmla="*/ -86 w 62031"/>
                <a:gd name="connsiteY6" fmla="*/ 11359 h 96645"/>
                <a:gd name="connsiteX7" fmla="*/ -86 w 62031"/>
                <a:gd name="connsiteY7" fmla="*/ 85120 h 96645"/>
                <a:gd name="connsiteX8" fmla="*/ 16106 w 62031"/>
                <a:gd name="connsiteY8" fmla="*/ 96562 h 96645"/>
                <a:gd name="connsiteX9" fmla="*/ 7902 w 62031"/>
                <a:gd name="connsiteY9" fmla="*/ 11359 h 96645"/>
                <a:gd name="connsiteX10" fmla="*/ 16106 w 62031"/>
                <a:gd name="connsiteY10" fmla="*/ 8049 h 96645"/>
                <a:gd name="connsiteX11" fmla="*/ 45682 w 62031"/>
                <a:gd name="connsiteY11" fmla="*/ 8049 h 96645"/>
                <a:gd name="connsiteX12" fmla="*/ 53814 w 62031"/>
                <a:gd name="connsiteY12" fmla="*/ 11359 h 96645"/>
                <a:gd name="connsiteX13" fmla="*/ 53814 w 62031"/>
                <a:gd name="connsiteY13" fmla="*/ 85120 h 96645"/>
                <a:gd name="connsiteX14" fmla="*/ 45682 w 62031"/>
                <a:gd name="connsiteY14" fmla="*/ 88431 h 96645"/>
                <a:gd name="connsiteX15" fmla="*/ 16178 w 62031"/>
                <a:gd name="connsiteY15" fmla="*/ 88431 h 96645"/>
                <a:gd name="connsiteX16" fmla="*/ 7974 w 62031"/>
                <a:gd name="connsiteY16" fmla="*/ 85120 h 9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31" h="96645">
                  <a:moveTo>
                    <a:pt x="16106" y="96562"/>
                  </a:moveTo>
                  <a:lnTo>
                    <a:pt x="45682" y="96562"/>
                  </a:lnTo>
                  <a:cubicBezTo>
                    <a:pt x="54821" y="96562"/>
                    <a:pt x="61946" y="91525"/>
                    <a:pt x="61946" y="85120"/>
                  </a:cubicBezTo>
                  <a:lnTo>
                    <a:pt x="61946" y="11359"/>
                  </a:lnTo>
                  <a:cubicBezTo>
                    <a:pt x="61946" y="4954"/>
                    <a:pt x="54749" y="-83"/>
                    <a:pt x="45682" y="-83"/>
                  </a:cubicBezTo>
                  <a:lnTo>
                    <a:pt x="16178" y="-83"/>
                  </a:lnTo>
                  <a:cubicBezTo>
                    <a:pt x="7038" y="-83"/>
                    <a:pt x="-86" y="4954"/>
                    <a:pt x="-86" y="11359"/>
                  </a:cubicBezTo>
                  <a:lnTo>
                    <a:pt x="-86" y="85120"/>
                  </a:lnTo>
                  <a:cubicBezTo>
                    <a:pt x="-158" y="91525"/>
                    <a:pt x="6966" y="96562"/>
                    <a:pt x="16106" y="96562"/>
                  </a:cubicBezTo>
                  <a:close/>
                  <a:moveTo>
                    <a:pt x="7902" y="11359"/>
                  </a:moveTo>
                  <a:cubicBezTo>
                    <a:pt x="7902" y="10352"/>
                    <a:pt x="10996" y="8049"/>
                    <a:pt x="16106" y="8049"/>
                  </a:cubicBezTo>
                  <a:lnTo>
                    <a:pt x="45682" y="8049"/>
                  </a:lnTo>
                  <a:cubicBezTo>
                    <a:pt x="50720" y="8049"/>
                    <a:pt x="53814" y="10352"/>
                    <a:pt x="53814" y="11359"/>
                  </a:cubicBezTo>
                  <a:lnTo>
                    <a:pt x="53814" y="85120"/>
                  </a:lnTo>
                  <a:cubicBezTo>
                    <a:pt x="53814" y="86128"/>
                    <a:pt x="50720" y="88431"/>
                    <a:pt x="45682" y="88431"/>
                  </a:cubicBezTo>
                  <a:lnTo>
                    <a:pt x="16178" y="88431"/>
                  </a:lnTo>
                  <a:cubicBezTo>
                    <a:pt x="11068" y="88431"/>
                    <a:pt x="7974" y="86128"/>
                    <a:pt x="7974" y="85120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5" name="任意多边形: 形状 304">
              <a:extLst>
                <a:ext uri="{FF2B5EF4-FFF2-40B4-BE49-F238E27FC236}">
                  <a16:creationId xmlns:a16="http://schemas.microsoft.com/office/drawing/2014/main" id="{2C246348-6C63-4578-883C-B902A10AA80B}"/>
                </a:ext>
              </a:extLst>
            </p:cNvPr>
            <p:cNvSpPr/>
            <p:nvPr/>
          </p:nvSpPr>
          <p:spPr>
            <a:xfrm>
              <a:off x="7409446" y="90960"/>
              <a:ext cx="187353" cy="14907"/>
            </a:xfrm>
            <a:custGeom>
              <a:avLst/>
              <a:gdLst>
                <a:gd name="connsiteX0" fmla="*/ -86 w 187353"/>
                <a:gd name="connsiteY0" fmla="*/ 7622 h 14907"/>
                <a:gd name="connsiteX1" fmla="*/ 8045 w 187353"/>
                <a:gd name="connsiteY1" fmla="*/ 14819 h 14907"/>
                <a:gd name="connsiteX2" fmla="*/ 179819 w 187353"/>
                <a:gd name="connsiteY2" fmla="*/ 14819 h 14907"/>
                <a:gd name="connsiteX3" fmla="*/ 187267 w 187353"/>
                <a:gd name="connsiteY3" fmla="*/ 7371 h 14907"/>
                <a:gd name="connsiteX4" fmla="*/ 179819 w 187353"/>
                <a:gd name="connsiteY4" fmla="*/ -78 h 14907"/>
                <a:gd name="connsiteX5" fmla="*/ 8045 w 187353"/>
                <a:gd name="connsiteY5" fmla="*/ -78 h 14907"/>
                <a:gd name="connsiteX6" fmla="*/ -79 w 187353"/>
                <a:gd name="connsiteY6" fmla="*/ 7471 h 14907"/>
                <a:gd name="connsiteX7" fmla="*/ -86 w 187353"/>
                <a:gd name="connsiteY7" fmla="*/ 7622 h 1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53" h="14907">
                  <a:moveTo>
                    <a:pt x="-86" y="7622"/>
                  </a:moveTo>
                  <a:cubicBezTo>
                    <a:pt x="259" y="11810"/>
                    <a:pt x="3843" y="14984"/>
                    <a:pt x="8045" y="14819"/>
                  </a:cubicBezTo>
                  <a:lnTo>
                    <a:pt x="179819" y="14819"/>
                  </a:lnTo>
                  <a:cubicBezTo>
                    <a:pt x="183935" y="14819"/>
                    <a:pt x="187267" y="11487"/>
                    <a:pt x="187267" y="7371"/>
                  </a:cubicBezTo>
                  <a:cubicBezTo>
                    <a:pt x="187267" y="3254"/>
                    <a:pt x="183935" y="-78"/>
                    <a:pt x="179819" y="-78"/>
                  </a:cubicBezTo>
                  <a:lnTo>
                    <a:pt x="8045" y="-78"/>
                  </a:lnTo>
                  <a:cubicBezTo>
                    <a:pt x="3713" y="-236"/>
                    <a:pt x="79" y="3146"/>
                    <a:pt x="-79" y="7471"/>
                  </a:cubicBezTo>
                  <a:cubicBezTo>
                    <a:pt x="-86" y="7522"/>
                    <a:pt x="-86" y="7572"/>
                    <a:pt x="-86" y="7622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6" name="组合 305">
            <a:extLst>
              <a:ext uri="{FF2B5EF4-FFF2-40B4-BE49-F238E27FC236}">
                <a16:creationId xmlns:a16="http://schemas.microsoft.com/office/drawing/2014/main" id="{841AFB48-1398-4A5A-99FD-BAAADEA96EF2}"/>
              </a:ext>
            </a:extLst>
          </p:cNvPr>
          <p:cNvGrpSpPr/>
          <p:nvPr/>
        </p:nvGrpSpPr>
        <p:grpSpPr>
          <a:xfrm>
            <a:off x="6557347" y="1988615"/>
            <a:ext cx="304865" cy="443760"/>
            <a:chOff x="5137732" y="620457"/>
            <a:chExt cx="235921" cy="343405"/>
          </a:xfrm>
        </p:grpSpPr>
        <p:sp>
          <p:nvSpPr>
            <p:cNvPr id="307" name="任意多边形: 形状 306">
              <a:extLst>
                <a:ext uri="{FF2B5EF4-FFF2-40B4-BE49-F238E27FC236}">
                  <a16:creationId xmlns:a16="http://schemas.microsoft.com/office/drawing/2014/main" id="{F04E5B3E-0D0C-4F38-8618-69D9EA1017C1}"/>
                </a:ext>
              </a:extLst>
            </p:cNvPr>
            <p:cNvSpPr/>
            <p:nvPr/>
          </p:nvSpPr>
          <p:spPr>
            <a:xfrm>
              <a:off x="5245933" y="661620"/>
              <a:ext cx="28784" cy="28784"/>
            </a:xfrm>
            <a:custGeom>
              <a:avLst/>
              <a:gdLst>
                <a:gd name="connsiteX0" fmla="*/ 14306 w 28784"/>
                <a:gd name="connsiteY0" fmla="*/ -83 h 28784"/>
                <a:gd name="connsiteX1" fmla="*/ -86 w 28784"/>
                <a:gd name="connsiteY1" fmla="*/ 14309 h 28784"/>
                <a:gd name="connsiteX2" fmla="*/ 14306 w 28784"/>
                <a:gd name="connsiteY2" fmla="*/ 28702 h 28784"/>
                <a:gd name="connsiteX3" fmla="*/ 28699 w 28784"/>
                <a:gd name="connsiteY3" fmla="*/ 14309 h 28784"/>
                <a:gd name="connsiteX4" fmla="*/ 14306 w 28784"/>
                <a:gd name="connsiteY4" fmla="*/ -83 h 28784"/>
                <a:gd name="connsiteX5" fmla="*/ 14306 w 28784"/>
                <a:gd name="connsiteY5" fmla="*/ 19994 h 28784"/>
                <a:gd name="connsiteX6" fmla="*/ 8909 w 28784"/>
                <a:gd name="connsiteY6" fmla="*/ 14669 h 28784"/>
                <a:gd name="connsiteX7" fmla="*/ 14306 w 28784"/>
                <a:gd name="connsiteY7" fmla="*/ 9272 h 28784"/>
                <a:gd name="connsiteX8" fmla="*/ 19631 w 28784"/>
                <a:gd name="connsiteY8" fmla="*/ 14669 h 28784"/>
                <a:gd name="connsiteX9" fmla="*/ 14306 w 28784"/>
                <a:gd name="connsiteY9" fmla="*/ 19994 h 2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84" h="28784">
                  <a:moveTo>
                    <a:pt x="14306" y="-83"/>
                  </a:moveTo>
                  <a:cubicBezTo>
                    <a:pt x="6354" y="-83"/>
                    <a:pt x="-86" y="6358"/>
                    <a:pt x="-86" y="14309"/>
                  </a:cubicBezTo>
                  <a:cubicBezTo>
                    <a:pt x="-86" y="22261"/>
                    <a:pt x="6354" y="28702"/>
                    <a:pt x="14306" y="28702"/>
                  </a:cubicBezTo>
                  <a:cubicBezTo>
                    <a:pt x="22258" y="28702"/>
                    <a:pt x="28699" y="22261"/>
                    <a:pt x="28699" y="14309"/>
                  </a:cubicBezTo>
                  <a:cubicBezTo>
                    <a:pt x="28512" y="6444"/>
                    <a:pt x="22172" y="104"/>
                    <a:pt x="14306" y="-83"/>
                  </a:cubicBezTo>
                  <a:close/>
                  <a:moveTo>
                    <a:pt x="14306" y="19994"/>
                  </a:moveTo>
                  <a:cubicBezTo>
                    <a:pt x="11356" y="19994"/>
                    <a:pt x="8945" y="17620"/>
                    <a:pt x="8909" y="14669"/>
                  </a:cubicBezTo>
                  <a:cubicBezTo>
                    <a:pt x="8945" y="11704"/>
                    <a:pt x="11341" y="9308"/>
                    <a:pt x="14306" y="9272"/>
                  </a:cubicBezTo>
                  <a:cubicBezTo>
                    <a:pt x="17257" y="9308"/>
                    <a:pt x="19631" y="11719"/>
                    <a:pt x="19631" y="14669"/>
                  </a:cubicBezTo>
                  <a:cubicBezTo>
                    <a:pt x="19631" y="17612"/>
                    <a:pt x="17249" y="19994"/>
                    <a:pt x="14306" y="19994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8" name="任意多边形: 形状 307">
              <a:extLst>
                <a:ext uri="{FF2B5EF4-FFF2-40B4-BE49-F238E27FC236}">
                  <a16:creationId xmlns:a16="http://schemas.microsoft.com/office/drawing/2014/main" id="{6F2DFB66-DEB9-455A-B9C5-7F905CCD0E6F}"/>
                </a:ext>
              </a:extLst>
            </p:cNvPr>
            <p:cNvSpPr/>
            <p:nvPr/>
          </p:nvSpPr>
          <p:spPr>
            <a:xfrm>
              <a:off x="5270904" y="620457"/>
              <a:ext cx="50517" cy="50517"/>
            </a:xfrm>
            <a:custGeom>
              <a:avLst/>
              <a:gdLst>
                <a:gd name="connsiteX0" fmla="*/ 50431 w 50517"/>
                <a:gd name="connsiteY0" fmla="*/ 25176 h 50517"/>
                <a:gd name="connsiteX1" fmla="*/ 25172 w 50517"/>
                <a:gd name="connsiteY1" fmla="*/ -83 h 50517"/>
                <a:gd name="connsiteX2" fmla="*/ -86 w 50517"/>
                <a:gd name="connsiteY2" fmla="*/ 25176 h 50517"/>
                <a:gd name="connsiteX3" fmla="*/ 25172 w 50517"/>
                <a:gd name="connsiteY3" fmla="*/ 50434 h 50517"/>
                <a:gd name="connsiteX4" fmla="*/ 50431 w 50517"/>
                <a:gd name="connsiteY4" fmla="*/ 25176 h 50517"/>
                <a:gd name="connsiteX5" fmla="*/ 25172 w 50517"/>
                <a:gd name="connsiteY5" fmla="*/ 41079 h 50517"/>
                <a:gd name="connsiteX6" fmla="*/ 9269 w 50517"/>
                <a:gd name="connsiteY6" fmla="*/ 25176 h 50517"/>
                <a:gd name="connsiteX7" fmla="*/ 25172 w 50517"/>
                <a:gd name="connsiteY7" fmla="*/ 9272 h 50517"/>
                <a:gd name="connsiteX8" fmla="*/ 41076 w 50517"/>
                <a:gd name="connsiteY8" fmla="*/ 25176 h 50517"/>
                <a:gd name="connsiteX9" fmla="*/ 25172 w 50517"/>
                <a:gd name="connsiteY9" fmla="*/ 41079 h 5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17" h="50517">
                  <a:moveTo>
                    <a:pt x="50431" y="25176"/>
                  </a:moveTo>
                  <a:cubicBezTo>
                    <a:pt x="50431" y="11222"/>
                    <a:pt x="39126" y="-83"/>
                    <a:pt x="25172" y="-83"/>
                  </a:cubicBezTo>
                  <a:cubicBezTo>
                    <a:pt x="11219" y="-83"/>
                    <a:pt x="-86" y="11222"/>
                    <a:pt x="-86" y="25176"/>
                  </a:cubicBezTo>
                  <a:cubicBezTo>
                    <a:pt x="-86" y="39129"/>
                    <a:pt x="11219" y="50434"/>
                    <a:pt x="25172" y="50434"/>
                  </a:cubicBezTo>
                  <a:cubicBezTo>
                    <a:pt x="39126" y="50434"/>
                    <a:pt x="50431" y="39129"/>
                    <a:pt x="50431" y="25176"/>
                  </a:cubicBezTo>
                  <a:close/>
                  <a:moveTo>
                    <a:pt x="25172" y="41079"/>
                  </a:moveTo>
                  <a:cubicBezTo>
                    <a:pt x="16386" y="41079"/>
                    <a:pt x="9269" y="33962"/>
                    <a:pt x="9269" y="25176"/>
                  </a:cubicBezTo>
                  <a:cubicBezTo>
                    <a:pt x="9269" y="16389"/>
                    <a:pt x="16386" y="9272"/>
                    <a:pt x="25172" y="9272"/>
                  </a:cubicBezTo>
                  <a:cubicBezTo>
                    <a:pt x="33959" y="9272"/>
                    <a:pt x="41076" y="16389"/>
                    <a:pt x="41076" y="25176"/>
                  </a:cubicBezTo>
                  <a:cubicBezTo>
                    <a:pt x="41076" y="33962"/>
                    <a:pt x="33959" y="41079"/>
                    <a:pt x="25172" y="4107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9" name="任意多边形: 形状 308">
              <a:extLst>
                <a:ext uri="{FF2B5EF4-FFF2-40B4-BE49-F238E27FC236}">
                  <a16:creationId xmlns:a16="http://schemas.microsoft.com/office/drawing/2014/main" id="{14132448-3428-4864-9835-E924885038CA}"/>
                </a:ext>
              </a:extLst>
            </p:cNvPr>
            <p:cNvSpPr/>
            <p:nvPr/>
          </p:nvSpPr>
          <p:spPr>
            <a:xfrm>
              <a:off x="5277884" y="671694"/>
              <a:ext cx="34398" cy="34398"/>
            </a:xfrm>
            <a:custGeom>
              <a:avLst/>
              <a:gdLst>
                <a:gd name="connsiteX0" fmla="*/ -86 w 34398"/>
                <a:gd name="connsiteY0" fmla="*/ 17044 h 34398"/>
                <a:gd name="connsiteX1" fmla="*/ 17041 w 34398"/>
                <a:gd name="connsiteY1" fmla="*/ 34315 h 34398"/>
                <a:gd name="connsiteX2" fmla="*/ 34312 w 34398"/>
                <a:gd name="connsiteY2" fmla="*/ 17188 h 34398"/>
                <a:gd name="connsiteX3" fmla="*/ 17185 w 34398"/>
                <a:gd name="connsiteY3" fmla="*/ -83 h 34398"/>
                <a:gd name="connsiteX4" fmla="*/ 17113 w 34398"/>
                <a:gd name="connsiteY4" fmla="*/ -83 h 34398"/>
                <a:gd name="connsiteX5" fmla="*/ -86 w 34398"/>
                <a:gd name="connsiteY5" fmla="*/ 17044 h 34398"/>
                <a:gd name="connsiteX6" fmla="*/ 24885 w 34398"/>
                <a:gd name="connsiteY6" fmla="*/ 17044 h 34398"/>
                <a:gd name="connsiteX7" fmla="*/ 17113 w 34398"/>
                <a:gd name="connsiteY7" fmla="*/ 24816 h 34398"/>
                <a:gd name="connsiteX8" fmla="*/ 9341 w 34398"/>
                <a:gd name="connsiteY8" fmla="*/ 17044 h 34398"/>
                <a:gd name="connsiteX9" fmla="*/ 17113 w 34398"/>
                <a:gd name="connsiteY9" fmla="*/ 9272 h 34398"/>
                <a:gd name="connsiteX10" fmla="*/ 24885 w 34398"/>
                <a:gd name="connsiteY10" fmla="*/ 17044 h 3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398" h="34398">
                  <a:moveTo>
                    <a:pt x="-86" y="17044"/>
                  </a:moveTo>
                  <a:cubicBezTo>
                    <a:pt x="-129" y="26543"/>
                    <a:pt x="7542" y="34272"/>
                    <a:pt x="17041" y="34315"/>
                  </a:cubicBezTo>
                  <a:cubicBezTo>
                    <a:pt x="26540" y="34351"/>
                    <a:pt x="34269" y="26687"/>
                    <a:pt x="34312" y="17188"/>
                  </a:cubicBezTo>
                  <a:cubicBezTo>
                    <a:pt x="34348" y="7689"/>
                    <a:pt x="26684" y="-40"/>
                    <a:pt x="17185" y="-83"/>
                  </a:cubicBezTo>
                  <a:cubicBezTo>
                    <a:pt x="17163" y="-83"/>
                    <a:pt x="17134" y="-83"/>
                    <a:pt x="17113" y="-83"/>
                  </a:cubicBezTo>
                  <a:cubicBezTo>
                    <a:pt x="7643" y="-83"/>
                    <a:pt x="-43" y="7574"/>
                    <a:pt x="-86" y="17044"/>
                  </a:cubicBezTo>
                  <a:close/>
                  <a:moveTo>
                    <a:pt x="24885" y="17044"/>
                  </a:moveTo>
                  <a:cubicBezTo>
                    <a:pt x="24885" y="21333"/>
                    <a:pt x="21402" y="24816"/>
                    <a:pt x="17113" y="24816"/>
                  </a:cubicBezTo>
                  <a:cubicBezTo>
                    <a:pt x="12824" y="24816"/>
                    <a:pt x="9341" y="21333"/>
                    <a:pt x="9341" y="17044"/>
                  </a:cubicBezTo>
                  <a:cubicBezTo>
                    <a:pt x="9341" y="12755"/>
                    <a:pt x="12824" y="9272"/>
                    <a:pt x="17113" y="9272"/>
                  </a:cubicBezTo>
                  <a:cubicBezTo>
                    <a:pt x="21402" y="9272"/>
                    <a:pt x="24885" y="12755"/>
                    <a:pt x="24885" y="17044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0" name="任意多边形: 形状 309">
              <a:extLst>
                <a:ext uri="{FF2B5EF4-FFF2-40B4-BE49-F238E27FC236}">
                  <a16:creationId xmlns:a16="http://schemas.microsoft.com/office/drawing/2014/main" id="{A2E4CF61-0D41-471A-9578-5FE47FEC8AAD}"/>
                </a:ext>
              </a:extLst>
            </p:cNvPr>
            <p:cNvSpPr/>
            <p:nvPr/>
          </p:nvSpPr>
          <p:spPr>
            <a:xfrm>
              <a:off x="5137732" y="710986"/>
              <a:ext cx="235921" cy="252876"/>
            </a:xfrm>
            <a:custGeom>
              <a:avLst/>
              <a:gdLst>
                <a:gd name="connsiteX0" fmla="*/ 3050 w 235921"/>
                <a:gd name="connsiteY0" fmla="*/ 242430 h 252876"/>
                <a:gd name="connsiteX1" fmla="*/ 21112 w 235921"/>
                <a:gd name="connsiteY1" fmla="*/ 252792 h 252876"/>
                <a:gd name="connsiteX2" fmla="*/ 217857 w 235921"/>
                <a:gd name="connsiteY2" fmla="*/ 252792 h 252876"/>
                <a:gd name="connsiteX3" fmla="*/ 233401 w 235921"/>
                <a:gd name="connsiteY3" fmla="*/ 243797 h 252876"/>
                <a:gd name="connsiteX4" fmla="*/ 233401 w 235921"/>
                <a:gd name="connsiteY4" fmla="*/ 225806 h 252876"/>
                <a:gd name="connsiteX5" fmla="*/ 173960 w 235921"/>
                <a:gd name="connsiteY5" fmla="*/ 122900 h 252876"/>
                <a:gd name="connsiteX6" fmla="*/ 172665 w 235921"/>
                <a:gd name="connsiteY6" fmla="*/ 121461 h 252876"/>
                <a:gd name="connsiteX7" fmla="*/ 171297 w 235921"/>
                <a:gd name="connsiteY7" fmla="*/ 118583 h 252876"/>
                <a:gd name="connsiteX8" fmla="*/ 143448 w 235921"/>
                <a:gd name="connsiteY8" fmla="*/ 71160 h 252876"/>
                <a:gd name="connsiteX9" fmla="*/ 143448 w 235921"/>
                <a:gd name="connsiteY9" fmla="*/ 31365 h 252876"/>
                <a:gd name="connsiteX10" fmla="*/ 152810 w 235921"/>
                <a:gd name="connsiteY10" fmla="*/ 10359 h 252876"/>
                <a:gd name="connsiteX11" fmla="*/ 137763 w 235921"/>
                <a:gd name="connsiteY11" fmla="*/ -83 h 252876"/>
                <a:gd name="connsiteX12" fmla="*/ 95593 w 235921"/>
                <a:gd name="connsiteY12" fmla="*/ -83 h 252876"/>
                <a:gd name="connsiteX13" fmla="*/ 79466 w 235921"/>
                <a:gd name="connsiteY13" fmla="*/ 16317 h 252876"/>
                <a:gd name="connsiteX14" fmla="*/ 89908 w 235921"/>
                <a:gd name="connsiteY14" fmla="*/ 31365 h 252876"/>
                <a:gd name="connsiteX15" fmla="*/ 89908 w 235921"/>
                <a:gd name="connsiteY15" fmla="*/ 71160 h 252876"/>
                <a:gd name="connsiteX16" fmla="*/ 62563 w 235921"/>
                <a:gd name="connsiteY16" fmla="*/ 118583 h 252876"/>
                <a:gd name="connsiteX17" fmla="*/ 61195 w 235921"/>
                <a:gd name="connsiteY17" fmla="*/ 121389 h 252876"/>
                <a:gd name="connsiteX18" fmla="*/ 59972 w 235921"/>
                <a:gd name="connsiteY18" fmla="*/ 122685 h 252876"/>
                <a:gd name="connsiteX19" fmla="*/ 2402 w 235921"/>
                <a:gd name="connsiteY19" fmla="*/ 221777 h 252876"/>
                <a:gd name="connsiteX20" fmla="*/ 3050 w 235921"/>
                <a:gd name="connsiteY20" fmla="*/ 242430 h 252876"/>
                <a:gd name="connsiteX21" fmla="*/ 89404 w 235921"/>
                <a:gd name="connsiteY21" fmla="*/ 16181 h 252876"/>
                <a:gd name="connsiteX22" fmla="*/ 96601 w 235921"/>
                <a:gd name="connsiteY22" fmla="*/ 8984 h 252876"/>
                <a:gd name="connsiteX23" fmla="*/ 138771 w 235921"/>
                <a:gd name="connsiteY23" fmla="*/ 8984 h 252876"/>
                <a:gd name="connsiteX24" fmla="*/ 147852 w 235921"/>
                <a:gd name="connsiteY24" fmla="*/ 13575 h 252876"/>
                <a:gd name="connsiteX25" fmla="*/ 143268 w 235921"/>
                <a:gd name="connsiteY25" fmla="*/ 22657 h 252876"/>
                <a:gd name="connsiteX26" fmla="*/ 138771 w 235921"/>
                <a:gd name="connsiteY26" fmla="*/ 22657 h 252876"/>
                <a:gd name="connsiteX27" fmla="*/ 96601 w 235921"/>
                <a:gd name="connsiteY27" fmla="*/ 22657 h 252876"/>
                <a:gd name="connsiteX28" fmla="*/ 89045 w 235921"/>
                <a:gd name="connsiteY28" fmla="*/ 16181 h 252876"/>
                <a:gd name="connsiteX29" fmla="*/ 99335 w 235921"/>
                <a:gd name="connsiteY29" fmla="*/ 74758 h 252876"/>
                <a:gd name="connsiteX30" fmla="*/ 99983 w 235921"/>
                <a:gd name="connsiteY30" fmla="*/ 72383 h 252876"/>
                <a:gd name="connsiteX31" fmla="*/ 99983 w 235921"/>
                <a:gd name="connsiteY31" fmla="*/ 32444 h 252876"/>
                <a:gd name="connsiteX32" fmla="*/ 134741 w 235921"/>
                <a:gd name="connsiteY32" fmla="*/ 32444 h 252876"/>
                <a:gd name="connsiteX33" fmla="*/ 134741 w 235921"/>
                <a:gd name="connsiteY33" fmla="*/ 72383 h 252876"/>
                <a:gd name="connsiteX34" fmla="*/ 135388 w 235921"/>
                <a:gd name="connsiteY34" fmla="*/ 74758 h 252876"/>
                <a:gd name="connsiteX35" fmla="*/ 161798 w 235921"/>
                <a:gd name="connsiteY35" fmla="*/ 120526 h 252876"/>
                <a:gd name="connsiteX36" fmla="*/ 72997 w 235921"/>
                <a:gd name="connsiteY36" fmla="*/ 120526 h 252876"/>
                <a:gd name="connsiteX37" fmla="*/ 11541 w 235921"/>
                <a:gd name="connsiteY37" fmla="*/ 226454 h 252876"/>
                <a:gd name="connsiteX38" fmla="*/ 67384 w 235921"/>
                <a:gd name="connsiteY38" fmla="*/ 129737 h 252876"/>
                <a:gd name="connsiteX39" fmla="*/ 167411 w 235921"/>
                <a:gd name="connsiteY39" fmla="*/ 129737 h 252876"/>
                <a:gd name="connsiteX40" fmla="*/ 225485 w 235921"/>
                <a:gd name="connsiteY40" fmla="*/ 230484 h 252876"/>
                <a:gd name="connsiteX41" fmla="*/ 225485 w 235921"/>
                <a:gd name="connsiteY41" fmla="*/ 239047 h 252876"/>
                <a:gd name="connsiteX42" fmla="*/ 218289 w 235921"/>
                <a:gd name="connsiteY42" fmla="*/ 243365 h 252876"/>
                <a:gd name="connsiteX43" fmla="*/ 21112 w 235921"/>
                <a:gd name="connsiteY43" fmla="*/ 243365 h 252876"/>
                <a:gd name="connsiteX44" fmla="*/ 9844 w 235921"/>
                <a:gd name="connsiteY44" fmla="*/ 231894 h 252876"/>
                <a:gd name="connsiteX45" fmla="*/ 11325 w 235921"/>
                <a:gd name="connsiteY45" fmla="*/ 226382 h 25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5921" h="252876">
                  <a:moveTo>
                    <a:pt x="3050" y="242430"/>
                  </a:moveTo>
                  <a:cubicBezTo>
                    <a:pt x="6739" y="248913"/>
                    <a:pt x="13656" y="252879"/>
                    <a:pt x="21112" y="252792"/>
                  </a:cubicBezTo>
                  <a:lnTo>
                    <a:pt x="217857" y="252792"/>
                  </a:lnTo>
                  <a:cubicBezTo>
                    <a:pt x="224290" y="252857"/>
                    <a:pt x="230249" y="249410"/>
                    <a:pt x="233401" y="243797"/>
                  </a:cubicBezTo>
                  <a:cubicBezTo>
                    <a:pt x="236646" y="238241"/>
                    <a:pt x="236646" y="231362"/>
                    <a:pt x="233401" y="225806"/>
                  </a:cubicBezTo>
                  <a:lnTo>
                    <a:pt x="173960" y="122900"/>
                  </a:lnTo>
                  <a:cubicBezTo>
                    <a:pt x="173622" y="122339"/>
                    <a:pt x="173183" y="121850"/>
                    <a:pt x="172665" y="121461"/>
                  </a:cubicBezTo>
                  <a:cubicBezTo>
                    <a:pt x="172542" y="120375"/>
                    <a:pt x="172060" y="119360"/>
                    <a:pt x="171297" y="118583"/>
                  </a:cubicBezTo>
                  <a:lnTo>
                    <a:pt x="143448" y="71160"/>
                  </a:lnTo>
                  <a:lnTo>
                    <a:pt x="143448" y="31365"/>
                  </a:lnTo>
                  <a:cubicBezTo>
                    <a:pt x="151832" y="28148"/>
                    <a:pt x="156027" y="18742"/>
                    <a:pt x="152810" y="10359"/>
                  </a:cubicBezTo>
                  <a:cubicBezTo>
                    <a:pt x="150414" y="4112"/>
                    <a:pt x="144448" y="-25"/>
                    <a:pt x="137763" y="-83"/>
                  </a:cubicBezTo>
                  <a:lnTo>
                    <a:pt x="95593" y="-83"/>
                  </a:lnTo>
                  <a:cubicBezTo>
                    <a:pt x="86612" y="-4"/>
                    <a:pt x="79394" y="7336"/>
                    <a:pt x="79466" y="16317"/>
                  </a:cubicBezTo>
                  <a:cubicBezTo>
                    <a:pt x="79524" y="23003"/>
                    <a:pt x="83669" y="28968"/>
                    <a:pt x="89908" y="31365"/>
                  </a:cubicBezTo>
                  <a:lnTo>
                    <a:pt x="89908" y="71160"/>
                  </a:lnTo>
                  <a:lnTo>
                    <a:pt x="62563" y="118583"/>
                  </a:lnTo>
                  <a:cubicBezTo>
                    <a:pt x="61807" y="119338"/>
                    <a:pt x="61325" y="120324"/>
                    <a:pt x="61195" y="121389"/>
                  </a:cubicBezTo>
                  <a:cubicBezTo>
                    <a:pt x="60699" y="121727"/>
                    <a:pt x="60281" y="122166"/>
                    <a:pt x="59972" y="122685"/>
                  </a:cubicBezTo>
                  <a:lnTo>
                    <a:pt x="2402" y="221777"/>
                  </a:lnTo>
                  <a:cubicBezTo>
                    <a:pt x="-1134" y="228268"/>
                    <a:pt x="-887" y="236169"/>
                    <a:pt x="3050" y="242430"/>
                  </a:cubicBezTo>
                  <a:close/>
                  <a:moveTo>
                    <a:pt x="89404" y="16181"/>
                  </a:moveTo>
                  <a:cubicBezTo>
                    <a:pt x="89404" y="12208"/>
                    <a:pt x="92628" y="8984"/>
                    <a:pt x="96601" y="8984"/>
                  </a:cubicBezTo>
                  <a:lnTo>
                    <a:pt x="138771" y="8984"/>
                  </a:lnTo>
                  <a:cubicBezTo>
                    <a:pt x="142549" y="7747"/>
                    <a:pt x="146614" y="9797"/>
                    <a:pt x="147852" y="13575"/>
                  </a:cubicBezTo>
                  <a:cubicBezTo>
                    <a:pt x="149097" y="17346"/>
                    <a:pt x="147039" y="21419"/>
                    <a:pt x="143268" y="22657"/>
                  </a:cubicBezTo>
                  <a:cubicBezTo>
                    <a:pt x="141807" y="23139"/>
                    <a:pt x="140231" y="23139"/>
                    <a:pt x="138771" y="22657"/>
                  </a:cubicBezTo>
                  <a:lnTo>
                    <a:pt x="96601" y="22657"/>
                  </a:lnTo>
                  <a:cubicBezTo>
                    <a:pt x="92758" y="22866"/>
                    <a:pt x="89426" y="20016"/>
                    <a:pt x="89045" y="16181"/>
                  </a:cubicBezTo>
                  <a:close/>
                  <a:moveTo>
                    <a:pt x="99335" y="74758"/>
                  </a:moveTo>
                  <a:cubicBezTo>
                    <a:pt x="99767" y="74038"/>
                    <a:pt x="99990" y="73218"/>
                    <a:pt x="99983" y="72383"/>
                  </a:cubicBezTo>
                  <a:lnTo>
                    <a:pt x="99983" y="32444"/>
                  </a:lnTo>
                  <a:lnTo>
                    <a:pt x="134741" y="32444"/>
                  </a:lnTo>
                  <a:lnTo>
                    <a:pt x="134741" y="72383"/>
                  </a:lnTo>
                  <a:cubicBezTo>
                    <a:pt x="134733" y="73218"/>
                    <a:pt x="134957" y="74038"/>
                    <a:pt x="135388" y="74758"/>
                  </a:cubicBezTo>
                  <a:lnTo>
                    <a:pt x="161798" y="120526"/>
                  </a:lnTo>
                  <a:lnTo>
                    <a:pt x="72997" y="120526"/>
                  </a:lnTo>
                  <a:close/>
                  <a:moveTo>
                    <a:pt x="11541" y="226454"/>
                  </a:moveTo>
                  <a:lnTo>
                    <a:pt x="67384" y="129737"/>
                  </a:lnTo>
                  <a:lnTo>
                    <a:pt x="167411" y="129737"/>
                  </a:lnTo>
                  <a:lnTo>
                    <a:pt x="225485" y="230484"/>
                  </a:lnTo>
                  <a:cubicBezTo>
                    <a:pt x="227061" y="233118"/>
                    <a:pt x="227061" y="236414"/>
                    <a:pt x="225485" y="239047"/>
                  </a:cubicBezTo>
                  <a:cubicBezTo>
                    <a:pt x="224017" y="241652"/>
                    <a:pt x="221282" y="243293"/>
                    <a:pt x="218289" y="243365"/>
                  </a:cubicBezTo>
                  <a:lnTo>
                    <a:pt x="21112" y="243365"/>
                  </a:lnTo>
                  <a:cubicBezTo>
                    <a:pt x="14833" y="243308"/>
                    <a:pt x="9788" y="238177"/>
                    <a:pt x="9844" y="231894"/>
                  </a:cubicBezTo>
                  <a:cubicBezTo>
                    <a:pt x="9861" y="229959"/>
                    <a:pt x="10370" y="228066"/>
                    <a:pt x="11325" y="226382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11" name="组合 310">
            <a:extLst>
              <a:ext uri="{FF2B5EF4-FFF2-40B4-BE49-F238E27FC236}">
                <a16:creationId xmlns:a16="http://schemas.microsoft.com/office/drawing/2014/main" id="{EDCD19A6-E383-44AB-AE9B-9F24A8D950F4}"/>
              </a:ext>
            </a:extLst>
          </p:cNvPr>
          <p:cNvGrpSpPr/>
          <p:nvPr/>
        </p:nvGrpSpPr>
        <p:grpSpPr>
          <a:xfrm>
            <a:off x="5373297" y="2023381"/>
            <a:ext cx="242440" cy="451453"/>
            <a:chOff x="5184428" y="192134"/>
            <a:chExt cx="142642" cy="265617"/>
          </a:xfrm>
        </p:grpSpPr>
        <p:sp>
          <p:nvSpPr>
            <p:cNvPr id="312" name="任意多边形: 形状 311">
              <a:extLst>
                <a:ext uri="{FF2B5EF4-FFF2-40B4-BE49-F238E27FC236}">
                  <a16:creationId xmlns:a16="http://schemas.microsoft.com/office/drawing/2014/main" id="{FDAE831E-65AC-4ADF-8D91-81F29F364ABE}"/>
                </a:ext>
              </a:extLst>
            </p:cNvPr>
            <p:cNvSpPr/>
            <p:nvPr/>
          </p:nvSpPr>
          <p:spPr>
            <a:xfrm>
              <a:off x="5197136" y="259711"/>
              <a:ext cx="124364" cy="198040"/>
            </a:xfrm>
            <a:custGeom>
              <a:avLst/>
              <a:gdLst>
                <a:gd name="connsiteX0" fmla="*/ -79 w 124364"/>
                <a:gd name="connsiteY0" fmla="*/ 62524 h 198040"/>
                <a:gd name="connsiteX1" fmla="*/ 2871 w 124364"/>
                <a:gd name="connsiteY1" fmla="*/ 87711 h 198040"/>
                <a:gd name="connsiteX2" fmla="*/ 21725 w 124364"/>
                <a:gd name="connsiteY2" fmla="*/ 138084 h 198040"/>
                <a:gd name="connsiteX3" fmla="*/ 19207 w 124364"/>
                <a:gd name="connsiteY3" fmla="*/ 145784 h 198040"/>
                <a:gd name="connsiteX4" fmla="*/ 22733 w 124364"/>
                <a:gd name="connsiteY4" fmla="*/ 155068 h 198040"/>
                <a:gd name="connsiteX5" fmla="*/ 19207 w 124364"/>
                <a:gd name="connsiteY5" fmla="*/ 163991 h 198040"/>
                <a:gd name="connsiteX6" fmla="*/ 23596 w 124364"/>
                <a:gd name="connsiteY6" fmla="*/ 174209 h 198040"/>
                <a:gd name="connsiteX7" fmla="*/ 20430 w 124364"/>
                <a:gd name="connsiteY7" fmla="*/ 182773 h 198040"/>
                <a:gd name="connsiteX8" fmla="*/ 35758 w 124364"/>
                <a:gd name="connsiteY8" fmla="*/ 197165 h 198040"/>
                <a:gd name="connsiteX9" fmla="*/ 91385 w 124364"/>
                <a:gd name="connsiteY9" fmla="*/ 197957 h 198040"/>
                <a:gd name="connsiteX10" fmla="*/ 91385 w 124364"/>
                <a:gd name="connsiteY10" fmla="*/ 197957 h 198040"/>
                <a:gd name="connsiteX11" fmla="*/ 102611 w 124364"/>
                <a:gd name="connsiteY11" fmla="*/ 193495 h 198040"/>
                <a:gd name="connsiteX12" fmla="*/ 103215 w 124364"/>
                <a:gd name="connsiteY12" fmla="*/ 174166 h 198040"/>
                <a:gd name="connsiteX13" fmla="*/ 102611 w 124364"/>
                <a:gd name="connsiteY13" fmla="*/ 173562 h 198040"/>
                <a:gd name="connsiteX14" fmla="*/ 102611 w 124364"/>
                <a:gd name="connsiteY14" fmla="*/ 155715 h 198040"/>
                <a:gd name="connsiteX15" fmla="*/ 106137 w 124364"/>
                <a:gd name="connsiteY15" fmla="*/ 146792 h 198040"/>
                <a:gd name="connsiteX16" fmla="*/ 102683 w 124364"/>
                <a:gd name="connsiteY16" fmla="*/ 137509 h 198040"/>
                <a:gd name="connsiteX17" fmla="*/ 121321 w 124364"/>
                <a:gd name="connsiteY17" fmla="*/ 87135 h 198040"/>
                <a:gd name="connsiteX18" fmla="*/ 124271 w 124364"/>
                <a:gd name="connsiteY18" fmla="*/ 61948 h 198040"/>
                <a:gd name="connsiteX19" fmla="*/ 62240 w 124364"/>
                <a:gd name="connsiteY19" fmla="*/ -83 h 198040"/>
                <a:gd name="connsiteX20" fmla="*/ 209 w 124364"/>
                <a:gd name="connsiteY20" fmla="*/ 61948 h 198040"/>
                <a:gd name="connsiteX21" fmla="*/ 96278 w 124364"/>
                <a:gd name="connsiteY21" fmla="*/ 187019 h 198040"/>
                <a:gd name="connsiteX22" fmla="*/ 91529 w 124364"/>
                <a:gd name="connsiteY22" fmla="*/ 188818 h 198040"/>
                <a:gd name="connsiteX23" fmla="*/ 35902 w 124364"/>
                <a:gd name="connsiteY23" fmla="*/ 188098 h 198040"/>
                <a:gd name="connsiteX24" fmla="*/ 29785 w 124364"/>
                <a:gd name="connsiteY24" fmla="*/ 183061 h 198040"/>
                <a:gd name="connsiteX25" fmla="*/ 34031 w 124364"/>
                <a:gd name="connsiteY25" fmla="*/ 178383 h 198040"/>
                <a:gd name="connsiteX26" fmla="*/ 37485 w 124364"/>
                <a:gd name="connsiteY26" fmla="*/ 173634 h 198040"/>
                <a:gd name="connsiteX27" fmla="*/ 33527 w 124364"/>
                <a:gd name="connsiteY27" fmla="*/ 169244 h 198040"/>
                <a:gd name="connsiteX28" fmla="*/ 28562 w 124364"/>
                <a:gd name="connsiteY28" fmla="*/ 164279 h 198040"/>
                <a:gd name="connsiteX29" fmla="*/ 32520 w 124364"/>
                <a:gd name="connsiteY29" fmla="*/ 159673 h 198040"/>
                <a:gd name="connsiteX30" fmla="*/ 35830 w 124364"/>
                <a:gd name="connsiteY30" fmla="*/ 155211 h 198040"/>
                <a:gd name="connsiteX31" fmla="*/ 32592 w 124364"/>
                <a:gd name="connsiteY31" fmla="*/ 150750 h 198040"/>
                <a:gd name="connsiteX32" fmla="*/ 28562 w 124364"/>
                <a:gd name="connsiteY32" fmla="*/ 146000 h 198040"/>
                <a:gd name="connsiteX33" fmla="*/ 29281 w 124364"/>
                <a:gd name="connsiteY33" fmla="*/ 143841 h 198040"/>
                <a:gd name="connsiteX34" fmla="*/ 95127 w 124364"/>
                <a:gd name="connsiteY34" fmla="*/ 143841 h 198040"/>
                <a:gd name="connsiteX35" fmla="*/ 96494 w 124364"/>
                <a:gd name="connsiteY35" fmla="*/ 146936 h 198040"/>
                <a:gd name="connsiteX36" fmla="*/ 92536 w 124364"/>
                <a:gd name="connsiteY36" fmla="*/ 151469 h 198040"/>
                <a:gd name="connsiteX37" fmla="*/ 89226 w 124364"/>
                <a:gd name="connsiteY37" fmla="*/ 155931 h 198040"/>
                <a:gd name="connsiteX38" fmla="*/ 92536 w 124364"/>
                <a:gd name="connsiteY38" fmla="*/ 160465 h 198040"/>
                <a:gd name="connsiteX39" fmla="*/ 96494 w 124364"/>
                <a:gd name="connsiteY39" fmla="*/ 165142 h 198040"/>
                <a:gd name="connsiteX40" fmla="*/ 92320 w 124364"/>
                <a:gd name="connsiteY40" fmla="*/ 169820 h 198040"/>
                <a:gd name="connsiteX41" fmla="*/ 88988 w 124364"/>
                <a:gd name="connsiteY41" fmla="*/ 175534 h 198040"/>
                <a:gd name="connsiteX42" fmla="*/ 92752 w 124364"/>
                <a:gd name="connsiteY42" fmla="*/ 178959 h 198040"/>
                <a:gd name="connsiteX43" fmla="*/ 97717 w 124364"/>
                <a:gd name="connsiteY43" fmla="*/ 183924 h 198040"/>
                <a:gd name="connsiteX44" fmla="*/ 96278 w 124364"/>
                <a:gd name="connsiteY44" fmla="*/ 187019 h 198040"/>
                <a:gd name="connsiteX45" fmla="*/ 61952 w 124364"/>
                <a:gd name="connsiteY45" fmla="*/ 9920 h 198040"/>
                <a:gd name="connsiteX46" fmla="*/ 114556 w 124364"/>
                <a:gd name="connsiteY46" fmla="*/ 62524 h 198040"/>
                <a:gd name="connsiteX47" fmla="*/ 111894 w 124364"/>
                <a:gd name="connsiteY47" fmla="*/ 85480 h 198040"/>
                <a:gd name="connsiteX48" fmla="*/ 93616 w 124364"/>
                <a:gd name="connsiteY48" fmla="*/ 134414 h 198040"/>
                <a:gd name="connsiteX49" fmla="*/ 30289 w 124364"/>
                <a:gd name="connsiteY49" fmla="*/ 134414 h 198040"/>
                <a:gd name="connsiteX50" fmla="*/ 12010 w 124364"/>
                <a:gd name="connsiteY50" fmla="*/ 85480 h 198040"/>
                <a:gd name="connsiteX51" fmla="*/ 9348 w 124364"/>
                <a:gd name="connsiteY51" fmla="*/ 62524 h 198040"/>
                <a:gd name="connsiteX52" fmla="*/ 61952 w 124364"/>
                <a:gd name="connsiteY52" fmla="*/ 9920 h 19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364" h="198040">
                  <a:moveTo>
                    <a:pt x="-79" y="62524"/>
                  </a:moveTo>
                  <a:cubicBezTo>
                    <a:pt x="-180" y="71008"/>
                    <a:pt x="806" y="79478"/>
                    <a:pt x="2871" y="87711"/>
                  </a:cubicBezTo>
                  <a:cubicBezTo>
                    <a:pt x="7851" y="104960"/>
                    <a:pt x="14155" y="121807"/>
                    <a:pt x="21725" y="138084"/>
                  </a:cubicBezTo>
                  <a:cubicBezTo>
                    <a:pt x="20128" y="140337"/>
                    <a:pt x="19250" y="143021"/>
                    <a:pt x="19207" y="145784"/>
                  </a:cubicBezTo>
                  <a:cubicBezTo>
                    <a:pt x="19156" y="149217"/>
                    <a:pt x="20416" y="152534"/>
                    <a:pt x="22733" y="155068"/>
                  </a:cubicBezTo>
                  <a:cubicBezTo>
                    <a:pt x="20480" y="157500"/>
                    <a:pt x="19228" y="160681"/>
                    <a:pt x="19207" y="163991"/>
                  </a:cubicBezTo>
                  <a:cubicBezTo>
                    <a:pt x="19156" y="167862"/>
                    <a:pt x="20754" y="171576"/>
                    <a:pt x="23596" y="174209"/>
                  </a:cubicBezTo>
                  <a:cubicBezTo>
                    <a:pt x="21560" y="176599"/>
                    <a:pt x="20437" y="179635"/>
                    <a:pt x="20430" y="182773"/>
                  </a:cubicBezTo>
                  <a:cubicBezTo>
                    <a:pt x="20739" y="190955"/>
                    <a:pt x="27569" y="197367"/>
                    <a:pt x="35758" y="197165"/>
                  </a:cubicBezTo>
                  <a:lnTo>
                    <a:pt x="91385" y="197957"/>
                  </a:lnTo>
                  <a:lnTo>
                    <a:pt x="91385" y="197957"/>
                  </a:lnTo>
                  <a:cubicBezTo>
                    <a:pt x="95566" y="197971"/>
                    <a:pt x="99581" y="196374"/>
                    <a:pt x="102611" y="193495"/>
                  </a:cubicBezTo>
                  <a:cubicBezTo>
                    <a:pt x="108116" y="188328"/>
                    <a:pt x="108389" y="179671"/>
                    <a:pt x="103215" y="174166"/>
                  </a:cubicBezTo>
                  <a:cubicBezTo>
                    <a:pt x="103021" y="173958"/>
                    <a:pt x="102819" y="173756"/>
                    <a:pt x="102611" y="173562"/>
                  </a:cubicBezTo>
                  <a:cubicBezTo>
                    <a:pt x="107058" y="168445"/>
                    <a:pt x="107058" y="160832"/>
                    <a:pt x="102611" y="155715"/>
                  </a:cubicBezTo>
                  <a:cubicBezTo>
                    <a:pt x="104863" y="153283"/>
                    <a:pt x="106115" y="150102"/>
                    <a:pt x="106137" y="146792"/>
                  </a:cubicBezTo>
                  <a:cubicBezTo>
                    <a:pt x="106173" y="143374"/>
                    <a:pt x="104942" y="140071"/>
                    <a:pt x="102683" y="137509"/>
                  </a:cubicBezTo>
                  <a:cubicBezTo>
                    <a:pt x="110188" y="121224"/>
                    <a:pt x="116420" y="104385"/>
                    <a:pt x="121321" y="87135"/>
                  </a:cubicBezTo>
                  <a:cubicBezTo>
                    <a:pt x="123386" y="78903"/>
                    <a:pt x="124372" y="70433"/>
                    <a:pt x="124271" y="61948"/>
                  </a:cubicBezTo>
                  <a:cubicBezTo>
                    <a:pt x="124271" y="27687"/>
                    <a:pt x="96501" y="-83"/>
                    <a:pt x="62240" y="-83"/>
                  </a:cubicBezTo>
                  <a:cubicBezTo>
                    <a:pt x="27979" y="-83"/>
                    <a:pt x="209" y="27687"/>
                    <a:pt x="209" y="61948"/>
                  </a:cubicBezTo>
                  <a:close/>
                  <a:moveTo>
                    <a:pt x="96278" y="187019"/>
                  </a:moveTo>
                  <a:cubicBezTo>
                    <a:pt x="95033" y="188278"/>
                    <a:pt x="93299" y="188933"/>
                    <a:pt x="91529" y="188818"/>
                  </a:cubicBezTo>
                  <a:lnTo>
                    <a:pt x="35902" y="188098"/>
                  </a:lnTo>
                  <a:cubicBezTo>
                    <a:pt x="32851" y="188314"/>
                    <a:pt x="30159" y="186098"/>
                    <a:pt x="29785" y="183061"/>
                  </a:cubicBezTo>
                  <a:cubicBezTo>
                    <a:pt x="29951" y="180708"/>
                    <a:pt x="31706" y="178779"/>
                    <a:pt x="34031" y="178383"/>
                  </a:cubicBezTo>
                  <a:cubicBezTo>
                    <a:pt x="36139" y="177786"/>
                    <a:pt x="37564" y="175821"/>
                    <a:pt x="37485" y="173634"/>
                  </a:cubicBezTo>
                  <a:cubicBezTo>
                    <a:pt x="37377" y="171417"/>
                    <a:pt x="35722" y="169582"/>
                    <a:pt x="33527" y="169244"/>
                  </a:cubicBezTo>
                  <a:cubicBezTo>
                    <a:pt x="30915" y="168956"/>
                    <a:pt x="28850" y="166891"/>
                    <a:pt x="28562" y="164279"/>
                  </a:cubicBezTo>
                  <a:cubicBezTo>
                    <a:pt x="28814" y="162077"/>
                    <a:pt x="30382" y="160249"/>
                    <a:pt x="32520" y="159673"/>
                  </a:cubicBezTo>
                  <a:cubicBezTo>
                    <a:pt x="34484" y="159076"/>
                    <a:pt x="35823" y="157262"/>
                    <a:pt x="35830" y="155211"/>
                  </a:cubicBezTo>
                  <a:cubicBezTo>
                    <a:pt x="35837" y="153182"/>
                    <a:pt x="34527" y="151376"/>
                    <a:pt x="32592" y="150750"/>
                  </a:cubicBezTo>
                  <a:cubicBezTo>
                    <a:pt x="30354" y="150217"/>
                    <a:pt x="28720" y="148296"/>
                    <a:pt x="28562" y="146000"/>
                  </a:cubicBezTo>
                  <a:cubicBezTo>
                    <a:pt x="28590" y="145223"/>
                    <a:pt x="28842" y="144475"/>
                    <a:pt x="29281" y="143841"/>
                  </a:cubicBezTo>
                  <a:lnTo>
                    <a:pt x="95127" y="143841"/>
                  </a:lnTo>
                  <a:cubicBezTo>
                    <a:pt x="95976" y="144647"/>
                    <a:pt x="96472" y="145763"/>
                    <a:pt x="96494" y="146936"/>
                  </a:cubicBezTo>
                  <a:cubicBezTo>
                    <a:pt x="96321" y="149152"/>
                    <a:pt x="94709" y="151002"/>
                    <a:pt x="92536" y="151469"/>
                  </a:cubicBezTo>
                  <a:cubicBezTo>
                    <a:pt x="90586" y="152088"/>
                    <a:pt x="89255" y="153887"/>
                    <a:pt x="89226" y="155931"/>
                  </a:cubicBezTo>
                  <a:cubicBezTo>
                    <a:pt x="89197" y="158011"/>
                    <a:pt x="90550" y="159860"/>
                    <a:pt x="92536" y="160465"/>
                  </a:cubicBezTo>
                  <a:cubicBezTo>
                    <a:pt x="94738" y="160990"/>
                    <a:pt x="96336" y="162890"/>
                    <a:pt x="96494" y="165142"/>
                  </a:cubicBezTo>
                  <a:cubicBezTo>
                    <a:pt x="96336" y="167474"/>
                    <a:pt x="94616" y="169395"/>
                    <a:pt x="92320" y="169820"/>
                  </a:cubicBezTo>
                  <a:cubicBezTo>
                    <a:pt x="89823" y="170475"/>
                    <a:pt x="88326" y="173036"/>
                    <a:pt x="88988" y="175534"/>
                  </a:cubicBezTo>
                  <a:cubicBezTo>
                    <a:pt x="89456" y="177318"/>
                    <a:pt x="90931" y="178657"/>
                    <a:pt x="92752" y="178959"/>
                  </a:cubicBezTo>
                  <a:cubicBezTo>
                    <a:pt x="95364" y="179247"/>
                    <a:pt x="97430" y="181312"/>
                    <a:pt x="97717" y="183924"/>
                  </a:cubicBezTo>
                  <a:cubicBezTo>
                    <a:pt x="97667" y="185105"/>
                    <a:pt x="97149" y="186220"/>
                    <a:pt x="96278" y="187019"/>
                  </a:cubicBezTo>
                  <a:close/>
                  <a:moveTo>
                    <a:pt x="61952" y="9920"/>
                  </a:moveTo>
                  <a:cubicBezTo>
                    <a:pt x="90989" y="9963"/>
                    <a:pt x="114513" y="33487"/>
                    <a:pt x="114556" y="62524"/>
                  </a:cubicBezTo>
                  <a:cubicBezTo>
                    <a:pt x="114664" y="70260"/>
                    <a:pt x="113765" y="77974"/>
                    <a:pt x="111894" y="85480"/>
                  </a:cubicBezTo>
                  <a:cubicBezTo>
                    <a:pt x="107036" y="102226"/>
                    <a:pt x="100927" y="118583"/>
                    <a:pt x="93616" y="134414"/>
                  </a:cubicBezTo>
                  <a:lnTo>
                    <a:pt x="30289" y="134414"/>
                  </a:lnTo>
                  <a:cubicBezTo>
                    <a:pt x="22977" y="118583"/>
                    <a:pt x="16868" y="102226"/>
                    <a:pt x="12010" y="85480"/>
                  </a:cubicBezTo>
                  <a:cubicBezTo>
                    <a:pt x="10139" y="77974"/>
                    <a:pt x="9240" y="70260"/>
                    <a:pt x="9348" y="62524"/>
                  </a:cubicBezTo>
                  <a:cubicBezTo>
                    <a:pt x="9391" y="33487"/>
                    <a:pt x="32915" y="9963"/>
                    <a:pt x="61952" y="9920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3" name="任意多边形: 形状 312">
              <a:extLst>
                <a:ext uri="{FF2B5EF4-FFF2-40B4-BE49-F238E27FC236}">
                  <a16:creationId xmlns:a16="http://schemas.microsoft.com/office/drawing/2014/main" id="{7F130657-0182-44B6-B3CF-4EBA1712F0BE}"/>
                </a:ext>
              </a:extLst>
            </p:cNvPr>
            <p:cNvSpPr/>
            <p:nvPr/>
          </p:nvSpPr>
          <p:spPr>
            <a:xfrm>
              <a:off x="5184428" y="212262"/>
              <a:ext cx="38740" cy="46513"/>
            </a:xfrm>
            <a:custGeom>
              <a:avLst/>
              <a:gdLst>
                <a:gd name="connsiteX0" fmla="*/ 9678 w 38740"/>
                <a:gd name="connsiteY0" fmla="*/ 2030 h 46513"/>
                <a:gd name="connsiteX1" fmla="*/ 6008 w 38740"/>
                <a:gd name="connsiteY1" fmla="*/ -57 h 46513"/>
                <a:gd name="connsiteX2" fmla="*/ 1978 w 38740"/>
                <a:gd name="connsiteY2" fmla="*/ 1094 h 46513"/>
                <a:gd name="connsiteX3" fmla="*/ -37 w 38740"/>
                <a:gd name="connsiteY3" fmla="*/ 4764 h 46513"/>
                <a:gd name="connsiteX4" fmla="*/ 1114 w 38740"/>
                <a:gd name="connsiteY4" fmla="*/ 8794 h 46513"/>
                <a:gd name="connsiteX5" fmla="*/ 29108 w 38740"/>
                <a:gd name="connsiteY5" fmla="*/ 44343 h 46513"/>
                <a:gd name="connsiteX6" fmla="*/ 33353 w 38740"/>
                <a:gd name="connsiteY6" fmla="*/ 46430 h 46513"/>
                <a:gd name="connsiteX7" fmla="*/ 33353 w 38740"/>
                <a:gd name="connsiteY7" fmla="*/ 46430 h 46513"/>
                <a:gd name="connsiteX8" fmla="*/ 36520 w 38740"/>
                <a:gd name="connsiteY8" fmla="*/ 45207 h 46513"/>
                <a:gd name="connsiteX9" fmla="*/ 37592 w 38740"/>
                <a:gd name="connsiteY9" fmla="*/ 37752 h 46513"/>
                <a:gd name="connsiteX10" fmla="*/ 37455 w 38740"/>
                <a:gd name="connsiteY10" fmla="*/ 37579 h 46513"/>
                <a:gd name="connsiteX11" fmla="*/ 33857 w 38740"/>
                <a:gd name="connsiteY11" fmla="*/ 41537 h 46513"/>
                <a:gd name="connsiteX12" fmla="*/ 33425 w 38740"/>
                <a:gd name="connsiteY12" fmla="*/ 41537 h 46513"/>
                <a:gd name="connsiteX13" fmla="*/ 32778 w 38740"/>
                <a:gd name="connsiteY13" fmla="*/ 41177 h 46513"/>
                <a:gd name="connsiteX14" fmla="*/ 4784 w 38740"/>
                <a:gd name="connsiteY14" fmla="*/ 5700 h 46513"/>
                <a:gd name="connsiteX15" fmla="*/ 4784 w 38740"/>
                <a:gd name="connsiteY15" fmla="*/ 5124 h 46513"/>
                <a:gd name="connsiteX16" fmla="*/ 4784 w 38740"/>
                <a:gd name="connsiteY16" fmla="*/ 4548 h 46513"/>
                <a:gd name="connsiteX17" fmla="*/ 5216 w 38740"/>
                <a:gd name="connsiteY17" fmla="*/ 4548 h 46513"/>
                <a:gd name="connsiteX18" fmla="*/ 5216 w 38740"/>
                <a:gd name="connsiteY18" fmla="*/ 4548 h 46513"/>
                <a:gd name="connsiteX19" fmla="*/ 5720 w 38740"/>
                <a:gd name="connsiteY19" fmla="*/ 4548 h 46513"/>
                <a:gd name="connsiteX20" fmla="*/ 33713 w 38740"/>
                <a:gd name="connsiteY20" fmla="*/ 40098 h 46513"/>
                <a:gd name="connsiteX21" fmla="*/ 33713 w 38740"/>
                <a:gd name="connsiteY21" fmla="*/ 40673 h 46513"/>
                <a:gd name="connsiteX22" fmla="*/ 33857 w 38740"/>
                <a:gd name="connsiteY22" fmla="*/ 41393 h 4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740" h="46513">
                  <a:moveTo>
                    <a:pt x="9678" y="2030"/>
                  </a:moveTo>
                  <a:cubicBezTo>
                    <a:pt x="8783" y="871"/>
                    <a:pt x="7461" y="123"/>
                    <a:pt x="6008" y="-57"/>
                  </a:cubicBezTo>
                  <a:cubicBezTo>
                    <a:pt x="4568" y="-194"/>
                    <a:pt x="3129" y="216"/>
                    <a:pt x="1978" y="1094"/>
                  </a:cubicBezTo>
                  <a:cubicBezTo>
                    <a:pt x="839" y="1994"/>
                    <a:pt x="113" y="3318"/>
                    <a:pt x="-37" y="4764"/>
                  </a:cubicBezTo>
                  <a:cubicBezTo>
                    <a:pt x="-238" y="6211"/>
                    <a:pt x="180" y="7671"/>
                    <a:pt x="1114" y="8794"/>
                  </a:cubicBezTo>
                  <a:lnTo>
                    <a:pt x="29108" y="44343"/>
                  </a:lnTo>
                  <a:cubicBezTo>
                    <a:pt x="30129" y="45653"/>
                    <a:pt x="31691" y="46423"/>
                    <a:pt x="33353" y="46430"/>
                  </a:cubicBezTo>
                  <a:lnTo>
                    <a:pt x="33353" y="46430"/>
                  </a:lnTo>
                  <a:cubicBezTo>
                    <a:pt x="34519" y="46394"/>
                    <a:pt x="35635" y="45963"/>
                    <a:pt x="36520" y="45207"/>
                  </a:cubicBezTo>
                  <a:cubicBezTo>
                    <a:pt x="38873" y="43444"/>
                    <a:pt x="39355" y="40105"/>
                    <a:pt x="37592" y="37752"/>
                  </a:cubicBezTo>
                  <a:cubicBezTo>
                    <a:pt x="37549" y="37694"/>
                    <a:pt x="37498" y="37637"/>
                    <a:pt x="37455" y="37579"/>
                  </a:cubicBezTo>
                  <a:close/>
                  <a:moveTo>
                    <a:pt x="33857" y="41537"/>
                  </a:moveTo>
                  <a:lnTo>
                    <a:pt x="33425" y="41537"/>
                  </a:lnTo>
                  <a:cubicBezTo>
                    <a:pt x="33166" y="41530"/>
                    <a:pt x="32922" y="41400"/>
                    <a:pt x="32778" y="41177"/>
                  </a:cubicBezTo>
                  <a:lnTo>
                    <a:pt x="4784" y="5700"/>
                  </a:lnTo>
                  <a:cubicBezTo>
                    <a:pt x="4694" y="5520"/>
                    <a:pt x="4694" y="5304"/>
                    <a:pt x="4784" y="5124"/>
                  </a:cubicBezTo>
                  <a:cubicBezTo>
                    <a:pt x="4719" y="4937"/>
                    <a:pt x="4719" y="4735"/>
                    <a:pt x="4784" y="4548"/>
                  </a:cubicBezTo>
                  <a:lnTo>
                    <a:pt x="5216" y="4548"/>
                  </a:lnTo>
                  <a:lnTo>
                    <a:pt x="5216" y="4548"/>
                  </a:lnTo>
                  <a:cubicBezTo>
                    <a:pt x="5381" y="4505"/>
                    <a:pt x="5555" y="4505"/>
                    <a:pt x="5720" y="4548"/>
                  </a:cubicBezTo>
                  <a:lnTo>
                    <a:pt x="33713" y="40098"/>
                  </a:lnTo>
                  <a:cubicBezTo>
                    <a:pt x="33771" y="40285"/>
                    <a:pt x="33771" y="40486"/>
                    <a:pt x="33713" y="40673"/>
                  </a:cubicBezTo>
                  <a:cubicBezTo>
                    <a:pt x="33908" y="40860"/>
                    <a:pt x="33965" y="41148"/>
                    <a:pt x="33857" y="41393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4" name="任意多边形: 形状 313">
              <a:extLst>
                <a:ext uri="{FF2B5EF4-FFF2-40B4-BE49-F238E27FC236}">
                  <a16:creationId xmlns:a16="http://schemas.microsoft.com/office/drawing/2014/main" id="{523B2C25-6F9B-4633-B68D-7D504B482FDA}"/>
                </a:ext>
              </a:extLst>
            </p:cNvPr>
            <p:cNvSpPr/>
            <p:nvPr/>
          </p:nvSpPr>
          <p:spPr>
            <a:xfrm>
              <a:off x="5293030" y="212825"/>
              <a:ext cx="34040" cy="45662"/>
            </a:xfrm>
            <a:custGeom>
              <a:avLst/>
              <a:gdLst>
                <a:gd name="connsiteX0" fmla="*/ 2542 w 34040"/>
                <a:gd name="connsiteY0" fmla="*/ 44644 h 45662"/>
                <a:gd name="connsiteX1" fmla="*/ 2542 w 34040"/>
                <a:gd name="connsiteY1" fmla="*/ 44644 h 45662"/>
                <a:gd name="connsiteX2" fmla="*/ 5565 w 34040"/>
                <a:gd name="connsiteY2" fmla="*/ 45579 h 45662"/>
                <a:gd name="connsiteX3" fmla="*/ 5565 w 34040"/>
                <a:gd name="connsiteY3" fmla="*/ 45579 h 45662"/>
                <a:gd name="connsiteX4" fmla="*/ 9955 w 34040"/>
                <a:gd name="connsiteY4" fmla="*/ 43132 h 45662"/>
                <a:gd name="connsiteX5" fmla="*/ 32983 w 34040"/>
                <a:gd name="connsiteY5" fmla="*/ 8447 h 45662"/>
                <a:gd name="connsiteX6" fmla="*/ 33846 w 34040"/>
                <a:gd name="connsiteY6" fmla="*/ 4345 h 45662"/>
                <a:gd name="connsiteX7" fmla="*/ 31471 w 34040"/>
                <a:gd name="connsiteY7" fmla="*/ 819 h 45662"/>
                <a:gd name="connsiteX8" fmla="*/ 27369 w 34040"/>
                <a:gd name="connsiteY8" fmla="*/ 27 h 45662"/>
                <a:gd name="connsiteX9" fmla="*/ 23915 w 34040"/>
                <a:gd name="connsiteY9" fmla="*/ 2402 h 45662"/>
                <a:gd name="connsiteX10" fmla="*/ 815 w 34040"/>
                <a:gd name="connsiteY10" fmla="*/ 37088 h 45662"/>
                <a:gd name="connsiteX11" fmla="*/ 24 w 34040"/>
                <a:gd name="connsiteY11" fmla="*/ 41190 h 45662"/>
                <a:gd name="connsiteX12" fmla="*/ 2542 w 34040"/>
                <a:gd name="connsiteY12" fmla="*/ 44644 h 45662"/>
                <a:gd name="connsiteX13" fmla="*/ 4917 w 34040"/>
                <a:gd name="connsiteY13" fmla="*/ 39678 h 45662"/>
                <a:gd name="connsiteX14" fmla="*/ 28017 w 34040"/>
                <a:gd name="connsiteY14" fmla="*/ 4993 h 45662"/>
                <a:gd name="connsiteX15" fmla="*/ 28521 w 34040"/>
                <a:gd name="connsiteY15" fmla="*/ 4993 h 45662"/>
                <a:gd name="connsiteX16" fmla="*/ 29097 w 34040"/>
                <a:gd name="connsiteY16" fmla="*/ 4993 h 45662"/>
                <a:gd name="connsiteX17" fmla="*/ 29097 w 34040"/>
                <a:gd name="connsiteY17" fmla="*/ 5496 h 45662"/>
                <a:gd name="connsiteX18" fmla="*/ 29097 w 34040"/>
                <a:gd name="connsiteY18" fmla="*/ 6144 h 45662"/>
                <a:gd name="connsiteX19" fmla="*/ 5997 w 34040"/>
                <a:gd name="connsiteY19" fmla="*/ 40830 h 45662"/>
                <a:gd name="connsiteX20" fmla="*/ 5421 w 34040"/>
                <a:gd name="connsiteY20" fmla="*/ 41190 h 45662"/>
                <a:gd name="connsiteX21" fmla="*/ 4917 w 34040"/>
                <a:gd name="connsiteY21" fmla="*/ 41190 h 45662"/>
                <a:gd name="connsiteX22" fmla="*/ 4917 w 34040"/>
                <a:gd name="connsiteY22" fmla="*/ 40686 h 45662"/>
                <a:gd name="connsiteX23" fmla="*/ 4234 w 34040"/>
                <a:gd name="connsiteY23" fmla="*/ 40074 h 45662"/>
                <a:gd name="connsiteX24" fmla="*/ 4845 w 34040"/>
                <a:gd name="connsiteY24" fmla="*/ 39390 h 4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40" h="45662">
                  <a:moveTo>
                    <a:pt x="2542" y="44644"/>
                  </a:moveTo>
                  <a:lnTo>
                    <a:pt x="2542" y="44644"/>
                  </a:lnTo>
                  <a:cubicBezTo>
                    <a:pt x="3428" y="45263"/>
                    <a:pt x="4485" y="45594"/>
                    <a:pt x="5565" y="45579"/>
                  </a:cubicBezTo>
                  <a:lnTo>
                    <a:pt x="5565" y="45579"/>
                  </a:lnTo>
                  <a:cubicBezTo>
                    <a:pt x="7335" y="45514"/>
                    <a:pt x="8969" y="44601"/>
                    <a:pt x="9955" y="43132"/>
                  </a:cubicBezTo>
                  <a:lnTo>
                    <a:pt x="32983" y="8447"/>
                  </a:lnTo>
                  <a:cubicBezTo>
                    <a:pt x="33824" y="7259"/>
                    <a:pt x="34141" y="5770"/>
                    <a:pt x="33846" y="4345"/>
                  </a:cubicBezTo>
                  <a:cubicBezTo>
                    <a:pt x="33544" y="2906"/>
                    <a:pt x="32687" y="1646"/>
                    <a:pt x="31471" y="819"/>
                  </a:cubicBezTo>
                  <a:cubicBezTo>
                    <a:pt x="30262" y="20"/>
                    <a:pt x="28787" y="-261"/>
                    <a:pt x="27369" y="27"/>
                  </a:cubicBezTo>
                  <a:cubicBezTo>
                    <a:pt x="25945" y="315"/>
                    <a:pt x="24692" y="1171"/>
                    <a:pt x="23915" y="2402"/>
                  </a:cubicBezTo>
                  <a:lnTo>
                    <a:pt x="815" y="37088"/>
                  </a:lnTo>
                  <a:cubicBezTo>
                    <a:pt x="17" y="38297"/>
                    <a:pt x="-264" y="39772"/>
                    <a:pt x="24" y="41190"/>
                  </a:cubicBezTo>
                  <a:cubicBezTo>
                    <a:pt x="333" y="42643"/>
                    <a:pt x="1254" y="43903"/>
                    <a:pt x="2542" y="44644"/>
                  </a:cubicBezTo>
                  <a:close/>
                  <a:moveTo>
                    <a:pt x="4917" y="39678"/>
                  </a:moveTo>
                  <a:lnTo>
                    <a:pt x="28017" y="4993"/>
                  </a:lnTo>
                  <a:cubicBezTo>
                    <a:pt x="28175" y="4913"/>
                    <a:pt x="28363" y="4913"/>
                    <a:pt x="28521" y="4993"/>
                  </a:cubicBezTo>
                  <a:cubicBezTo>
                    <a:pt x="28708" y="4928"/>
                    <a:pt x="28909" y="4928"/>
                    <a:pt x="29097" y="4993"/>
                  </a:cubicBezTo>
                  <a:cubicBezTo>
                    <a:pt x="29111" y="5158"/>
                    <a:pt x="29111" y="5331"/>
                    <a:pt x="29097" y="5496"/>
                  </a:cubicBezTo>
                  <a:cubicBezTo>
                    <a:pt x="29154" y="5712"/>
                    <a:pt x="29154" y="5928"/>
                    <a:pt x="29097" y="6144"/>
                  </a:cubicBezTo>
                  <a:lnTo>
                    <a:pt x="5997" y="40830"/>
                  </a:lnTo>
                  <a:cubicBezTo>
                    <a:pt x="5874" y="41038"/>
                    <a:pt x="5658" y="41175"/>
                    <a:pt x="5421" y="41190"/>
                  </a:cubicBezTo>
                  <a:lnTo>
                    <a:pt x="4917" y="41190"/>
                  </a:lnTo>
                  <a:cubicBezTo>
                    <a:pt x="4852" y="41031"/>
                    <a:pt x="4852" y="40844"/>
                    <a:pt x="4917" y="40686"/>
                  </a:cubicBezTo>
                  <a:cubicBezTo>
                    <a:pt x="4557" y="40707"/>
                    <a:pt x="4255" y="40434"/>
                    <a:pt x="4234" y="40074"/>
                  </a:cubicBezTo>
                  <a:cubicBezTo>
                    <a:pt x="4212" y="39714"/>
                    <a:pt x="4485" y="39412"/>
                    <a:pt x="4845" y="39390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5" name="任意多边形: 形状 314">
              <a:extLst>
                <a:ext uri="{FF2B5EF4-FFF2-40B4-BE49-F238E27FC236}">
                  <a16:creationId xmlns:a16="http://schemas.microsoft.com/office/drawing/2014/main" id="{87B73999-D750-4BBF-878C-728F8B558BCD}"/>
                </a:ext>
              </a:extLst>
            </p:cNvPr>
            <p:cNvSpPr/>
            <p:nvPr/>
          </p:nvSpPr>
          <p:spPr>
            <a:xfrm>
              <a:off x="5252472" y="192134"/>
              <a:ext cx="13186" cy="57070"/>
            </a:xfrm>
            <a:custGeom>
              <a:avLst/>
              <a:gdLst>
                <a:gd name="connsiteX0" fmla="*/ 5464 w 13186"/>
                <a:gd name="connsiteY0" fmla="*/ 56988 h 57070"/>
                <a:gd name="connsiteX1" fmla="*/ 5896 w 13186"/>
                <a:gd name="connsiteY1" fmla="*/ 56988 h 57070"/>
                <a:gd name="connsiteX2" fmla="*/ 11149 w 13186"/>
                <a:gd name="connsiteY2" fmla="*/ 51734 h 57070"/>
                <a:gd name="connsiteX3" fmla="*/ 13092 w 13186"/>
                <a:gd name="connsiteY3" fmla="*/ 5607 h 57070"/>
                <a:gd name="connsiteX4" fmla="*/ 11653 w 13186"/>
                <a:gd name="connsiteY4" fmla="*/ 1649 h 57070"/>
                <a:gd name="connsiteX5" fmla="*/ 7911 w 13186"/>
                <a:gd name="connsiteY5" fmla="*/ -78 h 57070"/>
                <a:gd name="connsiteX6" fmla="*/ 2154 w 13186"/>
                <a:gd name="connsiteY6" fmla="*/ 5175 h 57070"/>
                <a:gd name="connsiteX7" fmla="*/ -77 w 13186"/>
                <a:gd name="connsiteY7" fmla="*/ 50943 h 57070"/>
                <a:gd name="connsiteX8" fmla="*/ 1362 w 13186"/>
                <a:gd name="connsiteY8" fmla="*/ 54901 h 57070"/>
                <a:gd name="connsiteX9" fmla="*/ 5176 w 13186"/>
                <a:gd name="connsiteY9" fmla="*/ 56700 h 57070"/>
                <a:gd name="connsiteX10" fmla="*/ 4888 w 13186"/>
                <a:gd name="connsiteY10" fmla="*/ 51447 h 57070"/>
                <a:gd name="connsiteX11" fmla="*/ 6831 w 13186"/>
                <a:gd name="connsiteY11" fmla="*/ 5319 h 57070"/>
                <a:gd name="connsiteX12" fmla="*/ 6831 w 13186"/>
                <a:gd name="connsiteY12" fmla="*/ 4815 h 57070"/>
                <a:gd name="connsiteX13" fmla="*/ 7407 w 13186"/>
                <a:gd name="connsiteY13" fmla="*/ 4815 h 57070"/>
                <a:gd name="connsiteX14" fmla="*/ 7911 w 13186"/>
                <a:gd name="connsiteY14" fmla="*/ 4815 h 57070"/>
                <a:gd name="connsiteX15" fmla="*/ 7911 w 13186"/>
                <a:gd name="connsiteY15" fmla="*/ 5391 h 57070"/>
                <a:gd name="connsiteX16" fmla="*/ 5968 w 13186"/>
                <a:gd name="connsiteY16" fmla="*/ 51518 h 57070"/>
                <a:gd name="connsiteX17" fmla="*/ 5176 w 13186"/>
                <a:gd name="connsiteY17" fmla="*/ 52310 h 57070"/>
                <a:gd name="connsiteX18" fmla="*/ 5176 w 13186"/>
                <a:gd name="connsiteY18" fmla="*/ 52310 h 57070"/>
                <a:gd name="connsiteX19" fmla="*/ 4600 w 13186"/>
                <a:gd name="connsiteY19" fmla="*/ 52310 h 57070"/>
                <a:gd name="connsiteX20" fmla="*/ 4888 w 13186"/>
                <a:gd name="connsiteY20" fmla="*/ 51447 h 57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186" h="57070">
                  <a:moveTo>
                    <a:pt x="5464" y="56988"/>
                  </a:moveTo>
                  <a:lnTo>
                    <a:pt x="5896" y="56988"/>
                  </a:lnTo>
                  <a:cubicBezTo>
                    <a:pt x="8738" y="56844"/>
                    <a:pt x="11005" y="54577"/>
                    <a:pt x="11149" y="51734"/>
                  </a:cubicBezTo>
                  <a:lnTo>
                    <a:pt x="13092" y="5607"/>
                  </a:lnTo>
                  <a:cubicBezTo>
                    <a:pt x="13171" y="4146"/>
                    <a:pt x="12646" y="2721"/>
                    <a:pt x="11653" y="1649"/>
                  </a:cubicBezTo>
                  <a:cubicBezTo>
                    <a:pt x="10696" y="591"/>
                    <a:pt x="9343" y="-35"/>
                    <a:pt x="7911" y="-78"/>
                  </a:cubicBezTo>
                  <a:cubicBezTo>
                    <a:pt x="4874" y="-201"/>
                    <a:pt x="2312" y="2145"/>
                    <a:pt x="2154" y="5175"/>
                  </a:cubicBezTo>
                  <a:lnTo>
                    <a:pt x="-77" y="50943"/>
                  </a:lnTo>
                  <a:cubicBezTo>
                    <a:pt x="-163" y="52404"/>
                    <a:pt x="362" y="53836"/>
                    <a:pt x="1362" y="54901"/>
                  </a:cubicBezTo>
                  <a:cubicBezTo>
                    <a:pt x="2348" y="55973"/>
                    <a:pt x="3722" y="56621"/>
                    <a:pt x="5176" y="56700"/>
                  </a:cubicBezTo>
                  <a:close/>
                  <a:moveTo>
                    <a:pt x="4888" y="51447"/>
                  </a:moveTo>
                  <a:lnTo>
                    <a:pt x="6831" y="5319"/>
                  </a:lnTo>
                  <a:cubicBezTo>
                    <a:pt x="6788" y="5153"/>
                    <a:pt x="6788" y="4981"/>
                    <a:pt x="6831" y="4815"/>
                  </a:cubicBezTo>
                  <a:cubicBezTo>
                    <a:pt x="6831" y="4815"/>
                    <a:pt x="6831" y="4815"/>
                    <a:pt x="7407" y="4815"/>
                  </a:cubicBezTo>
                  <a:cubicBezTo>
                    <a:pt x="7572" y="4757"/>
                    <a:pt x="7745" y="4757"/>
                    <a:pt x="7911" y="4815"/>
                  </a:cubicBezTo>
                  <a:cubicBezTo>
                    <a:pt x="7961" y="5002"/>
                    <a:pt x="7961" y="5204"/>
                    <a:pt x="7911" y="5391"/>
                  </a:cubicBezTo>
                  <a:lnTo>
                    <a:pt x="5968" y="51518"/>
                  </a:lnTo>
                  <a:cubicBezTo>
                    <a:pt x="5932" y="51943"/>
                    <a:pt x="5601" y="52274"/>
                    <a:pt x="5176" y="52310"/>
                  </a:cubicBezTo>
                  <a:lnTo>
                    <a:pt x="5176" y="52310"/>
                  </a:lnTo>
                  <a:lnTo>
                    <a:pt x="4600" y="52310"/>
                  </a:lnTo>
                  <a:cubicBezTo>
                    <a:pt x="4521" y="51993"/>
                    <a:pt x="4636" y="51655"/>
                    <a:pt x="4888" y="51447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6" name="任意多边形: 形状 315">
              <a:extLst>
                <a:ext uri="{FF2B5EF4-FFF2-40B4-BE49-F238E27FC236}">
                  <a16:creationId xmlns:a16="http://schemas.microsoft.com/office/drawing/2014/main" id="{9EA6E551-2C9F-46D1-B5E6-3940D7F655BE}"/>
                </a:ext>
              </a:extLst>
            </p:cNvPr>
            <p:cNvSpPr/>
            <p:nvPr/>
          </p:nvSpPr>
          <p:spPr>
            <a:xfrm>
              <a:off x="5221097" y="280721"/>
              <a:ext cx="34983" cy="32893"/>
            </a:xfrm>
            <a:custGeom>
              <a:avLst/>
              <a:gdLst>
                <a:gd name="connsiteX0" fmla="*/ 4744 w 34983"/>
                <a:gd name="connsiteY0" fmla="*/ 32806 h 32893"/>
                <a:gd name="connsiteX1" fmla="*/ 4744 w 34983"/>
                <a:gd name="connsiteY1" fmla="*/ 32806 h 32893"/>
                <a:gd name="connsiteX2" fmla="*/ 10213 w 34983"/>
                <a:gd name="connsiteY2" fmla="*/ 27984 h 32893"/>
                <a:gd name="connsiteX3" fmla="*/ 25253 w 34983"/>
                <a:gd name="connsiteY3" fmla="*/ 10929 h 32893"/>
                <a:gd name="connsiteX4" fmla="*/ 29859 w 34983"/>
                <a:gd name="connsiteY4" fmla="*/ 10210 h 32893"/>
                <a:gd name="connsiteX5" fmla="*/ 34896 w 34983"/>
                <a:gd name="connsiteY5" fmla="*/ 4956 h 32893"/>
                <a:gd name="connsiteX6" fmla="*/ 29643 w 34983"/>
                <a:gd name="connsiteY6" fmla="*/ -81 h 32893"/>
                <a:gd name="connsiteX7" fmla="*/ -77 w 34983"/>
                <a:gd name="connsiteY7" fmla="*/ 27337 h 32893"/>
                <a:gd name="connsiteX8" fmla="*/ 4744 w 34983"/>
                <a:gd name="connsiteY8" fmla="*/ 32806 h 3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983" h="32893">
                  <a:moveTo>
                    <a:pt x="4744" y="32806"/>
                  </a:moveTo>
                  <a:lnTo>
                    <a:pt x="4744" y="32806"/>
                  </a:lnTo>
                  <a:cubicBezTo>
                    <a:pt x="7565" y="32928"/>
                    <a:pt x="9983" y="30798"/>
                    <a:pt x="10213" y="27984"/>
                  </a:cubicBezTo>
                  <a:cubicBezTo>
                    <a:pt x="10652" y="19493"/>
                    <a:pt x="16884" y="12426"/>
                    <a:pt x="25253" y="10929"/>
                  </a:cubicBezTo>
                  <a:cubicBezTo>
                    <a:pt x="26757" y="10534"/>
                    <a:pt x="28305" y="10289"/>
                    <a:pt x="29859" y="10210"/>
                  </a:cubicBezTo>
                  <a:cubicBezTo>
                    <a:pt x="32694" y="10131"/>
                    <a:pt x="34939" y="7792"/>
                    <a:pt x="34896" y="4956"/>
                  </a:cubicBezTo>
                  <a:cubicBezTo>
                    <a:pt x="34781" y="2143"/>
                    <a:pt x="32464" y="-81"/>
                    <a:pt x="29643" y="-81"/>
                  </a:cubicBezTo>
                  <a:cubicBezTo>
                    <a:pt x="14034" y="-268"/>
                    <a:pt x="988" y="11764"/>
                    <a:pt x="-77" y="27337"/>
                  </a:cubicBezTo>
                  <a:cubicBezTo>
                    <a:pt x="-243" y="30172"/>
                    <a:pt x="1909" y="32612"/>
                    <a:pt x="4744" y="32806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17" name="组合 316">
            <a:extLst>
              <a:ext uri="{FF2B5EF4-FFF2-40B4-BE49-F238E27FC236}">
                <a16:creationId xmlns:a16="http://schemas.microsoft.com/office/drawing/2014/main" id="{72A57715-F413-45C9-83CC-D8EE2DFB927B}"/>
              </a:ext>
            </a:extLst>
          </p:cNvPr>
          <p:cNvGrpSpPr/>
          <p:nvPr/>
        </p:nvGrpSpPr>
        <p:grpSpPr>
          <a:xfrm>
            <a:off x="7184457" y="4547986"/>
            <a:ext cx="229244" cy="239132"/>
            <a:chOff x="6898869" y="2370073"/>
            <a:chExt cx="229244" cy="239132"/>
          </a:xfrm>
          <a:solidFill>
            <a:schemeClr val="bg1"/>
          </a:solidFill>
        </p:grpSpPr>
        <p:sp>
          <p:nvSpPr>
            <p:cNvPr id="318" name="任意多边形: 形状 317">
              <a:extLst>
                <a:ext uri="{FF2B5EF4-FFF2-40B4-BE49-F238E27FC236}">
                  <a16:creationId xmlns:a16="http://schemas.microsoft.com/office/drawing/2014/main" id="{ADB55C42-1213-4816-8316-3C2B27FB7181}"/>
                </a:ext>
              </a:extLst>
            </p:cNvPr>
            <p:cNvSpPr/>
            <p:nvPr/>
          </p:nvSpPr>
          <p:spPr>
            <a:xfrm>
              <a:off x="6932848" y="2370073"/>
              <a:ext cx="77215" cy="106932"/>
            </a:xfrm>
            <a:custGeom>
              <a:avLst/>
              <a:gdLst>
                <a:gd name="connsiteX0" fmla="*/ 74610 w 77215"/>
                <a:gd name="connsiteY0" fmla="*/ 106711 h 106932"/>
                <a:gd name="connsiteX1" fmla="*/ 77129 w 77215"/>
                <a:gd name="connsiteY1" fmla="*/ 102969 h 106932"/>
                <a:gd name="connsiteX2" fmla="*/ 77129 w 77215"/>
                <a:gd name="connsiteY2" fmla="*/ 3949 h 106932"/>
                <a:gd name="connsiteX3" fmla="*/ 73099 w 77215"/>
                <a:gd name="connsiteY3" fmla="*/ -81 h 106932"/>
                <a:gd name="connsiteX4" fmla="*/ 1137 w 77215"/>
                <a:gd name="connsiteY4" fmla="*/ 28704 h 106932"/>
                <a:gd name="connsiteX5" fmla="*/ -86 w 77215"/>
                <a:gd name="connsiteY5" fmla="*/ 31582 h 106932"/>
                <a:gd name="connsiteX6" fmla="*/ 1065 w 77215"/>
                <a:gd name="connsiteY6" fmla="*/ 34461 h 106932"/>
                <a:gd name="connsiteX7" fmla="*/ 69933 w 77215"/>
                <a:gd name="connsiteY7" fmla="*/ 105560 h 106932"/>
                <a:gd name="connsiteX8" fmla="*/ 72883 w 77215"/>
                <a:gd name="connsiteY8" fmla="*/ 106783 h 106932"/>
                <a:gd name="connsiteX9" fmla="*/ 74610 w 77215"/>
                <a:gd name="connsiteY9" fmla="*/ 106711 h 106932"/>
                <a:gd name="connsiteX10" fmla="*/ 68997 w 77215"/>
                <a:gd name="connsiteY10" fmla="*/ 92966 h 106932"/>
                <a:gd name="connsiteX11" fmla="*/ 9989 w 77215"/>
                <a:gd name="connsiteY11" fmla="*/ 32014 h 106932"/>
                <a:gd name="connsiteX12" fmla="*/ 68997 w 77215"/>
                <a:gd name="connsiteY12" fmla="*/ 8051 h 10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215" h="106932">
                  <a:moveTo>
                    <a:pt x="74610" y="106711"/>
                  </a:moveTo>
                  <a:cubicBezTo>
                    <a:pt x="76136" y="106092"/>
                    <a:pt x="77129" y="104610"/>
                    <a:pt x="77129" y="102969"/>
                  </a:cubicBezTo>
                  <a:lnTo>
                    <a:pt x="77129" y="3949"/>
                  </a:lnTo>
                  <a:cubicBezTo>
                    <a:pt x="77129" y="1725"/>
                    <a:pt x="75323" y="-81"/>
                    <a:pt x="73099" y="-81"/>
                  </a:cubicBezTo>
                  <a:cubicBezTo>
                    <a:pt x="46272" y="-254"/>
                    <a:pt x="20445" y="10080"/>
                    <a:pt x="1137" y="28704"/>
                  </a:cubicBezTo>
                  <a:cubicBezTo>
                    <a:pt x="381" y="29474"/>
                    <a:pt x="-50" y="30503"/>
                    <a:pt x="-86" y="31582"/>
                  </a:cubicBezTo>
                  <a:cubicBezTo>
                    <a:pt x="-79" y="32655"/>
                    <a:pt x="331" y="33684"/>
                    <a:pt x="1065" y="34461"/>
                  </a:cubicBezTo>
                  <a:lnTo>
                    <a:pt x="69933" y="105560"/>
                  </a:lnTo>
                  <a:cubicBezTo>
                    <a:pt x="70717" y="106344"/>
                    <a:pt x="71775" y="106783"/>
                    <a:pt x="72883" y="106783"/>
                  </a:cubicBezTo>
                  <a:cubicBezTo>
                    <a:pt x="73459" y="106891"/>
                    <a:pt x="74049" y="106869"/>
                    <a:pt x="74610" y="106711"/>
                  </a:cubicBezTo>
                  <a:close/>
                  <a:moveTo>
                    <a:pt x="68997" y="92966"/>
                  </a:moveTo>
                  <a:lnTo>
                    <a:pt x="9989" y="32014"/>
                  </a:lnTo>
                  <a:cubicBezTo>
                    <a:pt x="26295" y="17442"/>
                    <a:pt x="47150" y="8972"/>
                    <a:pt x="68997" y="805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9" name="任意多边形: 形状 318">
              <a:extLst>
                <a:ext uri="{FF2B5EF4-FFF2-40B4-BE49-F238E27FC236}">
                  <a16:creationId xmlns:a16="http://schemas.microsoft.com/office/drawing/2014/main" id="{7006DC8E-0B64-47AA-8A1D-138B89707CA7}"/>
                </a:ext>
              </a:extLst>
            </p:cNvPr>
            <p:cNvSpPr/>
            <p:nvPr/>
          </p:nvSpPr>
          <p:spPr>
            <a:xfrm>
              <a:off x="6898869" y="2418792"/>
              <a:ext cx="107116" cy="136441"/>
            </a:xfrm>
            <a:custGeom>
              <a:avLst/>
              <a:gdLst>
                <a:gd name="connsiteX0" fmla="*/ 107007 w 107116"/>
                <a:gd name="connsiteY0" fmla="*/ 75407 h 136441"/>
                <a:gd name="connsiteX1" fmla="*/ 105855 w 107116"/>
                <a:gd name="connsiteY1" fmla="*/ 72241 h 136441"/>
                <a:gd name="connsiteX2" fmla="*/ 36988 w 107116"/>
                <a:gd name="connsiteY2" fmla="*/ 1142 h 136441"/>
                <a:gd name="connsiteX3" fmla="*/ 34181 w 107116"/>
                <a:gd name="connsiteY3" fmla="*/ -82 h 136441"/>
                <a:gd name="connsiteX4" fmla="*/ 31303 w 107116"/>
                <a:gd name="connsiteY4" fmla="*/ 998 h 136441"/>
                <a:gd name="connsiteX5" fmla="*/ 18925 w 107116"/>
                <a:gd name="connsiteY5" fmla="*/ 134632 h 136441"/>
                <a:gd name="connsiteX6" fmla="*/ 22235 w 107116"/>
                <a:gd name="connsiteY6" fmla="*/ 136359 h 136441"/>
                <a:gd name="connsiteX7" fmla="*/ 24538 w 107116"/>
                <a:gd name="connsiteY7" fmla="*/ 135567 h 136441"/>
                <a:gd name="connsiteX8" fmla="*/ 105352 w 107116"/>
                <a:gd name="connsiteY8" fmla="*/ 78357 h 136441"/>
                <a:gd name="connsiteX9" fmla="*/ 107007 w 107116"/>
                <a:gd name="connsiteY9" fmla="*/ 75407 h 136441"/>
                <a:gd name="connsiteX10" fmla="*/ 23243 w 107116"/>
                <a:gd name="connsiteY10" fmla="*/ 126572 h 136441"/>
                <a:gd name="connsiteX11" fmla="*/ 34037 w 107116"/>
                <a:gd name="connsiteY11" fmla="*/ 9705 h 136441"/>
                <a:gd name="connsiteX12" fmla="*/ 96788 w 107116"/>
                <a:gd name="connsiteY12" fmla="*/ 74471 h 13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116" h="136441">
                  <a:moveTo>
                    <a:pt x="107007" y="75407"/>
                  </a:moveTo>
                  <a:cubicBezTo>
                    <a:pt x="107136" y="74227"/>
                    <a:pt x="106712" y="73061"/>
                    <a:pt x="105855" y="72241"/>
                  </a:cubicBezTo>
                  <a:lnTo>
                    <a:pt x="36988" y="1142"/>
                  </a:lnTo>
                  <a:cubicBezTo>
                    <a:pt x="36268" y="350"/>
                    <a:pt x="35246" y="-96"/>
                    <a:pt x="34181" y="-82"/>
                  </a:cubicBezTo>
                  <a:cubicBezTo>
                    <a:pt x="33116" y="-110"/>
                    <a:pt x="32087" y="278"/>
                    <a:pt x="31303" y="998"/>
                  </a:cubicBezTo>
                  <a:cubicBezTo>
                    <a:pt x="-5269" y="36367"/>
                    <a:pt x="-10529" y="93146"/>
                    <a:pt x="18925" y="134632"/>
                  </a:cubicBezTo>
                  <a:cubicBezTo>
                    <a:pt x="19688" y="135704"/>
                    <a:pt x="20919" y="136345"/>
                    <a:pt x="22235" y="136359"/>
                  </a:cubicBezTo>
                  <a:cubicBezTo>
                    <a:pt x="23063" y="136337"/>
                    <a:pt x="23869" y="136064"/>
                    <a:pt x="24538" y="135567"/>
                  </a:cubicBezTo>
                  <a:lnTo>
                    <a:pt x="105352" y="78357"/>
                  </a:lnTo>
                  <a:cubicBezTo>
                    <a:pt x="106309" y="77667"/>
                    <a:pt x="106914" y="76587"/>
                    <a:pt x="107007" y="75407"/>
                  </a:cubicBezTo>
                  <a:close/>
                  <a:moveTo>
                    <a:pt x="23243" y="126572"/>
                  </a:moveTo>
                  <a:cubicBezTo>
                    <a:pt x="-584" y="89799"/>
                    <a:pt x="3878" y="41491"/>
                    <a:pt x="34037" y="9705"/>
                  </a:cubicBezTo>
                  <a:lnTo>
                    <a:pt x="96788" y="74471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0" name="任意多边形: 形状 319">
              <a:extLst>
                <a:ext uri="{FF2B5EF4-FFF2-40B4-BE49-F238E27FC236}">
                  <a16:creationId xmlns:a16="http://schemas.microsoft.com/office/drawing/2014/main" id="{CD836985-8EB8-4054-B4C0-27533AA5ACED}"/>
                </a:ext>
              </a:extLst>
            </p:cNvPr>
            <p:cNvSpPr/>
            <p:nvPr/>
          </p:nvSpPr>
          <p:spPr>
            <a:xfrm>
              <a:off x="6937100" y="2399580"/>
              <a:ext cx="191013" cy="209625"/>
            </a:xfrm>
            <a:custGeom>
              <a:avLst/>
              <a:gdLst>
                <a:gd name="connsiteX0" fmla="*/ 190751 w 191013"/>
                <a:gd name="connsiteY0" fmla="*/ 91021 h 209625"/>
                <a:gd name="connsiteX1" fmla="*/ 189959 w 191013"/>
                <a:gd name="connsiteY1" fmla="*/ 86056 h 209625"/>
                <a:gd name="connsiteX2" fmla="*/ 189959 w 191013"/>
                <a:gd name="connsiteY2" fmla="*/ 86056 h 209625"/>
                <a:gd name="connsiteX3" fmla="*/ 187441 w 191013"/>
                <a:gd name="connsiteY3" fmla="*/ 75477 h 209625"/>
                <a:gd name="connsiteX4" fmla="*/ 186074 w 191013"/>
                <a:gd name="connsiteY4" fmla="*/ 71087 h 209625"/>
                <a:gd name="connsiteX5" fmla="*/ 182404 w 191013"/>
                <a:gd name="connsiteY5" fmla="*/ 61804 h 209625"/>
                <a:gd name="connsiteX6" fmla="*/ 180532 w 191013"/>
                <a:gd name="connsiteY6" fmla="*/ 57846 h 209625"/>
                <a:gd name="connsiteX7" fmla="*/ 175855 w 191013"/>
                <a:gd name="connsiteY7" fmla="*/ 49499 h 209625"/>
                <a:gd name="connsiteX8" fmla="*/ 173552 w 191013"/>
                <a:gd name="connsiteY8" fmla="*/ 45973 h 209625"/>
                <a:gd name="connsiteX9" fmla="*/ 167363 w 191013"/>
                <a:gd name="connsiteY9" fmla="*/ 37769 h 209625"/>
                <a:gd name="connsiteX10" fmla="*/ 164701 w 191013"/>
                <a:gd name="connsiteY10" fmla="*/ 34603 h 209625"/>
                <a:gd name="connsiteX11" fmla="*/ 158224 w 191013"/>
                <a:gd name="connsiteY11" fmla="*/ 28054 h 209625"/>
                <a:gd name="connsiteX12" fmla="*/ 155130 w 191013"/>
                <a:gd name="connsiteY12" fmla="*/ 25320 h 209625"/>
                <a:gd name="connsiteX13" fmla="*/ 147934 w 191013"/>
                <a:gd name="connsiteY13" fmla="*/ 19635 h 209625"/>
                <a:gd name="connsiteX14" fmla="*/ 144551 w 191013"/>
                <a:gd name="connsiteY14" fmla="*/ 17260 h 209625"/>
                <a:gd name="connsiteX15" fmla="*/ 136420 w 191013"/>
                <a:gd name="connsiteY15" fmla="*/ 12366 h 209625"/>
                <a:gd name="connsiteX16" fmla="*/ 132606 w 191013"/>
                <a:gd name="connsiteY16" fmla="*/ 10423 h 209625"/>
                <a:gd name="connsiteX17" fmla="*/ 122387 w 191013"/>
                <a:gd name="connsiteY17" fmla="*/ 6106 h 209625"/>
                <a:gd name="connsiteX18" fmla="*/ 118069 w 191013"/>
                <a:gd name="connsiteY18" fmla="*/ 4594 h 209625"/>
                <a:gd name="connsiteX19" fmla="*/ 107707 w 191013"/>
                <a:gd name="connsiteY19" fmla="*/ 1932 h 209625"/>
                <a:gd name="connsiteX20" fmla="*/ 102813 w 191013"/>
                <a:gd name="connsiteY20" fmla="*/ 1068 h 209625"/>
                <a:gd name="connsiteX21" fmla="*/ 90939 w 191013"/>
                <a:gd name="connsiteY21" fmla="*/ -83 h 209625"/>
                <a:gd name="connsiteX22" fmla="*/ 86694 w 191013"/>
                <a:gd name="connsiteY22" fmla="*/ -83 h 209625"/>
                <a:gd name="connsiteX23" fmla="*/ 80721 w 191013"/>
                <a:gd name="connsiteY23" fmla="*/ 5890 h 209625"/>
                <a:gd name="connsiteX24" fmla="*/ 80721 w 191013"/>
                <a:gd name="connsiteY24" fmla="*/ 101816 h 209625"/>
                <a:gd name="connsiteX25" fmla="*/ 2498 w 191013"/>
                <a:gd name="connsiteY25" fmla="*/ 157298 h 209625"/>
                <a:gd name="connsiteX26" fmla="*/ -21 w 191013"/>
                <a:gd name="connsiteY26" fmla="*/ 161184 h 209625"/>
                <a:gd name="connsiteX27" fmla="*/ 1059 w 191013"/>
                <a:gd name="connsiteY27" fmla="*/ 165646 h 209625"/>
                <a:gd name="connsiteX28" fmla="*/ 1059 w 191013"/>
                <a:gd name="connsiteY28" fmla="*/ 166222 h 209625"/>
                <a:gd name="connsiteX29" fmla="*/ 6816 w 191013"/>
                <a:gd name="connsiteY29" fmla="*/ 173418 h 209625"/>
                <a:gd name="connsiteX30" fmla="*/ 9550 w 191013"/>
                <a:gd name="connsiteY30" fmla="*/ 176440 h 209625"/>
                <a:gd name="connsiteX31" fmla="*/ 16099 w 191013"/>
                <a:gd name="connsiteY31" fmla="*/ 182917 h 209625"/>
                <a:gd name="connsiteX32" fmla="*/ 19265 w 191013"/>
                <a:gd name="connsiteY32" fmla="*/ 185579 h 209625"/>
                <a:gd name="connsiteX33" fmla="*/ 27469 w 191013"/>
                <a:gd name="connsiteY33" fmla="*/ 191840 h 209625"/>
                <a:gd name="connsiteX34" fmla="*/ 30419 w 191013"/>
                <a:gd name="connsiteY34" fmla="*/ 193711 h 209625"/>
                <a:gd name="connsiteX35" fmla="*/ 30995 w 191013"/>
                <a:gd name="connsiteY35" fmla="*/ 193711 h 209625"/>
                <a:gd name="connsiteX36" fmla="*/ 39343 w 191013"/>
                <a:gd name="connsiteY36" fmla="*/ 198389 h 209625"/>
                <a:gd name="connsiteX37" fmla="*/ 43228 w 191013"/>
                <a:gd name="connsiteY37" fmla="*/ 200260 h 209625"/>
                <a:gd name="connsiteX38" fmla="*/ 52655 w 191013"/>
                <a:gd name="connsiteY38" fmla="*/ 203930 h 209625"/>
                <a:gd name="connsiteX39" fmla="*/ 56973 w 191013"/>
                <a:gd name="connsiteY39" fmla="*/ 205297 h 209625"/>
                <a:gd name="connsiteX40" fmla="*/ 67552 w 191013"/>
                <a:gd name="connsiteY40" fmla="*/ 207816 h 209625"/>
                <a:gd name="connsiteX41" fmla="*/ 72517 w 191013"/>
                <a:gd name="connsiteY41" fmla="*/ 208607 h 209625"/>
                <a:gd name="connsiteX42" fmla="*/ 85974 w 191013"/>
                <a:gd name="connsiteY42" fmla="*/ 209543 h 209625"/>
                <a:gd name="connsiteX43" fmla="*/ 85974 w 191013"/>
                <a:gd name="connsiteY43" fmla="*/ 209543 h 209625"/>
                <a:gd name="connsiteX44" fmla="*/ 91659 w 191013"/>
                <a:gd name="connsiteY44" fmla="*/ 209543 h 209625"/>
                <a:gd name="connsiteX45" fmla="*/ 106556 w 191013"/>
                <a:gd name="connsiteY45" fmla="*/ 207672 h 209625"/>
                <a:gd name="connsiteX46" fmla="*/ 114183 w 191013"/>
                <a:gd name="connsiteY46" fmla="*/ 205801 h 209625"/>
                <a:gd name="connsiteX47" fmla="*/ 135772 w 191013"/>
                <a:gd name="connsiteY47" fmla="*/ 197021 h 209625"/>
                <a:gd name="connsiteX48" fmla="*/ 164557 w 191013"/>
                <a:gd name="connsiteY48" fmla="*/ 174065 h 209625"/>
                <a:gd name="connsiteX49" fmla="*/ 186937 w 191013"/>
                <a:gd name="connsiteY49" fmla="*/ 132831 h 209625"/>
                <a:gd name="connsiteX50" fmla="*/ 188808 w 191013"/>
                <a:gd name="connsiteY50" fmla="*/ 125203 h 209625"/>
                <a:gd name="connsiteX51" fmla="*/ 190679 w 191013"/>
                <a:gd name="connsiteY51" fmla="*/ 110307 h 209625"/>
                <a:gd name="connsiteX52" fmla="*/ 190679 w 191013"/>
                <a:gd name="connsiteY52" fmla="*/ 104622 h 209625"/>
                <a:gd name="connsiteX53" fmla="*/ 190679 w 191013"/>
                <a:gd name="connsiteY53" fmla="*/ 104622 h 209625"/>
                <a:gd name="connsiteX54" fmla="*/ 190751 w 191013"/>
                <a:gd name="connsiteY54" fmla="*/ 91021 h 209625"/>
                <a:gd name="connsiteX55" fmla="*/ 183555 w 191013"/>
                <a:gd name="connsiteY55" fmla="*/ 110091 h 209625"/>
                <a:gd name="connsiteX56" fmla="*/ 181828 w 191013"/>
                <a:gd name="connsiteY56" fmla="*/ 123836 h 209625"/>
                <a:gd name="connsiteX57" fmla="*/ 180173 w 191013"/>
                <a:gd name="connsiteY57" fmla="*/ 131032 h 209625"/>
                <a:gd name="connsiteX58" fmla="*/ 172041 w 191013"/>
                <a:gd name="connsiteY58" fmla="*/ 151181 h 209625"/>
                <a:gd name="connsiteX59" fmla="*/ 150452 w 191013"/>
                <a:gd name="connsiteY59" fmla="*/ 177736 h 209625"/>
                <a:gd name="connsiteX60" fmla="*/ 132534 w 191013"/>
                <a:gd name="connsiteY60" fmla="*/ 190257 h 209625"/>
                <a:gd name="connsiteX61" fmla="*/ 112384 w 191013"/>
                <a:gd name="connsiteY61" fmla="*/ 198389 h 209625"/>
                <a:gd name="connsiteX62" fmla="*/ 105188 w 191013"/>
                <a:gd name="connsiteY62" fmla="*/ 200044 h 209625"/>
                <a:gd name="connsiteX63" fmla="*/ 91443 w 191013"/>
                <a:gd name="connsiteY63" fmla="*/ 201843 h 209625"/>
                <a:gd name="connsiteX64" fmla="*/ 86190 w 191013"/>
                <a:gd name="connsiteY64" fmla="*/ 201843 h 209625"/>
                <a:gd name="connsiteX65" fmla="*/ 86190 w 191013"/>
                <a:gd name="connsiteY65" fmla="*/ 201843 h 209625"/>
                <a:gd name="connsiteX66" fmla="*/ 73669 w 191013"/>
                <a:gd name="connsiteY66" fmla="*/ 200979 h 209625"/>
                <a:gd name="connsiteX67" fmla="*/ 69063 w 191013"/>
                <a:gd name="connsiteY67" fmla="*/ 200332 h 209625"/>
                <a:gd name="connsiteX68" fmla="*/ 59348 w 191013"/>
                <a:gd name="connsiteY68" fmla="*/ 197957 h 209625"/>
                <a:gd name="connsiteX69" fmla="*/ 55318 w 191013"/>
                <a:gd name="connsiteY69" fmla="*/ 196662 h 209625"/>
                <a:gd name="connsiteX70" fmla="*/ 46683 w 191013"/>
                <a:gd name="connsiteY70" fmla="*/ 193279 h 209625"/>
                <a:gd name="connsiteX71" fmla="*/ 43085 w 191013"/>
                <a:gd name="connsiteY71" fmla="*/ 191552 h 209625"/>
                <a:gd name="connsiteX72" fmla="*/ 35385 w 191013"/>
                <a:gd name="connsiteY72" fmla="*/ 187235 h 209625"/>
                <a:gd name="connsiteX73" fmla="*/ 34737 w 191013"/>
                <a:gd name="connsiteY73" fmla="*/ 186875 h 209625"/>
                <a:gd name="connsiteX74" fmla="*/ 32074 w 191013"/>
                <a:gd name="connsiteY74" fmla="*/ 185148 h 209625"/>
                <a:gd name="connsiteX75" fmla="*/ 24518 w 191013"/>
                <a:gd name="connsiteY75" fmla="*/ 179391 h 209625"/>
                <a:gd name="connsiteX76" fmla="*/ 21640 w 191013"/>
                <a:gd name="connsiteY76" fmla="*/ 176944 h 209625"/>
                <a:gd name="connsiteX77" fmla="*/ 15523 w 191013"/>
                <a:gd name="connsiteY77" fmla="*/ 170971 h 209625"/>
                <a:gd name="connsiteX78" fmla="*/ 13005 w 191013"/>
                <a:gd name="connsiteY78" fmla="*/ 168164 h 209625"/>
                <a:gd name="connsiteX79" fmla="*/ 8615 w 191013"/>
                <a:gd name="connsiteY79" fmla="*/ 162695 h 209625"/>
                <a:gd name="connsiteX80" fmla="*/ 86766 w 191013"/>
                <a:gd name="connsiteY80" fmla="*/ 107213 h 209625"/>
                <a:gd name="connsiteX81" fmla="*/ 88493 w 191013"/>
                <a:gd name="connsiteY81" fmla="*/ 103902 h 209625"/>
                <a:gd name="connsiteX82" fmla="*/ 88493 w 191013"/>
                <a:gd name="connsiteY82" fmla="*/ 7977 h 209625"/>
                <a:gd name="connsiteX83" fmla="*/ 90292 w 191013"/>
                <a:gd name="connsiteY83" fmla="*/ 7977 h 209625"/>
                <a:gd name="connsiteX84" fmla="*/ 101302 w 191013"/>
                <a:gd name="connsiteY84" fmla="*/ 8984 h 209625"/>
                <a:gd name="connsiteX85" fmla="*/ 105836 w 191013"/>
                <a:gd name="connsiteY85" fmla="*/ 9848 h 209625"/>
                <a:gd name="connsiteX86" fmla="*/ 115407 w 191013"/>
                <a:gd name="connsiteY86" fmla="*/ 12294 h 209625"/>
                <a:gd name="connsiteX87" fmla="*/ 119365 w 191013"/>
                <a:gd name="connsiteY87" fmla="*/ 13662 h 209625"/>
                <a:gd name="connsiteX88" fmla="*/ 128720 w 191013"/>
                <a:gd name="connsiteY88" fmla="*/ 17620 h 209625"/>
                <a:gd name="connsiteX89" fmla="*/ 132246 w 191013"/>
                <a:gd name="connsiteY89" fmla="*/ 19419 h 209625"/>
                <a:gd name="connsiteX90" fmla="*/ 139442 w 191013"/>
                <a:gd name="connsiteY90" fmla="*/ 23952 h 209625"/>
                <a:gd name="connsiteX91" fmla="*/ 142537 w 191013"/>
                <a:gd name="connsiteY91" fmla="*/ 26111 h 209625"/>
                <a:gd name="connsiteX92" fmla="*/ 149301 w 191013"/>
                <a:gd name="connsiteY92" fmla="*/ 31436 h 209625"/>
                <a:gd name="connsiteX93" fmla="*/ 152107 w 191013"/>
                <a:gd name="connsiteY93" fmla="*/ 33955 h 209625"/>
                <a:gd name="connsiteX94" fmla="*/ 158080 w 191013"/>
                <a:gd name="connsiteY94" fmla="*/ 40000 h 209625"/>
                <a:gd name="connsiteX95" fmla="*/ 160527 w 191013"/>
                <a:gd name="connsiteY95" fmla="*/ 42878 h 209625"/>
                <a:gd name="connsiteX96" fmla="*/ 166284 w 191013"/>
                <a:gd name="connsiteY96" fmla="*/ 50506 h 209625"/>
                <a:gd name="connsiteX97" fmla="*/ 168371 w 191013"/>
                <a:gd name="connsiteY97" fmla="*/ 53673 h 209625"/>
                <a:gd name="connsiteX98" fmla="*/ 172688 w 191013"/>
                <a:gd name="connsiteY98" fmla="*/ 61445 h 209625"/>
                <a:gd name="connsiteX99" fmla="*/ 174416 w 191013"/>
                <a:gd name="connsiteY99" fmla="*/ 65043 h 209625"/>
                <a:gd name="connsiteX100" fmla="*/ 177798 w 191013"/>
                <a:gd name="connsiteY100" fmla="*/ 73606 h 209625"/>
                <a:gd name="connsiteX101" fmla="*/ 179093 w 191013"/>
                <a:gd name="connsiteY101" fmla="*/ 77708 h 209625"/>
                <a:gd name="connsiteX102" fmla="*/ 181396 w 191013"/>
                <a:gd name="connsiteY102" fmla="*/ 87423 h 209625"/>
                <a:gd name="connsiteX103" fmla="*/ 182116 w 191013"/>
                <a:gd name="connsiteY103" fmla="*/ 92029 h 209625"/>
                <a:gd name="connsiteX104" fmla="*/ 182979 w 191013"/>
                <a:gd name="connsiteY104" fmla="*/ 104550 h 209625"/>
                <a:gd name="connsiteX105" fmla="*/ 182979 w 191013"/>
                <a:gd name="connsiteY105" fmla="*/ 104550 h 209625"/>
                <a:gd name="connsiteX106" fmla="*/ 183411 w 191013"/>
                <a:gd name="connsiteY106" fmla="*/ 110091 h 2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91013" h="209625">
                  <a:moveTo>
                    <a:pt x="190751" y="91021"/>
                  </a:moveTo>
                  <a:cubicBezTo>
                    <a:pt x="190751" y="89366"/>
                    <a:pt x="190247" y="87711"/>
                    <a:pt x="189959" y="86056"/>
                  </a:cubicBezTo>
                  <a:lnTo>
                    <a:pt x="189959" y="86056"/>
                  </a:lnTo>
                  <a:cubicBezTo>
                    <a:pt x="189326" y="82486"/>
                    <a:pt x="188484" y="78953"/>
                    <a:pt x="187441" y="75477"/>
                  </a:cubicBezTo>
                  <a:cubicBezTo>
                    <a:pt x="187441" y="74038"/>
                    <a:pt x="186577" y="72527"/>
                    <a:pt x="186074" y="71087"/>
                  </a:cubicBezTo>
                  <a:cubicBezTo>
                    <a:pt x="184973" y="67921"/>
                    <a:pt x="183749" y="64827"/>
                    <a:pt x="182404" y="61804"/>
                  </a:cubicBezTo>
                  <a:cubicBezTo>
                    <a:pt x="181828" y="60437"/>
                    <a:pt x="181180" y="59142"/>
                    <a:pt x="180532" y="57846"/>
                  </a:cubicBezTo>
                  <a:cubicBezTo>
                    <a:pt x="179093" y="55040"/>
                    <a:pt x="177510" y="52233"/>
                    <a:pt x="175855" y="49499"/>
                  </a:cubicBezTo>
                  <a:cubicBezTo>
                    <a:pt x="175135" y="48276"/>
                    <a:pt x="174344" y="47124"/>
                    <a:pt x="173552" y="45973"/>
                  </a:cubicBezTo>
                  <a:cubicBezTo>
                    <a:pt x="171638" y="43130"/>
                    <a:pt x="169566" y="40396"/>
                    <a:pt x="167363" y="37769"/>
                  </a:cubicBezTo>
                  <a:lnTo>
                    <a:pt x="164701" y="34603"/>
                  </a:lnTo>
                  <a:cubicBezTo>
                    <a:pt x="162614" y="32372"/>
                    <a:pt x="160455" y="30213"/>
                    <a:pt x="158224" y="28054"/>
                  </a:cubicBezTo>
                  <a:lnTo>
                    <a:pt x="155130" y="25320"/>
                  </a:lnTo>
                  <a:cubicBezTo>
                    <a:pt x="152841" y="23290"/>
                    <a:pt x="150438" y="21390"/>
                    <a:pt x="147934" y="19635"/>
                  </a:cubicBezTo>
                  <a:cubicBezTo>
                    <a:pt x="146854" y="18778"/>
                    <a:pt x="145725" y="17987"/>
                    <a:pt x="144551" y="17260"/>
                  </a:cubicBezTo>
                  <a:cubicBezTo>
                    <a:pt x="141817" y="15461"/>
                    <a:pt x="139082" y="13806"/>
                    <a:pt x="136420" y="12366"/>
                  </a:cubicBezTo>
                  <a:lnTo>
                    <a:pt x="132606" y="10423"/>
                  </a:lnTo>
                  <a:cubicBezTo>
                    <a:pt x="129288" y="8775"/>
                    <a:pt x="125877" y="7336"/>
                    <a:pt x="122387" y="6106"/>
                  </a:cubicBezTo>
                  <a:lnTo>
                    <a:pt x="118069" y="4594"/>
                  </a:lnTo>
                  <a:cubicBezTo>
                    <a:pt x="114687" y="3587"/>
                    <a:pt x="110873" y="2651"/>
                    <a:pt x="107707" y="1932"/>
                  </a:cubicBezTo>
                  <a:cubicBezTo>
                    <a:pt x="106123" y="1932"/>
                    <a:pt x="104468" y="1284"/>
                    <a:pt x="102813" y="1068"/>
                  </a:cubicBezTo>
                  <a:cubicBezTo>
                    <a:pt x="98884" y="464"/>
                    <a:pt x="94919" y="75"/>
                    <a:pt x="90939" y="-83"/>
                  </a:cubicBezTo>
                  <a:lnTo>
                    <a:pt x="86694" y="-83"/>
                  </a:lnTo>
                  <a:cubicBezTo>
                    <a:pt x="83398" y="-83"/>
                    <a:pt x="80721" y="2594"/>
                    <a:pt x="80721" y="5890"/>
                  </a:cubicBezTo>
                  <a:lnTo>
                    <a:pt x="80721" y="101816"/>
                  </a:lnTo>
                  <a:lnTo>
                    <a:pt x="2498" y="157298"/>
                  </a:lnTo>
                  <a:cubicBezTo>
                    <a:pt x="1174" y="158205"/>
                    <a:pt x="267" y="159608"/>
                    <a:pt x="-21" y="161184"/>
                  </a:cubicBezTo>
                  <a:cubicBezTo>
                    <a:pt x="-251" y="162753"/>
                    <a:pt x="131" y="164358"/>
                    <a:pt x="1059" y="165646"/>
                  </a:cubicBezTo>
                  <a:lnTo>
                    <a:pt x="1059" y="166222"/>
                  </a:lnTo>
                  <a:cubicBezTo>
                    <a:pt x="2786" y="168596"/>
                    <a:pt x="4657" y="170971"/>
                    <a:pt x="6816" y="173418"/>
                  </a:cubicBezTo>
                  <a:lnTo>
                    <a:pt x="9550" y="176440"/>
                  </a:lnTo>
                  <a:cubicBezTo>
                    <a:pt x="11565" y="178599"/>
                    <a:pt x="13796" y="180758"/>
                    <a:pt x="16099" y="182917"/>
                  </a:cubicBezTo>
                  <a:lnTo>
                    <a:pt x="19265" y="185579"/>
                  </a:lnTo>
                  <a:cubicBezTo>
                    <a:pt x="22144" y="187954"/>
                    <a:pt x="24806" y="190041"/>
                    <a:pt x="27469" y="191840"/>
                  </a:cubicBezTo>
                  <a:lnTo>
                    <a:pt x="30419" y="193711"/>
                  </a:lnTo>
                  <a:lnTo>
                    <a:pt x="30995" y="193711"/>
                  </a:lnTo>
                  <a:cubicBezTo>
                    <a:pt x="33729" y="195366"/>
                    <a:pt x="36536" y="196949"/>
                    <a:pt x="39343" y="198389"/>
                  </a:cubicBezTo>
                  <a:lnTo>
                    <a:pt x="43228" y="200260"/>
                  </a:lnTo>
                  <a:cubicBezTo>
                    <a:pt x="46309" y="201641"/>
                    <a:pt x="49453" y="202865"/>
                    <a:pt x="52655" y="203930"/>
                  </a:cubicBezTo>
                  <a:lnTo>
                    <a:pt x="56973" y="205297"/>
                  </a:lnTo>
                  <a:cubicBezTo>
                    <a:pt x="60442" y="206348"/>
                    <a:pt x="63975" y="207190"/>
                    <a:pt x="67552" y="207816"/>
                  </a:cubicBezTo>
                  <a:cubicBezTo>
                    <a:pt x="69207" y="208176"/>
                    <a:pt x="70862" y="208392"/>
                    <a:pt x="72517" y="208607"/>
                  </a:cubicBezTo>
                  <a:cubicBezTo>
                    <a:pt x="76972" y="209233"/>
                    <a:pt x="81469" y="209543"/>
                    <a:pt x="85974" y="209543"/>
                  </a:cubicBezTo>
                  <a:lnTo>
                    <a:pt x="85974" y="209543"/>
                  </a:lnTo>
                  <a:lnTo>
                    <a:pt x="91659" y="209543"/>
                  </a:lnTo>
                  <a:cubicBezTo>
                    <a:pt x="96661" y="209277"/>
                    <a:pt x="101640" y="208650"/>
                    <a:pt x="106556" y="207672"/>
                  </a:cubicBezTo>
                  <a:cubicBezTo>
                    <a:pt x="109002" y="207168"/>
                    <a:pt x="111520" y="206592"/>
                    <a:pt x="114183" y="205801"/>
                  </a:cubicBezTo>
                  <a:cubicBezTo>
                    <a:pt x="121696" y="203721"/>
                    <a:pt x="128943" y="200771"/>
                    <a:pt x="135772" y="197021"/>
                  </a:cubicBezTo>
                  <a:cubicBezTo>
                    <a:pt x="146595" y="191049"/>
                    <a:pt x="156332" y="183291"/>
                    <a:pt x="164557" y="174065"/>
                  </a:cubicBezTo>
                  <a:cubicBezTo>
                    <a:pt x="175107" y="162235"/>
                    <a:pt x="182763" y="148123"/>
                    <a:pt x="186937" y="132831"/>
                  </a:cubicBezTo>
                  <a:cubicBezTo>
                    <a:pt x="187729" y="130097"/>
                    <a:pt x="188304" y="127650"/>
                    <a:pt x="188808" y="125203"/>
                  </a:cubicBezTo>
                  <a:cubicBezTo>
                    <a:pt x="189758" y="120281"/>
                    <a:pt x="190377" y="115308"/>
                    <a:pt x="190679" y="110307"/>
                  </a:cubicBezTo>
                  <a:cubicBezTo>
                    <a:pt x="190679" y="108436"/>
                    <a:pt x="190679" y="106565"/>
                    <a:pt x="190679" y="104622"/>
                  </a:cubicBezTo>
                  <a:lnTo>
                    <a:pt x="190679" y="104622"/>
                  </a:lnTo>
                  <a:cubicBezTo>
                    <a:pt x="190982" y="100096"/>
                    <a:pt x="191010" y="95555"/>
                    <a:pt x="190751" y="91021"/>
                  </a:cubicBezTo>
                  <a:close/>
                  <a:moveTo>
                    <a:pt x="183555" y="110091"/>
                  </a:moveTo>
                  <a:cubicBezTo>
                    <a:pt x="183339" y="114711"/>
                    <a:pt x="182763" y="119310"/>
                    <a:pt x="181828" y="123836"/>
                  </a:cubicBezTo>
                  <a:cubicBezTo>
                    <a:pt x="181396" y="126067"/>
                    <a:pt x="180820" y="128369"/>
                    <a:pt x="180173" y="131032"/>
                  </a:cubicBezTo>
                  <a:cubicBezTo>
                    <a:pt x="178179" y="138020"/>
                    <a:pt x="175459" y="144770"/>
                    <a:pt x="172041" y="151181"/>
                  </a:cubicBezTo>
                  <a:cubicBezTo>
                    <a:pt x="166385" y="161184"/>
                    <a:pt x="159088" y="170158"/>
                    <a:pt x="150452" y="177736"/>
                  </a:cubicBezTo>
                  <a:cubicBezTo>
                    <a:pt x="144962" y="182557"/>
                    <a:pt x="138953" y="186760"/>
                    <a:pt x="132534" y="190257"/>
                  </a:cubicBezTo>
                  <a:cubicBezTo>
                    <a:pt x="126158" y="193747"/>
                    <a:pt x="119394" y="196475"/>
                    <a:pt x="112384" y="198389"/>
                  </a:cubicBezTo>
                  <a:cubicBezTo>
                    <a:pt x="109938" y="199036"/>
                    <a:pt x="107635" y="199612"/>
                    <a:pt x="105188" y="200044"/>
                  </a:cubicBezTo>
                  <a:cubicBezTo>
                    <a:pt x="100655" y="200958"/>
                    <a:pt x="96063" y="201562"/>
                    <a:pt x="91443" y="201843"/>
                  </a:cubicBezTo>
                  <a:lnTo>
                    <a:pt x="86190" y="201843"/>
                  </a:lnTo>
                  <a:lnTo>
                    <a:pt x="86190" y="201843"/>
                  </a:lnTo>
                  <a:cubicBezTo>
                    <a:pt x="82002" y="201843"/>
                    <a:pt x="77821" y="201548"/>
                    <a:pt x="73669" y="200979"/>
                  </a:cubicBezTo>
                  <a:lnTo>
                    <a:pt x="69063" y="200332"/>
                  </a:lnTo>
                  <a:cubicBezTo>
                    <a:pt x="65782" y="199720"/>
                    <a:pt x="62543" y="198929"/>
                    <a:pt x="59348" y="197957"/>
                  </a:cubicBezTo>
                  <a:cubicBezTo>
                    <a:pt x="57981" y="197604"/>
                    <a:pt x="56635" y="197165"/>
                    <a:pt x="55318" y="196662"/>
                  </a:cubicBezTo>
                  <a:cubicBezTo>
                    <a:pt x="52382" y="195697"/>
                    <a:pt x="49497" y="194567"/>
                    <a:pt x="46683" y="193279"/>
                  </a:cubicBezTo>
                  <a:cubicBezTo>
                    <a:pt x="45459" y="192776"/>
                    <a:pt x="44236" y="192128"/>
                    <a:pt x="43085" y="191552"/>
                  </a:cubicBezTo>
                  <a:cubicBezTo>
                    <a:pt x="40494" y="190257"/>
                    <a:pt x="37903" y="188818"/>
                    <a:pt x="35385" y="187235"/>
                  </a:cubicBezTo>
                  <a:lnTo>
                    <a:pt x="34737" y="186875"/>
                  </a:lnTo>
                  <a:lnTo>
                    <a:pt x="32074" y="185148"/>
                  </a:lnTo>
                  <a:cubicBezTo>
                    <a:pt x="29699" y="183492"/>
                    <a:pt x="27181" y="181622"/>
                    <a:pt x="24518" y="179391"/>
                  </a:cubicBezTo>
                  <a:lnTo>
                    <a:pt x="21640" y="176944"/>
                  </a:lnTo>
                  <a:cubicBezTo>
                    <a:pt x="19481" y="175001"/>
                    <a:pt x="17394" y="172986"/>
                    <a:pt x="15523" y="170971"/>
                  </a:cubicBezTo>
                  <a:lnTo>
                    <a:pt x="13005" y="168164"/>
                  </a:lnTo>
                  <a:cubicBezTo>
                    <a:pt x="11421" y="166294"/>
                    <a:pt x="9910" y="164423"/>
                    <a:pt x="8615" y="162695"/>
                  </a:cubicBezTo>
                  <a:lnTo>
                    <a:pt x="86766" y="107213"/>
                  </a:lnTo>
                  <a:cubicBezTo>
                    <a:pt x="87860" y="106464"/>
                    <a:pt x="88507" y="105227"/>
                    <a:pt x="88493" y="103902"/>
                  </a:cubicBezTo>
                  <a:lnTo>
                    <a:pt x="88493" y="7977"/>
                  </a:lnTo>
                  <a:lnTo>
                    <a:pt x="90292" y="7977"/>
                  </a:lnTo>
                  <a:cubicBezTo>
                    <a:pt x="93976" y="8128"/>
                    <a:pt x="97654" y="8459"/>
                    <a:pt x="101302" y="8984"/>
                  </a:cubicBezTo>
                  <a:lnTo>
                    <a:pt x="105836" y="9848"/>
                  </a:lnTo>
                  <a:cubicBezTo>
                    <a:pt x="109067" y="10488"/>
                    <a:pt x="112262" y="11301"/>
                    <a:pt x="115407" y="12294"/>
                  </a:cubicBezTo>
                  <a:lnTo>
                    <a:pt x="119365" y="13662"/>
                  </a:lnTo>
                  <a:cubicBezTo>
                    <a:pt x="122552" y="14799"/>
                    <a:pt x="125683" y="16123"/>
                    <a:pt x="128720" y="17620"/>
                  </a:cubicBezTo>
                  <a:lnTo>
                    <a:pt x="132246" y="19419"/>
                  </a:lnTo>
                  <a:cubicBezTo>
                    <a:pt x="134721" y="20807"/>
                    <a:pt x="137125" y="22319"/>
                    <a:pt x="139442" y="23952"/>
                  </a:cubicBezTo>
                  <a:cubicBezTo>
                    <a:pt x="140521" y="24600"/>
                    <a:pt x="141529" y="25391"/>
                    <a:pt x="142537" y="26111"/>
                  </a:cubicBezTo>
                  <a:cubicBezTo>
                    <a:pt x="144839" y="27766"/>
                    <a:pt x="147142" y="29565"/>
                    <a:pt x="149301" y="31436"/>
                  </a:cubicBezTo>
                  <a:lnTo>
                    <a:pt x="152107" y="33955"/>
                  </a:lnTo>
                  <a:cubicBezTo>
                    <a:pt x="154194" y="35898"/>
                    <a:pt x="156209" y="37913"/>
                    <a:pt x="158080" y="40000"/>
                  </a:cubicBezTo>
                  <a:cubicBezTo>
                    <a:pt x="158944" y="40935"/>
                    <a:pt x="159735" y="41871"/>
                    <a:pt x="160527" y="42878"/>
                  </a:cubicBezTo>
                  <a:cubicBezTo>
                    <a:pt x="162606" y="45296"/>
                    <a:pt x="164528" y="47844"/>
                    <a:pt x="166284" y="50506"/>
                  </a:cubicBezTo>
                  <a:cubicBezTo>
                    <a:pt x="167004" y="51514"/>
                    <a:pt x="167723" y="52593"/>
                    <a:pt x="168371" y="53673"/>
                  </a:cubicBezTo>
                  <a:cubicBezTo>
                    <a:pt x="169947" y="56184"/>
                    <a:pt x="171393" y="58775"/>
                    <a:pt x="172688" y="61445"/>
                  </a:cubicBezTo>
                  <a:cubicBezTo>
                    <a:pt x="173336" y="62610"/>
                    <a:pt x="173912" y="63812"/>
                    <a:pt x="174416" y="65043"/>
                  </a:cubicBezTo>
                  <a:cubicBezTo>
                    <a:pt x="175711" y="67828"/>
                    <a:pt x="176841" y="70685"/>
                    <a:pt x="177798" y="73606"/>
                  </a:cubicBezTo>
                  <a:cubicBezTo>
                    <a:pt x="178323" y="74952"/>
                    <a:pt x="178755" y="76319"/>
                    <a:pt x="179093" y="77708"/>
                  </a:cubicBezTo>
                  <a:cubicBezTo>
                    <a:pt x="180065" y="80896"/>
                    <a:pt x="180835" y="84141"/>
                    <a:pt x="181396" y="87423"/>
                  </a:cubicBezTo>
                  <a:cubicBezTo>
                    <a:pt x="181396" y="88934"/>
                    <a:pt x="181900" y="90517"/>
                    <a:pt x="182116" y="92029"/>
                  </a:cubicBezTo>
                  <a:cubicBezTo>
                    <a:pt x="182684" y="96181"/>
                    <a:pt x="182972" y="100362"/>
                    <a:pt x="182979" y="104550"/>
                  </a:cubicBezTo>
                  <a:lnTo>
                    <a:pt x="182979" y="104550"/>
                  </a:lnTo>
                  <a:cubicBezTo>
                    <a:pt x="183555" y="106637"/>
                    <a:pt x="183555" y="108364"/>
                    <a:pt x="183411" y="11009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21" name="图片 320" descr="图片包含 监控, 室内, 黑暗, 灯光&#10;&#10;描述已自动生成">
            <a:extLst>
              <a:ext uri="{FF2B5EF4-FFF2-40B4-BE49-F238E27FC236}">
                <a16:creationId xmlns:a16="http://schemas.microsoft.com/office/drawing/2014/main" id="{8E6DA05D-2FBC-44B1-9D20-2F9E1021C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86" y="1839060"/>
            <a:ext cx="2276702" cy="24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C5C81-A3DE-4B6B-9A7A-014D4E9F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2.3 </a:t>
            </a:r>
            <a:r>
              <a:rPr lang="zh-CN" altLang="en-US" dirty="0"/>
              <a:t>研究支持</a:t>
            </a:r>
          </a:p>
        </p:txBody>
      </p: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410DF440-734D-4CFD-A2CE-3DAB8993F200}"/>
              </a:ext>
            </a:extLst>
          </p:cNvPr>
          <p:cNvGrpSpPr/>
          <p:nvPr/>
        </p:nvGrpSpPr>
        <p:grpSpPr>
          <a:xfrm>
            <a:off x="3081260" y="1737359"/>
            <a:ext cx="6029480" cy="4586605"/>
            <a:chOff x="3028366" y="1399640"/>
            <a:chExt cx="6135268" cy="4667078"/>
          </a:xfrm>
        </p:grpSpPr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0B368ABB-D4CE-4DB6-9124-4696BA361874}"/>
                </a:ext>
              </a:extLst>
            </p:cNvPr>
            <p:cNvSpPr/>
            <p:nvPr/>
          </p:nvSpPr>
          <p:spPr>
            <a:xfrm>
              <a:off x="4965097" y="1475264"/>
              <a:ext cx="2254909" cy="37866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旁门左道出品">
              <a:extLst>
                <a:ext uri="{FF2B5EF4-FFF2-40B4-BE49-F238E27FC236}">
                  <a16:creationId xmlns:a16="http://schemas.microsoft.com/office/drawing/2014/main" id="{4DFBEE4D-8D3D-4C57-B160-895D2238DF92}"/>
                </a:ext>
              </a:extLst>
            </p:cNvPr>
            <p:cNvSpPr/>
            <p:nvPr/>
          </p:nvSpPr>
          <p:spPr>
            <a:xfrm>
              <a:off x="3028366" y="1572629"/>
              <a:ext cx="6135268" cy="3838544"/>
            </a:xfrm>
            <a:custGeom>
              <a:avLst/>
              <a:gdLst>
                <a:gd name="connsiteX0" fmla="*/ 0 w 8915400"/>
                <a:gd name="connsiteY0" fmla="*/ 0 h 3849884"/>
                <a:gd name="connsiteX1" fmla="*/ 8915400 w 8915400"/>
                <a:gd name="connsiteY1" fmla="*/ 0 h 3849884"/>
                <a:gd name="connsiteX2" fmla="*/ 6344685 w 8915400"/>
                <a:gd name="connsiteY2" fmla="*/ 3527132 h 3849884"/>
                <a:gd name="connsiteX3" fmla="*/ 6349048 w 8915400"/>
                <a:gd name="connsiteY3" fmla="*/ 3541245 h 3849884"/>
                <a:gd name="connsiteX4" fmla="*/ 4459288 w 8915400"/>
                <a:gd name="connsiteY4" fmla="*/ 3849884 h 3849884"/>
                <a:gd name="connsiteX5" fmla="*/ 2569528 w 8915400"/>
                <a:gd name="connsiteY5" fmla="*/ 3541245 h 3849884"/>
                <a:gd name="connsiteX6" fmla="*/ 2572945 w 8915400"/>
                <a:gd name="connsiteY6" fmla="*/ 3530192 h 384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15400" h="3849884">
                  <a:moveTo>
                    <a:pt x="0" y="0"/>
                  </a:moveTo>
                  <a:lnTo>
                    <a:pt x="8915400" y="0"/>
                  </a:lnTo>
                  <a:lnTo>
                    <a:pt x="6344685" y="3527132"/>
                  </a:lnTo>
                  <a:lnTo>
                    <a:pt x="6349048" y="3541245"/>
                  </a:lnTo>
                  <a:cubicBezTo>
                    <a:pt x="6349048" y="3711702"/>
                    <a:pt x="5502974" y="3849884"/>
                    <a:pt x="4459288" y="3849884"/>
                  </a:cubicBezTo>
                  <a:cubicBezTo>
                    <a:pt x="3415602" y="3849884"/>
                    <a:pt x="2569528" y="3711702"/>
                    <a:pt x="2569528" y="3541245"/>
                  </a:cubicBezTo>
                  <a:lnTo>
                    <a:pt x="2572945" y="35301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  <a:tileRect/>
            </a:gradFill>
            <a:ln w="22225">
              <a:gradFill>
                <a:gsLst>
                  <a:gs pos="77000">
                    <a:schemeClr val="accent1"/>
                  </a:gs>
                  <a:gs pos="17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100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j-ea"/>
                <a:cs typeface="+mn-cs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50DF4EAD-0944-4E31-9B63-06A736E801DE}"/>
                </a:ext>
              </a:extLst>
            </p:cNvPr>
            <p:cNvSpPr/>
            <p:nvPr/>
          </p:nvSpPr>
          <p:spPr>
            <a:xfrm>
              <a:off x="4213239" y="4800382"/>
              <a:ext cx="3767709" cy="889117"/>
            </a:xfrm>
            <a:prstGeom prst="ellipse">
              <a:avLst/>
            </a:prstGeom>
            <a:noFill/>
            <a:ln w="19050">
              <a:gradFill>
                <a:gsLst>
                  <a:gs pos="15000">
                    <a:schemeClr val="accent1">
                      <a:alpha val="0"/>
                    </a:schemeClr>
                  </a:gs>
                  <a:gs pos="99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100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j-ea"/>
                <a:cs typeface="+mn-cs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81CCBF03-DFB4-4CC0-947A-8E5AD1A10E23}"/>
                </a:ext>
              </a:extLst>
            </p:cNvPr>
            <p:cNvSpPr/>
            <p:nvPr/>
          </p:nvSpPr>
          <p:spPr>
            <a:xfrm>
              <a:off x="4311272" y="3751961"/>
              <a:ext cx="3571641" cy="66892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4000"/>
                  </a:schemeClr>
                </a:gs>
              </a:gsLst>
              <a:lin ang="5400000" scaled="1"/>
              <a:tileRect/>
            </a:gradFill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100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j-ea"/>
                <a:cs typeface="+mn-cs"/>
              </a:endParaRPr>
            </a:p>
          </p:txBody>
        </p:sp>
        <p:sp>
          <p:nvSpPr>
            <p:cNvPr id="151" name="旁门左道出品">
              <a:extLst>
                <a:ext uri="{FF2B5EF4-FFF2-40B4-BE49-F238E27FC236}">
                  <a16:creationId xmlns:a16="http://schemas.microsoft.com/office/drawing/2014/main" id="{E89D8531-7419-4250-A0CF-43B109E032EE}"/>
                </a:ext>
              </a:extLst>
            </p:cNvPr>
            <p:cNvSpPr/>
            <p:nvPr/>
          </p:nvSpPr>
          <p:spPr>
            <a:xfrm>
              <a:off x="3372099" y="3267306"/>
              <a:ext cx="5449987" cy="1286111"/>
            </a:xfrm>
            <a:prstGeom prst="ellipse">
              <a:avLst/>
            </a:prstGeom>
            <a:noFill/>
            <a:ln w="19050"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100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j-ea"/>
                <a:cs typeface="+mn-cs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42BE871D-18BD-4BC1-83F1-07F2CEE32349}"/>
                </a:ext>
              </a:extLst>
            </p:cNvPr>
            <p:cNvSpPr/>
            <p:nvPr/>
          </p:nvSpPr>
          <p:spPr>
            <a:xfrm>
              <a:off x="4495226" y="5312281"/>
              <a:ext cx="3196986" cy="754437"/>
            </a:xfrm>
            <a:prstGeom prst="ellipse">
              <a:avLst/>
            </a:prstGeom>
            <a:noFill/>
            <a:ln w="6350">
              <a:gradFill>
                <a:gsLst>
                  <a:gs pos="45000">
                    <a:schemeClr val="accent1">
                      <a:alpha val="0"/>
                    </a:schemeClr>
                  </a:gs>
                  <a:gs pos="100000">
                    <a:schemeClr val="accent1"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100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j-ea"/>
                <a:cs typeface="+mn-cs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990F775A-9CC4-4EAE-A7FB-99579BE9EEDC}"/>
                </a:ext>
              </a:extLst>
            </p:cNvPr>
            <p:cNvSpPr/>
            <p:nvPr/>
          </p:nvSpPr>
          <p:spPr>
            <a:xfrm>
              <a:off x="4802901" y="4830362"/>
              <a:ext cx="2586195" cy="58081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  <a:tileRect/>
            </a:gradFill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99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0025"/>
              <a:endParaRPr lang="zh-CN" altLang="en-US" sz="433">
                <a:solidFill>
                  <a:prstClr val="white"/>
                </a:solidFill>
                <a:latin typeface="+mj-lt"/>
                <a:ea typeface="+mj-ea"/>
              </a:endParaRPr>
            </a:p>
          </p:txBody>
        </p:sp>
        <p:sp>
          <p:nvSpPr>
            <p:cNvPr id="154" name="旁门左道出品">
              <a:extLst>
                <a:ext uri="{FF2B5EF4-FFF2-40B4-BE49-F238E27FC236}">
                  <a16:creationId xmlns:a16="http://schemas.microsoft.com/office/drawing/2014/main" id="{8A836BE9-87AE-4329-B239-55A1F0E70378}"/>
                </a:ext>
              </a:extLst>
            </p:cNvPr>
            <p:cNvSpPr/>
            <p:nvPr/>
          </p:nvSpPr>
          <p:spPr>
            <a:xfrm>
              <a:off x="4495226" y="3301847"/>
              <a:ext cx="257194" cy="257192"/>
            </a:xfrm>
            <a:prstGeom prst="ellipse">
              <a:avLst/>
            </a:prstGeom>
            <a:gradFill flip="none" rotWithShape="1">
              <a:gsLst>
                <a:gs pos="57000">
                  <a:schemeClr val="accent2">
                    <a:alpha val="0"/>
                  </a:schemeClr>
                </a:gs>
                <a:gs pos="24000">
                  <a:schemeClr val="accent2">
                    <a:alpha val="32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85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2A1656B4-9056-4927-B8CC-0CC062D37A50}"/>
                </a:ext>
              </a:extLst>
            </p:cNvPr>
            <p:cNvSpPr/>
            <p:nvPr/>
          </p:nvSpPr>
          <p:spPr>
            <a:xfrm>
              <a:off x="7076168" y="2379339"/>
              <a:ext cx="349538" cy="349534"/>
            </a:xfrm>
            <a:prstGeom prst="ellipse">
              <a:avLst/>
            </a:prstGeom>
            <a:gradFill flip="none" rotWithShape="1">
              <a:gsLst>
                <a:gs pos="57000">
                  <a:schemeClr val="accent2">
                    <a:alpha val="0"/>
                  </a:schemeClr>
                </a:gs>
                <a:gs pos="24000">
                  <a:schemeClr val="accent2">
                    <a:alpha val="32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85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id="{82B9F5C2-2E93-4E6B-A5A0-FC86D31ADC68}"/>
                </a:ext>
              </a:extLst>
            </p:cNvPr>
            <p:cNvSpPr/>
            <p:nvPr/>
          </p:nvSpPr>
          <p:spPr>
            <a:xfrm>
              <a:off x="4921509" y="2907406"/>
              <a:ext cx="1135705" cy="1135701"/>
            </a:xfrm>
            <a:prstGeom prst="ellipse">
              <a:avLst/>
            </a:prstGeom>
            <a:gradFill flip="none" rotWithShape="1">
              <a:gsLst>
                <a:gs pos="57000">
                  <a:schemeClr val="accent2">
                    <a:alpha val="0"/>
                  </a:schemeClr>
                </a:gs>
                <a:gs pos="24000">
                  <a:schemeClr val="accent2">
                    <a:alpha val="32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85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旁门左道出品">
              <a:extLst>
                <a:ext uri="{FF2B5EF4-FFF2-40B4-BE49-F238E27FC236}">
                  <a16:creationId xmlns:a16="http://schemas.microsoft.com/office/drawing/2014/main" id="{EB9A8D77-5A6A-42D6-B83C-3D05417813E7}"/>
                </a:ext>
              </a:extLst>
            </p:cNvPr>
            <p:cNvSpPr/>
            <p:nvPr/>
          </p:nvSpPr>
          <p:spPr>
            <a:xfrm>
              <a:off x="6211961" y="2840426"/>
              <a:ext cx="1350186" cy="1350180"/>
            </a:xfrm>
            <a:prstGeom prst="ellipse">
              <a:avLst/>
            </a:prstGeom>
            <a:gradFill flip="none" rotWithShape="1">
              <a:gsLst>
                <a:gs pos="57000">
                  <a:schemeClr val="accent2">
                    <a:alpha val="0"/>
                  </a:schemeClr>
                </a:gs>
                <a:gs pos="24000">
                  <a:schemeClr val="accent2">
                    <a:alpha val="32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85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旁门左道出品">
              <a:extLst>
                <a:ext uri="{FF2B5EF4-FFF2-40B4-BE49-F238E27FC236}">
                  <a16:creationId xmlns:a16="http://schemas.microsoft.com/office/drawing/2014/main" id="{E2665FD8-2715-4F26-B121-0A17FA645113}"/>
                </a:ext>
              </a:extLst>
            </p:cNvPr>
            <p:cNvSpPr/>
            <p:nvPr/>
          </p:nvSpPr>
          <p:spPr>
            <a:xfrm>
              <a:off x="5264541" y="1399640"/>
              <a:ext cx="1585348" cy="1585343"/>
            </a:xfrm>
            <a:prstGeom prst="ellipse">
              <a:avLst/>
            </a:prstGeom>
            <a:gradFill flip="none" rotWithShape="1">
              <a:gsLst>
                <a:gs pos="57000">
                  <a:schemeClr val="accent2">
                    <a:alpha val="0"/>
                  </a:schemeClr>
                </a:gs>
                <a:gs pos="24000">
                  <a:schemeClr val="accent2">
                    <a:alpha val="32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85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旁门左道出品">
              <a:extLst>
                <a:ext uri="{FF2B5EF4-FFF2-40B4-BE49-F238E27FC236}">
                  <a16:creationId xmlns:a16="http://schemas.microsoft.com/office/drawing/2014/main" id="{12979A8A-5974-402F-AC47-61E215ED00DE}"/>
                </a:ext>
              </a:extLst>
            </p:cNvPr>
            <p:cNvSpPr/>
            <p:nvPr/>
          </p:nvSpPr>
          <p:spPr>
            <a:xfrm>
              <a:off x="4824761" y="2629080"/>
              <a:ext cx="118541" cy="118540"/>
            </a:xfrm>
            <a:prstGeom prst="ellipse">
              <a:avLst/>
            </a:prstGeom>
            <a:gradFill flip="none" rotWithShape="1">
              <a:gsLst>
                <a:gs pos="57000">
                  <a:schemeClr val="accent2">
                    <a:alpha val="0"/>
                  </a:schemeClr>
                </a:gs>
                <a:gs pos="24000">
                  <a:schemeClr val="accent2">
                    <a:alpha val="32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85000">
                  <a:schemeClr val="accent2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旁门左道出品">
              <a:extLst>
                <a:ext uri="{FF2B5EF4-FFF2-40B4-BE49-F238E27FC236}">
                  <a16:creationId xmlns:a16="http://schemas.microsoft.com/office/drawing/2014/main" id="{33DA1306-0805-4987-9C3D-0748210F13C4}"/>
                </a:ext>
              </a:extLst>
            </p:cNvPr>
            <p:cNvSpPr/>
            <p:nvPr/>
          </p:nvSpPr>
          <p:spPr>
            <a:xfrm>
              <a:off x="3705157" y="4188986"/>
              <a:ext cx="122629" cy="122629"/>
            </a:xfrm>
            <a:prstGeom prst="ellipse">
              <a:avLst/>
            </a:prstGeom>
            <a:gradFill>
              <a:gsLst>
                <a:gs pos="52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</a:gradFill>
            <a:ln>
              <a:noFill/>
            </a:ln>
            <a:effectLst>
              <a:reflection blurRad="127000" stA="50000" endA="300" endPos="2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225" name="文本框 224">
            <a:extLst>
              <a:ext uri="{FF2B5EF4-FFF2-40B4-BE49-F238E27FC236}">
                <a16:creationId xmlns:a16="http://schemas.microsoft.com/office/drawing/2014/main" id="{B865220B-57DB-455E-AB10-59DB12B2CD4E}"/>
              </a:ext>
            </a:extLst>
          </p:cNvPr>
          <p:cNvSpPr txBox="1"/>
          <p:nvPr/>
        </p:nvSpPr>
        <p:spPr>
          <a:xfrm>
            <a:off x="5733538" y="2320443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平台</a:t>
            </a:r>
          </a:p>
        </p:txBody>
      </p:sp>
      <p:sp>
        <p:nvSpPr>
          <p:cNvPr id="226" name="文本框 225">
            <a:extLst>
              <a:ext uri="{FF2B5EF4-FFF2-40B4-BE49-F238E27FC236}">
                <a16:creationId xmlns:a16="http://schemas.microsoft.com/office/drawing/2014/main" id="{D56206C2-FBBE-4B7E-A3C7-BC78B684C83D}"/>
              </a:ext>
            </a:extLst>
          </p:cNvPr>
          <p:cNvSpPr txBox="1"/>
          <p:nvPr/>
        </p:nvSpPr>
        <p:spPr>
          <a:xfrm>
            <a:off x="5135479" y="3624628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团队</a:t>
            </a: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5A3B4AA2-594D-4CED-8F03-6EC251D6B739}"/>
              </a:ext>
            </a:extLst>
          </p:cNvPr>
          <p:cNvSpPr txBox="1"/>
          <p:nvPr/>
        </p:nvSpPr>
        <p:spPr>
          <a:xfrm>
            <a:off x="6533972" y="3624628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技术</a:t>
            </a:r>
          </a:p>
        </p:txBody>
      </p:sp>
      <p:sp>
        <p:nvSpPr>
          <p:cNvPr id="238" name="文本框 237">
            <a:extLst>
              <a:ext uri="{FF2B5EF4-FFF2-40B4-BE49-F238E27FC236}">
                <a16:creationId xmlns:a16="http://schemas.microsoft.com/office/drawing/2014/main" id="{97468593-ECB4-408C-AE8D-942D627C5705}"/>
              </a:ext>
            </a:extLst>
          </p:cNvPr>
          <p:cNvSpPr txBox="1"/>
          <p:nvPr/>
        </p:nvSpPr>
        <p:spPr>
          <a:xfrm>
            <a:off x="520820" y="2484721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经济支持</a:t>
            </a:r>
          </a:p>
        </p:txBody>
      </p:sp>
      <p:sp>
        <p:nvSpPr>
          <p:cNvPr id="239" name="文本框 238">
            <a:extLst>
              <a:ext uri="{FF2B5EF4-FFF2-40B4-BE49-F238E27FC236}">
                <a16:creationId xmlns:a16="http://schemas.microsoft.com/office/drawing/2014/main" id="{D2AE7D31-96B6-46ED-9EF2-5C96F6955520}"/>
              </a:ext>
            </a:extLst>
          </p:cNvPr>
          <p:cNvSpPr txBox="1"/>
          <p:nvPr/>
        </p:nvSpPr>
        <p:spPr>
          <a:xfrm>
            <a:off x="520821" y="3320640"/>
            <a:ext cx="2275690" cy="17774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cxnSp>
        <p:nvCxnSpPr>
          <p:cNvPr id="240" name="直接连接符 239">
            <a:extLst>
              <a:ext uri="{FF2B5EF4-FFF2-40B4-BE49-F238E27FC236}">
                <a16:creationId xmlns:a16="http://schemas.microsoft.com/office/drawing/2014/main" id="{90E65392-46C8-4E72-9238-CD3C210BF233}"/>
              </a:ext>
            </a:extLst>
          </p:cNvPr>
          <p:cNvCxnSpPr>
            <a:cxnSpLocks/>
          </p:cNvCxnSpPr>
          <p:nvPr/>
        </p:nvCxnSpPr>
        <p:spPr>
          <a:xfrm>
            <a:off x="520820" y="3114405"/>
            <a:ext cx="6096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文本框 242">
            <a:extLst>
              <a:ext uri="{FF2B5EF4-FFF2-40B4-BE49-F238E27FC236}">
                <a16:creationId xmlns:a16="http://schemas.microsoft.com/office/drawing/2014/main" id="{A2042878-ABD4-4838-B47C-AB7FE16534B5}"/>
              </a:ext>
            </a:extLst>
          </p:cNvPr>
          <p:cNvSpPr txBox="1"/>
          <p:nvPr/>
        </p:nvSpPr>
        <p:spPr>
          <a:xfrm>
            <a:off x="10239772" y="2484721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科研支持</a:t>
            </a:r>
          </a:p>
        </p:txBody>
      </p:sp>
      <p:sp>
        <p:nvSpPr>
          <p:cNvPr id="244" name="文本框 243">
            <a:extLst>
              <a:ext uri="{FF2B5EF4-FFF2-40B4-BE49-F238E27FC236}">
                <a16:creationId xmlns:a16="http://schemas.microsoft.com/office/drawing/2014/main" id="{13ED6E48-F5FA-427F-8DD7-3112982425BE}"/>
              </a:ext>
            </a:extLst>
          </p:cNvPr>
          <p:cNvSpPr txBox="1"/>
          <p:nvPr/>
        </p:nvSpPr>
        <p:spPr>
          <a:xfrm>
            <a:off x="9424374" y="3320640"/>
            <a:ext cx="2275690" cy="17774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cxnSp>
        <p:nvCxnSpPr>
          <p:cNvPr id="245" name="直接连接符 244">
            <a:extLst>
              <a:ext uri="{FF2B5EF4-FFF2-40B4-BE49-F238E27FC236}">
                <a16:creationId xmlns:a16="http://schemas.microsoft.com/office/drawing/2014/main" id="{39F348EF-94A8-4D76-91E3-A2019496E5F3}"/>
              </a:ext>
            </a:extLst>
          </p:cNvPr>
          <p:cNvCxnSpPr>
            <a:cxnSpLocks/>
          </p:cNvCxnSpPr>
          <p:nvPr/>
        </p:nvCxnSpPr>
        <p:spPr>
          <a:xfrm>
            <a:off x="11090383" y="3114405"/>
            <a:ext cx="6096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6" name="图片 245" descr="图片包含 监控, 室内, 黑暗, 灯光&#10;&#10;描述已自动生成">
            <a:extLst>
              <a:ext uri="{FF2B5EF4-FFF2-40B4-BE49-F238E27FC236}">
                <a16:creationId xmlns:a16="http://schemas.microsoft.com/office/drawing/2014/main" id="{B6328C97-AFB7-4A24-BBF8-B678A16FE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273">
            <a:off x="4671964" y="874801"/>
            <a:ext cx="2105308" cy="2465799"/>
          </a:xfrm>
          <a:prstGeom prst="rect">
            <a:avLst/>
          </a:prstGeom>
        </p:spPr>
      </p:pic>
      <p:pic>
        <p:nvPicPr>
          <p:cNvPr id="247" name="图片 246" descr="图片包含 监控, 室内, 黑暗, 灯光&#10;&#10;描述已自动生成">
            <a:extLst>
              <a:ext uri="{FF2B5EF4-FFF2-40B4-BE49-F238E27FC236}">
                <a16:creationId xmlns:a16="http://schemas.microsoft.com/office/drawing/2014/main" id="{EF1575AE-F256-4702-B89B-0B0950039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4502323" y="2601933"/>
            <a:ext cx="1528325" cy="1790018"/>
          </a:xfrm>
          <a:prstGeom prst="rect">
            <a:avLst/>
          </a:prstGeom>
        </p:spPr>
      </p:pic>
      <p:pic>
        <p:nvPicPr>
          <p:cNvPr id="248" name="图片 247" descr="图片包含 监控, 室内, 黑暗, 灯光&#10;&#10;描述已自动生成">
            <a:extLst>
              <a:ext uri="{FF2B5EF4-FFF2-40B4-BE49-F238E27FC236}">
                <a16:creationId xmlns:a16="http://schemas.microsoft.com/office/drawing/2014/main" id="{ADD35A31-29F5-4816-A3DB-76FE47C3DC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5785669" y="2552592"/>
            <a:ext cx="1528325" cy="17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61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C5C81-A3DE-4B6B-9A7A-014D4E9F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 </a:t>
            </a:r>
            <a:r>
              <a:rPr lang="zh-CN" altLang="en-US" dirty="0"/>
              <a:t>研究过程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D22A860-6F44-455E-9F05-1774DC44278C}"/>
              </a:ext>
            </a:extLst>
          </p:cNvPr>
          <p:cNvSpPr txBox="1"/>
          <p:nvPr/>
        </p:nvSpPr>
        <p:spPr>
          <a:xfrm>
            <a:off x="764746" y="4389223"/>
            <a:ext cx="1290991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342900" marR="0" lvl="0" indent="-34290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Tx/>
              <a:buNone/>
              <a:defRPr/>
            </a:pPr>
            <a:r>
              <a:rPr kumimoji="0" lang="en-US" altLang="zh-CN" sz="3600" i="0" u="none" strike="noStrike" kern="0" cap="none" spc="299" normalizeH="0" baseline="0" noProof="0" dirty="0">
                <a:ln w="635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  <a:sym typeface="Arial" panose="020B0604020202020204"/>
              </a:rPr>
              <a:t>ONE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3F09643-6965-4578-AE51-69313085A13E}"/>
              </a:ext>
            </a:extLst>
          </p:cNvPr>
          <p:cNvSpPr/>
          <p:nvPr/>
        </p:nvSpPr>
        <p:spPr>
          <a:xfrm rot="16200000" flipH="1">
            <a:off x="343476" y="2267301"/>
            <a:ext cx="2133526" cy="1485849"/>
          </a:xfrm>
          <a:prstGeom prst="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EBC6623-5C1C-4BD4-804C-BB25640A275D}"/>
              </a:ext>
            </a:extLst>
          </p:cNvPr>
          <p:cNvSpPr/>
          <p:nvPr/>
        </p:nvSpPr>
        <p:spPr>
          <a:xfrm rot="16200000" flipH="1">
            <a:off x="2684863" y="2267301"/>
            <a:ext cx="2133526" cy="1485849"/>
          </a:xfrm>
          <a:prstGeom prst="rect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1CB112E-B0D7-4C1E-AA2B-3A0B15C63830}"/>
              </a:ext>
            </a:extLst>
          </p:cNvPr>
          <p:cNvSpPr/>
          <p:nvPr/>
        </p:nvSpPr>
        <p:spPr>
          <a:xfrm rot="16200000" flipH="1">
            <a:off x="5026250" y="2267302"/>
            <a:ext cx="2133526" cy="1485849"/>
          </a:xfrm>
          <a:prstGeom prst="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7B5DFA-C024-4564-9F31-40E9D38F1E78}"/>
              </a:ext>
            </a:extLst>
          </p:cNvPr>
          <p:cNvSpPr/>
          <p:nvPr/>
        </p:nvSpPr>
        <p:spPr>
          <a:xfrm rot="16200000" flipH="1">
            <a:off x="7367636" y="2267302"/>
            <a:ext cx="2133526" cy="1485849"/>
          </a:xfrm>
          <a:prstGeom prst="rect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B2299EB-20A3-41A6-B017-B14BB78CA1C1}"/>
              </a:ext>
            </a:extLst>
          </p:cNvPr>
          <p:cNvSpPr/>
          <p:nvPr/>
        </p:nvSpPr>
        <p:spPr>
          <a:xfrm rot="16200000" flipH="1">
            <a:off x="9709023" y="2267305"/>
            <a:ext cx="2133526" cy="1485849"/>
          </a:xfrm>
          <a:prstGeom prst="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6A81F6A-5DC2-448D-BFD1-636EFCD8CE36}"/>
              </a:ext>
            </a:extLst>
          </p:cNvPr>
          <p:cNvGrpSpPr/>
          <p:nvPr/>
        </p:nvGrpSpPr>
        <p:grpSpPr>
          <a:xfrm>
            <a:off x="2517012" y="2945825"/>
            <a:ext cx="127842" cy="128797"/>
            <a:chOff x="2434377" y="3341562"/>
            <a:chExt cx="173578" cy="174875"/>
          </a:xfrm>
          <a:solidFill>
            <a:schemeClr val="bg1"/>
          </a:solidFill>
        </p:grpSpPr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CB10D5AA-4E4F-4EC3-BBF7-0F49DEE9A1F4}"/>
                </a:ext>
              </a:extLst>
            </p:cNvPr>
            <p:cNvSpPr/>
            <p:nvPr/>
          </p:nvSpPr>
          <p:spPr>
            <a:xfrm>
              <a:off x="2434377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FC25DBAB-5430-469D-BB19-A0591E405E26}"/>
                </a:ext>
              </a:extLst>
            </p:cNvPr>
            <p:cNvSpPr/>
            <p:nvPr/>
          </p:nvSpPr>
          <p:spPr>
            <a:xfrm>
              <a:off x="2507402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1F3489F-9F45-4AE6-A58A-3E117E1CC4BD}"/>
              </a:ext>
            </a:extLst>
          </p:cNvPr>
          <p:cNvGrpSpPr/>
          <p:nvPr/>
        </p:nvGrpSpPr>
        <p:grpSpPr>
          <a:xfrm>
            <a:off x="4858398" y="2945825"/>
            <a:ext cx="127842" cy="128797"/>
            <a:chOff x="2434377" y="3341562"/>
            <a:chExt cx="173578" cy="174875"/>
          </a:xfrm>
          <a:solidFill>
            <a:schemeClr val="bg1"/>
          </a:solidFill>
        </p:grpSpPr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9AFD5D1C-D156-445B-BC8A-1461BC88E13B}"/>
                </a:ext>
              </a:extLst>
            </p:cNvPr>
            <p:cNvSpPr/>
            <p:nvPr/>
          </p:nvSpPr>
          <p:spPr>
            <a:xfrm>
              <a:off x="2434377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67CF6DDA-3EAC-4EC0-9977-C94D9E28E99B}"/>
                </a:ext>
              </a:extLst>
            </p:cNvPr>
            <p:cNvSpPr/>
            <p:nvPr/>
          </p:nvSpPr>
          <p:spPr>
            <a:xfrm>
              <a:off x="2507402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30547A4-B407-4827-9D67-0C9BEC4B46EA}"/>
              </a:ext>
            </a:extLst>
          </p:cNvPr>
          <p:cNvGrpSpPr/>
          <p:nvPr/>
        </p:nvGrpSpPr>
        <p:grpSpPr>
          <a:xfrm>
            <a:off x="7199784" y="2945825"/>
            <a:ext cx="127842" cy="128797"/>
            <a:chOff x="2434377" y="3341562"/>
            <a:chExt cx="173578" cy="174875"/>
          </a:xfrm>
          <a:solidFill>
            <a:schemeClr val="bg1"/>
          </a:solidFill>
        </p:grpSpPr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0FCE1BD3-96CC-4D7A-9DDC-F477D9174449}"/>
                </a:ext>
              </a:extLst>
            </p:cNvPr>
            <p:cNvSpPr/>
            <p:nvPr/>
          </p:nvSpPr>
          <p:spPr>
            <a:xfrm>
              <a:off x="2434377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CB40B60C-7073-479E-A7D0-7BEF71BFA73B}"/>
                </a:ext>
              </a:extLst>
            </p:cNvPr>
            <p:cNvSpPr/>
            <p:nvPr/>
          </p:nvSpPr>
          <p:spPr>
            <a:xfrm>
              <a:off x="2507402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88852A2-F5A2-41CD-86AB-F4BCD4938453}"/>
              </a:ext>
            </a:extLst>
          </p:cNvPr>
          <p:cNvGrpSpPr/>
          <p:nvPr/>
        </p:nvGrpSpPr>
        <p:grpSpPr>
          <a:xfrm>
            <a:off x="9541172" y="2945825"/>
            <a:ext cx="127842" cy="128797"/>
            <a:chOff x="2434377" y="3341562"/>
            <a:chExt cx="173578" cy="174875"/>
          </a:xfrm>
          <a:solidFill>
            <a:schemeClr val="bg1"/>
          </a:solidFill>
        </p:grpSpPr>
        <p:sp>
          <p:nvSpPr>
            <p:cNvPr id="24" name="箭头: V 形 23">
              <a:extLst>
                <a:ext uri="{FF2B5EF4-FFF2-40B4-BE49-F238E27FC236}">
                  <a16:creationId xmlns:a16="http://schemas.microsoft.com/office/drawing/2014/main" id="{BB212D1F-4494-484A-B9AA-15D1BB75746D}"/>
                </a:ext>
              </a:extLst>
            </p:cNvPr>
            <p:cNvSpPr/>
            <p:nvPr/>
          </p:nvSpPr>
          <p:spPr>
            <a:xfrm>
              <a:off x="2434377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箭头: V 形 24">
              <a:extLst>
                <a:ext uri="{FF2B5EF4-FFF2-40B4-BE49-F238E27FC236}">
                  <a16:creationId xmlns:a16="http://schemas.microsoft.com/office/drawing/2014/main" id="{511A6A5D-2023-4521-932B-0228562FBE40}"/>
                </a:ext>
              </a:extLst>
            </p:cNvPr>
            <p:cNvSpPr/>
            <p:nvPr/>
          </p:nvSpPr>
          <p:spPr>
            <a:xfrm>
              <a:off x="2507402" y="3341562"/>
              <a:ext cx="100553" cy="174875"/>
            </a:xfrm>
            <a:prstGeom prst="chevron">
              <a:avLst>
                <a:gd name="adj" fmla="val 596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4137991-A9FA-4B40-92A2-D199A72CA1D8}"/>
              </a:ext>
            </a:extLst>
          </p:cNvPr>
          <p:cNvCxnSpPr/>
          <p:nvPr/>
        </p:nvCxnSpPr>
        <p:spPr>
          <a:xfrm>
            <a:off x="2153164" y="4076988"/>
            <a:ext cx="0" cy="15477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631E9F1-C524-4C2C-AD3F-C5A9343BB613}"/>
              </a:ext>
            </a:extLst>
          </p:cNvPr>
          <p:cNvCxnSpPr/>
          <p:nvPr/>
        </p:nvCxnSpPr>
        <p:spPr>
          <a:xfrm>
            <a:off x="6835089" y="4076988"/>
            <a:ext cx="0" cy="15477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FD7E1915-24A9-4213-B23F-A4CDC789039A}"/>
              </a:ext>
            </a:extLst>
          </p:cNvPr>
          <p:cNvCxnSpPr/>
          <p:nvPr/>
        </p:nvCxnSpPr>
        <p:spPr>
          <a:xfrm rot="5400000">
            <a:off x="1379282" y="4511540"/>
            <a:ext cx="0" cy="1547764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734E1327-E7BB-4DD2-B9D7-E18E2506E3E8}"/>
              </a:ext>
            </a:extLst>
          </p:cNvPr>
          <p:cNvCxnSpPr/>
          <p:nvPr/>
        </p:nvCxnSpPr>
        <p:spPr>
          <a:xfrm flipH="1">
            <a:off x="2153164" y="5285422"/>
            <a:ext cx="4676709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8426BB5-176C-4576-893A-CA87E4EF8752}"/>
              </a:ext>
            </a:extLst>
          </p:cNvPr>
          <p:cNvCxnSpPr/>
          <p:nvPr/>
        </p:nvCxnSpPr>
        <p:spPr>
          <a:xfrm flipH="1">
            <a:off x="6842004" y="5285422"/>
            <a:ext cx="4676709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61CC1ABC-70CC-4B60-AC88-A4B6F2C493EF}"/>
              </a:ext>
            </a:extLst>
          </p:cNvPr>
          <p:cNvSpPr txBox="1"/>
          <p:nvPr/>
        </p:nvSpPr>
        <p:spPr>
          <a:xfrm>
            <a:off x="4177796" y="4389223"/>
            <a:ext cx="1435262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342900" marR="0" lvl="0" indent="-342900" algn="ctr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Tx/>
              <a:buNone/>
              <a:defRPr kumimoji="0" sz="3600" b="1" i="0" u="none" strike="noStrike" kern="0" cap="none" spc="299" normalizeH="0" baseline="0">
                <a:ln w="635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en-US" altLang="zh-CN" b="0" dirty="0">
                <a:noFill/>
                <a:latin typeface="+mj-lt"/>
                <a:sym typeface="Arial" panose="020B0604020202020204"/>
              </a:rPr>
              <a:t>TWO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970C035-E49D-4353-ABC2-960987EA6DB2}"/>
              </a:ext>
            </a:extLst>
          </p:cNvPr>
          <p:cNvSpPr txBox="1"/>
          <p:nvPr/>
        </p:nvSpPr>
        <p:spPr>
          <a:xfrm>
            <a:off x="8218570" y="4389223"/>
            <a:ext cx="1917509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342900" marR="0" lvl="0" indent="-342900" algn="ctr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Tx/>
              <a:buNone/>
              <a:defRPr kumimoji="0" sz="3600" b="1" i="0" u="none" strike="noStrike" kern="0" cap="none" spc="299" normalizeH="0" baseline="0">
                <a:ln w="635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en-US" altLang="zh-CN" b="0" dirty="0">
                <a:noFill/>
                <a:latin typeface="+mj-lt"/>
                <a:sym typeface="Arial" panose="020B0604020202020204"/>
              </a:rPr>
              <a:t>THERE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F87E6D8-762B-4010-A8A1-5AE87B1A6ED1}"/>
              </a:ext>
            </a:extLst>
          </p:cNvPr>
          <p:cNvSpPr txBox="1"/>
          <p:nvPr/>
        </p:nvSpPr>
        <p:spPr>
          <a:xfrm>
            <a:off x="671839" y="4747151"/>
            <a:ext cx="14768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342900" marR="0" lvl="0" indent="-34290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Tx/>
              <a:buNone/>
              <a:defRPr/>
            </a:pPr>
            <a:r>
              <a:rPr kumimoji="0" lang="zh-CN" altLang="en-US" sz="2400" i="0" u="none" strike="noStrike" kern="0" cap="none" spc="29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Arial" panose="020B0604020202020204"/>
              </a:rPr>
              <a:t>第一阶段</a:t>
            </a:r>
            <a:endParaRPr kumimoji="0" lang="en-US" altLang="zh-CN" sz="2400" i="0" u="none" strike="noStrike" kern="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  <a:sym typeface="Arial" panose="020B0604020202020204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506206-99F1-4DC8-A899-4833D2270A3F}"/>
              </a:ext>
            </a:extLst>
          </p:cNvPr>
          <p:cNvSpPr txBox="1"/>
          <p:nvPr/>
        </p:nvSpPr>
        <p:spPr>
          <a:xfrm>
            <a:off x="4183919" y="4747151"/>
            <a:ext cx="14768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342900" marR="0" lvl="0" indent="-34290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Tx/>
              <a:buNone/>
              <a:defRPr/>
            </a:pPr>
            <a:r>
              <a:rPr kumimoji="0" lang="zh-CN" altLang="en-US" sz="2400" i="0" u="none" strike="noStrike" kern="0" cap="none" spc="29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Arial" panose="020B0604020202020204"/>
              </a:rPr>
              <a:t>第二阶段</a:t>
            </a:r>
            <a:endParaRPr kumimoji="0" lang="en-US" altLang="zh-CN" sz="2400" i="0" u="none" strike="noStrike" kern="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  <a:sym typeface="Arial" panose="020B0604020202020204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EA1BF16-7485-4930-99A7-D1F48539C386}"/>
              </a:ext>
            </a:extLst>
          </p:cNvPr>
          <p:cNvSpPr txBox="1"/>
          <p:nvPr/>
        </p:nvSpPr>
        <p:spPr>
          <a:xfrm>
            <a:off x="8441957" y="4747151"/>
            <a:ext cx="14768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342900" marR="0" lvl="0" indent="-34290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Tx/>
              <a:buNone/>
              <a:defRPr/>
            </a:pPr>
            <a:r>
              <a:rPr kumimoji="0" lang="zh-CN" altLang="en-US" sz="2400" i="0" u="none" strike="noStrike" kern="0" cap="none" spc="29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Arial" panose="020B0604020202020204"/>
              </a:rPr>
              <a:t>第三阶段</a:t>
            </a:r>
            <a:endParaRPr kumimoji="0" lang="en-US" altLang="zh-CN" sz="2400" i="0" u="none" strike="noStrike" kern="0" cap="none" spc="29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  <a:sym typeface="Arial" panose="020B0604020202020204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121DB9-42A6-425E-8CE0-19CDD038E0B0}"/>
              </a:ext>
            </a:extLst>
          </p:cNvPr>
          <p:cNvSpPr txBox="1"/>
          <p:nvPr/>
        </p:nvSpPr>
        <p:spPr>
          <a:xfrm>
            <a:off x="1025095" y="3310910"/>
            <a:ext cx="769441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  <a:sym typeface="Arial" panose="020B0604020202020204"/>
              </a:rPr>
              <a:t>关键词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009AD0C-06F0-4BBE-9616-0B035AD7001A}"/>
              </a:ext>
            </a:extLst>
          </p:cNvPr>
          <p:cNvSpPr txBox="1"/>
          <p:nvPr/>
        </p:nvSpPr>
        <p:spPr>
          <a:xfrm>
            <a:off x="3366482" y="3310910"/>
            <a:ext cx="769441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  <a:sym typeface="Arial" panose="020B0604020202020204"/>
              </a:rPr>
              <a:t>关键词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F4301A0-8C52-4E06-8489-A51C490A8E8D}"/>
              </a:ext>
            </a:extLst>
          </p:cNvPr>
          <p:cNvSpPr txBox="1"/>
          <p:nvPr/>
        </p:nvSpPr>
        <p:spPr>
          <a:xfrm>
            <a:off x="5731210" y="3310910"/>
            <a:ext cx="769441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  <a:sym typeface="Arial" panose="020B0604020202020204"/>
              </a:rPr>
              <a:t>关键词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9DDA345-F898-4AC7-BC8E-4F7432BE555A}"/>
              </a:ext>
            </a:extLst>
          </p:cNvPr>
          <p:cNvSpPr txBox="1"/>
          <p:nvPr/>
        </p:nvSpPr>
        <p:spPr>
          <a:xfrm>
            <a:off x="8057236" y="3310910"/>
            <a:ext cx="769441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  <a:sym typeface="Arial" panose="020B0604020202020204"/>
              </a:rPr>
              <a:t>关键词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BC03A4D-C5FB-4B8E-AA5A-A43AC4B8A314}"/>
              </a:ext>
            </a:extLst>
          </p:cNvPr>
          <p:cNvSpPr txBox="1"/>
          <p:nvPr/>
        </p:nvSpPr>
        <p:spPr>
          <a:xfrm>
            <a:off x="10414754" y="3310910"/>
            <a:ext cx="769441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  <a:sym typeface="Arial" panose="020B0604020202020204"/>
              </a:rPr>
              <a:t>关键词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F713395-0D36-486C-8085-12F36C5A0BC2}"/>
              </a:ext>
            </a:extLst>
          </p:cNvPr>
          <p:cNvGrpSpPr/>
          <p:nvPr/>
        </p:nvGrpSpPr>
        <p:grpSpPr>
          <a:xfrm>
            <a:off x="1139680" y="2385733"/>
            <a:ext cx="479204" cy="542925"/>
            <a:chOff x="3531797" y="800851"/>
            <a:chExt cx="479204" cy="542925"/>
          </a:xfrm>
          <a:gradFill>
            <a:gsLst>
              <a:gs pos="503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5400000" scaled="1"/>
          </a:gradFill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C556AB7-5C71-4898-8A9D-FDAE882592D0}"/>
                </a:ext>
              </a:extLst>
            </p:cNvPr>
            <p:cNvSpPr/>
            <p:nvPr/>
          </p:nvSpPr>
          <p:spPr>
            <a:xfrm>
              <a:off x="3531797" y="800851"/>
              <a:ext cx="479204" cy="542925"/>
            </a:xfrm>
            <a:custGeom>
              <a:avLst/>
              <a:gdLst>
                <a:gd name="connsiteX0" fmla="*/ 138441 w 213224"/>
                <a:gd name="connsiteY0" fmla="*/ -83 h 241577"/>
                <a:gd name="connsiteX1" fmla="*/ 106634 w 213224"/>
                <a:gd name="connsiteY1" fmla="*/ 9056 h 241577"/>
                <a:gd name="connsiteX2" fmla="*/ 74898 w 213224"/>
                <a:gd name="connsiteY2" fmla="*/ -83 h 241577"/>
                <a:gd name="connsiteX3" fmla="*/ -86 w 213224"/>
                <a:gd name="connsiteY3" fmla="*/ 74901 h 241577"/>
                <a:gd name="connsiteX4" fmla="*/ 14306 w 213224"/>
                <a:gd name="connsiteY4" fmla="*/ 119014 h 241577"/>
                <a:gd name="connsiteX5" fmla="*/ 19847 w 213224"/>
                <a:gd name="connsiteY5" fmla="*/ 133767 h 241577"/>
                <a:gd name="connsiteX6" fmla="*/ 22150 w 213224"/>
                <a:gd name="connsiteY6" fmla="*/ 149311 h 241577"/>
                <a:gd name="connsiteX7" fmla="*/ 44602 w 213224"/>
                <a:gd name="connsiteY7" fmla="*/ 234802 h 241577"/>
                <a:gd name="connsiteX8" fmla="*/ 49640 w 213224"/>
                <a:gd name="connsiteY8" fmla="*/ 240559 h 241577"/>
                <a:gd name="connsiteX9" fmla="*/ 53957 w 213224"/>
                <a:gd name="connsiteY9" fmla="*/ 241494 h 241577"/>
                <a:gd name="connsiteX10" fmla="*/ 65183 w 213224"/>
                <a:gd name="connsiteY10" fmla="*/ 237392 h 241577"/>
                <a:gd name="connsiteX11" fmla="*/ 73603 w 213224"/>
                <a:gd name="connsiteY11" fmla="*/ 208607 h 241577"/>
                <a:gd name="connsiteX12" fmla="*/ 105986 w 213224"/>
                <a:gd name="connsiteY12" fmla="*/ 146144 h 241577"/>
                <a:gd name="connsiteX13" fmla="*/ 138369 w 213224"/>
                <a:gd name="connsiteY13" fmla="*/ 208607 h 241577"/>
                <a:gd name="connsiteX14" fmla="*/ 146789 w 213224"/>
                <a:gd name="connsiteY14" fmla="*/ 237392 h 241577"/>
                <a:gd name="connsiteX15" fmla="*/ 162260 w 213224"/>
                <a:gd name="connsiteY15" fmla="*/ 240559 h 241577"/>
                <a:gd name="connsiteX16" fmla="*/ 167298 w 213224"/>
                <a:gd name="connsiteY16" fmla="*/ 234802 h 241577"/>
                <a:gd name="connsiteX17" fmla="*/ 190973 w 213224"/>
                <a:gd name="connsiteY17" fmla="*/ 153413 h 241577"/>
                <a:gd name="connsiteX18" fmla="*/ 194068 w 213224"/>
                <a:gd name="connsiteY18" fmla="*/ 136573 h 241577"/>
                <a:gd name="connsiteX19" fmla="*/ 213138 w 213224"/>
                <a:gd name="connsiteY19" fmla="*/ 74901 h 241577"/>
                <a:gd name="connsiteX20" fmla="*/ 138441 w 213224"/>
                <a:gd name="connsiteY20" fmla="*/ -83 h 241577"/>
                <a:gd name="connsiteX21" fmla="*/ 183489 w 213224"/>
                <a:gd name="connsiteY21" fmla="*/ 133911 h 241577"/>
                <a:gd name="connsiteX22" fmla="*/ 180251 w 213224"/>
                <a:gd name="connsiteY22" fmla="*/ 151469 h 241577"/>
                <a:gd name="connsiteX23" fmla="*/ 157511 w 213224"/>
                <a:gd name="connsiteY23" fmla="*/ 229980 h 241577"/>
                <a:gd name="connsiteX24" fmla="*/ 157511 w 213224"/>
                <a:gd name="connsiteY24" fmla="*/ 229980 h 241577"/>
                <a:gd name="connsiteX25" fmla="*/ 153337 w 213224"/>
                <a:gd name="connsiteY25" fmla="*/ 227965 h 241577"/>
                <a:gd name="connsiteX26" fmla="*/ 149811 w 213224"/>
                <a:gd name="connsiteY26" fmla="*/ 206952 h 241577"/>
                <a:gd name="connsiteX27" fmla="*/ 106634 w 213224"/>
                <a:gd name="connsiteY27" fmla="*/ 134486 h 241577"/>
                <a:gd name="connsiteX28" fmla="*/ 105914 w 213224"/>
                <a:gd name="connsiteY28" fmla="*/ 134486 h 241577"/>
                <a:gd name="connsiteX29" fmla="*/ 62737 w 213224"/>
                <a:gd name="connsiteY29" fmla="*/ 206952 h 241577"/>
                <a:gd name="connsiteX30" fmla="*/ 59139 w 213224"/>
                <a:gd name="connsiteY30" fmla="*/ 227965 h 241577"/>
                <a:gd name="connsiteX31" fmla="*/ 55037 w 213224"/>
                <a:gd name="connsiteY31" fmla="*/ 229980 h 241577"/>
                <a:gd name="connsiteX32" fmla="*/ 55037 w 213224"/>
                <a:gd name="connsiteY32" fmla="*/ 229980 h 241577"/>
                <a:gd name="connsiteX33" fmla="*/ 33448 w 213224"/>
                <a:gd name="connsiteY33" fmla="*/ 147799 h 241577"/>
                <a:gd name="connsiteX34" fmla="*/ 31001 w 213224"/>
                <a:gd name="connsiteY34" fmla="*/ 131320 h 241577"/>
                <a:gd name="connsiteX35" fmla="*/ 31001 w 213224"/>
                <a:gd name="connsiteY35" fmla="*/ 130888 h 241577"/>
                <a:gd name="connsiteX36" fmla="*/ 25172 w 213224"/>
                <a:gd name="connsiteY36" fmla="*/ 114985 h 241577"/>
                <a:gd name="connsiteX37" fmla="*/ 11212 w 213224"/>
                <a:gd name="connsiteY37" fmla="*/ 74901 h 241577"/>
                <a:gd name="connsiteX38" fmla="*/ 75042 w 213224"/>
                <a:gd name="connsiteY38" fmla="*/ 11071 h 241577"/>
                <a:gd name="connsiteX39" fmla="*/ 104259 w 213224"/>
                <a:gd name="connsiteY39" fmla="*/ 20210 h 241577"/>
                <a:gd name="connsiteX40" fmla="*/ 109368 w 213224"/>
                <a:gd name="connsiteY40" fmla="*/ 20210 h 241577"/>
                <a:gd name="connsiteX41" fmla="*/ 138585 w 213224"/>
                <a:gd name="connsiteY41" fmla="*/ 11071 h 241577"/>
                <a:gd name="connsiteX42" fmla="*/ 202415 w 213224"/>
                <a:gd name="connsiteY42" fmla="*/ 74901 h 241577"/>
                <a:gd name="connsiteX43" fmla="*/ 183921 w 213224"/>
                <a:gd name="connsiteY43" fmla="*/ 132975 h 241577"/>
                <a:gd name="connsiteX44" fmla="*/ 183489 w 213224"/>
                <a:gd name="connsiteY44" fmla="*/ 133911 h 24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3224" h="241577">
                  <a:moveTo>
                    <a:pt x="138441" y="-83"/>
                  </a:moveTo>
                  <a:cubicBezTo>
                    <a:pt x="127272" y="435"/>
                    <a:pt x="116377" y="3566"/>
                    <a:pt x="106634" y="9056"/>
                  </a:cubicBezTo>
                  <a:cubicBezTo>
                    <a:pt x="96919" y="3566"/>
                    <a:pt x="86045" y="435"/>
                    <a:pt x="74898" y="-83"/>
                  </a:cubicBezTo>
                  <a:cubicBezTo>
                    <a:pt x="33502" y="-47"/>
                    <a:pt x="-47" y="33502"/>
                    <a:pt x="-86" y="74901"/>
                  </a:cubicBezTo>
                  <a:cubicBezTo>
                    <a:pt x="-86" y="79651"/>
                    <a:pt x="4663" y="92892"/>
                    <a:pt x="14306" y="119014"/>
                  </a:cubicBezTo>
                  <a:cubicBezTo>
                    <a:pt x="16825" y="125563"/>
                    <a:pt x="19200" y="131752"/>
                    <a:pt x="19847" y="133767"/>
                  </a:cubicBezTo>
                  <a:cubicBezTo>
                    <a:pt x="20567" y="137581"/>
                    <a:pt x="21286" y="142978"/>
                    <a:pt x="22150" y="149311"/>
                  </a:cubicBezTo>
                  <a:cubicBezTo>
                    <a:pt x="25316" y="172770"/>
                    <a:pt x="30066" y="208176"/>
                    <a:pt x="44602" y="234802"/>
                  </a:cubicBezTo>
                  <a:cubicBezTo>
                    <a:pt x="45392" y="237349"/>
                    <a:pt x="47222" y="239436"/>
                    <a:pt x="49640" y="240559"/>
                  </a:cubicBezTo>
                  <a:cubicBezTo>
                    <a:pt x="50992" y="241192"/>
                    <a:pt x="52468" y="241509"/>
                    <a:pt x="53957" y="241494"/>
                  </a:cubicBezTo>
                  <a:cubicBezTo>
                    <a:pt x="58009" y="241214"/>
                    <a:pt x="61902" y="239789"/>
                    <a:pt x="65183" y="237392"/>
                  </a:cubicBezTo>
                  <a:cubicBezTo>
                    <a:pt x="70940" y="233722"/>
                    <a:pt x="71948" y="224152"/>
                    <a:pt x="73603" y="208607"/>
                  </a:cubicBezTo>
                  <a:cubicBezTo>
                    <a:pt x="76841" y="176800"/>
                    <a:pt x="81807" y="148087"/>
                    <a:pt x="105986" y="146144"/>
                  </a:cubicBezTo>
                  <a:cubicBezTo>
                    <a:pt x="130165" y="148087"/>
                    <a:pt x="134771" y="176800"/>
                    <a:pt x="138369" y="208607"/>
                  </a:cubicBezTo>
                  <a:cubicBezTo>
                    <a:pt x="139952" y="224439"/>
                    <a:pt x="140960" y="234010"/>
                    <a:pt x="146789" y="237392"/>
                  </a:cubicBezTo>
                  <a:cubicBezTo>
                    <a:pt x="151034" y="241091"/>
                    <a:pt x="156906" y="242293"/>
                    <a:pt x="162260" y="240559"/>
                  </a:cubicBezTo>
                  <a:cubicBezTo>
                    <a:pt x="164678" y="239436"/>
                    <a:pt x="166506" y="237349"/>
                    <a:pt x="167298" y="234802"/>
                  </a:cubicBezTo>
                  <a:cubicBezTo>
                    <a:pt x="180971" y="209759"/>
                    <a:pt x="186512" y="178527"/>
                    <a:pt x="190973" y="153413"/>
                  </a:cubicBezTo>
                  <a:cubicBezTo>
                    <a:pt x="191981" y="147368"/>
                    <a:pt x="192988" y="141683"/>
                    <a:pt x="194068" y="136573"/>
                  </a:cubicBezTo>
                  <a:cubicBezTo>
                    <a:pt x="195147" y="131464"/>
                    <a:pt x="213138" y="85552"/>
                    <a:pt x="213138" y="74901"/>
                  </a:cubicBezTo>
                  <a:cubicBezTo>
                    <a:pt x="213059" y="33631"/>
                    <a:pt x="179711" y="155"/>
                    <a:pt x="138441" y="-83"/>
                  </a:cubicBezTo>
                  <a:close/>
                  <a:moveTo>
                    <a:pt x="183489" y="133911"/>
                  </a:moveTo>
                  <a:cubicBezTo>
                    <a:pt x="182410" y="139236"/>
                    <a:pt x="181330" y="145209"/>
                    <a:pt x="180251" y="151469"/>
                  </a:cubicBezTo>
                  <a:cubicBezTo>
                    <a:pt x="175933" y="176009"/>
                    <a:pt x="170536" y="206521"/>
                    <a:pt x="157511" y="229980"/>
                  </a:cubicBezTo>
                  <a:lnTo>
                    <a:pt x="157511" y="229980"/>
                  </a:lnTo>
                  <a:cubicBezTo>
                    <a:pt x="156036" y="229491"/>
                    <a:pt x="154632" y="228814"/>
                    <a:pt x="153337" y="227965"/>
                  </a:cubicBezTo>
                  <a:cubicBezTo>
                    <a:pt x="151265" y="221143"/>
                    <a:pt x="150077" y="214077"/>
                    <a:pt x="149811" y="206952"/>
                  </a:cubicBezTo>
                  <a:cubicBezTo>
                    <a:pt x="146932" y="179103"/>
                    <a:pt x="142615" y="136933"/>
                    <a:pt x="106634" y="134486"/>
                  </a:cubicBezTo>
                  <a:lnTo>
                    <a:pt x="105914" y="134486"/>
                  </a:lnTo>
                  <a:cubicBezTo>
                    <a:pt x="69933" y="136933"/>
                    <a:pt x="65687" y="179103"/>
                    <a:pt x="62737" y="206952"/>
                  </a:cubicBezTo>
                  <a:cubicBezTo>
                    <a:pt x="62420" y="214077"/>
                    <a:pt x="61211" y="221136"/>
                    <a:pt x="59139" y="227965"/>
                  </a:cubicBezTo>
                  <a:cubicBezTo>
                    <a:pt x="57865" y="228807"/>
                    <a:pt x="56483" y="229484"/>
                    <a:pt x="55037" y="229980"/>
                  </a:cubicBezTo>
                  <a:lnTo>
                    <a:pt x="55037" y="229980"/>
                  </a:lnTo>
                  <a:cubicBezTo>
                    <a:pt x="41220" y="205153"/>
                    <a:pt x="36542" y="170612"/>
                    <a:pt x="33448" y="147799"/>
                  </a:cubicBezTo>
                  <a:cubicBezTo>
                    <a:pt x="32585" y="141179"/>
                    <a:pt x="31793" y="135494"/>
                    <a:pt x="31001" y="131320"/>
                  </a:cubicBezTo>
                  <a:lnTo>
                    <a:pt x="31001" y="130888"/>
                  </a:lnTo>
                  <a:cubicBezTo>
                    <a:pt x="30426" y="128802"/>
                    <a:pt x="28483" y="123692"/>
                    <a:pt x="25172" y="114985"/>
                  </a:cubicBezTo>
                  <a:cubicBezTo>
                    <a:pt x="19775" y="101895"/>
                    <a:pt x="15114" y="88510"/>
                    <a:pt x="11212" y="74901"/>
                  </a:cubicBezTo>
                  <a:cubicBezTo>
                    <a:pt x="11251" y="39662"/>
                    <a:pt x="39806" y="11107"/>
                    <a:pt x="75042" y="11071"/>
                  </a:cubicBezTo>
                  <a:cubicBezTo>
                    <a:pt x="85362" y="11791"/>
                    <a:pt x="95372" y="14921"/>
                    <a:pt x="104259" y="20210"/>
                  </a:cubicBezTo>
                  <a:cubicBezTo>
                    <a:pt x="105856" y="21067"/>
                    <a:pt x="107771" y="21067"/>
                    <a:pt x="109368" y="20210"/>
                  </a:cubicBezTo>
                  <a:cubicBezTo>
                    <a:pt x="118256" y="14907"/>
                    <a:pt x="128266" y="11776"/>
                    <a:pt x="138585" y="11071"/>
                  </a:cubicBezTo>
                  <a:cubicBezTo>
                    <a:pt x="173818" y="11107"/>
                    <a:pt x="202372" y="39662"/>
                    <a:pt x="202415" y="74901"/>
                  </a:cubicBezTo>
                  <a:cubicBezTo>
                    <a:pt x="202415" y="81594"/>
                    <a:pt x="189246" y="119158"/>
                    <a:pt x="183921" y="132975"/>
                  </a:cubicBezTo>
                  <a:cubicBezTo>
                    <a:pt x="183741" y="133270"/>
                    <a:pt x="183597" y="133587"/>
                    <a:pt x="183489" y="13391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99D7CE60-BF0B-49C6-A3C6-6CF5E84B527C}"/>
                </a:ext>
              </a:extLst>
            </p:cNvPr>
            <p:cNvSpPr/>
            <p:nvPr/>
          </p:nvSpPr>
          <p:spPr>
            <a:xfrm>
              <a:off x="3826292" y="893220"/>
              <a:ext cx="102687" cy="102662"/>
            </a:xfrm>
            <a:custGeom>
              <a:avLst/>
              <a:gdLst>
                <a:gd name="connsiteX0" fmla="*/ 28921 w 45691"/>
                <a:gd name="connsiteY0" fmla="*/ 771 h 45680"/>
                <a:gd name="connsiteX1" fmla="*/ 790 w 45691"/>
                <a:gd name="connsiteY1" fmla="*/ 16567 h 45680"/>
                <a:gd name="connsiteX2" fmla="*/ 783 w 45691"/>
                <a:gd name="connsiteY2" fmla="*/ 16603 h 45680"/>
                <a:gd name="connsiteX3" fmla="*/ 2798 w 45691"/>
                <a:gd name="connsiteY3" fmla="*/ 33946 h 45680"/>
                <a:gd name="connsiteX4" fmla="*/ 33958 w 45691"/>
                <a:gd name="connsiteY4" fmla="*/ 42653 h 45680"/>
                <a:gd name="connsiteX5" fmla="*/ 33958 w 45691"/>
                <a:gd name="connsiteY5" fmla="*/ 42653 h 45680"/>
                <a:gd name="connsiteX6" fmla="*/ 42680 w 45691"/>
                <a:gd name="connsiteY6" fmla="*/ 11594 h 45680"/>
                <a:gd name="connsiteX7" fmla="*/ 42665 w 45691"/>
                <a:gd name="connsiteY7" fmla="*/ 11566 h 45680"/>
                <a:gd name="connsiteX8" fmla="*/ 28921 w 45691"/>
                <a:gd name="connsiteY8" fmla="*/ 771 h 45680"/>
                <a:gd name="connsiteX9" fmla="*/ 10570 w 45691"/>
                <a:gd name="connsiteY9" fmla="*/ 29556 h 45680"/>
                <a:gd name="connsiteX10" fmla="*/ 9347 w 45691"/>
                <a:gd name="connsiteY10" fmla="*/ 18977 h 45680"/>
                <a:gd name="connsiteX11" fmla="*/ 22732 w 45691"/>
                <a:gd name="connsiteY11" fmla="*/ 8831 h 45680"/>
                <a:gd name="connsiteX12" fmla="*/ 26474 w 45691"/>
                <a:gd name="connsiteY12" fmla="*/ 9335 h 45680"/>
                <a:gd name="connsiteX13" fmla="*/ 36253 w 45691"/>
                <a:gd name="connsiteY13" fmla="*/ 26483 h 45680"/>
                <a:gd name="connsiteX14" fmla="*/ 19098 w 45691"/>
                <a:gd name="connsiteY14" fmla="*/ 36263 h 45680"/>
                <a:gd name="connsiteX15" fmla="*/ 10570 w 45691"/>
                <a:gd name="connsiteY15" fmla="*/ 29556 h 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691" h="45680">
                  <a:moveTo>
                    <a:pt x="28921" y="771"/>
                  </a:moveTo>
                  <a:cubicBezTo>
                    <a:pt x="16788" y="-2633"/>
                    <a:pt x="4194" y="4441"/>
                    <a:pt x="790" y="16567"/>
                  </a:cubicBezTo>
                  <a:cubicBezTo>
                    <a:pt x="790" y="16581"/>
                    <a:pt x="783" y="16588"/>
                    <a:pt x="783" y="16603"/>
                  </a:cubicBezTo>
                  <a:cubicBezTo>
                    <a:pt x="-872" y="22424"/>
                    <a:pt x="-145" y="28664"/>
                    <a:pt x="2798" y="33946"/>
                  </a:cubicBezTo>
                  <a:cubicBezTo>
                    <a:pt x="9001" y="44949"/>
                    <a:pt x="22948" y="48849"/>
                    <a:pt x="33958" y="42653"/>
                  </a:cubicBezTo>
                  <a:lnTo>
                    <a:pt x="33958" y="42653"/>
                  </a:lnTo>
                  <a:cubicBezTo>
                    <a:pt x="44947" y="36486"/>
                    <a:pt x="48847" y="22583"/>
                    <a:pt x="42680" y="11594"/>
                  </a:cubicBezTo>
                  <a:cubicBezTo>
                    <a:pt x="42672" y="11587"/>
                    <a:pt x="42672" y="11573"/>
                    <a:pt x="42665" y="11566"/>
                  </a:cubicBezTo>
                  <a:cubicBezTo>
                    <a:pt x="39708" y="6276"/>
                    <a:pt x="34764" y="2390"/>
                    <a:pt x="28921" y="771"/>
                  </a:cubicBezTo>
                  <a:close/>
                  <a:moveTo>
                    <a:pt x="10570" y="29556"/>
                  </a:moveTo>
                  <a:cubicBezTo>
                    <a:pt x="8771" y="26332"/>
                    <a:pt x="8332" y="22525"/>
                    <a:pt x="9347" y="18977"/>
                  </a:cubicBezTo>
                  <a:cubicBezTo>
                    <a:pt x="11024" y="12976"/>
                    <a:pt x="16500" y="8823"/>
                    <a:pt x="22732" y="8831"/>
                  </a:cubicBezTo>
                  <a:cubicBezTo>
                    <a:pt x="23998" y="8823"/>
                    <a:pt x="25258" y="8989"/>
                    <a:pt x="26474" y="9335"/>
                  </a:cubicBezTo>
                  <a:cubicBezTo>
                    <a:pt x="33908" y="11371"/>
                    <a:pt x="38290" y="19049"/>
                    <a:pt x="36253" y="26483"/>
                  </a:cubicBezTo>
                  <a:cubicBezTo>
                    <a:pt x="34217" y="33924"/>
                    <a:pt x="26539" y="38299"/>
                    <a:pt x="19098" y="36263"/>
                  </a:cubicBezTo>
                  <a:cubicBezTo>
                    <a:pt x="15471" y="35270"/>
                    <a:pt x="12391" y="32852"/>
                    <a:pt x="10570" y="29556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6BAD31F4-4F47-4F77-A57C-2EE14012268A}"/>
              </a:ext>
            </a:extLst>
          </p:cNvPr>
          <p:cNvSpPr/>
          <p:nvPr/>
        </p:nvSpPr>
        <p:spPr>
          <a:xfrm>
            <a:off x="3545607" y="2383250"/>
            <a:ext cx="377150" cy="552906"/>
          </a:xfrm>
          <a:custGeom>
            <a:avLst/>
            <a:gdLst>
              <a:gd name="connsiteX0" fmla="*/ 56753 w 193354"/>
              <a:gd name="connsiteY0" fmla="*/ 102895 h 283459"/>
              <a:gd name="connsiteX1" fmla="*/ 37899 w 193354"/>
              <a:gd name="connsiteY1" fmla="*/ 122325 h 283459"/>
              <a:gd name="connsiteX2" fmla="*/ 1918 w 193354"/>
              <a:gd name="connsiteY2" fmla="*/ 215876 h 283459"/>
              <a:gd name="connsiteX3" fmla="*/ 1918 w 193354"/>
              <a:gd name="connsiteY3" fmla="*/ 216379 h 283459"/>
              <a:gd name="connsiteX4" fmla="*/ 11345 w 193354"/>
              <a:gd name="connsiteY4" fmla="*/ 265601 h 283459"/>
              <a:gd name="connsiteX5" fmla="*/ 45887 w 193354"/>
              <a:gd name="connsiteY5" fmla="*/ 283376 h 283459"/>
              <a:gd name="connsiteX6" fmla="*/ 147282 w 193354"/>
              <a:gd name="connsiteY6" fmla="*/ 283376 h 283459"/>
              <a:gd name="connsiteX7" fmla="*/ 182327 w 193354"/>
              <a:gd name="connsiteY7" fmla="*/ 265026 h 283459"/>
              <a:gd name="connsiteX8" fmla="*/ 190819 w 193354"/>
              <a:gd name="connsiteY8" fmla="*/ 214652 h 283459"/>
              <a:gd name="connsiteX9" fmla="*/ 190819 w 193354"/>
              <a:gd name="connsiteY9" fmla="*/ 214292 h 283459"/>
              <a:gd name="connsiteX10" fmla="*/ 154406 w 193354"/>
              <a:gd name="connsiteY10" fmla="*/ 120741 h 283459"/>
              <a:gd name="connsiteX11" fmla="*/ 136343 w 193354"/>
              <a:gd name="connsiteY11" fmla="*/ 102895 h 283459"/>
              <a:gd name="connsiteX12" fmla="*/ 130227 w 193354"/>
              <a:gd name="connsiteY12" fmla="*/ 98649 h 283459"/>
              <a:gd name="connsiteX13" fmla="*/ 130227 w 193354"/>
              <a:gd name="connsiteY13" fmla="*/ 40216 h 283459"/>
              <a:gd name="connsiteX14" fmla="*/ 137423 w 193354"/>
              <a:gd name="connsiteY14" fmla="*/ 40216 h 283459"/>
              <a:gd name="connsiteX15" fmla="*/ 141884 w 193354"/>
              <a:gd name="connsiteY15" fmla="*/ 35754 h 283459"/>
              <a:gd name="connsiteX16" fmla="*/ 141884 w 193354"/>
              <a:gd name="connsiteY16" fmla="*/ 4379 h 283459"/>
              <a:gd name="connsiteX17" fmla="*/ 137423 w 193354"/>
              <a:gd name="connsiteY17" fmla="*/ -83 h 283459"/>
              <a:gd name="connsiteX18" fmla="*/ 55530 w 193354"/>
              <a:gd name="connsiteY18" fmla="*/ -83 h 283459"/>
              <a:gd name="connsiteX19" fmla="*/ 51068 w 193354"/>
              <a:gd name="connsiteY19" fmla="*/ 4379 h 283459"/>
              <a:gd name="connsiteX20" fmla="*/ 51068 w 193354"/>
              <a:gd name="connsiteY20" fmla="*/ 35754 h 283459"/>
              <a:gd name="connsiteX21" fmla="*/ 55530 w 193354"/>
              <a:gd name="connsiteY21" fmla="*/ 40216 h 283459"/>
              <a:gd name="connsiteX22" fmla="*/ 62726 w 193354"/>
              <a:gd name="connsiteY22" fmla="*/ 40216 h 283459"/>
              <a:gd name="connsiteX23" fmla="*/ 62726 w 193354"/>
              <a:gd name="connsiteY23" fmla="*/ 98577 h 283459"/>
              <a:gd name="connsiteX24" fmla="*/ 56753 w 193354"/>
              <a:gd name="connsiteY24" fmla="*/ 102895 h 283459"/>
              <a:gd name="connsiteX25" fmla="*/ 59991 w 193354"/>
              <a:gd name="connsiteY25" fmla="*/ 8840 h 283459"/>
              <a:gd name="connsiteX26" fmla="*/ 131954 w 193354"/>
              <a:gd name="connsiteY26" fmla="*/ 8840 h 283459"/>
              <a:gd name="connsiteX27" fmla="*/ 131954 w 193354"/>
              <a:gd name="connsiteY27" fmla="*/ 31292 h 283459"/>
              <a:gd name="connsiteX28" fmla="*/ 124757 w 193354"/>
              <a:gd name="connsiteY28" fmla="*/ 31292 h 283459"/>
              <a:gd name="connsiteX29" fmla="*/ 120296 w 193354"/>
              <a:gd name="connsiteY29" fmla="*/ 35754 h 283459"/>
              <a:gd name="connsiteX30" fmla="*/ 120296 w 193354"/>
              <a:gd name="connsiteY30" fmla="*/ 100520 h 283459"/>
              <a:gd name="connsiteX31" fmla="*/ 121735 w 193354"/>
              <a:gd name="connsiteY31" fmla="*/ 103758 h 283459"/>
              <a:gd name="connsiteX32" fmla="*/ 130370 w 193354"/>
              <a:gd name="connsiteY32" fmla="*/ 110091 h 283459"/>
              <a:gd name="connsiteX33" fmla="*/ 144763 w 193354"/>
              <a:gd name="connsiteY33" fmla="*/ 123260 h 283459"/>
              <a:gd name="connsiteX34" fmla="*/ 144763 w 193354"/>
              <a:gd name="connsiteY34" fmla="*/ 123260 h 283459"/>
              <a:gd name="connsiteX35" fmla="*/ 152751 w 193354"/>
              <a:gd name="connsiteY35" fmla="*/ 143913 h 283459"/>
              <a:gd name="connsiteX36" fmla="*/ 38907 w 193354"/>
              <a:gd name="connsiteY36" fmla="*/ 143913 h 283459"/>
              <a:gd name="connsiteX37" fmla="*/ 46103 w 193354"/>
              <a:gd name="connsiteY37" fmla="*/ 124771 h 283459"/>
              <a:gd name="connsiteX38" fmla="*/ 46103 w 193354"/>
              <a:gd name="connsiteY38" fmla="*/ 124267 h 283459"/>
              <a:gd name="connsiteX39" fmla="*/ 61431 w 193354"/>
              <a:gd name="connsiteY39" fmla="*/ 109875 h 283459"/>
              <a:gd name="connsiteX40" fmla="*/ 69850 w 193354"/>
              <a:gd name="connsiteY40" fmla="*/ 103614 h 283459"/>
              <a:gd name="connsiteX41" fmla="*/ 71218 w 193354"/>
              <a:gd name="connsiteY41" fmla="*/ 100304 h 283459"/>
              <a:gd name="connsiteX42" fmla="*/ 71218 w 193354"/>
              <a:gd name="connsiteY42" fmla="*/ 35538 h 283459"/>
              <a:gd name="connsiteX43" fmla="*/ 66756 w 193354"/>
              <a:gd name="connsiteY43" fmla="*/ 31077 h 283459"/>
              <a:gd name="connsiteX44" fmla="*/ 59560 w 193354"/>
              <a:gd name="connsiteY44" fmla="*/ 31077 h 283459"/>
              <a:gd name="connsiteX45" fmla="*/ 17966 w 193354"/>
              <a:gd name="connsiteY45" fmla="*/ 260708 h 283459"/>
              <a:gd name="connsiteX46" fmla="*/ 10050 w 193354"/>
              <a:gd name="connsiteY46" fmla="*/ 219402 h 283459"/>
              <a:gd name="connsiteX47" fmla="*/ 35452 w 193354"/>
              <a:gd name="connsiteY47" fmla="*/ 153628 h 283459"/>
              <a:gd name="connsiteX48" fmla="*/ 156925 w 193354"/>
              <a:gd name="connsiteY48" fmla="*/ 153628 h 283459"/>
              <a:gd name="connsiteX49" fmla="*/ 181895 w 193354"/>
              <a:gd name="connsiteY49" fmla="*/ 217962 h 283459"/>
              <a:gd name="connsiteX50" fmla="*/ 174699 w 193354"/>
              <a:gd name="connsiteY50" fmla="*/ 260204 h 283459"/>
              <a:gd name="connsiteX51" fmla="*/ 146850 w 193354"/>
              <a:gd name="connsiteY51" fmla="*/ 274597 h 283459"/>
              <a:gd name="connsiteX52" fmla="*/ 45455 w 193354"/>
              <a:gd name="connsiteY52" fmla="*/ 274597 h 283459"/>
              <a:gd name="connsiteX53" fmla="*/ 17966 w 193354"/>
              <a:gd name="connsiteY53" fmla="*/ 260492 h 28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93354" h="283459">
                <a:moveTo>
                  <a:pt x="56753" y="102895"/>
                </a:moveTo>
                <a:cubicBezTo>
                  <a:pt x="48981" y="108292"/>
                  <a:pt x="40202" y="114337"/>
                  <a:pt x="37899" y="122325"/>
                </a:cubicBezTo>
                <a:lnTo>
                  <a:pt x="1918" y="215876"/>
                </a:lnTo>
                <a:cubicBezTo>
                  <a:pt x="1918" y="215876"/>
                  <a:pt x="1918" y="215876"/>
                  <a:pt x="1918" y="216379"/>
                </a:cubicBezTo>
                <a:cubicBezTo>
                  <a:pt x="-2709" y="233362"/>
                  <a:pt x="774" y="251533"/>
                  <a:pt x="11345" y="265601"/>
                </a:cubicBezTo>
                <a:cubicBezTo>
                  <a:pt x="19448" y="276604"/>
                  <a:pt x="32228" y="283182"/>
                  <a:pt x="45887" y="283376"/>
                </a:cubicBezTo>
                <a:lnTo>
                  <a:pt x="147282" y="283376"/>
                </a:lnTo>
                <a:cubicBezTo>
                  <a:pt x="161214" y="283182"/>
                  <a:pt x="174224" y="276367"/>
                  <a:pt x="182327" y="265026"/>
                </a:cubicBezTo>
                <a:cubicBezTo>
                  <a:pt x="192863" y="250475"/>
                  <a:pt x="196000" y="231851"/>
                  <a:pt x="190819" y="214652"/>
                </a:cubicBezTo>
                <a:cubicBezTo>
                  <a:pt x="190819" y="214652"/>
                  <a:pt x="190819" y="214652"/>
                  <a:pt x="190819" y="214292"/>
                </a:cubicBezTo>
                <a:lnTo>
                  <a:pt x="154406" y="120741"/>
                </a:lnTo>
                <a:cubicBezTo>
                  <a:pt x="152103" y="113545"/>
                  <a:pt x="143756" y="107860"/>
                  <a:pt x="136343" y="102895"/>
                </a:cubicBezTo>
                <a:cubicBezTo>
                  <a:pt x="134041" y="101384"/>
                  <a:pt x="131882" y="99945"/>
                  <a:pt x="130227" y="98649"/>
                </a:cubicBezTo>
                <a:lnTo>
                  <a:pt x="130227" y="40216"/>
                </a:lnTo>
                <a:lnTo>
                  <a:pt x="137423" y="40216"/>
                </a:lnTo>
                <a:cubicBezTo>
                  <a:pt x="139884" y="40216"/>
                  <a:pt x="141884" y="38215"/>
                  <a:pt x="141884" y="35754"/>
                </a:cubicBezTo>
                <a:lnTo>
                  <a:pt x="141884" y="4379"/>
                </a:lnTo>
                <a:cubicBezTo>
                  <a:pt x="141884" y="1918"/>
                  <a:pt x="139884" y="-83"/>
                  <a:pt x="137423" y="-83"/>
                </a:cubicBezTo>
                <a:lnTo>
                  <a:pt x="55530" y="-83"/>
                </a:lnTo>
                <a:cubicBezTo>
                  <a:pt x="53069" y="-83"/>
                  <a:pt x="51068" y="1918"/>
                  <a:pt x="51068" y="4379"/>
                </a:cubicBezTo>
                <a:lnTo>
                  <a:pt x="51068" y="35754"/>
                </a:lnTo>
                <a:cubicBezTo>
                  <a:pt x="51068" y="38215"/>
                  <a:pt x="53069" y="40216"/>
                  <a:pt x="55530" y="40216"/>
                </a:cubicBezTo>
                <a:lnTo>
                  <a:pt x="62726" y="40216"/>
                </a:lnTo>
                <a:lnTo>
                  <a:pt x="62726" y="98577"/>
                </a:lnTo>
                <a:cubicBezTo>
                  <a:pt x="61071" y="99873"/>
                  <a:pt x="58912" y="101096"/>
                  <a:pt x="56753" y="102895"/>
                </a:cubicBezTo>
                <a:close/>
                <a:moveTo>
                  <a:pt x="59991" y="8840"/>
                </a:moveTo>
                <a:lnTo>
                  <a:pt x="131954" y="8840"/>
                </a:lnTo>
                <a:lnTo>
                  <a:pt x="131954" y="31292"/>
                </a:lnTo>
                <a:lnTo>
                  <a:pt x="124757" y="31292"/>
                </a:lnTo>
                <a:cubicBezTo>
                  <a:pt x="122296" y="31292"/>
                  <a:pt x="120296" y="33293"/>
                  <a:pt x="120296" y="35754"/>
                </a:cubicBezTo>
                <a:lnTo>
                  <a:pt x="120296" y="100520"/>
                </a:lnTo>
                <a:cubicBezTo>
                  <a:pt x="120296" y="101751"/>
                  <a:pt x="120821" y="102931"/>
                  <a:pt x="121735" y="103758"/>
                </a:cubicBezTo>
                <a:cubicBezTo>
                  <a:pt x="124463" y="106076"/>
                  <a:pt x="127348" y="108191"/>
                  <a:pt x="130370" y="110091"/>
                </a:cubicBezTo>
                <a:cubicBezTo>
                  <a:pt x="135984" y="113833"/>
                  <a:pt x="143612" y="118942"/>
                  <a:pt x="144763" y="123260"/>
                </a:cubicBezTo>
                <a:lnTo>
                  <a:pt x="144763" y="123260"/>
                </a:lnTo>
                <a:lnTo>
                  <a:pt x="152751" y="143913"/>
                </a:lnTo>
                <a:lnTo>
                  <a:pt x="38907" y="143913"/>
                </a:lnTo>
                <a:lnTo>
                  <a:pt x="46103" y="124771"/>
                </a:lnTo>
                <a:cubicBezTo>
                  <a:pt x="46096" y="124606"/>
                  <a:pt x="46096" y="124433"/>
                  <a:pt x="46103" y="124267"/>
                </a:cubicBezTo>
                <a:cubicBezTo>
                  <a:pt x="47398" y="119374"/>
                  <a:pt x="55530" y="113761"/>
                  <a:pt x="61431" y="109875"/>
                </a:cubicBezTo>
                <a:cubicBezTo>
                  <a:pt x="64374" y="107982"/>
                  <a:pt x="67188" y="105889"/>
                  <a:pt x="69850" y="103614"/>
                </a:cubicBezTo>
                <a:cubicBezTo>
                  <a:pt x="70721" y="102729"/>
                  <a:pt x="71211" y="101542"/>
                  <a:pt x="71218" y="100304"/>
                </a:cubicBezTo>
                <a:lnTo>
                  <a:pt x="71218" y="35538"/>
                </a:lnTo>
                <a:cubicBezTo>
                  <a:pt x="71218" y="33077"/>
                  <a:pt x="69217" y="31077"/>
                  <a:pt x="66756" y="31077"/>
                </a:cubicBezTo>
                <a:lnTo>
                  <a:pt x="59560" y="31077"/>
                </a:lnTo>
                <a:close/>
                <a:moveTo>
                  <a:pt x="17966" y="260708"/>
                </a:moveTo>
                <a:cubicBezTo>
                  <a:pt x="9165" y="248870"/>
                  <a:pt x="6250" y="233658"/>
                  <a:pt x="10050" y="219402"/>
                </a:cubicBezTo>
                <a:lnTo>
                  <a:pt x="35452" y="153628"/>
                </a:lnTo>
                <a:lnTo>
                  <a:pt x="156925" y="153628"/>
                </a:lnTo>
                <a:lnTo>
                  <a:pt x="181895" y="217962"/>
                </a:lnTo>
                <a:cubicBezTo>
                  <a:pt x="186278" y="232391"/>
                  <a:pt x="183608" y="248043"/>
                  <a:pt x="174699" y="260204"/>
                </a:cubicBezTo>
                <a:cubicBezTo>
                  <a:pt x="168287" y="269214"/>
                  <a:pt x="157910" y="274575"/>
                  <a:pt x="146850" y="274597"/>
                </a:cubicBezTo>
                <a:lnTo>
                  <a:pt x="45455" y="274597"/>
                </a:lnTo>
                <a:cubicBezTo>
                  <a:pt x="34575" y="274518"/>
                  <a:pt x="24377" y="269286"/>
                  <a:pt x="17966" y="260492"/>
                </a:cubicBezTo>
                <a:close/>
              </a:path>
            </a:pathLst>
          </a:custGeom>
          <a:gradFill>
            <a:gsLst>
              <a:gs pos="503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5400000" scaled="1"/>
          </a:gradFill>
          <a:ln w="718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9E55AC2-6E62-4D3D-9E50-AECB88ACEAB4}"/>
              </a:ext>
            </a:extLst>
          </p:cNvPr>
          <p:cNvGrpSpPr/>
          <p:nvPr/>
        </p:nvGrpSpPr>
        <p:grpSpPr>
          <a:xfrm>
            <a:off x="5848825" y="2347740"/>
            <a:ext cx="487527" cy="524967"/>
            <a:chOff x="6025952" y="788017"/>
            <a:chExt cx="186388" cy="200702"/>
          </a:xfrm>
          <a:gradFill>
            <a:gsLst>
              <a:gs pos="503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5400000" scaled="1"/>
          </a:gradFill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07735533-5A89-4A11-BC6F-C5076EA09811}"/>
                </a:ext>
              </a:extLst>
            </p:cNvPr>
            <p:cNvSpPr/>
            <p:nvPr/>
          </p:nvSpPr>
          <p:spPr>
            <a:xfrm>
              <a:off x="6025952" y="794832"/>
              <a:ext cx="169815" cy="193887"/>
            </a:xfrm>
            <a:custGeom>
              <a:avLst/>
              <a:gdLst>
                <a:gd name="connsiteX0" fmla="*/ 351 w 169815"/>
                <a:gd name="connsiteY0" fmla="*/ 190350 h 193887"/>
                <a:gd name="connsiteX1" fmla="*/ 5533 w 169815"/>
                <a:gd name="connsiteY1" fmla="*/ 193804 h 193887"/>
                <a:gd name="connsiteX2" fmla="*/ 132690 w 169815"/>
                <a:gd name="connsiteY2" fmla="*/ 193804 h 193887"/>
                <a:gd name="connsiteX3" fmla="*/ 138281 w 169815"/>
                <a:gd name="connsiteY3" fmla="*/ 188170 h 193887"/>
                <a:gd name="connsiteX4" fmla="*/ 136648 w 169815"/>
                <a:gd name="connsiteY4" fmla="*/ 184234 h 193887"/>
                <a:gd name="connsiteX5" fmla="*/ 95270 w 169815"/>
                <a:gd name="connsiteY5" fmla="*/ 142856 h 193887"/>
                <a:gd name="connsiteX6" fmla="*/ 164137 w 169815"/>
                <a:gd name="connsiteY6" fmla="*/ 142856 h 193887"/>
                <a:gd name="connsiteX7" fmla="*/ 169729 w 169815"/>
                <a:gd name="connsiteY7" fmla="*/ 137221 h 193887"/>
                <a:gd name="connsiteX8" fmla="*/ 168095 w 169815"/>
                <a:gd name="connsiteY8" fmla="*/ 133284 h 193887"/>
                <a:gd name="connsiteX9" fmla="*/ 36332 w 169815"/>
                <a:gd name="connsiteY9" fmla="*/ 1522 h 193887"/>
                <a:gd name="connsiteX10" fmla="*/ 28294 w 169815"/>
                <a:gd name="connsiteY10" fmla="*/ 1644 h 193887"/>
                <a:gd name="connsiteX11" fmla="*/ 26690 w 169815"/>
                <a:gd name="connsiteY11" fmla="*/ 5479 h 193887"/>
                <a:gd name="connsiteX12" fmla="*/ 26690 w 169815"/>
                <a:gd name="connsiteY12" fmla="*/ 137242 h 193887"/>
                <a:gd name="connsiteX13" fmla="*/ 32303 w 169815"/>
                <a:gd name="connsiteY13" fmla="*/ 142856 h 193887"/>
                <a:gd name="connsiteX14" fmla="*/ 42881 w 169815"/>
                <a:gd name="connsiteY14" fmla="*/ 142856 h 193887"/>
                <a:gd name="connsiteX15" fmla="*/ 1575 w 169815"/>
                <a:gd name="connsiteY15" fmla="*/ 184234 h 193887"/>
                <a:gd name="connsiteX16" fmla="*/ 351 w 169815"/>
                <a:gd name="connsiteY16" fmla="*/ 190350 h 193887"/>
                <a:gd name="connsiteX17" fmla="*/ 37916 w 169815"/>
                <a:gd name="connsiteY17" fmla="*/ 19008 h 193887"/>
                <a:gd name="connsiteX18" fmla="*/ 150824 w 169815"/>
                <a:gd name="connsiteY18" fmla="*/ 131629 h 193887"/>
                <a:gd name="connsiteX19" fmla="*/ 37916 w 169815"/>
                <a:gd name="connsiteY19" fmla="*/ 131629 h 193887"/>
                <a:gd name="connsiteX20" fmla="*/ 79438 w 169815"/>
                <a:gd name="connsiteY20" fmla="*/ 142856 h 193887"/>
                <a:gd name="connsiteX21" fmla="*/ 119089 w 169815"/>
                <a:gd name="connsiteY21" fmla="*/ 182578 h 193887"/>
                <a:gd name="connsiteX22" fmla="*/ 19062 w 169815"/>
                <a:gd name="connsiteY22" fmla="*/ 182578 h 193887"/>
                <a:gd name="connsiteX23" fmla="*/ 58785 w 169815"/>
                <a:gd name="connsiteY23" fmla="*/ 142856 h 19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9815" h="193887">
                  <a:moveTo>
                    <a:pt x="351" y="190350"/>
                  </a:moveTo>
                  <a:cubicBezTo>
                    <a:pt x="1208" y="192452"/>
                    <a:pt x="3259" y="193826"/>
                    <a:pt x="5533" y="193804"/>
                  </a:cubicBezTo>
                  <a:lnTo>
                    <a:pt x="132690" y="193804"/>
                  </a:lnTo>
                  <a:cubicBezTo>
                    <a:pt x="135791" y="193790"/>
                    <a:pt x="138296" y="191272"/>
                    <a:pt x="138281" y="188170"/>
                  </a:cubicBezTo>
                  <a:cubicBezTo>
                    <a:pt x="138274" y="186695"/>
                    <a:pt x="137691" y="185277"/>
                    <a:pt x="136648" y="184234"/>
                  </a:cubicBezTo>
                  <a:lnTo>
                    <a:pt x="95270" y="142856"/>
                  </a:lnTo>
                  <a:lnTo>
                    <a:pt x="164137" y="142856"/>
                  </a:lnTo>
                  <a:cubicBezTo>
                    <a:pt x="167239" y="142841"/>
                    <a:pt x="169743" y="140322"/>
                    <a:pt x="169729" y="137221"/>
                  </a:cubicBezTo>
                  <a:cubicBezTo>
                    <a:pt x="169722" y="135745"/>
                    <a:pt x="169139" y="134328"/>
                    <a:pt x="168095" y="133284"/>
                  </a:cubicBezTo>
                  <a:lnTo>
                    <a:pt x="36332" y="1522"/>
                  </a:lnTo>
                  <a:cubicBezTo>
                    <a:pt x="34080" y="-666"/>
                    <a:pt x="30482" y="-609"/>
                    <a:pt x="28294" y="1644"/>
                  </a:cubicBezTo>
                  <a:cubicBezTo>
                    <a:pt x="27294" y="2673"/>
                    <a:pt x="26718" y="4040"/>
                    <a:pt x="26690" y="5479"/>
                  </a:cubicBezTo>
                  <a:lnTo>
                    <a:pt x="26690" y="137242"/>
                  </a:lnTo>
                  <a:cubicBezTo>
                    <a:pt x="26690" y="140344"/>
                    <a:pt x="29201" y="142856"/>
                    <a:pt x="32303" y="142856"/>
                  </a:cubicBezTo>
                  <a:lnTo>
                    <a:pt x="42881" y="142856"/>
                  </a:lnTo>
                  <a:lnTo>
                    <a:pt x="1575" y="184234"/>
                  </a:lnTo>
                  <a:cubicBezTo>
                    <a:pt x="-52" y="185831"/>
                    <a:pt x="-534" y="188256"/>
                    <a:pt x="351" y="190350"/>
                  </a:cubicBezTo>
                  <a:close/>
                  <a:moveTo>
                    <a:pt x="37916" y="19008"/>
                  </a:moveTo>
                  <a:lnTo>
                    <a:pt x="150824" y="131629"/>
                  </a:lnTo>
                  <a:lnTo>
                    <a:pt x="37916" y="131629"/>
                  </a:lnTo>
                  <a:close/>
                  <a:moveTo>
                    <a:pt x="79438" y="142856"/>
                  </a:moveTo>
                  <a:lnTo>
                    <a:pt x="119089" y="182578"/>
                  </a:lnTo>
                  <a:lnTo>
                    <a:pt x="19062" y="182578"/>
                  </a:lnTo>
                  <a:lnTo>
                    <a:pt x="58785" y="142856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89C9C39-39DF-465F-A23A-61D7DD877610}"/>
                </a:ext>
              </a:extLst>
            </p:cNvPr>
            <p:cNvSpPr/>
            <p:nvPr/>
          </p:nvSpPr>
          <p:spPr>
            <a:xfrm>
              <a:off x="6090652" y="788017"/>
              <a:ext cx="121688" cy="120968"/>
            </a:xfrm>
            <a:custGeom>
              <a:avLst/>
              <a:gdLst>
                <a:gd name="connsiteX0" fmla="*/ 99437 w 121688"/>
                <a:gd name="connsiteY0" fmla="*/ -83 h 120968"/>
                <a:gd name="connsiteX1" fmla="*/ 82382 w 121688"/>
                <a:gd name="connsiteY1" fmla="*/ 7761 h 120968"/>
                <a:gd name="connsiteX2" fmla="*/ 12075 w 121688"/>
                <a:gd name="connsiteY2" fmla="*/ 7761 h 120968"/>
                <a:gd name="connsiteX3" fmla="*/ -86 w 121688"/>
                <a:gd name="connsiteY3" fmla="*/ 19922 h 120968"/>
                <a:gd name="connsiteX4" fmla="*/ 12075 w 121688"/>
                <a:gd name="connsiteY4" fmla="*/ 32084 h 120968"/>
                <a:gd name="connsiteX5" fmla="*/ 78928 w 121688"/>
                <a:gd name="connsiteY5" fmla="*/ 32084 h 120968"/>
                <a:gd name="connsiteX6" fmla="*/ 88355 w 121688"/>
                <a:gd name="connsiteY6" fmla="*/ 42087 h 120968"/>
                <a:gd name="connsiteX7" fmla="*/ 88355 w 121688"/>
                <a:gd name="connsiteY7" fmla="*/ 108724 h 120968"/>
                <a:gd name="connsiteX8" fmla="*/ 100517 w 121688"/>
                <a:gd name="connsiteY8" fmla="*/ 120885 h 120968"/>
                <a:gd name="connsiteX9" fmla="*/ 112678 w 121688"/>
                <a:gd name="connsiteY9" fmla="*/ 108724 h 120968"/>
                <a:gd name="connsiteX10" fmla="*/ 112678 w 121688"/>
                <a:gd name="connsiteY10" fmla="*/ 40288 h 120968"/>
                <a:gd name="connsiteX11" fmla="*/ 117068 w 121688"/>
                <a:gd name="connsiteY11" fmla="*/ 8840 h 120968"/>
                <a:gd name="connsiteX12" fmla="*/ 99150 w 121688"/>
                <a:gd name="connsiteY12" fmla="*/ -83 h 120968"/>
                <a:gd name="connsiteX13" fmla="*/ 100805 w 121688"/>
                <a:gd name="connsiteY13" fmla="*/ 111890 h 120968"/>
                <a:gd name="connsiteX14" fmla="*/ 97638 w 121688"/>
                <a:gd name="connsiteY14" fmla="*/ 108724 h 120968"/>
                <a:gd name="connsiteX15" fmla="*/ 97638 w 121688"/>
                <a:gd name="connsiteY15" fmla="*/ 44749 h 120968"/>
                <a:gd name="connsiteX16" fmla="*/ 99437 w 121688"/>
                <a:gd name="connsiteY16" fmla="*/ 44749 h 120968"/>
                <a:gd name="connsiteX17" fmla="*/ 103971 w 121688"/>
                <a:gd name="connsiteY17" fmla="*/ 44318 h 120968"/>
                <a:gd name="connsiteX18" fmla="*/ 103971 w 121688"/>
                <a:gd name="connsiteY18" fmla="*/ 108652 h 120968"/>
                <a:gd name="connsiteX19" fmla="*/ 100891 w 121688"/>
                <a:gd name="connsiteY19" fmla="*/ 111904 h 120968"/>
                <a:gd name="connsiteX20" fmla="*/ 100517 w 121688"/>
                <a:gd name="connsiteY20" fmla="*/ 111890 h 120968"/>
                <a:gd name="connsiteX21" fmla="*/ 99437 w 121688"/>
                <a:gd name="connsiteY21" fmla="*/ 35898 h 120968"/>
                <a:gd name="connsiteX22" fmla="*/ 85837 w 121688"/>
                <a:gd name="connsiteY22" fmla="*/ 22441 h 120968"/>
                <a:gd name="connsiteX23" fmla="*/ 99293 w 121688"/>
                <a:gd name="connsiteY23" fmla="*/ 8840 h 120968"/>
                <a:gd name="connsiteX24" fmla="*/ 112894 w 121688"/>
                <a:gd name="connsiteY24" fmla="*/ 22297 h 120968"/>
                <a:gd name="connsiteX25" fmla="*/ 112894 w 121688"/>
                <a:gd name="connsiteY25" fmla="*/ 22369 h 120968"/>
                <a:gd name="connsiteX26" fmla="*/ 99437 w 121688"/>
                <a:gd name="connsiteY26" fmla="*/ 35898 h 120968"/>
                <a:gd name="connsiteX27" fmla="*/ 8909 w 121688"/>
                <a:gd name="connsiteY27" fmla="*/ 19922 h 120968"/>
                <a:gd name="connsiteX28" fmla="*/ 12075 w 121688"/>
                <a:gd name="connsiteY28" fmla="*/ 16756 h 120968"/>
                <a:gd name="connsiteX29" fmla="*/ 77705 w 121688"/>
                <a:gd name="connsiteY29" fmla="*/ 16756 h 120968"/>
                <a:gd name="connsiteX30" fmla="*/ 76985 w 121688"/>
                <a:gd name="connsiteY30" fmla="*/ 22369 h 120968"/>
                <a:gd name="connsiteX31" fmla="*/ 76985 w 121688"/>
                <a:gd name="connsiteY31" fmla="*/ 23089 h 120968"/>
                <a:gd name="connsiteX32" fmla="*/ 12219 w 121688"/>
                <a:gd name="connsiteY32" fmla="*/ 23089 h 120968"/>
                <a:gd name="connsiteX33" fmla="*/ 8916 w 121688"/>
                <a:gd name="connsiteY33" fmla="*/ 20217 h 120968"/>
                <a:gd name="connsiteX34" fmla="*/ 8909 w 121688"/>
                <a:gd name="connsiteY34" fmla="*/ 19922 h 12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688" h="120968">
                  <a:moveTo>
                    <a:pt x="99437" y="-83"/>
                  </a:moveTo>
                  <a:cubicBezTo>
                    <a:pt x="92882" y="-76"/>
                    <a:pt x="86657" y="2788"/>
                    <a:pt x="82382" y="7761"/>
                  </a:cubicBezTo>
                  <a:lnTo>
                    <a:pt x="12075" y="7761"/>
                  </a:lnTo>
                  <a:cubicBezTo>
                    <a:pt x="5361" y="7761"/>
                    <a:pt x="-86" y="13208"/>
                    <a:pt x="-86" y="19922"/>
                  </a:cubicBezTo>
                  <a:cubicBezTo>
                    <a:pt x="-86" y="26636"/>
                    <a:pt x="5361" y="32084"/>
                    <a:pt x="12075" y="32084"/>
                  </a:cubicBezTo>
                  <a:lnTo>
                    <a:pt x="78928" y="32084"/>
                  </a:lnTo>
                  <a:cubicBezTo>
                    <a:pt x="80936" y="36330"/>
                    <a:pt x="84239" y="39834"/>
                    <a:pt x="88355" y="42087"/>
                  </a:cubicBezTo>
                  <a:lnTo>
                    <a:pt x="88355" y="108724"/>
                  </a:lnTo>
                  <a:cubicBezTo>
                    <a:pt x="88355" y="115438"/>
                    <a:pt x="93803" y="120885"/>
                    <a:pt x="100517" y="120885"/>
                  </a:cubicBezTo>
                  <a:cubicBezTo>
                    <a:pt x="107231" y="120885"/>
                    <a:pt x="112678" y="115438"/>
                    <a:pt x="112678" y="108724"/>
                  </a:cubicBezTo>
                  <a:lnTo>
                    <a:pt x="112678" y="40288"/>
                  </a:lnTo>
                  <a:cubicBezTo>
                    <a:pt x="122573" y="32818"/>
                    <a:pt x="124538" y="18735"/>
                    <a:pt x="117068" y="8840"/>
                  </a:cubicBezTo>
                  <a:cubicBezTo>
                    <a:pt x="112822" y="3220"/>
                    <a:pt x="106195" y="-83"/>
                    <a:pt x="99150" y="-83"/>
                  </a:cubicBezTo>
                  <a:close/>
                  <a:moveTo>
                    <a:pt x="100805" y="111890"/>
                  </a:moveTo>
                  <a:cubicBezTo>
                    <a:pt x="99056" y="111890"/>
                    <a:pt x="97638" y="110472"/>
                    <a:pt x="97638" y="108724"/>
                  </a:cubicBezTo>
                  <a:lnTo>
                    <a:pt x="97638" y="44749"/>
                  </a:lnTo>
                  <a:lnTo>
                    <a:pt x="99437" y="44749"/>
                  </a:lnTo>
                  <a:cubicBezTo>
                    <a:pt x="100956" y="44756"/>
                    <a:pt x="102474" y="44613"/>
                    <a:pt x="103971" y="44318"/>
                  </a:cubicBezTo>
                  <a:lnTo>
                    <a:pt x="103971" y="108652"/>
                  </a:lnTo>
                  <a:cubicBezTo>
                    <a:pt x="104021" y="110400"/>
                    <a:pt x="102640" y="111854"/>
                    <a:pt x="100891" y="111904"/>
                  </a:cubicBezTo>
                  <a:cubicBezTo>
                    <a:pt x="100769" y="111904"/>
                    <a:pt x="100639" y="111904"/>
                    <a:pt x="100517" y="111890"/>
                  </a:cubicBezTo>
                  <a:close/>
                  <a:moveTo>
                    <a:pt x="99437" y="35898"/>
                  </a:moveTo>
                  <a:cubicBezTo>
                    <a:pt x="91968" y="35941"/>
                    <a:pt x="85880" y="29911"/>
                    <a:pt x="85837" y="22441"/>
                  </a:cubicBezTo>
                  <a:cubicBezTo>
                    <a:pt x="85801" y="14971"/>
                    <a:pt x="91824" y="8883"/>
                    <a:pt x="99293" y="8840"/>
                  </a:cubicBezTo>
                  <a:cubicBezTo>
                    <a:pt x="106763" y="8804"/>
                    <a:pt x="112851" y="14827"/>
                    <a:pt x="112894" y="22297"/>
                  </a:cubicBezTo>
                  <a:cubicBezTo>
                    <a:pt x="112894" y="22319"/>
                    <a:pt x="112894" y="22347"/>
                    <a:pt x="112894" y="22369"/>
                  </a:cubicBezTo>
                  <a:cubicBezTo>
                    <a:pt x="112894" y="29810"/>
                    <a:pt x="106878" y="35862"/>
                    <a:pt x="99437" y="35898"/>
                  </a:cubicBezTo>
                  <a:close/>
                  <a:moveTo>
                    <a:pt x="8909" y="19922"/>
                  </a:moveTo>
                  <a:cubicBezTo>
                    <a:pt x="8909" y="18174"/>
                    <a:pt x="10327" y="16756"/>
                    <a:pt x="12075" y="16756"/>
                  </a:cubicBezTo>
                  <a:lnTo>
                    <a:pt x="77705" y="16756"/>
                  </a:lnTo>
                  <a:cubicBezTo>
                    <a:pt x="77208" y="18584"/>
                    <a:pt x="76971" y="20477"/>
                    <a:pt x="76985" y="22369"/>
                  </a:cubicBezTo>
                  <a:lnTo>
                    <a:pt x="76985" y="23089"/>
                  </a:lnTo>
                  <a:lnTo>
                    <a:pt x="12219" y="23089"/>
                  </a:lnTo>
                  <a:cubicBezTo>
                    <a:pt x="10514" y="23211"/>
                    <a:pt x="9038" y="21923"/>
                    <a:pt x="8916" y="20217"/>
                  </a:cubicBezTo>
                  <a:cubicBezTo>
                    <a:pt x="8909" y="20116"/>
                    <a:pt x="8909" y="20023"/>
                    <a:pt x="8909" y="19922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D9CB4752-FFD4-43CA-987F-6E7A886E7073}"/>
              </a:ext>
            </a:extLst>
          </p:cNvPr>
          <p:cNvGrpSpPr/>
          <p:nvPr/>
        </p:nvGrpSpPr>
        <p:grpSpPr>
          <a:xfrm>
            <a:off x="8253155" y="2340807"/>
            <a:ext cx="377601" cy="490564"/>
            <a:chOff x="6950025" y="764787"/>
            <a:chExt cx="188541" cy="244945"/>
          </a:xfrm>
          <a:gradFill>
            <a:gsLst>
              <a:gs pos="503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5400000" scaled="1"/>
          </a:gradFill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C1658AE-CE49-40E0-8460-4AA1FF1E4909}"/>
                </a:ext>
              </a:extLst>
            </p:cNvPr>
            <p:cNvSpPr/>
            <p:nvPr/>
          </p:nvSpPr>
          <p:spPr>
            <a:xfrm>
              <a:off x="6950025" y="764787"/>
              <a:ext cx="188541" cy="244945"/>
            </a:xfrm>
            <a:custGeom>
              <a:avLst/>
              <a:gdLst>
                <a:gd name="connsiteX0" fmla="*/ 29922 w 188541"/>
                <a:gd name="connsiteY0" fmla="*/ 244863 h 244945"/>
                <a:gd name="connsiteX1" fmla="*/ 158374 w 188541"/>
                <a:gd name="connsiteY1" fmla="*/ 244863 h 244945"/>
                <a:gd name="connsiteX2" fmla="*/ 188455 w 188541"/>
                <a:gd name="connsiteY2" fmla="*/ 214782 h 244945"/>
                <a:gd name="connsiteX3" fmla="*/ 188455 w 188541"/>
                <a:gd name="connsiteY3" fmla="*/ 132529 h 244945"/>
                <a:gd name="connsiteX4" fmla="*/ 162260 w 188541"/>
                <a:gd name="connsiteY4" fmla="*/ 102809 h 244945"/>
                <a:gd name="connsiteX5" fmla="*/ 162260 w 188541"/>
                <a:gd name="connsiteY5" fmla="*/ 70282 h 244945"/>
                <a:gd name="connsiteX6" fmla="*/ 96365 w 188541"/>
                <a:gd name="connsiteY6" fmla="*/ -46 h 244945"/>
                <a:gd name="connsiteX7" fmla="*/ 26036 w 188541"/>
                <a:gd name="connsiteY7" fmla="*/ 65857 h 244945"/>
                <a:gd name="connsiteX8" fmla="*/ 26036 w 188541"/>
                <a:gd name="connsiteY8" fmla="*/ 70282 h 244945"/>
                <a:gd name="connsiteX9" fmla="*/ 26036 w 188541"/>
                <a:gd name="connsiteY9" fmla="*/ 102809 h 244945"/>
                <a:gd name="connsiteX10" fmla="*/ -86 w 188541"/>
                <a:gd name="connsiteY10" fmla="*/ 132529 h 244945"/>
                <a:gd name="connsiteX11" fmla="*/ -86 w 188541"/>
                <a:gd name="connsiteY11" fmla="*/ 214782 h 244945"/>
                <a:gd name="connsiteX12" fmla="*/ 29922 w 188541"/>
                <a:gd name="connsiteY12" fmla="*/ 244863 h 244945"/>
                <a:gd name="connsiteX13" fmla="*/ 11140 w 188541"/>
                <a:gd name="connsiteY13" fmla="*/ 132529 h 244945"/>
                <a:gd name="connsiteX14" fmla="*/ 29922 w 188541"/>
                <a:gd name="connsiteY14" fmla="*/ 113747 h 244945"/>
                <a:gd name="connsiteX15" fmla="*/ 158374 w 188541"/>
                <a:gd name="connsiteY15" fmla="*/ 113747 h 244945"/>
                <a:gd name="connsiteX16" fmla="*/ 177157 w 188541"/>
                <a:gd name="connsiteY16" fmla="*/ 132529 h 244945"/>
                <a:gd name="connsiteX17" fmla="*/ 177157 w 188541"/>
                <a:gd name="connsiteY17" fmla="*/ 214782 h 244945"/>
                <a:gd name="connsiteX18" fmla="*/ 158374 w 188541"/>
                <a:gd name="connsiteY18" fmla="*/ 233637 h 244945"/>
                <a:gd name="connsiteX19" fmla="*/ 29922 w 188541"/>
                <a:gd name="connsiteY19" fmla="*/ 233637 h 244945"/>
                <a:gd name="connsiteX20" fmla="*/ 11140 w 188541"/>
                <a:gd name="connsiteY20" fmla="*/ 214782 h 244945"/>
                <a:gd name="connsiteX21" fmla="*/ 94184 w 188541"/>
                <a:gd name="connsiteY21" fmla="*/ 13360 h 244945"/>
                <a:gd name="connsiteX22" fmla="*/ 151034 w 188541"/>
                <a:gd name="connsiteY22" fmla="*/ 70282 h 244945"/>
                <a:gd name="connsiteX23" fmla="*/ 151034 w 188541"/>
                <a:gd name="connsiteY23" fmla="*/ 102521 h 244945"/>
                <a:gd name="connsiteX24" fmla="*/ 142111 w 188541"/>
                <a:gd name="connsiteY24" fmla="*/ 102521 h 244945"/>
                <a:gd name="connsiteX25" fmla="*/ 142111 w 188541"/>
                <a:gd name="connsiteY25" fmla="*/ 70282 h 244945"/>
                <a:gd name="connsiteX26" fmla="*/ 94184 w 188541"/>
                <a:gd name="connsiteY26" fmla="*/ 22355 h 244945"/>
                <a:gd name="connsiteX27" fmla="*/ 46257 w 188541"/>
                <a:gd name="connsiteY27" fmla="*/ 70282 h 244945"/>
                <a:gd name="connsiteX28" fmla="*/ 46257 w 188541"/>
                <a:gd name="connsiteY28" fmla="*/ 102521 h 244945"/>
                <a:gd name="connsiteX29" fmla="*/ 37262 w 188541"/>
                <a:gd name="connsiteY29" fmla="*/ 102521 h 244945"/>
                <a:gd name="connsiteX30" fmla="*/ 37262 w 188541"/>
                <a:gd name="connsiteY30" fmla="*/ 70282 h 244945"/>
                <a:gd name="connsiteX31" fmla="*/ 94184 w 188541"/>
                <a:gd name="connsiteY31" fmla="*/ 13360 h 244945"/>
                <a:gd name="connsiteX32" fmla="*/ 130813 w 188541"/>
                <a:gd name="connsiteY32" fmla="*/ 102521 h 244945"/>
                <a:gd name="connsiteX33" fmla="*/ 57483 w 188541"/>
                <a:gd name="connsiteY33" fmla="*/ 102521 h 244945"/>
                <a:gd name="connsiteX34" fmla="*/ 57483 w 188541"/>
                <a:gd name="connsiteY34" fmla="*/ 70282 h 244945"/>
                <a:gd name="connsiteX35" fmla="*/ 92522 w 188541"/>
                <a:gd name="connsiteY35" fmla="*/ 31991 h 244945"/>
                <a:gd name="connsiteX36" fmla="*/ 130813 w 188541"/>
                <a:gd name="connsiteY36" fmla="*/ 67030 h 244945"/>
                <a:gd name="connsiteX37" fmla="*/ 130813 w 188541"/>
                <a:gd name="connsiteY37" fmla="*/ 70282 h 24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541" h="244945">
                  <a:moveTo>
                    <a:pt x="29922" y="244863"/>
                  </a:moveTo>
                  <a:lnTo>
                    <a:pt x="158374" y="244863"/>
                  </a:lnTo>
                  <a:cubicBezTo>
                    <a:pt x="174969" y="244827"/>
                    <a:pt x="188412" y="231377"/>
                    <a:pt x="188455" y="214782"/>
                  </a:cubicBezTo>
                  <a:lnTo>
                    <a:pt x="188455" y="132529"/>
                  </a:lnTo>
                  <a:cubicBezTo>
                    <a:pt x="188404" y="117461"/>
                    <a:pt x="177207" y="104752"/>
                    <a:pt x="162260" y="102809"/>
                  </a:cubicBezTo>
                  <a:lnTo>
                    <a:pt x="162260" y="70282"/>
                  </a:lnTo>
                  <a:cubicBezTo>
                    <a:pt x="163484" y="32668"/>
                    <a:pt x="133979" y="1177"/>
                    <a:pt x="96365" y="-46"/>
                  </a:cubicBezTo>
                  <a:cubicBezTo>
                    <a:pt x="58743" y="-1270"/>
                    <a:pt x="27259" y="28235"/>
                    <a:pt x="26036" y="65857"/>
                  </a:cubicBezTo>
                  <a:cubicBezTo>
                    <a:pt x="25985" y="67332"/>
                    <a:pt x="25985" y="68807"/>
                    <a:pt x="26036" y="70282"/>
                  </a:cubicBezTo>
                  <a:lnTo>
                    <a:pt x="26036" y="102809"/>
                  </a:lnTo>
                  <a:cubicBezTo>
                    <a:pt x="11118" y="104788"/>
                    <a:pt x="-36" y="117482"/>
                    <a:pt x="-86" y="132529"/>
                  </a:cubicBezTo>
                  <a:lnTo>
                    <a:pt x="-86" y="214782"/>
                  </a:lnTo>
                  <a:cubicBezTo>
                    <a:pt x="-86" y="231370"/>
                    <a:pt x="13335" y="244819"/>
                    <a:pt x="29922" y="244863"/>
                  </a:cubicBezTo>
                  <a:close/>
                  <a:moveTo>
                    <a:pt x="11140" y="132529"/>
                  </a:moveTo>
                  <a:cubicBezTo>
                    <a:pt x="11140" y="122160"/>
                    <a:pt x="19552" y="113747"/>
                    <a:pt x="29922" y="113747"/>
                  </a:cubicBezTo>
                  <a:lnTo>
                    <a:pt x="158374" y="113747"/>
                  </a:lnTo>
                  <a:cubicBezTo>
                    <a:pt x="168744" y="113747"/>
                    <a:pt x="177157" y="122160"/>
                    <a:pt x="177157" y="132529"/>
                  </a:cubicBezTo>
                  <a:lnTo>
                    <a:pt x="177157" y="214782"/>
                  </a:lnTo>
                  <a:cubicBezTo>
                    <a:pt x="177157" y="225167"/>
                    <a:pt x="168759" y="233593"/>
                    <a:pt x="158374" y="233637"/>
                  </a:cubicBezTo>
                  <a:lnTo>
                    <a:pt x="29922" y="233637"/>
                  </a:lnTo>
                  <a:cubicBezTo>
                    <a:pt x="19538" y="233601"/>
                    <a:pt x="11140" y="225167"/>
                    <a:pt x="11140" y="214782"/>
                  </a:cubicBezTo>
                  <a:close/>
                  <a:moveTo>
                    <a:pt x="94184" y="13360"/>
                  </a:moveTo>
                  <a:cubicBezTo>
                    <a:pt x="125596" y="13396"/>
                    <a:pt x="151034" y="38871"/>
                    <a:pt x="151034" y="70282"/>
                  </a:cubicBezTo>
                  <a:lnTo>
                    <a:pt x="151034" y="102521"/>
                  </a:lnTo>
                  <a:lnTo>
                    <a:pt x="142111" y="102521"/>
                  </a:lnTo>
                  <a:lnTo>
                    <a:pt x="142111" y="70282"/>
                  </a:lnTo>
                  <a:cubicBezTo>
                    <a:pt x="142111" y="43814"/>
                    <a:pt x="120652" y="22355"/>
                    <a:pt x="94184" y="22355"/>
                  </a:cubicBezTo>
                  <a:cubicBezTo>
                    <a:pt x="67716" y="22355"/>
                    <a:pt x="46257" y="43814"/>
                    <a:pt x="46257" y="70282"/>
                  </a:cubicBezTo>
                  <a:lnTo>
                    <a:pt x="46257" y="102521"/>
                  </a:lnTo>
                  <a:lnTo>
                    <a:pt x="37262" y="102521"/>
                  </a:lnTo>
                  <a:lnTo>
                    <a:pt x="37262" y="70282"/>
                  </a:lnTo>
                  <a:cubicBezTo>
                    <a:pt x="37262" y="38842"/>
                    <a:pt x="62744" y="13360"/>
                    <a:pt x="94184" y="13360"/>
                  </a:cubicBezTo>
                  <a:close/>
                  <a:moveTo>
                    <a:pt x="130813" y="102521"/>
                  </a:moveTo>
                  <a:lnTo>
                    <a:pt x="57483" y="102521"/>
                  </a:lnTo>
                  <a:lnTo>
                    <a:pt x="57483" y="70282"/>
                  </a:lnTo>
                  <a:cubicBezTo>
                    <a:pt x="56584" y="50032"/>
                    <a:pt x="72272" y="32891"/>
                    <a:pt x="92522" y="31991"/>
                  </a:cubicBezTo>
                  <a:cubicBezTo>
                    <a:pt x="112772" y="31099"/>
                    <a:pt x="129913" y="46787"/>
                    <a:pt x="130813" y="67030"/>
                  </a:cubicBezTo>
                  <a:cubicBezTo>
                    <a:pt x="130863" y="68116"/>
                    <a:pt x="130863" y="69203"/>
                    <a:pt x="130813" y="70282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3C07555D-D2E8-4E12-8D8A-162BDB450347}"/>
                </a:ext>
              </a:extLst>
            </p:cNvPr>
            <p:cNvSpPr/>
            <p:nvPr/>
          </p:nvSpPr>
          <p:spPr>
            <a:xfrm>
              <a:off x="7028680" y="908050"/>
              <a:ext cx="31447" cy="60951"/>
            </a:xfrm>
            <a:custGeom>
              <a:avLst/>
              <a:gdLst>
                <a:gd name="connsiteX0" fmla="*/ 4447 w 31447"/>
                <a:gd name="connsiteY0" fmla="*/ 60869 h 60951"/>
                <a:gd name="connsiteX1" fmla="*/ 26827 w 31447"/>
                <a:gd name="connsiteY1" fmla="*/ 60869 h 60951"/>
                <a:gd name="connsiteX2" fmla="*/ 31361 w 31447"/>
                <a:gd name="connsiteY2" fmla="*/ 56407 h 60951"/>
                <a:gd name="connsiteX3" fmla="*/ 31361 w 31447"/>
                <a:gd name="connsiteY3" fmla="*/ 4451 h 60951"/>
                <a:gd name="connsiteX4" fmla="*/ 26827 w 31447"/>
                <a:gd name="connsiteY4" fmla="*/ -83 h 60951"/>
                <a:gd name="connsiteX5" fmla="*/ 4447 w 31447"/>
                <a:gd name="connsiteY5" fmla="*/ -83 h 60951"/>
                <a:gd name="connsiteX6" fmla="*/ -86 w 31447"/>
                <a:gd name="connsiteY6" fmla="*/ 4451 h 60951"/>
                <a:gd name="connsiteX7" fmla="*/ -86 w 31447"/>
                <a:gd name="connsiteY7" fmla="*/ 56407 h 60951"/>
                <a:gd name="connsiteX8" fmla="*/ 4447 w 31447"/>
                <a:gd name="connsiteY8" fmla="*/ 60869 h 60951"/>
                <a:gd name="connsiteX9" fmla="*/ 8909 w 31447"/>
                <a:gd name="connsiteY9" fmla="*/ 8912 h 60951"/>
                <a:gd name="connsiteX10" fmla="*/ 22366 w 31447"/>
                <a:gd name="connsiteY10" fmla="*/ 8912 h 60951"/>
                <a:gd name="connsiteX11" fmla="*/ 22366 w 31447"/>
                <a:gd name="connsiteY11" fmla="*/ 52090 h 60951"/>
                <a:gd name="connsiteX12" fmla="*/ 8765 w 31447"/>
                <a:gd name="connsiteY12" fmla="*/ 52090 h 60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47" h="60951">
                  <a:moveTo>
                    <a:pt x="4447" y="60869"/>
                  </a:moveTo>
                  <a:lnTo>
                    <a:pt x="26827" y="60869"/>
                  </a:lnTo>
                  <a:cubicBezTo>
                    <a:pt x="29303" y="60869"/>
                    <a:pt x="31325" y="58883"/>
                    <a:pt x="31361" y="56407"/>
                  </a:cubicBezTo>
                  <a:lnTo>
                    <a:pt x="31361" y="4451"/>
                  </a:lnTo>
                  <a:cubicBezTo>
                    <a:pt x="31361" y="1946"/>
                    <a:pt x="29332" y="-83"/>
                    <a:pt x="26827" y="-83"/>
                  </a:cubicBezTo>
                  <a:lnTo>
                    <a:pt x="4447" y="-83"/>
                  </a:lnTo>
                  <a:cubicBezTo>
                    <a:pt x="1943" y="-83"/>
                    <a:pt x="-86" y="1946"/>
                    <a:pt x="-86" y="4451"/>
                  </a:cubicBezTo>
                  <a:lnTo>
                    <a:pt x="-86" y="56407"/>
                  </a:lnTo>
                  <a:cubicBezTo>
                    <a:pt x="-50" y="58883"/>
                    <a:pt x="1972" y="60869"/>
                    <a:pt x="4447" y="60869"/>
                  </a:cubicBezTo>
                  <a:close/>
                  <a:moveTo>
                    <a:pt x="8909" y="8912"/>
                  </a:moveTo>
                  <a:lnTo>
                    <a:pt x="22366" y="8912"/>
                  </a:lnTo>
                  <a:lnTo>
                    <a:pt x="22366" y="52090"/>
                  </a:lnTo>
                  <a:lnTo>
                    <a:pt x="8765" y="52090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34D16E86-6201-40F9-B678-1B5E9C0DF49E}"/>
              </a:ext>
            </a:extLst>
          </p:cNvPr>
          <p:cNvSpPr/>
          <p:nvPr/>
        </p:nvSpPr>
        <p:spPr>
          <a:xfrm>
            <a:off x="10591238" y="2383250"/>
            <a:ext cx="416471" cy="431638"/>
          </a:xfrm>
          <a:custGeom>
            <a:avLst/>
            <a:gdLst>
              <a:gd name="connsiteX0" fmla="*/ 216302 w 217166"/>
              <a:gd name="connsiteY0" fmla="*/ 222042 h 225075"/>
              <a:gd name="connsiteX1" fmla="*/ 216302 w 217166"/>
              <a:gd name="connsiteY1" fmla="*/ 216141 h 225075"/>
              <a:gd name="connsiteX2" fmla="*/ 122752 w 217166"/>
              <a:gd name="connsiteY2" fmla="*/ 57824 h 225075"/>
              <a:gd name="connsiteX3" fmla="*/ 115555 w 217166"/>
              <a:gd name="connsiteY3" fmla="*/ 44655 h 225075"/>
              <a:gd name="connsiteX4" fmla="*/ 135993 w 217166"/>
              <a:gd name="connsiteY4" fmla="*/ 8674 h 225075"/>
              <a:gd name="connsiteX5" fmla="*/ 133762 w 217166"/>
              <a:gd name="connsiteY5" fmla="*/ 686 h 225075"/>
              <a:gd name="connsiteX6" fmla="*/ 125810 w 217166"/>
              <a:gd name="connsiteY6" fmla="*/ 2852 h 225075"/>
              <a:gd name="connsiteX7" fmla="*/ 125774 w 217166"/>
              <a:gd name="connsiteY7" fmla="*/ 2917 h 225075"/>
              <a:gd name="connsiteX8" fmla="*/ 108863 w 217166"/>
              <a:gd name="connsiteY8" fmla="*/ 32638 h 225075"/>
              <a:gd name="connsiteX9" fmla="*/ 94470 w 217166"/>
              <a:gd name="connsiteY9" fmla="*/ 7667 h 225075"/>
              <a:gd name="connsiteX10" fmla="*/ 86483 w 217166"/>
              <a:gd name="connsiteY10" fmla="*/ 5508 h 225075"/>
              <a:gd name="connsiteX11" fmla="*/ 84324 w 217166"/>
              <a:gd name="connsiteY11" fmla="*/ 13495 h 225075"/>
              <a:gd name="connsiteX12" fmla="*/ 102170 w 217166"/>
              <a:gd name="connsiteY12" fmla="*/ 45087 h 225075"/>
              <a:gd name="connsiteX13" fmla="*/ 97924 w 217166"/>
              <a:gd name="connsiteY13" fmla="*/ 52283 h 225075"/>
              <a:gd name="connsiteX14" fmla="*/ 704 w 217166"/>
              <a:gd name="connsiteY14" fmla="*/ 216141 h 225075"/>
              <a:gd name="connsiteX15" fmla="*/ 2863 w 217166"/>
              <a:gd name="connsiteY15" fmla="*/ 224201 h 225075"/>
              <a:gd name="connsiteX16" fmla="*/ 5741 w 217166"/>
              <a:gd name="connsiteY16" fmla="*/ 224993 h 225075"/>
              <a:gd name="connsiteX17" fmla="*/ 211193 w 217166"/>
              <a:gd name="connsiteY17" fmla="*/ 224993 h 225075"/>
              <a:gd name="connsiteX18" fmla="*/ 216302 w 217166"/>
              <a:gd name="connsiteY18" fmla="*/ 222042 h 225075"/>
              <a:gd name="connsiteX19" fmla="*/ 69068 w 217166"/>
              <a:gd name="connsiteY19" fmla="*/ 213191 h 225075"/>
              <a:gd name="connsiteX20" fmla="*/ 108503 w 217166"/>
              <a:gd name="connsiteY20" fmla="*/ 146482 h 225075"/>
              <a:gd name="connsiteX21" fmla="*/ 147938 w 217166"/>
              <a:gd name="connsiteY21" fmla="*/ 213191 h 225075"/>
              <a:gd name="connsiteX22" fmla="*/ 62304 w 217166"/>
              <a:gd name="connsiteY22" fmla="*/ 134968 h 225075"/>
              <a:gd name="connsiteX23" fmla="*/ 75257 w 217166"/>
              <a:gd name="connsiteY23" fmla="*/ 113379 h 225075"/>
              <a:gd name="connsiteX24" fmla="*/ 102602 w 217166"/>
              <a:gd name="connsiteY24" fmla="*/ 67107 h 225075"/>
              <a:gd name="connsiteX25" fmla="*/ 102602 w 217166"/>
              <a:gd name="connsiteY25" fmla="*/ 133673 h 225075"/>
              <a:gd name="connsiteX26" fmla="*/ 101667 w 217166"/>
              <a:gd name="connsiteY26" fmla="*/ 135327 h 225075"/>
              <a:gd name="connsiteX27" fmla="*/ 55395 w 217166"/>
              <a:gd name="connsiteY27" fmla="*/ 213622 h 225075"/>
              <a:gd name="connsiteX28" fmla="*/ 15816 w 217166"/>
              <a:gd name="connsiteY28" fmla="*/ 213622 h 225075"/>
              <a:gd name="connsiteX29" fmla="*/ 161611 w 217166"/>
              <a:gd name="connsiteY29" fmla="*/ 213263 h 225075"/>
              <a:gd name="connsiteX30" fmla="*/ 115268 w 217166"/>
              <a:gd name="connsiteY30" fmla="*/ 134968 h 225075"/>
              <a:gd name="connsiteX31" fmla="*/ 114332 w 217166"/>
              <a:gd name="connsiteY31" fmla="*/ 133313 h 225075"/>
              <a:gd name="connsiteX32" fmla="*/ 114332 w 217166"/>
              <a:gd name="connsiteY32" fmla="*/ 66676 h 225075"/>
              <a:gd name="connsiteX33" fmla="*/ 141678 w 217166"/>
              <a:gd name="connsiteY33" fmla="*/ 112947 h 225075"/>
              <a:gd name="connsiteX34" fmla="*/ 154631 w 217166"/>
              <a:gd name="connsiteY34" fmla="*/ 134536 h 225075"/>
              <a:gd name="connsiteX35" fmla="*/ 200902 w 217166"/>
              <a:gd name="connsiteY35" fmla="*/ 212831 h 22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7166" h="225075">
                <a:moveTo>
                  <a:pt x="216302" y="222042"/>
                </a:moveTo>
                <a:cubicBezTo>
                  <a:pt x="217339" y="220214"/>
                  <a:pt x="217339" y="217969"/>
                  <a:pt x="216302" y="216141"/>
                </a:cubicBezTo>
                <a:lnTo>
                  <a:pt x="122752" y="57824"/>
                </a:lnTo>
                <a:lnTo>
                  <a:pt x="115555" y="44655"/>
                </a:lnTo>
                <a:lnTo>
                  <a:pt x="135993" y="8674"/>
                </a:lnTo>
                <a:cubicBezTo>
                  <a:pt x="137562" y="5853"/>
                  <a:pt x="136569" y="2291"/>
                  <a:pt x="133762" y="686"/>
                </a:cubicBezTo>
                <a:cubicBezTo>
                  <a:pt x="130970" y="-911"/>
                  <a:pt x="127408" y="60"/>
                  <a:pt x="125810" y="2852"/>
                </a:cubicBezTo>
                <a:cubicBezTo>
                  <a:pt x="125796" y="2874"/>
                  <a:pt x="125788" y="2896"/>
                  <a:pt x="125774" y="2917"/>
                </a:cubicBezTo>
                <a:lnTo>
                  <a:pt x="108863" y="32638"/>
                </a:lnTo>
                <a:lnTo>
                  <a:pt x="94470" y="7667"/>
                </a:lnTo>
                <a:cubicBezTo>
                  <a:pt x="92858" y="4867"/>
                  <a:pt x="89282" y="3896"/>
                  <a:pt x="86483" y="5508"/>
                </a:cubicBezTo>
                <a:cubicBezTo>
                  <a:pt x="83684" y="7120"/>
                  <a:pt x="82712" y="10696"/>
                  <a:pt x="84324" y="13495"/>
                </a:cubicBezTo>
                <a:lnTo>
                  <a:pt x="102170" y="45087"/>
                </a:lnTo>
                <a:lnTo>
                  <a:pt x="97924" y="52283"/>
                </a:lnTo>
                <a:lnTo>
                  <a:pt x="704" y="216141"/>
                </a:lnTo>
                <a:cubicBezTo>
                  <a:pt x="-923" y="218962"/>
                  <a:pt x="42" y="222575"/>
                  <a:pt x="2863" y="224201"/>
                </a:cubicBezTo>
                <a:cubicBezTo>
                  <a:pt x="3741" y="224705"/>
                  <a:pt x="4726" y="224978"/>
                  <a:pt x="5741" y="224993"/>
                </a:cubicBezTo>
                <a:lnTo>
                  <a:pt x="211193" y="224993"/>
                </a:lnTo>
                <a:cubicBezTo>
                  <a:pt x="213295" y="224964"/>
                  <a:pt x="215230" y="223848"/>
                  <a:pt x="216302" y="222042"/>
                </a:cubicBezTo>
                <a:close/>
                <a:moveTo>
                  <a:pt x="69068" y="213191"/>
                </a:moveTo>
                <a:lnTo>
                  <a:pt x="108503" y="146482"/>
                </a:lnTo>
                <a:lnTo>
                  <a:pt x="147938" y="213191"/>
                </a:lnTo>
                <a:close/>
                <a:moveTo>
                  <a:pt x="62304" y="134968"/>
                </a:moveTo>
                <a:lnTo>
                  <a:pt x="75257" y="113379"/>
                </a:lnTo>
                <a:lnTo>
                  <a:pt x="102602" y="67107"/>
                </a:lnTo>
                <a:lnTo>
                  <a:pt x="102602" y="133673"/>
                </a:lnTo>
                <a:lnTo>
                  <a:pt x="101667" y="135327"/>
                </a:lnTo>
                <a:lnTo>
                  <a:pt x="55395" y="213622"/>
                </a:lnTo>
                <a:lnTo>
                  <a:pt x="15816" y="213622"/>
                </a:lnTo>
                <a:close/>
                <a:moveTo>
                  <a:pt x="161611" y="213263"/>
                </a:moveTo>
                <a:lnTo>
                  <a:pt x="115268" y="134968"/>
                </a:lnTo>
                <a:lnTo>
                  <a:pt x="114332" y="133313"/>
                </a:lnTo>
                <a:lnTo>
                  <a:pt x="114332" y="66676"/>
                </a:lnTo>
                <a:lnTo>
                  <a:pt x="141678" y="112947"/>
                </a:lnTo>
                <a:lnTo>
                  <a:pt x="154631" y="134536"/>
                </a:lnTo>
                <a:lnTo>
                  <a:pt x="200902" y="212831"/>
                </a:lnTo>
                <a:close/>
              </a:path>
            </a:pathLst>
          </a:custGeom>
          <a:gradFill>
            <a:gsLst>
              <a:gs pos="503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5400000" scaled="1"/>
          </a:gradFill>
          <a:ln w="718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AA7A109C-5C63-41B6-BF2D-3865F50559E9}"/>
              </a:ext>
            </a:extLst>
          </p:cNvPr>
          <p:cNvCxnSpPr>
            <a:cxnSpLocks/>
          </p:cNvCxnSpPr>
          <p:nvPr/>
        </p:nvCxnSpPr>
        <p:spPr>
          <a:xfrm>
            <a:off x="667314" y="1700980"/>
            <a:ext cx="10851397" cy="0"/>
          </a:xfrm>
          <a:prstGeom prst="straightConnector1">
            <a:avLst/>
          </a:prstGeom>
          <a:ln w="25400">
            <a:solidFill>
              <a:schemeClr val="bg1"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552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C5C81-A3DE-4B6B-9A7A-014D4E9F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2.5 </a:t>
            </a:r>
            <a:r>
              <a:rPr lang="zh-CN" altLang="en-US" dirty="0"/>
              <a:t>研究方法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8AFD09E2-C9E2-47F3-930E-FB669797EAC5}"/>
              </a:ext>
            </a:extLst>
          </p:cNvPr>
          <p:cNvSpPr/>
          <p:nvPr/>
        </p:nvSpPr>
        <p:spPr>
          <a:xfrm>
            <a:off x="1278653" y="1643903"/>
            <a:ext cx="1106313" cy="1106312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EF27EAF-7D7E-4B54-B2FC-A4AF2C7892AC}"/>
              </a:ext>
            </a:extLst>
          </p:cNvPr>
          <p:cNvGrpSpPr/>
          <p:nvPr/>
        </p:nvGrpSpPr>
        <p:grpSpPr>
          <a:xfrm>
            <a:off x="876322" y="2613997"/>
            <a:ext cx="1910974" cy="1013998"/>
            <a:chOff x="1417947" y="3845769"/>
            <a:chExt cx="1875390" cy="995117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84A3328B-8097-477D-96DE-C4405FD65581}"/>
                </a:ext>
              </a:extLst>
            </p:cNvPr>
            <p:cNvSpPr/>
            <p:nvPr/>
          </p:nvSpPr>
          <p:spPr>
            <a:xfrm>
              <a:off x="1736731" y="4204100"/>
              <a:ext cx="1237822" cy="437200"/>
            </a:xfrm>
            <a:prstGeom prst="ellipse">
              <a:avLst/>
            </a:prstGeom>
            <a:noFill/>
            <a:ln w="127000">
              <a:gradFill>
                <a:gsLst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4D3CAD81-1796-4CBB-94EB-4EEEDE11ABA1}"/>
                </a:ext>
              </a:extLst>
            </p:cNvPr>
            <p:cNvSpPr/>
            <p:nvPr/>
          </p:nvSpPr>
          <p:spPr>
            <a:xfrm>
              <a:off x="1417947" y="3845769"/>
              <a:ext cx="1875390" cy="662390"/>
            </a:xfrm>
            <a:prstGeom prst="ellipse">
              <a:avLst/>
            </a:prstGeom>
            <a:gradFill>
              <a:gsLst>
                <a:gs pos="15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 w="19050"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994EA7F8-2BB6-40F5-88F7-F7D1081B80CA}"/>
                </a:ext>
              </a:extLst>
            </p:cNvPr>
            <p:cNvSpPr/>
            <p:nvPr/>
          </p:nvSpPr>
          <p:spPr>
            <a:xfrm>
              <a:off x="1542919" y="4188442"/>
              <a:ext cx="1625447" cy="574109"/>
            </a:xfrm>
            <a:prstGeom prst="ellipse">
              <a:avLst/>
            </a:prstGeom>
            <a:noFill/>
            <a:ln w="12700" cap="rnd">
              <a:gradFill>
                <a:gsLst>
                  <a:gs pos="18000">
                    <a:schemeClr val="accent1"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  <a:prstDash val="dash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E1E2391-CF6B-466C-8632-CD9B7FFC42BB}"/>
                </a:ext>
              </a:extLst>
            </p:cNvPr>
            <p:cNvSpPr/>
            <p:nvPr/>
          </p:nvSpPr>
          <p:spPr>
            <a:xfrm>
              <a:off x="1442127" y="4195578"/>
              <a:ext cx="1827030" cy="645308"/>
            </a:xfrm>
            <a:prstGeom prst="ellipse">
              <a:avLst/>
            </a:prstGeom>
            <a:gradFill>
              <a:gsLst>
                <a:gs pos="15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 w="6350"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9FEE525B-5571-4EC9-996D-DA312EAE9246}"/>
              </a:ext>
            </a:extLst>
          </p:cNvPr>
          <p:cNvCxnSpPr>
            <a:cxnSpLocks/>
          </p:cNvCxnSpPr>
          <p:nvPr/>
        </p:nvCxnSpPr>
        <p:spPr>
          <a:xfrm>
            <a:off x="3743989" y="2024387"/>
            <a:ext cx="0" cy="180000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60000"/>
                    <a:lumOff val="40000"/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  <a:gs pos="35000">
                  <a:schemeClr val="accent1">
                    <a:alpha val="11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CA50B223-6984-4F59-8C32-53685C61206D}"/>
              </a:ext>
            </a:extLst>
          </p:cNvPr>
          <p:cNvCxnSpPr/>
          <p:nvPr/>
        </p:nvCxnSpPr>
        <p:spPr>
          <a:xfrm>
            <a:off x="984315" y="3776720"/>
            <a:ext cx="0" cy="14400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0"/>
                  </a:schemeClr>
                </a:gs>
                <a:gs pos="35000">
                  <a:schemeClr val="accent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椭圆 76">
            <a:extLst>
              <a:ext uri="{FF2B5EF4-FFF2-40B4-BE49-F238E27FC236}">
                <a16:creationId xmlns:a16="http://schemas.microsoft.com/office/drawing/2014/main" id="{0CB2C0FA-4304-4290-BAE5-AE68DF7AD6C5}"/>
              </a:ext>
            </a:extLst>
          </p:cNvPr>
          <p:cNvSpPr/>
          <p:nvPr/>
        </p:nvSpPr>
        <p:spPr>
          <a:xfrm>
            <a:off x="3487522" y="3217743"/>
            <a:ext cx="1106313" cy="1106312"/>
          </a:xfrm>
          <a:prstGeom prst="ellipse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181F4801-FE18-4270-9003-53646B59A6A3}"/>
              </a:ext>
            </a:extLst>
          </p:cNvPr>
          <p:cNvGrpSpPr/>
          <p:nvPr/>
        </p:nvGrpSpPr>
        <p:grpSpPr>
          <a:xfrm>
            <a:off x="3085191" y="4187837"/>
            <a:ext cx="1910974" cy="1013998"/>
            <a:chOff x="3085191" y="4187837"/>
            <a:chExt cx="1910974" cy="1013998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B721E5A2-EE09-4356-A7DC-20DAAEBE9223}"/>
                </a:ext>
              </a:extLst>
            </p:cNvPr>
            <p:cNvSpPr/>
            <p:nvPr/>
          </p:nvSpPr>
          <p:spPr>
            <a:xfrm>
              <a:off x="3410024" y="4552967"/>
              <a:ext cx="1261309" cy="445495"/>
            </a:xfrm>
            <a:prstGeom prst="ellipse">
              <a:avLst/>
            </a:prstGeom>
            <a:noFill/>
            <a:ln w="127000">
              <a:gradFill>
                <a:gsLst>
                  <a:gs pos="50000">
                    <a:schemeClr val="accent2">
                      <a:alpha val="0"/>
                    </a:schemeClr>
                  </a:gs>
                  <a:gs pos="100000">
                    <a:schemeClr val="accent2">
                      <a:alpha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16DC6596-60F4-49FF-9804-7CA6BEAF910A}"/>
                </a:ext>
              </a:extLst>
            </p:cNvPr>
            <p:cNvSpPr/>
            <p:nvPr/>
          </p:nvSpPr>
          <p:spPr>
            <a:xfrm>
              <a:off x="3085191" y="4187837"/>
              <a:ext cx="1910974" cy="674958"/>
            </a:xfrm>
            <a:prstGeom prst="ellipse">
              <a:avLst/>
            </a:prstGeom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5400000" scaled="1"/>
            </a:gradFill>
            <a:ln w="19050">
              <a:gradFill>
                <a:gsLst>
                  <a:gs pos="15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7AAA918D-4884-497E-BB99-D6307FCEC257}"/>
                </a:ext>
              </a:extLst>
            </p:cNvPr>
            <p:cNvSpPr/>
            <p:nvPr/>
          </p:nvSpPr>
          <p:spPr>
            <a:xfrm>
              <a:off x="3212534" y="4537012"/>
              <a:ext cx="1656289" cy="585002"/>
            </a:xfrm>
            <a:prstGeom prst="ellipse">
              <a:avLst/>
            </a:prstGeom>
            <a:noFill/>
            <a:ln w="12700" cap="rnd">
              <a:gradFill>
                <a:gsLst>
                  <a:gs pos="18000">
                    <a:schemeClr val="accent2">
                      <a:alpha val="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5400000" scaled="1"/>
              </a:gradFill>
              <a:prstDash val="dash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B5F4ACDE-EAB4-457E-9ED8-E10E091AAE67}"/>
                </a:ext>
              </a:extLst>
            </p:cNvPr>
            <p:cNvSpPr/>
            <p:nvPr/>
          </p:nvSpPr>
          <p:spPr>
            <a:xfrm>
              <a:off x="3109830" y="4544283"/>
              <a:ext cx="1861696" cy="657552"/>
            </a:xfrm>
            <a:prstGeom prst="ellipse">
              <a:avLst/>
            </a:prstGeom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5400000" scaled="1"/>
            </a:gradFill>
            <a:ln w="6350">
              <a:gradFill>
                <a:gsLst>
                  <a:gs pos="15000">
                    <a:schemeClr val="accent2"/>
                  </a:gs>
                  <a:gs pos="100000">
                    <a:schemeClr val="accent2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61DE58D7-FF18-441E-BA7A-312AFD0A9F14}"/>
              </a:ext>
            </a:extLst>
          </p:cNvPr>
          <p:cNvGrpSpPr/>
          <p:nvPr/>
        </p:nvGrpSpPr>
        <p:grpSpPr>
          <a:xfrm>
            <a:off x="5151503" y="1643903"/>
            <a:ext cx="1910974" cy="1984092"/>
            <a:chOff x="1213463" y="2757916"/>
            <a:chExt cx="1875390" cy="1947148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8DD4AFBC-91A7-4510-8862-E4CDF03E57BC}"/>
                </a:ext>
              </a:extLst>
            </p:cNvPr>
            <p:cNvSpPr/>
            <p:nvPr/>
          </p:nvSpPr>
          <p:spPr>
            <a:xfrm>
              <a:off x="1608302" y="2757916"/>
              <a:ext cx="1085712" cy="1085712"/>
            </a:xfrm>
            <a:prstGeom prst="ellipse">
              <a:avLst/>
            </a:prstGeom>
            <a:gradFill flip="none" rotWithShape="1">
              <a:gsLst>
                <a:gs pos="57000">
                  <a:schemeClr val="accent1">
                    <a:alpha val="0"/>
                  </a:schemeClr>
                </a:gs>
                <a:gs pos="24000">
                  <a:schemeClr val="accent1">
                    <a:alpha val="32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  <a:gs pos="85000">
                  <a:schemeClr val="accent1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4058EFB9-C383-42B2-9723-1F2580BA026A}"/>
                </a:ext>
              </a:extLst>
            </p:cNvPr>
            <p:cNvGrpSpPr/>
            <p:nvPr/>
          </p:nvGrpSpPr>
          <p:grpSpPr>
            <a:xfrm>
              <a:off x="1213463" y="3709947"/>
              <a:ext cx="1875390" cy="995117"/>
              <a:chOff x="1417947" y="3845769"/>
              <a:chExt cx="1875390" cy="995117"/>
            </a:xfrm>
          </p:grpSpPr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F2A4A06D-1FE0-457F-8D0F-9D9A1B1A7170}"/>
                  </a:ext>
                </a:extLst>
              </p:cNvPr>
              <p:cNvSpPr/>
              <p:nvPr/>
            </p:nvSpPr>
            <p:spPr>
              <a:xfrm>
                <a:off x="1736731" y="4204100"/>
                <a:ext cx="1237822" cy="437200"/>
              </a:xfrm>
              <a:prstGeom prst="ellipse">
                <a:avLst/>
              </a:prstGeom>
              <a:noFill/>
              <a:ln w="127000">
                <a:gradFill>
                  <a:gsLst>
                    <a:gs pos="5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6F0883AD-91CC-4F86-A78E-3CDBB5003B8D}"/>
                  </a:ext>
                </a:extLst>
              </p:cNvPr>
              <p:cNvSpPr/>
              <p:nvPr/>
            </p:nvSpPr>
            <p:spPr>
              <a:xfrm>
                <a:off x="1417947" y="3845769"/>
                <a:ext cx="1875390" cy="662390"/>
              </a:xfrm>
              <a:prstGeom prst="ellipse">
                <a:avLst/>
              </a:prstGeom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>
                      <a:alpha val="20000"/>
                    </a:schemeClr>
                  </a:gs>
                </a:gsLst>
                <a:lin ang="5400000" scaled="1"/>
              </a:gradFill>
              <a:ln w="19050">
                <a:gradFill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6E1FDC4E-3C3F-42FA-9FB7-5B9F68B8BEDB}"/>
                  </a:ext>
                </a:extLst>
              </p:cNvPr>
              <p:cNvSpPr/>
              <p:nvPr/>
            </p:nvSpPr>
            <p:spPr>
              <a:xfrm>
                <a:off x="1542919" y="4188442"/>
                <a:ext cx="1625447" cy="574109"/>
              </a:xfrm>
              <a:prstGeom prst="ellipse">
                <a:avLst/>
              </a:prstGeom>
              <a:noFill/>
              <a:ln w="12700" cap="rnd">
                <a:gradFill>
                  <a:gsLst>
                    <a:gs pos="18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  <a:prstDash val="dash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B0DC1A20-9F3D-4BD3-9F8F-380141BDA354}"/>
                  </a:ext>
                </a:extLst>
              </p:cNvPr>
              <p:cNvSpPr/>
              <p:nvPr/>
            </p:nvSpPr>
            <p:spPr>
              <a:xfrm>
                <a:off x="1442127" y="4195578"/>
                <a:ext cx="1827030" cy="645308"/>
              </a:xfrm>
              <a:prstGeom prst="ellipse">
                <a:avLst/>
              </a:prstGeom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>
                      <a:alpha val="20000"/>
                    </a:schemeClr>
                  </a:gs>
                </a:gsLst>
                <a:lin ang="5400000" scaled="1"/>
              </a:gradFill>
              <a:ln w="6350">
                <a:gradFill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B86B00CA-069A-4A84-A9FE-F8CBDB4DEA86}"/>
              </a:ext>
            </a:extLst>
          </p:cNvPr>
          <p:cNvGrpSpPr/>
          <p:nvPr/>
        </p:nvGrpSpPr>
        <p:grpSpPr>
          <a:xfrm>
            <a:off x="9426684" y="1643903"/>
            <a:ext cx="1910974" cy="1984092"/>
            <a:chOff x="1213463" y="2757916"/>
            <a:chExt cx="1875390" cy="194714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02F7DAEF-D021-4241-8E1D-21C807B15533}"/>
                </a:ext>
              </a:extLst>
            </p:cNvPr>
            <p:cNvSpPr/>
            <p:nvPr/>
          </p:nvSpPr>
          <p:spPr>
            <a:xfrm>
              <a:off x="1608302" y="2757916"/>
              <a:ext cx="1085712" cy="1085712"/>
            </a:xfrm>
            <a:prstGeom prst="ellipse">
              <a:avLst/>
            </a:prstGeom>
            <a:gradFill flip="none" rotWithShape="1">
              <a:gsLst>
                <a:gs pos="57000">
                  <a:schemeClr val="accent1">
                    <a:alpha val="0"/>
                  </a:schemeClr>
                </a:gs>
                <a:gs pos="24000">
                  <a:schemeClr val="accent1">
                    <a:alpha val="32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  <a:gs pos="85000">
                  <a:schemeClr val="accent1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3C80FE09-F260-4A42-B966-A62A57B56E43}"/>
                </a:ext>
              </a:extLst>
            </p:cNvPr>
            <p:cNvGrpSpPr/>
            <p:nvPr/>
          </p:nvGrpSpPr>
          <p:grpSpPr>
            <a:xfrm>
              <a:off x="1213463" y="3709947"/>
              <a:ext cx="1875390" cy="995117"/>
              <a:chOff x="1417947" y="3845769"/>
              <a:chExt cx="1875390" cy="995117"/>
            </a:xfrm>
          </p:grpSpPr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0EE05664-2263-444E-A5A6-4B6206B19101}"/>
                  </a:ext>
                </a:extLst>
              </p:cNvPr>
              <p:cNvSpPr/>
              <p:nvPr/>
            </p:nvSpPr>
            <p:spPr>
              <a:xfrm>
                <a:off x="1736731" y="4204100"/>
                <a:ext cx="1237822" cy="437200"/>
              </a:xfrm>
              <a:prstGeom prst="ellipse">
                <a:avLst/>
              </a:prstGeom>
              <a:noFill/>
              <a:ln w="127000">
                <a:gradFill>
                  <a:gsLst>
                    <a:gs pos="5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E0E2BF1F-C5C5-40E2-B84D-CEC901C94781}"/>
                  </a:ext>
                </a:extLst>
              </p:cNvPr>
              <p:cNvSpPr/>
              <p:nvPr/>
            </p:nvSpPr>
            <p:spPr>
              <a:xfrm>
                <a:off x="1417947" y="3845769"/>
                <a:ext cx="1875390" cy="662390"/>
              </a:xfrm>
              <a:prstGeom prst="ellipse">
                <a:avLst/>
              </a:prstGeom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>
                      <a:alpha val="20000"/>
                    </a:schemeClr>
                  </a:gs>
                </a:gsLst>
                <a:lin ang="5400000" scaled="1"/>
              </a:gradFill>
              <a:ln w="19050">
                <a:gradFill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EE0557FF-AC61-4E32-B59A-56F319740FEA}"/>
                  </a:ext>
                </a:extLst>
              </p:cNvPr>
              <p:cNvSpPr/>
              <p:nvPr/>
            </p:nvSpPr>
            <p:spPr>
              <a:xfrm>
                <a:off x="1542919" y="4188442"/>
                <a:ext cx="1625447" cy="574109"/>
              </a:xfrm>
              <a:prstGeom prst="ellipse">
                <a:avLst/>
              </a:prstGeom>
              <a:noFill/>
              <a:ln w="12700" cap="rnd">
                <a:gradFill>
                  <a:gsLst>
                    <a:gs pos="18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  <a:prstDash val="dash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31C85B34-7857-44BC-B39E-08D3A6C04FCA}"/>
                  </a:ext>
                </a:extLst>
              </p:cNvPr>
              <p:cNvSpPr/>
              <p:nvPr/>
            </p:nvSpPr>
            <p:spPr>
              <a:xfrm>
                <a:off x="1442127" y="4195578"/>
                <a:ext cx="1827030" cy="645308"/>
              </a:xfrm>
              <a:prstGeom prst="ellipse">
                <a:avLst/>
              </a:prstGeom>
              <a:gradFill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>
                      <a:alpha val="20000"/>
                    </a:schemeClr>
                  </a:gs>
                </a:gsLst>
                <a:lin ang="5400000" scaled="1"/>
              </a:gradFill>
              <a:ln w="6350">
                <a:gradFill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</p:grpSp>
      <p:sp>
        <p:nvSpPr>
          <p:cNvPr id="98" name="椭圆 97">
            <a:extLst>
              <a:ext uri="{FF2B5EF4-FFF2-40B4-BE49-F238E27FC236}">
                <a16:creationId xmlns:a16="http://schemas.microsoft.com/office/drawing/2014/main" id="{73DD5C0A-04D6-4DF4-9781-B82954E379CA}"/>
              </a:ext>
            </a:extLst>
          </p:cNvPr>
          <p:cNvSpPr/>
          <p:nvPr/>
        </p:nvSpPr>
        <p:spPr>
          <a:xfrm>
            <a:off x="7542873" y="3217743"/>
            <a:ext cx="1106313" cy="1106312"/>
          </a:xfrm>
          <a:prstGeom prst="ellipse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FDA51A45-AD87-484D-8397-01E646F75A2D}"/>
              </a:ext>
            </a:extLst>
          </p:cNvPr>
          <p:cNvSpPr txBox="1"/>
          <p:nvPr/>
        </p:nvSpPr>
        <p:spPr>
          <a:xfrm>
            <a:off x="1273228" y="3978176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  <a:sym typeface="Arial" panose="020B0604020202020204"/>
              </a:rPr>
              <a:t>调查法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A74407AD-DCF1-46F7-9BF2-46D4039CA1DA}"/>
              </a:ext>
            </a:extLst>
          </p:cNvPr>
          <p:cNvSpPr txBox="1"/>
          <p:nvPr/>
        </p:nvSpPr>
        <p:spPr>
          <a:xfrm>
            <a:off x="3594116" y="5635614"/>
            <a:ext cx="1077219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  <a:sym typeface="Arial" panose="020B0604020202020204"/>
              </a:rPr>
              <a:t>观察法</a:t>
            </a:r>
            <a:endParaRPr lang="zh-CN" altLang="en-US" sz="2400" dirty="0">
              <a:gradFill flip="none" rotWithShape="1">
                <a:gsLst>
                  <a:gs pos="0">
                    <a:prstClr val="white"/>
                  </a:gs>
                  <a:gs pos="99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atin typeface="+mj-ea"/>
              <a:ea typeface="+mj-ea"/>
              <a:sym typeface="Arial" panose="020B0604020202020204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BC9A8652-E6E4-4237-A4FA-B5031A3F69F7}"/>
              </a:ext>
            </a:extLst>
          </p:cNvPr>
          <p:cNvSpPr txBox="1"/>
          <p:nvPr/>
        </p:nvSpPr>
        <p:spPr>
          <a:xfrm>
            <a:off x="7649469" y="5635614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2800" dirty="0">
                <a:sym typeface="Arial" panose="020B0604020202020204"/>
              </a:rPr>
              <a:t>实证法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2C53C311-7D50-40A8-8D1E-FADF61F94496}"/>
              </a:ext>
            </a:extLst>
          </p:cNvPr>
          <p:cNvSpPr txBox="1"/>
          <p:nvPr/>
        </p:nvSpPr>
        <p:spPr>
          <a:xfrm>
            <a:off x="5594633" y="3978176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  <a:sym typeface="Arial" panose="020B0604020202020204"/>
              </a:rPr>
              <a:t>综合法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F8F037C6-0E2B-4FB3-B7E1-DE3E2776C020}"/>
              </a:ext>
            </a:extLst>
          </p:cNvPr>
          <p:cNvSpPr txBox="1"/>
          <p:nvPr/>
        </p:nvSpPr>
        <p:spPr>
          <a:xfrm>
            <a:off x="9514908" y="3978176"/>
            <a:ext cx="1795363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  <a:sym typeface="Arial" panose="020B0604020202020204"/>
              </a:rPr>
              <a:t>学科分化法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B02BA442-D0F6-4020-892E-8E7DD92D2922}"/>
              </a:ext>
            </a:extLst>
          </p:cNvPr>
          <p:cNvSpPr/>
          <p:nvPr/>
        </p:nvSpPr>
        <p:spPr>
          <a:xfrm flipH="1">
            <a:off x="11048747" y="4537012"/>
            <a:ext cx="261524" cy="1376566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4EAC7F77-1ABC-4868-B12E-B8CB1EC9C264}"/>
              </a:ext>
            </a:extLst>
          </p:cNvPr>
          <p:cNvCxnSpPr>
            <a:cxnSpLocks/>
          </p:cNvCxnSpPr>
          <p:nvPr/>
        </p:nvCxnSpPr>
        <p:spPr>
          <a:xfrm>
            <a:off x="6096000" y="4720555"/>
            <a:ext cx="0" cy="1435208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0"/>
                  </a:schemeClr>
                </a:gs>
                <a:gs pos="35000">
                  <a:schemeClr val="accent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58412EAF-5A2E-48DD-AC29-73E983764549}"/>
              </a:ext>
            </a:extLst>
          </p:cNvPr>
          <p:cNvCxnSpPr>
            <a:cxnSpLocks/>
          </p:cNvCxnSpPr>
          <p:nvPr/>
        </p:nvCxnSpPr>
        <p:spPr>
          <a:xfrm>
            <a:off x="8726684" y="1523172"/>
            <a:ext cx="0" cy="1440000"/>
          </a:xfrm>
          <a:prstGeom prst="line">
            <a:avLst/>
          </a:prstGeom>
          <a:ln w="15875">
            <a:gradFill>
              <a:gsLst>
                <a:gs pos="0">
                  <a:schemeClr val="accent1">
                    <a:lumMod val="60000"/>
                    <a:lumOff val="40000"/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  <a:gs pos="35000">
                  <a:schemeClr val="accent1">
                    <a:alpha val="11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矩形 127">
            <a:extLst>
              <a:ext uri="{FF2B5EF4-FFF2-40B4-BE49-F238E27FC236}">
                <a16:creationId xmlns:a16="http://schemas.microsoft.com/office/drawing/2014/main" id="{029A0204-2A7D-4380-BCEB-667F0AEE8467}"/>
              </a:ext>
            </a:extLst>
          </p:cNvPr>
          <p:cNvSpPr/>
          <p:nvPr/>
        </p:nvSpPr>
        <p:spPr>
          <a:xfrm flipH="1">
            <a:off x="2493278" y="4552967"/>
            <a:ext cx="157019" cy="1376566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B87011E5-FB88-4F79-9AD5-091D7710CAA4}"/>
              </a:ext>
            </a:extLst>
          </p:cNvPr>
          <p:cNvGrpSpPr/>
          <p:nvPr/>
        </p:nvGrpSpPr>
        <p:grpSpPr>
          <a:xfrm>
            <a:off x="1595166" y="1956705"/>
            <a:ext cx="433341" cy="422721"/>
            <a:chOff x="5514832" y="297039"/>
            <a:chExt cx="433341" cy="422721"/>
          </a:xfrm>
        </p:grpSpPr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7852D363-02D7-4579-981F-9F5A9449139B}"/>
                </a:ext>
              </a:extLst>
            </p:cNvPr>
            <p:cNvSpPr/>
            <p:nvPr/>
          </p:nvSpPr>
          <p:spPr>
            <a:xfrm>
              <a:off x="5514832" y="297039"/>
              <a:ext cx="433341" cy="422721"/>
            </a:xfrm>
            <a:custGeom>
              <a:avLst/>
              <a:gdLst>
                <a:gd name="connsiteX0" fmla="*/ 186512 w 223154"/>
                <a:gd name="connsiteY0" fmla="*/ 3083 h 217685"/>
                <a:gd name="connsiteX1" fmla="*/ 101308 w 223154"/>
                <a:gd name="connsiteY1" fmla="*/ 3083 h 217685"/>
                <a:gd name="connsiteX2" fmla="*/ 70293 w 223154"/>
                <a:gd name="connsiteY2" fmla="*/ 22729 h 217685"/>
                <a:gd name="connsiteX3" fmla="*/ 37262 w 223154"/>
                <a:gd name="connsiteY3" fmla="*/ -83 h 217685"/>
                <a:gd name="connsiteX4" fmla="*/ -86 w 223154"/>
                <a:gd name="connsiteY4" fmla="*/ 42375 h 217685"/>
                <a:gd name="connsiteX5" fmla="*/ -86 w 223154"/>
                <a:gd name="connsiteY5" fmla="*/ 174138 h 217685"/>
                <a:gd name="connsiteX6" fmla="*/ 37262 w 223154"/>
                <a:gd name="connsiteY6" fmla="*/ 216667 h 217685"/>
                <a:gd name="connsiteX7" fmla="*/ 69141 w 223154"/>
                <a:gd name="connsiteY7" fmla="*/ 196014 h 217685"/>
                <a:gd name="connsiteX8" fmla="*/ 101308 w 223154"/>
                <a:gd name="connsiteY8" fmla="*/ 217603 h 217685"/>
                <a:gd name="connsiteX9" fmla="*/ 186512 w 223154"/>
                <a:gd name="connsiteY9" fmla="*/ 217603 h 217685"/>
                <a:gd name="connsiteX10" fmla="*/ 223068 w 223154"/>
                <a:gd name="connsiteY10" fmla="*/ 176368 h 217685"/>
                <a:gd name="connsiteX11" fmla="*/ 223068 w 223154"/>
                <a:gd name="connsiteY11" fmla="*/ 44246 h 217685"/>
                <a:gd name="connsiteX12" fmla="*/ 186512 w 223154"/>
                <a:gd name="connsiteY12" fmla="*/ 3083 h 217685"/>
                <a:gd name="connsiteX13" fmla="*/ 64608 w 223154"/>
                <a:gd name="connsiteY13" fmla="*/ 174138 h 217685"/>
                <a:gd name="connsiteX14" fmla="*/ 37262 w 223154"/>
                <a:gd name="connsiteY14" fmla="*/ 206664 h 217685"/>
                <a:gd name="connsiteX15" fmla="*/ 9916 w 223154"/>
                <a:gd name="connsiteY15" fmla="*/ 174138 h 217685"/>
                <a:gd name="connsiteX16" fmla="*/ 9916 w 223154"/>
                <a:gd name="connsiteY16" fmla="*/ 42375 h 217685"/>
                <a:gd name="connsiteX17" fmla="*/ 37262 w 223154"/>
                <a:gd name="connsiteY17" fmla="*/ 9848 h 217685"/>
                <a:gd name="connsiteX18" fmla="*/ 64608 w 223154"/>
                <a:gd name="connsiteY18" fmla="*/ 42375 h 217685"/>
                <a:gd name="connsiteX19" fmla="*/ 213066 w 223154"/>
                <a:gd name="connsiteY19" fmla="*/ 176512 h 217685"/>
                <a:gd name="connsiteX20" fmla="*/ 186512 w 223154"/>
                <a:gd name="connsiteY20" fmla="*/ 207744 h 217685"/>
                <a:gd name="connsiteX21" fmla="*/ 101308 w 223154"/>
                <a:gd name="connsiteY21" fmla="*/ 207744 h 217685"/>
                <a:gd name="connsiteX22" fmla="*/ 74754 w 223154"/>
                <a:gd name="connsiteY22" fmla="*/ 176512 h 217685"/>
                <a:gd name="connsiteX23" fmla="*/ 74754 w 223154"/>
                <a:gd name="connsiteY23" fmla="*/ 44246 h 217685"/>
                <a:gd name="connsiteX24" fmla="*/ 101308 w 223154"/>
                <a:gd name="connsiteY24" fmla="*/ 13014 h 217685"/>
                <a:gd name="connsiteX25" fmla="*/ 186512 w 223154"/>
                <a:gd name="connsiteY25" fmla="*/ 13014 h 217685"/>
                <a:gd name="connsiteX26" fmla="*/ 213066 w 223154"/>
                <a:gd name="connsiteY26" fmla="*/ 44246 h 21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3154" h="217685">
                  <a:moveTo>
                    <a:pt x="186512" y="3083"/>
                  </a:moveTo>
                  <a:lnTo>
                    <a:pt x="101308" y="3083"/>
                  </a:lnTo>
                  <a:cubicBezTo>
                    <a:pt x="88154" y="3465"/>
                    <a:pt x="76258" y="10999"/>
                    <a:pt x="70293" y="22729"/>
                  </a:cubicBezTo>
                  <a:cubicBezTo>
                    <a:pt x="64694" y="9315"/>
                    <a:pt x="51791" y="399"/>
                    <a:pt x="37262" y="-83"/>
                  </a:cubicBezTo>
                  <a:cubicBezTo>
                    <a:pt x="16681" y="-83"/>
                    <a:pt x="-86" y="18987"/>
                    <a:pt x="-86" y="42375"/>
                  </a:cubicBezTo>
                  <a:lnTo>
                    <a:pt x="-86" y="174138"/>
                  </a:lnTo>
                  <a:cubicBezTo>
                    <a:pt x="-86" y="197597"/>
                    <a:pt x="16681" y="216667"/>
                    <a:pt x="37262" y="216667"/>
                  </a:cubicBezTo>
                  <a:cubicBezTo>
                    <a:pt x="50906" y="216264"/>
                    <a:pt x="63190" y="208298"/>
                    <a:pt x="69141" y="196014"/>
                  </a:cubicBezTo>
                  <a:cubicBezTo>
                    <a:pt x="74747" y="208859"/>
                    <a:pt x="87297" y="217286"/>
                    <a:pt x="101308" y="217603"/>
                  </a:cubicBezTo>
                  <a:lnTo>
                    <a:pt x="186512" y="217603"/>
                  </a:lnTo>
                  <a:cubicBezTo>
                    <a:pt x="206661" y="217603"/>
                    <a:pt x="223068" y="199108"/>
                    <a:pt x="223068" y="176368"/>
                  </a:cubicBezTo>
                  <a:lnTo>
                    <a:pt x="223068" y="44246"/>
                  </a:lnTo>
                  <a:cubicBezTo>
                    <a:pt x="223068" y="21578"/>
                    <a:pt x="206661" y="3083"/>
                    <a:pt x="186512" y="3083"/>
                  </a:cubicBezTo>
                  <a:close/>
                  <a:moveTo>
                    <a:pt x="64608" y="174138"/>
                  </a:moveTo>
                  <a:cubicBezTo>
                    <a:pt x="64608" y="192056"/>
                    <a:pt x="52302" y="206664"/>
                    <a:pt x="37262" y="206664"/>
                  </a:cubicBezTo>
                  <a:cubicBezTo>
                    <a:pt x="22222" y="206664"/>
                    <a:pt x="9916" y="192272"/>
                    <a:pt x="9916" y="174138"/>
                  </a:cubicBezTo>
                  <a:lnTo>
                    <a:pt x="9916" y="42375"/>
                  </a:lnTo>
                  <a:cubicBezTo>
                    <a:pt x="9916" y="24456"/>
                    <a:pt x="22150" y="9848"/>
                    <a:pt x="37262" y="9848"/>
                  </a:cubicBezTo>
                  <a:cubicBezTo>
                    <a:pt x="52374" y="9848"/>
                    <a:pt x="64608" y="24240"/>
                    <a:pt x="64608" y="42375"/>
                  </a:cubicBezTo>
                  <a:close/>
                  <a:moveTo>
                    <a:pt x="213066" y="176512"/>
                  </a:moveTo>
                  <a:cubicBezTo>
                    <a:pt x="213066" y="193711"/>
                    <a:pt x="201120" y="207744"/>
                    <a:pt x="186512" y="207744"/>
                  </a:cubicBezTo>
                  <a:lnTo>
                    <a:pt x="101308" y="207744"/>
                  </a:lnTo>
                  <a:cubicBezTo>
                    <a:pt x="86916" y="207744"/>
                    <a:pt x="74754" y="193711"/>
                    <a:pt x="74754" y="176512"/>
                  </a:cubicBezTo>
                  <a:lnTo>
                    <a:pt x="74754" y="44246"/>
                  </a:lnTo>
                  <a:cubicBezTo>
                    <a:pt x="74754" y="27047"/>
                    <a:pt x="86700" y="13014"/>
                    <a:pt x="101308" y="13014"/>
                  </a:cubicBezTo>
                  <a:lnTo>
                    <a:pt x="186512" y="13014"/>
                  </a:lnTo>
                  <a:cubicBezTo>
                    <a:pt x="200904" y="13014"/>
                    <a:pt x="213066" y="27407"/>
                    <a:pt x="213066" y="44246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DD7C4DE1-63CB-4CAE-B95B-E5B130102C57}"/>
                </a:ext>
              </a:extLst>
            </p:cNvPr>
            <p:cNvSpPr/>
            <p:nvPr/>
          </p:nvSpPr>
          <p:spPr>
            <a:xfrm>
              <a:off x="5692692" y="367050"/>
              <a:ext cx="203530" cy="61067"/>
            </a:xfrm>
            <a:custGeom>
              <a:avLst/>
              <a:gdLst>
                <a:gd name="connsiteX0" fmla="*/ 10365 w 104810"/>
                <a:gd name="connsiteY0" fmla="*/ 31365 h 31447"/>
                <a:gd name="connsiteX1" fmla="*/ 94273 w 104810"/>
                <a:gd name="connsiteY1" fmla="*/ 31365 h 31447"/>
                <a:gd name="connsiteX2" fmla="*/ 104707 w 104810"/>
                <a:gd name="connsiteY2" fmla="*/ 19635 h 31447"/>
                <a:gd name="connsiteX3" fmla="*/ 104707 w 104810"/>
                <a:gd name="connsiteY3" fmla="*/ 11719 h 31447"/>
                <a:gd name="connsiteX4" fmla="*/ 94273 w 104810"/>
                <a:gd name="connsiteY4" fmla="*/ -83 h 31447"/>
                <a:gd name="connsiteX5" fmla="*/ 10365 w 104810"/>
                <a:gd name="connsiteY5" fmla="*/ -83 h 31447"/>
                <a:gd name="connsiteX6" fmla="*/ -70 w 104810"/>
                <a:gd name="connsiteY6" fmla="*/ 11719 h 31447"/>
                <a:gd name="connsiteX7" fmla="*/ -70 w 104810"/>
                <a:gd name="connsiteY7" fmla="*/ 19635 h 31447"/>
                <a:gd name="connsiteX8" fmla="*/ 10365 w 104810"/>
                <a:gd name="connsiteY8" fmla="*/ 31365 h 31447"/>
                <a:gd name="connsiteX9" fmla="*/ 4608 w 104810"/>
                <a:gd name="connsiteY9" fmla="*/ 11719 h 31447"/>
                <a:gd name="connsiteX10" fmla="*/ 10365 w 104810"/>
                <a:gd name="connsiteY10" fmla="*/ 4523 h 31447"/>
                <a:gd name="connsiteX11" fmla="*/ 94273 w 104810"/>
                <a:gd name="connsiteY11" fmla="*/ 4523 h 31447"/>
                <a:gd name="connsiteX12" fmla="*/ 100030 w 104810"/>
                <a:gd name="connsiteY12" fmla="*/ 11719 h 31447"/>
                <a:gd name="connsiteX13" fmla="*/ 100030 w 104810"/>
                <a:gd name="connsiteY13" fmla="*/ 19635 h 31447"/>
                <a:gd name="connsiteX14" fmla="*/ 94273 w 104810"/>
                <a:gd name="connsiteY14" fmla="*/ 26831 h 31447"/>
                <a:gd name="connsiteX15" fmla="*/ 10365 w 104810"/>
                <a:gd name="connsiteY15" fmla="*/ 26831 h 31447"/>
                <a:gd name="connsiteX16" fmla="*/ 4608 w 104810"/>
                <a:gd name="connsiteY16" fmla="*/ 19635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10" h="31447">
                  <a:moveTo>
                    <a:pt x="10365" y="31365"/>
                  </a:moveTo>
                  <a:lnTo>
                    <a:pt x="94273" y="31365"/>
                  </a:lnTo>
                  <a:cubicBezTo>
                    <a:pt x="100382" y="30976"/>
                    <a:pt x="105038" y="25744"/>
                    <a:pt x="104707" y="19635"/>
                  </a:cubicBezTo>
                  <a:lnTo>
                    <a:pt x="104707" y="11719"/>
                  </a:lnTo>
                  <a:cubicBezTo>
                    <a:pt x="105038" y="5595"/>
                    <a:pt x="100390" y="342"/>
                    <a:pt x="94273" y="-83"/>
                  </a:cubicBezTo>
                  <a:lnTo>
                    <a:pt x="10365" y="-83"/>
                  </a:lnTo>
                  <a:cubicBezTo>
                    <a:pt x="4248" y="342"/>
                    <a:pt x="-401" y="5595"/>
                    <a:pt x="-70" y="11719"/>
                  </a:cubicBezTo>
                  <a:lnTo>
                    <a:pt x="-70" y="19635"/>
                  </a:lnTo>
                  <a:cubicBezTo>
                    <a:pt x="-401" y="25744"/>
                    <a:pt x="4255" y="30976"/>
                    <a:pt x="10365" y="31365"/>
                  </a:cubicBezTo>
                  <a:close/>
                  <a:moveTo>
                    <a:pt x="4608" y="11719"/>
                  </a:moveTo>
                  <a:cubicBezTo>
                    <a:pt x="4227" y="8150"/>
                    <a:pt x="6796" y="4940"/>
                    <a:pt x="10365" y="4523"/>
                  </a:cubicBezTo>
                  <a:lnTo>
                    <a:pt x="94273" y="4523"/>
                  </a:lnTo>
                  <a:cubicBezTo>
                    <a:pt x="97842" y="4940"/>
                    <a:pt x="100411" y="8150"/>
                    <a:pt x="100030" y="11719"/>
                  </a:cubicBezTo>
                  <a:lnTo>
                    <a:pt x="100030" y="19635"/>
                  </a:lnTo>
                  <a:cubicBezTo>
                    <a:pt x="100368" y="23197"/>
                    <a:pt x="97821" y="26377"/>
                    <a:pt x="94273" y="26831"/>
                  </a:cubicBezTo>
                  <a:lnTo>
                    <a:pt x="10365" y="26831"/>
                  </a:lnTo>
                  <a:cubicBezTo>
                    <a:pt x="6817" y="26377"/>
                    <a:pt x="4270" y="23197"/>
                    <a:pt x="4608" y="19635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B387B7ED-A87D-47DA-9A6E-2D50AFBA4B97}"/>
                </a:ext>
              </a:extLst>
            </p:cNvPr>
            <p:cNvSpPr/>
            <p:nvPr/>
          </p:nvSpPr>
          <p:spPr>
            <a:xfrm>
              <a:off x="5693562" y="444036"/>
              <a:ext cx="64281" cy="67230"/>
            </a:xfrm>
            <a:custGeom>
              <a:avLst/>
              <a:gdLst>
                <a:gd name="connsiteX0" fmla="*/ 20855 w 33102"/>
                <a:gd name="connsiteY0" fmla="*/ -76 h 34621"/>
                <a:gd name="connsiteX1" fmla="*/ 11716 w 33102"/>
                <a:gd name="connsiteY1" fmla="*/ -76 h 34621"/>
                <a:gd name="connsiteX2" fmla="*/ -86 w 33102"/>
                <a:gd name="connsiteY2" fmla="*/ 11726 h 34621"/>
                <a:gd name="connsiteX3" fmla="*/ -86 w 33102"/>
                <a:gd name="connsiteY3" fmla="*/ 22736 h 34621"/>
                <a:gd name="connsiteX4" fmla="*/ 11716 w 33102"/>
                <a:gd name="connsiteY4" fmla="*/ 34538 h 34621"/>
                <a:gd name="connsiteX5" fmla="*/ 21215 w 33102"/>
                <a:gd name="connsiteY5" fmla="*/ 34538 h 34621"/>
                <a:gd name="connsiteX6" fmla="*/ 33016 w 33102"/>
                <a:gd name="connsiteY6" fmla="*/ 22736 h 34621"/>
                <a:gd name="connsiteX7" fmla="*/ 33016 w 33102"/>
                <a:gd name="connsiteY7" fmla="*/ 11726 h 34621"/>
                <a:gd name="connsiteX8" fmla="*/ 21222 w 33102"/>
                <a:gd name="connsiteY8" fmla="*/ -83 h 34621"/>
                <a:gd name="connsiteX9" fmla="*/ 20855 w 33102"/>
                <a:gd name="connsiteY9" fmla="*/ -76 h 34621"/>
                <a:gd name="connsiteX10" fmla="*/ 28051 w 33102"/>
                <a:gd name="connsiteY10" fmla="*/ 22736 h 34621"/>
                <a:gd name="connsiteX11" fmla="*/ 20855 w 33102"/>
                <a:gd name="connsiteY11" fmla="*/ 29932 h 34621"/>
                <a:gd name="connsiteX12" fmla="*/ 11716 w 33102"/>
                <a:gd name="connsiteY12" fmla="*/ 29932 h 34621"/>
                <a:gd name="connsiteX13" fmla="*/ 4519 w 33102"/>
                <a:gd name="connsiteY13" fmla="*/ 22736 h 34621"/>
                <a:gd name="connsiteX14" fmla="*/ 4519 w 33102"/>
                <a:gd name="connsiteY14" fmla="*/ 11726 h 34621"/>
                <a:gd name="connsiteX15" fmla="*/ 11716 w 33102"/>
                <a:gd name="connsiteY15" fmla="*/ 4530 h 34621"/>
                <a:gd name="connsiteX16" fmla="*/ 21215 w 33102"/>
                <a:gd name="connsiteY16" fmla="*/ 4530 h 34621"/>
                <a:gd name="connsiteX17" fmla="*/ 28411 w 33102"/>
                <a:gd name="connsiteY17" fmla="*/ 11726 h 3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102" h="34621">
                  <a:moveTo>
                    <a:pt x="20855" y="-76"/>
                  </a:moveTo>
                  <a:lnTo>
                    <a:pt x="11716" y="-76"/>
                  </a:lnTo>
                  <a:cubicBezTo>
                    <a:pt x="5196" y="-76"/>
                    <a:pt x="-86" y="5206"/>
                    <a:pt x="-86" y="11726"/>
                  </a:cubicBezTo>
                  <a:lnTo>
                    <a:pt x="-86" y="22736"/>
                  </a:lnTo>
                  <a:cubicBezTo>
                    <a:pt x="-50" y="29234"/>
                    <a:pt x="5210" y="34502"/>
                    <a:pt x="11716" y="34538"/>
                  </a:cubicBezTo>
                  <a:lnTo>
                    <a:pt x="21215" y="34538"/>
                  </a:lnTo>
                  <a:cubicBezTo>
                    <a:pt x="27713" y="34502"/>
                    <a:pt x="32980" y="29234"/>
                    <a:pt x="33016" y="22736"/>
                  </a:cubicBezTo>
                  <a:lnTo>
                    <a:pt x="33016" y="11726"/>
                  </a:lnTo>
                  <a:cubicBezTo>
                    <a:pt x="33016" y="5206"/>
                    <a:pt x="27741" y="-76"/>
                    <a:pt x="21222" y="-83"/>
                  </a:cubicBezTo>
                  <a:cubicBezTo>
                    <a:pt x="21099" y="-83"/>
                    <a:pt x="20977" y="-83"/>
                    <a:pt x="20855" y="-76"/>
                  </a:cubicBezTo>
                  <a:close/>
                  <a:moveTo>
                    <a:pt x="28051" y="22736"/>
                  </a:moveTo>
                  <a:cubicBezTo>
                    <a:pt x="28051" y="26709"/>
                    <a:pt x="24827" y="29932"/>
                    <a:pt x="20855" y="29932"/>
                  </a:cubicBezTo>
                  <a:lnTo>
                    <a:pt x="11716" y="29932"/>
                  </a:lnTo>
                  <a:cubicBezTo>
                    <a:pt x="7743" y="29932"/>
                    <a:pt x="4519" y="26709"/>
                    <a:pt x="4519" y="22736"/>
                  </a:cubicBezTo>
                  <a:lnTo>
                    <a:pt x="4519" y="11726"/>
                  </a:lnTo>
                  <a:cubicBezTo>
                    <a:pt x="4519" y="7754"/>
                    <a:pt x="7743" y="4530"/>
                    <a:pt x="11716" y="4530"/>
                  </a:cubicBezTo>
                  <a:lnTo>
                    <a:pt x="21215" y="4530"/>
                  </a:lnTo>
                  <a:cubicBezTo>
                    <a:pt x="25187" y="4530"/>
                    <a:pt x="28411" y="7754"/>
                    <a:pt x="28411" y="11726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F5240B01-2669-48C8-B24B-D0D79A29AD29}"/>
                </a:ext>
              </a:extLst>
            </p:cNvPr>
            <p:cNvSpPr/>
            <p:nvPr/>
          </p:nvSpPr>
          <p:spPr>
            <a:xfrm>
              <a:off x="5765390" y="444050"/>
              <a:ext cx="64281" cy="67215"/>
            </a:xfrm>
            <a:custGeom>
              <a:avLst/>
              <a:gdLst>
                <a:gd name="connsiteX0" fmla="*/ 21214 w 33102"/>
                <a:gd name="connsiteY0" fmla="*/ -83 h 34613"/>
                <a:gd name="connsiteX1" fmla="*/ 11716 w 33102"/>
                <a:gd name="connsiteY1" fmla="*/ -83 h 34613"/>
                <a:gd name="connsiteX2" fmla="*/ -86 w 33102"/>
                <a:gd name="connsiteY2" fmla="*/ 11719 h 34613"/>
                <a:gd name="connsiteX3" fmla="*/ -86 w 33102"/>
                <a:gd name="connsiteY3" fmla="*/ 22729 h 34613"/>
                <a:gd name="connsiteX4" fmla="*/ 11716 w 33102"/>
                <a:gd name="connsiteY4" fmla="*/ 34531 h 34613"/>
                <a:gd name="connsiteX5" fmla="*/ 21214 w 33102"/>
                <a:gd name="connsiteY5" fmla="*/ 34531 h 34613"/>
                <a:gd name="connsiteX6" fmla="*/ 33016 w 33102"/>
                <a:gd name="connsiteY6" fmla="*/ 22729 h 34613"/>
                <a:gd name="connsiteX7" fmla="*/ 33016 w 33102"/>
                <a:gd name="connsiteY7" fmla="*/ 11719 h 34613"/>
                <a:gd name="connsiteX8" fmla="*/ 21214 w 33102"/>
                <a:gd name="connsiteY8" fmla="*/ -83 h 34613"/>
                <a:gd name="connsiteX9" fmla="*/ 28411 w 33102"/>
                <a:gd name="connsiteY9" fmla="*/ 22729 h 34613"/>
                <a:gd name="connsiteX10" fmla="*/ 21214 w 33102"/>
                <a:gd name="connsiteY10" fmla="*/ 29925 h 34613"/>
                <a:gd name="connsiteX11" fmla="*/ 11716 w 33102"/>
                <a:gd name="connsiteY11" fmla="*/ 29925 h 34613"/>
                <a:gd name="connsiteX12" fmla="*/ 4519 w 33102"/>
                <a:gd name="connsiteY12" fmla="*/ 22729 h 34613"/>
                <a:gd name="connsiteX13" fmla="*/ 4519 w 33102"/>
                <a:gd name="connsiteY13" fmla="*/ 11719 h 34613"/>
                <a:gd name="connsiteX14" fmla="*/ 11716 w 33102"/>
                <a:gd name="connsiteY14" fmla="*/ 4523 h 34613"/>
                <a:gd name="connsiteX15" fmla="*/ 21214 w 33102"/>
                <a:gd name="connsiteY15" fmla="*/ 4523 h 34613"/>
                <a:gd name="connsiteX16" fmla="*/ 28411 w 33102"/>
                <a:gd name="connsiteY16" fmla="*/ 11719 h 3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02" h="34613">
                  <a:moveTo>
                    <a:pt x="21214" y="-83"/>
                  </a:moveTo>
                  <a:lnTo>
                    <a:pt x="11716" y="-83"/>
                  </a:lnTo>
                  <a:cubicBezTo>
                    <a:pt x="5196" y="-83"/>
                    <a:pt x="-86" y="5199"/>
                    <a:pt x="-86" y="11719"/>
                  </a:cubicBezTo>
                  <a:lnTo>
                    <a:pt x="-86" y="22729"/>
                  </a:lnTo>
                  <a:cubicBezTo>
                    <a:pt x="-50" y="29227"/>
                    <a:pt x="5217" y="34495"/>
                    <a:pt x="11716" y="34531"/>
                  </a:cubicBezTo>
                  <a:lnTo>
                    <a:pt x="21214" y="34531"/>
                  </a:lnTo>
                  <a:cubicBezTo>
                    <a:pt x="27713" y="34495"/>
                    <a:pt x="32980" y="29227"/>
                    <a:pt x="33016" y="22729"/>
                  </a:cubicBezTo>
                  <a:lnTo>
                    <a:pt x="33016" y="11719"/>
                  </a:lnTo>
                  <a:cubicBezTo>
                    <a:pt x="33016" y="5199"/>
                    <a:pt x="27734" y="-83"/>
                    <a:pt x="21214" y="-83"/>
                  </a:cubicBezTo>
                  <a:close/>
                  <a:moveTo>
                    <a:pt x="28411" y="22729"/>
                  </a:moveTo>
                  <a:cubicBezTo>
                    <a:pt x="28411" y="26701"/>
                    <a:pt x="25187" y="29925"/>
                    <a:pt x="21214" y="29925"/>
                  </a:cubicBezTo>
                  <a:lnTo>
                    <a:pt x="11716" y="29925"/>
                  </a:lnTo>
                  <a:cubicBezTo>
                    <a:pt x="7743" y="29925"/>
                    <a:pt x="4519" y="26701"/>
                    <a:pt x="4519" y="22729"/>
                  </a:cubicBezTo>
                  <a:lnTo>
                    <a:pt x="4519" y="11719"/>
                  </a:lnTo>
                  <a:cubicBezTo>
                    <a:pt x="4519" y="7746"/>
                    <a:pt x="7743" y="4523"/>
                    <a:pt x="11716" y="4523"/>
                  </a:cubicBezTo>
                  <a:lnTo>
                    <a:pt x="21214" y="4523"/>
                  </a:lnTo>
                  <a:cubicBezTo>
                    <a:pt x="25187" y="4523"/>
                    <a:pt x="28411" y="7746"/>
                    <a:pt x="28411" y="1171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423C7DB7-D1BB-4B30-97AF-3559D86E6D77}"/>
                </a:ext>
              </a:extLst>
            </p:cNvPr>
            <p:cNvSpPr/>
            <p:nvPr/>
          </p:nvSpPr>
          <p:spPr>
            <a:xfrm>
              <a:off x="5841270" y="444050"/>
              <a:ext cx="64141" cy="67215"/>
            </a:xfrm>
            <a:custGeom>
              <a:avLst/>
              <a:gdLst>
                <a:gd name="connsiteX0" fmla="*/ 21143 w 33030"/>
                <a:gd name="connsiteY0" fmla="*/ -83 h 34613"/>
                <a:gd name="connsiteX1" fmla="*/ 11644 w 33030"/>
                <a:gd name="connsiteY1" fmla="*/ -83 h 34613"/>
                <a:gd name="connsiteX2" fmla="*/ -86 w 33030"/>
                <a:gd name="connsiteY2" fmla="*/ 11647 h 34613"/>
                <a:gd name="connsiteX3" fmla="*/ -86 w 33030"/>
                <a:gd name="connsiteY3" fmla="*/ 11719 h 34613"/>
                <a:gd name="connsiteX4" fmla="*/ -86 w 33030"/>
                <a:gd name="connsiteY4" fmla="*/ 22729 h 34613"/>
                <a:gd name="connsiteX5" fmla="*/ 11644 w 33030"/>
                <a:gd name="connsiteY5" fmla="*/ 34531 h 34613"/>
                <a:gd name="connsiteX6" fmla="*/ 21143 w 33030"/>
                <a:gd name="connsiteY6" fmla="*/ 34531 h 34613"/>
                <a:gd name="connsiteX7" fmla="*/ 32944 w 33030"/>
                <a:gd name="connsiteY7" fmla="*/ 22729 h 34613"/>
                <a:gd name="connsiteX8" fmla="*/ 32944 w 33030"/>
                <a:gd name="connsiteY8" fmla="*/ 11719 h 34613"/>
                <a:gd name="connsiteX9" fmla="*/ 21143 w 33030"/>
                <a:gd name="connsiteY9" fmla="*/ -83 h 34613"/>
                <a:gd name="connsiteX10" fmla="*/ 28339 w 33030"/>
                <a:gd name="connsiteY10" fmla="*/ 22729 h 34613"/>
                <a:gd name="connsiteX11" fmla="*/ 21143 w 33030"/>
                <a:gd name="connsiteY11" fmla="*/ 29925 h 34613"/>
                <a:gd name="connsiteX12" fmla="*/ 11644 w 33030"/>
                <a:gd name="connsiteY12" fmla="*/ 29925 h 34613"/>
                <a:gd name="connsiteX13" fmla="*/ 4447 w 33030"/>
                <a:gd name="connsiteY13" fmla="*/ 22729 h 34613"/>
                <a:gd name="connsiteX14" fmla="*/ 4447 w 33030"/>
                <a:gd name="connsiteY14" fmla="*/ 11719 h 34613"/>
                <a:gd name="connsiteX15" fmla="*/ 11644 w 33030"/>
                <a:gd name="connsiteY15" fmla="*/ 4523 h 34613"/>
                <a:gd name="connsiteX16" fmla="*/ 21143 w 33030"/>
                <a:gd name="connsiteY16" fmla="*/ 4523 h 34613"/>
                <a:gd name="connsiteX17" fmla="*/ 28339 w 33030"/>
                <a:gd name="connsiteY17" fmla="*/ 11719 h 3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30" h="34613">
                  <a:moveTo>
                    <a:pt x="21143" y="-83"/>
                  </a:moveTo>
                  <a:lnTo>
                    <a:pt x="11644" y="-83"/>
                  </a:lnTo>
                  <a:cubicBezTo>
                    <a:pt x="5167" y="-83"/>
                    <a:pt x="-86" y="5170"/>
                    <a:pt x="-86" y="11647"/>
                  </a:cubicBezTo>
                  <a:cubicBezTo>
                    <a:pt x="-86" y="11668"/>
                    <a:pt x="-86" y="11697"/>
                    <a:pt x="-86" y="11719"/>
                  </a:cubicBezTo>
                  <a:lnTo>
                    <a:pt x="-86" y="22729"/>
                  </a:lnTo>
                  <a:cubicBezTo>
                    <a:pt x="-86" y="29220"/>
                    <a:pt x="5152" y="34495"/>
                    <a:pt x="11644" y="34531"/>
                  </a:cubicBezTo>
                  <a:lnTo>
                    <a:pt x="21143" y="34531"/>
                  </a:lnTo>
                  <a:cubicBezTo>
                    <a:pt x="27641" y="34495"/>
                    <a:pt x="32909" y="29227"/>
                    <a:pt x="32944" y="22729"/>
                  </a:cubicBezTo>
                  <a:lnTo>
                    <a:pt x="32944" y="11719"/>
                  </a:lnTo>
                  <a:cubicBezTo>
                    <a:pt x="32944" y="5199"/>
                    <a:pt x="27662" y="-83"/>
                    <a:pt x="21143" y="-83"/>
                  </a:cubicBezTo>
                  <a:close/>
                  <a:moveTo>
                    <a:pt x="28339" y="22729"/>
                  </a:moveTo>
                  <a:cubicBezTo>
                    <a:pt x="28339" y="26701"/>
                    <a:pt x="25115" y="29925"/>
                    <a:pt x="21143" y="29925"/>
                  </a:cubicBezTo>
                  <a:lnTo>
                    <a:pt x="11644" y="29925"/>
                  </a:lnTo>
                  <a:cubicBezTo>
                    <a:pt x="7671" y="29925"/>
                    <a:pt x="4447" y="26701"/>
                    <a:pt x="4447" y="22729"/>
                  </a:cubicBezTo>
                  <a:lnTo>
                    <a:pt x="4447" y="11719"/>
                  </a:lnTo>
                  <a:cubicBezTo>
                    <a:pt x="4447" y="7746"/>
                    <a:pt x="7671" y="4523"/>
                    <a:pt x="11644" y="4523"/>
                  </a:cubicBezTo>
                  <a:lnTo>
                    <a:pt x="21143" y="4523"/>
                  </a:lnTo>
                  <a:cubicBezTo>
                    <a:pt x="25115" y="4523"/>
                    <a:pt x="28339" y="7746"/>
                    <a:pt x="28339" y="1171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D8FE686B-008F-4A15-9009-EEC12F81573B}"/>
                </a:ext>
              </a:extLst>
            </p:cNvPr>
            <p:cNvSpPr/>
            <p:nvPr/>
          </p:nvSpPr>
          <p:spPr>
            <a:xfrm>
              <a:off x="5691327" y="523703"/>
              <a:ext cx="64141" cy="67217"/>
            </a:xfrm>
            <a:custGeom>
              <a:avLst/>
              <a:gdLst>
                <a:gd name="connsiteX0" fmla="*/ 21142 w 33030"/>
                <a:gd name="connsiteY0" fmla="*/ -83 h 34614"/>
                <a:gd name="connsiteX1" fmla="*/ 11715 w 33030"/>
                <a:gd name="connsiteY1" fmla="*/ -83 h 34614"/>
                <a:gd name="connsiteX2" fmla="*/ -86 w 33030"/>
                <a:gd name="connsiteY2" fmla="*/ 11575 h 34614"/>
                <a:gd name="connsiteX3" fmla="*/ -86 w 33030"/>
                <a:gd name="connsiteY3" fmla="*/ 11647 h 34614"/>
                <a:gd name="connsiteX4" fmla="*/ -86 w 33030"/>
                <a:gd name="connsiteY4" fmla="*/ 22729 h 34614"/>
                <a:gd name="connsiteX5" fmla="*/ 11715 w 33030"/>
                <a:gd name="connsiteY5" fmla="*/ 34531 h 34614"/>
                <a:gd name="connsiteX6" fmla="*/ 21142 w 33030"/>
                <a:gd name="connsiteY6" fmla="*/ 34531 h 34614"/>
                <a:gd name="connsiteX7" fmla="*/ 32944 w 33030"/>
                <a:gd name="connsiteY7" fmla="*/ 22729 h 34614"/>
                <a:gd name="connsiteX8" fmla="*/ 32944 w 33030"/>
                <a:gd name="connsiteY8" fmla="*/ 11647 h 34614"/>
                <a:gd name="connsiteX9" fmla="*/ 21214 w 33030"/>
                <a:gd name="connsiteY9" fmla="*/ -83 h 34614"/>
                <a:gd name="connsiteX10" fmla="*/ 21142 w 33030"/>
                <a:gd name="connsiteY10" fmla="*/ -83 h 34614"/>
                <a:gd name="connsiteX11" fmla="*/ 28339 w 33030"/>
                <a:gd name="connsiteY11" fmla="*/ 22729 h 34614"/>
                <a:gd name="connsiteX12" fmla="*/ 21142 w 33030"/>
                <a:gd name="connsiteY12" fmla="*/ 29925 h 34614"/>
                <a:gd name="connsiteX13" fmla="*/ 11715 w 33030"/>
                <a:gd name="connsiteY13" fmla="*/ 29925 h 34614"/>
                <a:gd name="connsiteX14" fmla="*/ 4519 w 33030"/>
                <a:gd name="connsiteY14" fmla="*/ 22729 h 34614"/>
                <a:gd name="connsiteX15" fmla="*/ 4519 w 33030"/>
                <a:gd name="connsiteY15" fmla="*/ 11647 h 34614"/>
                <a:gd name="connsiteX16" fmla="*/ 11715 w 33030"/>
                <a:gd name="connsiteY16" fmla="*/ 4451 h 34614"/>
                <a:gd name="connsiteX17" fmla="*/ 21142 w 33030"/>
                <a:gd name="connsiteY17" fmla="*/ 4451 h 34614"/>
                <a:gd name="connsiteX18" fmla="*/ 28339 w 33030"/>
                <a:gd name="connsiteY18" fmla="*/ 11647 h 3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030" h="34614">
                  <a:moveTo>
                    <a:pt x="21142" y="-83"/>
                  </a:moveTo>
                  <a:lnTo>
                    <a:pt x="11715" y="-83"/>
                  </a:lnTo>
                  <a:cubicBezTo>
                    <a:pt x="5239" y="-126"/>
                    <a:pt x="-43" y="5099"/>
                    <a:pt x="-86" y="11575"/>
                  </a:cubicBezTo>
                  <a:cubicBezTo>
                    <a:pt x="-86" y="11597"/>
                    <a:pt x="-86" y="11625"/>
                    <a:pt x="-86" y="11647"/>
                  </a:cubicBezTo>
                  <a:lnTo>
                    <a:pt x="-86" y="22729"/>
                  </a:lnTo>
                  <a:cubicBezTo>
                    <a:pt x="-86" y="29249"/>
                    <a:pt x="5196" y="34531"/>
                    <a:pt x="11715" y="34531"/>
                  </a:cubicBezTo>
                  <a:lnTo>
                    <a:pt x="21142" y="34531"/>
                  </a:lnTo>
                  <a:cubicBezTo>
                    <a:pt x="27662" y="34531"/>
                    <a:pt x="32944" y="29249"/>
                    <a:pt x="32944" y="22729"/>
                  </a:cubicBezTo>
                  <a:lnTo>
                    <a:pt x="32944" y="11647"/>
                  </a:lnTo>
                  <a:cubicBezTo>
                    <a:pt x="32944" y="5170"/>
                    <a:pt x="27691" y="-83"/>
                    <a:pt x="21214" y="-83"/>
                  </a:cubicBezTo>
                  <a:cubicBezTo>
                    <a:pt x="21193" y="-83"/>
                    <a:pt x="21164" y="-83"/>
                    <a:pt x="21142" y="-83"/>
                  </a:cubicBezTo>
                  <a:close/>
                  <a:moveTo>
                    <a:pt x="28339" y="22729"/>
                  </a:moveTo>
                  <a:cubicBezTo>
                    <a:pt x="28339" y="26702"/>
                    <a:pt x="25115" y="29925"/>
                    <a:pt x="21142" y="29925"/>
                  </a:cubicBezTo>
                  <a:lnTo>
                    <a:pt x="11715" y="29925"/>
                  </a:lnTo>
                  <a:cubicBezTo>
                    <a:pt x="7743" y="29925"/>
                    <a:pt x="4519" y="26702"/>
                    <a:pt x="4519" y="22729"/>
                  </a:cubicBezTo>
                  <a:lnTo>
                    <a:pt x="4519" y="11647"/>
                  </a:lnTo>
                  <a:cubicBezTo>
                    <a:pt x="4519" y="7675"/>
                    <a:pt x="7743" y="4451"/>
                    <a:pt x="11715" y="4451"/>
                  </a:cubicBezTo>
                  <a:lnTo>
                    <a:pt x="21142" y="4451"/>
                  </a:lnTo>
                  <a:cubicBezTo>
                    <a:pt x="25115" y="4451"/>
                    <a:pt x="28339" y="7675"/>
                    <a:pt x="28339" y="11647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BD036442-64A1-4013-AC6B-22E97F81C4E5}"/>
                </a:ext>
              </a:extLst>
            </p:cNvPr>
            <p:cNvSpPr/>
            <p:nvPr/>
          </p:nvSpPr>
          <p:spPr>
            <a:xfrm>
              <a:off x="5763573" y="523703"/>
              <a:ext cx="64141" cy="67215"/>
            </a:xfrm>
            <a:custGeom>
              <a:avLst/>
              <a:gdLst>
                <a:gd name="connsiteX0" fmla="*/ 21286 w 33030"/>
                <a:gd name="connsiteY0" fmla="*/ -83 h 34613"/>
                <a:gd name="connsiteX1" fmla="*/ 11644 w 33030"/>
                <a:gd name="connsiteY1" fmla="*/ -83 h 34613"/>
                <a:gd name="connsiteX2" fmla="*/ -86 w 33030"/>
                <a:gd name="connsiteY2" fmla="*/ 11647 h 34613"/>
                <a:gd name="connsiteX3" fmla="*/ -86 w 33030"/>
                <a:gd name="connsiteY3" fmla="*/ 22729 h 34613"/>
                <a:gd name="connsiteX4" fmla="*/ 11644 w 33030"/>
                <a:gd name="connsiteY4" fmla="*/ 34531 h 34613"/>
                <a:gd name="connsiteX5" fmla="*/ 21143 w 33030"/>
                <a:gd name="connsiteY5" fmla="*/ 34531 h 34613"/>
                <a:gd name="connsiteX6" fmla="*/ 32944 w 33030"/>
                <a:gd name="connsiteY6" fmla="*/ 22729 h 34613"/>
                <a:gd name="connsiteX7" fmla="*/ 32944 w 33030"/>
                <a:gd name="connsiteY7" fmla="*/ 11647 h 34613"/>
                <a:gd name="connsiteX8" fmla="*/ 21286 w 33030"/>
                <a:gd name="connsiteY8" fmla="*/ -83 h 34613"/>
                <a:gd name="connsiteX9" fmla="*/ 28483 w 33030"/>
                <a:gd name="connsiteY9" fmla="*/ 22729 h 34613"/>
                <a:gd name="connsiteX10" fmla="*/ 21286 w 33030"/>
                <a:gd name="connsiteY10" fmla="*/ 29925 h 34613"/>
                <a:gd name="connsiteX11" fmla="*/ 11644 w 33030"/>
                <a:gd name="connsiteY11" fmla="*/ 29925 h 34613"/>
                <a:gd name="connsiteX12" fmla="*/ 4447 w 33030"/>
                <a:gd name="connsiteY12" fmla="*/ 22729 h 34613"/>
                <a:gd name="connsiteX13" fmla="*/ 4447 w 33030"/>
                <a:gd name="connsiteY13" fmla="*/ 11647 h 34613"/>
                <a:gd name="connsiteX14" fmla="*/ 11644 w 33030"/>
                <a:gd name="connsiteY14" fmla="*/ 4451 h 34613"/>
                <a:gd name="connsiteX15" fmla="*/ 21143 w 33030"/>
                <a:gd name="connsiteY15" fmla="*/ 4451 h 34613"/>
                <a:gd name="connsiteX16" fmla="*/ 28339 w 33030"/>
                <a:gd name="connsiteY16" fmla="*/ 11647 h 3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30" h="34613">
                  <a:moveTo>
                    <a:pt x="21286" y="-83"/>
                  </a:moveTo>
                  <a:lnTo>
                    <a:pt x="11644" y="-83"/>
                  </a:lnTo>
                  <a:cubicBezTo>
                    <a:pt x="5167" y="-83"/>
                    <a:pt x="-86" y="5170"/>
                    <a:pt x="-86" y="11647"/>
                  </a:cubicBezTo>
                  <a:lnTo>
                    <a:pt x="-86" y="22729"/>
                  </a:lnTo>
                  <a:cubicBezTo>
                    <a:pt x="-86" y="29220"/>
                    <a:pt x="5152" y="34495"/>
                    <a:pt x="11644" y="34531"/>
                  </a:cubicBezTo>
                  <a:lnTo>
                    <a:pt x="21143" y="34531"/>
                  </a:lnTo>
                  <a:cubicBezTo>
                    <a:pt x="27641" y="34495"/>
                    <a:pt x="32908" y="29227"/>
                    <a:pt x="32944" y="22729"/>
                  </a:cubicBezTo>
                  <a:lnTo>
                    <a:pt x="32944" y="11647"/>
                  </a:lnTo>
                  <a:cubicBezTo>
                    <a:pt x="32908" y="5213"/>
                    <a:pt x="27720" y="-4"/>
                    <a:pt x="21286" y="-83"/>
                  </a:cubicBezTo>
                  <a:close/>
                  <a:moveTo>
                    <a:pt x="28483" y="22729"/>
                  </a:moveTo>
                  <a:cubicBezTo>
                    <a:pt x="28483" y="26701"/>
                    <a:pt x="25259" y="29925"/>
                    <a:pt x="21286" y="29925"/>
                  </a:cubicBezTo>
                  <a:lnTo>
                    <a:pt x="11644" y="29925"/>
                  </a:lnTo>
                  <a:cubicBezTo>
                    <a:pt x="7671" y="29925"/>
                    <a:pt x="4447" y="26701"/>
                    <a:pt x="4447" y="22729"/>
                  </a:cubicBezTo>
                  <a:lnTo>
                    <a:pt x="4447" y="11647"/>
                  </a:lnTo>
                  <a:cubicBezTo>
                    <a:pt x="4447" y="7675"/>
                    <a:pt x="7671" y="4451"/>
                    <a:pt x="11644" y="4451"/>
                  </a:cubicBezTo>
                  <a:lnTo>
                    <a:pt x="21143" y="4451"/>
                  </a:lnTo>
                  <a:cubicBezTo>
                    <a:pt x="25115" y="4451"/>
                    <a:pt x="28339" y="7675"/>
                    <a:pt x="28339" y="11647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A6859626-1406-47E8-90D5-EDF57E2F490F}"/>
                </a:ext>
              </a:extLst>
            </p:cNvPr>
            <p:cNvSpPr/>
            <p:nvPr/>
          </p:nvSpPr>
          <p:spPr>
            <a:xfrm>
              <a:off x="5839594" y="523703"/>
              <a:ext cx="64141" cy="67217"/>
            </a:xfrm>
            <a:custGeom>
              <a:avLst/>
              <a:gdLst>
                <a:gd name="connsiteX0" fmla="*/ 21143 w 33030"/>
                <a:gd name="connsiteY0" fmla="*/ -83 h 34614"/>
                <a:gd name="connsiteX1" fmla="*/ 11716 w 33030"/>
                <a:gd name="connsiteY1" fmla="*/ -83 h 34614"/>
                <a:gd name="connsiteX2" fmla="*/ -86 w 33030"/>
                <a:gd name="connsiteY2" fmla="*/ 11575 h 34614"/>
                <a:gd name="connsiteX3" fmla="*/ -86 w 33030"/>
                <a:gd name="connsiteY3" fmla="*/ 11647 h 34614"/>
                <a:gd name="connsiteX4" fmla="*/ -86 w 33030"/>
                <a:gd name="connsiteY4" fmla="*/ 22729 h 34614"/>
                <a:gd name="connsiteX5" fmla="*/ 11716 w 33030"/>
                <a:gd name="connsiteY5" fmla="*/ 34531 h 34614"/>
                <a:gd name="connsiteX6" fmla="*/ 21143 w 33030"/>
                <a:gd name="connsiteY6" fmla="*/ 34531 h 34614"/>
                <a:gd name="connsiteX7" fmla="*/ 32944 w 33030"/>
                <a:gd name="connsiteY7" fmla="*/ 22729 h 34614"/>
                <a:gd name="connsiteX8" fmla="*/ 32944 w 33030"/>
                <a:gd name="connsiteY8" fmla="*/ 11647 h 34614"/>
                <a:gd name="connsiteX9" fmla="*/ 21214 w 33030"/>
                <a:gd name="connsiteY9" fmla="*/ -83 h 34614"/>
                <a:gd name="connsiteX10" fmla="*/ 21143 w 33030"/>
                <a:gd name="connsiteY10" fmla="*/ -83 h 34614"/>
                <a:gd name="connsiteX11" fmla="*/ 28339 w 33030"/>
                <a:gd name="connsiteY11" fmla="*/ 22729 h 34614"/>
                <a:gd name="connsiteX12" fmla="*/ 21143 w 33030"/>
                <a:gd name="connsiteY12" fmla="*/ 29925 h 34614"/>
                <a:gd name="connsiteX13" fmla="*/ 11716 w 33030"/>
                <a:gd name="connsiteY13" fmla="*/ 29925 h 34614"/>
                <a:gd name="connsiteX14" fmla="*/ 4519 w 33030"/>
                <a:gd name="connsiteY14" fmla="*/ 22729 h 34614"/>
                <a:gd name="connsiteX15" fmla="*/ 4519 w 33030"/>
                <a:gd name="connsiteY15" fmla="*/ 11647 h 34614"/>
                <a:gd name="connsiteX16" fmla="*/ 11716 w 33030"/>
                <a:gd name="connsiteY16" fmla="*/ 4451 h 34614"/>
                <a:gd name="connsiteX17" fmla="*/ 21143 w 33030"/>
                <a:gd name="connsiteY17" fmla="*/ 4451 h 34614"/>
                <a:gd name="connsiteX18" fmla="*/ 28339 w 33030"/>
                <a:gd name="connsiteY18" fmla="*/ 11647 h 3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030" h="34614">
                  <a:moveTo>
                    <a:pt x="21143" y="-83"/>
                  </a:moveTo>
                  <a:lnTo>
                    <a:pt x="11716" y="-83"/>
                  </a:lnTo>
                  <a:cubicBezTo>
                    <a:pt x="5239" y="-126"/>
                    <a:pt x="-43" y="5099"/>
                    <a:pt x="-86" y="11575"/>
                  </a:cubicBezTo>
                  <a:cubicBezTo>
                    <a:pt x="-86" y="11597"/>
                    <a:pt x="-86" y="11625"/>
                    <a:pt x="-86" y="11647"/>
                  </a:cubicBezTo>
                  <a:lnTo>
                    <a:pt x="-86" y="22729"/>
                  </a:lnTo>
                  <a:cubicBezTo>
                    <a:pt x="-86" y="29249"/>
                    <a:pt x="5196" y="34531"/>
                    <a:pt x="11716" y="34531"/>
                  </a:cubicBezTo>
                  <a:lnTo>
                    <a:pt x="21143" y="34531"/>
                  </a:lnTo>
                  <a:cubicBezTo>
                    <a:pt x="27662" y="34531"/>
                    <a:pt x="32944" y="29249"/>
                    <a:pt x="32944" y="22729"/>
                  </a:cubicBezTo>
                  <a:lnTo>
                    <a:pt x="32944" y="11647"/>
                  </a:lnTo>
                  <a:cubicBezTo>
                    <a:pt x="32944" y="5170"/>
                    <a:pt x="27691" y="-83"/>
                    <a:pt x="21214" y="-83"/>
                  </a:cubicBezTo>
                  <a:cubicBezTo>
                    <a:pt x="21193" y="-83"/>
                    <a:pt x="21164" y="-83"/>
                    <a:pt x="21143" y="-83"/>
                  </a:cubicBezTo>
                  <a:close/>
                  <a:moveTo>
                    <a:pt x="28339" y="22729"/>
                  </a:moveTo>
                  <a:cubicBezTo>
                    <a:pt x="28339" y="26702"/>
                    <a:pt x="25115" y="29925"/>
                    <a:pt x="21143" y="29925"/>
                  </a:cubicBezTo>
                  <a:lnTo>
                    <a:pt x="11716" y="29925"/>
                  </a:lnTo>
                  <a:cubicBezTo>
                    <a:pt x="7743" y="29925"/>
                    <a:pt x="4519" y="26702"/>
                    <a:pt x="4519" y="22729"/>
                  </a:cubicBezTo>
                  <a:lnTo>
                    <a:pt x="4519" y="11647"/>
                  </a:lnTo>
                  <a:cubicBezTo>
                    <a:pt x="4519" y="7675"/>
                    <a:pt x="7743" y="4451"/>
                    <a:pt x="11716" y="4451"/>
                  </a:cubicBezTo>
                  <a:lnTo>
                    <a:pt x="21143" y="4451"/>
                  </a:lnTo>
                  <a:cubicBezTo>
                    <a:pt x="25115" y="4451"/>
                    <a:pt x="28339" y="7675"/>
                    <a:pt x="28339" y="11647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0CFA0009-EDF2-4BEB-A57F-F20AF2CC3919}"/>
                </a:ext>
              </a:extLst>
            </p:cNvPr>
            <p:cNvSpPr/>
            <p:nvPr/>
          </p:nvSpPr>
          <p:spPr>
            <a:xfrm>
              <a:off x="5691327" y="603217"/>
              <a:ext cx="64141" cy="67355"/>
            </a:xfrm>
            <a:custGeom>
              <a:avLst/>
              <a:gdLst>
                <a:gd name="connsiteX0" fmla="*/ 21142 w 33030"/>
                <a:gd name="connsiteY0" fmla="*/ -83 h 34685"/>
                <a:gd name="connsiteX1" fmla="*/ 11715 w 33030"/>
                <a:gd name="connsiteY1" fmla="*/ -83 h 34685"/>
                <a:gd name="connsiteX2" fmla="*/ -86 w 33030"/>
                <a:gd name="connsiteY2" fmla="*/ 11719 h 34685"/>
                <a:gd name="connsiteX3" fmla="*/ -86 w 33030"/>
                <a:gd name="connsiteY3" fmla="*/ 22801 h 34685"/>
                <a:gd name="connsiteX4" fmla="*/ 11715 w 33030"/>
                <a:gd name="connsiteY4" fmla="*/ 34603 h 34685"/>
                <a:gd name="connsiteX5" fmla="*/ 21142 w 33030"/>
                <a:gd name="connsiteY5" fmla="*/ 34603 h 34685"/>
                <a:gd name="connsiteX6" fmla="*/ 32944 w 33030"/>
                <a:gd name="connsiteY6" fmla="*/ 22801 h 34685"/>
                <a:gd name="connsiteX7" fmla="*/ 32944 w 33030"/>
                <a:gd name="connsiteY7" fmla="*/ 11719 h 34685"/>
                <a:gd name="connsiteX8" fmla="*/ 21142 w 33030"/>
                <a:gd name="connsiteY8" fmla="*/ -83 h 34685"/>
                <a:gd name="connsiteX9" fmla="*/ 28339 w 33030"/>
                <a:gd name="connsiteY9" fmla="*/ 22801 h 34685"/>
                <a:gd name="connsiteX10" fmla="*/ 21142 w 33030"/>
                <a:gd name="connsiteY10" fmla="*/ 29997 h 34685"/>
                <a:gd name="connsiteX11" fmla="*/ 11715 w 33030"/>
                <a:gd name="connsiteY11" fmla="*/ 29997 h 34685"/>
                <a:gd name="connsiteX12" fmla="*/ 4519 w 33030"/>
                <a:gd name="connsiteY12" fmla="*/ 22801 h 34685"/>
                <a:gd name="connsiteX13" fmla="*/ 4519 w 33030"/>
                <a:gd name="connsiteY13" fmla="*/ 11719 h 34685"/>
                <a:gd name="connsiteX14" fmla="*/ 11715 w 33030"/>
                <a:gd name="connsiteY14" fmla="*/ 4523 h 34685"/>
                <a:gd name="connsiteX15" fmla="*/ 21142 w 33030"/>
                <a:gd name="connsiteY15" fmla="*/ 4523 h 34685"/>
                <a:gd name="connsiteX16" fmla="*/ 28339 w 33030"/>
                <a:gd name="connsiteY16" fmla="*/ 11719 h 3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30" h="34685">
                  <a:moveTo>
                    <a:pt x="21142" y="-83"/>
                  </a:moveTo>
                  <a:lnTo>
                    <a:pt x="11715" y="-83"/>
                  </a:lnTo>
                  <a:cubicBezTo>
                    <a:pt x="5196" y="-83"/>
                    <a:pt x="-86" y="5199"/>
                    <a:pt x="-86" y="11719"/>
                  </a:cubicBezTo>
                  <a:lnTo>
                    <a:pt x="-86" y="22801"/>
                  </a:lnTo>
                  <a:cubicBezTo>
                    <a:pt x="-86" y="29321"/>
                    <a:pt x="5196" y="34603"/>
                    <a:pt x="11715" y="34603"/>
                  </a:cubicBezTo>
                  <a:lnTo>
                    <a:pt x="21142" y="34603"/>
                  </a:lnTo>
                  <a:cubicBezTo>
                    <a:pt x="27662" y="34603"/>
                    <a:pt x="32944" y="29321"/>
                    <a:pt x="32944" y="22801"/>
                  </a:cubicBezTo>
                  <a:lnTo>
                    <a:pt x="32944" y="11719"/>
                  </a:lnTo>
                  <a:cubicBezTo>
                    <a:pt x="32944" y="5199"/>
                    <a:pt x="27662" y="-83"/>
                    <a:pt x="21142" y="-83"/>
                  </a:cubicBezTo>
                  <a:close/>
                  <a:moveTo>
                    <a:pt x="28339" y="22801"/>
                  </a:moveTo>
                  <a:cubicBezTo>
                    <a:pt x="28339" y="26773"/>
                    <a:pt x="25115" y="29997"/>
                    <a:pt x="21142" y="29997"/>
                  </a:cubicBezTo>
                  <a:lnTo>
                    <a:pt x="11715" y="29997"/>
                  </a:lnTo>
                  <a:cubicBezTo>
                    <a:pt x="7743" y="29997"/>
                    <a:pt x="4519" y="26773"/>
                    <a:pt x="4519" y="22801"/>
                  </a:cubicBezTo>
                  <a:lnTo>
                    <a:pt x="4519" y="11719"/>
                  </a:lnTo>
                  <a:cubicBezTo>
                    <a:pt x="4519" y="7746"/>
                    <a:pt x="7743" y="4523"/>
                    <a:pt x="11715" y="4523"/>
                  </a:cubicBezTo>
                  <a:lnTo>
                    <a:pt x="21142" y="4523"/>
                  </a:lnTo>
                  <a:cubicBezTo>
                    <a:pt x="25115" y="4523"/>
                    <a:pt x="28339" y="7746"/>
                    <a:pt x="28339" y="1171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0F29E0D7-2F98-4762-94F0-8FD1E3782311}"/>
                </a:ext>
              </a:extLst>
            </p:cNvPr>
            <p:cNvSpPr/>
            <p:nvPr/>
          </p:nvSpPr>
          <p:spPr>
            <a:xfrm>
              <a:off x="5763571" y="603217"/>
              <a:ext cx="64143" cy="67634"/>
            </a:xfrm>
            <a:custGeom>
              <a:avLst/>
              <a:gdLst>
                <a:gd name="connsiteX0" fmla="*/ 21287 w 33031"/>
                <a:gd name="connsiteY0" fmla="*/ -83 h 34829"/>
                <a:gd name="connsiteX1" fmla="*/ 11644 w 33031"/>
                <a:gd name="connsiteY1" fmla="*/ -83 h 34829"/>
                <a:gd name="connsiteX2" fmla="*/ -85 w 33031"/>
                <a:gd name="connsiteY2" fmla="*/ 11719 h 34829"/>
                <a:gd name="connsiteX3" fmla="*/ -85 w 33031"/>
                <a:gd name="connsiteY3" fmla="*/ 22801 h 34829"/>
                <a:gd name="connsiteX4" fmla="*/ 11572 w 33031"/>
                <a:gd name="connsiteY4" fmla="*/ 34747 h 34829"/>
                <a:gd name="connsiteX5" fmla="*/ 11644 w 33031"/>
                <a:gd name="connsiteY5" fmla="*/ 34747 h 34829"/>
                <a:gd name="connsiteX6" fmla="*/ 21144 w 33031"/>
                <a:gd name="connsiteY6" fmla="*/ 34747 h 34829"/>
                <a:gd name="connsiteX7" fmla="*/ 32945 w 33031"/>
                <a:gd name="connsiteY7" fmla="*/ 22945 h 34829"/>
                <a:gd name="connsiteX8" fmla="*/ 32945 w 33031"/>
                <a:gd name="connsiteY8" fmla="*/ 11719 h 34829"/>
                <a:gd name="connsiteX9" fmla="*/ 21287 w 33031"/>
                <a:gd name="connsiteY9" fmla="*/ -83 h 34829"/>
                <a:gd name="connsiteX10" fmla="*/ 28484 w 33031"/>
                <a:gd name="connsiteY10" fmla="*/ 22801 h 34829"/>
                <a:gd name="connsiteX11" fmla="*/ 21287 w 33031"/>
                <a:gd name="connsiteY11" fmla="*/ 29997 h 34829"/>
                <a:gd name="connsiteX12" fmla="*/ 11644 w 33031"/>
                <a:gd name="connsiteY12" fmla="*/ 29997 h 34829"/>
                <a:gd name="connsiteX13" fmla="*/ 4448 w 33031"/>
                <a:gd name="connsiteY13" fmla="*/ 22801 h 34829"/>
                <a:gd name="connsiteX14" fmla="*/ 4448 w 33031"/>
                <a:gd name="connsiteY14" fmla="*/ 11719 h 34829"/>
                <a:gd name="connsiteX15" fmla="*/ 11644 w 33031"/>
                <a:gd name="connsiteY15" fmla="*/ 4523 h 34829"/>
                <a:gd name="connsiteX16" fmla="*/ 21144 w 33031"/>
                <a:gd name="connsiteY16" fmla="*/ 4523 h 34829"/>
                <a:gd name="connsiteX17" fmla="*/ 28340 w 33031"/>
                <a:gd name="connsiteY17" fmla="*/ 11719 h 3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31" h="34829">
                  <a:moveTo>
                    <a:pt x="21287" y="-83"/>
                  </a:moveTo>
                  <a:lnTo>
                    <a:pt x="11644" y="-83"/>
                  </a:lnTo>
                  <a:cubicBezTo>
                    <a:pt x="5153" y="-47"/>
                    <a:pt x="-85" y="5228"/>
                    <a:pt x="-85" y="11719"/>
                  </a:cubicBezTo>
                  <a:lnTo>
                    <a:pt x="-85" y="22801"/>
                  </a:lnTo>
                  <a:cubicBezTo>
                    <a:pt x="-165" y="29321"/>
                    <a:pt x="5053" y="34667"/>
                    <a:pt x="11572" y="34747"/>
                  </a:cubicBezTo>
                  <a:cubicBezTo>
                    <a:pt x="11594" y="34747"/>
                    <a:pt x="11623" y="34747"/>
                    <a:pt x="11644" y="34747"/>
                  </a:cubicBezTo>
                  <a:lnTo>
                    <a:pt x="21144" y="34747"/>
                  </a:lnTo>
                  <a:cubicBezTo>
                    <a:pt x="27642" y="34711"/>
                    <a:pt x="32909" y="29443"/>
                    <a:pt x="32945" y="22945"/>
                  </a:cubicBezTo>
                  <a:lnTo>
                    <a:pt x="32945" y="11719"/>
                  </a:lnTo>
                  <a:cubicBezTo>
                    <a:pt x="32909" y="5271"/>
                    <a:pt x="27735" y="32"/>
                    <a:pt x="21287" y="-83"/>
                  </a:cubicBezTo>
                  <a:close/>
                  <a:moveTo>
                    <a:pt x="28484" y="22801"/>
                  </a:moveTo>
                  <a:cubicBezTo>
                    <a:pt x="28484" y="26773"/>
                    <a:pt x="25260" y="29997"/>
                    <a:pt x="21287" y="29997"/>
                  </a:cubicBezTo>
                  <a:lnTo>
                    <a:pt x="11644" y="29997"/>
                  </a:lnTo>
                  <a:cubicBezTo>
                    <a:pt x="7672" y="29997"/>
                    <a:pt x="4448" y="26773"/>
                    <a:pt x="4448" y="22801"/>
                  </a:cubicBezTo>
                  <a:lnTo>
                    <a:pt x="4448" y="11719"/>
                  </a:lnTo>
                  <a:cubicBezTo>
                    <a:pt x="4448" y="7746"/>
                    <a:pt x="7672" y="4523"/>
                    <a:pt x="11644" y="4523"/>
                  </a:cubicBezTo>
                  <a:lnTo>
                    <a:pt x="21144" y="4523"/>
                  </a:lnTo>
                  <a:cubicBezTo>
                    <a:pt x="25116" y="4523"/>
                    <a:pt x="28340" y="7746"/>
                    <a:pt x="28340" y="1171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EDF153CF-5D04-4DFC-B10F-8A87C3155D75}"/>
                </a:ext>
              </a:extLst>
            </p:cNvPr>
            <p:cNvSpPr/>
            <p:nvPr/>
          </p:nvSpPr>
          <p:spPr>
            <a:xfrm>
              <a:off x="5839594" y="603217"/>
              <a:ext cx="64141" cy="67355"/>
            </a:xfrm>
            <a:custGeom>
              <a:avLst/>
              <a:gdLst>
                <a:gd name="connsiteX0" fmla="*/ 21143 w 33030"/>
                <a:gd name="connsiteY0" fmla="*/ -83 h 34685"/>
                <a:gd name="connsiteX1" fmla="*/ 11716 w 33030"/>
                <a:gd name="connsiteY1" fmla="*/ -83 h 34685"/>
                <a:gd name="connsiteX2" fmla="*/ -86 w 33030"/>
                <a:gd name="connsiteY2" fmla="*/ 11719 h 34685"/>
                <a:gd name="connsiteX3" fmla="*/ -86 w 33030"/>
                <a:gd name="connsiteY3" fmla="*/ 22801 h 34685"/>
                <a:gd name="connsiteX4" fmla="*/ 11716 w 33030"/>
                <a:gd name="connsiteY4" fmla="*/ 34603 h 34685"/>
                <a:gd name="connsiteX5" fmla="*/ 21143 w 33030"/>
                <a:gd name="connsiteY5" fmla="*/ 34603 h 34685"/>
                <a:gd name="connsiteX6" fmla="*/ 32944 w 33030"/>
                <a:gd name="connsiteY6" fmla="*/ 22801 h 34685"/>
                <a:gd name="connsiteX7" fmla="*/ 32944 w 33030"/>
                <a:gd name="connsiteY7" fmla="*/ 11719 h 34685"/>
                <a:gd name="connsiteX8" fmla="*/ 21143 w 33030"/>
                <a:gd name="connsiteY8" fmla="*/ -83 h 34685"/>
                <a:gd name="connsiteX9" fmla="*/ 28339 w 33030"/>
                <a:gd name="connsiteY9" fmla="*/ 22801 h 34685"/>
                <a:gd name="connsiteX10" fmla="*/ 21143 w 33030"/>
                <a:gd name="connsiteY10" fmla="*/ 29997 h 34685"/>
                <a:gd name="connsiteX11" fmla="*/ 11716 w 33030"/>
                <a:gd name="connsiteY11" fmla="*/ 29997 h 34685"/>
                <a:gd name="connsiteX12" fmla="*/ 4519 w 33030"/>
                <a:gd name="connsiteY12" fmla="*/ 22801 h 34685"/>
                <a:gd name="connsiteX13" fmla="*/ 4519 w 33030"/>
                <a:gd name="connsiteY13" fmla="*/ 11719 h 34685"/>
                <a:gd name="connsiteX14" fmla="*/ 11716 w 33030"/>
                <a:gd name="connsiteY14" fmla="*/ 4523 h 34685"/>
                <a:gd name="connsiteX15" fmla="*/ 21143 w 33030"/>
                <a:gd name="connsiteY15" fmla="*/ 4523 h 34685"/>
                <a:gd name="connsiteX16" fmla="*/ 28339 w 33030"/>
                <a:gd name="connsiteY16" fmla="*/ 11719 h 3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30" h="34685">
                  <a:moveTo>
                    <a:pt x="21143" y="-83"/>
                  </a:moveTo>
                  <a:lnTo>
                    <a:pt x="11716" y="-83"/>
                  </a:lnTo>
                  <a:cubicBezTo>
                    <a:pt x="5196" y="-83"/>
                    <a:pt x="-86" y="5199"/>
                    <a:pt x="-86" y="11719"/>
                  </a:cubicBezTo>
                  <a:lnTo>
                    <a:pt x="-86" y="22801"/>
                  </a:lnTo>
                  <a:cubicBezTo>
                    <a:pt x="-86" y="29321"/>
                    <a:pt x="5196" y="34603"/>
                    <a:pt x="11716" y="34603"/>
                  </a:cubicBezTo>
                  <a:lnTo>
                    <a:pt x="21143" y="34603"/>
                  </a:lnTo>
                  <a:cubicBezTo>
                    <a:pt x="27662" y="34603"/>
                    <a:pt x="32944" y="29321"/>
                    <a:pt x="32944" y="22801"/>
                  </a:cubicBezTo>
                  <a:lnTo>
                    <a:pt x="32944" y="11719"/>
                  </a:lnTo>
                  <a:cubicBezTo>
                    <a:pt x="32944" y="5199"/>
                    <a:pt x="27662" y="-83"/>
                    <a:pt x="21143" y="-83"/>
                  </a:cubicBezTo>
                  <a:close/>
                  <a:moveTo>
                    <a:pt x="28339" y="22801"/>
                  </a:moveTo>
                  <a:cubicBezTo>
                    <a:pt x="28339" y="26773"/>
                    <a:pt x="25115" y="29997"/>
                    <a:pt x="21143" y="29997"/>
                  </a:cubicBezTo>
                  <a:lnTo>
                    <a:pt x="11716" y="29997"/>
                  </a:lnTo>
                  <a:cubicBezTo>
                    <a:pt x="7743" y="29997"/>
                    <a:pt x="4519" y="26773"/>
                    <a:pt x="4519" y="22801"/>
                  </a:cubicBezTo>
                  <a:lnTo>
                    <a:pt x="4519" y="11719"/>
                  </a:lnTo>
                  <a:cubicBezTo>
                    <a:pt x="4519" y="7746"/>
                    <a:pt x="7743" y="4523"/>
                    <a:pt x="11716" y="4523"/>
                  </a:cubicBezTo>
                  <a:lnTo>
                    <a:pt x="21143" y="4523"/>
                  </a:lnTo>
                  <a:cubicBezTo>
                    <a:pt x="25115" y="4523"/>
                    <a:pt x="28339" y="7746"/>
                    <a:pt x="28339" y="1171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任意多边形: 形状 141">
            <a:extLst>
              <a:ext uri="{FF2B5EF4-FFF2-40B4-BE49-F238E27FC236}">
                <a16:creationId xmlns:a16="http://schemas.microsoft.com/office/drawing/2014/main" id="{60ED1A33-A03D-4D5C-91BF-B4D24250AB5B}"/>
              </a:ext>
            </a:extLst>
          </p:cNvPr>
          <p:cNvSpPr/>
          <p:nvPr/>
        </p:nvSpPr>
        <p:spPr>
          <a:xfrm>
            <a:off x="3917735" y="3540743"/>
            <a:ext cx="245886" cy="460312"/>
          </a:xfrm>
          <a:custGeom>
            <a:avLst/>
            <a:gdLst>
              <a:gd name="connsiteX0" fmla="*/ 13944 w 126622"/>
              <a:gd name="connsiteY0" fmla="*/ 122037 h 237043"/>
              <a:gd name="connsiteX1" fmla="*/ 7251 w 126622"/>
              <a:gd name="connsiteY1" fmla="*/ 148879 h 237043"/>
              <a:gd name="connsiteX2" fmla="*/ 55 w 126622"/>
              <a:gd name="connsiteY2" fmla="*/ 176009 h 237043"/>
              <a:gd name="connsiteX3" fmla="*/ 1494 w 126622"/>
              <a:gd name="connsiteY3" fmla="*/ 180902 h 237043"/>
              <a:gd name="connsiteX4" fmla="*/ 14448 w 126622"/>
              <a:gd name="connsiteY4" fmla="*/ 192992 h 237043"/>
              <a:gd name="connsiteX5" fmla="*/ 59856 w 126622"/>
              <a:gd name="connsiteY5" fmla="*/ 235593 h 237043"/>
              <a:gd name="connsiteX6" fmla="*/ 63238 w 126622"/>
              <a:gd name="connsiteY6" fmla="*/ 236961 h 237043"/>
              <a:gd name="connsiteX7" fmla="*/ 66548 w 126622"/>
              <a:gd name="connsiteY7" fmla="*/ 235737 h 237043"/>
              <a:gd name="connsiteX8" fmla="*/ 124909 w 126622"/>
              <a:gd name="connsiteY8" fmla="*/ 183349 h 237043"/>
              <a:gd name="connsiteX9" fmla="*/ 126421 w 126622"/>
              <a:gd name="connsiteY9" fmla="*/ 178599 h 237043"/>
              <a:gd name="connsiteX10" fmla="*/ 124981 w 126622"/>
              <a:gd name="connsiteY10" fmla="*/ 171763 h 237043"/>
              <a:gd name="connsiteX11" fmla="*/ 117138 w 126622"/>
              <a:gd name="connsiteY11" fmla="*/ 135782 h 237043"/>
              <a:gd name="connsiteX12" fmla="*/ 111093 w 126622"/>
              <a:gd name="connsiteY12" fmla="*/ 108076 h 237043"/>
              <a:gd name="connsiteX13" fmla="*/ 103177 w 126622"/>
              <a:gd name="connsiteY13" fmla="*/ 71591 h 237043"/>
              <a:gd name="connsiteX14" fmla="*/ 99651 w 126622"/>
              <a:gd name="connsiteY14" fmla="*/ 55400 h 237043"/>
              <a:gd name="connsiteX15" fmla="*/ 105768 w 126622"/>
              <a:gd name="connsiteY15" fmla="*/ 43022 h 237043"/>
              <a:gd name="connsiteX16" fmla="*/ 105768 w 126622"/>
              <a:gd name="connsiteY16" fmla="*/ 15605 h 237043"/>
              <a:gd name="connsiteX17" fmla="*/ 90080 w 126622"/>
              <a:gd name="connsiteY17" fmla="*/ -83 h 237043"/>
              <a:gd name="connsiteX18" fmla="*/ 39706 w 126622"/>
              <a:gd name="connsiteY18" fmla="*/ -83 h 237043"/>
              <a:gd name="connsiteX19" fmla="*/ 24019 w 126622"/>
              <a:gd name="connsiteY19" fmla="*/ 15605 h 237043"/>
              <a:gd name="connsiteX20" fmla="*/ 24019 w 126622"/>
              <a:gd name="connsiteY20" fmla="*/ 43022 h 237043"/>
              <a:gd name="connsiteX21" fmla="*/ 29991 w 126622"/>
              <a:gd name="connsiteY21" fmla="*/ 55256 h 237043"/>
              <a:gd name="connsiteX22" fmla="*/ 23587 w 126622"/>
              <a:gd name="connsiteY22" fmla="*/ 80731 h 237043"/>
              <a:gd name="connsiteX23" fmla="*/ 63669 w 126622"/>
              <a:gd name="connsiteY23" fmla="*/ 225231 h 237043"/>
              <a:gd name="connsiteX24" fmla="*/ 29056 w 126622"/>
              <a:gd name="connsiteY24" fmla="*/ 192704 h 237043"/>
              <a:gd name="connsiteX25" fmla="*/ 44096 w 126622"/>
              <a:gd name="connsiteY25" fmla="*/ 190257 h 237043"/>
              <a:gd name="connsiteX26" fmla="*/ 115554 w 126622"/>
              <a:gd name="connsiteY26" fmla="*/ 178671 h 237043"/>
              <a:gd name="connsiteX27" fmla="*/ 114475 w 126622"/>
              <a:gd name="connsiteY27" fmla="*/ 168740 h 237043"/>
              <a:gd name="connsiteX28" fmla="*/ 19845 w 126622"/>
              <a:gd name="connsiteY28" fmla="*/ 184068 h 237043"/>
              <a:gd name="connsiteX29" fmla="*/ 10777 w 126622"/>
              <a:gd name="connsiteY29" fmla="*/ 175649 h 237043"/>
              <a:gd name="connsiteX30" fmla="*/ 16031 w 126622"/>
              <a:gd name="connsiteY30" fmla="*/ 154636 h 237043"/>
              <a:gd name="connsiteX31" fmla="*/ 108646 w 126622"/>
              <a:gd name="connsiteY31" fmla="*/ 142258 h 237043"/>
              <a:gd name="connsiteX32" fmla="*/ 106559 w 126622"/>
              <a:gd name="connsiteY32" fmla="*/ 132759 h 237043"/>
              <a:gd name="connsiteX33" fmla="*/ 89648 w 126622"/>
              <a:gd name="connsiteY33" fmla="*/ 134990 h 237043"/>
              <a:gd name="connsiteX34" fmla="*/ 18693 w 126622"/>
              <a:gd name="connsiteY34" fmla="*/ 144417 h 237043"/>
              <a:gd name="connsiteX35" fmla="*/ 22795 w 126622"/>
              <a:gd name="connsiteY35" fmla="*/ 127866 h 237043"/>
              <a:gd name="connsiteX36" fmla="*/ 102745 w 126622"/>
              <a:gd name="connsiteY36" fmla="*/ 114913 h 237043"/>
              <a:gd name="connsiteX37" fmla="*/ 34597 w 126622"/>
              <a:gd name="connsiteY37" fmla="*/ 15749 h 237043"/>
              <a:gd name="connsiteX38" fmla="*/ 40282 w 126622"/>
              <a:gd name="connsiteY38" fmla="*/ 10064 h 237043"/>
              <a:gd name="connsiteX39" fmla="*/ 90655 w 126622"/>
              <a:gd name="connsiteY39" fmla="*/ 10064 h 237043"/>
              <a:gd name="connsiteX40" fmla="*/ 96413 w 126622"/>
              <a:gd name="connsiteY40" fmla="*/ 15677 h 237043"/>
              <a:gd name="connsiteX41" fmla="*/ 96413 w 126622"/>
              <a:gd name="connsiteY41" fmla="*/ 15749 h 237043"/>
              <a:gd name="connsiteX42" fmla="*/ 96413 w 126622"/>
              <a:gd name="connsiteY42" fmla="*/ 43166 h 237043"/>
              <a:gd name="connsiteX43" fmla="*/ 91519 w 126622"/>
              <a:gd name="connsiteY43" fmla="*/ 48779 h 237043"/>
              <a:gd name="connsiteX44" fmla="*/ 39562 w 126622"/>
              <a:gd name="connsiteY44" fmla="*/ 48779 h 237043"/>
              <a:gd name="connsiteX45" fmla="*/ 34669 w 126622"/>
              <a:gd name="connsiteY45" fmla="*/ 43166 h 237043"/>
              <a:gd name="connsiteX46" fmla="*/ 92167 w 126622"/>
              <a:gd name="connsiteY46" fmla="*/ 68569 h 237043"/>
              <a:gd name="connsiteX47" fmla="*/ 79573 w 126622"/>
              <a:gd name="connsiteY47" fmla="*/ 70296 h 237043"/>
              <a:gd name="connsiteX48" fmla="*/ 35245 w 126622"/>
              <a:gd name="connsiteY48" fmla="*/ 76197 h 237043"/>
              <a:gd name="connsiteX49" fmla="*/ 39634 w 126622"/>
              <a:gd name="connsiteY49" fmla="*/ 58782 h 237043"/>
              <a:gd name="connsiteX50" fmla="*/ 90008 w 126622"/>
              <a:gd name="connsiteY50" fmla="*/ 58782 h 237043"/>
              <a:gd name="connsiteX51" fmla="*/ 32654 w 126622"/>
              <a:gd name="connsiteY51" fmla="*/ 86631 h 237043"/>
              <a:gd name="connsiteX52" fmla="*/ 94253 w 126622"/>
              <a:gd name="connsiteY52" fmla="*/ 78356 h 237043"/>
              <a:gd name="connsiteX53" fmla="*/ 100082 w 126622"/>
              <a:gd name="connsiteY53" fmla="*/ 105198 h 237043"/>
              <a:gd name="connsiteX54" fmla="*/ 25170 w 126622"/>
              <a:gd name="connsiteY54" fmla="*/ 117143 h 23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6622" h="237043">
                <a:moveTo>
                  <a:pt x="13944" y="122037"/>
                </a:moveTo>
                <a:lnTo>
                  <a:pt x="7251" y="148879"/>
                </a:lnTo>
                <a:lnTo>
                  <a:pt x="55" y="176009"/>
                </a:lnTo>
                <a:cubicBezTo>
                  <a:pt x="-370" y="177779"/>
                  <a:pt x="177" y="179643"/>
                  <a:pt x="1494" y="180902"/>
                </a:cubicBezTo>
                <a:lnTo>
                  <a:pt x="14448" y="192992"/>
                </a:lnTo>
                <a:lnTo>
                  <a:pt x="59856" y="235593"/>
                </a:lnTo>
                <a:cubicBezTo>
                  <a:pt x="60755" y="236478"/>
                  <a:pt x="61971" y="236975"/>
                  <a:pt x="63238" y="236961"/>
                </a:cubicBezTo>
                <a:cubicBezTo>
                  <a:pt x="64454" y="236961"/>
                  <a:pt x="65627" y="236522"/>
                  <a:pt x="66548" y="235737"/>
                </a:cubicBezTo>
                <a:lnTo>
                  <a:pt x="124909" y="183349"/>
                </a:lnTo>
                <a:cubicBezTo>
                  <a:pt x="126227" y="182154"/>
                  <a:pt x="126802" y="180341"/>
                  <a:pt x="126421" y="178599"/>
                </a:cubicBezTo>
                <a:lnTo>
                  <a:pt x="124981" y="171763"/>
                </a:lnTo>
                <a:lnTo>
                  <a:pt x="117138" y="135782"/>
                </a:lnTo>
                <a:lnTo>
                  <a:pt x="111093" y="108076"/>
                </a:lnTo>
                <a:lnTo>
                  <a:pt x="103177" y="71591"/>
                </a:lnTo>
                <a:lnTo>
                  <a:pt x="99651" y="55400"/>
                </a:lnTo>
                <a:cubicBezTo>
                  <a:pt x="103508" y="52457"/>
                  <a:pt x="105775" y="47880"/>
                  <a:pt x="105768" y="43022"/>
                </a:cubicBezTo>
                <a:lnTo>
                  <a:pt x="105768" y="15605"/>
                </a:lnTo>
                <a:cubicBezTo>
                  <a:pt x="105732" y="6955"/>
                  <a:pt x="98730" y="-47"/>
                  <a:pt x="90080" y="-83"/>
                </a:cubicBezTo>
                <a:lnTo>
                  <a:pt x="39706" y="-83"/>
                </a:lnTo>
                <a:cubicBezTo>
                  <a:pt x="31056" y="-47"/>
                  <a:pt x="24062" y="6955"/>
                  <a:pt x="24019" y="15605"/>
                </a:cubicBezTo>
                <a:lnTo>
                  <a:pt x="24019" y="43022"/>
                </a:lnTo>
                <a:cubicBezTo>
                  <a:pt x="24011" y="47801"/>
                  <a:pt x="26220" y="52320"/>
                  <a:pt x="29991" y="55256"/>
                </a:cubicBezTo>
                <a:lnTo>
                  <a:pt x="23587" y="80731"/>
                </a:lnTo>
                <a:close/>
                <a:moveTo>
                  <a:pt x="63669" y="225231"/>
                </a:moveTo>
                <a:lnTo>
                  <a:pt x="29056" y="192704"/>
                </a:lnTo>
                <a:lnTo>
                  <a:pt x="44096" y="190257"/>
                </a:lnTo>
                <a:lnTo>
                  <a:pt x="115554" y="178671"/>
                </a:lnTo>
                <a:close/>
                <a:moveTo>
                  <a:pt x="114475" y="168740"/>
                </a:moveTo>
                <a:lnTo>
                  <a:pt x="19845" y="184068"/>
                </a:lnTo>
                <a:lnTo>
                  <a:pt x="10777" y="175649"/>
                </a:lnTo>
                <a:lnTo>
                  <a:pt x="16031" y="154636"/>
                </a:lnTo>
                <a:lnTo>
                  <a:pt x="108646" y="142258"/>
                </a:lnTo>
                <a:close/>
                <a:moveTo>
                  <a:pt x="106559" y="132759"/>
                </a:moveTo>
                <a:lnTo>
                  <a:pt x="89648" y="134990"/>
                </a:lnTo>
                <a:lnTo>
                  <a:pt x="18693" y="144417"/>
                </a:lnTo>
                <a:lnTo>
                  <a:pt x="22795" y="127866"/>
                </a:lnTo>
                <a:lnTo>
                  <a:pt x="102745" y="114913"/>
                </a:lnTo>
                <a:close/>
                <a:moveTo>
                  <a:pt x="34597" y="15749"/>
                </a:moveTo>
                <a:cubicBezTo>
                  <a:pt x="34597" y="12611"/>
                  <a:pt x="37144" y="10064"/>
                  <a:pt x="40282" y="10064"/>
                </a:cubicBezTo>
                <a:lnTo>
                  <a:pt x="90655" y="10064"/>
                </a:lnTo>
                <a:cubicBezTo>
                  <a:pt x="93793" y="10021"/>
                  <a:pt x="96369" y="12539"/>
                  <a:pt x="96413" y="15677"/>
                </a:cubicBezTo>
                <a:cubicBezTo>
                  <a:pt x="96413" y="15698"/>
                  <a:pt x="96413" y="15727"/>
                  <a:pt x="96413" y="15749"/>
                </a:cubicBezTo>
                <a:lnTo>
                  <a:pt x="96413" y="43166"/>
                </a:lnTo>
                <a:cubicBezTo>
                  <a:pt x="96377" y="45980"/>
                  <a:pt x="94304" y="48355"/>
                  <a:pt x="91519" y="48779"/>
                </a:cubicBezTo>
                <a:lnTo>
                  <a:pt x="39562" y="48779"/>
                </a:lnTo>
                <a:cubicBezTo>
                  <a:pt x="36763" y="48384"/>
                  <a:pt x="34676" y="45994"/>
                  <a:pt x="34669" y="43166"/>
                </a:cubicBezTo>
                <a:close/>
                <a:moveTo>
                  <a:pt x="92167" y="68569"/>
                </a:moveTo>
                <a:lnTo>
                  <a:pt x="79573" y="70296"/>
                </a:lnTo>
                <a:lnTo>
                  <a:pt x="35245" y="76197"/>
                </a:lnTo>
                <a:lnTo>
                  <a:pt x="39634" y="58782"/>
                </a:lnTo>
                <a:lnTo>
                  <a:pt x="90008" y="58782"/>
                </a:lnTo>
                <a:close/>
                <a:moveTo>
                  <a:pt x="32654" y="86631"/>
                </a:moveTo>
                <a:lnTo>
                  <a:pt x="94253" y="78356"/>
                </a:lnTo>
                <a:lnTo>
                  <a:pt x="100082" y="105198"/>
                </a:lnTo>
                <a:lnTo>
                  <a:pt x="25170" y="117143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5400000" scaled="1"/>
          </a:gradFill>
          <a:ln w="718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378AEAFA-56A6-4766-BA25-EBCF7CF25793}"/>
              </a:ext>
            </a:extLst>
          </p:cNvPr>
          <p:cNvGrpSpPr/>
          <p:nvPr/>
        </p:nvGrpSpPr>
        <p:grpSpPr>
          <a:xfrm>
            <a:off x="5866326" y="1971749"/>
            <a:ext cx="459347" cy="464025"/>
            <a:chOff x="7298596" y="277257"/>
            <a:chExt cx="459347" cy="464025"/>
          </a:xfrm>
        </p:grpSpPr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0970917E-9824-4449-B21D-6AB8D0E3A1D5}"/>
                </a:ext>
              </a:extLst>
            </p:cNvPr>
            <p:cNvSpPr/>
            <p:nvPr/>
          </p:nvSpPr>
          <p:spPr>
            <a:xfrm>
              <a:off x="7298596" y="277257"/>
              <a:ext cx="459347" cy="464025"/>
            </a:xfrm>
            <a:custGeom>
              <a:avLst/>
              <a:gdLst>
                <a:gd name="connsiteX0" fmla="*/ 207048 w 236546"/>
                <a:gd name="connsiteY0" fmla="*/ 106965 h 238955"/>
                <a:gd name="connsiteX1" fmla="*/ 207911 w 236546"/>
                <a:gd name="connsiteY1" fmla="*/ 105454 h 238955"/>
                <a:gd name="connsiteX2" fmla="*/ 235041 w 236546"/>
                <a:gd name="connsiteY2" fmla="*/ 23921 h 238955"/>
                <a:gd name="connsiteX3" fmla="*/ 236121 w 236546"/>
                <a:gd name="connsiteY3" fmla="*/ 20611 h 238955"/>
                <a:gd name="connsiteX4" fmla="*/ 236121 w 236546"/>
                <a:gd name="connsiteY4" fmla="*/ 20611 h 238955"/>
                <a:gd name="connsiteX5" fmla="*/ 231371 w 236546"/>
                <a:gd name="connsiteY5" fmla="*/ 4995 h 238955"/>
                <a:gd name="connsiteX6" fmla="*/ 215324 w 236546"/>
                <a:gd name="connsiteY6" fmla="*/ 389 h 238955"/>
                <a:gd name="connsiteX7" fmla="*/ 214748 w 236546"/>
                <a:gd name="connsiteY7" fmla="*/ 389 h 238955"/>
                <a:gd name="connsiteX8" fmla="*/ 212589 w 236546"/>
                <a:gd name="connsiteY8" fmla="*/ 1181 h 238955"/>
                <a:gd name="connsiteX9" fmla="*/ 133431 w 236546"/>
                <a:gd name="connsiteY9" fmla="*/ 27231 h 238955"/>
                <a:gd name="connsiteX10" fmla="*/ 123644 w 236546"/>
                <a:gd name="connsiteY10" fmla="*/ 32412 h 238955"/>
                <a:gd name="connsiteX11" fmla="*/ 66074 w 236546"/>
                <a:gd name="connsiteY11" fmla="*/ 89982 h 238955"/>
                <a:gd name="connsiteX12" fmla="*/ 19155 w 236546"/>
                <a:gd name="connsiteY12" fmla="*/ 82786 h 238955"/>
                <a:gd name="connsiteX13" fmla="*/ 18147 w 236546"/>
                <a:gd name="connsiteY13" fmla="*/ 82786 h 238955"/>
                <a:gd name="connsiteX14" fmla="*/ 4474 w 236546"/>
                <a:gd name="connsiteY14" fmla="*/ 87247 h 238955"/>
                <a:gd name="connsiteX15" fmla="*/ 4474 w 236546"/>
                <a:gd name="connsiteY15" fmla="*/ 109772 h 238955"/>
                <a:gd name="connsiteX16" fmla="*/ 4834 w 236546"/>
                <a:gd name="connsiteY16" fmla="*/ 110131 h 238955"/>
                <a:gd name="connsiteX17" fmla="*/ 25631 w 236546"/>
                <a:gd name="connsiteY17" fmla="*/ 131001 h 238955"/>
                <a:gd name="connsiteX18" fmla="*/ 19946 w 236546"/>
                <a:gd name="connsiteY18" fmla="*/ 136686 h 238955"/>
                <a:gd name="connsiteX19" fmla="*/ 19946 w 236546"/>
                <a:gd name="connsiteY19" fmla="*/ 165470 h 238955"/>
                <a:gd name="connsiteX20" fmla="*/ 26711 w 236546"/>
                <a:gd name="connsiteY20" fmla="*/ 172235 h 238955"/>
                <a:gd name="connsiteX21" fmla="*/ 26063 w 236546"/>
                <a:gd name="connsiteY21" fmla="*/ 173602 h 238955"/>
                <a:gd name="connsiteX22" fmla="*/ 26926 w 236546"/>
                <a:gd name="connsiteY22" fmla="*/ 179431 h 238955"/>
                <a:gd name="connsiteX23" fmla="*/ 56719 w 236546"/>
                <a:gd name="connsiteY23" fmla="*/ 209152 h 238955"/>
                <a:gd name="connsiteX24" fmla="*/ 62476 w 236546"/>
                <a:gd name="connsiteY24" fmla="*/ 210087 h 238955"/>
                <a:gd name="connsiteX25" fmla="*/ 63843 w 236546"/>
                <a:gd name="connsiteY25" fmla="*/ 209367 h 238955"/>
                <a:gd name="connsiteX26" fmla="*/ 71039 w 236546"/>
                <a:gd name="connsiteY26" fmla="*/ 216564 h 238955"/>
                <a:gd name="connsiteX27" fmla="*/ 85432 w 236546"/>
                <a:gd name="connsiteY27" fmla="*/ 222537 h 238955"/>
                <a:gd name="connsiteX28" fmla="*/ 85432 w 236546"/>
                <a:gd name="connsiteY28" fmla="*/ 222537 h 238955"/>
                <a:gd name="connsiteX29" fmla="*/ 99824 w 236546"/>
                <a:gd name="connsiteY29" fmla="*/ 216564 h 238955"/>
                <a:gd name="connsiteX30" fmla="*/ 104358 w 236546"/>
                <a:gd name="connsiteY30" fmla="*/ 212030 h 238955"/>
                <a:gd name="connsiteX31" fmla="*/ 125371 w 236546"/>
                <a:gd name="connsiteY31" fmla="*/ 233115 h 238955"/>
                <a:gd name="connsiteX32" fmla="*/ 126018 w 236546"/>
                <a:gd name="connsiteY32" fmla="*/ 233547 h 238955"/>
                <a:gd name="connsiteX33" fmla="*/ 126522 w 236546"/>
                <a:gd name="connsiteY33" fmla="*/ 234194 h 238955"/>
                <a:gd name="connsiteX34" fmla="*/ 137892 w 236546"/>
                <a:gd name="connsiteY34" fmla="*/ 238872 h 238955"/>
                <a:gd name="connsiteX35" fmla="*/ 137892 w 236546"/>
                <a:gd name="connsiteY35" fmla="*/ 238872 h 238955"/>
                <a:gd name="connsiteX36" fmla="*/ 153940 w 236546"/>
                <a:gd name="connsiteY36" fmla="*/ 222824 h 238955"/>
                <a:gd name="connsiteX37" fmla="*/ 153220 w 236546"/>
                <a:gd name="connsiteY37" fmla="*/ 218075 h 238955"/>
                <a:gd name="connsiteX38" fmla="*/ 153220 w 236546"/>
                <a:gd name="connsiteY38" fmla="*/ 216995 h 238955"/>
                <a:gd name="connsiteX39" fmla="*/ 146024 w 236546"/>
                <a:gd name="connsiteY39" fmla="*/ 170076 h 238955"/>
                <a:gd name="connsiteX40" fmla="*/ 204169 w 236546"/>
                <a:gd name="connsiteY40" fmla="*/ 112003 h 238955"/>
                <a:gd name="connsiteX41" fmla="*/ 207048 w 236546"/>
                <a:gd name="connsiteY41" fmla="*/ 106965 h 238955"/>
                <a:gd name="connsiteX42" fmla="*/ 9656 w 236546"/>
                <a:gd name="connsiteY42" fmla="*/ 105526 h 238955"/>
                <a:gd name="connsiteX43" fmla="*/ 9656 w 236546"/>
                <a:gd name="connsiteY43" fmla="*/ 105022 h 238955"/>
                <a:gd name="connsiteX44" fmla="*/ 9224 w 236546"/>
                <a:gd name="connsiteY44" fmla="*/ 104662 h 238955"/>
                <a:gd name="connsiteX45" fmla="*/ 9224 w 236546"/>
                <a:gd name="connsiteY45" fmla="*/ 91565 h 238955"/>
                <a:gd name="connsiteX46" fmla="*/ 17931 w 236546"/>
                <a:gd name="connsiteY46" fmla="*/ 89047 h 238955"/>
                <a:gd name="connsiteX47" fmla="*/ 19227 w 236546"/>
                <a:gd name="connsiteY47" fmla="*/ 89047 h 238955"/>
                <a:gd name="connsiteX48" fmla="*/ 60389 w 236546"/>
                <a:gd name="connsiteY48" fmla="*/ 95595 h 238955"/>
                <a:gd name="connsiteX49" fmla="*/ 30165 w 236546"/>
                <a:gd name="connsiteY49" fmla="*/ 125819 h 238955"/>
                <a:gd name="connsiteX50" fmla="*/ 146384 w 236546"/>
                <a:gd name="connsiteY50" fmla="*/ 216780 h 238955"/>
                <a:gd name="connsiteX51" fmla="*/ 146384 w 236546"/>
                <a:gd name="connsiteY51" fmla="*/ 218723 h 238955"/>
                <a:gd name="connsiteX52" fmla="*/ 144297 w 236546"/>
                <a:gd name="connsiteY52" fmla="*/ 228941 h 238955"/>
                <a:gd name="connsiteX53" fmla="*/ 137676 w 236546"/>
                <a:gd name="connsiteY53" fmla="*/ 231676 h 238955"/>
                <a:gd name="connsiteX54" fmla="*/ 137676 w 236546"/>
                <a:gd name="connsiteY54" fmla="*/ 231676 h 238955"/>
                <a:gd name="connsiteX55" fmla="*/ 130984 w 236546"/>
                <a:gd name="connsiteY55" fmla="*/ 228941 h 238955"/>
                <a:gd name="connsiteX56" fmla="*/ 130984 w 236546"/>
                <a:gd name="connsiteY56" fmla="*/ 228509 h 238955"/>
                <a:gd name="connsiteX57" fmla="*/ 130624 w 236546"/>
                <a:gd name="connsiteY57" fmla="*/ 228078 h 238955"/>
                <a:gd name="connsiteX58" fmla="*/ 129329 w 236546"/>
                <a:gd name="connsiteY58" fmla="*/ 227070 h 238955"/>
                <a:gd name="connsiteX59" fmla="*/ 109539 w 236546"/>
                <a:gd name="connsiteY59" fmla="*/ 207209 h 238955"/>
                <a:gd name="connsiteX60" fmla="*/ 140123 w 236546"/>
                <a:gd name="connsiteY60" fmla="*/ 176625 h 238955"/>
                <a:gd name="connsiteX61" fmla="*/ 198844 w 236546"/>
                <a:gd name="connsiteY61" fmla="*/ 101640 h 238955"/>
                <a:gd name="connsiteX62" fmla="*/ 196757 w 236546"/>
                <a:gd name="connsiteY62" fmla="*/ 104878 h 238955"/>
                <a:gd name="connsiteX63" fmla="*/ 91908 w 236546"/>
                <a:gd name="connsiteY63" fmla="*/ 209008 h 238955"/>
                <a:gd name="connsiteX64" fmla="*/ 84712 w 236546"/>
                <a:gd name="connsiteY64" fmla="*/ 212030 h 238955"/>
                <a:gd name="connsiteX65" fmla="*/ 84712 w 236546"/>
                <a:gd name="connsiteY65" fmla="*/ 212030 h 238955"/>
                <a:gd name="connsiteX66" fmla="*/ 81690 w 236546"/>
                <a:gd name="connsiteY66" fmla="*/ 211598 h 238955"/>
                <a:gd name="connsiteX67" fmla="*/ 78955 w 236546"/>
                <a:gd name="connsiteY67" fmla="*/ 210303 h 238955"/>
                <a:gd name="connsiteX68" fmla="*/ 77372 w 236546"/>
                <a:gd name="connsiteY68" fmla="*/ 209008 h 238955"/>
                <a:gd name="connsiteX69" fmla="*/ 67729 w 236546"/>
                <a:gd name="connsiteY69" fmla="*/ 199365 h 238955"/>
                <a:gd name="connsiteX70" fmla="*/ 64203 w 236546"/>
                <a:gd name="connsiteY70" fmla="*/ 197925 h 238955"/>
                <a:gd name="connsiteX71" fmla="*/ 61972 w 236546"/>
                <a:gd name="connsiteY71" fmla="*/ 198501 h 238955"/>
                <a:gd name="connsiteX72" fmla="*/ 60605 w 236546"/>
                <a:gd name="connsiteY72" fmla="*/ 199149 h 238955"/>
                <a:gd name="connsiteX73" fmla="*/ 35994 w 236546"/>
                <a:gd name="connsiteY73" fmla="*/ 174538 h 238955"/>
                <a:gd name="connsiteX74" fmla="*/ 36713 w 236546"/>
                <a:gd name="connsiteY74" fmla="*/ 173170 h 238955"/>
                <a:gd name="connsiteX75" fmla="*/ 35778 w 236546"/>
                <a:gd name="connsiteY75" fmla="*/ 167413 h 238955"/>
                <a:gd name="connsiteX76" fmla="*/ 26423 w 236546"/>
                <a:gd name="connsiteY76" fmla="*/ 158058 h 238955"/>
                <a:gd name="connsiteX77" fmla="*/ 26423 w 236546"/>
                <a:gd name="connsiteY77" fmla="*/ 143306 h 238955"/>
                <a:gd name="connsiteX78" fmla="*/ 130480 w 236546"/>
                <a:gd name="connsiteY78" fmla="*/ 39249 h 238955"/>
                <a:gd name="connsiteX79" fmla="*/ 135590 w 236546"/>
                <a:gd name="connsiteY79" fmla="*/ 36730 h 238955"/>
                <a:gd name="connsiteX80" fmla="*/ 136093 w 236546"/>
                <a:gd name="connsiteY80" fmla="*/ 36730 h 238955"/>
                <a:gd name="connsiteX81" fmla="*/ 215756 w 236546"/>
                <a:gd name="connsiteY81" fmla="*/ 10464 h 238955"/>
                <a:gd name="connsiteX82" fmla="*/ 215756 w 236546"/>
                <a:gd name="connsiteY82" fmla="*/ 10464 h 238955"/>
                <a:gd name="connsiteX83" fmla="*/ 216691 w 236546"/>
                <a:gd name="connsiteY83" fmla="*/ 10104 h 238955"/>
                <a:gd name="connsiteX84" fmla="*/ 216691 w 236546"/>
                <a:gd name="connsiteY84" fmla="*/ 10104 h 238955"/>
                <a:gd name="connsiteX85" fmla="*/ 223887 w 236546"/>
                <a:gd name="connsiteY85" fmla="*/ 12047 h 238955"/>
                <a:gd name="connsiteX86" fmla="*/ 225902 w 236546"/>
                <a:gd name="connsiteY86" fmla="*/ 18524 h 238955"/>
                <a:gd name="connsiteX87" fmla="*/ 225902 w 236546"/>
                <a:gd name="connsiteY87" fmla="*/ 18524 h 238955"/>
                <a:gd name="connsiteX88" fmla="*/ 225326 w 236546"/>
                <a:gd name="connsiteY88" fmla="*/ 20179 h 238955"/>
                <a:gd name="connsiteX89" fmla="*/ 225326 w 236546"/>
                <a:gd name="connsiteY89" fmla="*/ 20682 h 238955"/>
                <a:gd name="connsiteX90" fmla="*/ 198484 w 236546"/>
                <a:gd name="connsiteY90" fmla="*/ 101280 h 238955"/>
                <a:gd name="connsiteX91" fmla="*/ 198269 w 236546"/>
                <a:gd name="connsiteY91" fmla="*/ 101856 h 23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36546" h="238955">
                  <a:moveTo>
                    <a:pt x="207048" y="106965"/>
                  </a:moveTo>
                  <a:cubicBezTo>
                    <a:pt x="207422" y="106512"/>
                    <a:pt x="207710" y="106001"/>
                    <a:pt x="207911" y="105454"/>
                  </a:cubicBezTo>
                  <a:lnTo>
                    <a:pt x="235041" y="23921"/>
                  </a:lnTo>
                  <a:cubicBezTo>
                    <a:pt x="235509" y="22856"/>
                    <a:pt x="235869" y="21747"/>
                    <a:pt x="236121" y="20611"/>
                  </a:cubicBezTo>
                  <a:cubicBezTo>
                    <a:pt x="236121" y="20611"/>
                    <a:pt x="236121" y="20611"/>
                    <a:pt x="236121" y="20611"/>
                  </a:cubicBezTo>
                  <a:cubicBezTo>
                    <a:pt x="237265" y="14940"/>
                    <a:pt x="235480" y="9068"/>
                    <a:pt x="231371" y="4995"/>
                  </a:cubicBezTo>
                  <a:cubicBezTo>
                    <a:pt x="227205" y="742"/>
                    <a:pt x="221109" y="-1007"/>
                    <a:pt x="215324" y="389"/>
                  </a:cubicBezTo>
                  <a:lnTo>
                    <a:pt x="214748" y="389"/>
                  </a:lnTo>
                  <a:lnTo>
                    <a:pt x="212589" y="1181"/>
                  </a:lnTo>
                  <a:lnTo>
                    <a:pt x="133431" y="27231"/>
                  </a:lnTo>
                  <a:cubicBezTo>
                    <a:pt x="129739" y="27994"/>
                    <a:pt x="126350" y="29786"/>
                    <a:pt x="123644" y="32412"/>
                  </a:cubicBezTo>
                  <a:lnTo>
                    <a:pt x="66074" y="89982"/>
                  </a:lnTo>
                  <a:lnTo>
                    <a:pt x="19155" y="82786"/>
                  </a:lnTo>
                  <a:lnTo>
                    <a:pt x="18147" y="82786"/>
                  </a:lnTo>
                  <a:cubicBezTo>
                    <a:pt x="13139" y="81987"/>
                    <a:pt x="8051" y="83649"/>
                    <a:pt x="4474" y="87247"/>
                  </a:cubicBezTo>
                  <a:cubicBezTo>
                    <a:pt x="-1606" y="93523"/>
                    <a:pt x="-1606" y="103497"/>
                    <a:pt x="4474" y="109772"/>
                  </a:cubicBezTo>
                  <a:cubicBezTo>
                    <a:pt x="4474" y="109772"/>
                    <a:pt x="4474" y="109772"/>
                    <a:pt x="4834" y="110131"/>
                  </a:cubicBezTo>
                  <a:lnTo>
                    <a:pt x="25631" y="131001"/>
                  </a:lnTo>
                  <a:lnTo>
                    <a:pt x="19946" y="136686"/>
                  </a:lnTo>
                  <a:cubicBezTo>
                    <a:pt x="12045" y="144652"/>
                    <a:pt x="12045" y="157504"/>
                    <a:pt x="19946" y="165470"/>
                  </a:cubicBezTo>
                  <a:lnTo>
                    <a:pt x="26711" y="172235"/>
                  </a:lnTo>
                  <a:lnTo>
                    <a:pt x="26063" y="173602"/>
                  </a:lnTo>
                  <a:cubicBezTo>
                    <a:pt x="25063" y="175531"/>
                    <a:pt x="25415" y="177877"/>
                    <a:pt x="26926" y="179431"/>
                  </a:cubicBezTo>
                  <a:lnTo>
                    <a:pt x="56719" y="209152"/>
                  </a:lnTo>
                  <a:cubicBezTo>
                    <a:pt x="58245" y="210656"/>
                    <a:pt x="60554" y="211030"/>
                    <a:pt x="62476" y="210087"/>
                  </a:cubicBezTo>
                  <a:lnTo>
                    <a:pt x="63843" y="209367"/>
                  </a:lnTo>
                  <a:lnTo>
                    <a:pt x="71039" y="216564"/>
                  </a:lnTo>
                  <a:cubicBezTo>
                    <a:pt x="74853" y="220385"/>
                    <a:pt x="80034" y="222529"/>
                    <a:pt x="85432" y="222537"/>
                  </a:cubicBezTo>
                  <a:lnTo>
                    <a:pt x="85432" y="222537"/>
                  </a:lnTo>
                  <a:cubicBezTo>
                    <a:pt x="90829" y="222515"/>
                    <a:pt x="95996" y="220370"/>
                    <a:pt x="99824" y="216564"/>
                  </a:cubicBezTo>
                  <a:lnTo>
                    <a:pt x="104358" y="212030"/>
                  </a:lnTo>
                  <a:lnTo>
                    <a:pt x="125371" y="233115"/>
                  </a:lnTo>
                  <a:lnTo>
                    <a:pt x="126018" y="233547"/>
                  </a:lnTo>
                  <a:lnTo>
                    <a:pt x="126522" y="234194"/>
                  </a:lnTo>
                  <a:cubicBezTo>
                    <a:pt x="129537" y="237210"/>
                    <a:pt x="133632" y="238893"/>
                    <a:pt x="137892" y="238872"/>
                  </a:cubicBezTo>
                  <a:lnTo>
                    <a:pt x="137892" y="238872"/>
                  </a:lnTo>
                  <a:cubicBezTo>
                    <a:pt x="146758" y="238872"/>
                    <a:pt x="153940" y="231683"/>
                    <a:pt x="153940" y="222824"/>
                  </a:cubicBezTo>
                  <a:cubicBezTo>
                    <a:pt x="153940" y="221212"/>
                    <a:pt x="153695" y="219615"/>
                    <a:pt x="153220" y="218075"/>
                  </a:cubicBezTo>
                  <a:lnTo>
                    <a:pt x="153220" y="216995"/>
                  </a:lnTo>
                  <a:lnTo>
                    <a:pt x="146024" y="170076"/>
                  </a:lnTo>
                  <a:lnTo>
                    <a:pt x="204169" y="112003"/>
                  </a:lnTo>
                  <a:cubicBezTo>
                    <a:pt x="205371" y="110470"/>
                    <a:pt x="206336" y="108779"/>
                    <a:pt x="207048" y="106965"/>
                  </a:cubicBezTo>
                  <a:close/>
                  <a:moveTo>
                    <a:pt x="9656" y="105526"/>
                  </a:moveTo>
                  <a:lnTo>
                    <a:pt x="9656" y="105022"/>
                  </a:lnTo>
                  <a:lnTo>
                    <a:pt x="9224" y="104662"/>
                  </a:lnTo>
                  <a:cubicBezTo>
                    <a:pt x="5698" y="101007"/>
                    <a:pt x="5698" y="95221"/>
                    <a:pt x="9224" y="91565"/>
                  </a:cubicBezTo>
                  <a:cubicBezTo>
                    <a:pt x="11491" y="89270"/>
                    <a:pt x="14787" y="88313"/>
                    <a:pt x="17931" y="89047"/>
                  </a:cubicBezTo>
                  <a:lnTo>
                    <a:pt x="19227" y="89047"/>
                  </a:lnTo>
                  <a:lnTo>
                    <a:pt x="60389" y="95595"/>
                  </a:lnTo>
                  <a:lnTo>
                    <a:pt x="30165" y="125819"/>
                  </a:lnTo>
                  <a:close/>
                  <a:moveTo>
                    <a:pt x="146384" y="216780"/>
                  </a:moveTo>
                  <a:cubicBezTo>
                    <a:pt x="146168" y="217413"/>
                    <a:pt x="146168" y="218089"/>
                    <a:pt x="146384" y="218723"/>
                  </a:cubicBezTo>
                  <a:cubicBezTo>
                    <a:pt x="147809" y="222241"/>
                    <a:pt x="146988" y="226264"/>
                    <a:pt x="144297" y="228941"/>
                  </a:cubicBezTo>
                  <a:cubicBezTo>
                    <a:pt x="142563" y="230726"/>
                    <a:pt x="140166" y="231712"/>
                    <a:pt x="137676" y="231676"/>
                  </a:cubicBezTo>
                  <a:lnTo>
                    <a:pt x="137676" y="231676"/>
                  </a:lnTo>
                  <a:cubicBezTo>
                    <a:pt x="135172" y="231697"/>
                    <a:pt x="132761" y="230711"/>
                    <a:pt x="130984" y="228941"/>
                  </a:cubicBezTo>
                  <a:lnTo>
                    <a:pt x="130984" y="228509"/>
                  </a:lnTo>
                  <a:lnTo>
                    <a:pt x="130624" y="228078"/>
                  </a:lnTo>
                  <a:cubicBezTo>
                    <a:pt x="130278" y="227646"/>
                    <a:pt x="129833" y="227300"/>
                    <a:pt x="129329" y="227070"/>
                  </a:cubicBezTo>
                  <a:lnTo>
                    <a:pt x="109539" y="207209"/>
                  </a:lnTo>
                  <a:lnTo>
                    <a:pt x="140123" y="176625"/>
                  </a:lnTo>
                  <a:close/>
                  <a:moveTo>
                    <a:pt x="198844" y="101640"/>
                  </a:moveTo>
                  <a:cubicBezTo>
                    <a:pt x="198348" y="102835"/>
                    <a:pt x="197642" y="103928"/>
                    <a:pt x="196757" y="104878"/>
                  </a:cubicBezTo>
                  <a:lnTo>
                    <a:pt x="91908" y="209008"/>
                  </a:lnTo>
                  <a:cubicBezTo>
                    <a:pt x="89980" y="210893"/>
                    <a:pt x="87411" y="211980"/>
                    <a:pt x="84712" y="212030"/>
                  </a:cubicBezTo>
                  <a:lnTo>
                    <a:pt x="84712" y="212030"/>
                  </a:lnTo>
                  <a:cubicBezTo>
                    <a:pt x="83690" y="212030"/>
                    <a:pt x="82668" y="211886"/>
                    <a:pt x="81690" y="211598"/>
                  </a:cubicBezTo>
                  <a:cubicBezTo>
                    <a:pt x="80718" y="211303"/>
                    <a:pt x="79797" y="210864"/>
                    <a:pt x="78955" y="210303"/>
                  </a:cubicBezTo>
                  <a:cubicBezTo>
                    <a:pt x="78379" y="209936"/>
                    <a:pt x="77847" y="209497"/>
                    <a:pt x="77372" y="209008"/>
                  </a:cubicBezTo>
                  <a:lnTo>
                    <a:pt x="67729" y="199365"/>
                  </a:lnTo>
                  <a:cubicBezTo>
                    <a:pt x="66786" y="198444"/>
                    <a:pt x="65520" y="197925"/>
                    <a:pt x="64203" y="197925"/>
                  </a:cubicBezTo>
                  <a:cubicBezTo>
                    <a:pt x="63426" y="197947"/>
                    <a:pt x="62663" y="198141"/>
                    <a:pt x="61972" y="198501"/>
                  </a:cubicBezTo>
                  <a:lnTo>
                    <a:pt x="60605" y="199149"/>
                  </a:lnTo>
                  <a:lnTo>
                    <a:pt x="35994" y="174538"/>
                  </a:lnTo>
                  <a:lnTo>
                    <a:pt x="36713" y="173170"/>
                  </a:lnTo>
                  <a:cubicBezTo>
                    <a:pt x="37656" y="171249"/>
                    <a:pt x="37282" y="168939"/>
                    <a:pt x="35778" y="167413"/>
                  </a:cubicBezTo>
                  <a:lnTo>
                    <a:pt x="26423" y="158058"/>
                  </a:lnTo>
                  <a:cubicBezTo>
                    <a:pt x="22350" y="153985"/>
                    <a:pt x="22350" y="147379"/>
                    <a:pt x="26423" y="143306"/>
                  </a:cubicBezTo>
                  <a:lnTo>
                    <a:pt x="130480" y="39249"/>
                  </a:lnTo>
                  <a:cubicBezTo>
                    <a:pt x="131898" y="37925"/>
                    <a:pt x="133675" y="37047"/>
                    <a:pt x="135590" y="36730"/>
                  </a:cubicBezTo>
                  <a:lnTo>
                    <a:pt x="136093" y="36730"/>
                  </a:lnTo>
                  <a:lnTo>
                    <a:pt x="215756" y="10464"/>
                  </a:lnTo>
                  <a:lnTo>
                    <a:pt x="215756" y="10464"/>
                  </a:lnTo>
                  <a:lnTo>
                    <a:pt x="216691" y="10104"/>
                  </a:lnTo>
                  <a:lnTo>
                    <a:pt x="216691" y="10104"/>
                  </a:lnTo>
                  <a:cubicBezTo>
                    <a:pt x="219267" y="9363"/>
                    <a:pt x="222038" y="10111"/>
                    <a:pt x="223887" y="12047"/>
                  </a:cubicBezTo>
                  <a:cubicBezTo>
                    <a:pt x="225600" y="13731"/>
                    <a:pt x="226355" y="16163"/>
                    <a:pt x="225902" y="18524"/>
                  </a:cubicBezTo>
                  <a:lnTo>
                    <a:pt x="225902" y="18524"/>
                  </a:lnTo>
                  <a:cubicBezTo>
                    <a:pt x="225787" y="19099"/>
                    <a:pt x="225593" y="19653"/>
                    <a:pt x="225326" y="20179"/>
                  </a:cubicBezTo>
                  <a:cubicBezTo>
                    <a:pt x="225283" y="20344"/>
                    <a:pt x="225283" y="20517"/>
                    <a:pt x="225326" y="20682"/>
                  </a:cubicBezTo>
                  <a:lnTo>
                    <a:pt x="198484" y="101280"/>
                  </a:lnTo>
                  <a:cubicBezTo>
                    <a:pt x="198376" y="101453"/>
                    <a:pt x="198304" y="101654"/>
                    <a:pt x="198269" y="101856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114F4E1B-5D32-46E4-BBEF-9F92C8895920}"/>
                </a:ext>
              </a:extLst>
            </p:cNvPr>
            <p:cNvSpPr/>
            <p:nvPr/>
          </p:nvSpPr>
          <p:spPr>
            <a:xfrm>
              <a:off x="7398561" y="500784"/>
              <a:ext cx="134024" cy="134016"/>
            </a:xfrm>
            <a:custGeom>
              <a:avLst/>
              <a:gdLst>
                <a:gd name="connsiteX0" fmla="*/ 53097 w 69017"/>
                <a:gd name="connsiteY0" fmla="*/ 5243 h 69013"/>
                <a:gd name="connsiteX1" fmla="*/ 40287 w 69017"/>
                <a:gd name="connsiteY1" fmla="*/ -82 h 69013"/>
                <a:gd name="connsiteX2" fmla="*/ 40287 w 69017"/>
                <a:gd name="connsiteY2" fmla="*/ -82 h 69013"/>
                <a:gd name="connsiteX3" fmla="*/ 27478 w 69017"/>
                <a:gd name="connsiteY3" fmla="*/ 5243 h 69013"/>
                <a:gd name="connsiteX4" fmla="*/ 5242 w 69017"/>
                <a:gd name="connsiteY4" fmla="*/ 27479 h 69013"/>
                <a:gd name="connsiteX5" fmla="*/ 5169 w 69017"/>
                <a:gd name="connsiteY5" fmla="*/ 53026 h 69013"/>
                <a:gd name="connsiteX6" fmla="*/ 5242 w 69017"/>
                <a:gd name="connsiteY6" fmla="*/ 53098 h 69013"/>
                <a:gd name="connsiteX7" fmla="*/ 15748 w 69017"/>
                <a:gd name="connsiteY7" fmla="*/ 63604 h 69013"/>
                <a:gd name="connsiteX8" fmla="*/ 28557 w 69017"/>
                <a:gd name="connsiteY8" fmla="*/ 68929 h 69013"/>
                <a:gd name="connsiteX9" fmla="*/ 28557 w 69017"/>
                <a:gd name="connsiteY9" fmla="*/ 68929 h 69013"/>
                <a:gd name="connsiteX10" fmla="*/ 41367 w 69017"/>
                <a:gd name="connsiteY10" fmla="*/ 63604 h 69013"/>
                <a:gd name="connsiteX11" fmla="*/ 63603 w 69017"/>
                <a:gd name="connsiteY11" fmla="*/ 41368 h 69013"/>
                <a:gd name="connsiteX12" fmla="*/ 63675 w 69017"/>
                <a:gd name="connsiteY12" fmla="*/ 15821 h 69013"/>
                <a:gd name="connsiteX13" fmla="*/ 63603 w 69017"/>
                <a:gd name="connsiteY13" fmla="*/ 15749 h 69013"/>
                <a:gd name="connsiteX14" fmla="*/ 56551 w 69017"/>
                <a:gd name="connsiteY14" fmla="*/ 34028 h 69013"/>
                <a:gd name="connsiteX15" fmla="*/ 34315 w 69017"/>
                <a:gd name="connsiteY15" fmla="*/ 56264 h 69013"/>
                <a:gd name="connsiteX16" fmla="*/ 34315 w 69017"/>
                <a:gd name="connsiteY16" fmla="*/ 56264 h 69013"/>
                <a:gd name="connsiteX17" fmla="*/ 28557 w 69017"/>
                <a:gd name="connsiteY17" fmla="*/ 58639 h 69013"/>
                <a:gd name="connsiteX18" fmla="*/ 28557 w 69017"/>
                <a:gd name="connsiteY18" fmla="*/ 58639 h 69013"/>
                <a:gd name="connsiteX19" fmla="*/ 22800 w 69017"/>
                <a:gd name="connsiteY19" fmla="*/ 56264 h 69013"/>
                <a:gd name="connsiteX20" fmla="*/ 12294 w 69017"/>
                <a:gd name="connsiteY20" fmla="*/ 45758 h 69013"/>
                <a:gd name="connsiteX21" fmla="*/ 12280 w 69017"/>
                <a:gd name="connsiteY21" fmla="*/ 34258 h 69013"/>
                <a:gd name="connsiteX22" fmla="*/ 12294 w 69017"/>
                <a:gd name="connsiteY22" fmla="*/ 34244 h 69013"/>
                <a:gd name="connsiteX23" fmla="*/ 34530 w 69017"/>
                <a:gd name="connsiteY23" fmla="*/ 12007 h 69013"/>
                <a:gd name="connsiteX24" fmla="*/ 40287 w 69017"/>
                <a:gd name="connsiteY24" fmla="*/ 9633 h 69013"/>
                <a:gd name="connsiteX25" fmla="*/ 40287 w 69017"/>
                <a:gd name="connsiteY25" fmla="*/ 9633 h 69013"/>
                <a:gd name="connsiteX26" fmla="*/ 46044 w 69017"/>
                <a:gd name="connsiteY26" fmla="*/ 12007 h 69013"/>
                <a:gd name="connsiteX27" fmla="*/ 56551 w 69017"/>
                <a:gd name="connsiteY27" fmla="*/ 22514 h 69013"/>
                <a:gd name="connsiteX28" fmla="*/ 56565 w 69017"/>
                <a:gd name="connsiteY28" fmla="*/ 34013 h 69013"/>
                <a:gd name="connsiteX29" fmla="*/ 56551 w 69017"/>
                <a:gd name="connsiteY29" fmla="*/ 34028 h 6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017" h="69013">
                  <a:moveTo>
                    <a:pt x="53097" y="5243"/>
                  </a:moveTo>
                  <a:cubicBezTo>
                    <a:pt x="49722" y="1810"/>
                    <a:pt x="45101" y="-104"/>
                    <a:pt x="40287" y="-82"/>
                  </a:cubicBezTo>
                  <a:lnTo>
                    <a:pt x="40287" y="-82"/>
                  </a:lnTo>
                  <a:cubicBezTo>
                    <a:pt x="35473" y="-125"/>
                    <a:pt x="30846" y="1796"/>
                    <a:pt x="27478" y="5243"/>
                  </a:cubicBezTo>
                  <a:lnTo>
                    <a:pt x="5242" y="27479"/>
                  </a:lnTo>
                  <a:cubicBezTo>
                    <a:pt x="-1832" y="34510"/>
                    <a:pt x="-1868" y="45952"/>
                    <a:pt x="5169" y="53026"/>
                  </a:cubicBezTo>
                  <a:cubicBezTo>
                    <a:pt x="5191" y="53047"/>
                    <a:pt x="5220" y="53076"/>
                    <a:pt x="5242" y="53098"/>
                  </a:cubicBezTo>
                  <a:lnTo>
                    <a:pt x="15748" y="63604"/>
                  </a:lnTo>
                  <a:cubicBezTo>
                    <a:pt x="19116" y="67051"/>
                    <a:pt x="23743" y="68973"/>
                    <a:pt x="28557" y="68929"/>
                  </a:cubicBezTo>
                  <a:lnTo>
                    <a:pt x="28557" y="68929"/>
                  </a:lnTo>
                  <a:cubicBezTo>
                    <a:pt x="33372" y="68951"/>
                    <a:pt x="37992" y="67037"/>
                    <a:pt x="41367" y="63604"/>
                  </a:cubicBezTo>
                  <a:lnTo>
                    <a:pt x="63603" y="41368"/>
                  </a:lnTo>
                  <a:cubicBezTo>
                    <a:pt x="70677" y="34337"/>
                    <a:pt x="70713" y="22895"/>
                    <a:pt x="63675" y="15821"/>
                  </a:cubicBezTo>
                  <a:cubicBezTo>
                    <a:pt x="63653" y="15800"/>
                    <a:pt x="63625" y="15771"/>
                    <a:pt x="63603" y="15749"/>
                  </a:cubicBezTo>
                  <a:close/>
                  <a:moveTo>
                    <a:pt x="56551" y="34028"/>
                  </a:moveTo>
                  <a:lnTo>
                    <a:pt x="34315" y="56264"/>
                  </a:lnTo>
                  <a:lnTo>
                    <a:pt x="34315" y="56264"/>
                  </a:lnTo>
                  <a:cubicBezTo>
                    <a:pt x="32782" y="57783"/>
                    <a:pt x="30716" y="58632"/>
                    <a:pt x="28557" y="58639"/>
                  </a:cubicBezTo>
                  <a:lnTo>
                    <a:pt x="28557" y="58639"/>
                  </a:lnTo>
                  <a:cubicBezTo>
                    <a:pt x="26398" y="58632"/>
                    <a:pt x="24333" y="57783"/>
                    <a:pt x="22800" y="56264"/>
                  </a:cubicBezTo>
                  <a:lnTo>
                    <a:pt x="12294" y="45758"/>
                  </a:lnTo>
                  <a:cubicBezTo>
                    <a:pt x="9113" y="42584"/>
                    <a:pt x="9106" y="37439"/>
                    <a:pt x="12280" y="34258"/>
                  </a:cubicBezTo>
                  <a:cubicBezTo>
                    <a:pt x="12287" y="34251"/>
                    <a:pt x="12287" y="34251"/>
                    <a:pt x="12294" y="34244"/>
                  </a:cubicBezTo>
                  <a:lnTo>
                    <a:pt x="34530" y="12007"/>
                  </a:lnTo>
                  <a:cubicBezTo>
                    <a:pt x="36056" y="10475"/>
                    <a:pt x="38128" y="9618"/>
                    <a:pt x="40287" y="9633"/>
                  </a:cubicBezTo>
                  <a:lnTo>
                    <a:pt x="40287" y="9633"/>
                  </a:lnTo>
                  <a:cubicBezTo>
                    <a:pt x="42446" y="9640"/>
                    <a:pt x="44512" y="10489"/>
                    <a:pt x="46044" y="12007"/>
                  </a:cubicBezTo>
                  <a:lnTo>
                    <a:pt x="56551" y="22514"/>
                  </a:lnTo>
                  <a:cubicBezTo>
                    <a:pt x="59731" y="25687"/>
                    <a:pt x="59738" y="30833"/>
                    <a:pt x="56565" y="34013"/>
                  </a:cubicBezTo>
                  <a:cubicBezTo>
                    <a:pt x="56558" y="34021"/>
                    <a:pt x="56558" y="34021"/>
                    <a:pt x="56551" y="34028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3BCF8147-7C67-46EE-8E38-16D2207DF345}"/>
                </a:ext>
              </a:extLst>
            </p:cNvPr>
            <p:cNvSpPr/>
            <p:nvPr/>
          </p:nvSpPr>
          <p:spPr>
            <a:xfrm>
              <a:off x="7526151" y="395699"/>
              <a:ext cx="111513" cy="111793"/>
            </a:xfrm>
            <a:custGeom>
              <a:avLst/>
              <a:gdLst>
                <a:gd name="connsiteX0" fmla="*/ 42155 w 57425"/>
                <a:gd name="connsiteY0" fmla="*/ 3299 h 57569"/>
                <a:gd name="connsiteX1" fmla="*/ 28699 w 57425"/>
                <a:gd name="connsiteY1" fmla="*/ -83 h 57569"/>
                <a:gd name="connsiteX2" fmla="*/ 28699 w 57425"/>
                <a:gd name="connsiteY2" fmla="*/ -83 h 57569"/>
                <a:gd name="connsiteX3" fmla="*/ -86 w 57425"/>
                <a:gd name="connsiteY3" fmla="*/ 28702 h 57569"/>
                <a:gd name="connsiteX4" fmla="*/ 28699 w 57425"/>
                <a:gd name="connsiteY4" fmla="*/ 57487 h 57569"/>
                <a:gd name="connsiteX5" fmla="*/ 28699 w 57425"/>
                <a:gd name="connsiteY5" fmla="*/ 57487 h 57569"/>
                <a:gd name="connsiteX6" fmla="*/ 48920 w 57425"/>
                <a:gd name="connsiteY6" fmla="*/ 49139 h 57569"/>
                <a:gd name="connsiteX7" fmla="*/ 57339 w 57425"/>
                <a:gd name="connsiteY7" fmla="*/ 28846 h 57569"/>
                <a:gd name="connsiteX8" fmla="*/ 48920 w 57425"/>
                <a:gd name="connsiteY8" fmla="*/ 8625 h 57569"/>
                <a:gd name="connsiteX9" fmla="*/ 42155 w 57425"/>
                <a:gd name="connsiteY9" fmla="*/ 3299 h 57569"/>
                <a:gd name="connsiteX10" fmla="*/ 42155 w 57425"/>
                <a:gd name="connsiteY10" fmla="*/ 41799 h 57569"/>
                <a:gd name="connsiteX11" fmla="*/ 28986 w 57425"/>
                <a:gd name="connsiteY11" fmla="*/ 47268 h 57569"/>
                <a:gd name="connsiteX12" fmla="*/ 28986 w 57425"/>
                <a:gd name="connsiteY12" fmla="*/ 47268 h 57569"/>
                <a:gd name="connsiteX13" fmla="*/ 9154 w 57425"/>
                <a:gd name="connsiteY13" fmla="*/ 29753 h 57569"/>
                <a:gd name="connsiteX14" fmla="*/ 26669 w 57425"/>
                <a:gd name="connsiteY14" fmla="*/ 9920 h 57569"/>
                <a:gd name="connsiteX15" fmla="*/ 28986 w 57425"/>
                <a:gd name="connsiteY15" fmla="*/ 9920 h 57569"/>
                <a:gd name="connsiteX16" fmla="*/ 28986 w 57425"/>
                <a:gd name="connsiteY16" fmla="*/ 9920 h 57569"/>
                <a:gd name="connsiteX17" fmla="*/ 47574 w 57425"/>
                <a:gd name="connsiteY17" fmla="*/ 28752 h 57569"/>
                <a:gd name="connsiteX18" fmla="*/ 42155 w 57425"/>
                <a:gd name="connsiteY18" fmla="*/ 41799 h 5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425" h="57569">
                  <a:moveTo>
                    <a:pt x="42155" y="3299"/>
                  </a:moveTo>
                  <a:cubicBezTo>
                    <a:pt x="38025" y="1061"/>
                    <a:pt x="33398" y="-97"/>
                    <a:pt x="28699" y="-83"/>
                  </a:cubicBezTo>
                  <a:lnTo>
                    <a:pt x="28699" y="-83"/>
                  </a:lnTo>
                  <a:cubicBezTo>
                    <a:pt x="12802" y="-83"/>
                    <a:pt x="-86" y="12806"/>
                    <a:pt x="-86" y="28702"/>
                  </a:cubicBezTo>
                  <a:cubicBezTo>
                    <a:pt x="-86" y="44598"/>
                    <a:pt x="12802" y="57487"/>
                    <a:pt x="28699" y="57487"/>
                  </a:cubicBezTo>
                  <a:lnTo>
                    <a:pt x="28699" y="57487"/>
                  </a:lnTo>
                  <a:cubicBezTo>
                    <a:pt x="36276" y="57472"/>
                    <a:pt x="43537" y="54472"/>
                    <a:pt x="48920" y="49139"/>
                  </a:cubicBezTo>
                  <a:cubicBezTo>
                    <a:pt x="54296" y="43756"/>
                    <a:pt x="57325" y="36460"/>
                    <a:pt x="57339" y="28846"/>
                  </a:cubicBezTo>
                  <a:cubicBezTo>
                    <a:pt x="57368" y="21247"/>
                    <a:pt x="54339" y="13957"/>
                    <a:pt x="48920" y="8625"/>
                  </a:cubicBezTo>
                  <a:cubicBezTo>
                    <a:pt x="46970" y="6494"/>
                    <a:pt x="44681" y="4695"/>
                    <a:pt x="42155" y="3299"/>
                  </a:cubicBezTo>
                  <a:close/>
                  <a:moveTo>
                    <a:pt x="42155" y="41799"/>
                  </a:moveTo>
                  <a:cubicBezTo>
                    <a:pt x="38672" y="45311"/>
                    <a:pt x="33930" y="47276"/>
                    <a:pt x="28986" y="47268"/>
                  </a:cubicBezTo>
                  <a:lnTo>
                    <a:pt x="28986" y="47268"/>
                  </a:lnTo>
                  <a:cubicBezTo>
                    <a:pt x="18674" y="47909"/>
                    <a:pt x="9794" y="40065"/>
                    <a:pt x="9154" y="29753"/>
                  </a:cubicBezTo>
                  <a:cubicBezTo>
                    <a:pt x="8513" y="19440"/>
                    <a:pt x="16350" y="10560"/>
                    <a:pt x="26669" y="9920"/>
                  </a:cubicBezTo>
                  <a:cubicBezTo>
                    <a:pt x="27439" y="9869"/>
                    <a:pt x="28216" y="9869"/>
                    <a:pt x="28986" y="9920"/>
                  </a:cubicBezTo>
                  <a:lnTo>
                    <a:pt x="28986" y="9920"/>
                  </a:lnTo>
                  <a:cubicBezTo>
                    <a:pt x="39320" y="9985"/>
                    <a:pt x="47639" y="18419"/>
                    <a:pt x="47574" y="28752"/>
                  </a:cubicBezTo>
                  <a:cubicBezTo>
                    <a:pt x="47546" y="33639"/>
                    <a:pt x="45595" y="38323"/>
                    <a:pt x="42155" y="4179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D056DAE4-D9F4-4423-90BF-7EDBB171233E}"/>
              </a:ext>
            </a:extLst>
          </p:cNvPr>
          <p:cNvGrpSpPr/>
          <p:nvPr/>
        </p:nvGrpSpPr>
        <p:grpSpPr>
          <a:xfrm>
            <a:off x="10139273" y="1971030"/>
            <a:ext cx="503238" cy="502547"/>
            <a:chOff x="7763212" y="2195848"/>
            <a:chExt cx="389495" cy="388960"/>
          </a:xfrm>
        </p:grpSpPr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043170F4-D9B2-45E5-87FE-38469F885E68}"/>
                </a:ext>
              </a:extLst>
            </p:cNvPr>
            <p:cNvSpPr/>
            <p:nvPr/>
          </p:nvSpPr>
          <p:spPr>
            <a:xfrm>
              <a:off x="7763212" y="2195848"/>
              <a:ext cx="389495" cy="388960"/>
            </a:xfrm>
            <a:custGeom>
              <a:avLst/>
              <a:gdLst>
                <a:gd name="connsiteX0" fmla="*/ 1834 w 212517"/>
                <a:gd name="connsiteY0" fmla="*/ 85201 h 212225"/>
                <a:gd name="connsiteX1" fmla="*/ 1834 w 212517"/>
                <a:gd name="connsiteY1" fmla="*/ 86136 h 212225"/>
                <a:gd name="connsiteX2" fmla="*/ 86015 w 212517"/>
                <a:gd name="connsiteY2" fmla="*/ 210300 h 212225"/>
                <a:gd name="connsiteX3" fmla="*/ 102581 w 212517"/>
                <a:gd name="connsiteY3" fmla="*/ 212142 h 212225"/>
                <a:gd name="connsiteX4" fmla="*/ 106107 w 212517"/>
                <a:gd name="connsiteY4" fmla="*/ 212142 h 212225"/>
                <a:gd name="connsiteX5" fmla="*/ 212431 w 212517"/>
                <a:gd name="connsiteY5" fmla="*/ 106322 h 212225"/>
                <a:gd name="connsiteX6" fmla="*/ 181235 w 212517"/>
                <a:gd name="connsiteY6" fmla="*/ 30941 h 212225"/>
                <a:gd name="connsiteX7" fmla="*/ 102581 w 212517"/>
                <a:gd name="connsiteY7" fmla="*/ -2 h 212225"/>
                <a:gd name="connsiteX8" fmla="*/ 85094 w 212517"/>
                <a:gd name="connsiteY8" fmla="*/ 2013 h 212225"/>
                <a:gd name="connsiteX9" fmla="*/ 84590 w 212517"/>
                <a:gd name="connsiteY9" fmla="*/ 2013 h 212225"/>
                <a:gd name="connsiteX10" fmla="*/ 74947 w 212517"/>
                <a:gd name="connsiteY10" fmla="*/ 10216 h 212225"/>
                <a:gd name="connsiteX11" fmla="*/ 76890 w 212517"/>
                <a:gd name="connsiteY11" fmla="*/ 25400 h 212225"/>
                <a:gd name="connsiteX12" fmla="*/ 76890 w 212517"/>
                <a:gd name="connsiteY12" fmla="*/ 26048 h 212225"/>
                <a:gd name="connsiteX13" fmla="*/ 76890 w 212517"/>
                <a:gd name="connsiteY13" fmla="*/ 26696 h 212225"/>
                <a:gd name="connsiteX14" fmla="*/ 76890 w 212517"/>
                <a:gd name="connsiteY14" fmla="*/ 27271 h 212225"/>
                <a:gd name="connsiteX15" fmla="*/ 60382 w 212517"/>
                <a:gd name="connsiteY15" fmla="*/ 77551 h 212225"/>
                <a:gd name="connsiteX16" fmla="*/ 24790 w 212517"/>
                <a:gd name="connsiteY16" fmla="*/ 76565 h 212225"/>
                <a:gd name="connsiteX17" fmla="*/ 17593 w 212517"/>
                <a:gd name="connsiteY17" fmla="*/ 72535 h 212225"/>
                <a:gd name="connsiteX18" fmla="*/ 17593 w 212517"/>
                <a:gd name="connsiteY18" fmla="*/ 74406 h 212225"/>
                <a:gd name="connsiteX19" fmla="*/ 10829 w 212517"/>
                <a:gd name="connsiteY19" fmla="*/ 75198 h 212225"/>
                <a:gd name="connsiteX20" fmla="*/ 1834 w 212517"/>
                <a:gd name="connsiteY20" fmla="*/ 85201 h 212225"/>
                <a:gd name="connsiteX21" fmla="*/ 10685 w 212517"/>
                <a:gd name="connsiteY21" fmla="*/ 88439 h 212225"/>
                <a:gd name="connsiteX22" fmla="*/ 14787 w 212517"/>
                <a:gd name="connsiteY22" fmla="*/ 84121 h 212225"/>
                <a:gd name="connsiteX23" fmla="*/ 20903 w 212517"/>
                <a:gd name="connsiteY23" fmla="*/ 85057 h 212225"/>
                <a:gd name="connsiteX24" fmla="*/ 21911 w 212517"/>
                <a:gd name="connsiteY24" fmla="*/ 85561 h 212225"/>
                <a:gd name="connsiteX25" fmla="*/ 23998 w 212517"/>
                <a:gd name="connsiteY25" fmla="*/ 86640 h 212225"/>
                <a:gd name="connsiteX26" fmla="*/ 29827 w 212517"/>
                <a:gd name="connsiteY26" fmla="*/ 89519 h 212225"/>
                <a:gd name="connsiteX27" fmla="*/ 29827 w 212517"/>
                <a:gd name="connsiteY27" fmla="*/ 88871 h 212225"/>
                <a:gd name="connsiteX28" fmla="*/ 88778 w 212517"/>
                <a:gd name="connsiteY28" fmla="*/ 58640 h 212225"/>
                <a:gd name="connsiteX29" fmla="*/ 86965 w 212517"/>
                <a:gd name="connsiteY29" fmla="*/ 25184 h 212225"/>
                <a:gd name="connsiteX30" fmla="*/ 86965 w 212517"/>
                <a:gd name="connsiteY30" fmla="*/ 24609 h 212225"/>
                <a:gd name="connsiteX31" fmla="*/ 85166 w 212517"/>
                <a:gd name="connsiteY31" fmla="*/ 22234 h 212225"/>
                <a:gd name="connsiteX32" fmla="*/ 84662 w 212517"/>
                <a:gd name="connsiteY32" fmla="*/ 21370 h 212225"/>
                <a:gd name="connsiteX33" fmla="*/ 84662 w 212517"/>
                <a:gd name="connsiteY33" fmla="*/ 21011 h 212225"/>
                <a:gd name="connsiteX34" fmla="*/ 83223 w 212517"/>
                <a:gd name="connsiteY34" fmla="*/ 13814 h 212225"/>
                <a:gd name="connsiteX35" fmla="*/ 86821 w 212517"/>
                <a:gd name="connsiteY35" fmla="*/ 11080 h 212225"/>
                <a:gd name="connsiteX36" fmla="*/ 102509 w 212517"/>
                <a:gd name="connsiteY36" fmla="*/ 9353 h 212225"/>
                <a:gd name="connsiteX37" fmla="*/ 202407 w 212517"/>
                <a:gd name="connsiteY37" fmla="*/ 102781 h 212225"/>
                <a:gd name="connsiteX38" fmla="*/ 108978 w 212517"/>
                <a:gd name="connsiteY38" fmla="*/ 202679 h 212225"/>
                <a:gd name="connsiteX39" fmla="*/ 37311 w 212517"/>
                <a:gd name="connsiteY39" fmla="*/ 174362 h 212225"/>
                <a:gd name="connsiteX40" fmla="*/ 10685 w 212517"/>
                <a:gd name="connsiteY40" fmla="*/ 88439 h 21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2517" h="212225">
                  <a:moveTo>
                    <a:pt x="1834" y="85201"/>
                  </a:moveTo>
                  <a:lnTo>
                    <a:pt x="1834" y="86136"/>
                  </a:lnTo>
                  <a:cubicBezTo>
                    <a:pt x="-9205" y="143670"/>
                    <a:pt x="28481" y="199261"/>
                    <a:pt x="86015" y="210300"/>
                  </a:cubicBezTo>
                  <a:cubicBezTo>
                    <a:pt x="91484" y="211343"/>
                    <a:pt x="97018" y="211962"/>
                    <a:pt x="102581" y="212142"/>
                  </a:cubicBezTo>
                  <a:lnTo>
                    <a:pt x="106107" y="212142"/>
                  </a:lnTo>
                  <a:cubicBezTo>
                    <a:pt x="164691" y="212279"/>
                    <a:pt x="212287" y="164899"/>
                    <a:pt x="212431" y="106322"/>
                  </a:cubicBezTo>
                  <a:cubicBezTo>
                    <a:pt x="212496" y="78041"/>
                    <a:pt x="201263" y="50904"/>
                    <a:pt x="181235" y="30941"/>
                  </a:cubicBezTo>
                  <a:cubicBezTo>
                    <a:pt x="160503" y="10072"/>
                    <a:pt x="131977" y="-1154"/>
                    <a:pt x="102581" y="-2"/>
                  </a:cubicBezTo>
                  <a:cubicBezTo>
                    <a:pt x="96708" y="185"/>
                    <a:pt x="90858" y="861"/>
                    <a:pt x="85094" y="2013"/>
                  </a:cubicBezTo>
                  <a:lnTo>
                    <a:pt x="84590" y="2013"/>
                  </a:lnTo>
                  <a:cubicBezTo>
                    <a:pt x="80280" y="3114"/>
                    <a:pt x="76725" y="6136"/>
                    <a:pt x="74947" y="10216"/>
                  </a:cubicBezTo>
                  <a:cubicBezTo>
                    <a:pt x="73371" y="15318"/>
                    <a:pt x="74084" y="20859"/>
                    <a:pt x="76890" y="25400"/>
                  </a:cubicBezTo>
                  <a:lnTo>
                    <a:pt x="76890" y="26048"/>
                  </a:lnTo>
                  <a:cubicBezTo>
                    <a:pt x="76912" y="26264"/>
                    <a:pt x="76912" y="26480"/>
                    <a:pt x="76890" y="26696"/>
                  </a:cubicBezTo>
                  <a:lnTo>
                    <a:pt x="76890" y="27271"/>
                  </a:lnTo>
                  <a:cubicBezTo>
                    <a:pt x="86217" y="45715"/>
                    <a:pt x="78826" y="68225"/>
                    <a:pt x="60382" y="77551"/>
                  </a:cubicBezTo>
                  <a:cubicBezTo>
                    <a:pt x="49113" y="83251"/>
                    <a:pt x="35728" y="82876"/>
                    <a:pt x="24790" y="76565"/>
                  </a:cubicBezTo>
                  <a:lnTo>
                    <a:pt x="17593" y="72535"/>
                  </a:lnTo>
                  <a:lnTo>
                    <a:pt x="17593" y="74406"/>
                  </a:lnTo>
                  <a:cubicBezTo>
                    <a:pt x="15305" y="74126"/>
                    <a:pt x="12988" y="74399"/>
                    <a:pt x="10829" y="75198"/>
                  </a:cubicBezTo>
                  <a:cubicBezTo>
                    <a:pt x="6640" y="77235"/>
                    <a:pt x="3410" y="80818"/>
                    <a:pt x="1834" y="85201"/>
                  </a:cubicBezTo>
                  <a:close/>
                  <a:moveTo>
                    <a:pt x="10685" y="88439"/>
                  </a:moveTo>
                  <a:cubicBezTo>
                    <a:pt x="11512" y="86568"/>
                    <a:pt x="12959" y="85042"/>
                    <a:pt x="14787" y="84121"/>
                  </a:cubicBezTo>
                  <a:cubicBezTo>
                    <a:pt x="16866" y="83589"/>
                    <a:pt x="19076" y="83927"/>
                    <a:pt x="20903" y="85057"/>
                  </a:cubicBezTo>
                  <a:lnTo>
                    <a:pt x="21911" y="85561"/>
                  </a:lnTo>
                  <a:lnTo>
                    <a:pt x="23998" y="86640"/>
                  </a:lnTo>
                  <a:lnTo>
                    <a:pt x="29827" y="89519"/>
                  </a:lnTo>
                  <a:lnTo>
                    <a:pt x="29827" y="88871"/>
                  </a:lnTo>
                  <a:cubicBezTo>
                    <a:pt x="54452" y="96801"/>
                    <a:pt x="80848" y="83265"/>
                    <a:pt x="88778" y="58640"/>
                  </a:cubicBezTo>
                  <a:cubicBezTo>
                    <a:pt x="92319" y="47644"/>
                    <a:pt x="91671" y="35734"/>
                    <a:pt x="86965" y="25184"/>
                  </a:cubicBezTo>
                  <a:lnTo>
                    <a:pt x="86965" y="24609"/>
                  </a:lnTo>
                  <a:lnTo>
                    <a:pt x="85166" y="22234"/>
                  </a:lnTo>
                  <a:cubicBezTo>
                    <a:pt x="84971" y="21960"/>
                    <a:pt x="84806" y="21673"/>
                    <a:pt x="84662" y="21370"/>
                  </a:cubicBezTo>
                  <a:lnTo>
                    <a:pt x="84662" y="21011"/>
                  </a:lnTo>
                  <a:cubicBezTo>
                    <a:pt x="83244" y="18895"/>
                    <a:pt x="82726" y="16311"/>
                    <a:pt x="83223" y="13814"/>
                  </a:cubicBezTo>
                  <a:cubicBezTo>
                    <a:pt x="84000" y="12447"/>
                    <a:pt x="85303" y="11461"/>
                    <a:pt x="86821" y="11080"/>
                  </a:cubicBezTo>
                  <a:cubicBezTo>
                    <a:pt x="91995" y="10058"/>
                    <a:pt x="97241" y="9482"/>
                    <a:pt x="102509" y="9353"/>
                  </a:cubicBezTo>
                  <a:cubicBezTo>
                    <a:pt x="155898" y="7568"/>
                    <a:pt x="200622" y="49393"/>
                    <a:pt x="202407" y="102781"/>
                  </a:cubicBezTo>
                  <a:cubicBezTo>
                    <a:pt x="204191" y="156170"/>
                    <a:pt x="162367" y="200894"/>
                    <a:pt x="108978" y="202679"/>
                  </a:cubicBezTo>
                  <a:cubicBezTo>
                    <a:pt x="82201" y="203579"/>
                    <a:pt x="56244" y="193324"/>
                    <a:pt x="37311" y="174362"/>
                  </a:cubicBezTo>
                  <a:cubicBezTo>
                    <a:pt x="14801" y="151867"/>
                    <a:pt x="4841" y="119721"/>
                    <a:pt x="10685" y="88439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74982CB8-963E-423C-B21D-F6B54FAD2D76}"/>
                </a:ext>
              </a:extLst>
            </p:cNvPr>
            <p:cNvSpPr/>
            <p:nvPr/>
          </p:nvSpPr>
          <p:spPr>
            <a:xfrm>
              <a:off x="7798412" y="2383059"/>
              <a:ext cx="81683" cy="81595"/>
            </a:xfrm>
            <a:custGeom>
              <a:avLst/>
              <a:gdLst>
                <a:gd name="connsiteX0" fmla="*/ 27964 w 44568"/>
                <a:gd name="connsiteY0" fmla="*/ 43646 h 44520"/>
                <a:gd name="connsiteX1" fmla="*/ 41493 w 44568"/>
                <a:gd name="connsiteY1" fmla="*/ 33283 h 44520"/>
                <a:gd name="connsiteX2" fmla="*/ 33375 w 44568"/>
                <a:gd name="connsiteY2" fmla="*/ 2900 h 44520"/>
                <a:gd name="connsiteX3" fmla="*/ 16450 w 44568"/>
                <a:gd name="connsiteY3" fmla="*/ 684 h 44520"/>
                <a:gd name="connsiteX4" fmla="*/ 16450 w 44568"/>
                <a:gd name="connsiteY4" fmla="*/ 684 h 44520"/>
                <a:gd name="connsiteX5" fmla="*/ 2921 w 44568"/>
                <a:gd name="connsiteY5" fmla="*/ 11047 h 44520"/>
                <a:gd name="connsiteX6" fmla="*/ 10937 w 44568"/>
                <a:gd name="connsiteY6" fmla="*/ 41350 h 44520"/>
                <a:gd name="connsiteX7" fmla="*/ 11053 w 44568"/>
                <a:gd name="connsiteY7" fmla="*/ 41415 h 44520"/>
                <a:gd name="connsiteX8" fmla="*/ 22207 w 44568"/>
                <a:gd name="connsiteY8" fmla="*/ 44437 h 44520"/>
                <a:gd name="connsiteX9" fmla="*/ 27964 w 44568"/>
                <a:gd name="connsiteY9" fmla="*/ 43646 h 44520"/>
                <a:gd name="connsiteX10" fmla="*/ 13571 w 44568"/>
                <a:gd name="connsiteY10" fmla="*/ 37385 h 44520"/>
                <a:gd name="connsiteX11" fmla="*/ 5367 w 44568"/>
                <a:gd name="connsiteY11" fmla="*/ 26734 h 44520"/>
                <a:gd name="connsiteX12" fmla="*/ 17781 w 44568"/>
                <a:gd name="connsiteY12" fmla="*/ 5182 h 44520"/>
                <a:gd name="connsiteX13" fmla="*/ 39334 w 44568"/>
                <a:gd name="connsiteY13" fmla="*/ 17595 h 44520"/>
                <a:gd name="connsiteX14" fmla="*/ 26884 w 44568"/>
                <a:gd name="connsiteY14" fmla="*/ 39184 h 44520"/>
                <a:gd name="connsiteX15" fmla="*/ 13139 w 44568"/>
                <a:gd name="connsiteY15" fmla="*/ 37385 h 4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568" h="44520">
                  <a:moveTo>
                    <a:pt x="27964" y="43646"/>
                  </a:moveTo>
                  <a:cubicBezTo>
                    <a:pt x="33706" y="42192"/>
                    <a:pt x="38592" y="38450"/>
                    <a:pt x="41493" y="33283"/>
                  </a:cubicBezTo>
                  <a:cubicBezTo>
                    <a:pt x="47638" y="22654"/>
                    <a:pt x="44004" y="9046"/>
                    <a:pt x="33375" y="2900"/>
                  </a:cubicBezTo>
                  <a:cubicBezTo>
                    <a:pt x="28251" y="-57"/>
                    <a:pt x="22163" y="-856"/>
                    <a:pt x="16450" y="684"/>
                  </a:cubicBezTo>
                  <a:lnTo>
                    <a:pt x="16450" y="684"/>
                  </a:lnTo>
                  <a:cubicBezTo>
                    <a:pt x="10729" y="2181"/>
                    <a:pt x="5857" y="5916"/>
                    <a:pt x="2921" y="11047"/>
                  </a:cubicBezTo>
                  <a:cubicBezTo>
                    <a:pt x="-3232" y="21625"/>
                    <a:pt x="359" y="35197"/>
                    <a:pt x="10937" y="41350"/>
                  </a:cubicBezTo>
                  <a:cubicBezTo>
                    <a:pt x="10973" y="41371"/>
                    <a:pt x="11017" y="41393"/>
                    <a:pt x="11053" y="41415"/>
                  </a:cubicBezTo>
                  <a:cubicBezTo>
                    <a:pt x="14435" y="43394"/>
                    <a:pt x="18285" y="44444"/>
                    <a:pt x="22207" y="44437"/>
                  </a:cubicBezTo>
                  <a:cubicBezTo>
                    <a:pt x="24149" y="44416"/>
                    <a:pt x="26086" y="44149"/>
                    <a:pt x="27964" y="43646"/>
                  </a:cubicBezTo>
                  <a:close/>
                  <a:moveTo>
                    <a:pt x="13571" y="37385"/>
                  </a:moveTo>
                  <a:cubicBezTo>
                    <a:pt x="9541" y="35053"/>
                    <a:pt x="6598" y="31225"/>
                    <a:pt x="5367" y="26734"/>
                  </a:cubicBezTo>
                  <a:cubicBezTo>
                    <a:pt x="2841" y="17358"/>
                    <a:pt x="8404" y="7707"/>
                    <a:pt x="17781" y="5182"/>
                  </a:cubicBezTo>
                  <a:cubicBezTo>
                    <a:pt x="27158" y="2656"/>
                    <a:pt x="36808" y="8219"/>
                    <a:pt x="39334" y="17595"/>
                  </a:cubicBezTo>
                  <a:cubicBezTo>
                    <a:pt x="41809" y="26986"/>
                    <a:pt x="36254" y="36622"/>
                    <a:pt x="26884" y="39184"/>
                  </a:cubicBezTo>
                  <a:cubicBezTo>
                    <a:pt x="22250" y="40493"/>
                    <a:pt x="17277" y="39846"/>
                    <a:pt x="13139" y="37385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3A32A2A8-C183-4187-B942-C0A607B3B71F}"/>
                </a:ext>
              </a:extLst>
            </p:cNvPr>
            <p:cNvSpPr/>
            <p:nvPr/>
          </p:nvSpPr>
          <p:spPr>
            <a:xfrm>
              <a:off x="7879258" y="2466300"/>
              <a:ext cx="81698" cy="81575"/>
            </a:xfrm>
            <a:custGeom>
              <a:avLst/>
              <a:gdLst>
                <a:gd name="connsiteX0" fmla="*/ 2779 w 44576"/>
                <a:gd name="connsiteY0" fmla="*/ 33273 h 44509"/>
                <a:gd name="connsiteX1" fmla="*/ 16308 w 44576"/>
                <a:gd name="connsiteY1" fmla="*/ 43635 h 44509"/>
                <a:gd name="connsiteX2" fmla="*/ 22136 w 44576"/>
                <a:gd name="connsiteY2" fmla="*/ 44427 h 44509"/>
                <a:gd name="connsiteX3" fmla="*/ 43725 w 44576"/>
                <a:gd name="connsiteY3" fmla="*/ 27876 h 44509"/>
                <a:gd name="connsiteX4" fmla="*/ 37392 w 44576"/>
                <a:gd name="connsiteY4" fmla="*/ 5855 h 44509"/>
                <a:gd name="connsiteX5" fmla="*/ 27965 w 44576"/>
                <a:gd name="connsiteY5" fmla="*/ 674 h 44509"/>
                <a:gd name="connsiteX6" fmla="*/ 763 w 44576"/>
                <a:gd name="connsiteY6" fmla="*/ 16362 h 44509"/>
                <a:gd name="connsiteX7" fmla="*/ 763 w 44576"/>
                <a:gd name="connsiteY7" fmla="*/ 16362 h 44509"/>
                <a:gd name="connsiteX8" fmla="*/ 2779 w 44576"/>
                <a:gd name="connsiteY8" fmla="*/ 33273 h 44509"/>
                <a:gd name="connsiteX9" fmla="*/ 5154 w 44576"/>
                <a:gd name="connsiteY9" fmla="*/ 17585 h 44509"/>
                <a:gd name="connsiteX10" fmla="*/ 26526 w 44576"/>
                <a:gd name="connsiteY10" fmla="*/ 5150 h 44509"/>
                <a:gd name="connsiteX11" fmla="*/ 26742 w 44576"/>
                <a:gd name="connsiteY11" fmla="*/ 5208 h 44509"/>
                <a:gd name="connsiteX12" fmla="*/ 33938 w 44576"/>
                <a:gd name="connsiteY12" fmla="*/ 9309 h 44509"/>
                <a:gd name="connsiteX13" fmla="*/ 38904 w 44576"/>
                <a:gd name="connsiteY13" fmla="*/ 26652 h 44509"/>
                <a:gd name="connsiteX14" fmla="*/ 33938 w 44576"/>
                <a:gd name="connsiteY14" fmla="*/ 34928 h 44509"/>
                <a:gd name="connsiteX15" fmla="*/ 17387 w 44576"/>
                <a:gd name="connsiteY15" fmla="*/ 39102 h 44509"/>
                <a:gd name="connsiteX16" fmla="*/ 4988 w 44576"/>
                <a:gd name="connsiteY16" fmla="*/ 17585 h 44509"/>
                <a:gd name="connsiteX17" fmla="*/ 5009 w 44576"/>
                <a:gd name="connsiteY17" fmla="*/ 17513 h 4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576" h="44509">
                  <a:moveTo>
                    <a:pt x="2779" y="33273"/>
                  </a:moveTo>
                  <a:cubicBezTo>
                    <a:pt x="5736" y="38389"/>
                    <a:pt x="10601" y="42117"/>
                    <a:pt x="16308" y="43635"/>
                  </a:cubicBezTo>
                  <a:cubicBezTo>
                    <a:pt x="18207" y="44146"/>
                    <a:pt x="20165" y="44413"/>
                    <a:pt x="22136" y="44427"/>
                  </a:cubicBezTo>
                  <a:cubicBezTo>
                    <a:pt x="32240" y="44391"/>
                    <a:pt x="41070" y="37619"/>
                    <a:pt x="43725" y="27876"/>
                  </a:cubicBezTo>
                  <a:cubicBezTo>
                    <a:pt x="45869" y="19931"/>
                    <a:pt x="43430" y="11454"/>
                    <a:pt x="37392" y="5855"/>
                  </a:cubicBezTo>
                  <a:cubicBezTo>
                    <a:pt x="34715" y="3394"/>
                    <a:pt x="31477" y="1617"/>
                    <a:pt x="27965" y="674"/>
                  </a:cubicBezTo>
                  <a:cubicBezTo>
                    <a:pt x="16127" y="-2485"/>
                    <a:pt x="3959" y="4531"/>
                    <a:pt x="763" y="16362"/>
                  </a:cubicBezTo>
                  <a:lnTo>
                    <a:pt x="763" y="16362"/>
                  </a:lnTo>
                  <a:cubicBezTo>
                    <a:pt x="-863" y="22040"/>
                    <a:pt x="-136" y="28135"/>
                    <a:pt x="2779" y="33273"/>
                  </a:cubicBezTo>
                  <a:close/>
                  <a:moveTo>
                    <a:pt x="5154" y="17585"/>
                  </a:moveTo>
                  <a:cubicBezTo>
                    <a:pt x="7622" y="8252"/>
                    <a:pt x="17193" y="2682"/>
                    <a:pt x="26526" y="5150"/>
                  </a:cubicBezTo>
                  <a:cubicBezTo>
                    <a:pt x="26598" y="5172"/>
                    <a:pt x="26670" y="5186"/>
                    <a:pt x="26742" y="5208"/>
                  </a:cubicBezTo>
                  <a:cubicBezTo>
                    <a:pt x="29441" y="5963"/>
                    <a:pt x="31916" y="7374"/>
                    <a:pt x="33938" y="9309"/>
                  </a:cubicBezTo>
                  <a:cubicBezTo>
                    <a:pt x="38666" y="13735"/>
                    <a:pt x="40573" y="20399"/>
                    <a:pt x="38904" y="26652"/>
                  </a:cubicBezTo>
                  <a:cubicBezTo>
                    <a:pt x="38040" y="29819"/>
                    <a:pt x="36327" y="32683"/>
                    <a:pt x="33938" y="34928"/>
                  </a:cubicBezTo>
                  <a:cubicBezTo>
                    <a:pt x="29520" y="39102"/>
                    <a:pt x="23252" y="40678"/>
                    <a:pt x="17387" y="39102"/>
                  </a:cubicBezTo>
                  <a:cubicBezTo>
                    <a:pt x="8025" y="36583"/>
                    <a:pt x="2469" y="26947"/>
                    <a:pt x="4988" y="17585"/>
                  </a:cubicBezTo>
                  <a:cubicBezTo>
                    <a:pt x="4995" y="17563"/>
                    <a:pt x="5002" y="17535"/>
                    <a:pt x="5009" y="17513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F410917D-C193-4548-B3D0-2A52C7C5895D}"/>
                </a:ext>
              </a:extLst>
            </p:cNvPr>
            <p:cNvSpPr/>
            <p:nvPr/>
          </p:nvSpPr>
          <p:spPr>
            <a:xfrm>
              <a:off x="7991462" y="2441047"/>
              <a:ext cx="81384" cy="81507"/>
            </a:xfrm>
            <a:custGeom>
              <a:avLst/>
              <a:gdLst>
                <a:gd name="connsiteX0" fmla="*/ 22155 w 44405"/>
                <a:gd name="connsiteY0" fmla="*/ -83 h 44472"/>
                <a:gd name="connsiteX1" fmla="*/ 6396 w 44405"/>
                <a:gd name="connsiteY1" fmla="*/ 6466 h 44472"/>
                <a:gd name="connsiteX2" fmla="*/ 6396 w 44405"/>
                <a:gd name="connsiteY2" fmla="*/ 37913 h 44472"/>
                <a:gd name="connsiteX3" fmla="*/ 37843 w 44405"/>
                <a:gd name="connsiteY3" fmla="*/ 37841 h 44472"/>
                <a:gd name="connsiteX4" fmla="*/ 37771 w 44405"/>
                <a:gd name="connsiteY4" fmla="*/ 6394 h 44472"/>
                <a:gd name="connsiteX5" fmla="*/ 22155 w 44405"/>
                <a:gd name="connsiteY5" fmla="*/ -83 h 44472"/>
                <a:gd name="connsiteX6" fmla="*/ 34605 w 44405"/>
                <a:gd name="connsiteY6" fmla="*/ 34603 h 44472"/>
                <a:gd name="connsiteX7" fmla="*/ 9670 w 44405"/>
                <a:gd name="connsiteY7" fmla="*/ 34711 h 44472"/>
                <a:gd name="connsiteX8" fmla="*/ 9562 w 44405"/>
                <a:gd name="connsiteY8" fmla="*/ 9776 h 44472"/>
                <a:gd name="connsiteX9" fmla="*/ 34497 w 44405"/>
                <a:gd name="connsiteY9" fmla="*/ 9668 h 44472"/>
                <a:gd name="connsiteX10" fmla="*/ 34605 w 44405"/>
                <a:gd name="connsiteY10" fmla="*/ 9776 h 44472"/>
                <a:gd name="connsiteX11" fmla="*/ 34605 w 44405"/>
                <a:gd name="connsiteY11" fmla="*/ 34603 h 4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405" h="44472">
                  <a:moveTo>
                    <a:pt x="22155" y="-83"/>
                  </a:moveTo>
                  <a:cubicBezTo>
                    <a:pt x="16233" y="-104"/>
                    <a:pt x="10555" y="2256"/>
                    <a:pt x="6396" y="6466"/>
                  </a:cubicBezTo>
                  <a:cubicBezTo>
                    <a:pt x="-2247" y="15166"/>
                    <a:pt x="-2247" y="29213"/>
                    <a:pt x="6396" y="37913"/>
                  </a:cubicBezTo>
                  <a:cubicBezTo>
                    <a:pt x="15103" y="46577"/>
                    <a:pt x="29179" y="46541"/>
                    <a:pt x="37843" y="37841"/>
                  </a:cubicBezTo>
                  <a:cubicBezTo>
                    <a:pt x="46507" y="29134"/>
                    <a:pt x="46471" y="15058"/>
                    <a:pt x="37771" y="6394"/>
                  </a:cubicBezTo>
                  <a:cubicBezTo>
                    <a:pt x="33619" y="2263"/>
                    <a:pt x="28013" y="-61"/>
                    <a:pt x="22155" y="-83"/>
                  </a:cubicBezTo>
                  <a:close/>
                  <a:moveTo>
                    <a:pt x="34605" y="34603"/>
                  </a:moveTo>
                  <a:cubicBezTo>
                    <a:pt x="27747" y="41519"/>
                    <a:pt x="16586" y="41562"/>
                    <a:pt x="9670" y="34711"/>
                  </a:cubicBezTo>
                  <a:cubicBezTo>
                    <a:pt x="2754" y="27853"/>
                    <a:pt x="2711" y="16692"/>
                    <a:pt x="9562" y="9776"/>
                  </a:cubicBezTo>
                  <a:cubicBezTo>
                    <a:pt x="16420" y="2861"/>
                    <a:pt x="27581" y="2817"/>
                    <a:pt x="34497" y="9668"/>
                  </a:cubicBezTo>
                  <a:cubicBezTo>
                    <a:pt x="34533" y="9704"/>
                    <a:pt x="34569" y="9740"/>
                    <a:pt x="34605" y="9776"/>
                  </a:cubicBezTo>
                  <a:cubicBezTo>
                    <a:pt x="41420" y="16648"/>
                    <a:pt x="41420" y="27731"/>
                    <a:pt x="34605" y="34603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C24DF0FE-E056-4355-8838-D8D90DD9AA2E}"/>
                </a:ext>
              </a:extLst>
            </p:cNvPr>
            <p:cNvSpPr/>
            <p:nvPr/>
          </p:nvSpPr>
          <p:spPr>
            <a:xfrm>
              <a:off x="8027881" y="2333085"/>
              <a:ext cx="81971" cy="81846"/>
            </a:xfrm>
            <a:custGeom>
              <a:avLst/>
              <a:gdLst>
                <a:gd name="connsiteX0" fmla="*/ 701 w 44725"/>
                <a:gd name="connsiteY0" fmla="*/ 28095 h 44657"/>
                <a:gd name="connsiteX1" fmla="*/ 22290 w 44725"/>
                <a:gd name="connsiteY1" fmla="*/ 44574 h 44657"/>
                <a:gd name="connsiteX2" fmla="*/ 28047 w 44725"/>
                <a:gd name="connsiteY2" fmla="*/ 43855 h 44657"/>
                <a:gd name="connsiteX3" fmla="*/ 43878 w 44725"/>
                <a:gd name="connsiteY3" fmla="*/ 16509 h 44657"/>
                <a:gd name="connsiteX4" fmla="*/ 16533 w 44725"/>
                <a:gd name="connsiteY4" fmla="*/ 677 h 44657"/>
                <a:gd name="connsiteX5" fmla="*/ 16533 w 44725"/>
                <a:gd name="connsiteY5" fmla="*/ 677 h 44657"/>
                <a:gd name="connsiteX6" fmla="*/ 658 w 44725"/>
                <a:gd name="connsiteY6" fmla="*/ 27944 h 44657"/>
                <a:gd name="connsiteX7" fmla="*/ 701 w 44725"/>
                <a:gd name="connsiteY7" fmla="*/ 28095 h 44657"/>
                <a:gd name="connsiteX8" fmla="*/ 17612 w 44725"/>
                <a:gd name="connsiteY8" fmla="*/ 5355 h 44657"/>
                <a:gd name="connsiteX9" fmla="*/ 39129 w 44725"/>
                <a:gd name="connsiteY9" fmla="*/ 17754 h 44657"/>
                <a:gd name="connsiteX10" fmla="*/ 26730 w 44725"/>
                <a:gd name="connsiteY10" fmla="*/ 39271 h 44657"/>
                <a:gd name="connsiteX11" fmla="*/ 5235 w 44725"/>
                <a:gd name="connsiteY11" fmla="*/ 26944 h 44657"/>
                <a:gd name="connsiteX12" fmla="*/ 17771 w 44725"/>
                <a:gd name="connsiteY12" fmla="*/ 5391 h 44657"/>
                <a:gd name="connsiteX13" fmla="*/ 17900 w 44725"/>
                <a:gd name="connsiteY13" fmla="*/ 5355 h 4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25" h="44657">
                  <a:moveTo>
                    <a:pt x="701" y="28095"/>
                  </a:moveTo>
                  <a:cubicBezTo>
                    <a:pt x="3321" y="37853"/>
                    <a:pt x="12186" y="44625"/>
                    <a:pt x="22290" y="44574"/>
                  </a:cubicBezTo>
                  <a:cubicBezTo>
                    <a:pt x="24233" y="44582"/>
                    <a:pt x="26168" y="44337"/>
                    <a:pt x="28047" y="43855"/>
                  </a:cubicBezTo>
                  <a:cubicBezTo>
                    <a:pt x="39971" y="40674"/>
                    <a:pt x="47059" y="28433"/>
                    <a:pt x="43878" y="16509"/>
                  </a:cubicBezTo>
                  <a:cubicBezTo>
                    <a:pt x="40698" y="4585"/>
                    <a:pt x="28457" y="-2503"/>
                    <a:pt x="16533" y="677"/>
                  </a:cubicBezTo>
                  <a:lnTo>
                    <a:pt x="16533" y="677"/>
                  </a:lnTo>
                  <a:cubicBezTo>
                    <a:pt x="4623" y="3822"/>
                    <a:pt x="-2487" y="16027"/>
                    <a:pt x="658" y="27944"/>
                  </a:cubicBezTo>
                  <a:cubicBezTo>
                    <a:pt x="672" y="27994"/>
                    <a:pt x="687" y="28045"/>
                    <a:pt x="701" y="28095"/>
                  </a:cubicBezTo>
                  <a:close/>
                  <a:moveTo>
                    <a:pt x="17612" y="5355"/>
                  </a:moveTo>
                  <a:cubicBezTo>
                    <a:pt x="26974" y="2836"/>
                    <a:pt x="36610" y="8385"/>
                    <a:pt x="39129" y="17754"/>
                  </a:cubicBezTo>
                  <a:cubicBezTo>
                    <a:pt x="41648" y="27116"/>
                    <a:pt x="36099" y="36752"/>
                    <a:pt x="26730" y="39271"/>
                  </a:cubicBezTo>
                  <a:cubicBezTo>
                    <a:pt x="17396" y="41775"/>
                    <a:pt x="7782" y="36270"/>
                    <a:pt x="5235" y="26944"/>
                  </a:cubicBezTo>
                  <a:cubicBezTo>
                    <a:pt x="2745" y="17531"/>
                    <a:pt x="8358" y="7881"/>
                    <a:pt x="17771" y="5391"/>
                  </a:cubicBezTo>
                  <a:cubicBezTo>
                    <a:pt x="17814" y="5377"/>
                    <a:pt x="17857" y="5369"/>
                    <a:pt x="17900" y="5355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82758DD8-59E5-4650-ADED-9FA56782DFE4}"/>
                </a:ext>
              </a:extLst>
            </p:cNvPr>
            <p:cNvSpPr/>
            <p:nvPr/>
          </p:nvSpPr>
          <p:spPr>
            <a:xfrm>
              <a:off x="7946762" y="2248677"/>
              <a:ext cx="81780" cy="81712"/>
            </a:xfrm>
            <a:custGeom>
              <a:avLst/>
              <a:gdLst>
                <a:gd name="connsiteX0" fmla="*/ 16464 w 44621"/>
                <a:gd name="connsiteY0" fmla="*/ 43782 h 44584"/>
                <a:gd name="connsiteX1" fmla="*/ 22293 w 44621"/>
                <a:gd name="connsiteY1" fmla="*/ 44502 h 44584"/>
                <a:gd name="connsiteX2" fmla="*/ 33375 w 44621"/>
                <a:gd name="connsiteY2" fmla="*/ 41551 h 44584"/>
                <a:gd name="connsiteX3" fmla="*/ 41543 w 44621"/>
                <a:gd name="connsiteY3" fmla="*/ 11075 h 44584"/>
                <a:gd name="connsiteX4" fmla="*/ 11074 w 44621"/>
                <a:gd name="connsiteY4" fmla="*/ 2908 h 44584"/>
                <a:gd name="connsiteX5" fmla="*/ 2906 w 44621"/>
                <a:gd name="connsiteY5" fmla="*/ 33383 h 44584"/>
                <a:gd name="connsiteX6" fmla="*/ 16464 w 44621"/>
                <a:gd name="connsiteY6" fmla="*/ 43782 h 44584"/>
                <a:gd name="connsiteX7" fmla="*/ 5238 w 44621"/>
                <a:gd name="connsiteY7" fmla="*/ 17732 h 44584"/>
                <a:gd name="connsiteX8" fmla="*/ 26754 w 44621"/>
                <a:gd name="connsiteY8" fmla="*/ 5282 h 44584"/>
                <a:gd name="connsiteX9" fmla="*/ 39204 w 44621"/>
                <a:gd name="connsiteY9" fmla="*/ 26799 h 44584"/>
                <a:gd name="connsiteX10" fmla="*/ 17687 w 44621"/>
                <a:gd name="connsiteY10" fmla="*/ 39248 h 44584"/>
                <a:gd name="connsiteX11" fmla="*/ 5238 w 44621"/>
                <a:gd name="connsiteY11" fmla="*/ 17732 h 4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21" h="44584">
                  <a:moveTo>
                    <a:pt x="16464" y="43782"/>
                  </a:moveTo>
                  <a:cubicBezTo>
                    <a:pt x="18370" y="44271"/>
                    <a:pt x="20328" y="44509"/>
                    <a:pt x="22293" y="44502"/>
                  </a:cubicBezTo>
                  <a:cubicBezTo>
                    <a:pt x="26179" y="44487"/>
                    <a:pt x="30000" y="43473"/>
                    <a:pt x="33375" y="41551"/>
                  </a:cubicBezTo>
                  <a:cubicBezTo>
                    <a:pt x="44047" y="35391"/>
                    <a:pt x="47703" y="21747"/>
                    <a:pt x="41543" y="11075"/>
                  </a:cubicBezTo>
                  <a:cubicBezTo>
                    <a:pt x="35382" y="410"/>
                    <a:pt x="21745" y="-3252"/>
                    <a:pt x="11074" y="2908"/>
                  </a:cubicBezTo>
                  <a:cubicBezTo>
                    <a:pt x="402" y="9067"/>
                    <a:pt x="-3254" y="22711"/>
                    <a:pt x="2906" y="33383"/>
                  </a:cubicBezTo>
                  <a:cubicBezTo>
                    <a:pt x="5864" y="38514"/>
                    <a:pt x="10742" y="42256"/>
                    <a:pt x="16464" y="43782"/>
                  </a:cubicBezTo>
                  <a:close/>
                  <a:moveTo>
                    <a:pt x="5238" y="17732"/>
                  </a:moveTo>
                  <a:cubicBezTo>
                    <a:pt x="7742" y="8355"/>
                    <a:pt x="17377" y="2778"/>
                    <a:pt x="26754" y="5282"/>
                  </a:cubicBezTo>
                  <a:cubicBezTo>
                    <a:pt x="36131" y="7787"/>
                    <a:pt x="41708" y="17422"/>
                    <a:pt x="39204" y="26799"/>
                  </a:cubicBezTo>
                  <a:cubicBezTo>
                    <a:pt x="36699" y="36176"/>
                    <a:pt x="27064" y="41753"/>
                    <a:pt x="17687" y="39248"/>
                  </a:cubicBezTo>
                  <a:cubicBezTo>
                    <a:pt x="8311" y="36744"/>
                    <a:pt x="2733" y="27109"/>
                    <a:pt x="5238" y="17732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861BE8AA-10BE-4636-A595-EF9655467B8C}"/>
              </a:ext>
            </a:extLst>
          </p:cNvPr>
          <p:cNvGrpSpPr/>
          <p:nvPr/>
        </p:nvGrpSpPr>
        <p:grpSpPr>
          <a:xfrm>
            <a:off x="7875391" y="3540743"/>
            <a:ext cx="441277" cy="460312"/>
            <a:chOff x="6898869" y="2370073"/>
            <a:chExt cx="229244" cy="239132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2700000" scaled="1"/>
            <a:tileRect/>
          </a:gradFill>
        </p:grpSpPr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87E9E15A-A8A1-4E9D-AFFC-82E405657452}"/>
                </a:ext>
              </a:extLst>
            </p:cNvPr>
            <p:cNvSpPr/>
            <p:nvPr/>
          </p:nvSpPr>
          <p:spPr>
            <a:xfrm>
              <a:off x="6932848" y="2370073"/>
              <a:ext cx="77215" cy="106932"/>
            </a:xfrm>
            <a:custGeom>
              <a:avLst/>
              <a:gdLst>
                <a:gd name="connsiteX0" fmla="*/ 74610 w 77215"/>
                <a:gd name="connsiteY0" fmla="*/ 106711 h 106932"/>
                <a:gd name="connsiteX1" fmla="*/ 77129 w 77215"/>
                <a:gd name="connsiteY1" fmla="*/ 102969 h 106932"/>
                <a:gd name="connsiteX2" fmla="*/ 77129 w 77215"/>
                <a:gd name="connsiteY2" fmla="*/ 3949 h 106932"/>
                <a:gd name="connsiteX3" fmla="*/ 73099 w 77215"/>
                <a:gd name="connsiteY3" fmla="*/ -81 h 106932"/>
                <a:gd name="connsiteX4" fmla="*/ 1137 w 77215"/>
                <a:gd name="connsiteY4" fmla="*/ 28704 h 106932"/>
                <a:gd name="connsiteX5" fmla="*/ -86 w 77215"/>
                <a:gd name="connsiteY5" fmla="*/ 31582 h 106932"/>
                <a:gd name="connsiteX6" fmla="*/ 1065 w 77215"/>
                <a:gd name="connsiteY6" fmla="*/ 34461 h 106932"/>
                <a:gd name="connsiteX7" fmla="*/ 69933 w 77215"/>
                <a:gd name="connsiteY7" fmla="*/ 105560 h 106932"/>
                <a:gd name="connsiteX8" fmla="*/ 72883 w 77215"/>
                <a:gd name="connsiteY8" fmla="*/ 106783 h 106932"/>
                <a:gd name="connsiteX9" fmla="*/ 74610 w 77215"/>
                <a:gd name="connsiteY9" fmla="*/ 106711 h 106932"/>
                <a:gd name="connsiteX10" fmla="*/ 68997 w 77215"/>
                <a:gd name="connsiteY10" fmla="*/ 92966 h 106932"/>
                <a:gd name="connsiteX11" fmla="*/ 9989 w 77215"/>
                <a:gd name="connsiteY11" fmla="*/ 32014 h 106932"/>
                <a:gd name="connsiteX12" fmla="*/ 68997 w 77215"/>
                <a:gd name="connsiteY12" fmla="*/ 8051 h 10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215" h="106932">
                  <a:moveTo>
                    <a:pt x="74610" y="106711"/>
                  </a:moveTo>
                  <a:cubicBezTo>
                    <a:pt x="76136" y="106092"/>
                    <a:pt x="77129" y="104610"/>
                    <a:pt x="77129" y="102969"/>
                  </a:cubicBezTo>
                  <a:lnTo>
                    <a:pt x="77129" y="3949"/>
                  </a:lnTo>
                  <a:cubicBezTo>
                    <a:pt x="77129" y="1725"/>
                    <a:pt x="75323" y="-81"/>
                    <a:pt x="73099" y="-81"/>
                  </a:cubicBezTo>
                  <a:cubicBezTo>
                    <a:pt x="46272" y="-254"/>
                    <a:pt x="20445" y="10080"/>
                    <a:pt x="1137" y="28704"/>
                  </a:cubicBezTo>
                  <a:cubicBezTo>
                    <a:pt x="381" y="29474"/>
                    <a:pt x="-50" y="30503"/>
                    <a:pt x="-86" y="31582"/>
                  </a:cubicBezTo>
                  <a:cubicBezTo>
                    <a:pt x="-79" y="32655"/>
                    <a:pt x="331" y="33684"/>
                    <a:pt x="1065" y="34461"/>
                  </a:cubicBezTo>
                  <a:lnTo>
                    <a:pt x="69933" y="105560"/>
                  </a:lnTo>
                  <a:cubicBezTo>
                    <a:pt x="70717" y="106344"/>
                    <a:pt x="71775" y="106783"/>
                    <a:pt x="72883" y="106783"/>
                  </a:cubicBezTo>
                  <a:cubicBezTo>
                    <a:pt x="73459" y="106891"/>
                    <a:pt x="74049" y="106869"/>
                    <a:pt x="74610" y="106711"/>
                  </a:cubicBezTo>
                  <a:close/>
                  <a:moveTo>
                    <a:pt x="68997" y="92966"/>
                  </a:moveTo>
                  <a:lnTo>
                    <a:pt x="9989" y="32014"/>
                  </a:lnTo>
                  <a:cubicBezTo>
                    <a:pt x="26295" y="17442"/>
                    <a:pt x="47150" y="8972"/>
                    <a:pt x="68997" y="805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95874162-F049-417E-81E1-6C863EECD6E7}"/>
                </a:ext>
              </a:extLst>
            </p:cNvPr>
            <p:cNvSpPr/>
            <p:nvPr/>
          </p:nvSpPr>
          <p:spPr>
            <a:xfrm>
              <a:off x="6898869" y="2418792"/>
              <a:ext cx="107116" cy="136441"/>
            </a:xfrm>
            <a:custGeom>
              <a:avLst/>
              <a:gdLst>
                <a:gd name="connsiteX0" fmla="*/ 107007 w 107116"/>
                <a:gd name="connsiteY0" fmla="*/ 75407 h 136441"/>
                <a:gd name="connsiteX1" fmla="*/ 105855 w 107116"/>
                <a:gd name="connsiteY1" fmla="*/ 72241 h 136441"/>
                <a:gd name="connsiteX2" fmla="*/ 36988 w 107116"/>
                <a:gd name="connsiteY2" fmla="*/ 1142 h 136441"/>
                <a:gd name="connsiteX3" fmla="*/ 34181 w 107116"/>
                <a:gd name="connsiteY3" fmla="*/ -82 h 136441"/>
                <a:gd name="connsiteX4" fmla="*/ 31303 w 107116"/>
                <a:gd name="connsiteY4" fmla="*/ 998 h 136441"/>
                <a:gd name="connsiteX5" fmla="*/ 18925 w 107116"/>
                <a:gd name="connsiteY5" fmla="*/ 134632 h 136441"/>
                <a:gd name="connsiteX6" fmla="*/ 22235 w 107116"/>
                <a:gd name="connsiteY6" fmla="*/ 136359 h 136441"/>
                <a:gd name="connsiteX7" fmla="*/ 24538 w 107116"/>
                <a:gd name="connsiteY7" fmla="*/ 135567 h 136441"/>
                <a:gd name="connsiteX8" fmla="*/ 105352 w 107116"/>
                <a:gd name="connsiteY8" fmla="*/ 78357 h 136441"/>
                <a:gd name="connsiteX9" fmla="*/ 107007 w 107116"/>
                <a:gd name="connsiteY9" fmla="*/ 75407 h 136441"/>
                <a:gd name="connsiteX10" fmla="*/ 23243 w 107116"/>
                <a:gd name="connsiteY10" fmla="*/ 126572 h 136441"/>
                <a:gd name="connsiteX11" fmla="*/ 34037 w 107116"/>
                <a:gd name="connsiteY11" fmla="*/ 9705 h 136441"/>
                <a:gd name="connsiteX12" fmla="*/ 96788 w 107116"/>
                <a:gd name="connsiteY12" fmla="*/ 74471 h 13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116" h="136441">
                  <a:moveTo>
                    <a:pt x="107007" y="75407"/>
                  </a:moveTo>
                  <a:cubicBezTo>
                    <a:pt x="107136" y="74227"/>
                    <a:pt x="106712" y="73061"/>
                    <a:pt x="105855" y="72241"/>
                  </a:cubicBezTo>
                  <a:lnTo>
                    <a:pt x="36988" y="1142"/>
                  </a:lnTo>
                  <a:cubicBezTo>
                    <a:pt x="36268" y="350"/>
                    <a:pt x="35246" y="-96"/>
                    <a:pt x="34181" y="-82"/>
                  </a:cubicBezTo>
                  <a:cubicBezTo>
                    <a:pt x="33116" y="-110"/>
                    <a:pt x="32087" y="278"/>
                    <a:pt x="31303" y="998"/>
                  </a:cubicBezTo>
                  <a:cubicBezTo>
                    <a:pt x="-5269" y="36367"/>
                    <a:pt x="-10529" y="93146"/>
                    <a:pt x="18925" y="134632"/>
                  </a:cubicBezTo>
                  <a:cubicBezTo>
                    <a:pt x="19688" y="135704"/>
                    <a:pt x="20919" y="136345"/>
                    <a:pt x="22235" y="136359"/>
                  </a:cubicBezTo>
                  <a:cubicBezTo>
                    <a:pt x="23063" y="136337"/>
                    <a:pt x="23869" y="136064"/>
                    <a:pt x="24538" y="135567"/>
                  </a:cubicBezTo>
                  <a:lnTo>
                    <a:pt x="105352" y="78357"/>
                  </a:lnTo>
                  <a:cubicBezTo>
                    <a:pt x="106309" y="77667"/>
                    <a:pt x="106914" y="76587"/>
                    <a:pt x="107007" y="75407"/>
                  </a:cubicBezTo>
                  <a:close/>
                  <a:moveTo>
                    <a:pt x="23243" y="126572"/>
                  </a:moveTo>
                  <a:cubicBezTo>
                    <a:pt x="-584" y="89799"/>
                    <a:pt x="3878" y="41491"/>
                    <a:pt x="34037" y="9705"/>
                  </a:cubicBezTo>
                  <a:lnTo>
                    <a:pt x="96788" y="74471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A7F7AE01-C0B0-40F9-83D0-7FB5A27D842F}"/>
                </a:ext>
              </a:extLst>
            </p:cNvPr>
            <p:cNvSpPr/>
            <p:nvPr/>
          </p:nvSpPr>
          <p:spPr>
            <a:xfrm>
              <a:off x="6937100" y="2399580"/>
              <a:ext cx="191013" cy="209625"/>
            </a:xfrm>
            <a:custGeom>
              <a:avLst/>
              <a:gdLst>
                <a:gd name="connsiteX0" fmla="*/ 190751 w 191013"/>
                <a:gd name="connsiteY0" fmla="*/ 91021 h 209625"/>
                <a:gd name="connsiteX1" fmla="*/ 189959 w 191013"/>
                <a:gd name="connsiteY1" fmla="*/ 86056 h 209625"/>
                <a:gd name="connsiteX2" fmla="*/ 189959 w 191013"/>
                <a:gd name="connsiteY2" fmla="*/ 86056 h 209625"/>
                <a:gd name="connsiteX3" fmla="*/ 187441 w 191013"/>
                <a:gd name="connsiteY3" fmla="*/ 75477 h 209625"/>
                <a:gd name="connsiteX4" fmla="*/ 186074 w 191013"/>
                <a:gd name="connsiteY4" fmla="*/ 71087 h 209625"/>
                <a:gd name="connsiteX5" fmla="*/ 182404 w 191013"/>
                <a:gd name="connsiteY5" fmla="*/ 61804 h 209625"/>
                <a:gd name="connsiteX6" fmla="*/ 180532 w 191013"/>
                <a:gd name="connsiteY6" fmla="*/ 57846 h 209625"/>
                <a:gd name="connsiteX7" fmla="*/ 175855 w 191013"/>
                <a:gd name="connsiteY7" fmla="*/ 49499 h 209625"/>
                <a:gd name="connsiteX8" fmla="*/ 173552 w 191013"/>
                <a:gd name="connsiteY8" fmla="*/ 45973 h 209625"/>
                <a:gd name="connsiteX9" fmla="*/ 167363 w 191013"/>
                <a:gd name="connsiteY9" fmla="*/ 37769 h 209625"/>
                <a:gd name="connsiteX10" fmla="*/ 164701 w 191013"/>
                <a:gd name="connsiteY10" fmla="*/ 34603 h 209625"/>
                <a:gd name="connsiteX11" fmla="*/ 158224 w 191013"/>
                <a:gd name="connsiteY11" fmla="*/ 28054 h 209625"/>
                <a:gd name="connsiteX12" fmla="*/ 155130 w 191013"/>
                <a:gd name="connsiteY12" fmla="*/ 25320 h 209625"/>
                <a:gd name="connsiteX13" fmla="*/ 147934 w 191013"/>
                <a:gd name="connsiteY13" fmla="*/ 19635 h 209625"/>
                <a:gd name="connsiteX14" fmla="*/ 144551 w 191013"/>
                <a:gd name="connsiteY14" fmla="*/ 17260 h 209625"/>
                <a:gd name="connsiteX15" fmla="*/ 136420 w 191013"/>
                <a:gd name="connsiteY15" fmla="*/ 12366 h 209625"/>
                <a:gd name="connsiteX16" fmla="*/ 132606 w 191013"/>
                <a:gd name="connsiteY16" fmla="*/ 10423 h 209625"/>
                <a:gd name="connsiteX17" fmla="*/ 122387 w 191013"/>
                <a:gd name="connsiteY17" fmla="*/ 6106 h 209625"/>
                <a:gd name="connsiteX18" fmla="*/ 118069 w 191013"/>
                <a:gd name="connsiteY18" fmla="*/ 4594 h 209625"/>
                <a:gd name="connsiteX19" fmla="*/ 107707 w 191013"/>
                <a:gd name="connsiteY19" fmla="*/ 1932 h 209625"/>
                <a:gd name="connsiteX20" fmla="*/ 102813 w 191013"/>
                <a:gd name="connsiteY20" fmla="*/ 1068 h 209625"/>
                <a:gd name="connsiteX21" fmla="*/ 90939 w 191013"/>
                <a:gd name="connsiteY21" fmla="*/ -83 h 209625"/>
                <a:gd name="connsiteX22" fmla="*/ 86694 w 191013"/>
                <a:gd name="connsiteY22" fmla="*/ -83 h 209625"/>
                <a:gd name="connsiteX23" fmla="*/ 80721 w 191013"/>
                <a:gd name="connsiteY23" fmla="*/ 5890 h 209625"/>
                <a:gd name="connsiteX24" fmla="*/ 80721 w 191013"/>
                <a:gd name="connsiteY24" fmla="*/ 101816 h 209625"/>
                <a:gd name="connsiteX25" fmla="*/ 2498 w 191013"/>
                <a:gd name="connsiteY25" fmla="*/ 157298 h 209625"/>
                <a:gd name="connsiteX26" fmla="*/ -21 w 191013"/>
                <a:gd name="connsiteY26" fmla="*/ 161184 h 209625"/>
                <a:gd name="connsiteX27" fmla="*/ 1059 w 191013"/>
                <a:gd name="connsiteY27" fmla="*/ 165646 h 209625"/>
                <a:gd name="connsiteX28" fmla="*/ 1059 w 191013"/>
                <a:gd name="connsiteY28" fmla="*/ 166222 h 209625"/>
                <a:gd name="connsiteX29" fmla="*/ 6816 w 191013"/>
                <a:gd name="connsiteY29" fmla="*/ 173418 h 209625"/>
                <a:gd name="connsiteX30" fmla="*/ 9550 w 191013"/>
                <a:gd name="connsiteY30" fmla="*/ 176440 h 209625"/>
                <a:gd name="connsiteX31" fmla="*/ 16099 w 191013"/>
                <a:gd name="connsiteY31" fmla="*/ 182917 h 209625"/>
                <a:gd name="connsiteX32" fmla="*/ 19265 w 191013"/>
                <a:gd name="connsiteY32" fmla="*/ 185579 h 209625"/>
                <a:gd name="connsiteX33" fmla="*/ 27469 w 191013"/>
                <a:gd name="connsiteY33" fmla="*/ 191840 h 209625"/>
                <a:gd name="connsiteX34" fmla="*/ 30419 w 191013"/>
                <a:gd name="connsiteY34" fmla="*/ 193711 h 209625"/>
                <a:gd name="connsiteX35" fmla="*/ 30995 w 191013"/>
                <a:gd name="connsiteY35" fmla="*/ 193711 h 209625"/>
                <a:gd name="connsiteX36" fmla="*/ 39343 w 191013"/>
                <a:gd name="connsiteY36" fmla="*/ 198389 h 209625"/>
                <a:gd name="connsiteX37" fmla="*/ 43228 w 191013"/>
                <a:gd name="connsiteY37" fmla="*/ 200260 h 209625"/>
                <a:gd name="connsiteX38" fmla="*/ 52655 w 191013"/>
                <a:gd name="connsiteY38" fmla="*/ 203930 h 209625"/>
                <a:gd name="connsiteX39" fmla="*/ 56973 w 191013"/>
                <a:gd name="connsiteY39" fmla="*/ 205297 h 209625"/>
                <a:gd name="connsiteX40" fmla="*/ 67552 w 191013"/>
                <a:gd name="connsiteY40" fmla="*/ 207816 h 209625"/>
                <a:gd name="connsiteX41" fmla="*/ 72517 w 191013"/>
                <a:gd name="connsiteY41" fmla="*/ 208607 h 209625"/>
                <a:gd name="connsiteX42" fmla="*/ 85974 w 191013"/>
                <a:gd name="connsiteY42" fmla="*/ 209543 h 209625"/>
                <a:gd name="connsiteX43" fmla="*/ 85974 w 191013"/>
                <a:gd name="connsiteY43" fmla="*/ 209543 h 209625"/>
                <a:gd name="connsiteX44" fmla="*/ 91659 w 191013"/>
                <a:gd name="connsiteY44" fmla="*/ 209543 h 209625"/>
                <a:gd name="connsiteX45" fmla="*/ 106556 w 191013"/>
                <a:gd name="connsiteY45" fmla="*/ 207672 h 209625"/>
                <a:gd name="connsiteX46" fmla="*/ 114183 w 191013"/>
                <a:gd name="connsiteY46" fmla="*/ 205801 h 209625"/>
                <a:gd name="connsiteX47" fmla="*/ 135772 w 191013"/>
                <a:gd name="connsiteY47" fmla="*/ 197021 h 209625"/>
                <a:gd name="connsiteX48" fmla="*/ 164557 w 191013"/>
                <a:gd name="connsiteY48" fmla="*/ 174065 h 209625"/>
                <a:gd name="connsiteX49" fmla="*/ 186937 w 191013"/>
                <a:gd name="connsiteY49" fmla="*/ 132831 h 209625"/>
                <a:gd name="connsiteX50" fmla="*/ 188808 w 191013"/>
                <a:gd name="connsiteY50" fmla="*/ 125203 h 209625"/>
                <a:gd name="connsiteX51" fmla="*/ 190679 w 191013"/>
                <a:gd name="connsiteY51" fmla="*/ 110307 h 209625"/>
                <a:gd name="connsiteX52" fmla="*/ 190679 w 191013"/>
                <a:gd name="connsiteY52" fmla="*/ 104622 h 209625"/>
                <a:gd name="connsiteX53" fmla="*/ 190679 w 191013"/>
                <a:gd name="connsiteY53" fmla="*/ 104622 h 209625"/>
                <a:gd name="connsiteX54" fmla="*/ 190751 w 191013"/>
                <a:gd name="connsiteY54" fmla="*/ 91021 h 209625"/>
                <a:gd name="connsiteX55" fmla="*/ 183555 w 191013"/>
                <a:gd name="connsiteY55" fmla="*/ 110091 h 209625"/>
                <a:gd name="connsiteX56" fmla="*/ 181828 w 191013"/>
                <a:gd name="connsiteY56" fmla="*/ 123836 h 209625"/>
                <a:gd name="connsiteX57" fmla="*/ 180173 w 191013"/>
                <a:gd name="connsiteY57" fmla="*/ 131032 h 209625"/>
                <a:gd name="connsiteX58" fmla="*/ 172041 w 191013"/>
                <a:gd name="connsiteY58" fmla="*/ 151181 h 209625"/>
                <a:gd name="connsiteX59" fmla="*/ 150452 w 191013"/>
                <a:gd name="connsiteY59" fmla="*/ 177736 h 209625"/>
                <a:gd name="connsiteX60" fmla="*/ 132534 w 191013"/>
                <a:gd name="connsiteY60" fmla="*/ 190257 h 209625"/>
                <a:gd name="connsiteX61" fmla="*/ 112384 w 191013"/>
                <a:gd name="connsiteY61" fmla="*/ 198389 h 209625"/>
                <a:gd name="connsiteX62" fmla="*/ 105188 w 191013"/>
                <a:gd name="connsiteY62" fmla="*/ 200044 h 209625"/>
                <a:gd name="connsiteX63" fmla="*/ 91443 w 191013"/>
                <a:gd name="connsiteY63" fmla="*/ 201843 h 209625"/>
                <a:gd name="connsiteX64" fmla="*/ 86190 w 191013"/>
                <a:gd name="connsiteY64" fmla="*/ 201843 h 209625"/>
                <a:gd name="connsiteX65" fmla="*/ 86190 w 191013"/>
                <a:gd name="connsiteY65" fmla="*/ 201843 h 209625"/>
                <a:gd name="connsiteX66" fmla="*/ 73669 w 191013"/>
                <a:gd name="connsiteY66" fmla="*/ 200979 h 209625"/>
                <a:gd name="connsiteX67" fmla="*/ 69063 w 191013"/>
                <a:gd name="connsiteY67" fmla="*/ 200332 h 209625"/>
                <a:gd name="connsiteX68" fmla="*/ 59348 w 191013"/>
                <a:gd name="connsiteY68" fmla="*/ 197957 h 209625"/>
                <a:gd name="connsiteX69" fmla="*/ 55318 w 191013"/>
                <a:gd name="connsiteY69" fmla="*/ 196662 h 209625"/>
                <a:gd name="connsiteX70" fmla="*/ 46683 w 191013"/>
                <a:gd name="connsiteY70" fmla="*/ 193279 h 209625"/>
                <a:gd name="connsiteX71" fmla="*/ 43085 w 191013"/>
                <a:gd name="connsiteY71" fmla="*/ 191552 h 209625"/>
                <a:gd name="connsiteX72" fmla="*/ 35385 w 191013"/>
                <a:gd name="connsiteY72" fmla="*/ 187235 h 209625"/>
                <a:gd name="connsiteX73" fmla="*/ 34737 w 191013"/>
                <a:gd name="connsiteY73" fmla="*/ 186875 h 209625"/>
                <a:gd name="connsiteX74" fmla="*/ 32074 w 191013"/>
                <a:gd name="connsiteY74" fmla="*/ 185148 h 209625"/>
                <a:gd name="connsiteX75" fmla="*/ 24518 w 191013"/>
                <a:gd name="connsiteY75" fmla="*/ 179391 h 209625"/>
                <a:gd name="connsiteX76" fmla="*/ 21640 w 191013"/>
                <a:gd name="connsiteY76" fmla="*/ 176944 h 209625"/>
                <a:gd name="connsiteX77" fmla="*/ 15523 w 191013"/>
                <a:gd name="connsiteY77" fmla="*/ 170971 h 209625"/>
                <a:gd name="connsiteX78" fmla="*/ 13005 w 191013"/>
                <a:gd name="connsiteY78" fmla="*/ 168164 h 209625"/>
                <a:gd name="connsiteX79" fmla="*/ 8615 w 191013"/>
                <a:gd name="connsiteY79" fmla="*/ 162695 h 209625"/>
                <a:gd name="connsiteX80" fmla="*/ 86766 w 191013"/>
                <a:gd name="connsiteY80" fmla="*/ 107213 h 209625"/>
                <a:gd name="connsiteX81" fmla="*/ 88493 w 191013"/>
                <a:gd name="connsiteY81" fmla="*/ 103902 h 209625"/>
                <a:gd name="connsiteX82" fmla="*/ 88493 w 191013"/>
                <a:gd name="connsiteY82" fmla="*/ 7977 h 209625"/>
                <a:gd name="connsiteX83" fmla="*/ 90292 w 191013"/>
                <a:gd name="connsiteY83" fmla="*/ 7977 h 209625"/>
                <a:gd name="connsiteX84" fmla="*/ 101302 w 191013"/>
                <a:gd name="connsiteY84" fmla="*/ 8984 h 209625"/>
                <a:gd name="connsiteX85" fmla="*/ 105836 w 191013"/>
                <a:gd name="connsiteY85" fmla="*/ 9848 h 209625"/>
                <a:gd name="connsiteX86" fmla="*/ 115407 w 191013"/>
                <a:gd name="connsiteY86" fmla="*/ 12294 h 209625"/>
                <a:gd name="connsiteX87" fmla="*/ 119365 w 191013"/>
                <a:gd name="connsiteY87" fmla="*/ 13662 h 209625"/>
                <a:gd name="connsiteX88" fmla="*/ 128720 w 191013"/>
                <a:gd name="connsiteY88" fmla="*/ 17620 h 209625"/>
                <a:gd name="connsiteX89" fmla="*/ 132246 w 191013"/>
                <a:gd name="connsiteY89" fmla="*/ 19419 h 209625"/>
                <a:gd name="connsiteX90" fmla="*/ 139442 w 191013"/>
                <a:gd name="connsiteY90" fmla="*/ 23952 h 209625"/>
                <a:gd name="connsiteX91" fmla="*/ 142537 w 191013"/>
                <a:gd name="connsiteY91" fmla="*/ 26111 h 209625"/>
                <a:gd name="connsiteX92" fmla="*/ 149301 w 191013"/>
                <a:gd name="connsiteY92" fmla="*/ 31436 h 209625"/>
                <a:gd name="connsiteX93" fmla="*/ 152107 w 191013"/>
                <a:gd name="connsiteY93" fmla="*/ 33955 h 209625"/>
                <a:gd name="connsiteX94" fmla="*/ 158080 w 191013"/>
                <a:gd name="connsiteY94" fmla="*/ 40000 h 209625"/>
                <a:gd name="connsiteX95" fmla="*/ 160527 w 191013"/>
                <a:gd name="connsiteY95" fmla="*/ 42878 h 209625"/>
                <a:gd name="connsiteX96" fmla="*/ 166284 w 191013"/>
                <a:gd name="connsiteY96" fmla="*/ 50506 h 209625"/>
                <a:gd name="connsiteX97" fmla="*/ 168371 w 191013"/>
                <a:gd name="connsiteY97" fmla="*/ 53673 h 209625"/>
                <a:gd name="connsiteX98" fmla="*/ 172688 w 191013"/>
                <a:gd name="connsiteY98" fmla="*/ 61445 h 209625"/>
                <a:gd name="connsiteX99" fmla="*/ 174416 w 191013"/>
                <a:gd name="connsiteY99" fmla="*/ 65043 h 209625"/>
                <a:gd name="connsiteX100" fmla="*/ 177798 w 191013"/>
                <a:gd name="connsiteY100" fmla="*/ 73606 h 209625"/>
                <a:gd name="connsiteX101" fmla="*/ 179093 w 191013"/>
                <a:gd name="connsiteY101" fmla="*/ 77708 h 209625"/>
                <a:gd name="connsiteX102" fmla="*/ 181396 w 191013"/>
                <a:gd name="connsiteY102" fmla="*/ 87423 h 209625"/>
                <a:gd name="connsiteX103" fmla="*/ 182116 w 191013"/>
                <a:gd name="connsiteY103" fmla="*/ 92029 h 209625"/>
                <a:gd name="connsiteX104" fmla="*/ 182979 w 191013"/>
                <a:gd name="connsiteY104" fmla="*/ 104550 h 209625"/>
                <a:gd name="connsiteX105" fmla="*/ 182979 w 191013"/>
                <a:gd name="connsiteY105" fmla="*/ 104550 h 209625"/>
                <a:gd name="connsiteX106" fmla="*/ 183411 w 191013"/>
                <a:gd name="connsiteY106" fmla="*/ 110091 h 2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91013" h="209625">
                  <a:moveTo>
                    <a:pt x="190751" y="91021"/>
                  </a:moveTo>
                  <a:cubicBezTo>
                    <a:pt x="190751" y="89366"/>
                    <a:pt x="190247" y="87711"/>
                    <a:pt x="189959" y="86056"/>
                  </a:cubicBezTo>
                  <a:lnTo>
                    <a:pt x="189959" y="86056"/>
                  </a:lnTo>
                  <a:cubicBezTo>
                    <a:pt x="189326" y="82486"/>
                    <a:pt x="188484" y="78953"/>
                    <a:pt x="187441" y="75477"/>
                  </a:cubicBezTo>
                  <a:cubicBezTo>
                    <a:pt x="187441" y="74038"/>
                    <a:pt x="186577" y="72527"/>
                    <a:pt x="186074" y="71087"/>
                  </a:cubicBezTo>
                  <a:cubicBezTo>
                    <a:pt x="184973" y="67921"/>
                    <a:pt x="183749" y="64827"/>
                    <a:pt x="182404" y="61804"/>
                  </a:cubicBezTo>
                  <a:cubicBezTo>
                    <a:pt x="181828" y="60437"/>
                    <a:pt x="181180" y="59142"/>
                    <a:pt x="180532" y="57846"/>
                  </a:cubicBezTo>
                  <a:cubicBezTo>
                    <a:pt x="179093" y="55040"/>
                    <a:pt x="177510" y="52233"/>
                    <a:pt x="175855" y="49499"/>
                  </a:cubicBezTo>
                  <a:cubicBezTo>
                    <a:pt x="175135" y="48276"/>
                    <a:pt x="174344" y="47124"/>
                    <a:pt x="173552" y="45973"/>
                  </a:cubicBezTo>
                  <a:cubicBezTo>
                    <a:pt x="171638" y="43130"/>
                    <a:pt x="169566" y="40396"/>
                    <a:pt x="167363" y="37769"/>
                  </a:cubicBezTo>
                  <a:lnTo>
                    <a:pt x="164701" y="34603"/>
                  </a:lnTo>
                  <a:cubicBezTo>
                    <a:pt x="162614" y="32372"/>
                    <a:pt x="160455" y="30213"/>
                    <a:pt x="158224" y="28054"/>
                  </a:cubicBezTo>
                  <a:lnTo>
                    <a:pt x="155130" y="25320"/>
                  </a:lnTo>
                  <a:cubicBezTo>
                    <a:pt x="152841" y="23290"/>
                    <a:pt x="150438" y="21390"/>
                    <a:pt x="147934" y="19635"/>
                  </a:cubicBezTo>
                  <a:cubicBezTo>
                    <a:pt x="146854" y="18778"/>
                    <a:pt x="145725" y="17987"/>
                    <a:pt x="144551" y="17260"/>
                  </a:cubicBezTo>
                  <a:cubicBezTo>
                    <a:pt x="141817" y="15461"/>
                    <a:pt x="139082" y="13806"/>
                    <a:pt x="136420" y="12366"/>
                  </a:cubicBezTo>
                  <a:lnTo>
                    <a:pt x="132606" y="10423"/>
                  </a:lnTo>
                  <a:cubicBezTo>
                    <a:pt x="129288" y="8775"/>
                    <a:pt x="125877" y="7336"/>
                    <a:pt x="122387" y="6106"/>
                  </a:cubicBezTo>
                  <a:lnTo>
                    <a:pt x="118069" y="4594"/>
                  </a:lnTo>
                  <a:cubicBezTo>
                    <a:pt x="114687" y="3587"/>
                    <a:pt x="110873" y="2651"/>
                    <a:pt x="107707" y="1932"/>
                  </a:cubicBezTo>
                  <a:cubicBezTo>
                    <a:pt x="106123" y="1932"/>
                    <a:pt x="104468" y="1284"/>
                    <a:pt x="102813" y="1068"/>
                  </a:cubicBezTo>
                  <a:cubicBezTo>
                    <a:pt x="98884" y="464"/>
                    <a:pt x="94919" y="75"/>
                    <a:pt x="90939" y="-83"/>
                  </a:cubicBezTo>
                  <a:lnTo>
                    <a:pt x="86694" y="-83"/>
                  </a:lnTo>
                  <a:cubicBezTo>
                    <a:pt x="83398" y="-83"/>
                    <a:pt x="80721" y="2594"/>
                    <a:pt x="80721" y="5890"/>
                  </a:cubicBezTo>
                  <a:lnTo>
                    <a:pt x="80721" y="101816"/>
                  </a:lnTo>
                  <a:lnTo>
                    <a:pt x="2498" y="157298"/>
                  </a:lnTo>
                  <a:cubicBezTo>
                    <a:pt x="1174" y="158205"/>
                    <a:pt x="267" y="159608"/>
                    <a:pt x="-21" y="161184"/>
                  </a:cubicBezTo>
                  <a:cubicBezTo>
                    <a:pt x="-251" y="162753"/>
                    <a:pt x="131" y="164358"/>
                    <a:pt x="1059" y="165646"/>
                  </a:cubicBezTo>
                  <a:lnTo>
                    <a:pt x="1059" y="166222"/>
                  </a:lnTo>
                  <a:cubicBezTo>
                    <a:pt x="2786" y="168596"/>
                    <a:pt x="4657" y="170971"/>
                    <a:pt x="6816" y="173418"/>
                  </a:cubicBezTo>
                  <a:lnTo>
                    <a:pt x="9550" y="176440"/>
                  </a:lnTo>
                  <a:cubicBezTo>
                    <a:pt x="11565" y="178599"/>
                    <a:pt x="13796" y="180758"/>
                    <a:pt x="16099" y="182917"/>
                  </a:cubicBezTo>
                  <a:lnTo>
                    <a:pt x="19265" y="185579"/>
                  </a:lnTo>
                  <a:cubicBezTo>
                    <a:pt x="22144" y="187954"/>
                    <a:pt x="24806" y="190041"/>
                    <a:pt x="27469" y="191840"/>
                  </a:cubicBezTo>
                  <a:lnTo>
                    <a:pt x="30419" y="193711"/>
                  </a:lnTo>
                  <a:lnTo>
                    <a:pt x="30995" y="193711"/>
                  </a:lnTo>
                  <a:cubicBezTo>
                    <a:pt x="33729" y="195366"/>
                    <a:pt x="36536" y="196949"/>
                    <a:pt x="39343" y="198389"/>
                  </a:cubicBezTo>
                  <a:lnTo>
                    <a:pt x="43228" y="200260"/>
                  </a:lnTo>
                  <a:cubicBezTo>
                    <a:pt x="46309" y="201641"/>
                    <a:pt x="49453" y="202865"/>
                    <a:pt x="52655" y="203930"/>
                  </a:cubicBezTo>
                  <a:lnTo>
                    <a:pt x="56973" y="205297"/>
                  </a:lnTo>
                  <a:cubicBezTo>
                    <a:pt x="60442" y="206348"/>
                    <a:pt x="63975" y="207190"/>
                    <a:pt x="67552" y="207816"/>
                  </a:cubicBezTo>
                  <a:cubicBezTo>
                    <a:pt x="69207" y="208176"/>
                    <a:pt x="70862" y="208392"/>
                    <a:pt x="72517" y="208607"/>
                  </a:cubicBezTo>
                  <a:cubicBezTo>
                    <a:pt x="76972" y="209233"/>
                    <a:pt x="81469" y="209543"/>
                    <a:pt x="85974" y="209543"/>
                  </a:cubicBezTo>
                  <a:lnTo>
                    <a:pt x="85974" y="209543"/>
                  </a:lnTo>
                  <a:lnTo>
                    <a:pt x="91659" y="209543"/>
                  </a:lnTo>
                  <a:cubicBezTo>
                    <a:pt x="96661" y="209277"/>
                    <a:pt x="101640" y="208650"/>
                    <a:pt x="106556" y="207672"/>
                  </a:cubicBezTo>
                  <a:cubicBezTo>
                    <a:pt x="109002" y="207168"/>
                    <a:pt x="111520" y="206592"/>
                    <a:pt x="114183" y="205801"/>
                  </a:cubicBezTo>
                  <a:cubicBezTo>
                    <a:pt x="121696" y="203721"/>
                    <a:pt x="128943" y="200771"/>
                    <a:pt x="135772" y="197021"/>
                  </a:cubicBezTo>
                  <a:cubicBezTo>
                    <a:pt x="146595" y="191049"/>
                    <a:pt x="156332" y="183291"/>
                    <a:pt x="164557" y="174065"/>
                  </a:cubicBezTo>
                  <a:cubicBezTo>
                    <a:pt x="175107" y="162235"/>
                    <a:pt x="182763" y="148123"/>
                    <a:pt x="186937" y="132831"/>
                  </a:cubicBezTo>
                  <a:cubicBezTo>
                    <a:pt x="187729" y="130097"/>
                    <a:pt x="188304" y="127650"/>
                    <a:pt x="188808" y="125203"/>
                  </a:cubicBezTo>
                  <a:cubicBezTo>
                    <a:pt x="189758" y="120281"/>
                    <a:pt x="190377" y="115308"/>
                    <a:pt x="190679" y="110307"/>
                  </a:cubicBezTo>
                  <a:cubicBezTo>
                    <a:pt x="190679" y="108436"/>
                    <a:pt x="190679" y="106565"/>
                    <a:pt x="190679" y="104622"/>
                  </a:cubicBezTo>
                  <a:lnTo>
                    <a:pt x="190679" y="104622"/>
                  </a:lnTo>
                  <a:cubicBezTo>
                    <a:pt x="190982" y="100096"/>
                    <a:pt x="191010" y="95555"/>
                    <a:pt x="190751" y="91021"/>
                  </a:cubicBezTo>
                  <a:close/>
                  <a:moveTo>
                    <a:pt x="183555" y="110091"/>
                  </a:moveTo>
                  <a:cubicBezTo>
                    <a:pt x="183339" y="114711"/>
                    <a:pt x="182763" y="119310"/>
                    <a:pt x="181828" y="123836"/>
                  </a:cubicBezTo>
                  <a:cubicBezTo>
                    <a:pt x="181396" y="126067"/>
                    <a:pt x="180820" y="128369"/>
                    <a:pt x="180173" y="131032"/>
                  </a:cubicBezTo>
                  <a:cubicBezTo>
                    <a:pt x="178179" y="138020"/>
                    <a:pt x="175459" y="144770"/>
                    <a:pt x="172041" y="151181"/>
                  </a:cubicBezTo>
                  <a:cubicBezTo>
                    <a:pt x="166385" y="161184"/>
                    <a:pt x="159088" y="170158"/>
                    <a:pt x="150452" y="177736"/>
                  </a:cubicBezTo>
                  <a:cubicBezTo>
                    <a:pt x="144962" y="182557"/>
                    <a:pt x="138953" y="186760"/>
                    <a:pt x="132534" y="190257"/>
                  </a:cubicBezTo>
                  <a:cubicBezTo>
                    <a:pt x="126158" y="193747"/>
                    <a:pt x="119394" y="196475"/>
                    <a:pt x="112384" y="198389"/>
                  </a:cubicBezTo>
                  <a:cubicBezTo>
                    <a:pt x="109938" y="199036"/>
                    <a:pt x="107635" y="199612"/>
                    <a:pt x="105188" y="200044"/>
                  </a:cubicBezTo>
                  <a:cubicBezTo>
                    <a:pt x="100655" y="200958"/>
                    <a:pt x="96063" y="201562"/>
                    <a:pt x="91443" y="201843"/>
                  </a:cubicBezTo>
                  <a:lnTo>
                    <a:pt x="86190" y="201843"/>
                  </a:lnTo>
                  <a:lnTo>
                    <a:pt x="86190" y="201843"/>
                  </a:lnTo>
                  <a:cubicBezTo>
                    <a:pt x="82002" y="201843"/>
                    <a:pt x="77821" y="201548"/>
                    <a:pt x="73669" y="200979"/>
                  </a:cubicBezTo>
                  <a:lnTo>
                    <a:pt x="69063" y="200332"/>
                  </a:lnTo>
                  <a:cubicBezTo>
                    <a:pt x="65782" y="199720"/>
                    <a:pt x="62543" y="198929"/>
                    <a:pt x="59348" y="197957"/>
                  </a:cubicBezTo>
                  <a:cubicBezTo>
                    <a:pt x="57981" y="197604"/>
                    <a:pt x="56635" y="197165"/>
                    <a:pt x="55318" y="196662"/>
                  </a:cubicBezTo>
                  <a:cubicBezTo>
                    <a:pt x="52382" y="195697"/>
                    <a:pt x="49497" y="194567"/>
                    <a:pt x="46683" y="193279"/>
                  </a:cubicBezTo>
                  <a:cubicBezTo>
                    <a:pt x="45459" y="192776"/>
                    <a:pt x="44236" y="192128"/>
                    <a:pt x="43085" y="191552"/>
                  </a:cubicBezTo>
                  <a:cubicBezTo>
                    <a:pt x="40494" y="190257"/>
                    <a:pt x="37903" y="188818"/>
                    <a:pt x="35385" y="187235"/>
                  </a:cubicBezTo>
                  <a:lnTo>
                    <a:pt x="34737" y="186875"/>
                  </a:lnTo>
                  <a:lnTo>
                    <a:pt x="32074" y="185148"/>
                  </a:lnTo>
                  <a:cubicBezTo>
                    <a:pt x="29699" y="183492"/>
                    <a:pt x="27181" y="181622"/>
                    <a:pt x="24518" y="179391"/>
                  </a:cubicBezTo>
                  <a:lnTo>
                    <a:pt x="21640" y="176944"/>
                  </a:lnTo>
                  <a:cubicBezTo>
                    <a:pt x="19481" y="175001"/>
                    <a:pt x="17394" y="172986"/>
                    <a:pt x="15523" y="170971"/>
                  </a:cubicBezTo>
                  <a:lnTo>
                    <a:pt x="13005" y="168164"/>
                  </a:lnTo>
                  <a:cubicBezTo>
                    <a:pt x="11421" y="166294"/>
                    <a:pt x="9910" y="164423"/>
                    <a:pt x="8615" y="162695"/>
                  </a:cubicBezTo>
                  <a:lnTo>
                    <a:pt x="86766" y="107213"/>
                  </a:lnTo>
                  <a:cubicBezTo>
                    <a:pt x="87860" y="106464"/>
                    <a:pt x="88507" y="105227"/>
                    <a:pt x="88493" y="103902"/>
                  </a:cubicBezTo>
                  <a:lnTo>
                    <a:pt x="88493" y="7977"/>
                  </a:lnTo>
                  <a:lnTo>
                    <a:pt x="90292" y="7977"/>
                  </a:lnTo>
                  <a:cubicBezTo>
                    <a:pt x="93976" y="8128"/>
                    <a:pt x="97654" y="8459"/>
                    <a:pt x="101302" y="8984"/>
                  </a:cubicBezTo>
                  <a:lnTo>
                    <a:pt x="105836" y="9848"/>
                  </a:lnTo>
                  <a:cubicBezTo>
                    <a:pt x="109067" y="10488"/>
                    <a:pt x="112262" y="11301"/>
                    <a:pt x="115407" y="12294"/>
                  </a:cubicBezTo>
                  <a:lnTo>
                    <a:pt x="119365" y="13662"/>
                  </a:lnTo>
                  <a:cubicBezTo>
                    <a:pt x="122552" y="14799"/>
                    <a:pt x="125683" y="16123"/>
                    <a:pt x="128720" y="17620"/>
                  </a:cubicBezTo>
                  <a:lnTo>
                    <a:pt x="132246" y="19419"/>
                  </a:lnTo>
                  <a:cubicBezTo>
                    <a:pt x="134721" y="20807"/>
                    <a:pt x="137125" y="22319"/>
                    <a:pt x="139442" y="23952"/>
                  </a:cubicBezTo>
                  <a:cubicBezTo>
                    <a:pt x="140521" y="24600"/>
                    <a:pt x="141529" y="25391"/>
                    <a:pt x="142537" y="26111"/>
                  </a:cubicBezTo>
                  <a:cubicBezTo>
                    <a:pt x="144839" y="27766"/>
                    <a:pt x="147142" y="29565"/>
                    <a:pt x="149301" y="31436"/>
                  </a:cubicBezTo>
                  <a:lnTo>
                    <a:pt x="152107" y="33955"/>
                  </a:lnTo>
                  <a:cubicBezTo>
                    <a:pt x="154194" y="35898"/>
                    <a:pt x="156209" y="37913"/>
                    <a:pt x="158080" y="40000"/>
                  </a:cubicBezTo>
                  <a:cubicBezTo>
                    <a:pt x="158944" y="40935"/>
                    <a:pt x="159735" y="41871"/>
                    <a:pt x="160527" y="42878"/>
                  </a:cubicBezTo>
                  <a:cubicBezTo>
                    <a:pt x="162606" y="45296"/>
                    <a:pt x="164528" y="47844"/>
                    <a:pt x="166284" y="50506"/>
                  </a:cubicBezTo>
                  <a:cubicBezTo>
                    <a:pt x="167004" y="51514"/>
                    <a:pt x="167723" y="52593"/>
                    <a:pt x="168371" y="53673"/>
                  </a:cubicBezTo>
                  <a:cubicBezTo>
                    <a:pt x="169947" y="56184"/>
                    <a:pt x="171393" y="58775"/>
                    <a:pt x="172688" y="61445"/>
                  </a:cubicBezTo>
                  <a:cubicBezTo>
                    <a:pt x="173336" y="62610"/>
                    <a:pt x="173912" y="63812"/>
                    <a:pt x="174416" y="65043"/>
                  </a:cubicBezTo>
                  <a:cubicBezTo>
                    <a:pt x="175711" y="67828"/>
                    <a:pt x="176841" y="70685"/>
                    <a:pt x="177798" y="73606"/>
                  </a:cubicBezTo>
                  <a:cubicBezTo>
                    <a:pt x="178323" y="74952"/>
                    <a:pt x="178755" y="76319"/>
                    <a:pt x="179093" y="77708"/>
                  </a:cubicBezTo>
                  <a:cubicBezTo>
                    <a:pt x="180065" y="80896"/>
                    <a:pt x="180835" y="84141"/>
                    <a:pt x="181396" y="87423"/>
                  </a:cubicBezTo>
                  <a:cubicBezTo>
                    <a:pt x="181396" y="88934"/>
                    <a:pt x="181900" y="90517"/>
                    <a:pt x="182116" y="92029"/>
                  </a:cubicBezTo>
                  <a:cubicBezTo>
                    <a:pt x="182684" y="96181"/>
                    <a:pt x="182972" y="100362"/>
                    <a:pt x="182979" y="104550"/>
                  </a:cubicBezTo>
                  <a:lnTo>
                    <a:pt x="182979" y="104550"/>
                  </a:lnTo>
                  <a:cubicBezTo>
                    <a:pt x="183555" y="106637"/>
                    <a:pt x="183555" y="108364"/>
                    <a:pt x="183411" y="11009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06D0F729-E967-44C5-8F44-BCA53EDBB4EE}"/>
              </a:ext>
            </a:extLst>
          </p:cNvPr>
          <p:cNvGrpSpPr/>
          <p:nvPr/>
        </p:nvGrpSpPr>
        <p:grpSpPr>
          <a:xfrm>
            <a:off x="7133944" y="4187837"/>
            <a:ext cx="1910974" cy="1013998"/>
            <a:chOff x="3085191" y="4187837"/>
            <a:chExt cx="1910974" cy="1013998"/>
          </a:xfrm>
        </p:grpSpPr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id="{FA383A6B-06B6-4D20-BEE3-8115D2FFC60C}"/>
                </a:ext>
              </a:extLst>
            </p:cNvPr>
            <p:cNvSpPr/>
            <p:nvPr/>
          </p:nvSpPr>
          <p:spPr>
            <a:xfrm>
              <a:off x="3410024" y="4552967"/>
              <a:ext cx="1261309" cy="445495"/>
            </a:xfrm>
            <a:prstGeom prst="ellipse">
              <a:avLst/>
            </a:prstGeom>
            <a:noFill/>
            <a:ln w="127000">
              <a:gradFill>
                <a:gsLst>
                  <a:gs pos="50000">
                    <a:schemeClr val="accent2">
                      <a:alpha val="0"/>
                    </a:schemeClr>
                  </a:gs>
                  <a:gs pos="100000">
                    <a:schemeClr val="accent2">
                      <a:alpha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B0F105AE-52FD-4802-8E89-69B238101827}"/>
                </a:ext>
              </a:extLst>
            </p:cNvPr>
            <p:cNvSpPr/>
            <p:nvPr/>
          </p:nvSpPr>
          <p:spPr>
            <a:xfrm>
              <a:off x="3085191" y="4187837"/>
              <a:ext cx="1910974" cy="674958"/>
            </a:xfrm>
            <a:prstGeom prst="ellipse">
              <a:avLst/>
            </a:prstGeom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5400000" scaled="1"/>
            </a:gradFill>
            <a:ln w="19050">
              <a:gradFill>
                <a:gsLst>
                  <a:gs pos="15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E8E1F344-B067-44B3-9CEA-5BAF5E57327B}"/>
                </a:ext>
              </a:extLst>
            </p:cNvPr>
            <p:cNvSpPr/>
            <p:nvPr/>
          </p:nvSpPr>
          <p:spPr>
            <a:xfrm>
              <a:off x="3212534" y="4537012"/>
              <a:ext cx="1656289" cy="585002"/>
            </a:xfrm>
            <a:prstGeom prst="ellipse">
              <a:avLst/>
            </a:prstGeom>
            <a:noFill/>
            <a:ln w="12700" cap="rnd">
              <a:gradFill>
                <a:gsLst>
                  <a:gs pos="18000">
                    <a:schemeClr val="accent2">
                      <a:alpha val="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5400000" scaled="1"/>
              </a:gradFill>
              <a:prstDash val="dash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44C99D38-F1E2-4ECA-A0A5-794E01D38924}"/>
                </a:ext>
              </a:extLst>
            </p:cNvPr>
            <p:cNvSpPr/>
            <p:nvPr/>
          </p:nvSpPr>
          <p:spPr>
            <a:xfrm>
              <a:off x="3109830" y="4544283"/>
              <a:ext cx="1861696" cy="657552"/>
            </a:xfrm>
            <a:prstGeom prst="ellipse">
              <a:avLst/>
            </a:prstGeom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5400000" scaled="1"/>
            </a:gradFill>
            <a:ln w="6350">
              <a:gradFill>
                <a:gsLst>
                  <a:gs pos="15000">
                    <a:schemeClr val="accent2"/>
                  </a:gs>
                  <a:gs pos="100000">
                    <a:schemeClr val="accent2">
                      <a:alpha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74" name="图片 73" descr="图片包含 监控, 室内, 黑暗, 灯光&#10;&#10;描述已自动生成">
            <a:extLst>
              <a:ext uri="{FF2B5EF4-FFF2-40B4-BE49-F238E27FC236}">
                <a16:creationId xmlns:a16="http://schemas.microsoft.com/office/drawing/2014/main" id="{4CACB0AF-7AAC-4E98-9B54-33948ADF1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3041179" y="2599986"/>
            <a:ext cx="1528325" cy="1790018"/>
          </a:xfrm>
          <a:prstGeom prst="rect">
            <a:avLst/>
          </a:prstGeom>
        </p:spPr>
      </p:pic>
      <p:pic>
        <p:nvPicPr>
          <p:cNvPr id="75" name="图片 74" descr="图片包含 监控, 室内, 黑暗, 灯光&#10;&#10;描述已自动生成">
            <a:extLst>
              <a:ext uri="{FF2B5EF4-FFF2-40B4-BE49-F238E27FC236}">
                <a16:creationId xmlns:a16="http://schemas.microsoft.com/office/drawing/2014/main" id="{66150F27-7D1C-4A15-A81E-A1E7B2BC2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849057" y="1019112"/>
            <a:ext cx="1528325" cy="1790018"/>
          </a:xfrm>
          <a:prstGeom prst="rect">
            <a:avLst/>
          </a:prstGeom>
        </p:spPr>
      </p:pic>
      <p:pic>
        <p:nvPicPr>
          <p:cNvPr id="76" name="图片 75" descr="图片包含 监控, 室内, 黑暗, 灯光&#10;&#10;描述已自动生成">
            <a:extLst>
              <a:ext uri="{FF2B5EF4-FFF2-40B4-BE49-F238E27FC236}">
                <a16:creationId xmlns:a16="http://schemas.microsoft.com/office/drawing/2014/main" id="{BC445719-F788-4853-B56C-931A79937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7103303" y="2596061"/>
            <a:ext cx="1528325" cy="1790018"/>
          </a:xfrm>
          <a:prstGeom prst="rect">
            <a:avLst/>
          </a:prstGeom>
        </p:spPr>
      </p:pic>
      <p:pic>
        <p:nvPicPr>
          <p:cNvPr id="78" name="图片 77" descr="图片包含 监控, 室内, 黑暗, 灯光&#10;&#10;描述已自动生成">
            <a:extLst>
              <a:ext uri="{FF2B5EF4-FFF2-40B4-BE49-F238E27FC236}">
                <a16:creationId xmlns:a16="http://schemas.microsoft.com/office/drawing/2014/main" id="{1908FC5C-6A6B-42D5-A6A4-3BA98929C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5104877" y="1019111"/>
            <a:ext cx="1528325" cy="1790018"/>
          </a:xfrm>
          <a:prstGeom prst="rect">
            <a:avLst/>
          </a:prstGeom>
        </p:spPr>
      </p:pic>
      <p:pic>
        <p:nvPicPr>
          <p:cNvPr id="97" name="图片 96" descr="图片包含 监控, 室内, 黑暗, 灯光&#10;&#10;描述已自动生成">
            <a:extLst>
              <a:ext uri="{FF2B5EF4-FFF2-40B4-BE49-F238E27FC236}">
                <a16:creationId xmlns:a16="http://schemas.microsoft.com/office/drawing/2014/main" id="{B440109C-2230-414D-AAE0-21D9A524F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9387333" y="1019110"/>
            <a:ext cx="1528325" cy="17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4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1B013604-E8D1-4E2F-BF97-6136B4A29F9B}"/>
              </a:ext>
            </a:extLst>
          </p:cNvPr>
          <p:cNvSpPr/>
          <p:nvPr/>
        </p:nvSpPr>
        <p:spPr>
          <a:xfrm flipH="1">
            <a:off x="3037563" y="2116684"/>
            <a:ext cx="8633321" cy="2618293"/>
          </a:xfrm>
          <a:prstGeom prst="snip2DiagRect">
            <a:avLst/>
          </a:prstGeom>
          <a:noFill/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B1C06F2-3185-40D3-A6DD-C3D52BD38A11}"/>
              </a:ext>
            </a:extLst>
          </p:cNvPr>
          <p:cNvSpPr>
            <a:spLocks/>
          </p:cNvSpPr>
          <p:nvPr/>
        </p:nvSpPr>
        <p:spPr bwMode="auto">
          <a:xfrm>
            <a:off x="3037563" y="4382246"/>
            <a:ext cx="31353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71819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CCEC656-4D08-4B5E-928A-276D32F51E32}"/>
              </a:ext>
            </a:extLst>
          </p:cNvPr>
          <p:cNvSpPr/>
          <p:nvPr/>
        </p:nvSpPr>
        <p:spPr>
          <a:xfrm>
            <a:off x="10580517" y="3919269"/>
            <a:ext cx="1095546" cy="822046"/>
          </a:xfrm>
          <a:custGeom>
            <a:avLst/>
            <a:gdLst>
              <a:gd name="connsiteX0" fmla="*/ 0 w 482600"/>
              <a:gd name="connsiteY0" fmla="*/ 472440 h 472440"/>
              <a:gd name="connsiteX1" fmla="*/ 248920 w 482600"/>
              <a:gd name="connsiteY1" fmla="*/ 472440 h 472440"/>
              <a:gd name="connsiteX2" fmla="*/ 482600 w 482600"/>
              <a:gd name="connsiteY2" fmla="*/ 238760 h 472440"/>
              <a:gd name="connsiteX3" fmla="*/ 482600 w 482600"/>
              <a:gd name="connsiteY3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" h="472440">
                <a:moveTo>
                  <a:pt x="0" y="472440"/>
                </a:moveTo>
                <a:lnTo>
                  <a:pt x="248920" y="472440"/>
                </a:lnTo>
                <a:lnTo>
                  <a:pt x="482600" y="238760"/>
                </a:lnTo>
                <a:lnTo>
                  <a:pt x="482600" y="0"/>
                </a:lnTo>
              </a:path>
            </a:pathLst>
          </a:custGeom>
          <a:noFill/>
          <a:ln w="71819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9106" tIns="79553" rIns="159106" bIns="79553" rtlCol="0" anchor="ctr"/>
          <a:lstStyle/>
          <a:p>
            <a:pPr algn="ctr"/>
            <a:endParaRPr lang="zh-CN" altLang="en-US" sz="3132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2DC23AF-5C2D-479D-86B1-820C1C56F8E8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研究内容展示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DD55818-1C5E-4B1A-BF19-04915E07BB32}"/>
              </a:ext>
            </a:extLst>
          </p:cNvPr>
          <p:cNvSpPr txBox="1"/>
          <p:nvPr/>
        </p:nvSpPr>
        <p:spPr>
          <a:xfrm>
            <a:off x="5968733" y="3876951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n-ea"/>
              </a:rPr>
              <a:t>Research Content Display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431B8F-9147-43BB-82F1-61FD68FBD8EF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04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03</a:t>
            </a:r>
            <a:endParaRPr lang="zh-CN" altLang="en-US" sz="12528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21" name="图片 20" descr="图片包含 室内, 餐桌, 就坐&#10;&#10;描述已自动生成">
            <a:extLst>
              <a:ext uri="{FF2B5EF4-FFF2-40B4-BE49-F238E27FC236}">
                <a16:creationId xmlns:a16="http://schemas.microsoft.com/office/drawing/2014/main" id="{56FC8DC8-7F39-4DBC-AE40-059C1DD65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CF8DBB-64DA-4E23-B447-AADAB7B42C8C}"/>
              </a:ext>
            </a:extLst>
          </p:cNvPr>
          <p:cNvSpPr txBox="1"/>
          <p:nvPr/>
        </p:nvSpPr>
        <p:spPr>
          <a:xfrm>
            <a:off x="4942390" y="1211267"/>
            <a:ext cx="693044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8000" dirty="0">
                <a:ln>
                  <a:gradFill>
                    <a:gsLst>
                      <a:gs pos="66000">
                        <a:schemeClr val="accent1">
                          <a:alpha val="50000"/>
                        </a:schemeClr>
                      </a:gs>
                      <a:gs pos="75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THREE</a:t>
            </a:r>
            <a:endParaRPr lang="zh-CN" altLang="en-US" sz="8000" dirty="0">
              <a:ln>
                <a:gradFill>
                  <a:gsLst>
                    <a:gs pos="66000">
                      <a:schemeClr val="accent1">
                        <a:alpha val="50000"/>
                      </a:schemeClr>
                    </a:gs>
                    <a:gs pos="75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97783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1DE04-A032-4F6D-A666-FB27619A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3.1 </a:t>
            </a:r>
            <a:r>
              <a:rPr lang="zh-CN" altLang="en-US" dirty="0"/>
              <a:t>实验难点</a:t>
            </a:r>
          </a:p>
        </p:txBody>
      </p:sp>
      <p:sp>
        <p:nvSpPr>
          <p:cNvPr id="61" name="菱形 60">
            <a:extLst>
              <a:ext uri="{FF2B5EF4-FFF2-40B4-BE49-F238E27FC236}">
                <a16:creationId xmlns:a16="http://schemas.microsoft.com/office/drawing/2014/main" id="{2E10AC10-58CA-4826-9A5B-2E1833D78785}"/>
              </a:ext>
            </a:extLst>
          </p:cNvPr>
          <p:cNvSpPr/>
          <p:nvPr/>
        </p:nvSpPr>
        <p:spPr>
          <a:xfrm>
            <a:off x="979246" y="3474191"/>
            <a:ext cx="2364722" cy="601636"/>
          </a:xfrm>
          <a:prstGeom prst="diamond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alpha val="30000"/>
                </a:schemeClr>
              </a:gs>
            </a:gsLst>
            <a:lin ang="5400000" scaled="1"/>
          </a:gradFill>
          <a:ln w="1270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079E11C6-1DE0-458C-BFD0-3BF495CAF29A}"/>
              </a:ext>
            </a:extLst>
          </p:cNvPr>
          <p:cNvSpPr/>
          <p:nvPr/>
        </p:nvSpPr>
        <p:spPr>
          <a:xfrm>
            <a:off x="979246" y="1842739"/>
            <a:ext cx="2364722" cy="1928813"/>
          </a:xfrm>
          <a:custGeom>
            <a:avLst/>
            <a:gdLst>
              <a:gd name="connsiteX0" fmla="*/ 0 w 2092910"/>
              <a:gd name="connsiteY0" fmla="*/ 0 h 1707108"/>
              <a:gd name="connsiteX1" fmla="*/ 2092910 w 2092910"/>
              <a:gd name="connsiteY1" fmla="*/ 0 h 1707108"/>
              <a:gd name="connsiteX2" fmla="*/ 2092910 w 2092910"/>
              <a:gd name="connsiteY2" fmla="*/ 1707108 h 1707108"/>
              <a:gd name="connsiteX3" fmla="*/ 2080883 w 2092910"/>
              <a:gd name="connsiteY3" fmla="*/ 1707108 h 1707108"/>
              <a:gd name="connsiteX4" fmla="*/ 1046455 w 2092910"/>
              <a:gd name="connsiteY4" fmla="*/ 1443927 h 1707108"/>
              <a:gd name="connsiteX5" fmla="*/ 12027 w 2092910"/>
              <a:gd name="connsiteY5" fmla="*/ 1707108 h 1707108"/>
              <a:gd name="connsiteX6" fmla="*/ 0 w 2092910"/>
              <a:gd name="connsiteY6" fmla="*/ 1707108 h 170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2910" h="1707108">
                <a:moveTo>
                  <a:pt x="0" y="0"/>
                </a:moveTo>
                <a:lnTo>
                  <a:pt x="2092910" y="0"/>
                </a:lnTo>
                <a:lnTo>
                  <a:pt x="2092910" y="1707108"/>
                </a:lnTo>
                <a:lnTo>
                  <a:pt x="2080883" y="1707108"/>
                </a:lnTo>
                <a:lnTo>
                  <a:pt x="1046455" y="1443927"/>
                </a:lnTo>
                <a:lnTo>
                  <a:pt x="12027" y="1707108"/>
                </a:lnTo>
                <a:lnTo>
                  <a:pt x="0" y="1707108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20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菱形 62">
            <a:extLst>
              <a:ext uri="{FF2B5EF4-FFF2-40B4-BE49-F238E27FC236}">
                <a16:creationId xmlns:a16="http://schemas.microsoft.com/office/drawing/2014/main" id="{03503612-439D-4458-B42D-88BC58467981}"/>
              </a:ext>
            </a:extLst>
          </p:cNvPr>
          <p:cNvSpPr/>
          <p:nvPr/>
        </p:nvSpPr>
        <p:spPr>
          <a:xfrm>
            <a:off x="979246" y="3559709"/>
            <a:ext cx="2364722" cy="601636"/>
          </a:xfrm>
          <a:prstGeom prst="diamond">
            <a:avLst/>
          </a:prstGeom>
          <a:noFill/>
          <a:ln w="15875" cap="rnd">
            <a:gradFill>
              <a:gsLst>
                <a:gs pos="51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D833702-CA01-469A-8451-EE7E8A8CE08A}"/>
              </a:ext>
            </a:extLst>
          </p:cNvPr>
          <p:cNvSpPr txBox="1"/>
          <p:nvPr/>
        </p:nvSpPr>
        <p:spPr>
          <a:xfrm>
            <a:off x="1622998" y="4615926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覆盖率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30645F2-5B58-42D7-80D9-A2C293F9027C}"/>
              </a:ext>
            </a:extLst>
          </p:cNvPr>
          <p:cNvSpPr txBox="1"/>
          <p:nvPr/>
        </p:nvSpPr>
        <p:spPr>
          <a:xfrm>
            <a:off x="629459" y="5217419"/>
            <a:ext cx="3064297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7B1E36A-5D4D-45A3-9D8F-0DEF29A31228}"/>
              </a:ext>
            </a:extLst>
          </p:cNvPr>
          <p:cNvGrpSpPr/>
          <p:nvPr/>
        </p:nvGrpSpPr>
        <p:grpSpPr>
          <a:xfrm>
            <a:off x="4952245" y="1874569"/>
            <a:ext cx="2364722" cy="2318606"/>
            <a:chOff x="496860" y="922587"/>
            <a:chExt cx="2092910" cy="2052097"/>
          </a:xfrm>
        </p:grpSpPr>
        <p:sp>
          <p:nvSpPr>
            <p:cNvPr id="65" name="菱形 64">
              <a:extLst>
                <a:ext uri="{FF2B5EF4-FFF2-40B4-BE49-F238E27FC236}">
                  <a16:creationId xmlns:a16="http://schemas.microsoft.com/office/drawing/2014/main" id="{2FB4986C-C402-465F-97CF-D041B534DC1C}"/>
                </a:ext>
              </a:extLst>
            </p:cNvPr>
            <p:cNvSpPr/>
            <p:nvPr/>
          </p:nvSpPr>
          <p:spPr>
            <a:xfrm>
              <a:off x="496860" y="2366514"/>
              <a:ext cx="2092910" cy="532482"/>
            </a:xfrm>
            <a:prstGeom prst="diamond">
              <a:avLst/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03231034-EAAF-4E93-BC4A-7FBE6CE4ABDF}"/>
                </a:ext>
              </a:extLst>
            </p:cNvPr>
            <p:cNvSpPr/>
            <p:nvPr/>
          </p:nvSpPr>
          <p:spPr>
            <a:xfrm>
              <a:off x="496860" y="922587"/>
              <a:ext cx="2092910" cy="1707108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菱形 66">
              <a:extLst>
                <a:ext uri="{FF2B5EF4-FFF2-40B4-BE49-F238E27FC236}">
                  <a16:creationId xmlns:a16="http://schemas.microsoft.com/office/drawing/2014/main" id="{C53D4F92-D420-4FEB-8B1C-97742E4EF17F}"/>
                </a:ext>
              </a:extLst>
            </p:cNvPr>
            <p:cNvSpPr/>
            <p:nvPr/>
          </p:nvSpPr>
          <p:spPr>
            <a:xfrm>
              <a:off x="496860" y="2442202"/>
              <a:ext cx="2092910" cy="532482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0B50559C-4789-4AFD-848D-4EBF4B7B0C3F}"/>
              </a:ext>
            </a:extLst>
          </p:cNvPr>
          <p:cNvSpPr txBox="1"/>
          <p:nvPr/>
        </p:nvSpPr>
        <p:spPr>
          <a:xfrm>
            <a:off x="5595997" y="4575803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成品率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D01AEF48-5A62-48D0-9D91-D1EEF9A94EFF}"/>
              </a:ext>
            </a:extLst>
          </p:cNvPr>
          <p:cNvSpPr txBox="1"/>
          <p:nvPr/>
        </p:nvSpPr>
        <p:spPr>
          <a:xfrm>
            <a:off x="4602458" y="5217419"/>
            <a:ext cx="3064297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CB87538D-4629-4DA8-8D24-C08D14D609F9}"/>
              </a:ext>
            </a:extLst>
          </p:cNvPr>
          <p:cNvSpPr txBox="1"/>
          <p:nvPr/>
        </p:nvSpPr>
        <p:spPr>
          <a:xfrm>
            <a:off x="9568996" y="4489588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通过率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7A0F47D6-3B59-460F-A625-5F2D47FAFFDF}"/>
              </a:ext>
            </a:extLst>
          </p:cNvPr>
          <p:cNvGrpSpPr/>
          <p:nvPr/>
        </p:nvGrpSpPr>
        <p:grpSpPr>
          <a:xfrm>
            <a:off x="8925244" y="1842739"/>
            <a:ext cx="2364722" cy="2318606"/>
            <a:chOff x="1670185" y="2987327"/>
            <a:chExt cx="2364722" cy="2318606"/>
          </a:xfrm>
        </p:grpSpPr>
        <p:sp>
          <p:nvSpPr>
            <p:cNvPr id="72" name="菱形 71">
              <a:extLst>
                <a:ext uri="{FF2B5EF4-FFF2-40B4-BE49-F238E27FC236}">
                  <a16:creationId xmlns:a16="http://schemas.microsoft.com/office/drawing/2014/main" id="{DAF3420A-6907-4F40-96C2-EAA32B575ED2}"/>
                </a:ext>
              </a:extLst>
            </p:cNvPr>
            <p:cNvSpPr/>
            <p:nvPr/>
          </p:nvSpPr>
          <p:spPr>
            <a:xfrm>
              <a:off x="1670185" y="4618779"/>
              <a:ext cx="2364722" cy="601636"/>
            </a:xfrm>
            <a:prstGeom prst="diamond">
              <a:avLst/>
            </a:prstGeom>
            <a:gradFill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alpha val="30000"/>
                  </a:schemeClr>
                </a:gs>
              </a:gsLst>
              <a:lin ang="5400000" scaled="1"/>
            </a:gradFill>
            <a:ln w="12700" cap="rnd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4AF615FB-4891-4547-A650-889C4C265697}"/>
                </a:ext>
              </a:extLst>
            </p:cNvPr>
            <p:cNvSpPr/>
            <p:nvPr/>
          </p:nvSpPr>
          <p:spPr>
            <a:xfrm>
              <a:off x="1670185" y="2987327"/>
              <a:ext cx="2364722" cy="1928813"/>
            </a:xfrm>
            <a:custGeom>
              <a:avLst/>
              <a:gdLst>
                <a:gd name="connsiteX0" fmla="*/ 0 w 2092910"/>
                <a:gd name="connsiteY0" fmla="*/ 0 h 1707108"/>
                <a:gd name="connsiteX1" fmla="*/ 2092910 w 2092910"/>
                <a:gd name="connsiteY1" fmla="*/ 0 h 1707108"/>
                <a:gd name="connsiteX2" fmla="*/ 2092910 w 2092910"/>
                <a:gd name="connsiteY2" fmla="*/ 1707108 h 1707108"/>
                <a:gd name="connsiteX3" fmla="*/ 2080883 w 2092910"/>
                <a:gd name="connsiteY3" fmla="*/ 1707108 h 1707108"/>
                <a:gd name="connsiteX4" fmla="*/ 1046455 w 2092910"/>
                <a:gd name="connsiteY4" fmla="*/ 1443927 h 1707108"/>
                <a:gd name="connsiteX5" fmla="*/ 12027 w 2092910"/>
                <a:gd name="connsiteY5" fmla="*/ 1707108 h 1707108"/>
                <a:gd name="connsiteX6" fmla="*/ 0 w 2092910"/>
                <a:gd name="connsiteY6" fmla="*/ 1707108 h 17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910" h="1707108">
                  <a:moveTo>
                    <a:pt x="0" y="0"/>
                  </a:moveTo>
                  <a:lnTo>
                    <a:pt x="2092910" y="0"/>
                  </a:lnTo>
                  <a:lnTo>
                    <a:pt x="2092910" y="1707108"/>
                  </a:lnTo>
                  <a:lnTo>
                    <a:pt x="2080883" y="1707108"/>
                  </a:lnTo>
                  <a:lnTo>
                    <a:pt x="1046455" y="1443927"/>
                  </a:lnTo>
                  <a:lnTo>
                    <a:pt x="12027" y="1707108"/>
                  </a:lnTo>
                  <a:lnTo>
                    <a:pt x="0" y="1707108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菱形 73">
              <a:extLst>
                <a:ext uri="{FF2B5EF4-FFF2-40B4-BE49-F238E27FC236}">
                  <a16:creationId xmlns:a16="http://schemas.microsoft.com/office/drawing/2014/main" id="{B86C30C7-7992-40C1-9C35-30F59485455B}"/>
                </a:ext>
              </a:extLst>
            </p:cNvPr>
            <p:cNvSpPr/>
            <p:nvPr/>
          </p:nvSpPr>
          <p:spPr>
            <a:xfrm>
              <a:off x="1670185" y="4704297"/>
              <a:ext cx="2364722" cy="601636"/>
            </a:xfrm>
            <a:prstGeom prst="diamond">
              <a:avLst/>
            </a:prstGeom>
            <a:noFill/>
            <a:ln w="15875" cap="rnd">
              <a:gradFill>
                <a:gsLst>
                  <a:gs pos="51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id="{DB982FE3-4B51-4DFD-8861-D7EED426996B}"/>
              </a:ext>
            </a:extLst>
          </p:cNvPr>
          <p:cNvSpPr txBox="1"/>
          <p:nvPr/>
        </p:nvSpPr>
        <p:spPr>
          <a:xfrm>
            <a:off x="8575457" y="5217419"/>
            <a:ext cx="3064297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pic>
        <p:nvPicPr>
          <p:cNvPr id="83" name="图片 82" descr="图片包含 监控, 室内, 黑暗, 灯光&#10;&#10;描述已自动生成">
            <a:extLst>
              <a:ext uri="{FF2B5EF4-FFF2-40B4-BE49-F238E27FC236}">
                <a16:creationId xmlns:a16="http://schemas.microsoft.com/office/drawing/2014/main" id="{82285AC2-256C-471C-9E8C-2830DA3E7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1159481" y="1446806"/>
            <a:ext cx="1528325" cy="1790018"/>
          </a:xfrm>
          <a:prstGeom prst="rect">
            <a:avLst/>
          </a:prstGeom>
        </p:spPr>
      </p:pic>
      <p:sp>
        <p:nvSpPr>
          <p:cNvPr id="84" name="椭圆 83">
            <a:extLst>
              <a:ext uri="{FF2B5EF4-FFF2-40B4-BE49-F238E27FC236}">
                <a16:creationId xmlns:a16="http://schemas.microsoft.com/office/drawing/2014/main" id="{44234E6F-037B-46E6-950C-B2122D0804FE}"/>
              </a:ext>
            </a:extLst>
          </p:cNvPr>
          <p:cNvSpPr/>
          <p:nvPr/>
        </p:nvSpPr>
        <p:spPr>
          <a:xfrm>
            <a:off x="5539274" y="2104073"/>
            <a:ext cx="1106313" cy="1106312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BE9AA2B3-B8FD-4D55-AC61-8FDDD06B7061}"/>
              </a:ext>
            </a:extLst>
          </p:cNvPr>
          <p:cNvSpPr/>
          <p:nvPr/>
        </p:nvSpPr>
        <p:spPr>
          <a:xfrm>
            <a:off x="1598465" y="2070240"/>
            <a:ext cx="1106313" cy="1106312"/>
          </a:xfrm>
          <a:prstGeom prst="ellipse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6" name="图片 85" descr="图片包含 监控, 室内, 黑暗, 灯光&#10;&#10;描述已自动生成">
            <a:extLst>
              <a:ext uri="{FF2B5EF4-FFF2-40B4-BE49-F238E27FC236}">
                <a16:creationId xmlns:a16="http://schemas.microsoft.com/office/drawing/2014/main" id="{8BDD1E1A-D6BE-43E6-B3CA-0E5974118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5085308" y="1494339"/>
            <a:ext cx="1528325" cy="1790018"/>
          </a:xfrm>
          <a:prstGeom prst="rect">
            <a:avLst/>
          </a:prstGeom>
        </p:spPr>
      </p:pic>
      <p:pic>
        <p:nvPicPr>
          <p:cNvPr id="88" name="图片 87" descr="图片包含 监控, 室内, 黑暗, 灯光&#10;&#10;描述已自动生成">
            <a:extLst>
              <a:ext uri="{FF2B5EF4-FFF2-40B4-BE49-F238E27FC236}">
                <a16:creationId xmlns:a16="http://schemas.microsoft.com/office/drawing/2014/main" id="{3DBCA839-5B79-416B-B986-84F68FD90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797">
            <a:off x="9100917" y="1448330"/>
            <a:ext cx="1528325" cy="1790018"/>
          </a:xfrm>
          <a:prstGeom prst="rect">
            <a:avLst/>
          </a:prstGeom>
        </p:spPr>
      </p:pic>
      <p:sp>
        <p:nvSpPr>
          <p:cNvPr id="89" name="椭圆 88">
            <a:extLst>
              <a:ext uri="{FF2B5EF4-FFF2-40B4-BE49-F238E27FC236}">
                <a16:creationId xmlns:a16="http://schemas.microsoft.com/office/drawing/2014/main" id="{FE6814A2-FA0A-4656-A573-F0E7B8F95808}"/>
              </a:ext>
            </a:extLst>
          </p:cNvPr>
          <p:cNvSpPr/>
          <p:nvPr/>
        </p:nvSpPr>
        <p:spPr>
          <a:xfrm>
            <a:off x="9539901" y="2070240"/>
            <a:ext cx="1106313" cy="1106312"/>
          </a:xfrm>
          <a:prstGeom prst="ellipse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ADD985-0E35-4D58-B42A-435FFAD80E47}"/>
              </a:ext>
            </a:extLst>
          </p:cNvPr>
          <p:cNvSpPr txBox="1"/>
          <p:nvPr/>
        </p:nvSpPr>
        <p:spPr>
          <a:xfrm>
            <a:off x="1821770" y="2423061"/>
            <a:ext cx="679673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en-US" altLang="zh-CN" dirty="0">
                <a:latin typeface="+mj-ea"/>
                <a:ea typeface="+mj-ea"/>
              </a:rPr>
              <a:t>52</a:t>
            </a:r>
            <a:r>
              <a:rPr lang="en-US" altLang="zh-CN" sz="1400" dirty="0">
                <a:latin typeface="+mj-ea"/>
                <a:ea typeface="+mj-ea"/>
              </a:rPr>
              <a:t>%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7888E60-DA5F-4BCF-8B17-FAA5CA9448BF}"/>
              </a:ext>
            </a:extLst>
          </p:cNvPr>
          <p:cNvSpPr txBox="1"/>
          <p:nvPr/>
        </p:nvSpPr>
        <p:spPr>
          <a:xfrm>
            <a:off x="5764615" y="2434964"/>
            <a:ext cx="655629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en-US" altLang="zh-CN" dirty="0">
                <a:latin typeface="+mj-ea"/>
                <a:ea typeface="+mj-ea"/>
              </a:rPr>
              <a:t>38</a:t>
            </a:r>
            <a:r>
              <a:rPr lang="en-US" altLang="zh-CN" sz="1400" dirty="0">
                <a:latin typeface="+mj-ea"/>
                <a:ea typeface="+mj-ea"/>
              </a:rPr>
              <a:t>%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E0A7C07-5B69-4946-9859-AB2B36958610}"/>
              </a:ext>
            </a:extLst>
          </p:cNvPr>
          <p:cNvSpPr txBox="1"/>
          <p:nvPr/>
        </p:nvSpPr>
        <p:spPr>
          <a:xfrm>
            <a:off x="9686856" y="2418472"/>
            <a:ext cx="841498" cy="430887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</a:rPr>
              <a:t>67</a:t>
            </a:r>
            <a:r>
              <a:rPr lang="en-US" altLang="zh-CN" sz="1400" dirty="0">
                <a:latin typeface="+mj-ea"/>
                <a:ea typeface="+mj-ea"/>
              </a:rPr>
              <a:t>%</a:t>
            </a:r>
            <a:endParaRPr lang="zh-CN" altLang="en-US" sz="1400" dirty="0">
              <a:latin typeface="+mj-ea"/>
              <a:ea typeface="+mj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758D323-2276-4D29-8C59-AC04C40CA5A1}"/>
              </a:ext>
            </a:extLst>
          </p:cNvPr>
          <p:cNvGrpSpPr/>
          <p:nvPr/>
        </p:nvGrpSpPr>
        <p:grpSpPr>
          <a:xfrm flipH="1">
            <a:off x="3430357" y="2533655"/>
            <a:ext cx="1369378" cy="542925"/>
            <a:chOff x="6934200" y="2990850"/>
            <a:chExt cx="2882900" cy="1143000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34FEAA5-7CC6-451E-A4DC-DBD27D8EA83C}"/>
                </a:ext>
              </a:extLst>
            </p:cNvPr>
            <p:cNvSpPr/>
            <p:nvPr/>
          </p:nvSpPr>
          <p:spPr>
            <a:xfrm>
              <a:off x="6934200" y="3035300"/>
              <a:ext cx="2882900" cy="1066800"/>
            </a:xfrm>
            <a:custGeom>
              <a:avLst/>
              <a:gdLst>
                <a:gd name="connsiteX0" fmla="*/ 0 w 2501900"/>
                <a:gd name="connsiteY0" fmla="*/ 139700 h 1498600"/>
                <a:gd name="connsiteX1" fmla="*/ 800100 w 2501900"/>
                <a:gd name="connsiteY1" fmla="*/ 1498600 h 1498600"/>
                <a:gd name="connsiteX2" fmla="*/ 1181100 w 2501900"/>
                <a:gd name="connsiteY2" fmla="*/ 0 h 1498600"/>
                <a:gd name="connsiteX3" fmla="*/ 1600200 w 2501900"/>
                <a:gd name="connsiteY3" fmla="*/ 838200 h 1498600"/>
                <a:gd name="connsiteX4" fmla="*/ 2501900 w 2501900"/>
                <a:gd name="connsiteY4" fmla="*/ 165100 h 149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900" h="1498600">
                  <a:moveTo>
                    <a:pt x="0" y="139700"/>
                  </a:moveTo>
                  <a:lnTo>
                    <a:pt x="800100" y="1498600"/>
                  </a:lnTo>
                  <a:lnTo>
                    <a:pt x="1181100" y="0"/>
                  </a:lnTo>
                  <a:lnTo>
                    <a:pt x="1600200" y="838200"/>
                  </a:lnTo>
                  <a:lnTo>
                    <a:pt x="2501900" y="165100"/>
                  </a:ln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CEF4FA">
                      <a:alpha val="58000"/>
                    </a:srgbClr>
                  </a:gs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46679CB-B255-4745-8383-02C6E12310AE}"/>
                </a:ext>
              </a:extLst>
            </p:cNvPr>
            <p:cNvSpPr/>
            <p:nvPr/>
          </p:nvSpPr>
          <p:spPr>
            <a:xfrm>
              <a:off x="8255000" y="29908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CAC673F-5571-4A8E-B92D-CDF866E108D9}"/>
                </a:ext>
              </a:extLst>
            </p:cNvPr>
            <p:cNvSpPr/>
            <p:nvPr/>
          </p:nvSpPr>
          <p:spPr>
            <a:xfrm>
              <a:off x="7813675" y="40576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A1E2071E-F7B4-44F6-ABC0-C801BAED363F}"/>
                </a:ext>
              </a:extLst>
            </p:cNvPr>
            <p:cNvSpPr/>
            <p:nvPr/>
          </p:nvSpPr>
          <p:spPr>
            <a:xfrm>
              <a:off x="8728075" y="3590925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655D685-0BE2-43A8-A04F-BD6417EB68DC}"/>
              </a:ext>
            </a:extLst>
          </p:cNvPr>
          <p:cNvGrpSpPr/>
          <p:nvPr/>
        </p:nvGrpSpPr>
        <p:grpSpPr>
          <a:xfrm flipH="1">
            <a:off x="7360001" y="2533655"/>
            <a:ext cx="1369378" cy="542925"/>
            <a:chOff x="6934200" y="2990850"/>
            <a:chExt cx="2882900" cy="1143000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9ECE09D-2C68-4393-AFF6-3BF42261E4D2}"/>
                </a:ext>
              </a:extLst>
            </p:cNvPr>
            <p:cNvSpPr/>
            <p:nvPr/>
          </p:nvSpPr>
          <p:spPr>
            <a:xfrm>
              <a:off x="6934200" y="3035300"/>
              <a:ext cx="2882900" cy="1066800"/>
            </a:xfrm>
            <a:custGeom>
              <a:avLst/>
              <a:gdLst>
                <a:gd name="connsiteX0" fmla="*/ 0 w 2501900"/>
                <a:gd name="connsiteY0" fmla="*/ 139700 h 1498600"/>
                <a:gd name="connsiteX1" fmla="*/ 800100 w 2501900"/>
                <a:gd name="connsiteY1" fmla="*/ 1498600 h 1498600"/>
                <a:gd name="connsiteX2" fmla="*/ 1181100 w 2501900"/>
                <a:gd name="connsiteY2" fmla="*/ 0 h 1498600"/>
                <a:gd name="connsiteX3" fmla="*/ 1600200 w 2501900"/>
                <a:gd name="connsiteY3" fmla="*/ 838200 h 1498600"/>
                <a:gd name="connsiteX4" fmla="*/ 2501900 w 2501900"/>
                <a:gd name="connsiteY4" fmla="*/ 165100 h 149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900" h="1498600">
                  <a:moveTo>
                    <a:pt x="0" y="139700"/>
                  </a:moveTo>
                  <a:lnTo>
                    <a:pt x="800100" y="1498600"/>
                  </a:lnTo>
                  <a:lnTo>
                    <a:pt x="1181100" y="0"/>
                  </a:lnTo>
                  <a:lnTo>
                    <a:pt x="1600200" y="838200"/>
                  </a:lnTo>
                  <a:lnTo>
                    <a:pt x="2501900" y="165100"/>
                  </a:lnTo>
                </a:path>
              </a:pathLst>
            </a:custGeom>
            <a:noFill/>
            <a:ln>
              <a:gradFill flip="none" rotWithShape="1">
                <a:gsLst>
                  <a:gs pos="50000">
                    <a:srgbClr val="CEF4FA">
                      <a:alpha val="58000"/>
                    </a:srgbClr>
                  </a:gs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0D7A16A-6F21-48C9-B046-62D73932BAF9}"/>
                </a:ext>
              </a:extLst>
            </p:cNvPr>
            <p:cNvSpPr/>
            <p:nvPr/>
          </p:nvSpPr>
          <p:spPr>
            <a:xfrm>
              <a:off x="8255000" y="29908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B8149F8-A80D-4A04-8BFF-84AB6E74772B}"/>
                </a:ext>
              </a:extLst>
            </p:cNvPr>
            <p:cNvSpPr/>
            <p:nvPr/>
          </p:nvSpPr>
          <p:spPr>
            <a:xfrm>
              <a:off x="7813675" y="4057650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2DA34293-EA6C-45E9-AFAE-71EEDD4D612B}"/>
                </a:ext>
              </a:extLst>
            </p:cNvPr>
            <p:cNvSpPr/>
            <p:nvPr/>
          </p:nvSpPr>
          <p:spPr>
            <a:xfrm>
              <a:off x="8728075" y="3590925"/>
              <a:ext cx="76200" cy="76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1831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1DE04-A032-4F6D-A666-FB27619A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3.2 </a:t>
            </a:r>
            <a:r>
              <a:rPr lang="zh-CN" altLang="en-US" dirty="0"/>
              <a:t>解决方案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98B5F0E-8180-4E62-9C63-4ABD4769F786}"/>
              </a:ext>
            </a:extLst>
          </p:cNvPr>
          <p:cNvGrpSpPr/>
          <p:nvPr/>
        </p:nvGrpSpPr>
        <p:grpSpPr>
          <a:xfrm>
            <a:off x="1182370" y="3778885"/>
            <a:ext cx="457200" cy="231140"/>
            <a:chOff x="3726" y="5548"/>
            <a:chExt cx="932" cy="470"/>
          </a:xfrm>
        </p:grpSpPr>
        <p:sp>
          <p:nvSpPr>
            <p:cNvPr id="49" name="任意多边形 145">
              <a:extLst>
                <a:ext uri="{FF2B5EF4-FFF2-40B4-BE49-F238E27FC236}">
                  <a16:creationId xmlns:a16="http://schemas.microsoft.com/office/drawing/2014/main" id="{77CF93C8-4530-4EA8-A936-32E67913A972}"/>
                </a:ext>
              </a:extLst>
            </p:cNvPr>
            <p:cNvSpPr/>
            <p:nvPr/>
          </p:nvSpPr>
          <p:spPr>
            <a:xfrm>
              <a:off x="3726" y="5548"/>
              <a:ext cx="933" cy="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 17">
              <a:extLst>
                <a:ext uri="{FF2B5EF4-FFF2-40B4-BE49-F238E27FC236}">
                  <a16:creationId xmlns:a16="http://schemas.microsoft.com/office/drawing/2014/main" id="{F407D20A-F0CE-433A-BB2D-DFFA2E7138A1}"/>
                </a:ext>
              </a:extLst>
            </p:cNvPr>
            <p:cNvSpPr/>
            <p:nvPr/>
          </p:nvSpPr>
          <p:spPr>
            <a:xfrm>
              <a:off x="3972" y="5796"/>
              <a:ext cx="444" cy="22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进度线">
            <a:extLst>
              <a:ext uri="{FF2B5EF4-FFF2-40B4-BE49-F238E27FC236}">
                <a16:creationId xmlns:a16="http://schemas.microsoft.com/office/drawing/2014/main" id="{57D0A436-59CE-4116-9536-02C5BB22D7B0}"/>
              </a:ext>
            </a:extLst>
          </p:cNvPr>
          <p:cNvGrpSpPr/>
          <p:nvPr/>
        </p:nvGrpSpPr>
        <p:grpSpPr>
          <a:xfrm>
            <a:off x="0" y="2921635"/>
            <a:ext cx="12192000" cy="1723390"/>
            <a:chOff x="0" y="4601"/>
            <a:chExt cx="19200" cy="2714"/>
          </a:xfrm>
        </p:grpSpPr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96236E4E-CFB6-4CE2-9F24-652E55DBC9FF}"/>
                </a:ext>
              </a:extLst>
            </p:cNvPr>
            <p:cNvCxnSpPr/>
            <p:nvPr/>
          </p:nvCxnSpPr>
          <p:spPr>
            <a:xfrm>
              <a:off x="0" y="6934"/>
              <a:ext cx="184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92376DC3-7ED9-4764-BA33-B4CDCBB38606}"/>
                </a:ext>
              </a:extLst>
            </p:cNvPr>
            <p:cNvCxnSpPr/>
            <p:nvPr/>
          </p:nvCxnSpPr>
          <p:spPr>
            <a:xfrm>
              <a:off x="2607" y="6934"/>
              <a:ext cx="209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C86C6F09-0E6B-4271-9C42-4D46A50FE772}"/>
                </a:ext>
              </a:extLst>
            </p:cNvPr>
            <p:cNvCxnSpPr/>
            <p:nvPr/>
          </p:nvCxnSpPr>
          <p:spPr>
            <a:xfrm>
              <a:off x="5481" y="6934"/>
              <a:ext cx="151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76C20E78-76DE-4E5B-8EBD-664811DFAE77}"/>
                </a:ext>
              </a:extLst>
            </p:cNvPr>
            <p:cNvCxnSpPr/>
            <p:nvPr/>
          </p:nvCxnSpPr>
          <p:spPr>
            <a:xfrm flipV="1">
              <a:off x="6996" y="6230"/>
              <a:ext cx="705" cy="70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0B6BBE10-0342-4CC0-ADF3-1B5BFD38C79A}"/>
                </a:ext>
              </a:extLst>
            </p:cNvPr>
            <p:cNvCxnSpPr/>
            <p:nvPr/>
          </p:nvCxnSpPr>
          <p:spPr>
            <a:xfrm flipV="1">
              <a:off x="8244" y="4982"/>
              <a:ext cx="705" cy="70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057A9F72-2879-404D-93D5-50CD434E099E}"/>
                </a:ext>
              </a:extLst>
            </p:cNvPr>
            <p:cNvCxnSpPr/>
            <p:nvPr/>
          </p:nvCxnSpPr>
          <p:spPr>
            <a:xfrm>
              <a:off x="8949" y="4982"/>
              <a:ext cx="1502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3AA01B12-1196-4BCF-85EA-2F51912C3771}"/>
                </a:ext>
              </a:extLst>
            </p:cNvPr>
            <p:cNvCxnSpPr/>
            <p:nvPr/>
          </p:nvCxnSpPr>
          <p:spPr>
            <a:xfrm>
              <a:off x="11215" y="4982"/>
              <a:ext cx="209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21DA8E73-4795-4BC0-B7E7-4417E5538303}"/>
                </a:ext>
              </a:extLst>
            </p:cNvPr>
            <p:cNvCxnSpPr/>
            <p:nvPr/>
          </p:nvCxnSpPr>
          <p:spPr>
            <a:xfrm>
              <a:off x="14083" y="4982"/>
              <a:ext cx="209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A7F0F35B-A014-48BB-9881-B82ABE1AE6D1}"/>
                </a:ext>
              </a:extLst>
            </p:cNvPr>
            <p:cNvCxnSpPr>
              <a:cxnSpLocks/>
            </p:cNvCxnSpPr>
            <p:nvPr/>
          </p:nvCxnSpPr>
          <p:spPr>
            <a:xfrm>
              <a:off x="16946" y="4982"/>
              <a:ext cx="2254" cy="0"/>
            </a:xfrm>
            <a:prstGeom prst="line">
              <a:avLst/>
            </a:prstGeom>
            <a:ln w="127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A906A575-51C2-4988-B069-F5E7720791F9}"/>
                </a:ext>
              </a:extLst>
            </p:cNvPr>
            <p:cNvSpPr/>
            <p:nvPr/>
          </p:nvSpPr>
          <p:spPr>
            <a:xfrm>
              <a:off x="4712" y="6553"/>
              <a:ext cx="762" cy="76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293CC525-D3D9-446A-9B83-DBF81E5F080A}"/>
                </a:ext>
              </a:extLst>
            </p:cNvPr>
            <p:cNvSpPr/>
            <p:nvPr/>
          </p:nvSpPr>
          <p:spPr>
            <a:xfrm>
              <a:off x="7580" y="5568"/>
              <a:ext cx="762" cy="76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3FB3211C-1D93-4168-B75C-6B9062DD1F5D}"/>
                </a:ext>
              </a:extLst>
            </p:cNvPr>
            <p:cNvSpPr/>
            <p:nvPr/>
          </p:nvSpPr>
          <p:spPr>
            <a:xfrm>
              <a:off x="10448" y="4601"/>
              <a:ext cx="762" cy="76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1BD2DF21-2D27-467C-BD36-CBA7F264374A}"/>
                </a:ext>
              </a:extLst>
            </p:cNvPr>
            <p:cNvSpPr/>
            <p:nvPr/>
          </p:nvSpPr>
          <p:spPr>
            <a:xfrm>
              <a:off x="13317" y="4601"/>
              <a:ext cx="762" cy="76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FB4D88EF-DB8C-49DC-9EAE-C2064B2E1BDE}"/>
                </a:ext>
              </a:extLst>
            </p:cNvPr>
            <p:cNvSpPr/>
            <p:nvPr/>
          </p:nvSpPr>
          <p:spPr>
            <a:xfrm>
              <a:off x="16184" y="4601"/>
              <a:ext cx="762" cy="76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3A6D3C1C-9C3F-490E-8773-6079894612CE}"/>
                </a:ext>
              </a:extLst>
            </p:cNvPr>
            <p:cNvSpPr/>
            <p:nvPr/>
          </p:nvSpPr>
          <p:spPr>
            <a:xfrm>
              <a:off x="1844" y="6553"/>
              <a:ext cx="762" cy="76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501B564-63C5-4A9B-8AF9-FDB3324DDA6C}"/>
              </a:ext>
            </a:extLst>
          </p:cNvPr>
          <p:cNvGrpSpPr/>
          <p:nvPr/>
        </p:nvGrpSpPr>
        <p:grpSpPr>
          <a:xfrm flipV="1">
            <a:off x="3018790" y="4796387"/>
            <a:ext cx="457200" cy="231140"/>
            <a:chOff x="3726" y="5548"/>
            <a:chExt cx="932" cy="470"/>
          </a:xfrm>
        </p:grpSpPr>
        <p:sp>
          <p:nvSpPr>
            <p:cNvPr id="68" name="任意多边形 145">
              <a:extLst>
                <a:ext uri="{FF2B5EF4-FFF2-40B4-BE49-F238E27FC236}">
                  <a16:creationId xmlns:a16="http://schemas.microsoft.com/office/drawing/2014/main" id="{E3808F54-086E-4D17-9EB0-887DEF9AE328}"/>
                </a:ext>
              </a:extLst>
            </p:cNvPr>
            <p:cNvSpPr/>
            <p:nvPr/>
          </p:nvSpPr>
          <p:spPr>
            <a:xfrm>
              <a:off x="3726" y="5548"/>
              <a:ext cx="933" cy="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chemeClr val="accent2"/>
                  </a:gs>
                  <a:gs pos="90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17">
              <a:extLst>
                <a:ext uri="{FF2B5EF4-FFF2-40B4-BE49-F238E27FC236}">
                  <a16:creationId xmlns:a16="http://schemas.microsoft.com/office/drawing/2014/main" id="{05D0C03A-95E3-47DE-AE3D-E90101046FE4}"/>
                </a:ext>
              </a:extLst>
            </p:cNvPr>
            <p:cNvSpPr/>
            <p:nvPr/>
          </p:nvSpPr>
          <p:spPr>
            <a:xfrm>
              <a:off x="3972" y="5796"/>
              <a:ext cx="444" cy="22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80000"/>
                  </a:schemeClr>
                </a:gs>
                <a:gs pos="90000">
                  <a:schemeClr val="accent2">
                    <a:alpha val="0"/>
                  </a:schemeClr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AD5ED91D-AD22-4E0B-9B2F-6332F7904267}"/>
              </a:ext>
            </a:extLst>
          </p:cNvPr>
          <p:cNvGrpSpPr/>
          <p:nvPr/>
        </p:nvGrpSpPr>
        <p:grpSpPr>
          <a:xfrm flipV="1">
            <a:off x="6647815" y="3554413"/>
            <a:ext cx="457200" cy="231140"/>
            <a:chOff x="3726" y="5548"/>
            <a:chExt cx="932" cy="470"/>
          </a:xfrm>
        </p:grpSpPr>
        <p:sp>
          <p:nvSpPr>
            <p:cNvPr id="71" name="任意多边形 145">
              <a:extLst>
                <a:ext uri="{FF2B5EF4-FFF2-40B4-BE49-F238E27FC236}">
                  <a16:creationId xmlns:a16="http://schemas.microsoft.com/office/drawing/2014/main" id="{33F684C2-FE98-4134-8E77-E7D8CD51E882}"/>
                </a:ext>
              </a:extLst>
            </p:cNvPr>
            <p:cNvSpPr/>
            <p:nvPr/>
          </p:nvSpPr>
          <p:spPr>
            <a:xfrm>
              <a:off x="3726" y="5548"/>
              <a:ext cx="933" cy="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chemeClr val="accent2"/>
                  </a:gs>
                  <a:gs pos="90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 17">
              <a:extLst>
                <a:ext uri="{FF2B5EF4-FFF2-40B4-BE49-F238E27FC236}">
                  <a16:creationId xmlns:a16="http://schemas.microsoft.com/office/drawing/2014/main" id="{14B96E50-6337-4613-B0F7-0EE088F221E8}"/>
                </a:ext>
              </a:extLst>
            </p:cNvPr>
            <p:cNvSpPr/>
            <p:nvPr/>
          </p:nvSpPr>
          <p:spPr>
            <a:xfrm>
              <a:off x="3972" y="5796"/>
              <a:ext cx="444" cy="22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80000"/>
                  </a:schemeClr>
                </a:gs>
                <a:gs pos="90000">
                  <a:schemeClr val="accent2">
                    <a:alpha val="0"/>
                  </a:schemeClr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8F15777D-3356-45BD-93A5-6B147D52CCE0}"/>
              </a:ext>
            </a:extLst>
          </p:cNvPr>
          <p:cNvGrpSpPr/>
          <p:nvPr/>
        </p:nvGrpSpPr>
        <p:grpSpPr>
          <a:xfrm flipV="1">
            <a:off x="10303510" y="3609001"/>
            <a:ext cx="457200" cy="231140"/>
            <a:chOff x="3726" y="5548"/>
            <a:chExt cx="932" cy="470"/>
          </a:xfrm>
        </p:grpSpPr>
        <p:sp>
          <p:nvSpPr>
            <p:cNvPr id="74" name="任意多边形 145">
              <a:extLst>
                <a:ext uri="{FF2B5EF4-FFF2-40B4-BE49-F238E27FC236}">
                  <a16:creationId xmlns:a16="http://schemas.microsoft.com/office/drawing/2014/main" id="{D3947EA1-3ABE-4EED-B9E9-AE10C2020378}"/>
                </a:ext>
              </a:extLst>
            </p:cNvPr>
            <p:cNvSpPr/>
            <p:nvPr/>
          </p:nvSpPr>
          <p:spPr>
            <a:xfrm>
              <a:off x="3726" y="5548"/>
              <a:ext cx="933" cy="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chemeClr val="accent2"/>
                  </a:gs>
                  <a:gs pos="90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 17">
              <a:extLst>
                <a:ext uri="{FF2B5EF4-FFF2-40B4-BE49-F238E27FC236}">
                  <a16:creationId xmlns:a16="http://schemas.microsoft.com/office/drawing/2014/main" id="{D855CBF3-C897-44AA-8977-3DB457BE09B8}"/>
                </a:ext>
              </a:extLst>
            </p:cNvPr>
            <p:cNvSpPr/>
            <p:nvPr/>
          </p:nvSpPr>
          <p:spPr>
            <a:xfrm>
              <a:off x="3972" y="5796"/>
              <a:ext cx="444" cy="22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80000"/>
                  </a:schemeClr>
                </a:gs>
                <a:gs pos="90000">
                  <a:schemeClr val="accent2">
                    <a:alpha val="0"/>
                  </a:schemeClr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A6EC037-1CB7-46C4-B18D-0415830CE990}"/>
              </a:ext>
            </a:extLst>
          </p:cNvPr>
          <p:cNvGrpSpPr/>
          <p:nvPr/>
        </p:nvGrpSpPr>
        <p:grpSpPr>
          <a:xfrm>
            <a:off x="4826635" y="3167380"/>
            <a:ext cx="457200" cy="231140"/>
            <a:chOff x="3726" y="5548"/>
            <a:chExt cx="932" cy="470"/>
          </a:xfrm>
        </p:grpSpPr>
        <p:sp>
          <p:nvSpPr>
            <p:cNvPr id="77" name="任意多边形 145">
              <a:extLst>
                <a:ext uri="{FF2B5EF4-FFF2-40B4-BE49-F238E27FC236}">
                  <a16:creationId xmlns:a16="http://schemas.microsoft.com/office/drawing/2014/main" id="{4B9CD198-8331-42F3-B041-280675DA1FBF}"/>
                </a:ext>
              </a:extLst>
            </p:cNvPr>
            <p:cNvSpPr/>
            <p:nvPr/>
          </p:nvSpPr>
          <p:spPr>
            <a:xfrm>
              <a:off x="3726" y="5548"/>
              <a:ext cx="933" cy="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 17">
              <a:extLst>
                <a:ext uri="{FF2B5EF4-FFF2-40B4-BE49-F238E27FC236}">
                  <a16:creationId xmlns:a16="http://schemas.microsoft.com/office/drawing/2014/main" id="{71CAF937-2F41-4615-B884-44DE7346C2F8}"/>
                </a:ext>
              </a:extLst>
            </p:cNvPr>
            <p:cNvSpPr/>
            <p:nvPr/>
          </p:nvSpPr>
          <p:spPr>
            <a:xfrm>
              <a:off x="3972" y="5796"/>
              <a:ext cx="444" cy="22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5DC22D69-018F-42A5-8D1A-0299DF0316BE}"/>
              </a:ext>
            </a:extLst>
          </p:cNvPr>
          <p:cNvGrpSpPr/>
          <p:nvPr/>
        </p:nvGrpSpPr>
        <p:grpSpPr>
          <a:xfrm>
            <a:off x="8469630" y="2600960"/>
            <a:ext cx="457200" cy="231140"/>
            <a:chOff x="3726" y="5548"/>
            <a:chExt cx="932" cy="470"/>
          </a:xfrm>
        </p:grpSpPr>
        <p:sp>
          <p:nvSpPr>
            <p:cNvPr id="80" name="任意多边形 145">
              <a:extLst>
                <a:ext uri="{FF2B5EF4-FFF2-40B4-BE49-F238E27FC236}">
                  <a16:creationId xmlns:a16="http://schemas.microsoft.com/office/drawing/2014/main" id="{A6121214-2ED1-4312-90E3-73EBDA8134E9}"/>
                </a:ext>
              </a:extLst>
            </p:cNvPr>
            <p:cNvSpPr/>
            <p:nvPr/>
          </p:nvSpPr>
          <p:spPr>
            <a:xfrm>
              <a:off x="3726" y="5548"/>
              <a:ext cx="933" cy="46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17">
              <a:extLst>
                <a:ext uri="{FF2B5EF4-FFF2-40B4-BE49-F238E27FC236}">
                  <a16:creationId xmlns:a16="http://schemas.microsoft.com/office/drawing/2014/main" id="{1B2FF78C-C006-4039-96DA-BE6C52D829B0}"/>
                </a:ext>
              </a:extLst>
            </p:cNvPr>
            <p:cNvSpPr/>
            <p:nvPr/>
          </p:nvSpPr>
          <p:spPr>
            <a:xfrm>
              <a:off x="3972" y="5796"/>
              <a:ext cx="444" cy="22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3" h="467">
                  <a:moveTo>
                    <a:pt x="0" y="467"/>
                  </a:moveTo>
                  <a:lnTo>
                    <a:pt x="467" y="0"/>
                  </a:lnTo>
                  <a:lnTo>
                    <a:pt x="933" y="467"/>
                  </a:lnTo>
                  <a:lnTo>
                    <a:pt x="0" y="46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E526B27F-6F33-4EDE-A051-12267570D2A5}"/>
              </a:ext>
            </a:extLst>
          </p:cNvPr>
          <p:cNvSpPr txBox="1"/>
          <p:nvPr/>
        </p:nvSpPr>
        <p:spPr>
          <a:xfrm>
            <a:off x="481822" y="3191990"/>
            <a:ext cx="18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在这里输入正文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FF3982C7-7ED2-4DA7-BDE8-6355445132E8}"/>
              </a:ext>
            </a:extLst>
          </p:cNvPr>
          <p:cNvSpPr txBox="1"/>
          <p:nvPr/>
        </p:nvSpPr>
        <p:spPr>
          <a:xfrm>
            <a:off x="4121165" y="2514203"/>
            <a:ext cx="18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在这里输入正文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3EC7A3CC-A13B-4CE0-AAD3-79082F14C65E}"/>
              </a:ext>
            </a:extLst>
          </p:cNvPr>
          <p:cNvSpPr txBox="1"/>
          <p:nvPr/>
        </p:nvSpPr>
        <p:spPr>
          <a:xfrm>
            <a:off x="7711483" y="2027186"/>
            <a:ext cx="18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在这里输入正文</a:t>
            </a:r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6DBC2F49-09EA-4C9D-B31D-4E2AB08E9ED8}"/>
              </a:ext>
            </a:extLst>
          </p:cNvPr>
          <p:cNvGrpSpPr/>
          <p:nvPr/>
        </p:nvGrpSpPr>
        <p:grpSpPr>
          <a:xfrm>
            <a:off x="8612109" y="3088924"/>
            <a:ext cx="188828" cy="161842"/>
            <a:chOff x="-486906" y="5425863"/>
            <a:chExt cx="188828" cy="161842"/>
          </a:xfrm>
        </p:grpSpPr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0D08520A-69EA-42B8-8BB3-6036122EC989}"/>
                </a:ext>
              </a:extLst>
            </p:cNvPr>
            <p:cNvSpPr/>
            <p:nvPr/>
          </p:nvSpPr>
          <p:spPr>
            <a:xfrm>
              <a:off x="-486906" y="5425863"/>
              <a:ext cx="188828" cy="161842"/>
            </a:xfrm>
            <a:custGeom>
              <a:avLst/>
              <a:gdLst>
                <a:gd name="connsiteX0" fmla="*/ 5743 w 188828"/>
                <a:gd name="connsiteY0" fmla="*/ 161760 h 161842"/>
                <a:gd name="connsiteX1" fmla="*/ 182914 w 188828"/>
                <a:gd name="connsiteY1" fmla="*/ 161760 h 161842"/>
                <a:gd name="connsiteX2" fmla="*/ 188742 w 188828"/>
                <a:gd name="connsiteY2" fmla="*/ 155931 h 161842"/>
                <a:gd name="connsiteX3" fmla="*/ 188742 w 188828"/>
                <a:gd name="connsiteY3" fmla="*/ 31005 h 161842"/>
                <a:gd name="connsiteX4" fmla="*/ 182914 w 188828"/>
                <a:gd name="connsiteY4" fmla="*/ 25176 h 161842"/>
                <a:gd name="connsiteX5" fmla="*/ 135347 w 188828"/>
                <a:gd name="connsiteY5" fmla="*/ 25176 h 161842"/>
                <a:gd name="connsiteX6" fmla="*/ 135347 w 188828"/>
                <a:gd name="connsiteY6" fmla="*/ 5818 h 161842"/>
                <a:gd name="connsiteX7" fmla="*/ 129518 w 188828"/>
                <a:gd name="connsiteY7" fmla="*/ -83 h 161842"/>
                <a:gd name="connsiteX8" fmla="*/ 81015 w 188828"/>
                <a:gd name="connsiteY8" fmla="*/ -83 h 161842"/>
                <a:gd name="connsiteX9" fmla="*/ 75114 w 188828"/>
                <a:gd name="connsiteY9" fmla="*/ 5818 h 161842"/>
                <a:gd name="connsiteX10" fmla="*/ 75114 w 188828"/>
                <a:gd name="connsiteY10" fmla="*/ 25176 h 161842"/>
                <a:gd name="connsiteX11" fmla="*/ 53526 w 188828"/>
                <a:gd name="connsiteY11" fmla="*/ 25176 h 161842"/>
                <a:gd name="connsiteX12" fmla="*/ 53526 w 188828"/>
                <a:gd name="connsiteY12" fmla="*/ 22945 h 161842"/>
                <a:gd name="connsiteX13" fmla="*/ 47769 w 188828"/>
                <a:gd name="connsiteY13" fmla="*/ 17044 h 161842"/>
                <a:gd name="connsiteX14" fmla="*/ 47697 w 188828"/>
                <a:gd name="connsiteY14" fmla="*/ 17044 h 161842"/>
                <a:gd name="connsiteX15" fmla="*/ 31289 w 188828"/>
                <a:gd name="connsiteY15" fmla="*/ 17044 h 161842"/>
                <a:gd name="connsiteX16" fmla="*/ 25389 w 188828"/>
                <a:gd name="connsiteY16" fmla="*/ 22945 h 161842"/>
                <a:gd name="connsiteX17" fmla="*/ 25389 w 188828"/>
                <a:gd name="connsiteY17" fmla="*/ 25176 h 161842"/>
                <a:gd name="connsiteX18" fmla="*/ 5743 w 188828"/>
                <a:gd name="connsiteY18" fmla="*/ 25176 h 161842"/>
                <a:gd name="connsiteX19" fmla="*/ -86 w 188828"/>
                <a:gd name="connsiteY19" fmla="*/ 31005 h 161842"/>
                <a:gd name="connsiteX20" fmla="*/ -86 w 188828"/>
                <a:gd name="connsiteY20" fmla="*/ 155931 h 161842"/>
                <a:gd name="connsiteX21" fmla="*/ 5743 w 188828"/>
                <a:gd name="connsiteY21" fmla="*/ 161760 h 161842"/>
                <a:gd name="connsiteX22" fmla="*/ 86844 w 188828"/>
                <a:gd name="connsiteY22" fmla="*/ 12007 h 161842"/>
                <a:gd name="connsiteX23" fmla="*/ 123617 w 188828"/>
                <a:gd name="connsiteY23" fmla="*/ 12007 h 161842"/>
                <a:gd name="connsiteX24" fmla="*/ 123617 w 188828"/>
                <a:gd name="connsiteY24" fmla="*/ 25536 h 161842"/>
                <a:gd name="connsiteX25" fmla="*/ 86844 w 188828"/>
                <a:gd name="connsiteY25" fmla="*/ 25536 h 161842"/>
                <a:gd name="connsiteX26" fmla="*/ 11644 w 188828"/>
                <a:gd name="connsiteY26" fmla="*/ 37265 h 161842"/>
                <a:gd name="connsiteX27" fmla="*/ 177157 w 188828"/>
                <a:gd name="connsiteY27" fmla="*/ 37265 h 161842"/>
                <a:gd name="connsiteX28" fmla="*/ 177157 w 188828"/>
                <a:gd name="connsiteY28" fmla="*/ 150390 h 161842"/>
                <a:gd name="connsiteX29" fmla="*/ 11644 w 188828"/>
                <a:gd name="connsiteY29" fmla="*/ 150390 h 16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828" h="161842">
                  <a:moveTo>
                    <a:pt x="5743" y="161760"/>
                  </a:moveTo>
                  <a:lnTo>
                    <a:pt x="182914" y="161760"/>
                  </a:lnTo>
                  <a:cubicBezTo>
                    <a:pt x="186130" y="161760"/>
                    <a:pt x="188742" y="159148"/>
                    <a:pt x="188742" y="155931"/>
                  </a:cubicBezTo>
                  <a:lnTo>
                    <a:pt x="188742" y="31005"/>
                  </a:lnTo>
                  <a:cubicBezTo>
                    <a:pt x="188742" y="27788"/>
                    <a:pt x="186130" y="25176"/>
                    <a:pt x="182914" y="25176"/>
                  </a:cubicBezTo>
                  <a:lnTo>
                    <a:pt x="135347" y="25176"/>
                  </a:lnTo>
                  <a:lnTo>
                    <a:pt x="135347" y="5818"/>
                  </a:lnTo>
                  <a:cubicBezTo>
                    <a:pt x="135347" y="2587"/>
                    <a:pt x="132749" y="-40"/>
                    <a:pt x="129518" y="-83"/>
                  </a:cubicBezTo>
                  <a:lnTo>
                    <a:pt x="81015" y="-83"/>
                  </a:lnTo>
                  <a:cubicBezTo>
                    <a:pt x="77755" y="-83"/>
                    <a:pt x="75114" y="2558"/>
                    <a:pt x="75114" y="5818"/>
                  </a:cubicBezTo>
                  <a:lnTo>
                    <a:pt x="75114" y="25176"/>
                  </a:lnTo>
                  <a:lnTo>
                    <a:pt x="53526" y="25176"/>
                  </a:lnTo>
                  <a:lnTo>
                    <a:pt x="53526" y="22945"/>
                  </a:lnTo>
                  <a:cubicBezTo>
                    <a:pt x="53562" y="19728"/>
                    <a:pt x="50985" y="17087"/>
                    <a:pt x="47769" y="17044"/>
                  </a:cubicBezTo>
                  <a:cubicBezTo>
                    <a:pt x="47747" y="17044"/>
                    <a:pt x="47718" y="17044"/>
                    <a:pt x="47697" y="17044"/>
                  </a:cubicBezTo>
                  <a:lnTo>
                    <a:pt x="31289" y="17044"/>
                  </a:lnTo>
                  <a:cubicBezTo>
                    <a:pt x="28029" y="17044"/>
                    <a:pt x="25389" y="19685"/>
                    <a:pt x="25389" y="22945"/>
                  </a:cubicBezTo>
                  <a:lnTo>
                    <a:pt x="25389" y="25176"/>
                  </a:lnTo>
                  <a:lnTo>
                    <a:pt x="5743" y="25176"/>
                  </a:lnTo>
                  <a:cubicBezTo>
                    <a:pt x="2526" y="25176"/>
                    <a:pt x="-86" y="27788"/>
                    <a:pt x="-86" y="31005"/>
                  </a:cubicBezTo>
                  <a:lnTo>
                    <a:pt x="-86" y="155931"/>
                  </a:lnTo>
                  <a:cubicBezTo>
                    <a:pt x="-86" y="159148"/>
                    <a:pt x="2526" y="161760"/>
                    <a:pt x="5743" y="161760"/>
                  </a:cubicBezTo>
                  <a:close/>
                  <a:moveTo>
                    <a:pt x="86844" y="12007"/>
                  </a:moveTo>
                  <a:lnTo>
                    <a:pt x="123617" y="12007"/>
                  </a:lnTo>
                  <a:lnTo>
                    <a:pt x="123617" y="25536"/>
                  </a:lnTo>
                  <a:lnTo>
                    <a:pt x="86844" y="25536"/>
                  </a:lnTo>
                  <a:close/>
                  <a:moveTo>
                    <a:pt x="11644" y="37265"/>
                  </a:moveTo>
                  <a:lnTo>
                    <a:pt x="177157" y="37265"/>
                  </a:lnTo>
                  <a:lnTo>
                    <a:pt x="177157" y="150390"/>
                  </a:lnTo>
                  <a:lnTo>
                    <a:pt x="11644" y="150390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33D3F0FC-651F-454B-9415-27A3D66B00A0}"/>
                </a:ext>
              </a:extLst>
            </p:cNvPr>
            <p:cNvSpPr/>
            <p:nvPr/>
          </p:nvSpPr>
          <p:spPr>
            <a:xfrm>
              <a:off x="-411705" y="5474653"/>
              <a:ext cx="90528" cy="90528"/>
            </a:xfrm>
            <a:custGeom>
              <a:avLst/>
              <a:gdLst>
                <a:gd name="connsiteX0" fmla="*/ 45178 w 90528"/>
                <a:gd name="connsiteY0" fmla="*/ -83 h 90528"/>
                <a:gd name="connsiteX1" fmla="*/ -86 w 90528"/>
                <a:gd name="connsiteY1" fmla="*/ 45181 h 90528"/>
                <a:gd name="connsiteX2" fmla="*/ 45178 w 90528"/>
                <a:gd name="connsiteY2" fmla="*/ 90446 h 90528"/>
                <a:gd name="connsiteX3" fmla="*/ 90442 w 90528"/>
                <a:gd name="connsiteY3" fmla="*/ 45181 h 90528"/>
                <a:gd name="connsiteX4" fmla="*/ 45178 w 90528"/>
                <a:gd name="connsiteY4" fmla="*/ -83 h 90528"/>
                <a:gd name="connsiteX5" fmla="*/ 45178 w 90528"/>
                <a:gd name="connsiteY5" fmla="*/ 78644 h 90528"/>
                <a:gd name="connsiteX6" fmla="*/ 11644 w 90528"/>
                <a:gd name="connsiteY6" fmla="*/ 45109 h 90528"/>
                <a:gd name="connsiteX7" fmla="*/ 45178 w 90528"/>
                <a:gd name="connsiteY7" fmla="*/ 11575 h 90528"/>
                <a:gd name="connsiteX8" fmla="*/ 78712 w 90528"/>
                <a:gd name="connsiteY8" fmla="*/ 45109 h 90528"/>
                <a:gd name="connsiteX9" fmla="*/ 78712 w 90528"/>
                <a:gd name="connsiteY9" fmla="*/ 45181 h 90528"/>
                <a:gd name="connsiteX10" fmla="*/ 45178 w 90528"/>
                <a:gd name="connsiteY10" fmla="*/ 78356 h 9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528" h="90528">
                  <a:moveTo>
                    <a:pt x="45178" y="-83"/>
                  </a:moveTo>
                  <a:cubicBezTo>
                    <a:pt x="20178" y="-83"/>
                    <a:pt x="-86" y="20182"/>
                    <a:pt x="-86" y="45181"/>
                  </a:cubicBezTo>
                  <a:cubicBezTo>
                    <a:pt x="-86" y="70181"/>
                    <a:pt x="20178" y="90446"/>
                    <a:pt x="45178" y="90446"/>
                  </a:cubicBezTo>
                  <a:cubicBezTo>
                    <a:pt x="70177" y="90446"/>
                    <a:pt x="90442" y="70181"/>
                    <a:pt x="90442" y="45181"/>
                  </a:cubicBezTo>
                  <a:cubicBezTo>
                    <a:pt x="90442" y="20182"/>
                    <a:pt x="70177" y="-83"/>
                    <a:pt x="45178" y="-83"/>
                  </a:cubicBezTo>
                  <a:close/>
                  <a:moveTo>
                    <a:pt x="45178" y="78644"/>
                  </a:moveTo>
                  <a:cubicBezTo>
                    <a:pt x="26655" y="78644"/>
                    <a:pt x="11644" y="63632"/>
                    <a:pt x="11644" y="45109"/>
                  </a:cubicBezTo>
                  <a:cubicBezTo>
                    <a:pt x="11644" y="26587"/>
                    <a:pt x="26655" y="11575"/>
                    <a:pt x="45178" y="11575"/>
                  </a:cubicBezTo>
                  <a:cubicBezTo>
                    <a:pt x="63701" y="11575"/>
                    <a:pt x="78712" y="26587"/>
                    <a:pt x="78712" y="45109"/>
                  </a:cubicBezTo>
                  <a:cubicBezTo>
                    <a:pt x="78712" y="45131"/>
                    <a:pt x="78712" y="45160"/>
                    <a:pt x="78712" y="45181"/>
                  </a:cubicBezTo>
                  <a:cubicBezTo>
                    <a:pt x="78518" y="63560"/>
                    <a:pt x="63557" y="78356"/>
                    <a:pt x="45178" y="78356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FF84963D-E842-4238-B855-C18D443BBE1B}"/>
                </a:ext>
              </a:extLst>
            </p:cNvPr>
            <p:cNvSpPr/>
            <p:nvPr/>
          </p:nvSpPr>
          <p:spPr>
            <a:xfrm>
              <a:off x="-390693" y="5495522"/>
              <a:ext cx="48358" cy="48358"/>
            </a:xfrm>
            <a:custGeom>
              <a:avLst/>
              <a:gdLst>
                <a:gd name="connsiteX0" fmla="*/ 24165 w 48358"/>
                <a:gd name="connsiteY0" fmla="*/ -83 h 48358"/>
                <a:gd name="connsiteX1" fmla="*/ -86 w 48358"/>
                <a:gd name="connsiteY1" fmla="*/ 24024 h 48358"/>
                <a:gd name="connsiteX2" fmla="*/ 24021 w 48358"/>
                <a:gd name="connsiteY2" fmla="*/ 48275 h 48358"/>
                <a:gd name="connsiteX3" fmla="*/ 48273 w 48358"/>
                <a:gd name="connsiteY3" fmla="*/ 24168 h 48358"/>
                <a:gd name="connsiteX4" fmla="*/ 48273 w 48358"/>
                <a:gd name="connsiteY4" fmla="*/ 24096 h 48358"/>
                <a:gd name="connsiteX5" fmla="*/ 24165 w 48358"/>
                <a:gd name="connsiteY5" fmla="*/ -83 h 48358"/>
                <a:gd name="connsiteX6" fmla="*/ 24165 w 48358"/>
                <a:gd name="connsiteY6" fmla="*/ 36474 h 48358"/>
                <a:gd name="connsiteX7" fmla="*/ 11644 w 48358"/>
                <a:gd name="connsiteY7" fmla="*/ 24096 h 48358"/>
                <a:gd name="connsiteX8" fmla="*/ 24021 w 48358"/>
                <a:gd name="connsiteY8" fmla="*/ 11575 h 48358"/>
                <a:gd name="connsiteX9" fmla="*/ 36543 w 48358"/>
                <a:gd name="connsiteY9" fmla="*/ 23953 h 48358"/>
                <a:gd name="connsiteX10" fmla="*/ 36543 w 48358"/>
                <a:gd name="connsiteY10" fmla="*/ 24096 h 48358"/>
                <a:gd name="connsiteX11" fmla="*/ 24381 w 48358"/>
                <a:gd name="connsiteY11" fmla="*/ 36690 h 48358"/>
                <a:gd name="connsiteX12" fmla="*/ 24165 w 48358"/>
                <a:gd name="connsiteY12" fmla="*/ 36690 h 4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358" h="48358">
                  <a:moveTo>
                    <a:pt x="24165" y="-83"/>
                  </a:moveTo>
                  <a:cubicBezTo>
                    <a:pt x="10809" y="-119"/>
                    <a:pt x="-43" y="10668"/>
                    <a:pt x="-86" y="24024"/>
                  </a:cubicBezTo>
                  <a:cubicBezTo>
                    <a:pt x="-129" y="37381"/>
                    <a:pt x="10665" y="48232"/>
                    <a:pt x="24021" y="48275"/>
                  </a:cubicBezTo>
                  <a:cubicBezTo>
                    <a:pt x="37377" y="48311"/>
                    <a:pt x="48229" y="37525"/>
                    <a:pt x="48273" y="24168"/>
                  </a:cubicBezTo>
                  <a:cubicBezTo>
                    <a:pt x="48273" y="24147"/>
                    <a:pt x="48273" y="24118"/>
                    <a:pt x="48273" y="24096"/>
                  </a:cubicBezTo>
                  <a:cubicBezTo>
                    <a:pt x="48273" y="10769"/>
                    <a:pt x="37492" y="-47"/>
                    <a:pt x="24165" y="-83"/>
                  </a:cubicBezTo>
                  <a:close/>
                  <a:moveTo>
                    <a:pt x="24165" y="36474"/>
                  </a:moveTo>
                  <a:cubicBezTo>
                    <a:pt x="17293" y="36517"/>
                    <a:pt x="11687" y="30969"/>
                    <a:pt x="11644" y="24096"/>
                  </a:cubicBezTo>
                  <a:cubicBezTo>
                    <a:pt x="11608" y="17224"/>
                    <a:pt x="17149" y="11618"/>
                    <a:pt x="24021" y="11575"/>
                  </a:cubicBezTo>
                  <a:cubicBezTo>
                    <a:pt x="30893" y="11539"/>
                    <a:pt x="36499" y="17080"/>
                    <a:pt x="36543" y="23953"/>
                  </a:cubicBezTo>
                  <a:cubicBezTo>
                    <a:pt x="36543" y="24003"/>
                    <a:pt x="36543" y="24046"/>
                    <a:pt x="36543" y="24096"/>
                  </a:cubicBezTo>
                  <a:cubicBezTo>
                    <a:pt x="36658" y="30933"/>
                    <a:pt x="31218" y="36568"/>
                    <a:pt x="24381" y="36690"/>
                  </a:cubicBezTo>
                  <a:cubicBezTo>
                    <a:pt x="24309" y="36690"/>
                    <a:pt x="24237" y="36690"/>
                    <a:pt x="24165" y="36690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6C8D7722-C933-4D40-BECC-4F2E178C6367}"/>
                </a:ext>
              </a:extLst>
            </p:cNvPr>
            <p:cNvSpPr/>
            <p:nvPr/>
          </p:nvSpPr>
          <p:spPr>
            <a:xfrm>
              <a:off x="-468196" y="5468824"/>
              <a:ext cx="44616" cy="31591"/>
            </a:xfrm>
            <a:custGeom>
              <a:avLst/>
              <a:gdLst>
                <a:gd name="connsiteX0" fmla="*/ 38629 w 44616"/>
                <a:gd name="connsiteY0" fmla="*/ -83 h 31591"/>
                <a:gd name="connsiteX1" fmla="*/ 5814 w 44616"/>
                <a:gd name="connsiteY1" fmla="*/ -83 h 31591"/>
                <a:gd name="connsiteX2" fmla="*/ -86 w 44616"/>
                <a:gd name="connsiteY2" fmla="*/ 5818 h 31591"/>
                <a:gd name="connsiteX3" fmla="*/ -86 w 44616"/>
                <a:gd name="connsiteY3" fmla="*/ 25608 h 31591"/>
                <a:gd name="connsiteX4" fmla="*/ 5814 w 44616"/>
                <a:gd name="connsiteY4" fmla="*/ 31508 h 31591"/>
                <a:gd name="connsiteX5" fmla="*/ 38629 w 44616"/>
                <a:gd name="connsiteY5" fmla="*/ 31508 h 31591"/>
                <a:gd name="connsiteX6" fmla="*/ 44530 w 44616"/>
                <a:gd name="connsiteY6" fmla="*/ 25608 h 31591"/>
                <a:gd name="connsiteX7" fmla="*/ 44530 w 44616"/>
                <a:gd name="connsiteY7" fmla="*/ 5818 h 31591"/>
                <a:gd name="connsiteX8" fmla="*/ 38629 w 44616"/>
                <a:gd name="connsiteY8" fmla="*/ -83 h 31591"/>
                <a:gd name="connsiteX9" fmla="*/ 32800 w 44616"/>
                <a:gd name="connsiteY9" fmla="*/ 19779 h 31591"/>
                <a:gd name="connsiteX10" fmla="*/ 11643 w 44616"/>
                <a:gd name="connsiteY10" fmla="*/ 19779 h 31591"/>
                <a:gd name="connsiteX11" fmla="*/ 11643 w 44616"/>
                <a:gd name="connsiteY11" fmla="*/ 11647 h 31591"/>
                <a:gd name="connsiteX12" fmla="*/ 32800 w 44616"/>
                <a:gd name="connsiteY12" fmla="*/ 11647 h 3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616" h="31591">
                  <a:moveTo>
                    <a:pt x="38629" y="-83"/>
                  </a:moveTo>
                  <a:lnTo>
                    <a:pt x="5814" y="-83"/>
                  </a:lnTo>
                  <a:cubicBezTo>
                    <a:pt x="2554" y="-83"/>
                    <a:pt x="-86" y="2558"/>
                    <a:pt x="-86" y="5818"/>
                  </a:cubicBezTo>
                  <a:lnTo>
                    <a:pt x="-86" y="25608"/>
                  </a:lnTo>
                  <a:cubicBezTo>
                    <a:pt x="-86" y="28867"/>
                    <a:pt x="2554" y="31508"/>
                    <a:pt x="5814" y="31508"/>
                  </a:cubicBezTo>
                  <a:lnTo>
                    <a:pt x="38629" y="31508"/>
                  </a:lnTo>
                  <a:cubicBezTo>
                    <a:pt x="41889" y="31508"/>
                    <a:pt x="44530" y="28867"/>
                    <a:pt x="44530" y="25608"/>
                  </a:cubicBezTo>
                  <a:lnTo>
                    <a:pt x="44530" y="5818"/>
                  </a:lnTo>
                  <a:cubicBezTo>
                    <a:pt x="44530" y="2558"/>
                    <a:pt x="41889" y="-83"/>
                    <a:pt x="38629" y="-83"/>
                  </a:cubicBezTo>
                  <a:close/>
                  <a:moveTo>
                    <a:pt x="32800" y="19779"/>
                  </a:moveTo>
                  <a:lnTo>
                    <a:pt x="11643" y="19779"/>
                  </a:lnTo>
                  <a:lnTo>
                    <a:pt x="11643" y="11647"/>
                  </a:lnTo>
                  <a:lnTo>
                    <a:pt x="32800" y="11647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3CDA4F70-34C4-462D-91BA-FFF1469C6AEE}"/>
              </a:ext>
            </a:extLst>
          </p:cNvPr>
          <p:cNvGrpSpPr/>
          <p:nvPr/>
        </p:nvGrpSpPr>
        <p:grpSpPr>
          <a:xfrm>
            <a:off x="4955371" y="3678306"/>
            <a:ext cx="199727" cy="214494"/>
            <a:chOff x="4955371" y="3632831"/>
            <a:chExt cx="199727" cy="214494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768B9A5C-B45C-44DD-B75F-C49447499D34}"/>
                </a:ext>
              </a:extLst>
            </p:cNvPr>
            <p:cNvSpPr/>
            <p:nvPr/>
          </p:nvSpPr>
          <p:spPr>
            <a:xfrm>
              <a:off x="4955371" y="3660376"/>
              <a:ext cx="199727" cy="186949"/>
            </a:xfrm>
            <a:custGeom>
              <a:avLst/>
              <a:gdLst>
                <a:gd name="connsiteX0" fmla="*/ 7497 w 199727"/>
                <a:gd name="connsiteY0" fmla="*/ 27973 h 186949"/>
                <a:gd name="connsiteX1" fmla="*/ 21889 w 199727"/>
                <a:gd name="connsiteY1" fmla="*/ 36105 h 186949"/>
                <a:gd name="connsiteX2" fmla="*/ 43478 w 199727"/>
                <a:gd name="connsiteY2" fmla="*/ 123683 h 186949"/>
                <a:gd name="connsiteX3" fmla="*/ 33835 w 199727"/>
                <a:gd name="connsiteY3" fmla="*/ 131959 h 186949"/>
                <a:gd name="connsiteX4" fmla="*/ 30021 w 199727"/>
                <a:gd name="connsiteY4" fmla="*/ 139947 h 186949"/>
                <a:gd name="connsiteX5" fmla="*/ 30021 w 199727"/>
                <a:gd name="connsiteY5" fmla="*/ 155275 h 186949"/>
                <a:gd name="connsiteX6" fmla="*/ 40024 w 199727"/>
                <a:gd name="connsiteY6" fmla="*/ 165493 h 186949"/>
                <a:gd name="connsiteX7" fmla="*/ 50242 w 199727"/>
                <a:gd name="connsiteY7" fmla="*/ 165493 h 186949"/>
                <a:gd name="connsiteX8" fmla="*/ 49451 w 199727"/>
                <a:gd name="connsiteY8" fmla="*/ 170531 h 186949"/>
                <a:gd name="connsiteX9" fmla="*/ 65786 w 199727"/>
                <a:gd name="connsiteY9" fmla="*/ 186866 h 186949"/>
                <a:gd name="connsiteX10" fmla="*/ 82122 w 199727"/>
                <a:gd name="connsiteY10" fmla="*/ 170531 h 186949"/>
                <a:gd name="connsiteX11" fmla="*/ 81474 w 199727"/>
                <a:gd name="connsiteY11" fmla="*/ 165925 h 186949"/>
                <a:gd name="connsiteX12" fmla="*/ 149118 w 199727"/>
                <a:gd name="connsiteY12" fmla="*/ 166860 h 186949"/>
                <a:gd name="connsiteX13" fmla="*/ 148687 w 199727"/>
                <a:gd name="connsiteY13" fmla="*/ 170531 h 186949"/>
                <a:gd name="connsiteX14" fmla="*/ 165022 w 199727"/>
                <a:gd name="connsiteY14" fmla="*/ 186866 h 186949"/>
                <a:gd name="connsiteX15" fmla="*/ 181357 w 199727"/>
                <a:gd name="connsiteY15" fmla="*/ 170531 h 186949"/>
                <a:gd name="connsiteX16" fmla="*/ 181357 w 199727"/>
                <a:gd name="connsiteY16" fmla="*/ 167364 h 186949"/>
                <a:gd name="connsiteX17" fmla="*/ 185747 w 199727"/>
                <a:gd name="connsiteY17" fmla="*/ 167364 h 186949"/>
                <a:gd name="connsiteX18" fmla="*/ 195966 w 199727"/>
                <a:gd name="connsiteY18" fmla="*/ 157362 h 186949"/>
                <a:gd name="connsiteX19" fmla="*/ 193087 w 199727"/>
                <a:gd name="connsiteY19" fmla="*/ 150166 h 186949"/>
                <a:gd name="connsiteX20" fmla="*/ 185891 w 199727"/>
                <a:gd name="connsiteY20" fmla="*/ 147071 h 186949"/>
                <a:gd name="connsiteX21" fmla="*/ 50674 w 199727"/>
                <a:gd name="connsiteY21" fmla="*/ 145200 h 186949"/>
                <a:gd name="connsiteX22" fmla="*/ 50674 w 199727"/>
                <a:gd name="connsiteY22" fmla="*/ 144840 h 186949"/>
                <a:gd name="connsiteX23" fmla="*/ 57870 w 199727"/>
                <a:gd name="connsiteY23" fmla="*/ 139155 h 186949"/>
                <a:gd name="connsiteX24" fmla="*/ 59813 w 199727"/>
                <a:gd name="connsiteY24" fmla="*/ 139155 h 186949"/>
                <a:gd name="connsiteX25" fmla="*/ 170491 w 199727"/>
                <a:gd name="connsiteY25" fmla="*/ 140235 h 186949"/>
                <a:gd name="connsiteX26" fmla="*/ 184883 w 199727"/>
                <a:gd name="connsiteY26" fmla="*/ 128721 h 186949"/>
                <a:gd name="connsiteX27" fmla="*/ 199276 w 199727"/>
                <a:gd name="connsiteY27" fmla="*/ 66329 h 186949"/>
                <a:gd name="connsiteX28" fmla="*/ 188122 w 199727"/>
                <a:gd name="connsiteY28" fmla="*/ 48555 h 186949"/>
                <a:gd name="connsiteX29" fmla="*/ 188122 w 199727"/>
                <a:gd name="connsiteY29" fmla="*/ 48555 h 186949"/>
                <a:gd name="connsiteX30" fmla="*/ 170419 w 199727"/>
                <a:gd name="connsiteY30" fmla="*/ 59709 h 186949"/>
                <a:gd name="connsiteX31" fmla="*/ 158401 w 199727"/>
                <a:gd name="connsiteY31" fmla="*/ 110370 h 186949"/>
                <a:gd name="connsiteX32" fmla="*/ 71183 w 199727"/>
                <a:gd name="connsiteY32" fmla="*/ 109579 h 186949"/>
                <a:gd name="connsiteX33" fmla="*/ 49595 w 199727"/>
                <a:gd name="connsiteY33" fmla="*/ 22433 h 186949"/>
                <a:gd name="connsiteX34" fmla="*/ 42398 w 199727"/>
                <a:gd name="connsiteY34" fmla="*/ 13077 h 186949"/>
                <a:gd name="connsiteX35" fmla="*/ 21961 w 199727"/>
                <a:gd name="connsiteY35" fmla="*/ 1779 h 186949"/>
                <a:gd name="connsiteX36" fmla="*/ 1776 w 199727"/>
                <a:gd name="connsiteY36" fmla="*/ 7572 h 186949"/>
                <a:gd name="connsiteX37" fmla="*/ 7569 w 199727"/>
                <a:gd name="connsiteY37" fmla="*/ 27758 h 186949"/>
                <a:gd name="connsiteX38" fmla="*/ 8720 w 199727"/>
                <a:gd name="connsiteY38" fmla="*/ 11782 h 186949"/>
                <a:gd name="connsiteX39" fmla="*/ 17787 w 199727"/>
                <a:gd name="connsiteY39" fmla="*/ 9119 h 186949"/>
                <a:gd name="connsiteX40" fmla="*/ 38296 w 199727"/>
                <a:gd name="connsiteY40" fmla="*/ 20345 h 186949"/>
                <a:gd name="connsiteX41" fmla="*/ 41535 w 199727"/>
                <a:gd name="connsiteY41" fmla="*/ 24591 h 186949"/>
                <a:gd name="connsiteX42" fmla="*/ 64131 w 199727"/>
                <a:gd name="connsiteY42" fmla="*/ 114760 h 186949"/>
                <a:gd name="connsiteX43" fmla="*/ 68017 w 199727"/>
                <a:gd name="connsiteY43" fmla="*/ 117854 h 186949"/>
                <a:gd name="connsiteX44" fmla="*/ 161568 w 199727"/>
                <a:gd name="connsiteY44" fmla="*/ 118718 h 186949"/>
                <a:gd name="connsiteX45" fmla="*/ 165526 w 199727"/>
                <a:gd name="connsiteY45" fmla="*/ 115551 h 186949"/>
                <a:gd name="connsiteX46" fmla="*/ 177975 w 199727"/>
                <a:gd name="connsiteY46" fmla="*/ 61580 h 186949"/>
                <a:gd name="connsiteX47" fmla="*/ 185963 w 199727"/>
                <a:gd name="connsiteY47" fmla="*/ 56543 h 186949"/>
                <a:gd name="connsiteX48" fmla="*/ 191000 w 199727"/>
                <a:gd name="connsiteY48" fmla="*/ 64530 h 186949"/>
                <a:gd name="connsiteX49" fmla="*/ 176608 w 199727"/>
                <a:gd name="connsiteY49" fmla="*/ 126994 h 186949"/>
                <a:gd name="connsiteX50" fmla="*/ 169988 w 199727"/>
                <a:gd name="connsiteY50" fmla="*/ 132175 h 186949"/>
                <a:gd name="connsiteX51" fmla="*/ 59453 w 199727"/>
                <a:gd name="connsiteY51" fmla="*/ 131167 h 186949"/>
                <a:gd name="connsiteX52" fmla="*/ 57654 w 199727"/>
                <a:gd name="connsiteY52" fmla="*/ 131167 h 186949"/>
                <a:gd name="connsiteX53" fmla="*/ 53985 w 199727"/>
                <a:gd name="connsiteY53" fmla="*/ 131815 h 186949"/>
                <a:gd name="connsiteX54" fmla="*/ 43766 w 199727"/>
                <a:gd name="connsiteY54" fmla="*/ 139875 h 186949"/>
                <a:gd name="connsiteX55" fmla="*/ 42183 w 199727"/>
                <a:gd name="connsiteY55" fmla="*/ 143041 h 186949"/>
                <a:gd name="connsiteX56" fmla="*/ 42183 w 199727"/>
                <a:gd name="connsiteY56" fmla="*/ 149374 h 186949"/>
                <a:gd name="connsiteX57" fmla="*/ 46212 w 199727"/>
                <a:gd name="connsiteY57" fmla="*/ 153476 h 186949"/>
                <a:gd name="connsiteX58" fmla="*/ 185459 w 199727"/>
                <a:gd name="connsiteY58" fmla="*/ 155419 h 186949"/>
                <a:gd name="connsiteX59" fmla="*/ 187474 w 199727"/>
                <a:gd name="connsiteY59" fmla="*/ 157505 h 186949"/>
                <a:gd name="connsiteX60" fmla="*/ 185387 w 199727"/>
                <a:gd name="connsiteY60" fmla="*/ 159593 h 186949"/>
                <a:gd name="connsiteX61" fmla="*/ 174809 w 199727"/>
                <a:gd name="connsiteY61" fmla="*/ 159593 h 186949"/>
                <a:gd name="connsiteX62" fmla="*/ 170671 w 199727"/>
                <a:gd name="connsiteY62" fmla="*/ 163514 h 186949"/>
                <a:gd name="connsiteX63" fmla="*/ 171499 w 199727"/>
                <a:gd name="connsiteY63" fmla="*/ 166069 h 186949"/>
                <a:gd name="connsiteX64" fmla="*/ 173154 w 199727"/>
                <a:gd name="connsiteY64" fmla="*/ 170962 h 186949"/>
                <a:gd name="connsiteX65" fmla="*/ 165223 w 199727"/>
                <a:gd name="connsiteY65" fmla="*/ 179432 h 186949"/>
                <a:gd name="connsiteX66" fmla="*/ 156753 w 199727"/>
                <a:gd name="connsiteY66" fmla="*/ 171502 h 186949"/>
                <a:gd name="connsiteX67" fmla="*/ 158762 w 199727"/>
                <a:gd name="connsiteY67" fmla="*/ 165853 h 186949"/>
                <a:gd name="connsiteX68" fmla="*/ 158135 w 199727"/>
                <a:gd name="connsiteY68" fmla="*/ 160190 h 186949"/>
                <a:gd name="connsiteX69" fmla="*/ 155667 w 199727"/>
                <a:gd name="connsiteY69" fmla="*/ 159305 h 186949"/>
                <a:gd name="connsiteX70" fmla="*/ 74566 w 199727"/>
                <a:gd name="connsiteY70" fmla="*/ 158153 h 186949"/>
                <a:gd name="connsiteX71" fmla="*/ 74566 w 199727"/>
                <a:gd name="connsiteY71" fmla="*/ 158153 h 186949"/>
                <a:gd name="connsiteX72" fmla="*/ 70823 w 199727"/>
                <a:gd name="connsiteY72" fmla="*/ 160672 h 186949"/>
                <a:gd name="connsiteX73" fmla="*/ 71687 w 199727"/>
                <a:gd name="connsiteY73" fmla="*/ 165133 h 186949"/>
                <a:gd name="connsiteX74" fmla="*/ 74134 w 199727"/>
                <a:gd name="connsiteY74" fmla="*/ 170962 h 186949"/>
                <a:gd name="connsiteX75" fmla="*/ 65959 w 199727"/>
                <a:gd name="connsiteY75" fmla="*/ 179339 h 186949"/>
                <a:gd name="connsiteX76" fmla="*/ 57583 w 199727"/>
                <a:gd name="connsiteY76" fmla="*/ 171164 h 186949"/>
                <a:gd name="connsiteX77" fmla="*/ 60317 w 199727"/>
                <a:gd name="connsiteY77" fmla="*/ 164918 h 186949"/>
                <a:gd name="connsiteX78" fmla="*/ 61001 w 199727"/>
                <a:gd name="connsiteY78" fmla="*/ 159261 h 186949"/>
                <a:gd name="connsiteX79" fmla="*/ 57654 w 199727"/>
                <a:gd name="connsiteY79" fmla="*/ 157722 h 186949"/>
                <a:gd name="connsiteX80" fmla="*/ 40312 w 199727"/>
                <a:gd name="connsiteY80" fmla="*/ 157722 h 186949"/>
                <a:gd name="connsiteX81" fmla="*/ 38225 w 199727"/>
                <a:gd name="connsiteY81" fmla="*/ 155634 h 186949"/>
                <a:gd name="connsiteX82" fmla="*/ 38225 w 199727"/>
                <a:gd name="connsiteY82" fmla="*/ 140306 h 186949"/>
                <a:gd name="connsiteX83" fmla="*/ 39016 w 199727"/>
                <a:gd name="connsiteY83" fmla="*/ 138651 h 186949"/>
                <a:gd name="connsiteX84" fmla="*/ 51394 w 199727"/>
                <a:gd name="connsiteY84" fmla="*/ 128937 h 186949"/>
                <a:gd name="connsiteX85" fmla="*/ 52833 w 199727"/>
                <a:gd name="connsiteY85" fmla="*/ 124763 h 186949"/>
                <a:gd name="connsiteX86" fmla="*/ 29877 w 199727"/>
                <a:gd name="connsiteY86" fmla="*/ 32939 h 186949"/>
                <a:gd name="connsiteX87" fmla="*/ 27862 w 199727"/>
                <a:gd name="connsiteY87" fmla="*/ 30348 h 186949"/>
                <a:gd name="connsiteX88" fmla="*/ 11527 w 199727"/>
                <a:gd name="connsiteY88" fmla="*/ 21353 h 186949"/>
                <a:gd name="connsiteX89" fmla="*/ 8447 w 199727"/>
                <a:gd name="connsiteY89" fmla="*/ 12401 h 186949"/>
                <a:gd name="connsiteX90" fmla="*/ 8792 w 199727"/>
                <a:gd name="connsiteY90" fmla="*/ 11782 h 18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99727" h="186949">
                  <a:moveTo>
                    <a:pt x="7497" y="27973"/>
                  </a:moveTo>
                  <a:lnTo>
                    <a:pt x="21889" y="36105"/>
                  </a:lnTo>
                  <a:lnTo>
                    <a:pt x="43478" y="123683"/>
                  </a:lnTo>
                  <a:lnTo>
                    <a:pt x="33835" y="131959"/>
                  </a:lnTo>
                  <a:cubicBezTo>
                    <a:pt x="31410" y="133895"/>
                    <a:pt x="29999" y="136838"/>
                    <a:pt x="30021" y="139947"/>
                  </a:cubicBezTo>
                  <a:lnTo>
                    <a:pt x="30021" y="155275"/>
                  </a:lnTo>
                  <a:cubicBezTo>
                    <a:pt x="29978" y="160852"/>
                    <a:pt x="34447" y="165414"/>
                    <a:pt x="40024" y="165493"/>
                  </a:cubicBezTo>
                  <a:lnTo>
                    <a:pt x="50242" y="165493"/>
                  </a:lnTo>
                  <a:cubicBezTo>
                    <a:pt x="49688" y="167113"/>
                    <a:pt x="49422" y="168818"/>
                    <a:pt x="49451" y="170531"/>
                  </a:cubicBezTo>
                  <a:cubicBezTo>
                    <a:pt x="49451" y="179555"/>
                    <a:pt x="56762" y="186866"/>
                    <a:pt x="65786" y="186866"/>
                  </a:cubicBezTo>
                  <a:cubicBezTo>
                    <a:pt x="74810" y="186866"/>
                    <a:pt x="82122" y="179555"/>
                    <a:pt x="82122" y="170531"/>
                  </a:cubicBezTo>
                  <a:cubicBezTo>
                    <a:pt x="82122" y="168969"/>
                    <a:pt x="81905" y="167422"/>
                    <a:pt x="81474" y="165925"/>
                  </a:cubicBezTo>
                  <a:lnTo>
                    <a:pt x="149118" y="166860"/>
                  </a:lnTo>
                  <a:cubicBezTo>
                    <a:pt x="148831" y="168063"/>
                    <a:pt x="148687" y="169293"/>
                    <a:pt x="148687" y="170531"/>
                  </a:cubicBezTo>
                  <a:cubicBezTo>
                    <a:pt x="148687" y="179555"/>
                    <a:pt x="155998" y="186866"/>
                    <a:pt x="165022" y="186866"/>
                  </a:cubicBezTo>
                  <a:cubicBezTo>
                    <a:pt x="174046" y="186866"/>
                    <a:pt x="181357" y="179555"/>
                    <a:pt x="181357" y="170531"/>
                  </a:cubicBezTo>
                  <a:cubicBezTo>
                    <a:pt x="181465" y="169480"/>
                    <a:pt x="181465" y="168415"/>
                    <a:pt x="181357" y="167364"/>
                  </a:cubicBezTo>
                  <a:lnTo>
                    <a:pt x="185747" y="167364"/>
                  </a:lnTo>
                  <a:cubicBezTo>
                    <a:pt x="191310" y="167364"/>
                    <a:pt x="195851" y="162917"/>
                    <a:pt x="195966" y="157362"/>
                  </a:cubicBezTo>
                  <a:cubicBezTo>
                    <a:pt x="196002" y="154677"/>
                    <a:pt x="194965" y="152087"/>
                    <a:pt x="193087" y="150166"/>
                  </a:cubicBezTo>
                  <a:cubicBezTo>
                    <a:pt x="191188" y="148223"/>
                    <a:pt x="188604" y="147114"/>
                    <a:pt x="185891" y="147071"/>
                  </a:cubicBezTo>
                  <a:lnTo>
                    <a:pt x="50674" y="145200"/>
                  </a:lnTo>
                  <a:lnTo>
                    <a:pt x="50674" y="144840"/>
                  </a:lnTo>
                  <a:lnTo>
                    <a:pt x="57870" y="139155"/>
                  </a:lnTo>
                  <a:cubicBezTo>
                    <a:pt x="58518" y="139220"/>
                    <a:pt x="59166" y="139220"/>
                    <a:pt x="59813" y="139155"/>
                  </a:cubicBezTo>
                  <a:lnTo>
                    <a:pt x="170491" y="140235"/>
                  </a:lnTo>
                  <a:cubicBezTo>
                    <a:pt x="177436" y="140371"/>
                    <a:pt x="183495" y="135528"/>
                    <a:pt x="184883" y="128721"/>
                  </a:cubicBezTo>
                  <a:lnTo>
                    <a:pt x="199276" y="66329"/>
                  </a:lnTo>
                  <a:cubicBezTo>
                    <a:pt x="201068" y="58349"/>
                    <a:pt x="196088" y="50412"/>
                    <a:pt x="188122" y="48555"/>
                  </a:cubicBezTo>
                  <a:lnTo>
                    <a:pt x="188122" y="48555"/>
                  </a:lnTo>
                  <a:cubicBezTo>
                    <a:pt x="180156" y="46763"/>
                    <a:pt x="172240" y="51750"/>
                    <a:pt x="170419" y="59709"/>
                  </a:cubicBezTo>
                  <a:lnTo>
                    <a:pt x="158401" y="110370"/>
                  </a:lnTo>
                  <a:lnTo>
                    <a:pt x="71183" y="109579"/>
                  </a:lnTo>
                  <a:lnTo>
                    <a:pt x="49595" y="22433"/>
                  </a:lnTo>
                  <a:cubicBezTo>
                    <a:pt x="48587" y="18453"/>
                    <a:pt x="45982" y="15071"/>
                    <a:pt x="42398" y="13077"/>
                  </a:cubicBezTo>
                  <a:lnTo>
                    <a:pt x="21961" y="1779"/>
                  </a:lnTo>
                  <a:cubicBezTo>
                    <a:pt x="14787" y="-2193"/>
                    <a:pt x="5748" y="398"/>
                    <a:pt x="1776" y="7572"/>
                  </a:cubicBezTo>
                  <a:cubicBezTo>
                    <a:pt x="-2196" y="14747"/>
                    <a:pt x="394" y="23785"/>
                    <a:pt x="7569" y="27758"/>
                  </a:cubicBezTo>
                  <a:close/>
                  <a:moveTo>
                    <a:pt x="8720" y="11782"/>
                  </a:moveTo>
                  <a:cubicBezTo>
                    <a:pt x="10491" y="8551"/>
                    <a:pt x="14549" y="7356"/>
                    <a:pt x="17787" y="9119"/>
                  </a:cubicBezTo>
                  <a:lnTo>
                    <a:pt x="38296" y="20345"/>
                  </a:lnTo>
                  <a:cubicBezTo>
                    <a:pt x="39880" y="21296"/>
                    <a:pt x="41038" y="22814"/>
                    <a:pt x="41535" y="24591"/>
                  </a:cubicBezTo>
                  <a:lnTo>
                    <a:pt x="64131" y="114760"/>
                  </a:lnTo>
                  <a:cubicBezTo>
                    <a:pt x="64563" y="116559"/>
                    <a:pt x="66168" y="117840"/>
                    <a:pt x="68017" y="117854"/>
                  </a:cubicBezTo>
                  <a:lnTo>
                    <a:pt x="161568" y="118718"/>
                  </a:lnTo>
                  <a:cubicBezTo>
                    <a:pt x="163453" y="118675"/>
                    <a:pt x="165072" y="117379"/>
                    <a:pt x="165526" y="115551"/>
                  </a:cubicBezTo>
                  <a:lnTo>
                    <a:pt x="177975" y="61580"/>
                  </a:lnTo>
                  <a:cubicBezTo>
                    <a:pt x="178796" y="57989"/>
                    <a:pt x="182365" y="55737"/>
                    <a:pt x="185963" y="56543"/>
                  </a:cubicBezTo>
                  <a:cubicBezTo>
                    <a:pt x="189533" y="57399"/>
                    <a:pt x="191763" y="60939"/>
                    <a:pt x="191000" y="64530"/>
                  </a:cubicBezTo>
                  <a:lnTo>
                    <a:pt x="176608" y="126994"/>
                  </a:lnTo>
                  <a:cubicBezTo>
                    <a:pt x="175896" y="130066"/>
                    <a:pt x="173139" y="132225"/>
                    <a:pt x="169988" y="132175"/>
                  </a:cubicBezTo>
                  <a:lnTo>
                    <a:pt x="59453" y="131167"/>
                  </a:lnTo>
                  <a:cubicBezTo>
                    <a:pt x="58856" y="131232"/>
                    <a:pt x="58252" y="131232"/>
                    <a:pt x="57654" y="131167"/>
                  </a:cubicBezTo>
                  <a:cubicBezTo>
                    <a:pt x="56402" y="130757"/>
                    <a:pt x="55021" y="131002"/>
                    <a:pt x="53985" y="131815"/>
                  </a:cubicBezTo>
                  <a:lnTo>
                    <a:pt x="43766" y="139875"/>
                  </a:lnTo>
                  <a:cubicBezTo>
                    <a:pt x="42780" y="140631"/>
                    <a:pt x="42197" y="141796"/>
                    <a:pt x="42183" y="143041"/>
                  </a:cubicBezTo>
                  <a:lnTo>
                    <a:pt x="42183" y="149374"/>
                  </a:lnTo>
                  <a:cubicBezTo>
                    <a:pt x="42183" y="151612"/>
                    <a:pt x="43974" y="153440"/>
                    <a:pt x="46212" y="153476"/>
                  </a:cubicBezTo>
                  <a:lnTo>
                    <a:pt x="185459" y="155419"/>
                  </a:lnTo>
                  <a:cubicBezTo>
                    <a:pt x="186582" y="155455"/>
                    <a:pt x="187474" y="156383"/>
                    <a:pt x="187474" y="157505"/>
                  </a:cubicBezTo>
                  <a:cubicBezTo>
                    <a:pt x="187474" y="158657"/>
                    <a:pt x="186539" y="159593"/>
                    <a:pt x="185387" y="159593"/>
                  </a:cubicBezTo>
                  <a:lnTo>
                    <a:pt x="174809" y="159593"/>
                  </a:lnTo>
                  <a:cubicBezTo>
                    <a:pt x="172585" y="159535"/>
                    <a:pt x="170729" y="161284"/>
                    <a:pt x="170671" y="163514"/>
                  </a:cubicBezTo>
                  <a:cubicBezTo>
                    <a:pt x="170650" y="164436"/>
                    <a:pt x="170937" y="165335"/>
                    <a:pt x="171499" y="166069"/>
                  </a:cubicBezTo>
                  <a:cubicBezTo>
                    <a:pt x="172571" y="167472"/>
                    <a:pt x="173154" y="169192"/>
                    <a:pt x="173154" y="170962"/>
                  </a:cubicBezTo>
                  <a:cubicBezTo>
                    <a:pt x="173305" y="175489"/>
                    <a:pt x="169757" y="179281"/>
                    <a:pt x="165223" y="179432"/>
                  </a:cubicBezTo>
                  <a:cubicBezTo>
                    <a:pt x="160697" y="179583"/>
                    <a:pt x="156904" y="176036"/>
                    <a:pt x="156753" y="171502"/>
                  </a:cubicBezTo>
                  <a:cubicBezTo>
                    <a:pt x="156689" y="169437"/>
                    <a:pt x="157401" y="167415"/>
                    <a:pt x="158762" y="165853"/>
                  </a:cubicBezTo>
                  <a:cubicBezTo>
                    <a:pt x="160150" y="164119"/>
                    <a:pt x="159870" y="161579"/>
                    <a:pt x="158135" y="160190"/>
                  </a:cubicBezTo>
                  <a:cubicBezTo>
                    <a:pt x="157437" y="159628"/>
                    <a:pt x="156566" y="159319"/>
                    <a:pt x="155667" y="159305"/>
                  </a:cubicBezTo>
                  <a:lnTo>
                    <a:pt x="74566" y="158153"/>
                  </a:lnTo>
                  <a:lnTo>
                    <a:pt x="74566" y="158153"/>
                  </a:lnTo>
                  <a:cubicBezTo>
                    <a:pt x="72918" y="158153"/>
                    <a:pt x="71442" y="159146"/>
                    <a:pt x="70823" y="160672"/>
                  </a:cubicBezTo>
                  <a:cubicBezTo>
                    <a:pt x="70183" y="162198"/>
                    <a:pt x="70528" y="163953"/>
                    <a:pt x="71687" y="165133"/>
                  </a:cubicBezTo>
                  <a:cubicBezTo>
                    <a:pt x="73270" y="166659"/>
                    <a:pt x="74155" y="168768"/>
                    <a:pt x="74134" y="170962"/>
                  </a:cubicBezTo>
                  <a:cubicBezTo>
                    <a:pt x="74191" y="175532"/>
                    <a:pt x="70528" y="179281"/>
                    <a:pt x="65959" y="179339"/>
                  </a:cubicBezTo>
                  <a:cubicBezTo>
                    <a:pt x="61389" y="179396"/>
                    <a:pt x="57640" y="175734"/>
                    <a:pt x="57583" y="171164"/>
                  </a:cubicBezTo>
                  <a:cubicBezTo>
                    <a:pt x="57554" y="168789"/>
                    <a:pt x="58554" y="166508"/>
                    <a:pt x="60317" y="164918"/>
                  </a:cubicBezTo>
                  <a:cubicBezTo>
                    <a:pt x="62066" y="163543"/>
                    <a:pt x="62375" y="161010"/>
                    <a:pt x="61001" y="159261"/>
                  </a:cubicBezTo>
                  <a:cubicBezTo>
                    <a:pt x="60195" y="158239"/>
                    <a:pt x="58950" y="157664"/>
                    <a:pt x="57654" y="157722"/>
                  </a:cubicBezTo>
                  <a:lnTo>
                    <a:pt x="40312" y="157722"/>
                  </a:lnTo>
                  <a:cubicBezTo>
                    <a:pt x="39160" y="157722"/>
                    <a:pt x="38225" y="156786"/>
                    <a:pt x="38225" y="155634"/>
                  </a:cubicBezTo>
                  <a:lnTo>
                    <a:pt x="38225" y="140306"/>
                  </a:lnTo>
                  <a:cubicBezTo>
                    <a:pt x="38232" y="139666"/>
                    <a:pt x="38520" y="139055"/>
                    <a:pt x="39016" y="138651"/>
                  </a:cubicBezTo>
                  <a:lnTo>
                    <a:pt x="51394" y="128937"/>
                  </a:lnTo>
                  <a:cubicBezTo>
                    <a:pt x="52617" y="127922"/>
                    <a:pt x="53171" y="126317"/>
                    <a:pt x="52833" y="124763"/>
                  </a:cubicBezTo>
                  <a:lnTo>
                    <a:pt x="29877" y="32939"/>
                  </a:lnTo>
                  <a:cubicBezTo>
                    <a:pt x="29618" y="31824"/>
                    <a:pt x="28884" y="30874"/>
                    <a:pt x="27862" y="30348"/>
                  </a:cubicBezTo>
                  <a:lnTo>
                    <a:pt x="11527" y="21353"/>
                  </a:lnTo>
                  <a:cubicBezTo>
                    <a:pt x="8202" y="19734"/>
                    <a:pt x="6827" y="15726"/>
                    <a:pt x="8447" y="12401"/>
                  </a:cubicBezTo>
                  <a:cubicBezTo>
                    <a:pt x="8547" y="12192"/>
                    <a:pt x="8662" y="11984"/>
                    <a:pt x="8792" y="11782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91593A91-4E61-4ABA-9238-209EFB7D1D75}"/>
                </a:ext>
              </a:extLst>
            </p:cNvPr>
            <p:cNvSpPr/>
            <p:nvPr/>
          </p:nvSpPr>
          <p:spPr>
            <a:xfrm>
              <a:off x="5039964" y="3632831"/>
              <a:ext cx="69188" cy="85347"/>
            </a:xfrm>
            <a:custGeom>
              <a:avLst/>
              <a:gdLst>
                <a:gd name="connsiteX0" fmla="*/ 44110 w 69188"/>
                <a:gd name="connsiteY0" fmla="*/ -83 h 85347"/>
                <a:gd name="connsiteX1" fmla="*/ 24896 w 69188"/>
                <a:gd name="connsiteY1" fmla="*/ -83 h 85347"/>
                <a:gd name="connsiteX2" fmla="*/ 14461 w 69188"/>
                <a:gd name="connsiteY2" fmla="*/ 10424 h 85347"/>
                <a:gd name="connsiteX3" fmla="*/ 14461 w 69188"/>
                <a:gd name="connsiteY3" fmla="*/ 35179 h 85347"/>
                <a:gd name="connsiteX4" fmla="*/ 8488 w 69188"/>
                <a:gd name="connsiteY4" fmla="*/ 35179 h 85347"/>
                <a:gd name="connsiteX5" fmla="*/ 573 w 69188"/>
                <a:gd name="connsiteY5" fmla="*/ 39353 h 85347"/>
                <a:gd name="connsiteX6" fmla="*/ 2012 w 69188"/>
                <a:gd name="connsiteY6" fmla="*/ 48132 h 85347"/>
                <a:gd name="connsiteX7" fmla="*/ 26479 w 69188"/>
                <a:gd name="connsiteY7" fmla="*/ 80947 h 85347"/>
                <a:gd name="connsiteX8" fmla="*/ 34539 w 69188"/>
                <a:gd name="connsiteY8" fmla="*/ 85265 h 85347"/>
                <a:gd name="connsiteX9" fmla="*/ 42598 w 69188"/>
                <a:gd name="connsiteY9" fmla="*/ 80947 h 85347"/>
                <a:gd name="connsiteX10" fmla="*/ 67066 w 69188"/>
                <a:gd name="connsiteY10" fmla="*/ 48132 h 85347"/>
                <a:gd name="connsiteX11" fmla="*/ 68433 w 69188"/>
                <a:gd name="connsiteY11" fmla="*/ 39353 h 85347"/>
                <a:gd name="connsiteX12" fmla="*/ 60517 w 69188"/>
                <a:gd name="connsiteY12" fmla="*/ 35179 h 85347"/>
                <a:gd name="connsiteX13" fmla="*/ 54616 w 69188"/>
                <a:gd name="connsiteY13" fmla="*/ 35179 h 85347"/>
                <a:gd name="connsiteX14" fmla="*/ 54616 w 69188"/>
                <a:gd name="connsiteY14" fmla="*/ 10352 h 85347"/>
                <a:gd name="connsiteX15" fmla="*/ 44110 w 69188"/>
                <a:gd name="connsiteY15" fmla="*/ -83 h 85347"/>
                <a:gd name="connsiteX16" fmla="*/ 60517 w 69188"/>
                <a:gd name="connsiteY16" fmla="*/ 43094 h 85347"/>
                <a:gd name="connsiteX17" fmla="*/ 36050 w 69188"/>
                <a:gd name="connsiteY17" fmla="*/ 75909 h 85347"/>
                <a:gd name="connsiteX18" fmla="*/ 32956 w 69188"/>
                <a:gd name="connsiteY18" fmla="*/ 75909 h 85347"/>
                <a:gd name="connsiteX19" fmla="*/ 8560 w 69188"/>
                <a:gd name="connsiteY19" fmla="*/ 43094 h 85347"/>
                <a:gd name="connsiteX20" fmla="*/ 18491 w 69188"/>
                <a:gd name="connsiteY20" fmla="*/ 43094 h 85347"/>
                <a:gd name="connsiteX21" fmla="*/ 22521 w 69188"/>
                <a:gd name="connsiteY21" fmla="*/ 39064 h 85347"/>
                <a:gd name="connsiteX22" fmla="*/ 22521 w 69188"/>
                <a:gd name="connsiteY22" fmla="*/ 10280 h 85347"/>
                <a:gd name="connsiteX23" fmla="*/ 24896 w 69188"/>
                <a:gd name="connsiteY23" fmla="*/ 7905 h 85347"/>
                <a:gd name="connsiteX24" fmla="*/ 44110 w 69188"/>
                <a:gd name="connsiteY24" fmla="*/ 7905 h 85347"/>
                <a:gd name="connsiteX25" fmla="*/ 46485 w 69188"/>
                <a:gd name="connsiteY25" fmla="*/ 10280 h 85347"/>
                <a:gd name="connsiteX26" fmla="*/ 46485 w 69188"/>
                <a:gd name="connsiteY26" fmla="*/ 39064 h 85347"/>
                <a:gd name="connsiteX27" fmla="*/ 50514 w 69188"/>
                <a:gd name="connsiteY27" fmla="*/ 43094 h 85347"/>
                <a:gd name="connsiteX28" fmla="*/ 50586 w 69188"/>
                <a:gd name="connsiteY28" fmla="*/ 43094 h 8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188" h="85347">
                  <a:moveTo>
                    <a:pt x="44110" y="-83"/>
                  </a:moveTo>
                  <a:lnTo>
                    <a:pt x="24896" y="-83"/>
                  </a:lnTo>
                  <a:cubicBezTo>
                    <a:pt x="19124" y="-47"/>
                    <a:pt x="14461" y="4652"/>
                    <a:pt x="14461" y="10424"/>
                  </a:cubicBezTo>
                  <a:lnTo>
                    <a:pt x="14461" y="35179"/>
                  </a:lnTo>
                  <a:lnTo>
                    <a:pt x="8488" y="35179"/>
                  </a:lnTo>
                  <a:cubicBezTo>
                    <a:pt x="5264" y="34934"/>
                    <a:pt x="2192" y="36560"/>
                    <a:pt x="573" y="39353"/>
                  </a:cubicBezTo>
                  <a:cubicBezTo>
                    <a:pt x="-680" y="42310"/>
                    <a:pt x="-118" y="45728"/>
                    <a:pt x="2012" y="48132"/>
                  </a:cubicBezTo>
                  <a:lnTo>
                    <a:pt x="26479" y="80947"/>
                  </a:lnTo>
                  <a:cubicBezTo>
                    <a:pt x="28321" y="83595"/>
                    <a:pt x="31315" y="85200"/>
                    <a:pt x="34539" y="85265"/>
                  </a:cubicBezTo>
                  <a:cubicBezTo>
                    <a:pt x="37755" y="85171"/>
                    <a:pt x="40742" y="83573"/>
                    <a:pt x="42598" y="80947"/>
                  </a:cubicBezTo>
                  <a:lnTo>
                    <a:pt x="67066" y="48132"/>
                  </a:lnTo>
                  <a:cubicBezTo>
                    <a:pt x="69152" y="45707"/>
                    <a:pt x="69685" y="42303"/>
                    <a:pt x="68433" y="39353"/>
                  </a:cubicBezTo>
                  <a:cubicBezTo>
                    <a:pt x="66842" y="36531"/>
                    <a:pt x="63748" y="34898"/>
                    <a:pt x="60517" y="35179"/>
                  </a:cubicBezTo>
                  <a:lnTo>
                    <a:pt x="54616" y="35179"/>
                  </a:lnTo>
                  <a:lnTo>
                    <a:pt x="54616" y="10352"/>
                  </a:lnTo>
                  <a:cubicBezTo>
                    <a:pt x="54580" y="4580"/>
                    <a:pt x="49881" y="-83"/>
                    <a:pt x="44110" y="-83"/>
                  </a:cubicBezTo>
                  <a:close/>
                  <a:moveTo>
                    <a:pt x="60517" y="43094"/>
                  </a:moveTo>
                  <a:lnTo>
                    <a:pt x="36050" y="75909"/>
                  </a:lnTo>
                  <a:cubicBezTo>
                    <a:pt x="35114" y="77205"/>
                    <a:pt x="33963" y="77205"/>
                    <a:pt x="32956" y="75909"/>
                  </a:cubicBezTo>
                  <a:lnTo>
                    <a:pt x="8560" y="43094"/>
                  </a:lnTo>
                  <a:lnTo>
                    <a:pt x="18491" y="43094"/>
                  </a:lnTo>
                  <a:cubicBezTo>
                    <a:pt x="20715" y="43094"/>
                    <a:pt x="22521" y="41288"/>
                    <a:pt x="22521" y="39064"/>
                  </a:cubicBezTo>
                  <a:lnTo>
                    <a:pt x="22521" y="10280"/>
                  </a:lnTo>
                  <a:cubicBezTo>
                    <a:pt x="22521" y="8970"/>
                    <a:pt x="23586" y="7905"/>
                    <a:pt x="24896" y="7905"/>
                  </a:cubicBezTo>
                  <a:lnTo>
                    <a:pt x="44110" y="7905"/>
                  </a:lnTo>
                  <a:cubicBezTo>
                    <a:pt x="45419" y="7905"/>
                    <a:pt x="46485" y="8970"/>
                    <a:pt x="46485" y="10280"/>
                  </a:cubicBezTo>
                  <a:lnTo>
                    <a:pt x="46485" y="39064"/>
                  </a:lnTo>
                  <a:cubicBezTo>
                    <a:pt x="46485" y="41288"/>
                    <a:pt x="48291" y="43094"/>
                    <a:pt x="50514" y="43094"/>
                  </a:cubicBezTo>
                  <a:cubicBezTo>
                    <a:pt x="50536" y="43094"/>
                    <a:pt x="50564" y="43094"/>
                    <a:pt x="50586" y="43094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37FD9979-B97C-4B54-924C-7079D953F462}"/>
              </a:ext>
            </a:extLst>
          </p:cNvPr>
          <p:cNvSpPr/>
          <p:nvPr/>
        </p:nvSpPr>
        <p:spPr>
          <a:xfrm>
            <a:off x="1320712" y="4319146"/>
            <a:ext cx="199910" cy="167887"/>
          </a:xfrm>
          <a:custGeom>
            <a:avLst/>
            <a:gdLst>
              <a:gd name="connsiteX0" fmla="*/ 126639 w 199910"/>
              <a:gd name="connsiteY0" fmla="*/ -83 h 167887"/>
              <a:gd name="connsiteX1" fmla="*/ 73387 w 199910"/>
              <a:gd name="connsiteY1" fmla="*/ -83 h 167887"/>
              <a:gd name="connsiteX2" fmla="*/ 48416 w 199910"/>
              <a:gd name="connsiteY2" fmla="*/ 24888 h 167887"/>
              <a:gd name="connsiteX3" fmla="*/ 48416 w 199910"/>
              <a:gd name="connsiteY3" fmla="*/ 30645 h 167887"/>
              <a:gd name="connsiteX4" fmla="*/ 19631 w 199910"/>
              <a:gd name="connsiteY4" fmla="*/ 30645 h 167887"/>
              <a:gd name="connsiteX5" fmla="*/ -86 w 199910"/>
              <a:gd name="connsiteY5" fmla="*/ 50434 h 167887"/>
              <a:gd name="connsiteX6" fmla="*/ -86 w 199910"/>
              <a:gd name="connsiteY6" fmla="*/ 148087 h 167887"/>
              <a:gd name="connsiteX7" fmla="*/ 19631 w 199910"/>
              <a:gd name="connsiteY7" fmla="*/ 167805 h 167887"/>
              <a:gd name="connsiteX8" fmla="*/ 180107 w 199910"/>
              <a:gd name="connsiteY8" fmla="*/ 167805 h 167887"/>
              <a:gd name="connsiteX9" fmla="*/ 199824 w 199910"/>
              <a:gd name="connsiteY9" fmla="*/ 148087 h 167887"/>
              <a:gd name="connsiteX10" fmla="*/ 199824 w 199910"/>
              <a:gd name="connsiteY10" fmla="*/ 50434 h 167887"/>
              <a:gd name="connsiteX11" fmla="*/ 180107 w 199910"/>
              <a:gd name="connsiteY11" fmla="*/ 30645 h 167887"/>
              <a:gd name="connsiteX12" fmla="*/ 151322 w 199910"/>
              <a:gd name="connsiteY12" fmla="*/ 30645 h 167887"/>
              <a:gd name="connsiteX13" fmla="*/ 151322 w 199910"/>
              <a:gd name="connsiteY13" fmla="*/ 24888 h 167887"/>
              <a:gd name="connsiteX14" fmla="*/ 126639 w 199910"/>
              <a:gd name="connsiteY14" fmla="*/ -83 h 167887"/>
              <a:gd name="connsiteX15" fmla="*/ 81231 w 199910"/>
              <a:gd name="connsiteY15" fmla="*/ 159169 h 167887"/>
              <a:gd name="connsiteX16" fmla="*/ 75546 w 199910"/>
              <a:gd name="connsiteY16" fmla="*/ 159169 h 167887"/>
              <a:gd name="connsiteX17" fmla="*/ 75546 w 199910"/>
              <a:gd name="connsiteY17" fmla="*/ 36834 h 167887"/>
              <a:gd name="connsiteX18" fmla="*/ 81231 w 199910"/>
              <a:gd name="connsiteY18" fmla="*/ 36834 h 167887"/>
              <a:gd name="connsiteX19" fmla="*/ 115197 w 199910"/>
              <a:gd name="connsiteY19" fmla="*/ 159169 h 167887"/>
              <a:gd name="connsiteX20" fmla="*/ 85261 w 199910"/>
              <a:gd name="connsiteY20" fmla="*/ 159169 h 167887"/>
              <a:gd name="connsiteX21" fmla="*/ 85261 w 199910"/>
              <a:gd name="connsiteY21" fmla="*/ 36834 h 167887"/>
              <a:gd name="connsiteX22" fmla="*/ 115197 w 199910"/>
              <a:gd name="connsiteY22" fmla="*/ 36834 h 167887"/>
              <a:gd name="connsiteX23" fmla="*/ 124912 w 199910"/>
              <a:gd name="connsiteY23" fmla="*/ 159169 h 167887"/>
              <a:gd name="connsiteX24" fmla="*/ 119227 w 199910"/>
              <a:gd name="connsiteY24" fmla="*/ 159169 h 167887"/>
              <a:gd name="connsiteX25" fmla="*/ 119227 w 199910"/>
              <a:gd name="connsiteY25" fmla="*/ 36834 h 167887"/>
              <a:gd name="connsiteX26" fmla="*/ 124408 w 199910"/>
              <a:gd name="connsiteY26" fmla="*/ 36834 h 167887"/>
              <a:gd name="connsiteX27" fmla="*/ 128006 w 199910"/>
              <a:gd name="connsiteY27" fmla="*/ 30645 h 167887"/>
              <a:gd name="connsiteX28" fmla="*/ 72380 w 199910"/>
              <a:gd name="connsiteY28" fmla="*/ 30645 h 167887"/>
              <a:gd name="connsiteX29" fmla="*/ 72380 w 199910"/>
              <a:gd name="connsiteY29" fmla="*/ 24888 h 167887"/>
              <a:gd name="connsiteX30" fmla="*/ 73603 w 199910"/>
              <a:gd name="connsiteY30" fmla="*/ 23736 h 167887"/>
              <a:gd name="connsiteX31" fmla="*/ 126855 w 199910"/>
              <a:gd name="connsiteY31" fmla="*/ 23736 h 167887"/>
              <a:gd name="connsiteX32" fmla="*/ 128006 w 199910"/>
              <a:gd name="connsiteY32" fmla="*/ 24888 h 167887"/>
              <a:gd name="connsiteX33" fmla="*/ 180467 w 199910"/>
              <a:gd name="connsiteY33" fmla="*/ 38777 h 167887"/>
              <a:gd name="connsiteX34" fmla="*/ 192053 w 199910"/>
              <a:gd name="connsiteY34" fmla="*/ 50434 h 167887"/>
              <a:gd name="connsiteX35" fmla="*/ 192053 w 199910"/>
              <a:gd name="connsiteY35" fmla="*/ 148087 h 167887"/>
              <a:gd name="connsiteX36" fmla="*/ 180467 w 199910"/>
              <a:gd name="connsiteY36" fmla="*/ 159745 h 167887"/>
              <a:gd name="connsiteX37" fmla="*/ 128726 w 199910"/>
              <a:gd name="connsiteY37" fmla="*/ 159745 h 167887"/>
              <a:gd name="connsiteX38" fmla="*/ 128726 w 199910"/>
              <a:gd name="connsiteY38" fmla="*/ 38777 h 167887"/>
              <a:gd name="connsiteX39" fmla="*/ 131604 w 199910"/>
              <a:gd name="connsiteY39" fmla="*/ 38777 h 167887"/>
              <a:gd name="connsiteX40" fmla="*/ 135634 w 199910"/>
              <a:gd name="connsiteY40" fmla="*/ 34747 h 167887"/>
              <a:gd name="connsiteX41" fmla="*/ 135634 w 199910"/>
              <a:gd name="connsiteY41" fmla="*/ 24888 h 167887"/>
              <a:gd name="connsiteX42" fmla="*/ 126351 w 199910"/>
              <a:gd name="connsiteY42" fmla="*/ 15605 h 167887"/>
              <a:gd name="connsiteX43" fmla="*/ 73099 w 199910"/>
              <a:gd name="connsiteY43" fmla="*/ 15605 h 167887"/>
              <a:gd name="connsiteX44" fmla="*/ 63816 w 199910"/>
              <a:gd name="connsiteY44" fmla="*/ 24888 h 167887"/>
              <a:gd name="connsiteX45" fmla="*/ 63816 w 199910"/>
              <a:gd name="connsiteY45" fmla="*/ 34747 h 167887"/>
              <a:gd name="connsiteX46" fmla="*/ 67846 w 199910"/>
              <a:gd name="connsiteY46" fmla="*/ 38777 h 167887"/>
              <a:gd name="connsiteX47" fmla="*/ 71012 w 199910"/>
              <a:gd name="connsiteY47" fmla="*/ 38777 h 167887"/>
              <a:gd name="connsiteX48" fmla="*/ 71012 w 199910"/>
              <a:gd name="connsiteY48" fmla="*/ 159745 h 167887"/>
              <a:gd name="connsiteX49" fmla="*/ 19487 w 199910"/>
              <a:gd name="connsiteY49" fmla="*/ 159745 h 167887"/>
              <a:gd name="connsiteX50" fmla="*/ 7829 w 199910"/>
              <a:gd name="connsiteY50" fmla="*/ 148087 h 167887"/>
              <a:gd name="connsiteX51" fmla="*/ 7829 w 199910"/>
              <a:gd name="connsiteY51" fmla="*/ 50434 h 167887"/>
              <a:gd name="connsiteX52" fmla="*/ 19487 w 199910"/>
              <a:gd name="connsiteY52" fmla="*/ 38777 h 167887"/>
              <a:gd name="connsiteX53" fmla="*/ 52446 w 199910"/>
              <a:gd name="connsiteY53" fmla="*/ 38777 h 167887"/>
              <a:gd name="connsiteX54" fmla="*/ 56476 w 199910"/>
              <a:gd name="connsiteY54" fmla="*/ 34747 h 167887"/>
              <a:gd name="connsiteX55" fmla="*/ 56476 w 199910"/>
              <a:gd name="connsiteY55" fmla="*/ 24888 h 167887"/>
              <a:gd name="connsiteX56" fmla="*/ 73387 w 199910"/>
              <a:gd name="connsiteY56" fmla="*/ 8049 h 167887"/>
              <a:gd name="connsiteX57" fmla="*/ 126639 w 199910"/>
              <a:gd name="connsiteY57" fmla="*/ 8049 h 167887"/>
              <a:gd name="connsiteX58" fmla="*/ 143550 w 199910"/>
              <a:gd name="connsiteY58" fmla="*/ 24888 h 167887"/>
              <a:gd name="connsiteX59" fmla="*/ 143550 w 199910"/>
              <a:gd name="connsiteY59" fmla="*/ 34747 h 167887"/>
              <a:gd name="connsiteX60" fmla="*/ 147580 w 199910"/>
              <a:gd name="connsiteY60" fmla="*/ 38777 h 16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9910" h="167887">
                <a:moveTo>
                  <a:pt x="126639" y="-83"/>
                </a:moveTo>
                <a:lnTo>
                  <a:pt x="73387" y="-83"/>
                </a:lnTo>
                <a:cubicBezTo>
                  <a:pt x="59599" y="-83"/>
                  <a:pt x="48416" y="11100"/>
                  <a:pt x="48416" y="24888"/>
                </a:cubicBezTo>
                <a:lnTo>
                  <a:pt x="48416" y="30645"/>
                </a:lnTo>
                <a:lnTo>
                  <a:pt x="19631" y="30645"/>
                </a:lnTo>
                <a:cubicBezTo>
                  <a:pt x="8729" y="30688"/>
                  <a:pt x="-86" y="39532"/>
                  <a:pt x="-86" y="50434"/>
                </a:cubicBezTo>
                <a:lnTo>
                  <a:pt x="-86" y="148087"/>
                </a:lnTo>
                <a:cubicBezTo>
                  <a:pt x="-86" y="158975"/>
                  <a:pt x="8743" y="167805"/>
                  <a:pt x="19631" y="167805"/>
                </a:cubicBezTo>
                <a:lnTo>
                  <a:pt x="180107" y="167805"/>
                </a:lnTo>
                <a:cubicBezTo>
                  <a:pt x="190995" y="167805"/>
                  <a:pt x="199824" y="158975"/>
                  <a:pt x="199824" y="148087"/>
                </a:cubicBezTo>
                <a:lnTo>
                  <a:pt x="199824" y="50434"/>
                </a:lnTo>
                <a:cubicBezTo>
                  <a:pt x="199824" y="39532"/>
                  <a:pt x="191009" y="30688"/>
                  <a:pt x="180107" y="30645"/>
                </a:cubicBezTo>
                <a:lnTo>
                  <a:pt x="151322" y="30645"/>
                </a:lnTo>
                <a:lnTo>
                  <a:pt x="151322" y="24888"/>
                </a:lnTo>
                <a:cubicBezTo>
                  <a:pt x="151322" y="11208"/>
                  <a:pt x="140319" y="75"/>
                  <a:pt x="126639" y="-83"/>
                </a:cubicBezTo>
                <a:close/>
                <a:moveTo>
                  <a:pt x="81231" y="159169"/>
                </a:moveTo>
                <a:lnTo>
                  <a:pt x="75546" y="159169"/>
                </a:lnTo>
                <a:lnTo>
                  <a:pt x="75546" y="36834"/>
                </a:lnTo>
                <a:lnTo>
                  <a:pt x="81231" y="36834"/>
                </a:lnTo>
                <a:close/>
                <a:moveTo>
                  <a:pt x="115197" y="159169"/>
                </a:moveTo>
                <a:lnTo>
                  <a:pt x="85261" y="159169"/>
                </a:lnTo>
                <a:lnTo>
                  <a:pt x="85261" y="36834"/>
                </a:lnTo>
                <a:lnTo>
                  <a:pt x="115197" y="36834"/>
                </a:lnTo>
                <a:close/>
                <a:moveTo>
                  <a:pt x="124912" y="159169"/>
                </a:moveTo>
                <a:lnTo>
                  <a:pt x="119227" y="159169"/>
                </a:lnTo>
                <a:lnTo>
                  <a:pt x="119227" y="36834"/>
                </a:lnTo>
                <a:lnTo>
                  <a:pt x="124408" y="36834"/>
                </a:lnTo>
                <a:close/>
                <a:moveTo>
                  <a:pt x="128006" y="30645"/>
                </a:moveTo>
                <a:lnTo>
                  <a:pt x="72380" y="30645"/>
                </a:lnTo>
                <a:lnTo>
                  <a:pt x="72380" y="24888"/>
                </a:lnTo>
                <a:cubicBezTo>
                  <a:pt x="72416" y="24240"/>
                  <a:pt x="72955" y="23736"/>
                  <a:pt x="73603" y="23736"/>
                </a:cubicBezTo>
                <a:lnTo>
                  <a:pt x="126855" y="23736"/>
                </a:lnTo>
                <a:cubicBezTo>
                  <a:pt x="127488" y="23736"/>
                  <a:pt x="128006" y="24255"/>
                  <a:pt x="128006" y="24888"/>
                </a:cubicBezTo>
                <a:close/>
                <a:moveTo>
                  <a:pt x="180467" y="38777"/>
                </a:moveTo>
                <a:cubicBezTo>
                  <a:pt x="186879" y="38813"/>
                  <a:pt x="192053" y="44023"/>
                  <a:pt x="192053" y="50434"/>
                </a:cubicBezTo>
                <a:lnTo>
                  <a:pt x="192053" y="148087"/>
                </a:lnTo>
                <a:cubicBezTo>
                  <a:pt x="192053" y="154499"/>
                  <a:pt x="186879" y="159709"/>
                  <a:pt x="180467" y="159745"/>
                </a:cubicBezTo>
                <a:lnTo>
                  <a:pt x="128726" y="159745"/>
                </a:lnTo>
                <a:lnTo>
                  <a:pt x="128726" y="38777"/>
                </a:lnTo>
                <a:lnTo>
                  <a:pt x="131604" y="38777"/>
                </a:lnTo>
                <a:cubicBezTo>
                  <a:pt x="133828" y="38777"/>
                  <a:pt x="135634" y="36970"/>
                  <a:pt x="135634" y="34747"/>
                </a:cubicBezTo>
                <a:lnTo>
                  <a:pt x="135634" y="24888"/>
                </a:lnTo>
                <a:cubicBezTo>
                  <a:pt x="135634" y="19764"/>
                  <a:pt x="131475" y="15605"/>
                  <a:pt x="126351" y="15605"/>
                </a:cubicBezTo>
                <a:lnTo>
                  <a:pt x="73099" y="15605"/>
                </a:lnTo>
                <a:cubicBezTo>
                  <a:pt x="67976" y="15605"/>
                  <a:pt x="63816" y="19764"/>
                  <a:pt x="63816" y="24888"/>
                </a:cubicBezTo>
                <a:lnTo>
                  <a:pt x="63816" y="34747"/>
                </a:lnTo>
                <a:cubicBezTo>
                  <a:pt x="63816" y="36970"/>
                  <a:pt x="65622" y="38777"/>
                  <a:pt x="67846" y="38777"/>
                </a:cubicBezTo>
                <a:lnTo>
                  <a:pt x="71012" y="38777"/>
                </a:lnTo>
                <a:lnTo>
                  <a:pt x="71012" y="159745"/>
                </a:lnTo>
                <a:lnTo>
                  <a:pt x="19487" y="159745"/>
                </a:lnTo>
                <a:cubicBezTo>
                  <a:pt x="13068" y="159709"/>
                  <a:pt x="7865" y="154506"/>
                  <a:pt x="7829" y="148087"/>
                </a:cubicBezTo>
                <a:lnTo>
                  <a:pt x="7829" y="50434"/>
                </a:lnTo>
                <a:cubicBezTo>
                  <a:pt x="7865" y="44015"/>
                  <a:pt x="13068" y="38813"/>
                  <a:pt x="19487" y="38777"/>
                </a:cubicBezTo>
                <a:lnTo>
                  <a:pt x="52446" y="38777"/>
                </a:lnTo>
                <a:cubicBezTo>
                  <a:pt x="54670" y="38777"/>
                  <a:pt x="56476" y="36970"/>
                  <a:pt x="56476" y="34747"/>
                </a:cubicBezTo>
                <a:lnTo>
                  <a:pt x="56476" y="24888"/>
                </a:lnTo>
                <a:cubicBezTo>
                  <a:pt x="56512" y="15576"/>
                  <a:pt x="64075" y="8049"/>
                  <a:pt x="73387" y="8049"/>
                </a:cubicBezTo>
                <a:lnTo>
                  <a:pt x="126639" y="8049"/>
                </a:lnTo>
                <a:cubicBezTo>
                  <a:pt x="135951" y="8049"/>
                  <a:pt x="143507" y="15576"/>
                  <a:pt x="143550" y="24888"/>
                </a:cubicBezTo>
                <a:lnTo>
                  <a:pt x="143550" y="34747"/>
                </a:lnTo>
                <a:cubicBezTo>
                  <a:pt x="143550" y="36970"/>
                  <a:pt x="145357" y="38777"/>
                  <a:pt x="147580" y="38777"/>
                </a:cubicBezTo>
                <a:close/>
              </a:path>
            </a:pathLst>
          </a:custGeom>
          <a:solidFill>
            <a:schemeClr val="bg1"/>
          </a:solidFill>
          <a:ln w="718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6F22FB9B-C48D-4D7D-8A9A-56545EEB8556}"/>
              </a:ext>
            </a:extLst>
          </p:cNvPr>
          <p:cNvGrpSpPr/>
          <p:nvPr/>
        </p:nvGrpSpPr>
        <p:grpSpPr>
          <a:xfrm>
            <a:off x="6769767" y="3099976"/>
            <a:ext cx="213296" cy="145507"/>
            <a:chOff x="-498924" y="4499853"/>
            <a:chExt cx="213296" cy="145507"/>
          </a:xfrm>
        </p:grpSpPr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F5095E2C-77B4-4640-95C6-D9178EC6D2C2}"/>
                </a:ext>
              </a:extLst>
            </p:cNvPr>
            <p:cNvSpPr/>
            <p:nvPr/>
          </p:nvSpPr>
          <p:spPr>
            <a:xfrm>
              <a:off x="-498924" y="4499853"/>
              <a:ext cx="213296" cy="145507"/>
            </a:xfrm>
            <a:custGeom>
              <a:avLst/>
              <a:gdLst>
                <a:gd name="connsiteX0" fmla="*/ 193564 w 213296"/>
                <a:gd name="connsiteY0" fmla="*/ 145424 h 145507"/>
                <a:gd name="connsiteX1" fmla="*/ 212850 w 213296"/>
                <a:gd name="connsiteY1" fmla="*/ 126211 h 145507"/>
                <a:gd name="connsiteX2" fmla="*/ 213210 w 213296"/>
                <a:gd name="connsiteY2" fmla="*/ 19779 h 145507"/>
                <a:gd name="connsiteX3" fmla="*/ 193996 w 213296"/>
                <a:gd name="connsiteY3" fmla="*/ 492 h 145507"/>
                <a:gd name="connsiteX4" fmla="*/ 19128 w 213296"/>
                <a:gd name="connsiteY4" fmla="*/ -83 h 145507"/>
                <a:gd name="connsiteX5" fmla="*/ 19128 w 213296"/>
                <a:gd name="connsiteY5" fmla="*/ -83 h 145507"/>
                <a:gd name="connsiteX6" fmla="*/ -86 w 213296"/>
                <a:gd name="connsiteY6" fmla="*/ 19059 h 145507"/>
                <a:gd name="connsiteX7" fmla="*/ -86 w 213296"/>
                <a:gd name="connsiteY7" fmla="*/ 125491 h 145507"/>
                <a:gd name="connsiteX8" fmla="*/ 5527 w 213296"/>
                <a:gd name="connsiteY8" fmla="*/ 139164 h 145507"/>
                <a:gd name="connsiteX9" fmla="*/ 19128 w 213296"/>
                <a:gd name="connsiteY9" fmla="*/ 144849 h 145507"/>
                <a:gd name="connsiteX10" fmla="*/ 193996 w 213296"/>
                <a:gd name="connsiteY10" fmla="*/ 145424 h 145507"/>
                <a:gd name="connsiteX11" fmla="*/ 25893 w 213296"/>
                <a:gd name="connsiteY11" fmla="*/ 136861 h 145507"/>
                <a:gd name="connsiteX12" fmla="*/ 19128 w 213296"/>
                <a:gd name="connsiteY12" fmla="*/ 136861 h 145507"/>
                <a:gd name="connsiteX13" fmla="*/ 19128 w 213296"/>
                <a:gd name="connsiteY13" fmla="*/ 136861 h 145507"/>
                <a:gd name="connsiteX14" fmla="*/ 18696 w 213296"/>
                <a:gd name="connsiteY14" fmla="*/ 136861 h 145507"/>
                <a:gd name="connsiteX15" fmla="*/ 7614 w 213296"/>
                <a:gd name="connsiteY15" fmla="*/ 125779 h 145507"/>
                <a:gd name="connsiteX16" fmla="*/ 7614 w 213296"/>
                <a:gd name="connsiteY16" fmla="*/ 125707 h 145507"/>
                <a:gd name="connsiteX17" fmla="*/ 7614 w 213296"/>
                <a:gd name="connsiteY17" fmla="*/ 19275 h 145507"/>
                <a:gd name="connsiteX18" fmla="*/ 18768 w 213296"/>
                <a:gd name="connsiteY18" fmla="*/ 8121 h 145507"/>
                <a:gd name="connsiteX19" fmla="*/ 18768 w 213296"/>
                <a:gd name="connsiteY19" fmla="*/ 8121 h 145507"/>
                <a:gd name="connsiteX20" fmla="*/ 193637 w 213296"/>
                <a:gd name="connsiteY20" fmla="*/ 8696 h 145507"/>
                <a:gd name="connsiteX21" fmla="*/ 204719 w 213296"/>
                <a:gd name="connsiteY21" fmla="*/ 19922 h 145507"/>
                <a:gd name="connsiteX22" fmla="*/ 204359 w 213296"/>
                <a:gd name="connsiteY22" fmla="*/ 126355 h 145507"/>
                <a:gd name="connsiteX23" fmla="*/ 193277 w 213296"/>
                <a:gd name="connsiteY23" fmla="*/ 137437 h 145507"/>
                <a:gd name="connsiteX24" fmla="*/ 193205 w 213296"/>
                <a:gd name="connsiteY24" fmla="*/ 137437 h 145507"/>
                <a:gd name="connsiteX25" fmla="*/ 193205 w 213296"/>
                <a:gd name="connsiteY25" fmla="*/ 137437 h 145507"/>
                <a:gd name="connsiteX26" fmla="*/ 25533 w 213296"/>
                <a:gd name="connsiteY26" fmla="*/ 136933 h 14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3296" h="145507">
                  <a:moveTo>
                    <a:pt x="193564" y="145424"/>
                  </a:moveTo>
                  <a:cubicBezTo>
                    <a:pt x="204186" y="145424"/>
                    <a:pt x="212807" y="136832"/>
                    <a:pt x="212850" y="126211"/>
                  </a:cubicBezTo>
                  <a:lnTo>
                    <a:pt x="213210" y="19779"/>
                  </a:lnTo>
                  <a:cubicBezTo>
                    <a:pt x="213210" y="9157"/>
                    <a:pt x="204618" y="536"/>
                    <a:pt x="193996" y="492"/>
                  </a:cubicBezTo>
                  <a:lnTo>
                    <a:pt x="19128" y="-83"/>
                  </a:lnTo>
                  <a:lnTo>
                    <a:pt x="19128" y="-83"/>
                  </a:lnTo>
                  <a:cubicBezTo>
                    <a:pt x="8542" y="-83"/>
                    <a:pt x="-43" y="8473"/>
                    <a:pt x="-86" y="19059"/>
                  </a:cubicBezTo>
                  <a:lnTo>
                    <a:pt x="-86" y="125491"/>
                  </a:lnTo>
                  <a:cubicBezTo>
                    <a:pt x="-129" y="130615"/>
                    <a:pt x="1893" y="135544"/>
                    <a:pt x="5527" y="139164"/>
                  </a:cubicBezTo>
                  <a:cubicBezTo>
                    <a:pt x="9104" y="142827"/>
                    <a:pt x="14012" y="144878"/>
                    <a:pt x="19128" y="144849"/>
                  </a:cubicBezTo>
                  <a:lnTo>
                    <a:pt x="193996" y="145424"/>
                  </a:lnTo>
                  <a:close/>
                  <a:moveTo>
                    <a:pt x="25893" y="136861"/>
                  </a:moveTo>
                  <a:lnTo>
                    <a:pt x="19128" y="136861"/>
                  </a:lnTo>
                  <a:lnTo>
                    <a:pt x="19128" y="136861"/>
                  </a:lnTo>
                  <a:lnTo>
                    <a:pt x="18696" y="136861"/>
                  </a:lnTo>
                  <a:cubicBezTo>
                    <a:pt x="12572" y="136861"/>
                    <a:pt x="7614" y="131903"/>
                    <a:pt x="7614" y="125779"/>
                  </a:cubicBezTo>
                  <a:cubicBezTo>
                    <a:pt x="7614" y="125757"/>
                    <a:pt x="7614" y="125728"/>
                    <a:pt x="7614" y="125707"/>
                  </a:cubicBezTo>
                  <a:lnTo>
                    <a:pt x="7614" y="19275"/>
                  </a:lnTo>
                  <a:cubicBezTo>
                    <a:pt x="7650" y="13129"/>
                    <a:pt x="12623" y="8156"/>
                    <a:pt x="18768" y="8121"/>
                  </a:cubicBezTo>
                  <a:lnTo>
                    <a:pt x="18768" y="8121"/>
                  </a:lnTo>
                  <a:lnTo>
                    <a:pt x="193637" y="8696"/>
                  </a:lnTo>
                  <a:cubicBezTo>
                    <a:pt x="199782" y="8775"/>
                    <a:pt x="204719" y="13777"/>
                    <a:pt x="204719" y="19922"/>
                  </a:cubicBezTo>
                  <a:lnTo>
                    <a:pt x="204359" y="126355"/>
                  </a:lnTo>
                  <a:cubicBezTo>
                    <a:pt x="204359" y="132478"/>
                    <a:pt x="199401" y="137437"/>
                    <a:pt x="193277" y="137437"/>
                  </a:cubicBezTo>
                  <a:cubicBezTo>
                    <a:pt x="193255" y="137437"/>
                    <a:pt x="193226" y="137437"/>
                    <a:pt x="193205" y="137437"/>
                  </a:cubicBezTo>
                  <a:lnTo>
                    <a:pt x="193205" y="137437"/>
                  </a:lnTo>
                  <a:lnTo>
                    <a:pt x="25533" y="136933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BEDA4695-ABAD-495F-86D3-ACEB5B41DCF1}"/>
                </a:ext>
              </a:extLst>
            </p:cNvPr>
            <p:cNvSpPr/>
            <p:nvPr/>
          </p:nvSpPr>
          <p:spPr>
            <a:xfrm>
              <a:off x="-357734" y="4516836"/>
              <a:ext cx="44616" cy="57929"/>
            </a:xfrm>
            <a:custGeom>
              <a:avLst/>
              <a:gdLst>
                <a:gd name="connsiteX0" fmla="*/ 42515 w 44616"/>
                <a:gd name="connsiteY0" fmla="*/ -83 h 57929"/>
                <a:gd name="connsiteX1" fmla="*/ 1928 w 44616"/>
                <a:gd name="connsiteY1" fmla="*/ -83 h 57929"/>
                <a:gd name="connsiteX2" fmla="*/ -86 w 44616"/>
                <a:gd name="connsiteY2" fmla="*/ 1932 h 57929"/>
                <a:gd name="connsiteX3" fmla="*/ -86 w 44616"/>
                <a:gd name="connsiteY3" fmla="*/ 55832 h 57929"/>
                <a:gd name="connsiteX4" fmla="*/ 1928 w 44616"/>
                <a:gd name="connsiteY4" fmla="*/ 57846 h 57929"/>
                <a:gd name="connsiteX5" fmla="*/ 42515 w 44616"/>
                <a:gd name="connsiteY5" fmla="*/ 57846 h 57929"/>
                <a:gd name="connsiteX6" fmla="*/ 44530 w 44616"/>
                <a:gd name="connsiteY6" fmla="*/ 55832 h 57929"/>
                <a:gd name="connsiteX7" fmla="*/ 44530 w 44616"/>
                <a:gd name="connsiteY7" fmla="*/ 1932 h 57929"/>
                <a:gd name="connsiteX8" fmla="*/ 42515 w 44616"/>
                <a:gd name="connsiteY8" fmla="*/ -83 h 57929"/>
                <a:gd name="connsiteX9" fmla="*/ 40500 w 44616"/>
                <a:gd name="connsiteY9" fmla="*/ 53817 h 57929"/>
                <a:gd name="connsiteX10" fmla="*/ 3944 w 44616"/>
                <a:gd name="connsiteY10" fmla="*/ 53817 h 57929"/>
                <a:gd name="connsiteX11" fmla="*/ 3944 w 44616"/>
                <a:gd name="connsiteY11" fmla="*/ 3947 h 57929"/>
                <a:gd name="connsiteX12" fmla="*/ 40428 w 44616"/>
                <a:gd name="connsiteY12" fmla="*/ 3947 h 5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616" h="57929">
                  <a:moveTo>
                    <a:pt x="42515" y="-83"/>
                  </a:moveTo>
                  <a:lnTo>
                    <a:pt x="1928" y="-83"/>
                  </a:lnTo>
                  <a:cubicBezTo>
                    <a:pt x="835" y="-47"/>
                    <a:pt x="-50" y="838"/>
                    <a:pt x="-86" y="1932"/>
                  </a:cubicBezTo>
                  <a:lnTo>
                    <a:pt x="-86" y="55832"/>
                  </a:lnTo>
                  <a:cubicBezTo>
                    <a:pt x="-50" y="56925"/>
                    <a:pt x="835" y="57810"/>
                    <a:pt x="1928" y="57846"/>
                  </a:cubicBezTo>
                  <a:lnTo>
                    <a:pt x="42515" y="57846"/>
                  </a:lnTo>
                  <a:cubicBezTo>
                    <a:pt x="43609" y="57810"/>
                    <a:pt x="44494" y="56925"/>
                    <a:pt x="44530" y="55832"/>
                  </a:cubicBezTo>
                  <a:lnTo>
                    <a:pt x="44530" y="1932"/>
                  </a:lnTo>
                  <a:cubicBezTo>
                    <a:pt x="44494" y="838"/>
                    <a:pt x="43609" y="-47"/>
                    <a:pt x="42515" y="-83"/>
                  </a:cubicBezTo>
                  <a:close/>
                  <a:moveTo>
                    <a:pt x="40500" y="53817"/>
                  </a:moveTo>
                  <a:lnTo>
                    <a:pt x="3944" y="53817"/>
                  </a:lnTo>
                  <a:lnTo>
                    <a:pt x="3944" y="3947"/>
                  </a:lnTo>
                  <a:lnTo>
                    <a:pt x="40428" y="3947"/>
                  </a:ln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3107406-A726-4452-BB29-DC2BC8C8E69E}"/>
                </a:ext>
              </a:extLst>
            </p:cNvPr>
            <p:cNvSpPr/>
            <p:nvPr/>
          </p:nvSpPr>
          <p:spPr>
            <a:xfrm>
              <a:off x="-470211" y="4581818"/>
              <a:ext cx="70954" cy="8131"/>
            </a:xfrm>
            <a:custGeom>
              <a:avLst/>
              <a:gdLst>
                <a:gd name="connsiteX0" fmla="*/ 3944 w 70954"/>
                <a:gd name="connsiteY0" fmla="*/ 8048 h 8131"/>
                <a:gd name="connsiteX1" fmla="*/ 66766 w 70954"/>
                <a:gd name="connsiteY1" fmla="*/ 8048 h 8131"/>
                <a:gd name="connsiteX2" fmla="*/ 70868 w 70954"/>
                <a:gd name="connsiteY2" fmla="*/ 3947 h 8131"/>
                <a:gd name="connsiteX3" fmla="*/ 66838 w 70954"/>
                <a:gd name="connsiteY3" fmla="*/ -83 h 8131"/>
                <a:gd name="connsiteX4" fmla="*/ 66766 w 70954"/>
                <a:gd name="connsiteY4" fmla="*/ -83 h 8131"/>
                <a:gd name="connsiteX5" fmla="*/ 3944 w 70954"/>
                <a:gd name="connsiteY5" fmla="*/ -83 h 8131"/>
                <a:gd name="connsiteX6" fmla="*/ -86 w 70954"/>
                <a:gd name="connsiteY6" fmla="*/ 3947 h 8131"/>
                <a:gd name="connsiteX7" fmla="*/ 3944 w 70954"/>
                <a:gd name="connsiteY7" fmla="*/ 8048 h 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954" h="8131">
                  <a:moveTo>
                    <a:pt x="3944" y="8048"/>
                  </a:moveTo>
                  <a:lnTo>
                    <a:pt x="66766" y="8048"/>
                  </a:lnTo>
                  <a:cubicBezTo>
                    <a:pt x="69033" y="8048"/>
                    <a:pt x="70868" y="6214"/>
                    <a:pt x="70868" y="3947"/>
                  </a:cubicBezTo>
                  <a:cubicBezTo>
                    <a:pt x="70868" y="1723"/>
                    <a:pt x="69062" y="-83"/>
                    <a:pt x="66838" y="-83"/>
                  </a:cubicBezTo>
                  <a:cubicBezTo>
                    <a:pt x="66817" y="-83"/>
                    <a:pt x="66788" y="-83"/>
                    <a:pt x="66766" y="-83"/>
                  </a:cubicBezTo>
                  <a:lnTo>
                    <a:pt x="3944" y="-83"/>
                  </a:lnTo>
                  <a:cubicBezTo>
                    <a:pt x="1720" y="-83"/>
                    <a:pt x="-86" y="1723"/>
                    <a:pt x="-86" y="3947"/>
                  </a:cubicBezTo>
                  <a:cubicBezTo>
                    <a:pt x="-86" y="6185"/>
                    <a:pt x="1706" y="8013"/>
                    <a:pt x="3944" y="8048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F979D59A-C9B3-490C-B03D-BAAF36F4F260}"/>
                </a:ext>
              </a:extLst>
            </p:cNvPr>
            <p:cNvSpPr/>
            <p:nvPr/>
          </p:nvSpPr>
          <p:spPr>
            <a:xfrm>
              <a:off x="-470211" y="4605134"/>
              <a:ext cx="100315" cy="8131"/>
            </a:xfrm>
            <a:custGeom>
              <a:avLst/>
              <a:gdLst>
                <a:gd name="connsiteX0" fmla="*/ 96199 w 100315"/>
                <a:gd name="connsiteY0" fmla="*/ -83 h 8131"/>
                <a:gd name="connsiteX1" fmla="*/ 3944 w 100315"/>
                <a:gd name="connsiteY1" fmla="*/ -83 h 8131"/>
                <a:gd name="connsiteX2" fmla="*/ -86 w 100315"/>
                <a:gd name="connsiteY2" fmla="*/ 3947 h 8131"/>
                <a:gd name="connsiteX3" fmla="*/ 3944 w 100315"/>
                <a:gd name="connsiteY3" fmla="*/ 8049 h 8131"/>
                <a:gd name="connsiteX4" fmla="*/ 96199 w 100315"/>
                <a:gd name="connsiteY4" fmla="*/ 8049 h 8131"/>
                <a:gd name="connsiteX5" fmla="*/ 100229 w 100315"/>
                <a:gd name="connsiteY5" fmla="*/ 3947 h 8131"/>
                <a:gd name="connsiteX6" fmla="*/ 96199 w 100315"/>
                <a:gd name="connsiteY6" fmla="*/ -83 h 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315" h="8131">
                  <a:moveTo>
                    <a:pt x="96199" y="-83"/>
                  </a:moveTo>
                  <a:lnTo>
                    <a:pt x="3944" y="-83"/>
                  </a:lnTo>
                  <a:cubicBezTo>
                    <a:pt x="1720" y="-83"/>
                    <a:pt x="-86" y="1723"/>
                    <a:pt x="-86" y="3947"/>
                  </a:cubicBezTo>
                  <a:cubicBezTo>
                    <a:pt x="-86" y="6185"/>
                    <a:pt x="1706" y="8013"/>
                    <a:pt x="3944" y="8049"/>
                  </a:cubicBezTo>
                  <a:lnTo>
                    <a:pt x="96199" y="8049"/>
                  </a:lnTo>
                  <a:cubicBezTo>
                    <a:pt x="98437" y="8013"/>
                    <a:pt x="100229" y="6185"/>
                    <a:pt x="100229" y="3947"/>
                  </a:cubicBezTo>
                  <a:cubicBezTo>
                    <a:pt x="100229" y="1723"/>
                    <a:pt x="98423" y="-83"/>
                    <a:pt x="96199" y="-83"/>
                  </a:cubicBezTo>
                  <a:close/>
                </a:path>
              </a:pathLst>
            </a:custGeom>
            <a:solidFill>
              <a:schemeClr val="bg1"/>
            </a:solidFill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3D63E7FD-8A92-47E0-8154-7E9D02C36593}"/>
              </a:ext>
            </a:extLst>
          </p:cNvPr>
          <p:cNvSpPr/>
          <p:nvPr/>
        </p:nvSpPr>
        <p:spPr>
          <a:xfrm>
            <a:off x="3126355" y="4274466"/>
            <a:ext cx="234572" cy="233013"/>
          </a:xfrm>
          <a:custGeom>
            <a:avLst/>
            <a:gdLst>
              <a:gd name="connsiteX0" fmla="*/ 110774 w 234572"/>
              <a:gd name="connsiteY0" fmla="*/ 232931 h 233013"/>
              <a:gd name="connsiteX1" fmla="*/ 122001 w 234572"/>
              <a:gd name="connsiteY1" fmla="*/ 232931 h 233013"/>
              <a:gd name="connsiteX2" fmla="*/ 234413 w 234572"/>
              <a:gd name="connsiteY2" fmla="*/ 112329 h 233013"/>
              <a:gd name="connsiteX3" fmla="*/ 122001 w 234572"/>
              <a:gd name="connsiteY3" fmla="*/ -83 h 233013"/>
              <a:gd name="connsiteX4" fmla="*/ 110774 w 234572"/>
              <a:gd name="connsiteY4" fmla="*/ -83 h 233013"/>
              <a:gd name="connsiteX5" fmla="*/ 60 w 234572"/>
              <a:gd name="connsiteY5" fmla="*/ 122217 h 233013"/>
              <a:gd name="connsiteX6" fmla="*/ 110774 w 234572"/>
              <a:gd name="connsiteY6" fmla="*/ 232931 h 233013"/>
              <a:gd name="connsiteX7" fmla="*/ 40683 w 234572"/>
              <a:gd name="connsiteY7" fmla="*/ 192056 h 233013"/>
              <a:gd name="connsiteX8" fmla="*/ 64575 w 234572"/>
              <a:gd name="connsiteY8" fmla="*/ 178383 h 233013"/>
              <a:gd name="connsiteX9" fmla="*/ 97749 w 234572"/>
              <a:gd name="connsiteY9" fmla="*/ 222424 h 233013"/>
              <a:gd name="connsiteX10" fmla="*/ 40683 w 234572"/>
              <a:gd name="connsiteY10" fmla="*/ 192056 h 233013"/>
              <a:gd name="connsiteX11" fmla="*/ 112646 w 234572"/>
              <a:gd name="connsiteY11" fmla="*/ 223216 h 233013"/>
              <a:gd name="connsiteX12" fmla="*/ 72707 w 234572"/>
              <a:gd name="connsiteY12" fmla="*/ 175001 h 233013"/>
              <a:gd name="connsiteX13" fmla="*/ 112646 w 234572"/>
              <a:gd name="connsiteY13" fmla="*/ 167013 h 233013"/>
              <a:gd name="connsiteX14" fmla="*/ 112646 w 234572"/>
              <a:gd name="connsiteY14" fmla="*/ 158018 h 233013"/>
              <a:gd name="connsiteX15" fmla="*/ 69108 w 234572"/>
              <a:gd name="connsiteY15" fmla="*/ 166725 h 233013"/>
              <a:gd name="connsiteX16" fmla="*/ 59753 w 234572"/>
              <a:gd name="connsiteY16" fmla="*/ 124987 h 233013"/>
              <a:gd name="connsiteX17" fmla="*/ 112646 w 234572"/>
              <a:gd name="connsiteY17" fmla="*/ 124987 h 233013"/>
              <a:gd name="connsiteX18" fmla="*/ 112646 w 234572"/>
              <a:gd name="connsiteY18" fmla="*/ 115920 h 233013"/>
              <a:gd name="connsiteX19" fmla="*/ 59465 w 234572"/>
              <a:gd name="connsiteY19" fmla="*/ 115920 h 233013"/>
              <a:gd name="connsiteX20" fmla="*/ 66662 w 234572"/>
              <a:gd name="connsiteY20" fmla="*/ 72743 h 233013"/>
              <a:gd name="connsiteX21" fmla="*/ 112646 w 234572"/>
              <a:gd name="connsiteY21" fmla="*/ 82529 h 233013"/>
              <a:gd name="connsiteX22" fmla="*/ 135242 w 234572"/>
              <a:gd name="connsiteY22" fmla="*/ 222712 h 233013"/>
              <a:gd name="connsiteX23" fmla="*/ 169567 w 234572"/>
              <a:gd name="connsiteY23" fmla="*/ 176728 h 233013"/>
              <a:gd name="connsiteX24" fmla="*/ 195258 w 234572"/>
              <a:gd name="connsiteY24" fmla="*/ 190689 h 233013"/>
              <a:gd name="connsiteX25" fmla="*/ 135098 w 234572"/>
              <a:gd name="connsiteY25" fmla="*/ 222712 h 233013"/>
              <a:gd name="connsiteX26" fmla="*/ 201231 w 234572"/>
              <a:gd name="connsiteY26" fmla="*/ 183852 h 233013"/>
              <a:gd name="connsiteX27" fmla="*/ 173094 w 234572"/>
              <a:gd name="connsiteY27" fmla="*/ 168381 h 233013"/>
              <a:gd name="connsiteX28" fmla="*/ 182377 w 234572"/>
              <a:gd name="connsiteY28" fmla="*/ 125203 h 233013"/>
              <a:gd name="connsiteX29" fmla="*/ 224475 w 234572"/>
              <a:gd name="connsiteY29" fmla="*/ 125203 h 233013"/>
              <a:gd name="connsiteX30" fmla="*/ 201087 w 234572"/>
              <a:gd name="connsiteY30" fmla="*/ 183852 h 233013"/>
              <a:gd name="connsiteX31" fmla="*/ 204613 w 234572"/>
              <a:gd name="connsiteY31" fmla="*/ 53889 h 233013"/>
              <a:gd name="connsiteX32" fmla="*/ 224835 w 234572"/>
              <a:gd name="connsiteY32" fmla="*/ 115848 h 233013"/>
              <a:gd name="connsiteX33" fmla="*/ 182665 w 234572"/>
              <a:gd name="connsiteY33" fmla="*/ 115848 h 233013"/>
              <a:gd name="connsiteX34" fmla="*/ 175468 w 234572"/>
              <a:gd name="connsiteY34" fmla="*/ 70944 h 233013"/>
              <a:gd name="connsiteX35" fmla="*/ 204469 w 234572"/>
              <a:gd name="connsiteY35" fmla="*/ 53889 h 233013"/>
              <a:gd name="connsiteX36" fmla="*/ 199000 w 234572"/>
              <a:gd name="connsiteY36" fmla="*/ 46692 h 233013"/>
              <a:gd name="connsiteX37" fmla="*/ 172158 w 234572"/>
              <a:gd name="connsiteY37" fmla="*/ 62380 h 233013"/>
              <a:gd name="connsiteX38" fmla="*/ 135242 w 234572"/>
              <a:gd name="connsiteY38" fmla="*/ 10424 h 233013"/>
              <a:gd name="connsiteX39" fmla="*/ 199000 w 234572"/>
              <a:gd name="connsiteY39" fmla="*/ 46836 h 233013"/>
              <a:gd name="connsiteX40" fmla="*/ 121713 w 234572"/>
              <a:gd name="connsiteY40" fmla="*/ 10711 h 233013"/>
              <a:gd name="connsiteX41" fmla="*/ 163739 w 234572"/>
              <a:gd name="connsiteY41" fmla="*/ 65546 h 233013"/>
              <a:gd name="connsiteX42" fmla="*/ 121713 w 234572"/>
              <a:gd name="connsiteY42" fmla="*/ 73246 h 233013"/>
              <a:gd name="connsiteX43" fmla="*/ 121713 w 234572"/>
              <a:gd name="connsiteY43" fmla="*/ 82674 h 233013"/>
              <a:gd name="connsiteX44" fmla="*/ 166833 w 234572"/>
              <a:gd name="connsiteY44" fmla="*/ 74326 h 233013"/>
              <a:gd name="connsiteX45" fmla="*/ 173597 w 234572"/>
              <a:gd name="connsiteY45" fmla="*/ 115920 h 233013"/>
              <a:gd name="connsiteX46" fmla="*/ 121713 w 234572"/>
              <a:gd name="connsiteY46" fmla="*/ 115920 h 233013"/>
              <a:gd name="connsiteX47" fmla="*/ 121713 w 234572"/>
              <a:gd name="connsiteY47" fmla="*/ 124987 h 233013"/>
              <a:gd name="connsiteX48" fmla="*/ 173310 w 234572"/>
              <a:gd name="connsiteY48" fmla="*/ 124987 h 233013"/>
              <a:gd name="connsiteX49" fmla="*/ 164602 w 234572"/>
              <a:gd name="connsiteY49" fmla="*/ 165358 h 233013"/>
              <a:gd name="connsiteX50" fmla="*/ 121425 w 234572"/>
              <a:gd name="connsiteY50" fmla="*/ 158162 h 233013"/>
              <a:gd name="connsiteX51" fmla="*/ 121713 w 234572"/>
              <a:gd name="connsiteY51" fmla="*/ 166941 h 233013"/>
              <a:gd name="connsiteX52" fmla="*/ 161076 w 234572"/>
              <a:gd name="connsiteY52" fmla="*/ 173634 h 233013"/>
              <a:gd name="connsiteX53" fmla="*/ 121713 w 234572"/>
              <a:gd name="connsiteY53" fmla="*/ 222208 h 233013"/>
              <a:gd name="connsiteX54" fmla="*/ 112646 w 234572"/>
              <a:gd name="connsiteY54" fmla="*/ 9848 h 233013"/>
              <a:gd name="connsiteX55" fmla="*/ 112646 w 234572"/>
              <a:gd name="connsiteY55" fmla="*/ 73319 h 233013"/>
              <a:gd name="connsiteX56" fmla="*/ 69972 w 234572"/>
              <a:gd name="connsiteY56" fmla="*/ 64179 h 233013"/>
              <a:gd name="connsiteX57" fmla="*/ 112646 w 234572"/>
              <a:gd name="connsiteY57" fmla="*/ 9848 h 233013"/>
              <a:gd name="connsiteX58" fmla="*/ 97534 w 234572"/>
              <a:gd name="connsiteY58" fmla="*/ 10639 h 233013"/>
              <a:gd name="connsiteX59" fmla="*/ 61553 w 234572"/>
              <a:gd name="connsiteY59" fmla="*/ 60581 h 233013"/>
              <a:gd name="connsiteX60" fmla="*/ 36581 w 234572"/>
              <a:gd name="connsiteY60" fmla="*/ 45037 h 233013"/>
              <a:gd name="connsiteX61" fmla="*/ 97390 w 234572"/>
              <a:gd name="connsiteY61" fmla="*/ 10855 h 233013"/>
              <a:gd name="connsiteX62" fmla="*/ 30969 w 234572"/>
              <a:gd name="connsiteY62" fmla="*/ 52018 h 233013"/>
              <a:gd name="connsiteX63" fmla="*/ 58458 w 234572"/>
              <a:gd name="connsiteY63" fmla="*/ 69001 h 233013"/>
              <a:gd name="connsiteX64" fmla="*/ 50470 w 234572"/>
              <a:gd name="connsiteY64" fmla="*/ 115776 h 233013"/>
              <a:gd name="connsiteX65" fmla="*/ 9524 w 234572"/>
              <a:gd name="connsiteY65" fmla="*/ 115776 h 233013"/>
              <a:gd name="connsiteX66" fmla="*/ 30825 w 234572"/>
              <a:gd name="connsiteY66" fmla="*/ 52234 h 233013"/>
              <a:gd name="connsiteX67" fmla="*/ 9740 w 234572"/>
              <a:gd name="connsiteY67" fmla="*/ 124987 h 233013"/>
              <a:gd name="connsiteX68" fmla="*/ 50614 w 234572"/>
              <a:gd name="connsiteY68" fmla="*/ 124987 h 233013"/>
              <a:gd name="connsiteX69" fmla="*/ 60545 w 234572"/>
              <a:gd name="connsiteY69" fmla="*/ 170108 h 233013"/>
              <a:gd name="connsiteX70" fmla="*/ 34279 w 234572"/>
              <a:gd name="connsiteY70" fmla="*/ 185364 h 233013"/>
              <a:gd name="connsiteX71" fmla="*/ 9740 w 234572"/>
              <a:gd name="connsiteY71" fmla="*/ 124987 h 23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34572" h="233013">
                <a:moveTo>
                  <a:pt x="110774" y="232931"/>
                </a:moveTo>
                <a:lnTo>
                  <a:pt x="122001" y="232931"/>
                </a:lnTo>
                <a:cubicBezTo>
                  <a:pt x="186342" y="230671"/>
                  <a:pt x="236672" y="176671"/>
                  <a:pt x="234413" y="112329"/>
                </a:cubicBezTo>
                <a:cubicBezTo>
                  <a:pt x="232261" y="51162"/>
                  <a:pt x="183168" y="2069"/>
                  <a:pt x="122001" y="-83"/>
                </a:cubicBezTo>
                <a:lnTo>
                  <a:pt x="110774" y="-83"/>
                </a:lnTo>
                <a:cubicBezTo>
                  <a:pt x="46433" y="3119"/>
                  <a:pt x="-3142" y="57868"/>
                  <a:pt x="60" y="122217"/>
                </a:cubicBezTo>
                <a:cubicBezTo>
                  <a:pt x="3040" y="182089"/>
                  <a:pt x="50902" y="229951"/>
                  <a:pt x="110774" y="232931"/>
                </a:cubicBezTo>
                <a:close/>
                <a:moveTo>
                  <a:pt x="40683" y="192056"/>
                </a:moveTo>
                <a:cubicBezTo>
                  <a:pt x="48117" y="186630"/>
                  <a:pt x="56126" y="182046"/>
                  <a:pt x="64575" y="178383"/>
                </a:cubicBezTo>
                <a:cubicBezTo>
                  <a:pt x="72591" y="195122"/>
                  <a:pt x="83868" y="210097"/>
                  <a:pt x="97749" y="222424"/>
                </a:cubicBezTo>
                <a:cubicBezTo>
                  <a:pt x="76075" y="218366"/>
                  <a:pt x="56155" y="207773"/>
                  <a:pt x="40683" y="192056"/>
                </a:cubicBezTo>
                <a:close/>
                <a:moveTo>
                  <a:pt x="112646" y="223216"/>
                </a:moveTo>
                <a:cubicBezTo>
                  <a:pt x="95720" y="210515"/>
                  <a:pt x="82040" y="193992"/>
                  <a:pt x="72707" y="175001"/>
                </a:cubicBezTo>
                <a:cubicBezTo>
                  <a:pt x="85537" y="170331"/>
                  <a:pt x="99002" y="167639"/>
                  <a:pt x="112646" y="167013"/>
                </a:cubicBezTo>
                <a:close/>
                <a:moveTo>
                  <a:pt x="112646" y="158018"/>
                </a:moveTo>
                <a:cubicBezTo>
                  <a:pt x="97764" y="158623"/>
                  <a:pt x="83076" y="161558"/>
                  <a:pt x="69108" y="166725"/>
                </a:cubicBezTo>
                <a:cubicBezTo>
                  <a:pt x="63754" y="153413"/>
                  <a:pt x="60595" y="139315"/>
                  <a:pt x="59753" y="124987"/>
                </a:cubicBezTo>
                <a:lnTo>
                  <a:pt x="112646" y="124987"/>
                </a:lnTo>
                <a:close/>
                <a:moveTo>
                  <a:pt x="112646" y="115920"/>
                </a:moveTo>
                <a:lnTo>
                  <a:pt x="59465" y="115920"/>
                </a:lnTo>
                <a:cubicBezTo>
                  <a:pt x="59494" y="101232"/>
                  <a:pt x="61919" y="86646"/>
                  <a:pt x="66662" y="72743"/>
                </a:cubicBezTo>
                <a:cubicBezTo>
                  <a:pt x="81335" y="78550"/>
                  <a:pt x="96879" y="81861"/>
                  <a:pt x="112646" y="82529"/>
                </a:cubicBezTo>
                <a:close/>
                <a:moveTo>
                  <a:pt x="135242" y="222712"/>
                </a:moveTo>
                <a:cubicBezTo>
                  <a:pt x="149749" y="209932"/>
                  <a:pt x="161436" y="194273"/>
                  <a:pt x="169567" y="176728"/>
                </a:cubicBezTo>
                <a:cubicBezTo>
                  <a:pt x="178635" y="180391"/>
                  <a:pt x="187256" y="185076"/>
                  <a:pt x="195258" y="190689"/>
                </a:cubicBezTo>
                <a:cubicBezTo>
                  <a:pt x="179189" y="207578"/>
                  <a:pt x="158083" y="218812"/>
                  <a:pt x="135098" y="222712"/>
                </a:cubicBezTo>
                <a:close/>
                <a:moveTo>
                  <a:pt x="201231" y="183852"/>
                </a:moveTo>
                <a:cubicBezTo>
                  <a:pt x="192466" y="177649"/>
                  <a:pt x="183025" y="172461"/>
                  <a:pt x="173094" y="168381"/>
                </a:cubicBezTo>
                <a:cubicBezTo>
                  <a:pt x="178398" y="154557"/>
                  <a:pt x="181528" y="139992"/>
                  <a:pt x="182377" y="125203"/>
                </a:cubicBezTo>
                <a:lnTo>
                  <a:pt x="224475" y="125203"/>
                </a:lnTo>
                <a:cubicBezTo>
                  <a:pt x="222769" y="146663"/>
                  <a:pt x="214623" y="167107"/>
                  <a:pt x="201087" y="183852"/>
                </a:cubicBezTo>
                <a:close/>
                <a:moveTo>
                  <a:pt x="204613" y="53889"/>
                </a:moveTo>
                <a:cubicBezTo>
                  <a:pt x="217660" y="71922"/>
                  <a:pt x="224727" y="93590"/>
                  <a:pt x="224835" y="115848"/>
                </a:cubicBezTo>
                <a:lnTo>
                  <a:pt x="182665" y="115848"/>
                </a:lnTo>
                <a:cubicBezTo>
                  <a:pt x="182658" y="100592"/>
                  <a:pt x="180233" y="85437"/>
                  <a:pt x="175468" y="70944"/>
                </a:cubicBezTo>
                <a:cubicBezTo>
                  <a:pt x="185795" y="66461"/>
                  <a:pt x="195532" y="60732"/>
                  <a:pt x="204469" y="53889"/>
                </a:cubicBezTo>
                <a:close/>
                <a:moveTo>
                  <a:pt x="199000" y="46692"/>
                </a:moveTo>
                <a:cubicBezTo>
                  <a:pt x="190681" y="52932"/>
                  <a:pt x="181679" y="58199"/>
                  <a:pt x="172158" y="62380"/>
                </a:cubicBezTo>
                <a:cubicBezTo>
                  <a:pt x="163969" y="42475"/>
                  <a:pt x="151347" y="24701"/>
                  <a:pt x="135242" y="10424"/>
                </a:cubicBezTo>
                <a:cubicBezTo>
                  <a:pt x="160133" y="14648"/>
                  <a:pt x="182722" y="27543"/>
                  <a:pt x="199000" y="46836"/>
                </a:cubicBezTo>
                <a:close/>
                <a:moveTo>
                  <a:pt x="121713" y="10711"/>
                </a:moveTo>
                <a:cubicBezTo>
                  <a:pt x="140344" y="24931"/>
                  <a:pt x="154851" y="43857"/>
                  <a:pt x="163739" y="65546"/>
                </a:cubicBezTo>
                <a:cubicBezTo>
                  <a:pt x="150239" y="70368"/>
                  <a:pt x="136048" y="72966"/>
                  <a:pt x="121713" y="73246"/>
                </a:cubicBezTo>
                <a:close/>
                <a:moveTo>
                  <a:pt x="121713" y="82674"/>
                </a:moveTo>
                <a:cubicBezTo>
                  <a:pt x="137113" y="82386"/>
                  <a:pt x="152354" y="79565"/>
                  <a:pt x="166833" y="74326"/>
                </a:cubicBezTo>
                <a:cubicBezTo>
                  <a:pt x="171280" y="87747"/>
                  <a:pt x="173562" y="101787"/>
                  <a:pt x="173597" y="115920"/>
                </a:cubicBezTo>
                <a:lnTo>
                  <a:pt x="121713" y="115920"/>
                </a:lnTo>
                <a:close/>
                <a:moveTo>
                  <a:pt x="121713" y="124987"/>
                </a:moveTo>
                <a:lnTo>
                  <a:pt x="173310" y="124987"/>
                </a:lnTo>
                <a:cubicBezTo>
                  <a:pt x="172533" y="138818"/>
                  <a:pt x="169589" y="152441"/>
                  <a:pt x="164602" y="165358"/>
                </a:cubicBezTo>
                <a:cubicBezTo>
                  <a:pt x="150656" y="160774"/>
                  <a:pt x="136098" y="158349"/>
                  <a:pt x="121425" y="158162"/>
                </a:cubicBezTo>
                <a:close/>
                <a:moveTo>
                  <a:pt x="121713" y="166941"/>
                </a:moveTo>
                <a:cubicBezTo>
                  <a:pt x="135098" y="167179"/>
                  <a:pt x="148367" y="169431"/>
                  <a:pt x="161076" y="173634"/>
                </a:cubicBezTo>
                <a:cubicBezTo>
                  <a:pt x="151973" y="192704"/>
                  <a:pt x="138487" y="209356"/>
                  <a:pt x="121713" y="222208"/>
                </a:cubicBezTo>
                <a:close/>
                <a:moveTo>
                  <a:pt x="112646" y="9848"/>
                </a:moveTo>
                <a:lnTo>
                  <a:pt x="112646" y="73319"/>
                </a:lnTo>
                <a:cubicBezTo>
                  <a:pt x="98015" y="72635"/>
                  <a:pt x="83601" y="69548"/>
                  <a:pt x="69972" y="64179"/>
                </a:cubicBezTo>
                <a:cubicBezTo>
                  <a:pt x="79169" y="42634"/>
                  <a:pt x="93892" y="23888"/>
                  <a:pt x="112646" y="9848"/>
                </a:cubicBezTo>
                <a:close/>
                <a:moveTo>
                  <a:pt x="97534" y="10639"/>
                </a:moveTo>
                <a:cubicBezTo>
                  <a:pt x="82040" y="24463"/>
                  <a:pt x="69756" y="41504"/>
                  <a:pt x="61553" y="60581"/>
                </a:cubicBezTo>
                <a:cubicBezTo>
                  <a:pt x="52672" y="56350"/>
                  <a:pt x="44296" y="51133"/>
                  <a:pt x="36581" y="45037"/>
                </a:cubicBezTo>
                <a:cubicBezTo>
                  <a:pt x="52478" y="27190"/>
                  <a:pt x="73879" y="15158"/>
                  <a:pt x="97390" y="10855"/>
                </a:cubicBezTo>
                <a:close/>
                <a:moveTo>
                  <a:pt x="30969" y="52018"/>
                </a:moveTo>
                <a:cubicBezTo>
                  <a:pt x="39460" y="58696"/>
                  <a:pt x="48685" y="64395"/>
                  <a:pt x="58458" y="69001"/>
                </a:cubicBezTo>
                <a:cubicBezTo>
                  <a:pt x="53205" y="84034"/>
                  <a:pt x="50499" y="99851"/>
                  <a:pt x="50470" y="115776"/>
                </a:cubicBezTo>
                <a:lnTo>
                  <a:pt x="9524" y="115776"/>
                </a:lnTo>
                <a:cubicBezTo>
                  <a:pt x="9625" y="92856"/>
                  <a:pt x="17087" y="70577"/>
                  <a:pt x="30825" y="52234"/>
                </a:cubicBezTo>
                <a:close/>
                <a:moveTo>
                  <a:pt x="9740" y="124987"/>
                </a:moveTo>
                <a:lnTo>
                  <a:pt x="50614" y="124987"/>
                </a:lnTo>
                <a:cubicBezTo>
                  <a:pt x="51471" y="140466"/>
                  <a:pt x="54824" y="155701"/>
                  <a:pt x="60545" y="170108"/>
                </a:cubicBezTo>
                <a:cubicBezTo>
                  <a:pt x="51247" y="174202"/>
                  <a:pt x="42439" y="179319"/>
                  <a:pt x="34279" y="185364"/>
                </a:cubicBezTo>
                <a:cubicBezTo>
                  <a:pt x="19987" y="168301"/>
                  <a:pt x="11402" y="147180"/>
                  <a:pt x="9740" y="124987"/>
                </a:cubicBezTo>
                <a:close/>
              </a:path>
            </a:pathLst>
          </a:custGeom>
          <a:solidFill>
            <a:schemeClr val="bg1"/>
          </a:solidFill>
          <a:ln w="718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0CA4BDE3-735B-4B52-B22C-1A19628CB04A}"/>
              </a:ext>
            </a:extLst>
          </p:cNvPr>
          <p:cNvGrpSpPr/>
          <p:nvPr/>
        </p:nvGrpSpPr>
        <p:grpSpPr>
          <a:xfrm>
            <a:off x="10456689" y="3088924"/>
            <a:ext cx="185306" cy="185345"/>
            <a:chOff x="8308694" y="3331491"/>
            <a:chExt cx="185306" cy="185345"/>
          </a:xfrm>
          <a:solidFill>
            <a:schemeClr val="bg1"/>
          </a:solidFill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E0C629DC-C7E4-4385-A5D0-67E0842E3383}"/>
                </a:ext>
              </a:extLst>
            </p:cNvPr>
            <p:cNvSpPr/>
            <p:nvPr/>
          </p:nvSpPr>
          <p:spPr>
            <a:xfrm>
              <a:off x="8446798" y="3472096"/>
              <a:ext cx="47202" cy="44740"/>
            </a:xfrm>
            <a:custGeom>
              <a:avLst/>
              <a:gdLst>
                <a:gd name="connsiteX0" fmla="*/ 47112 w 47202"/>
                <a:gd name="connsiteY0" fmla="*/ 15110 h 44740"/>
                <a:gd name="connsiteX1" fmla="*/ 44305 w 47202"/>
                <a:gd name="connsiteY1" fmla="*/ 11368 h 44740"/>
                <a:gd name="connsiteX2" fmla="*/ 4366 w 47202"/>
                <a:gd name="connsiteY2" fmla="*/ -2 h 44740"/>
                <a:gd name="connsiteX3" fmla="*/ 2927 w 47202"/>
                <a:gd name="connsiteY3" fmla="*/ -2 h 44740"/>
                <a:gd name="connsiteX4" fmla="*/ 264 w 47202"/>
                <a:gd name="connsiteY4" fmla="*/ 1869 h 44740"/>
                <a:gd name="connsiteX5" fmla="*/ 264 w 47202"/>
                <a:gd name="connsiteY5" fmla="*/ 4891 h 44740"/>
                <a:gd name="connsiteX6" fmla="*/ 18039 w 47202"/>
                <a:gd name="connsiteY6" fmla="*/ 42455 h 44740"/>
                <a:gd name="connsiteX7" fmla="*/ 22429 w 47202"/>
                <a:gd name="connsiteY7" fmla="*/ 44542 h 44740"/>
                <a:gd name="connsiteX8" fmla="*/ 24947 w 47202"/>
                <a:gd name="connsiteY8" fmla="*/ 41808 h 44740"/>
                <a:gd name="connsiteX9" fmla="*/ 26675 w 47202"/>
                <a:gd name="connsiteY9" fmla="*/ 32093 h 44740"/>
                <a:gd name="connsiteX10" fmla="*/ 35310 w 47202"/>
                <a:gd name="connsiteY10" fmla="*/ 39289 h 44740"/>
                <a:gd name="connsiteX11" fmla="*/ 41499 w 47202"/>
                <a:gd name="connsiteY11" fmla="*/ 40728 h 44740"/>
                <a:gd name="connsiteX12" fmla="*/ 44953 w 47202"/>
                <a:gd name="connsiteY12" fmla="*/ 38498 h 44740"/>
                <a:gd name="connsiteX13" fmla="*/ 44162 w 47202"/>
                <a:gd name="connsiteY13" fmla="*/ 28854 h 44740"/>
                <a:gd name="connsiteX14" fmla="*/ 35454 w 47202"/>
                <a:gd name="connsiteY14" fmla="*/ 21658 h 44740"/>
                <a:gd name="connsiteX15" fmla="*/ 44665 w 47202"/>
                <a:gd name="connsiteY15" fmla="*/ 18420 h 44740"/>
                <a:gd name="connsiteX16" fmla="*/ 47112 w 47202"/>
                <a:gd name="connsiteY16" fmla="*/ 15110 h 44740"/>
                <a:gd name="connsiteX17" fmla="*/ 28114 w 47202"/>
                <a:gd name="connsiteY17" fmla="*/ 20219 h 44740"/>
                <a:gd name="connsiteX18" fmla="*/ 41787 w 47202"/>
                <a:gd name="connsiteY18" fmla="*/ 31733 h 44740"/>
                <a:gd name="connsiteX19" fmla="*/ 41787 w 47202"/>
                <a:gd name="connsiteY19" fmla="*/ 36195 h 44740"/>
                <a:gd name="connsiteX20" fmla="*/ 40203 w 47202"/>
                <a:gd name="connsiteY20" fmla="*/ 37202 h 44740"/>
                <a:gd name="connsiteX21" fmla="*/ 37325 w 47202"/>
                <a:gd name="connsiteY21" fmla="*/ 36555 h 44740"/>
                <a:gd name="connsiteX22" fmla="*/ 24156 w 47202"/>
                <a:gd name="connsiteY22" fmla="*/ 24969 h 44740"/>
                <a:gd name="connsiteX23" fmla="*/ 21349 w 47202"/>
                <a:gd name="connsiteY23" fmla="*/ 40584 h 44740"/>
                <a:gd name="connsiteX24" fmla="*/ 3719 w 47202"/>
                <a:gd name="connsiteY24" fmla="*/ 3380 h 44740"/>
                <a:gd name="connsiteX25" fmla="*/ 43082 w 47202"/>
                <a:gd name="connsiteY25" fmla="*/ 14894 h 4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202" h="44740">
                  <a:moveTo>
                    <a:pt x="47112" y="15110"/>
                  </a:moveTo>
                  <a:cubicBezTo>
                    <a:pt x="47090" y="13383"/>
                    <a:pt x="45953" y="11872"/>
                    <a:pt x="44305" y="11368"/>
                  </a:cubicBezTo>
                  <a:lnTo>
                    <a:pt x="4366" y="-2"/>
                  </a:lnTo>
                  <a:cubicBezTo>
                    <a:pt x="3892" y="-110"/>
                    <a:pt x="3402" y="-110"/>
                    <a:pt x="2927" y="-2"/>
                  </a:cubicBezTo>
                  <a:cubicBezTo>
                    <a:pt x="1776" y="127"/>
                    <a:pt x="775" y="833"/>
                    <a:pt x="264" y="1869"/>
                  </a:cubicBezTo>
                  <a:cubicBezTo>
                    <a:pt x="-203" y="2826"/>
                    <a:pt x="-203" y="3934"/>
                    <a:pt x="264" y="4891"/>
                  </a:cubicBezTo>
                  <a:lnTo>
                    <a:pt x="18039" y="42455"/>
                  </a:lnTo>
                  <a:cubicBezTo>
                    <a:pt x="18809" y="44110"/>
                    <a:pt x="20651" y="44988"/>
                    <a:pt x="22429" y="44542"/>
                  </a:cubicBezTo>
                  <a:cubicBezTo>
                    <a:pt x="23746" y="44233"/>
                    <a:pt x="24746" y="43146"/>
                    <a:pt x="24947" y="41808"/>
                  </a:cubicBezTo>
                  <a:lnTo>
                    <a:pt x="26675" y="32093"/>
                  </a:lnTo>
                  <a:lnTo>
                    <a:pt x="35310" y="39289"/>
                  </a:lnTo>
                  <a:cubicBezTo>
                    <a:pt x="37037" y="40699"/>
                    <a:pt x="39326" y="41232"/>
                    <a:pt x="41499" y="40728"/>
                  </a:cubicBezTo>
                  <a:cubicBezTo>
                    <a:pt x="42859" y="40369"/>
                    <a:pt x="44068" y="39591"/>
                    <a:pt x="44953" y="38498"/>
                  </a:cubicBezTo>
                  <a:cubicBezTo>
                    <a:pt x="47213" y="35561"/>
                    <a:pt x="46867" y="31388"/>
                    <a:pt x="44162" y="28854"/>
                  </a:cubicBezTo>
                  <a:lnTo>
                    <a:pt x="35454" y="21658"/>
                  </a:lnTo>
                  <a:lnTo>
                    <a:pt x="44665" y="18420"/>
                  </a:lnTo>
                  <a:cubicBezTo>
                    <a:pt x="46169" y="18046"/>
                    <a:pt x="47191" y="16657"/>
                    <a:pt x="47112" y="15110"/>
                  </a:cubicBezTo>
                  <a:close/>
                  <a:moveTo>
                    <a:pt x="28114" y="20219"/>
                  </a:moveTo>
                  <a:lnTo>
                    <a:pt x="41787" y="31733"/>
                  </a:lnTo>
                  <a:cubicBezTo>
                    <a:pt x="43010" y="32971"/>
                    <a:pt x="43010" y="34957"/>
                    <a:pt x="41787" y="36195"/>
                  </a:cubicBezTo>
                  <a:cubicBezTo>
                    <a:pt x="41384" y="36699"/>
                    <a:pt x="40830" y="37051"/>
                    <a:pt x="40203" y="37202"/>
                  </a:cubicBezTo>
                  <a:cubicBezTo>
                    <a:pt x="39196" y="37461"/>
                    <a:pt x="38124" y="37224"/>
                    <a:pt x="37325" y="36555"/>
                  </a:cubicBezTo>
                  <a:lnTo>
                    <a:pt x="24156" y="24969"/>
                  </a:lnTo>
                  <a:lnTo>
                    <a:pt x="21349" y="40584"/>
                  </a:lnTo>
                  <a:lnTo>
                    <a:pt x="3719" y="3380"/>
                  </a:lnTo>
                  <a:lnTo>
                    <a:pt x="43082" y="14894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7605B6A5-ED25-4A50-ACDA-069A52A97EBA}"/>
                </a:ext>
              </a:extLst>
            </p:cNvPr>
            <p:cNvSpPr/>
            <p:nvPr/>
          </p:nvSpPr>
          <p:spPr>
            <a:xfrm>
              <a:off x="8308694" y="3331491"/>
              <a:ext cx="130764" cy="183503"/>
            </a:xfrm>
            <a:custGeom>
              <a:avLst/>
              <a:gdLst>
                <a:gd name="connsiteX0" fmla="*/ -86 w 130764"/>
                <a:gd name="connsiteY0" fmla="*/ 112034 h 183503"/>
                <a:gd name="connsiteX1" fmla="*/ 18408 w 130764"/>
                <a:gd name="connsiteY1" fmla="*/ 130529 h 183503"/>
                <a:gd name="connsiteX2" fmla="*/ 28411 w 130764"/>
                <a:gd name="connsiteY2" fmla="*/ 130529 h 183503"/>
                <a:gd name="connsiteX3" fmla="*/ 489 w 130764"/>
                <a:gd name="connsiteY3" fmla="*/ 177880 h 183503"/>
                <a:gd name="connsiteX4" fmla="*/ 489 w 130764"/>
                <a:gd name="connsiteY4" fmla="*/ 181550 h 183503"/>
                <a:gd name="connsiteX5" fmla="*/ 3656 w 130764"/>
                <a:gd name="connsiteY5" fmla="*/ 183421 h 183503"/>
                <a:gd name="connsiteX6" fmla="*/ 126927 w 130764"/>
                <a:gd name="connsiteY6" fmla="*/ 183421 h 183503"/>
                <a:gd name="connsiteX7" fmla="*/ 130165 w 130764"/>
                <a:gd name="connsiteY7" fmla="*/ 181550 h 183503"/>
                <a:gd name="connsiteX8" fmla="*/ 130165 w 130764"/>
                <a:gd name="connsiteY8" fmla="*/ 177880 h 183503"/>
                <a:gd name="connsiteX9" fmla="*/ 102028 w 130764"/>
                <a:gd name="connsiteY9" fmla="*/ 130529 h 183503"/>
                <a:gd name="connsiteX10" fmla="*/ 112103 w 130764"/>
                <a:gd name="connsiteY10" fmla="*/ 130529 h 183503"/>
                <a:gd name="connsiteX11" fmla="*/ 130597 w 130764"/>
                <a:gd name="connsiteY11" fmla="*/ 112034 h 183503"/>
                <a:gd name="connsiteX12" fmla="*/ 130597 w 130764"/>
                <a:gd name="connsiteY12" fmla="*/ 18483 h 183503"/>
                <a:gd name="connsiteX13" fmla="*/ 112103 w 130764"/>
                <a:gd name="connsiteY13" fmla="*/ -83 h 183503"/>
                <a:gd name="connsiteX14" fmla="*/ 18552 w 130764"/>
                <a:gd name="connsiteY14" fmla="*/ -83 h 183503"/>
                <a:gd name="connsiteX15" fmla="*/ 58 w 130764"/>
                <a:gd name="connsiteY15" fmla="*/ 18483 h 183503"/>
                <a:gd name="connsiteX16" fmla="*/ 58 w 130764"/>
                <a:gd name="connsiteY16" fmla="*/ 112034 h 183503"/>
                <a:gd name="connsiteX17" fmla="*/ 120450 w 130764"/>
                <a:gd name="connsiteY17" fmla="*/ 176009 h 183503"/>
                <a:gd name="connsiteX18" fmla="*/ 10204 w 130764"/>
                <a:gd name="connsiteY18" fmla="*/ 176009 h 183503"/>
                <a:gd name="connsiteX19" fmla="*/ 65328 w 130764"/>
                <a:gd name="connsiteY19" fmla="*/ 82458 h 183503"/>
                <a:gd name="connsiteX20" fmla="*/ 7254 w 130764"/>
                <a:gd name="connsiteY20" fmla="*/ 18196 h 183503"/>
                <a:gd name="connsiteX21" fmla="*/ 18408 w 130764"/>
                <a:gd name="connsiteY21" fmla="*/ 7041 h 183503"/>
                <a:gd name="connsiteX22" fmla="*/ 111959 w 130764"/>
                <a:gd name="connsiteY22" fmla="*/ 7041 h 183503"/>
                <a:gd name="connsiteX23" fmla="*/ 123041 w 130764"/>
                <a:gd name="connsiteY23" fmla="*/ 18196 h 183503"/>
                <a:gd name="connsiteX24" fmla="*/ 123041 w 130764"/>
                <a:gd name="connsiteY24" fmla="*/ 111747 h 183503"/>
                <a:gd name="connsiteX25" fmla="*/ 111959 w 130764"/>
                <a:gd name="connsiteY25" fmla="*/ 122829 h 183503"/>
                <a:gd name="connsiteX26" fmla="*/ 97566 w 130764"/>
                <a:gd name="connsiteY26" fmla="*/ 122829 h 183503"/>
                <a:gd name="connsiteX27" fmla="*/ 68278 w 130764"/>
                <a:gd name="connsiteY27" fmla="*/ 73174 h 183503"/>
                <a:gd name="connsiteX28" fmla="*/ 65111 w 130764"/>
                <a:gd name="connsiteY28" fmla="*/ 71304 h 183503"/>
                <a:gd name="connsiteX29" fmla="*/ 61873 w 130764"/>
                <a:gd name="connsiteY29" fmla="*/ 73174 h 183503"/>
                <a:gd name="connsiteX30" fmla="*/ 32584 w 130764"/>
                <a:gd name="connsiteY30" fmla="*/ 122829 h 183503"/>
                <a:gd name="connsiteX31" fmla="*/ 18192 w 130764"/>
                <a:gd name="connsiteY31" fmla="*/ 122829 h 183503"/>
                <a:gd name="connsiteX32" fmla="*/ 7038 w 130764"/>
                <a:gd name="connsiteY32" fmla="*/ 111747 h 18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0764" h="183503">
                  <a:moveTo>
                    <a:pt x="-86" y="112034"/>
                  </a:moveTo>
                  <a:cubicBezTo>
                    <a:pt x="-50" y="122231"/>
                    <a:pt x="8211" y="130493"/>
                    <a:pt x="18408" y="130529"/>
                  </a:cubicBezTo>
                  <a:lnTo>
                    <a:pt x="28411" y="130529"/>
                  </a:lnTo>
                  <a:lnTo>
                    <a:pt x="489" y="177880"/>
                  </a:lnTo>
                  <a:cubicBezTo>
                    <a:pt x="-151" y="179017"/>
                    <a:pt x="-151" y="180413"/>
                    <a:pt x="489" y="181550"/>
                  </a:cubicBezTo>
                  <a:cubicBezTo>
                    <a:pt x="1137" y="182694"/>
                    <a:pt x="2339" y="183407"/>
                    <a:pt x="3656" y="183421"/>
                  </a:cubicBezTo>
                  <a:lnTo>
                    <a:pt x="126927" y="183421"/>
                  </a:lnTo>
                  <a:cubicBezTo>
                    <a:pt x="128265" y="183435"/>
                    <a:pt x="129510" y="182716"/>
                    <a:pt x="130165" y="181550"/>
                  </a:cubicBezTo>
                  <a:cubicBezTo>
                    <a:pt x="130849" y="180420"/>
                    <a:pt x="130849" y="179010"/>
                    <a:pt x="130165" y="177880"/>
                  </a:cubicBezTo>
                  <a:lnTo>
                    <a:pt x="102028" y="130529"/>
                  </a:lnTo>
                  <a:lnTo>
                    <a:pt x="112103" y="130529"/>
                  </a:lnTo>
                  <a:cubicBezTo>
                    <a:pt x="122300" y="130493"/>
                    <a:pt x="130561" y="122231"/>
                    <a:pt x="130597" y="112034"/>
                  </a:cubicBezTo>
                  <a:lnTo>
                    <a:pt x="130597" y="18483"/>
                  </a:lnTo>
                  <a:cubicBezTo>
                    <a:pt x="130597" y="8257"/>
                    <a:pt x="122329" y="-40"/>
                    <a:pt x="112103" y="-83"/>
                  </a:cubicBezTo>
                  <a:lnTo>
                    <a:pt x="18552" y="-83"/>
                  </a:lnTo>
                  <a:cubicBezTo>
                    <a:pt x="8326" y="-47"/>
                    <a:pt x="58" y="8257"/>
                    <a:pt x="58" y="18483"/>
                  </a:cubicBezTo>
                  <a:lnTo>
                    <a:pt x="58" y="112034"/>
                  </a:lnTo>
                  <a:close/>
                  <a:moveTo>
                    <a:pt x="120450" y="176009"/>
                  </a:moveTo>
                  <a:lnTo>
                    <a:pt x="10204" y="176009"/>
                  </a:lnTo>
                  <a:lnTo>
                    <a:pt x="65328" y="82458"/>
                  </a:lnTo>
                  <a:close/>
                  <a:moveTo>
                    <a:pt x="7254" y="18196"/>
                  </a:moveTo>
                  <a:cubicBezTo>
                    <a:pt x="7290" y="12050"/>
                    <a:pt x="12262" y="7077"/>
                    <a:pt x="18408" y="7041"/>
                  </a:cubicBezTo>
                  <a:lnTo>
                    <a:pt x="111959" y="7041"/>
                  </a:lnTo>
                  <a:cubicBezTo>
                    <a:pt x="118090" y="7077"/>
                    <a:pt x="123041" y="12065"/>
                    <a:pt x="123041" y="18196"/>
                  </a:cubicBezTo>
                  <a:lnTo>
                    <a:pt x="123041" y="111747"/>
                  </a:lnTo>
                  <a:cubicBezTo>
                    <a:pt x="123041" y="117870"/>
                    <a:pt x="118083" y="122829"/>
                    <a:pt x="111959" y="122829"/>
                  </a:cubicBezTo>
                  <a:lnTo>
                    <a:pt x="97566" y="122829"/>
                  </a:lnTo>
                  <a:lnTo>
                    <a:pt x="68278" y="73174"/>
                  </a:lnTo>
                  <a:cubicBezTo>
                    <a:pt x="67630" y="72030"/>
                    <a:pt x="66428" y="71318"/>
                    <a:pt x="65111" y="71304"/>
                  </a:cubicBezTo>
                  <a:cubicBezTo>
                    <a:pt x="63780" y="71332"/>
                    <a:pt x="62564" y="72038"/>
                    <a:pt x="61873" y="73174"/>
                  </a:cubicBezTo>
                  <a:lnTo>
                    <a:pt x="32584" y="122829"/>
                  </a:lnTo>
                  <a:lnTo>
                    <a:pt x="18192" y="122829"/>
                  </a:lnTo>
                  <a:cubicBezTo>
                    <a:pt x="12061" y="122829"/>
                    <a:pt x="7074" y="117878"/>
                    <a:pt x="7038" y="111747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04" name="圆角矩形 138">
            <a:extLst>
              <a:ext uri="{FF2B5EF4-FFF2-40B4-BE49-F238E27FC236}">
                <a16:creationId xmlns:a16="http://schemas.microsoft.com/office/drawing/2014/main" id="{F2D600ED-0D8A-4590-A138-5182A4111135}"/>
              </a:ext>
            </a:extLst>
          </p:cNvPr>
          <p:cNvSpPr/>
          <p:nvPr/>
        </p:nvSpPr>
        <p:spPr>
          <a:xfrm>
            <a:off x="566031" y="2592157"/>
            <a:ext cx="1699722" cy="520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rgbClr val="3197FC">
                  <a:alpha val="0"/>
                </a:srgbClr>
              </a:gs>
              <a:gs pos="30000">
                <a:srgbClr val="56A9FD">
                  <a:alpha val="32000"/>
                </a:srgb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5C0C8821-26DA-4559-9BE6-FB551D465B7F}"/>
              </a:ext>
            </a:extLst>
          </p:cNvPr>
          <p:cNvSpPr txBox="1"/>
          <p:nvPr/>
        </p:nvSpPr>
        <p:spPr>
          <a:xfrm>
            <a:off x="1052142" y="2647877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信息</a:t>
            </a:r>
          </a:p>
        </p:txBody>
      </p:sp>
      <p:sp>
        <p:nvSpPr>
          <p:cNvPr id="107" name="圆角矩形 138">
            <a:extLst>
              <a:ext uri="{FF2B5EF4-FFF2-40B4-BE49-F238E27FC236}">
                <a16:creationId xmlns:a16="http://schemas.microsoft.com/office/drawing/2014/main" id="{5E868A3E-2D74-4DA9-90E2-71B9DF6B1998}"/>
              </a:ext>
            </a:extLst>
          </p:cNvPr>
          <p:cNvSpPr/>
          <p:nvPr/>
        </p:nvSpPr>
        <p:spPr>
          <a:xfrm>
            <a:off x="4190103" y="1865926"/>
            <a:ext cx="1699722" cy="520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rgbClr val="3197FC">
                  <a:alpha val="0"/>
                </a:srgbClr>
              </a:gs>
              <a:gs pos="30000">
                <a:srgbClr val="56A9FD">
                  <a:alpha val="32000"/>
                </a:srgb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291A82D3-8977-46C6-B4E3-CD330CCB9BAE}"/>
              </a:ext>
            </a:extLst>
          </p:cNvPr>
          <p:cNvSpPr txBox="1"/>
          <p:nvPr/>
        </p:nvSpPr>
        <p:spPr>
          <a:xfrm>
            <a:off x="4680892" y="1921646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决策</a:t>
            </a:r>
          </a:p>
        </p:txBody>
      </p:sp>
      <p:sp>
        <p:nvSpPr>
          <p:cNvPr id="110" name="圆角矩形 138">
            <a:extLst>
              <a:ext uri="{FF2B5EF4-FFF2-40B4-BE49-F238E27FC236}">
                <a16:creationId xmlns:a16="http://schemas.microsoft.com/office/drawing/2014/main" id="{0744154E-6263-49FF-81A7-A713A6A777AB}"/>
              </a:ext>
            </a:extLst>
          </p:cNvPr>
          <p:cNvSpPr/>
          <p:nvPr/>
        </p:nvSpPr>
        <p:spPr>
          <a:xfrm>
            <a:off x="7803266" y="1405234"/>
            <a:ext cx="1699722" cy="520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rgbClr val="3197FC">
                  <a:alpha val="0"/>
                </a:srgbClr>
              </a:gs>
              <a:gs pos="30000">
                <a:srgbClr val="56A9FD">
                  <a:alpha val="32000"/>
                </a:srgb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E510E073-2BD7-4087-B33A-051945D2933A}"/>
              </a:ext>
            </a:extLst>
          </p:cNvPr>
          <p:cNvSpPr txBox="1"/>
          <p:nvPr/>
        </p:nvSpPr>
        <p:spPr>
          <a:xfrm>
            <a:off x="8294056" y="1460954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控制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129215DB-EB93-4980-87FE-CAF92F60BFE5}"/>
              </a:ext>
            </a:extLst>
          </p:cNvPr>
          <p:cNvSpPr txBox="1"/>
          <p:nvPr/>
        </p:nvSpPr>
        <p:spPr>
          <a:xfrm>
            <a:off x="2309571" y="5884154"/>
            <a:ext cx="18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在这里输入正文</a:t>
            </a:r>
          </a:p>
        </p:txBody>
      </p:sp>
      <p:sp>
        <p:nvSpPr>
          <p:cNvPr id="113" name="圆角矩形 138">
            <a:extLst>
              <a:ext uri="{FF2B5EF4-FFF2-40B4-BE49-F238E27FC236}">
                <a16:creationId xmlns:a16="http://schemas.microsoft.com/office/drawing/2014/main" id="{DDC35DF0-93A6-44C0-837F-204F2604B7D8}"/>
              </a:ext>
            </a:extLst>
          </p:cNvPr>
          <p:cNvSpPr/>
          <p:nvPr/>
        </p:nvSpPr>
        <p:spPr>
          <a:xfrm>
            <a:off x="2393780" y="5273907"/>
            <a:ext cx="1699722" cy="520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0057155D-186C-49C7-9323-2181374D7409}"/>
              </a:ext>
            </a:extLst>
          </p:cNvPr>
          <p:cNvSpPr txBox="1"/>
          <p:nvPr/>
        </p:nvSpPr>
        <p:spPr>
          <a:xfrm>
            <a:off x="2874982" y="5329627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计划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0B6B1926-B6B0-4866-B449-180D200B55D3}"/>
              </a:ext>
            </a:extLst>
          </p:cNvPr>
          <p:cNvSpPr txBox="1"/>
          <p:nvPr/>
        </p:nvSpPr>
        <p:spPr>
          <a:xfrm>
            <a:off x="5945714" y="4647079"/>
            <a:ext cx="18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在这里输入正文</a:t>
            </a:r>
          </a:p>
        </p:txBody>
      </p:sp>
      <p:sp>
        <p:nvSpPr>
          <p:cNvPr id="116" name="圆角矩形 138">
            <a:extLst>
              <a:ext uri="{FF2B5EF4-FFF2-40B4-BE49-F238E27FC236}">
                <a16:creationId xmlns:a16="http://schemas.microsoft.com/office/drawing/2014/main" id="{4BD7DF63-EE29-448A-8C74-5A29E1F0E90E}"/>
              </a:ext>
            </a:extLst>
          </p:cNvPr>
          <p:cNvSpPr/>
          <p:nvPr/>
        </p:nvSpPr>
        <p:spPr>
          <a:xfrm>
            <a:off x="6029923" y="4036832"/>
            <a:ext cx="1699722" cy="520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B91CD957-781A-4D98-8A4D-62F2B9F034B7}"/>
              </a:ext>
            </a:extLst>
          </p:cNvPr>
          <p:cNvSpPr txBox="1"/>
          <p:nvPr/>
        </p:nvSpPr>
        <p:spPr>
          <a:xfrm>
            <a:off x="6520712" y="4092552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实施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C16D083A-2044-40E0-90D5-11CDC4B8B721}"/>
              </a:ext>
            </a:extLst>
          </p:cNvPr>
          <p:cNvSpPr txBox="1"/>
          <p:nvPr/>
        </p:nvSpPr>
        <p:spPr>
          <a:xfrm>
            <a:off x="9605747" y="4647079"/>
            <a:ext cx="18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在这里输入正文</a:t>
            </a:r>
          </a:p>
        </p:txBody>
      </p:sp>
      <p:sp>
        <p:nvSpPr>
          <p:cNvPr id="119" name="圆角矩形 138">
            <a:extLst>
              <a:ext uri="{FF2B5EF4-FFF2-40B4-BE49-F238E27FC236}">
                <a16:creationId xmlns:a16="http://schemas.microsoft.com/office/drawing/2014/main" id="{BA15C241-C421-4D15-B199-087EC4B197EE}"/>
              </a:ext>
            </a:extLst>
          </p:cNvPr>
          <p:cNvSpPr/>
          <p:nvPr/>
        </p:nvSpPr>
        <p:spPr>
          <a:xfrm>
            <a:off x="9689956" y="4036832"/>
            <a:ext cx="1699722" cy="520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ACD7D014-10E0-4C7E-8A1C-8F996C3F198F}"/>
              </a:ext>
            </a:extLst>
          </p:cNvPr>
          <p:cNvSpPr txBox="1"/>
          <p:nvPr/>
        </p:nvSpPr>
        <p:spPr>
          <a:xfrm>
            <a:off x="10180745" y="4092552"/>
            <a:ext cx="718145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评价</a:t>
            </a:r>
          </a:p>
        </p:txBody>
      </p:sp>
    </p:spTree>
    <p:extLst>
      <p:ext uri="{BB962C8B-B14F-4D97-AF65-F5344CB8AC3E}">
        <p14:creationId xmlns:p14="http://schemas.microsoft.com/office/powerpoint/2010/main" val="337923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剪去对角 63">
            <a:extLst>
              <a:ext uri="{FF2B5EF4-FFF2-40B4-BE49-F238E27FC236}">
                <a16:creationId xmlns:a16="http://schemas.microsoft.com/office/drawing/2014/main" id="{9657C82D-F588-427D-AE12-34571955875B}"/>
              </a:ext>
            </a:extLst>
          </p:cNvPr>
          <p:cNvSpPr/>
          <p:nvPr/>
        </p:nvSpPr>
        <p:spPr>
          <a:xfrm flipH="1">
            <a:off x="6461759" y="4176431"/>
            <a:ext cx="5214303" cy="2123373"/>
          </a:xfrm>
          <a:prstGeom prst="snip2DiagRect">
            <a:avLst/>
          </a:prstGeom>
          <a:gradFill flip="none" rotWithShape="1">
            <a:gsLst>
              <a:gs pos="36000">
                <a:schemeClr val="accent2">
                  <a:alpha val="0"/>
                </a:schemeClr>
              </a:gs>
              <a:gs pos="0">
                <a:schemeClr val="accent2">
                  <a:lumMod val="60000"/>
                  <a:lumOff val="40000"/>
                  <a:alpha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81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: 剪去对角 60">
            <a:extLst>
              <a:ext uri="{FF2B5EF4-FFF2-40B4-BE49-F238E27FC236}">
                <a16:creationId xmlns:a16="http://schemas.microsoft.com/office/drawing/2014/main" id="{4EBC6FCA-B04C-4D0A-9E95-0BEF32BF1E7B}"/>
              </a:ext>
            </a:extLst>
          </p:cNvPr>
          <p:cNvSpPr/>
          <p:nvPr/>
        </p:nvSpPr>
        <p:spPr>
          <a:xfrm flipH="1">
            <a:off x="6461759" y="1770927"/>
            <a:ext cx="5214303" cy="2123373"/>
          </a:xfrm>
          <a:prstGeom prst="snip2DiagRect">
            <a:avLst/>
          </a:prstGeom>
          <a:gradFill flip="none" rotWithShape="1">
            <a:gsLst>
              <a:gs pos="36000">
                <a:srgbClr val="2590FC">
                  <a:alpha val="0"/>
                </a:srgb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  <a:gs pos="100000">
                <a:schemeClr val="accent1">
                  <a:alpha val="11000"/>
                </a:schemeClr>
              </a:gs>
            </a:gsLst>
            <a:lin ang="81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751DE04-A032-4F6D-A666-FB27619A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3.3 </a:t>
            </a:r>
            <a:r>
              <a:rPr lang="zh-CN" altLang="en-US" dirty="0"/>
              <a:t>数据展示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B0438CB-4BA3-43FE-8DFB-1B021FA03FFD}"/>
              </a:ext>
            </a:extLst>
          </p:cNvPr>
          <p:cNvGrpSpPr/>
          <p:nvPr/>
        </p:nvGrpSpPr>
        <p:grpSpPr>
          <a:xfrm>
            <a:off x="6416701" y="1923566"/>
            <a:ext cx="2048918" cy="1702632"/>
            <a:chOff x="1074890" y="2908830"/>
            <a:chExt cx="2669171" cy="2218057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DB4365F-7418-4DAF-91E4-419D445BFC59}"/>
                </a:ext>
              </a:extLst>
            </p:cNvPr>
            <p:cNvGrpSpPr/>
            <p:nvPr/>
          </p:nvGrpSpPr>
          <p:grpSpPr>
            <a:xfrm>
              <a:off x="1074890" y="2908830"/>
              <a:ext cx="2669171" cy="2218057"/>
              <a:chOff x="1200150" y="2838062"/>
              <a:chExt cx="3469368" cy="2883014"/>
            </a:xfrm>
          </p:grpSpPr>
          <p:graphicFrame>
            <p:nvGraphicFramePr>
              <p:cNvPr id="8" name="图表 7">
                <a:extLst>
                  <a:ext uri="{FF2B5EF4-FFF2-40B4-BE49-F238E27FC236}">
                    <a16:creationId xmlns:a16="http://schemas.microsoft.com/office/drawing/2014/main" id="{204A3440-1010-45E0-8BC5-7454943ED6F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41140275"/>
                  </p:ext>
                </p:extLst>
              </p:nvPr>
            </p:nvGraphicFramePr>
            <p:xfrm>
              <a:off x="1200150" y="2838062"/>
              <a:ext cx="3469368" cy="288301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C75C4F69-E564-40FC-A86B-F20FA2216EF8}"/>
                  </a:ext>
                </a:extLst>
              </p:cNvPr>
              <p:cNvSpPr/>
              <p:nvPr/>
            </p:nvSpPr>
            <p:spPr>
              <a:xfrm>
                <a:off x="2241550" y="3586285"/>
                <a:ext cx="1386568" cy="13865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50900" algn="ctr" rotWithShape="0">
                  <a:schemeClr val="accent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550FE42-00D3-4285-9307-CF9F18AD0183}"/>
                </a:ext>
              </a:extLst>
            </p:cNvPr>
            <p:cNvSpPr txBox="1"/>
            <p:nvPr/>
          </p:nvSpPr>
          <p:spPr>
            <a:xfrm>
              <a:off x="1926011" y="3725472"/>
              <a:ext cx="1061259" cy="60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>
                  <a:solidFill>
                    <a:schemeClr val="accent1"/>
                  </a:solidFill>
                </a:rPr>
                <a:t>80%</a:t>
              </a:r>
              <a:endParaRPr lang="zh-CN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E53523D-5D1B-4E0C-A016-38BFC9D519B1}"/>
              </a:ext>
            </a:extLst>
          </p:cNvPr>
          <p:cNvGrpSpPr/>
          <p:nvPr/>
        </p:nvGrpSpPr>
        <p:grpSpPr>
          <a:xfrm>
            <a:off x="6461760" y="4386801"/>
            <a:ext cx="2048918" cy="1702632"/>
            <a:chOff x="1074890" y="2908830"/>
            <a:chExt cx="2669171" cy="2218057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A29A385D-7AFE-43D3-8EA4-2BDD9B321B7E}"/>
                </a:ext>
              </a:extLst>
            </p:cNvPr>
            <p:cNvGrpSpPr/>
            <p:nvPr/>
          </p:nvGrpSpPr>
          <p:grpSpPr>
            <a:xfrm>
              <a:off x="1074890" y="2908830"/>
              <a:ext cx="2669171" cy="2218057"/>
              <a:chOff x="1200150" y="2838062"/>
              <a:chExt cx="3469368" cy="2883014"/>
            </a:xfrm>
          </p:grpSpPr>
          <p:graphicFrame>
            <p:nvGraphicFramePr>
              <p:cNvPr id="34" name="图表 33">
                <a:extLst>
                  <a:ext uri="{FF2B5EF4-FFF2-40B4-BE49-F238E27FC236}">
                    <a16:creationId xmlns:a16="http://schemas.microsoft.com/office/drawing/2014/main" id="{964C8165-61C7-4B54-B26E-CA52081303F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29893139"/>
                  </p:ext>
                </p:extLst>
              </p:nvPr>
            </p:nvGraphicFramePr>
            <p:xfrm>
              <a:off x="1200150" y="2838062"/>
              <a:ext cx="3469368" cy="288301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EA529E98-C195-40B9-9952-D51541AB54E4}"/>
                  </a:ext>
                </a:extLst>
              </p:cNvPr>
              <p:cNvSpPr/>
              <p:nvPr/>
            </p:nvSpPr>
            <p:spPr>
              <a:xfrm>
                <a:off x="2241550" y="3586285"/>
                <a:ext cx="1386568" cy="13865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50900" algn="ctr" rotWithShape="0">
                  <a:schemeClr val="accent2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496C308-5E55-4DD1-BC4E-3C55ED858D37}"/>
                </a:ext>
              </a:extLst>
            </p:cNvPr>
            <p:cNvSpPr txBox="1"/>
            <p:nvPr/>
          </p:nvSpPr>
          <p:spPr>
            <a:xfrm>
              <a:off x="1926011" y="3725472"/>
              <a:ext cx="1061259" cy="60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2"/>
                  </a:solidFill>
                </a:rPr>
                <a:t>64%</a:t>
              </a:r>
              <a:endParaRPr lang="zh-CN" altLang="en-US" sz="2400" b="1" dirty="0">
                <a:solidFill>
                  <a:schemeClr val="accent2"/>
                </a:solidFill>
              </a:endParaRPr>
            </a:p>
          </p:txBody>
        </p:sp>
      </p:grpSp>
      <p:graphicFrame>
        <p:nvGraphicFramePr>
          <p:cNvPr id="44" name="图表 43">
            <a:extLst>
              <a:ext uri="{FF2B5EF4-FFF2-40B4-BE49-F238E27FC236}">
                <a16:creationId xmlns:a16="http://schemas.microsoft.com/office/drawing/2014/main" id="{E70DEE66-BF95-401A-B88F-94EB006D2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819947"/>
              </p:ext>
            </p:extLst>
          </p:nvPr>
        </p:nvGraphicFramePr>
        <p:xfrm>
          <a:off x="399605" y="1742084"/>
          <a:ext cx="5696395" cy="4700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文本框 56">
            <a:extLst>
              <a:ext uri="{FF2B5EF4-FFF2-40B4-BE49-F238E27FC236}">
                <a16:creationId xmlns:a16="http://schemas.microsoft.com/office/drawing/2014/main" id="{49B36257-1E82-4466-A1C5-68DD13E98B18}"/>
              </a:ext>
            </a:extLst>
          </p:cNvPr>
          <p:cNvSpPr txBox="1"/>
          <p:nvPr/>
        </p:nvSpPr>
        <p:spPr>
          <a:xfrm>
            <a:off x="8350397" y="2193166"/>
            <a:ext cx="1795363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数据分析一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4DC4348-525F-4DEC-9568-26FA51B6C5E9}"/>
              </a:ext>
            </a:extLst>
          </p:cNvPr>
          <p:cNvSpPr txBox="1"/>
          <p:nvPr/>
        </p:nvSpPr>
        <p:spPr>
          <a:xfrm>
            <a:off x="8350397" y="2774882"/>
            <a:ext cx="309469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B7E15CC-D41A-431F-AFE9-86E77D7B5113}"/>
              </a:ext>
            </a:extLst>
          </p:cNvPr>
          <p:cNvSpPr txBox="1"/>
          <p:nvPr/>
        </p:nvSpPr>
        <p:spPr>
          <a:xfrm>
            <a:off x="8350397" y="4598670"/>
            <a:ext cx="1795363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/>
              <a:t>数据分析二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C1E529D-EAB1-4B95-9CBA-909A6941E11D}"/>
              </a:ext>
            </a:extLst>
          </p:cNvPr>
          <p:cNvSpPr txBox="1"/>
          <p:nvPr/>
        </p:nvSpPr>
        <p:spPr>
          <a:xfrm>
            <a:off x="8350397" y="5180386"/>
            <a:ext cx="309469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62" name="Freeform 12">
            <a:extLst>
              <a:ext uri="{FF2B5EF4-FFF2-40B4-BE49-F238E27FC236}">
                <a16:creationId xmlns:a16="http://schemas.microsoft.com/office/drawing/2014/main" id="{6F8329F1-37C0-47F7-82CD-18F357FF4FDD}"/>
              </a:ext>
            </a:extLst>
          </p:cNvPr>
          <p:cNvSpPr>
            <a:spLocks/>
          </p:cNvSpPr>
          <p:nvPr/>
        </p:nvSpPr>
        <p:spPr bwMode="auto">
          <a:xfrm>
            <a:off x="6461758" y="3660310"/>
            <a:ext cx="189365" cy="242182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71819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66" name="Freeform 12">
            <a:extLst>
              <a:ext uri="{FF2B5EF4-FFF2-40B4-BE49-F238E27FC236}">
                <a16:creationId xmlns:a16="http://schemas.microsoft.com/office/drawing/2014/main" id="{089E0F4F-C699-4F22-AE4A-3C5531F67941}"/>
              </a:ext>
            </a:extLst>
          </p:cNvPr>
          <p:cNvSpPr>
            <a:spLocks/>
          </p:cNvSpPr>
          <p:nvPr/>
        </p:nvSpPr>
        <p:spPr bwMode="auto">
          <a:xfrm>
            <a:off x="6461758" y="6053297"/>
            <a:ext cx="189365" cy="242182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71819" cap="flat">
            <a:solidFill>
              <a:schemeClr val="accent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</p:spTree>
    <p:extLst>
      <p:ext uri="{BB962C8B-B14F-4D97-AF65-F5344CB8AC3E}">
        <p14:creationId xmlns:p14="http://schemas.microsoft.com/office/powerpoint/2010/main" val="3732097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1DE04-A032-4F6D-A666-FB27619A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3.4 </a:t>
            </a:r>
            <a:r>
              <a:rPr lang="zh-CN" altLang="en-US" dirty="0"/>
              <a:t>数据对比</a:t>
            </a:r>
          </a:p>
        </p:txBody>
      </p:sp>
      <p:graphicFrame>
        <p:nvGraphicFramePr>
          <p:cNvPr id="34" name="图表 33">
            <a:extLst>
              <a:ext uri="{FF2B5EF4-FFF2-40B4-BE49-F238E27FC236}">
                <a16:creationId xmlns:a16="http://schemas.microsoft.com/office/drawing/2014/main" id="{74C3BE1D-EAF3-4886-A178-C702B0A2A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957670"/>
              </p:ext>
            </p:extLst>
          </p:nvPr>
        </p:nvGraphicFramePr>
        <p:xfrm>
          <a:off x="1" y="1828800"/>
          <a:ext cx="7785124" cy="4479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:a16="http://schemas.microsoft.com/office/drawing/2014/main" id="{CBF054E6-8CBA-48A4-B0E5-4BD5D09442B7}"/>
              </a:ext>
            </a:extLst>
          </p:cNvPr>
          <p:cNvSpPr txBox="1"/>
          <p:nvPr/>
        </p:nvSpPr>
        <p:spPr>
          <a:xfrm>
            <a:off x="8272835" y="2057772"/>
            <a:ext cx="141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accent1">
                      <a:alpha val="9000"/>
                    </a:schemeClr>
                  </a:glow>
                  <a:outerShdw blurRad="266700" sx="108000" sy="108000" algn="ctr" rotWithShape="0">
                    <a:schemeClr val="accent1">
                      <a:alpha val="37000"/>
                    </a:schemeClr>
                  </a:outerShdw>
                </a:effectLst>
                <a:uLnTx/>
                <a:uFillTx/>
                <a:latin typeface="+mn-ea"/>
                <a:cs typeface="Aharoni" panose="02010803020104030203" pitchFamily="2" charset="-79"/>
              </a:rPr>
              <a:t>数据分析一</a:t>
            </a:r>
          </a:p>
        </p:txBody>
      </p:sp>
      <p:sp>
        <p:nvSpPr>
          <p:cNvPr id="36" name="PA-文本框 371">
            <a:extLst>
              <a:ext uri="{FF2B5EF4-FFF2-40B4-BE49-F238E27FC236}">
                <a16:creationId xmlns:a16="http://schemas.microsoft.com/office/drawing/2014/main" id="{8641B880-17A7-4C78-8360-EA9BF5EAF41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89501" y="23161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66700" sx="115000" sy="115000" algn="ctr" rotWithShape="0">
                    <a:schemeClr val="accent1">
                      <a:alpha val="37000"/>
                    </a:schemeClr>
                  </a:outerShdw>
                </a:effectLst>
                <a:uLnTx/>
                <a:uFillTx/>
                <a:latin typeface="+mn-ea"/>
                <a:cs typeface="+mn-cs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66700" sx="115000" sy="115000" algn="ctr" rotWithShape="0">
                  <a:schemeClr val="accent1">
                    <a:alpha val="37000"/>
                  </a:scheme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PA-文本框 371">
            <a:extLst>
              <a:ext uri="{FF2B5EF4-FFF2-40B4-BE49-F238E27FC236}">
                <a16:creationId xmlns:a16="http://schemas.microsoft.com/office/drawing/2014/main" id="{4693D538-2D26-4279-9A93-5AA3F5E178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612650" y="2316214"/>
            <a:ext cx="51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66700" sx="115000" sy="115000" algn="ctr" rotWithShape="0">
                    <a:schemeClr val="accent1">
                      <a:alpha val="37000"/>
                    </a:schemeClr>
                  </a:outerShdw>
                </a:effectLst>
                <a:uLnTx/>
                <a:uFillTx/>
                <a:latin typeface="+mn-ea"/>
                <a:cs typeface="+mn-cs"/>
              </a:rPr>
              <a:t>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66700" sx="115000" sy="115000" algn="ctr" rotWithShape="0">
                    <a:schemeClr val="accent1">
                      <a:alpha val="37000"/>
                    </a:schemeClr>
                  </a:outerShdw>
                </a:effectLst>
                <a:uLnTx/>
                <a:uFillTx/>
                <a:latin typeface="+mn-ea"/>
                <a:cs typeface="+mn-cs"/>
              </a:rPr>
              <a:t>%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66700" sx="115000" sy="115000" algn="ctr" rotWithShape="0">
                  <a:schemeClr val="accent1">
                    <a:alpha val="37000"/>
                  </a:scheme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667C19C-B3AD-4DD0-B257-6A14B3329DDA}"/>
              </a:ext>
            </a:extLst>
          </p:cNvPr>
          <p:cNvSpPr/>
          <p:nvPr/>
        </p:nvSpPr>
        <p:spPr>
          <a:xfrm>
            <a:off x="8076183" y="2133901"/>
            <a:ext cx="36000" cy="66078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52400" sx="102000" sy="102000" algn="ctr" rotWithShape="0">
              <a:srgbClr val="59D1C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4A20E94-FD20-41EC-80FA-44A7405580C1}"/>
              </a:ext>
            </a:extLst>
          </p:cNvPr>
          <p:cNvSpPr txBox="1"/>
          <p:nvPr/>
        </p:nvSpPr>
        <p:spPr>
          <a:xfrm>
            <a:off x="8272836" y="3542980"/>
            <a:ext cx="141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1400" spc="100" dirty="0">
                <a:solidFill>
                  <a:prstClr val="white"/>
                </a:solidFill>
                <a:effectLst>
                  <a:glow rad="101600">
                    <a:schemeClr val="accent1">
                      <a:alpha val="9000"/>
                    </a:schemeClr>
                  </a:glow>
                  <a:outerShdw blurRad="266700" sx="108000" sy="108000" algn="ctr" rotWithShape="0">
                    <a:schemeClr val="accent1">
                      <a:alpha val="37000"/>
                    </a:schemeClr>
                  </a:outerShdw>
                </a:effectLst>
                <a:latin typeface="+mn-ea"/>
                <a:cs typeface="Aharoni" panose="02010803020104030203" pitchFamily="2" charset="-79"/>
              </a:rPr>
              <a:t>数据分析二</a:t>
            </a:r>
          </a:p>
        </p:txBody>
      </p:sp>
      <p:sp>
        <p:nvSpPr>
          <p:cNvPr id="40" name="PA-文本框 371">
            <a:extLst>
              <a:ext uri="{FF2B5EF4-FFF2-40B4-BE49-F238E27FC236}">
                <a16:creationId xmlns:a16="http://schemas.microsoft.com/office/drawing/2014/main" id="{4E26DBAB-EDC3-4D08-AC57-55567739E09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289501" y="380130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white"/>
                </a:solidFill>
                <a:effectLst>
                  <a:outerShdw blurRad="304800" sx="115000" sy="115000" algn="ctr" rotWithShape="0">
                    <a:srgbClr val="59D1CF">
                      <a:alpha val="40000"/>
                    </a:srgbClr>
                  </a:outerShdw>
                </a:effectLst>
                <a:latin typeface="+mn-ea"/>
              </a:rPr>
              <a:t>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04800" sx="115000" sy="115000" algn="ctr" rotWithShape="0">
                  <a:srgbClr val="59D1CF">
                    <a:alpha val="40000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41" name="PA-文本框 371">
            <a:extLst>
              <a:ext uri="{FF2B5EF4-FFF2-40B4-BE49-F238E27FC236}">
                <a16:creationId xmlns:a16="http://schemas.microsoft.com/office/drawing/2014/main" id="{5AB3D80F-1840-47E8-A29F-BDF8F17E89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570973" y="380142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white"/>
                </a:solidFill>
                <a:effectLst>
                  <a:outerShdw blurRad="304800" sx="115000" sy="115000" algn="ctr" rotWithShape="0">
                    <a:srgbClr val="59D1CF">
                      <a:alpha val="40000"/>
                    </a:srgbClr>
                  </a:outerShdw>
                </a:effectLst>
                <a:latin typeface="+mn-ea"/>
              </a:rPr>
              <a:t>7</a:t>
            </a:r>
            <a:r>
              <a:rPr lang="en-US" altLang="zh-CN" sz="1600" dirty="0">
                <a:solidFill>
                  <a:prstClr val="white"/>
                </a:solidFill>
                <a:effectLst>
                  <a:outerShdw blurRad="266700" sx="115000" sy="115000" algn="ctr" rotWithShape="0">
                    <a:schemeClr val="accent1">
                      <a:alpha val="37000"/>
                    </a:schemeClr>
                  </a:outerShdw>
                </a:effectLst>
                <a:latin typeface="+mn-ea"/>
              </a:rPr>
              <a:t>%</a:t>
            </a:r>
            <a:endParaRPr lang="zh-CN" altLang="en-US" sz="1600" dirty="0">
              <a:solidFill>
                <a:prstClr val="white"/>
              </a:solidFill>
              <a:effectLst>
                <a:outerShdw blurRad="266700" sx="115000" sy="115000" algn="ctr" rotWithShape="0">
                  <a:schemeClr val="accent1">
                    <a:alpha val="37000"/>
                  </a:schemeClr>
                </a:outerShdw>
              </a:effectLst>
              <a:latin typeface="+mn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41C3806-0B5A-47FB-AADA-EFBCCED9168A}"/>
              </a:ext>
            </a:extLst>
          </p:cNvPr>
          <p:cNvSpPr/>
          <p:nvPr/>
        </p:nvSpPr>
        <p:spPr>
          <a:xfrm>
            <a:off x="8076183" y="3619109"/>
            <a:ext cx="36000" cy="660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sx="102000" sy="102000" algn="ctr" rotWithShape="0">
              <a:srgbClr val="59D1C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6993EA8-AD86-4E75-8813-DF5310C1DE09}"/>
              </a:ext>
            </a:extLst>
          </p:cNvPr>
          <p:cNvSpPr txBox="1"/>
          <p:nvPr/>
        </p:nvSpPr>
        <p:spPr>
          <a:xfrm>
            <a:off x="8272836" y="5028188"/>
            <a:ext cx="141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spc="100" dirty="0">
                <a:solidFill>
                  <a:prstClr val="white"/>
                </a:solidFill>
                <a:effectLst>
                  <a:glow rad="101600">
                    <a:schemeClr val="accent1">
                      <a:alpha val="9000"/>
                    </a:schemeClr>
                  </a:glow>
                  <a:outerShdw blurRad="266700" sx="108000" sy="108000" algn="ctr" rotWithShape="0">
                    <a:schemeClr val="accent1">
                      <a:alpha val="37000"/>
                    </a:schemeClr>
                  </a:outerShdw>
                </a:effectLst>
                <a:latin typeface="+mn-ea"/>
                <a:cs typeface="Aharoni" panose="02010803020104030203" pitchFamily="2" charset="-79"/>
              </a:rPr>
              <a:t>数据分析三</a:t>
            </a:r>
          </a:p>
        </p:txBody>
      </p:sp>
      <p:sp>
        <p:nvSpPr>
          <p:cNvPr id="44" name="PA-文本框 371">
            <a:extLst>
              <a:ext uri="{FF2B5EF4-FFF2-40B4-BE49-F238E27FC236}">
                <a16:creationId xmlns:a16="http://schemas.microsoft.com/office/drawing/2014/main" id="{98EEB86F-EF7C-4645-ACE6-E9BA4A36379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89501" y="5286516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white"/>
                </a:solidFill>
                <a:effectLst>
                  <a:outerShdw blurRad="304800" sx="115000" sy="115000" algn="ctr" rotWithShape="0">
                    <a:srgbClr val="59D1CF">
                      <a:alpha val="40000"/>
                    </a:srgbClr>
                  </a:outerShdw>
                </a:effectLst>
                <a:latin typeface="+mn-ea"/>
              </a:rPr>
              <a:t>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04800" sx="115000" sy="115000" algn="ctr" rotWithShape="0">
                  <a:srgbClr val="59D1CF">
                    <a:alpha val="40000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45" name="PA-文本框 371">
            <a:extLst>
              <a:ext uri="{FF2B5EF4-FFF2-40B4-BE49-F238E27FC236}">
                <a16:creationId xmlns:a16="http://schemas.microsoft.com/office/drawing/2014/main" id="{5895A47D-3C8F-4F4D-A275-E9580CAE9F1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569578" y="5286630"/>
            <a:ext cx="60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white"/>
                </a:solidFill>
                <a:effectLst>
                  <a:outerShdw blurRad="304800" sx="115000" sy="115000" algn="ctr" rotWithShape="0">
                    <a:srgbClr val="59D1CF">
                      <a:alpha val="40000"/>
                    </a:srgbClr>
                  </a:outerShdw>
                </a:effectLst>
                <a:latin typeface="+mn-ea"/>
              </a:rPr>
              <a:t>5</a:t>
            </a:r>
            <a:r>
              <a:rPr lang="en-US" altLang="zh-CN" sz="1600" dirty="0">
                <a:solidFill>
                  <a:prstClr val="white"/>
                </a:solidFill>
                <a:effectLst>
                  <a:outerShdw blurRad="266700" sx="115000" sy="115000" algn="ctr" rotWithShape="0">
                    <a:schemeClr val="accent1">
                      <a:alpha val="37000"/>
                    </a:schemeClr>
                  </a:outerShdw>
                </a:effectLst>
                <a:latin typeface="+mn-ea"/>
              </a:rPr>
              <a:t>%</a:t>
            </a:r>
            <a:endParaRPr lang="zh-CN" altLang="en-US" sz="1600" dirty="0">
              <a:solidFill>
                <a:prstClr val="white"/>
              </a:solidFill>
              <a:effectLst>
                <a:outerShdw blurRad="266700" sx="115000" sy="115000" algn="ctr" rotWithShape="0">
                  <a:schemeClr val="accent1">
                    <a:alpha val="37000"/>
                  </a:schemeClr>
                </a:outerShdw>
              </a:effectLst>
              <a:latin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5104266-8E79-4117-AF33-749438EC3189}"/>
              </a:ext>
            </a:extLst>
          </p:cNvPr>
          <p:cNvSpPr/>
          <p:nvPr/>
        </p:nvSpPr>
        <p:spPr>
          <a:xfrm>
            <a:off x="8076183" y="5104317"/>
            <a:ext cx="36000" cy="66078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outerShdw blurRad="152400" sx="102000" sy="102000" algn="ctr" rotWithShape="0">
              <a:srgbClr val="59D1C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1AD07980-4C56-4816-BD02-8936A5D6C8FF}"/>
              </a:ext>
            </a:extLst>
          </p:cNvPr>
          <p:cNvSpPr/>
          <p:nvPr/>
        </p:nvSpPr>
        <p:spPr>
          <a:xfrm>
            <a:off x="9192009" y="2477640"/>
            <a:ext cx="268512" cy="261611"/>
          </a:xfrm>
          <a:prstGeom prst="down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52400" sx="102000" sy="102000" algn="ctr" rotWithShape="0">
              <a:srgbClr val="59D1C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FD5FBFB3-D356-4801-A399-65A28C3E54E7}"/>
              </a:ext>
            </a:extLst>
          </p:cNvPr>
          <p:cNvSpPr/>
          <p:nvPr/>
        </p:nvSpPr>
        <p:spPr>
          <a:xfrm flipV="1">
            <a:off x="9192009" y="4020364"/>
            <a:ext cx="268512" cy="261611"/>
          </a:xfrm>
          <a:prstGeom prst="downArrow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52400" sx="102000" sy="102000" algn="ctr" rotWithShape="0">
              <a:srgbClr val="59D1C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49" name="箭头: 下 48">
            <a:extLst>
              <a:ext uri="{FF2B5EF4-FFF2-40B4-BE49-F238E27FC236}">
                <a16:creationId xmlns:a16="http://schemas.microsoft.com/office/drawing/2014/main" id="{3FF4F281-463E-473F-B709-CC65DA92F22C}"/>
              </a:ext>
            </a:extLst>
          </p:cNvPr>
          <p:cNvSpPr/>
          <p:nvPr/>
        </p:nvSpPr>
        <p:spPr>
          <a:xfrm flipV="1">
            <a:off x="9192009" y="5505573"/>
            <a:ext cx="268512" cy="261611"/>
          </a:xfrm>
          <a:prstGeom prst="downArrow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52400" sx="102000" sy="102000" algn="ctr" rotWithShape="0">
              <a:srgbClr val="59D1C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5269A40-846B-4F90-B6E7-4205B07A5457}"/>
              </a:ext>
            </a:extLst>
          </p:cNvPr>
          <p:cNvSpPr txBox="1"/>
          <p:nvPr/>
        </p:nvSpPr>
        <p:spPr>
          <a:xfrm>
            <a:off x="9866937" y="1997210"/>
            <a:ext cx="1809126" cy="79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在这里输入你的正文，阐述具体内容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E0CBCBB-BE88-45D9-8DC3-9DE06D427BF0}"/>
              </a:ext>
            </a:extLst>
          </p:cNvPr>
          <p:cNvSpPr txBox="1"/>
          <p:nvPr/>
        </p:nvSpPr>
        <p:spPr>
          <a:xfrm>
            <a:off x="9866937" y="3493003"/>
            <a:ext cx="1809126" cy="79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在这里输入你的正文，阐述具体内容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D1298E6-CFCC-4118-9661-A7012428E0CA}"/>
              </a:ext>
            </a:extLst>
          </p:cNvPr>
          <p:cNvSpPr txBox="1"/>
          <p:nvPr/>
        </p:nvSpPr>
        <p:spPr>
          <a:xfrm>
            <a:off x="9866937" y="5028188"/>
            <a:ext cx="1809126" cy="798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在这里输入你的正文，阐述具体内容</a:t>
            </a:r>
          </a:p>
        </p:txBody>
      </p:sp>
    </p:spTree>
    <p:extLst>
      <p:ext uri="{BB962C8B-B14F-4D97-AF65-F5344CB8AC3E}">
        <p14:creationId xmlns:p14="http://schemas.microsoft.com/office/powerpoint/2010/main" val="318882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 hidden="1">
            <a:extLst>
              <a:ext uri="{FF2B5EF4-FFF2-40B4-BE49-F238E27FC236}">
                <a16:creationId xmlns:a16="http://schemas.microsoft.com/office/drawing/2014/main" id="{E7A907BA-273E-4A36-A522-88D16148E6D7}"/>
              </a:ext>
            </a:extLst>
          </p:cNvPr>
          <p:cNvSpPr txBox="1"/>
          <p:nvPr/>
        </p:nvSpPr>
        <p:spPr>
          <a:xfrm>
            <a:off x="10311790" y="902336"/>
            <a:ext cx="1384995" cy="83099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</a:rPr>
              <a:t>目录</a:t>
            </a:r>
            <a:endParaRPr lang="en-US" altLang="zh-CN" dirty="0">
              <a:gradFill flip="none" rotWithShape="1">
                <a:gsLst>
                  <a:gs pos="0">
                    <a:prstClr val="white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DA143A3-6FA0-4BFF-A18F-89F6085A59E9}"/>
              </a:ext>
            </a:extLst>
          </p:cNvPr>
          <p:cNvGrpSpPr>
            <a:grpSpLocks/>
          </p:cNvGrpSpPr>
          <p:nvPr/>
        </p:nvGrpSpPr>
        <p:grpSpPr>
          <a:xfrm>
            <a:off x="2516850" y="4216134"/>
            <a:ext cx="4433617" cy="1508409"/>
            <a:chOff x="7870710" y="4469165"/>
            <a:chExt cx="3805353" cy="1508409"/>
          </a:xfrm>
        </p:grpSpPr>
        <p:sp>
          <p:nvSpPr>
            <p:cNvPr id="34" name="矩形: 剪去对角 33">
              <a:extLst>
                <a:ext uri="{FF2B5EF4-FFF2-40B4-BE49-F238E27FC236}">
                  <a16:creationId xmlns:a16="http://schemas.microsoft.com/office/drawing/2014/main" id="{00E91AD0-F0EF-4E28-A23F-9638A413B0F6}"/>
                </a:ext>
              </a:extLst>
            </p:cNvPr>
            <p:cNvSpPr/>
            <p:nvPr/>
          </p:nvSpPr>
          <p:spPr>
            <a:xfrm flipH="1">
              <a:off x="7872991" y="4469165"/>
              <a:ext cx="3803072" cy="1504766"/>
            </a:xfrm>
            <a:prstGeom prst="snip2Diag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E883243B-0079-4817-99EB-17B81FE83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710" y="5771213"/>
              <a:ext cx="138113" cy="202718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4127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730743C8-2219-41C4-A7E5-5BD8131E86D9}"/>
                </a:ext>
              </a:extLst>
            </p:cNvPr>
            <p:cNvSpPr/>
            <p:nvPr/>
          </p:nvSpPr>
          <p:spPr>
            <a:xfrm>
              <a:off x="11193463" y="5505134"/>
              <a:ext cx="482600" cy="472440"/>
            </a:xfrm>
            <a:custGeom>
              <a:avLst/>
              <a:gdLst>
                <a:gd name="connsiteX0" fmla="*/ 0 w 482600"/>
                <a:gd name="connsiteY0" fmla="*/ 472440 h 472440"/>
                <a:gd name="connsiteX1" fmla="*/ 248920 w 482600"/>
                <a:gd name="connsiteY1" fmla="*/ 472440 h 472440"/>
                <a:gd name="connsiteX2" fmla="*/ 482600 w 482600"/>
                <a:gd name="connsiteY2" fmla="*/ 238760 h 472440"/>
                <a:gd name="connsiteX3" fmla="*/ 482600 w 482600"/>
                <a:gd name="connsiteY3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" h="472440">
                  <a:moveTo>
                    <a:pt x="0" y="472440"/>
                  </a:moveTo>
                  <a:lnTo>
                    <a:pt x="248920" y="472440"/>
                  </a:lnTo>
                  <a:lnTo>
                    <a:pt x="482600" y="238760"/>
                  </a:lnTo>
                  <a:lnTo>
                    <a:pt x="482600" y="0"/>
                  </a:lnTo>
                </a:path>
              </a:pathLst>
            </a:custGeom>
            <a:noFill/>
            <a:ln w="41275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5F7C649-8144-4EFC-8E13-1855BD4AB5C8}"/>
              </a:ext>
            </a:extLst>
          </p:cNvPr>
          <p:cNvSpPr txBox="1"/>
          <p:nvPr/>
        </p:nvSpPr>
        <p:spPr>
          <a:xfrm>
            <a:off x="9579048" y="1470441"/>
            <a:ext cx="1208664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dirty="0">
                <a:solidFill>
                  <a:schemeClr val="accent1"/>
                </a:solidFill>
                <a:latin typeface="+mn-ea"/>
              </a:rPr>
              <a:t>CONTENTS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0F97733-895A-4B86-90BD-B224757F8288}"/>
              </a:ext>
            </a:extLst>
          </p:cNvPr>
          <p:cNvSpPr txBox="1"/>
          <p:nvPr/>
        </p:nvSpPr>
        <p:spPr>
          <a:xfrm>
            <a:off x="10183380" y="547111"/>
            <a:ext cx="769441" cy="923330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6000" dirty="0">
                <a:gradFill flip="none" rotWithShape="1">
                  <a:gsLst>
                    <a:gs pos="0">
                      <a:srgbClr val="FFFFFF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/>
                <a:latin typeface="+mj-ea"/>
                <a:ea typeface="+mj-ea"/>
              </a:rPr>
              <a:t>目</a:t>
            </a:r>
            <a:endParaRPr lang="en-US" altLang="zh-CN" sz="6000" dirty="0">
              <a:gradFill flip="none" rotWithShape="1">
                <a:gsLst>
                  <a:gs pos="0">
                    <a:srgbClr val="FFFFFF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effectLst/>
              <a:latin typeface="+mj-ea"/>
              <a:ea typeface="+mj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BF706FE-C4C7-4C1A-90E1-C7E8076D4FF5}"/>
              </a:ext>
            </a:extLst>
          </p:cNvPr>
          <p:cNvSpPr txBox="1"/>
          <p:nvPr/>
        </p:nvSpPr>
        <p:spPr>
          <a:xfrm>
            <a:off x="10875877" y="880426"/>
            <a:ext cx="846386" cy="1015663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6600" dirty="0">
                <a:gradFill flip="none" rotWithShape="1">
                  <a:gsLst>
                    <a:gs pos="0">
                      <a:srgbClr val="FFFFFF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/>
                <a:latin typeface="+mj-ea"/>
                <a:ea typeface="+mj-ea"/>
              </a:rPr>
              <a:t>录</a:t>
            </a:r>
            <a:endParaRPr lang="en-US" altLang="zh-CN" sz="6600" dirty="0">
              <a:gradFill flip="none" rotWithShape="1">
                <a:gsLst>
                  <a:gs pos="0">
                    <a:srgbClr val="FFFFFF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effectLst/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C2F3922-3FF0-4308-9FAF-960B25E10F49}"/>
              </a:ext>
            </a:extLst>
          </p:cNvPr>
          <p:cNvSpPr txBox="1"/>
          <p:nvPr/>
        </p:nvSpPr>
        <p:spPr>
          <a:xfrm>
            <a:off x="8839576" y="2618578"/>
            <a:ext cx="2743584" cy="553998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研究思路方法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8834D69-1313-4113-9049-34B3818535E5}"/>
              </a:ext>
            </a:extLst>
          </p:cNvPr>
          <p:cNvSpPr txBox="1"/>
          <p:nvPr/>
        </p:nvSpPr>
        <p:spPr>
          <a:xfrm>
            <a:off x="4021241" y="4587685"/>
            <a:ext cx="2743584" cy="553998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研究内容展示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D4FDB30-2825-46A5-84B2-68EFB9AF53E1}"/>
              </a:ext>
            </a:extLst>
          </p:cNvPr>
          <p:cNvSpPr txBox="1"/>
          <p:nvPr/>
        </p:nvSpPr>
        <p:spPr>
          <a:xfrm>
            <a:off x="8764547" y="4566122"/>
            <a:ext cx="2743584" cy="553998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总结分析展望</a:t>
            </a:r>
          </a:p>
        </p:txBody>
      </p:sp>
      <p:sp>
        <p:nvSpPr>
          <p:cNvPr id="2" name="矩形: 剪去对角 1">
            <a:extLst>
              <a:ext uri="{FF2B5EF4-FFF2-40B4-BE49-F238E27FC236}">
                <a16:creationId xmlns:a16="http://schemas.microsoft.com/office/drawing/2014/main" id="{F3E45EA9-1224-4979-AA56-225F3D78686C}"/>
              </a:ext>
            </a:extLst>
          </p:cNvPr>
          <p:cNvSpPr/>
          <p:nvPr/>
        </p:nvSpPr>
        <p:spPr>
          <a:xfrm flipH="1">
            <a:off x="2516850" y="2229404"/>
            <a:ext cx="4430960" cy="1504766"/>
          </a:xfrm>
          <a:prstGeom prst="snip2Diag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CD435ED3-31A4-41D7-BDE1-3B40552094F8}"/>
              </a:ext>
            </a:extLst>
          </p:cNvPr>
          <p:cNvSpPr>
            <a:spLocks/>
          </p:cNvSpPr>
          <p:nvPr/>
        </p:nvSpPr>
        <p:spPr bwMode="auto">
          <a:xfrm>
            <a:off x="2516850" y="3531452"/>
            <a:ext cx="160916" cy="202718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412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31EE500-C5C1-43FB-BABF-6D7AF50593F5}"/>
              </a:ext>
            </a:extLst>
          </p:cNvPr>
          <p:cNvSpPr/>
          <p:nvPr/>
        </p:nvSpPr>
        <p:spPr>
          <a:xfrm>
            <a:off x="6388191" y="3265373"/>
            <a:ext cx="562277" cy="472440"/>
          </a:xfrm>
          <a:custGeom>
            <a:avLst/>
            <a:gdLst>
              <a:gd name="connsiteX0" fmla="*/ 0 w 482600"/>
              <a:gd name="connsiteY0" fmla="*/ 472440 h 472440"/>
              <a:gd name="connsiteX1" fmla="*/ 248920 w 482600"/>
              <a:gd name="connsiteY1" fmla="*/ 472440 h 472440"/>
              <a:gd name="connsiteX2" fmla="*/ 482600 w 482600"/>
              <a:gd name="connsiteY2" fmla="*/ 238760 h 472440"/>
              <a:gd name="connsiteX3" fmla="*/ 482600 w 482600"/>
              <a:gd name="connsiteY3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" h="472440">
                <a:moveTo>
                  <a:pt x="0" y="472440"/>
                </a:moveTo>
                <a:lnTo>
                  <a:pt x="248920" y="472440"/>
                </a:lnTo>
                <a:lnTo>
                  <a:pt x="482600" y="238760"/>
                </a:lnTo>
                <a:lnTo>
                  <a:pt x="482600" y="0"/>
                </a:lnTo>
              </a:path>
            </a:pathLst>
          </a:custGeom>
          <a:noFill/>
          <a:ln w="412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5848C36-9349-42B7-96B6-9612E50A4969}"/>
              </a:ext>
            </a:extLst>
          </p:cNvPr>
          <p:cNvSpPr txBox="1"/>
          <p:nvPr/>
        </p:nvSpPr>
        <p:spPr>
          <a:xfrm>
            <a:off x="3993781" y="2635014"/>
            <a:ext cx="2769989" cy="553998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36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选题背景意义</a:t>
            </a:r>
            <a:endParaRPr lang="en-US" altLang="zh-CN" sz="3600" dirty="0">
              <a:gradFill flip="none" rotWithShape="1">
                <a:gsLst>
                  <a:gs pos="0">
                    <a:prstClr val="white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471D9A7-ACDF-412F-B3CB-4FE19B85C44D}"/>
              </a:ext>
            </a:extLst>
          </p:cNvPr>
          <p:cNvSpPr txBox="1"/>
          <p:nvPr/>
        </p:nvSpPr>
        <p:spPr>
          <a:xfrm>
            <a:off x="3976791" y="3241246"/>
            <a:ext cx="2778320" cy="24337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Background Significance Of The Topic</a:t>
            </a:r>
            <a:endParaRPr lang="en-US" altLang="zh-CN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3CDD87D-779E-457D-86CB-22CCBB8EA9DF}"/>
              </a:ext>
            </a:extLst>
          </p:cNvPr>
          <p:cNvSpPr txBox="1"/>
          <p:nvPr/>
        </p:nvSpPr>
        <p:spPr>
          <a:xfrm>
            <a:off x="8910775" y="3193584"/>
            <a:ext cx="2610752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accent1"/>
                </a:solidFill>
                <a:latin typeface="+mn-ea"/>
              </a:defRPr>
            </a:lvl1pPr>
          </a:lstStyle>
          <a:p>
            <a:pPr algn="dist"/>
            <a:r>
              <a:rPr lang="en-US" altLang="zh-CN" dirty="0">
                <a:solidFill>
                  <a:schemeClr val="bg1"/>
                </a:solidFill>
              </a:rPr>
              <a:t>Research Ideas And Methods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F5EAB2E-09BE-44B0-B54A-9F6D382C0BCE}"/>
              </a:ext>
            </a:extLst>
          </p:cNvPr>
          <p:cNvSpPr txBox="1"/>
          <p:nvPr/>
        </p:nvSpPr>
        <p:spPr>
          <a:xfrm>
            <a:off x="4021241" y="5162463"/>
            <a:ext cx="2743584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accent1"/>
                </a:solidFill>
                <a:latin typeface="+mn-ea"/>
              </a:defRPr>
            </a:lvl1pPr>
          </a:lstStyle>
          <a:p>
            <a:pPr algn="dist"/>
            <a:r>
              <a:rPr lang="en-US" altLang="zh-CN" dirty="0">
                <a:solidFill>
                  <a:schemeClr val="bg1"/>
                </a:solidFill>
              </a:rPr>
              <a:t>Research Content Display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CF0261B-6144-4298-A57D-5DE6FD713BF0}"/>
              </a:ext>
            </a:extLst>
          </p:cNvPr>
          <p:cNvSpPr txBox="1"/>
          <p:nvPr/>
        </p:nvSpPr>
        <p:spPr>
          <a:xfrm>
            <a:off x="8806619" y="5140900"/>
            <a:ext cx="2743584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200">
                <a:solidFill>
                  <a:schemeClr val="accent1"/>
                </a:solidFill>
                <a:latin typeface="+mn-ea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Summarize And Analyze The Outlook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77F2211-3794-4C59-8B87-EE0B6B741193}"/>
              </a:ext>
            </a:extLst>
          </p:cNvPr>
          <p:cNvSpPr txBox="1"/>
          <p:nvPr/>
        </p:nvSpPr>
        <p:spPr>
          <a:xfrm>
            <a:off x="2502405" y="2524815"/>
            <a:ext cx="129405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72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01</a:t>
            </a:r>
            <a:endParaRPr lang="zh-CN" altLang="en-US" sz="7200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2B20A54-5440-4A15-914B-0A90B8E73194}"/>
              </a:ext>
            </a:extLst>
          </p:cNvPr>
          <p:cNvGrpSpPr>
            <a:grpSpLocks/>
          </p:cNvGrpSpPr>
          <p:nvPr/>
        </p:nvGrpSpPr>
        <p:grpSpPr>
          <a:xfrm>
            <a:off x="7231606" y="2229404"/>
            <a:ext cx="4433618" cy="1508409"/>
            <a:chOff x="7870710" y="4469165"/>
            <a:chExt cx="3805353" cy="1508409"/>
          </a:xfrm>
        </p:grpSpPr>
        <p:sp>
          <p:nvSpPr>
            <p:cNvPr id="50" name="矩形: 剪去对角 49">
              <a:extLst>
                <a:ext uri="{FF2B5EF4-FFF2-40B4-BE49-F238E27FC236}">
                  <a16:creationId xmlns:a16="http://schemas.microsoft.com/office/drawing/2014/main" id="{F3FEC7C2-6BDD-4FFC-A4A0-0B75AB758F84}"/>
                </a:ext>
              </a:extLst>
            </p:cNvPr>
            <p:cNvSpPr/>
            <p:nvPr/>
          </p:nvSpPr>
          <p:spPr>
            <a:xfrm flipH="1">
              <a:off x="7872991" y="4469165"/>
              <a:ext cx="3803072" cy="1504766"/>
            </a:xfrm>
            <a:prstGeom prst="snip2Diag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AD219DA2-8FD2-40FE-8BDF-D4B04500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710" y="5771213"/>
              <a:ext cx="138113" cy="202718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4127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91AF392-5AF1-4FB4-B326-6716FCCCAECA}"/>
                </a:ext>
              </a:extLst>
            </p:cNvPr>
            <p:cNvSpPr/>
            <p:nvPr/>
          </p:nvSpPr>
          <p:spPr>
            <a:xfrm>
              <a:off x="11193463" y="5505134"/>
              <a:ext cx="482600" cy="472440"/>
            </a:xfrm>
            <a:custGeom>
              <a:avLst/>
              <a:gdLst>
                <a:gd name="connsiteX0" fmla="*/ 0 w 482600"/>
                <a:gd name="connsiteY0" fmla="*/ 472440 h 472440"/>
                <a:gd name="connsiteX1" fmla="*/ 248920 w 482600"/>
                <a:gd name="connsiteY1" fmla="*/ 472440 h 472440"/>
                <a:gd name="connsiteX2" fmla="*/ 482600 w 482600"/>
                <a:gd name="connsiteY2" fmla="*/ 238760 h 472440"/>
                <a:gd name="connsiteX3" fmla="*/ 482600 w 482600"/>
                <a:gd name="connsiteY3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" h="472440">
                  <a:moveTo>
                    <a:pt x="0" y="472440"/>
                  </a:moveTo>
                  <a:lnTo>
                    <a:pt x="248920" y="472440"/>
                  </a:lnTo>
                  <a:lnTo>
                    <a:pt x="482600" y="238760"/>
                  </a:lnTo>
                  <a:lnTo>
                    <a:pt x="482600" y="0"/>
                  </a:lnTo>
                </a:path>
              </a:pathLst>
            </a:custGeom>
            <a:noFill/>
            <a:ln w="41275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963CFA4-F140-46EA-B8ED-0CBEE2C7F536}"/>
              </a:ext>
            </a:extLst>
          </p:cNvPr>
          <p:cNvGrpSpPr>
            <a:grpSpLocks/>
          </p:cNvGrpSpPr>
          <p:nvPr/>
        </p:nvGrpSpPr>
        <p:grpSpPr>
          <a:xfrm>
            <a:off x="7231608" y="4216134"/>
            <a:ext cx="4433617" cy="1508409"/>
            <a:chOff x="3672407" y="2229404"/>
            <a:chExt cx="3805353" cy="1508409"/>
          </a:xfrm>
        </p:grpSpPr>
        <p:sp>
          <p:nvSpPr>
            <p:cNvPr id="54" name="矩形: 剪去对角 53">
              <a:extLst>
                <a:ext uri="{FF2B5EF4-FFF2-40B4-BE49-F238E27FC236}">
                  <a16:creationId xmlns:a16="http://schemas.microsoft.com/office/drawing/2014/main" id="{FDBB022E-F28B-4268-9E3B-97A82A2F7060}"/>
                </a:ext>
              </a:extLst>
            </p:cNvPr>
            <p:cNvSpPr/>
            <p:nvPr/>
          </p:nvSpPr>
          <p:spPr>
            <a:xfrm flipH="1">
              <a:off x="3672407" y="2229404"/>
              <a:ext cx="3803072" cy="1504766"/>
            </a:xfrm>
            <a:prstGeom prst="snip2Diag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BF5F8343-E793-4AC1-B8C9-C90C7D595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407" y="3531452"/>
              <a:ext cx="138113" cy="202718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E179D97D-B39B-4D01-8B3F-9FBBAC31431F}"/>
                </a:ext>
              </a:extLst>
            </p:cNvPr>
            <p:cNvSpPr/>
            <p:nvPr/>
          </p:nvSpPr>
          <p:spPr>
            <a:xfrm>
              <a:off x="6995160" y="3265373"/>
              <a:ext cx="482600" cy="472440"/>
            </a:xfrm>
            <a:custGeom>
              <a:avLst/>
              <a:gdLst>
                <a:gd name="connsiteX0" fmla="*/ 0 w 482600"/>
                <a:gd name="connsiteY0" fmla="*/ 472440 h 472440"/>
                <a:gd name="connsiteX1" fmla="*/ 248920 w 482600"/>
                <a:gd name="connsiteY1" fmla="*/ 472440 h 472440"/>
                <a:gd name="connsiteX2" fmla="*/ 482600 w 482600"/>
                <a:gd name="connsiteY2" fmla="*/ 238760 h 472440"/>
                <a:gd name="connsiteX3" fmla="*/ 482600 w 482600"/>
                <a:gd name="connsiteY3" fmla="*/ 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600" h="472440">
                  <a:moveTo>
                    <a:pt x="0" y="472440"/>
                  </a:moveTo>
                  <a:lnTo>
                    <a:pt x="248920" y="472440"/>
                  </a:lnTo>
                  <a:lnTo>
                    <a:pt x="482600" y="238760"/>
                  </a:lnTo>
                  <a:lnTo>
                    <a:pt x="482600" y="0"/>
                  </a:lnTo>
                </a:path>
              </a:pathLst>
            </a:custGeom>
            <a:noFill/>
            <a:ln w="412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 descr="图片包含 室内, 餐桌, 就坐&#10;&#10;描述已自动生成">
            <a:extLst>
              <a:ext uri="{FF2B5EF4-FFF2-40B4-BE49-F238E27FC236}">
                <a16:creationId xmlns:a16="http://schemas.microsoft.com/office/drawing/2014/main" id="{F739EBB0-9578-4983-8D07-AC4F23CFF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111" y="2789058"/>
            <a:ext cx="928248" cy="515693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D4D323C4-6673-4B9F-BF7C-415D438BA9CC}"/>
              </a:ext>
            </a:extLst>
          </p:cNvPr>
          <p:cNvSpPr txBox="1"/>
          <p:nvPr/>
        </p:nvSpPr>
        <p:spPr>
          <a:xfrm>
            <a:off x="7355476" y="2524816"/>
            <a:ext cx="129405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72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02</a:t>
            </a:r>
            <a:endParaRPr lang="zh-CN" altLang="en-US" sz="7200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59" name="图片 58" descr="图片包含 室内, 餐桌, 就坐&#10;&#10;描述已自动生成">
            <a:extLst>
              <a:ext uri="{FF2B5EF4-FFF2-40B4-BE49-F238E27FC236}">
                <a16:creationId xmlns:a16="http://schemas.microsoft.com/office/drawing/2014/main" id="{C15B8E13-DD58-4F17-ACE9-C34039AF0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7090" y="2820968"/>
            <a:ext cx="928248" cy="515693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063C606B-7D81-47C3-BA41-BCBEAC4CCB00}"/>
              </a:ext>
            </a:extLst>
          </p:cNvPr>
          <p:cNvSpPr txBox="1"/>
          <p:nvPr/>
        </p:nvSpPr>
        <p:spPr>
          <a:xfrm>
            <a:off x="2502405" y="4491060"/>
            <a:ext cx="129405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72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03</a:t>
            </a:r>
            <a:endParaRPr lang="zh-CN" altLang="en-US" sz="7200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61" name="图片 60" descr="图片包含 室内, 餐桌, 就坐&#10;&#10;描述已自动生成">
            <a:extLst>
              <a:ext uri="{FF2B5EF4-FFF2-40B4-BE49-F238E27FC236}">
                <a16:creationId xmlns:a16="http://schemas.microsoft.com/office/drawing/2014/main" id="{ADCA43F3-D57F-429E-BD4F-301651155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111" y="4755303"/>
            <a:ext cx="928248" cy="515693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02DB3E20-03DC-48B7-98CA-E599CB34A167}"/>
              </a:ext>
            </a:extLst>
          </p:cNvPr>
          <p:cNvSpPr txBox="1"/>
          <p:nvPr/>
        </p:nvSpPr>
        <p:spPr>
          <a:xfrm>
            <a:off x="7355476" y="4464583"/>
            <a:ext cx="129405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72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04</a:t>
            </a:r>
            <a:endParaRPr lang="zh-CN" altLang="en-US" sz="7200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63" name="图片 62" descr="图片包含 室内, 餐桌, 就坐&#10;&#10;描述已自动生成">
            <a:extLst>
              <a:ext uri="{FF2B5EF4-FFF2-40B4-BE49-F238E27FC236}">
                <a16:creationId xmlns:a16="http://schemas.microsoft.com/office/drawing/2014/main" id="{D6146B21-E89F-4C90-821F-568AE5740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7090" y="4760735"/>
            <a:ext cx="928248" cy="5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61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1DE04-A032-4F6D-A666-FB27619A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3.5 </a:t>
            </a:r>
            <a:r>
              <a:rPr lang="zh-CN" altLang="en-US" dirty="0"/>
              <a:t>图文成果</a:t>
            </a: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FFA12B32-BF65-4742-B700-F57A523E8C30}"/>
              </a:ext>
            </a:extLst>
          </p:cNvPr>
          <p:cNvSpPr/>
          <p:nvPr/>
        </p:nvSpPr>
        <p:spPr>
          <a:xfrm flipH="1">
            <a:off x="515938" y="1412111"/>
            <a:ext cx="3307565" cy="4572000"/>
          </a:xfrm>
          <a:custGeom>
            <a:avLst/>
            <a:gdLst>
              <a:gd name="connsiteX0" fmla="*/ 2982365 w 3307565"/>
              <a:gd name="connsiteY0" fmla="*/ 0 h 4572000"/>
              <a:gd name="connsiteX1" fmla="*/ 2408195 w 3307565"/>
              <a:gd name="connsiteY1" fmla="*/ 0 h 4572000"/>
              <a:gd name="connsiteX2" fmla="*/ 2367014 w 3307565"/>
              <a:gd name="connsiteY2" fmla="*/ 164724 h 4572000"/>
              <a:gd name="connsiteX3" fmla="*/ 940552 w 3307565"/>
              <a:gd name="connsiteY3" fmla="*/ 164724 h 4572000"/>
              <a:gd name="connsiteX4" fmla="*/ 899371 w 3307565"/>
              <a:gd name="connsiteY4" fmla="*/ 0 h 4572000"/>
              <a:gd name="connsiteX5" fmla="*/ 308844 w 3307565"/>
              <a:gd name="connsiteY5" fmla="*/ 0 h 4572000"/>
              <a:gd name="connsiteX6" fmla="*/ 0 w 3307565"/>
              <a:gd name="connsiteY6" fmla="*/ 308844 h 4572000"/>
              <a:gd name="connsiteX7" fmla="*/ 0 w 3307565"/>
              <a:gd name="connsiteY7" fmla="*/ 4246800 h 4572000"/>
              <a:gd name="connsiteX8" fmla="*/ 325200 w 3307565"/>
              <a:gd name="connsiteY8" fmla="*/ 4572000 h 4572000"/>
              <a:gd name="connsiteX9" fmla="*/ 3307565 w 3307565"/>
              <a:gd name="connsiteY9" fmla="*/ 4572000 h 4572000"/>
              <a:gd name="connsiteX10" fmla="*/ 3307565 w 3307565"/>
              <a:gd name="connsiteY10" fmla="*/ 3252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7565" h="4572000">
                <a:moveTo>
                  <a:pt x="2982365" y="0"/>
                </a:moveTo>
                <a:lnTo>
                  <a:pt x="2408195" y="0"/>
                </a:lnTo>
                <a:lnTo>
                  <a:pt x="2367014" y="164724"/>
                </a:lnTo>
                <a:lnTo>
                  <a:pt x="940552" y="164724"/>
                </a:lnTo>
                <a:lnTo>
                  <a:pt x="899371" y="0"/>
                </a:lnTo>
                <a:lnTo>
                  <a:pt x="308844" y="0"/>
                </a:lnTo>
                <a:lnTo>
                  <a:pt x="0" y="308844"/>
                </a:lnTo>
                <a:lnTo>
                  <a:pt x="0" y="4246800"/>
                </a:lnTo>
                <a:lnTo>
                  <a:pt x="325200" y="4572000"/>
                </a:lnTo>
                <a:lnTo>
                  <a:pt x="3307565" y="4572000"/>
                </a:lnTo>
                <a:lnTo>
                  <a:pt x="3307565" y="325200"/>
                </a:lnTo>
                <a:close/>
              </a:path>
            </a:pathLst>
          </a:cu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81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E07EA538-BF43-45C7-94B6-B9BA8C5A6590}"/>
              </a:ext>
            </a:extLst>
          </p:cNvPr>
          <p:cNvSpPr>
            <a:spLocks/>
          </p:cNvSpPr>
          <p:nvPr/>
        </p:nvSpPr>
        <p:spPr bwMode="auto">
          <a:xfrm>
            <a:off x="515938" y="5631382"/>
            <a:ext cx="25607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412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1838122-9F0D-4F75-B850-FEDF8B676B9F}"/>
              </a:ext>
            </a:extLst>
          </p:cNvPr>
          <p:cNvSpPr txBox="1"/>
          <p:nvPr/>
        </p:nvSpPr>
        <p:spPr>
          <a:xfrm>
            <a:off x="825726" y="2670068"/>
            <a:ext cx="2687988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ED3C99DF-0D59-46B7-95A5-180C3B6F5C3C}"/>
              </a:ext>
            </a:extLst>
          </p:cNvPr>
          <p:cNvSpPr/>
          <p:nvPr/>
        </p:nvSpPr>
        <p:spPr>
          <a:xfrm>
            <a:off x="3261360" y="5352288"/>
            <a:ext cx="548640" cy="627888"/>
          </a:xfrm>
          <a:custGeom>
            <a:avLst/>
            <a:gdLst>
              <a:gd name="connsiteX0" fmla="*/ 0 w 548640"/>
              <a:gd name="connsiteY0" fmla="*/ 627888 h 627888"/>
              <a:gd name="connsiteX1" fmla="*/ 249936 w 548640"/>
              <a:gd name="connsiteY1" fmla="*/ 627888 h 627888"/>
              <a:gd name="connsiteX2" fmla="*/ 548640 w 548640"/>
              <a:gd name="connsiteY2" fmla="*/ 329184 h 627888"/>
              <a:gd name="connsiteX3" fmla="*/ 548640 w 548640"/>
              <a:gd name="connsiteY3" fmla="*/ 0 h 62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" h="627888">
                <a:moveTo>
                  <a:pt x="0" y="627888"/>
                </a:moveTo>
                <a:lnTo>
                  <a:pt x="249936" y="627888"/>
                </a:lnTo>
                <a:lnTo>
                  <a:pt x="548640" y="329184"/>
                </a:lnTo>
                <a:lnTo>
                  <a:pt x="548640" y="0"/>
                </a:lnTo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4BF2E65-9D0E-4596-A5D0-7E7874E18BDF}"/>
              </a:ext>
            </a:extLst>
          </p:cNvPr>
          <p:cNvSpPr/>
          <p:nvPr/>
        </p:nvSpPr>
        <p:spPr>
          <a:xfrm>
            <a:off x="3227070" y="5322570"/>
            <a:ext cx="598170" cy="666750"/>
          </a:xfrm>
          <a:custGeom>
            <a:avLst/>
            <a:gdLst>
              <a:gd name="connsiteX0" fmla="*/ 0 w 598170"/>
              <a:gd name="connsiteY0" fmla="*/ 666750 h 666750"/>
              <a:gd name="connsiteX1" fmla="*/ 278130 w 598170"/>
              <a:gd name="connsiteY1" fmla="*/ 666750 h 666750"/>
              <a:gd name="connsiteX2" fmla="*/ 598170 w 598170"/>
              <a:gd name="connsiteY2" fmla="*/ 346710 h 666750"/>
              <a:gd name="connsiteX3" fmla="*/ 598170 w 598170"/>
              <a:gd name="connsiteY3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70" h="666750">
                <a:moveTo>
                  <a:pt x="0" y="666750"/>
                </a:moveTo>
                <a:lnTo>
                  <a:pt x="278130" y="666750"/>
                </a:lnTo>
                <a:lnTo>
                  <a:pt x="598170" y="346710"/>
                </a:lnTo>
                <a:lnTo>
                  <a:pt x="598170" y="0"/>
                </a:lnTo>
              </a:path>
            </a:pathLst>
          </a:custGeom>
          <a:noFill/>
          <a:ln w="412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68AD545-CA50-4F8E-AA7F-B4582ED62517}"/>
              </a:ext>
            </a:extLst>
          </p:cNvPr>
          <p:cNvSpPr txBox="1"/>
          <p:nvPr/>
        </p:nvSpPr>
        <p:spPr>
          <a:xfrm>
            <a:off x="1451576" y="2129512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8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基础突破</a:t>
            </a:r>
            <a:endParaRPr lang="en-US" altLang="zh-CN" sz="2800" dirty="0">
              <a:gradFill flip="none" rotWithShape="1">
                <a:gsLst>
                  <a:gs pos="0">
                    <a:prstClr val="white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5F818EBE-509F-41F6-B92F-C78DB794EAA7}"/>
              </a:ext>
            </a:extLst>
          </p:cNvPr>
          <p:cNvSpPr/>
          <p:nvPr/>
        </p:nvSpPr>
        <p:spPr>
          <a:xfrm flipH="1">
            <a:off x="4456589" y="5352288"/>
            <a:ext cx="548640" cy="627888"/>
          </a:xfrm>
          <a:custGeom>
            <a:avLst/>
            <a:gdLst>
              <a:gd name="connsiteX0" fmla="*/ 0 w 548640"/>
              <a:gd name="connsiteY0" fmla="*/ 627888 h 627888"/>
              <a:gd name="connsiteX1" fmla="*/ 249936 w 548640"/>
              <a:gd name="connsiteY1" fmla="*/ 627888 h 627888"/>
              <a:gd name="connsiteX2" fmla="*/ 548640 w 548640"/>
              <a:gd name="connsiteY2" fmla="*/ 329184 h 627888"/>
              <a:gd name="connsiteX3" fmla="*/ 548640 w 548640"/>
              <a:gd name="connsiteY3" fmla="*/ 0 h 62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" h="627888">
                <a:moveTo>
                  <a:pt x="0" y="627888"/>
                </a:moveTo>
                <a:lnTo>
                  <a:pt x="249936" y="627888"/>
                </a:lnTo>
                <a:lnTo>
                  <a:pt x="548640" y="329184"/>
                </a:lnTo>
                <a:lnTo>
                  <a:pt x="548640" y="0"/>
                </a:lnTo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431A9854-1EB1-4F5E-B0A6-B086B9DC8279}"/>
              </a:ext>
            </a:extLst>
          </p:cNvPr>
          <p:cNvSpPr/>
          <p:nvPr/>
        </p:nvSpPr>
        <p:spPr>
          <a:xfrm flipH="1">
            <a:off x="4441349" y="1412111"/>
            <a:ext cx="3307565" cy="4572000"/>
          </a:xfrm>
          <a:custGeom>
            <a:avLst/>
            <a:gdLst>
              <a:gd name="connsiteX0" fmla="*/ 2982365 w 3307565"/>
              <a:gd name="connsiteY0" fmla="*/ 0 h 4572000"/>
              <a:gd name="connsiteX1" fmla="*/ 2408195 w 3307565"/>
              <a:gd name="connsiteY1" fmla="*/ 0 h 4572000"/>
              <a:gd name="connsiteX2" fmla="*/ 2367014 w 3307565"/>
              <a:gd name="connsiteY2" fmla="*/ 164724 h 4572000"/>
              <a:gd name="connsiteX3" fmla="*/ 940552 w 3307565"/>
              <a:gd name="connsiteY3" fmla="*/ 164724 h 4572000"/>
              <a:gd name="connsiteX4" fmla="*/ 899371 w 3307565"/>
              <a:gd name="connsiteY4" fmla="*/ 0 h 4572000"/>
              <a:gd name="connsiteX5" fmla="*/ 308844 w 3307565"/>
              <a:gd name="connsiteY5" fmla="*/ 0 h 4572000"/>
              <a:gd name="connsiteX6" fmla="*/ 0 w 3307565"/>
              <a:gd name="connsiteY6" fmla="*/ 308844 h 4572000"/>
              <a:gd name="connsiteX7" fmla="*/ 0 w 3307565"/>
              <a:gd name="connsiteY7" fmla="*/ 4246800 h 4572000"/>
              <a:gd name="connsiteX8" fmla="*/ 325200 w 3307565"/>
              <a:gd name="connsiteY8" fmla="*/ 4572000 h 4572000"/>
              <a:gd name="connsiteX9" fmla="*/ 3307565 w 3307565"/>
              <a:gd name="connsiteY9" fmla="*/ 4572000 h 4572000"/>
              <a:gd name="connsiteX10" fmla="*/ 3307565 w 3307565"/>
              <a:gd name="connsiteY10" fmla="*/ 3252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7565" h="4572000">
                <a:moveTo>
                  <a:pt x="2982365" y="0"/>
                </a:moveTo>
                <a:lnTo>
                  <a:pt x="2408195" y="0"/>
                </a:lnTo>
                <a:lnTo>
                  <a:pt x="2367014" y="164724"/>
                </a:lnTo>
                <a:lnTo>
                  <a:pt x="940552" y="164724"/>
                </a:lnTo>
                <a:lnTo>
                  <a:pt x="899371" y="0"/>
                </a:lnTo>
                <a:lnTo>
                  <a:pt x="308844" y="0"/>
                </a:lnTo>
                <a:lnTo>
                  <a:pt x="0" y="308844"/>
                </a:lnTo>
                <a:lnTo>
                  <a:pt x="0" y="4246800"/>
                </a:lnTo>
                <a:lnTo>
                  <a:pt x="325200" y="4572000"/>
                </a:lnTo>
                <a:lnTo>
                  <a:pt x="3307565" y="4572000"/>
                </a:lnTo>
                <a:lnTo>
                  <a:pt x="3307565" y="325200"/>
                </a:lnTo>
                <a:close/>
              </a:path>
            </a:pathLst>
          </a:cu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85000">
                <a:schemeClr val="accent2">
                  <a:alpha val="11000"/>
                </a:schemeClr>
              </a:gs>
            </a:gsLst>
            <a:lin ang="81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166A8005-F3C9-4435-BD4A-E0DA3650F14E}"/>
              </a:ext>
            </a:extLst>
          </p:cNvPr>
          <p:cNvSpPr>
            <a:spLocks/>
          </p:cNvSpPr>
          <p:nvPr/>
        </p:nvSpPr>
        <p:spPr bwMode="auto">
          <a:xfrm>
            <a:off x="4441349" y="5631382"/>
            <a:ext cx="25607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41275" cap="flat">
            <a:solidFill>
              <a:schemeClr val="accent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ADF79846-9F07-44E3-9E27-96AFFCCBE168}"/>
              </a:ext>
            </a:extLst>
          </p:cNvPr>
          <p:cNvSpPr/>
          <p:nvPr/>
        </p:nvSpPr>
        <p:spPr>
          <a:xfrm>
            <a:off x="7152481" y="5322570"/>
            <a:ext cx="598170" cy="666750"/>
          </a:xfrm>
          <a:custGeom>
            <a:avLst/>
            <a:gdLst>
              <a:gd name="connsiteX0" fmla="*/ 0 w 598170"/>
              <a:gd name="connsiteY0" fmla="*/ 666750 h 666750"/>
              <a:gd name="connsiteX1" fmla="*/ 278130 w 598170"/>
              <a:gd name="connsiteY1" fmla="*/ 666750 h 666750"/>
              <a:gd name="connsiteX2" fmla="*/ 598170 w 598170"/>
              <a:gd name="connsiteY2" fmla="*/ 346710 h 666750"/>
              <a:gd name="connsiteX3" fmla="*/ 598170 w 598170"/>
              <a:gd name="connsiteY3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70" h="666750">
                <a:moveTo>
                  <a:pt x="0" y="666750"/>
                </a:moveTo>
                <a:lnTo>
                  <a:pt x="278130" y="666750"/>
                </a:lnTo>
                <a:lnTo>
                  <a:pt x="598170" y="346710"/>
                </a:lnTo>
                <a:lnTo>
                  <a:pt x="598170" y="0"/>
                </a:lnTo>
              </a:path>
            </a:pathLst>
          </a:custGeom>
          <a:noFill/>
          <a:ln w="41275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3120A5B4-1C2E-4948-8BD9-CD776F7FF9BF}"/>
              </a:ext>
            </a:extLst>
          </p:cNvPr>
          <p:cNvSpPr/>
          <p:nvPr/>
        </p:nvSpPr>
        <p:spPr>
          <a:xfrm flipH="1">
            <a:off x="8366760" y="1412111"/>
            <a:ext cx="3307565" cy="4572000"/>
          </a:xfrm>
          <a:custGeom>
            <a:avLst/>
            <a:gdLst>
              <a:gd name="connsiteX0" fmla="*/ 2982365 w 3307565"/>
              <a:gd name="connsiteY0" fmla="*/ 0 h 4572000"/>
              <a:gd name="connsiteX1" fmla="*/ 2408195 w 3307565"/>
              <a:gd name="connsiteY1" fmla="*/ 0 h 4572000"/>
              <a:gd name="connsiteX2" fmla="*/ 2367014 w 3307565"/>
              <a:gd name="connsiteY2" fmla="*/ 164724 h 4572000"/>
              <a:gd name="connsiteX3" fmla="*/ 940552 w 3307565"/>
              <a:gd name="connsiteY3" fmla="*/ 164724 h 4572000"/>
              <a:gd name="connsiteX4" fmla="*/ 899371 w 3307565"/>
              <a:gd name="connsiteY4" fmla="*/ 0 h 4572000"/>
              <a:gd name="connsiteX5" fmla="*/ 308844 w 3307565"/>
              <a:gd name="connsiteY5" fmla="*/ 0 h 4572000"/>
              <a:gd name="connsiteX6" fmla="*/ 0 w 3307565"/>
              <a:gd name="connsiteY6" fmla="*/ 308844 h 4572000"/>
              <a:gd name="connsiteX7" fmla="*/ 0 w 3307565"/>
              <a:gd name="connsiteY7" fmla="*/ 4246800 h 4572000"/>
              <a:gd name="connsiteX8" fmla="*/ 325200 w 3307565"/>
              <a:gd name="connsiteY8" fmla="*/ 4572000 h 4572000"/>
              <a:gd name="connsiteX9" fmla="*/ 3307565 w 3307565"/>
              <a:gd name="connsiteY9" fmla="*/ 4572000 h 4572000"/>
              <a:gd name="connsiteX10" fmla="*/ 3307565 w 3307565"/>
              <a:gd name="connsiteY10" fmla="*/ 3252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7565" h="4572000">
                <a:moveTo>
                  <a:pt x="2982365" y="0"/>
                </a:moveTo>
                <a:lnTo>
                  <a:pt x="2408195" y="0"/>
                </a:lnTo>
                <a:lnTo>
                  <a:pt x="2367014" y="164724"/>
                </a:lnTo>
                <a:lnTo>
                  <a:pt x="940552" y="164724"/>
                </a:lnTo>
                <a:lnTo>
                  <a:pt x="899371" y="0"/>
                </a:lnTo>
                <a:lnTo>
                  <a:pt x="308844" y="0"/>
                </a:lnTo>
                <a:lnTo>
                  <a:pt x="0" y="308844"/>
                </a:lnTo>
                <a:lnTo>
                  <a:pt x="0" y="4246800"/>
                </a:lnTo>
                <a:lnTo>
                  <a:pt x="325200" y="4572000"/>
                </a:lnTo>
                <a:lnTo>
                  <a:pt x="3307565" y="4572000"/>
                </a:lnTo>
                <a:lnTo>
                  <a:pt x="3307565" y="325200"/>
                </a:lnTo>
                <a:close/>
              </a:path>
            </a:pathLst>
          </a:cu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81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E96F78E1-E3DB-4319-A80E-34C2063E00D0}"/>
              </a:ext>
            </a:extLst>
          </p:cNvPr>
          <p:cNvSpPr>
            <a:spLocks/>
          </p:cNvSpPr>
          <p:nvPr/>
        </p:nvSpPr>
        <p:spPr bwMode="auto">
          <a:xfrm>
            <a:off x="8366760" y="5631382"/>
            <a:ext cx="25607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412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5C1E8E84-8C51-484C-BE02-A0492271C6A4}"/>
              </a:ext>
            </a:extLst>
          </p:cNvPr>
          <p:cNvSpPr/>
          <p:nvPr/>
        </p:nvSpPr>
        <p:spPr>
          <a:xfrm>
            <a:off x="11112182" y="5352288"/>
            <a:ext cx="548640" cy="627888"/>
          </a:xfrm>
          <a:custGeom>
            <a:avLst/>
            <a:gdLst>
              <a:gd name="connsiteX0" fmla="*/ 0 w 548640"/>
              <a:gd name="connsiteY0" fmla="*/ 627888 h 627888"/>
              <a:gd name="connsiteX1" fmla="*/ 249936 w 548640"/>
              <a:gd name="connsiteY1" fmla="*/ 627888 h 627888"/>
              <a:gd name="connsiteX2" fmla="*/ 548640 w 548640"/>
              <a:gd name="connsiteY2" fmla="*/ 329184 h 627888"/>
              <a:gd name="connsiteX3" fmla="*/ 548640 w 548640"/>
              <a:gd name="connsiteY3" fmla="*/ 0 h 62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" h="627888">
                <a:moveTo>
                  <a:pt x="0" y="627888"/>
                </a:moveTo>
                <a:lnTo>
                  <a:pt x="249936" y="627888"/>
                </a:lnTo>
                <a:lnTo>
                  <a:pt x="548640" y="329184"/>
                </a:lnTo>
                <a:lnTo>
                  <a:pt x="548640" y="0"/>
                </a:lnTo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90CE001A-C4AF-4632-93D7-D39926F6DC25}"/>
              </a:ext>
            </a:extLst>
          </p:cNvPr>
          <p:cNvSpPr/>
          <p:nvPr/>
        </p:nvSpPr>
        <p:spPr>
          <a:xfrm>
            <a:off x="11077892" y="5322570"/>
            <a:ext cx="598170" cy="666750"/>
          </a:xfrm>
          <a:custGeom>
            <a:avLst/>
            <a:gdLst>
              <a:gd name="connsiteX0" fmla="*/ 0 w 598170"/>
              <a:gd name="connsiteY0" fmla="*/ 666750 h 666750"/>
              <a:gd name="connsiteX1" fmla="*/ 278130 w 598170"/>
              <a:gd name="connsiteY1" fmla="*/ 666750 h 666750"/>
              <a:gd name="connsiteX2" fmla="*/ 598170 w 598170"/>
              <a:gd name="connsiteY2" fmla="*/ 346710 h 666750"/>
              <a:gd name="connsiteX3" fmla="*/ 598170 w 598170"/>
              <a:gd name="connsiteY3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70" h="666750">
                <a:moveTo>
                  <a:pt x="0" y="666750"/>
                </a:moveTo>
                <a:lnTo>
                  <a:pt x="278130" y="666750"/>
                </a:lnTo>
                <a:lnTo>
                  <a:pt x="598170" y="346710"/>
                </a:lnTo>
                <a:lnTo>
                  <a:pt x="598170" y="0"/>
                </a:lnTo>
              </a:path>
            </a:pathLst>
          </a:custGeom>
          <a:noFill/>
          <a:ln w="412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C9792F0-A5C5-45A0-BB51-F41E899F5B08}"/>
              </a:ext>
            </a:extLst>
          </p:cNvPr>
          <p:cNvSpPr txBox="1"/>
          <p:nvPr/>
        </p:nvSpPr>
        <p:spPr>
          <a:xfrm>
            <a:off x="9302398" y="2100180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8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协调发展</a:t>
            </a:r>
            <a:endParaRPr lang="en-US" altLang="zh-CN" sz="2800" dirty="0">
              <a:gradFill flip="none" rotWithShape="1">
                <a:gsLst>
                  <a:gs pos="0">
                    <a:prstClr val="white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56" name="图片 55" descr="穿着蓝色衣服的男人手里拿着枪&#10;&#10;中度可信度描述已自动生成">
            <a:extLst>
              <a:ext uri="{FF2B5EF4-FFF2-40B4-BE49-F238E27FC236}">
                <a16:creationId xmlns:a16="http://schemas.microsoft.com/office/drawing/2014/main" id="{E788C964-AAFA-4705-965F-8F76F37E7C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73" y="4015128"/>
            <a:ext cx="2707939" cy="1679561"/>
          </a:xfrm>
          <a:prstGeom prst="rect">
            <a:avLst/>
          </a:prstGeom>
          <a:solidFill>
            <a:srgbClr val="0E0A55"/>
          </a:solidFill>
          <a:ln w="127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prstDash val="solid"/>
            <a:miter lim="800000"/>
            <a:headEnd/>
            <a:tailEnd/>
          </a:ln>
          <a:effectLst/>
        </p:spPr>
      </p:pic>
      <p:pic>
        <p:nvPicPr>
          <p:cNvPr id="58" name="图片 57" descr="戴帽子的男人在房间内玩体感游戏&#10;&#10;中度可信度描述已自动生成">
            <a:extLst>
              <a:ext uri="{FF2B5EF4-FFF2-40B4-BE49-F238E27FC236}">
                <a16:creationId xmlns:a16="http://schemas.microsoft.com/office/drawing/2014/main" id="{A0C42ECF-7C2B-4A1E-98D7-40A0C2DC4D0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6"/>
          <a:stretch/>
        </p:blipFill>
        <p:spPr>
          <a:xfrm>
            <a:off x="831909" y="4011648"/>
            <a:ext cx="2675623" cy="1683041"/>
          </a:xfrm>
          <a:prstGeom prst="rect">
            <a:avLst/>
          </a:prstGeom>
          <a:solidFill>
            <a:srgbClr val="0E0A55"/>
          </a:solidFill>
          <a:ln w="127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prstDash val="solid"/>
            <a:miter lim="800000"/>
            <a:headEnd/>
            <a:tailEnd/>
          </a:ln>
          <a:effectLst/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D25FD237-775A-4B35-9D4D-BE1E34ED6792}"/>
              </a:ext>
            </a:extLst>
          </p:cNvPr>
          <p:cNvSpPr txBox="1"/>
          <p:nvPr/>
        </p:nvSpPr>
        <p:spPr>
          <a:xfrm>
            <a:off x="4751137" y="2670068"/>
            <a:ext cx="2687988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7E8E365-E7B0-4A5B-88AC-5DC271053803}"/>
              </a:ext>
            </a:extLst>
          </p:cNvPr>
          <p:cNvSpPr txBox="1"/>
          <p:nvPr/>
        </p:nvSpPr>
        <p:spPr>
          <a:xfrm>
            <a:off x="5376986" y="2129512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应用领先</a:t>
            </a:r>
            <a:endParaRPr lang="en-US" altLang="zh-CN" dirty="0">
              <a:latin typeface="+mj-ea"/>
              <a:ea typeface="+mj-ea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C0E3F5C2-1A6F-43A3-AEF0-192F808CA35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016" r="2833"/>
          <a:stretch/>
        </p:blipFill>
        <p:spPr>
          <a:xfrm>
            <a:off x="4741162" y="4006439"/>
            <a:ext cx="2707939" cy="1688250"/>
          </a:xfrm>
          <a:prstGeom prst="rect">
            <a:avLst/>
          </a:prstGeom>
          <a:solidFill>
            <a:srgbClr val="0E0A55"/>
          </a:solidFill>
          <a:ln w="12700" cap="flat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solid"/>
            <a:miter lim="800000"/>
            <a:headEnd/>
            <a:tailEnd/>
          </a:ln>
          <a:effectLst/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4FDF017E-D993-4F8A-BA13-78F50200CC1C}"/>
              </a:ext>
            </a:extLst>
          </p:cNvPr>
          <p:cNvSpPr txBox="1"/>
          <p:nvPr/>
        </p:nvSpPr>
        <p:spPr>
          <a:xfrm>
            <a:off x="8676548" y="2670067"/>
            <a:ext cx="2687988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</p:spTree>
    <p:extLst>
      <p:ext uri="{BB962C8B-B14F-4D97-AF65-F5344CB8AC3E}">
        <p14:creationId xmlns:p14="http://schemas.microsoft.com/office/powerpoint/2010/main" val="2179137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1B013604-E8D1-4E2F-BF97-6136B4A29F9B}"/>
              </a:ext>
            </a:extLst>
          </p:cNvPr>
          <p:cNvSpPr/>
          <p:nvPr/>
        </p:nvSpPr>
        <p:spPr>
          <a:xfrm flipH="1">
            <a:off x="3037563" y="2116684"/>
            <a:ext cx="8633321" cy="2618293"/>
          </a:xfrm>
          <a:prstGeom prst="snip2DiagRect">
            <a:avLst/>
          </a:prstGeom>
          <a:noFill/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B1C06F2-3185-40D3-A6DD-C3D52BD38A11}"/>
              </a:ext>
            </a:extLst>
          </p:cNvPr>
          <p:cNvSpPr>
            <a:spLocks/>
          </p:cNvSpPr>
          <p:nvPr/>
        </p:nvSpPr>
        <p:spPr bwMode="auto">
          <a:xfrm>
            <a:off x="3037563" y="4382246"/>
            <a:ext cx="31353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71819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CCEC656-4D08-4B5E-928A-276D32F51E32}"/>
              </a:ext>
            </a:extLst>
          </p:cNvPr>
          <p:cNvSpPr/>
          <p:nvPr/>
        </p:nvSpPr>
        <p:spPr>
          <a:xfrm>
            <a:off x="10580517" y="3919269"/>
            <a:ext cx="1095546" cy="822046"/>
          </a:xfrm>
          <a:custGeom>
            <a:avLst/>
            <a:gdLst>
              <a:gd name="connsiteX0" fmla="*/ 0 w 482600"/>
              <a:gd name="connsiteY0" fmla="*/ 472440 h 472440"/>
              <a:gd name="connsiteX1" fmla="*/ 248920 w 482600"/>
              <a:gd name="connsiteY1" fmla="*/ 472440 h 472440"/>
              <a:gd name="connsiteX2" fmla="*/ 482600 w 482600"/>
              <a:gd name="connsiteY2" fmla="*/ 238760 h 472440"/>
              <a:gd name="connsiteX3" fmla="*/ 482600 w 482600"/>
              <a:gd name="connsiteY3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" h="472440">
                <a:moveTo>
                  <a:pt x="0" y="472440"/>
                </a:moveTo>
                <a:lnTo>
                  <a:pt x="248920" y="472440"/>
                </a:lnTo>
                <a:lnTo>
                  <a:pt x="482600" y="238760"/>
                </a:lnTo>
                <a:lnTo>
                  <a:pt x="482600" y="0"/>
                </a:lnTo>
              </a:path>
            </a:pathLst>
          </a:custGeom>
          <a:noFill/>
          <a:ln w="71819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9106" tIns="79553" rIns="159106" bIns="79553" rtlCol="0" anchor="ctr"/>
          <a:lstStyle/>
          <a:p>
            <a:pPr algn="ctr"/>
            <a:endParaRPr lang="zh-CN" altLang="en-US" sz="3132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2DC23AF-5C2D-479D-86B1-820C1C56F8E8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总结分析展望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DD55818-1C5E-4B1A-BF19-04915E07BB32}"/>
              </a:ext>
            </a:extLst>
          </p:cNvPr>
          <p:cNvSpPr txBox="1"/>
          <p:nvPr/>
        </p:nvSpPr>
        <p:spPr>
          <a:xfrm>
            <a:off x="5968733" y="3876951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n-ea"/>
              </a:rPr>
              <a:t>Summarize And Analyze The Outlook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431B8F-9147-43BB-82F1-61FD68FBD8EF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04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04</a:t>
            </a:r>
            <a:endParaRPr lang="zh-CN" altLang="en-US" sz="12528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21" name="图片 20" descr="图片包含 室内, 餐桌, 就坐&#10;&#10;描述已自动生成">
            <a:extLst>
              <a:ext uri="{FF2B5EF4-FFF2-40B4-BE49-F238E27FC236}">
                <a16:creationId xmlns:a16="http://schemas.microsoft.com/office/drawing/2014/main" id="{56FC8DC8-7F39-4DBC-AE40-059C1DD65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CF8DBB-64DA-4E23-B447-AADAB7B42C8C}"/>
              </a:ext>
            </a:extLst>
          </p:cNvPr>
          <p:cNvSpPr txBox="1"/>
          <p:nvPr/>
        </p:nvSpPr>
        <p:spPr>
          <a:xfrm>
            <a:off x="5414966" y="1211267"/>
            <a:ext cx="6605956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8000" dirty="0">
                <a:ln>
                  <a:gradFill>
                    <a:gsLst>
                      <a:gs pos="66000">
                        <a:schemeClr val="accent1">
                          <a:alpha val="50000"/>
                        </a:schemeClr>
                      </a:gs>
                      <a:gs pos="75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FOUR</a:t>
            </a:r>
            <a:endParaRPr lang="zh-CN" altLang="en-US" sz="8000" dirty="0">
              <a:ln>
                <a:gradFill>
                  <a:gsLst>
                    <a:gs pos="66000">
                      <a:schemeClr val="accent1">
                        <a:alpha val="50000"/>
                      </a:schemeClr>
                    </a:gs>
                    <a:gs pos="75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40155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EB9DA-ED2F-464A-B0AE-4CEF560A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4.1 </a:t>
            </a:r>
            <a:r>
              <a:rPr lang="zh-CN" altLang="en-US" dirty="0"/>
              <a:t>总结归纳</a:t>
            </a:r>
          </a:p>
        </p:txBody>
      </p:sp>
      <p:sp>
        <p:nvSpPr>
          <p:cNvPr id="3" name="矩形: 圆角 19">
            <a:extLst>
              <a:ext uri="{FF2B5EF4-FFF2-40B4-BE49-F238E27FC236}">
                <a16:creationId xmlns:a16="http://schemas.microsoft.com/office/drawing/2014/main" id="{357ADAAF-4EA9-4240-B776-C8732CB90FD6}"/>
              </a:ext>
            </a:extLst>
          </p:cNvPr>
          <p:cNvSpPr/>
          <p:nvPr/>
        </p:nvSpPr>
        <p:spPr>
          <a:xfrm>
            <a:off x="3517835" y="5182540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4" name="矩形: 圆角 18">
            <a:extLst>
              <a:ext uri="{FF2B5EF4-FFF2-40B4-BE49-F238E27FC236}">
                <a16:creationId xmlns:a16="http://schemas.microsoft.com/office/drawing/2014/main" id="{45E9B865-785C-49E8-9B7D-665320D971CF}"/>
              </a:ext>
            </a:extLst>
          </p:cNvPr>
          <p:cNvSpPr/>
          <p:nvPr/>
        </p:nvSpPr>
        <p:spPr>
          <a:xfrm>
            <a:off x="3517835" y="4552313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5" name="矩形: 圆角 17">
            <a:extLst>
              <a:ext uri="{FF2B5EF4-FFF2-40B4-BE49-F238E27FC236}">
                <a16:creationId xmlns:a16="http://schemas.microsoft.com/office/drawing/2014/main" id="{74CE8412-D786-42FA-8501-E0B6A134EE2B}"/>
              </a:ext>
            </a:extLst>
          </p:cNvPr>
          <p:cNvSpPr/>
          <p:nvPr/>
        </p:nvSpPr>
        <p:spPr>
          <a:xfrm>
            <a:off x="3517835" y="3922086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6" name="矩形: 圆角 16">
            <a:extLst>
              <a:ext uri="{FF2B5EF4-FFF2-40B4-BE49-F238E27FC236}">
                <a16:creationId xmlns:a16="http://schemas.microsoft.com/office/drawing/2014/main" id="{4055E17A-7E71-4B4A-B096-0E2579011CD1}"/>
              </a:ext>
            </a:extLst>
          </p:cNvPr>
          <p:cNvSpPr/>
          <p:nvPr/>
        </p:nvSpPr>
        <p:spPr>
          <a:xfrm>
            <a:off x="3517835" y="3063253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7" name="矩形: 圆角 15">
            <a:extLst>
              <a:ext uri="{FF2B5EF4-FFF2-40B4-BE49-F238E27FC236}">
                <a16:creationId xmlns:a16="http://schemas.microsoft.com/office/drawing/2014/main" id="{D21AC48F-56A5-4673-AAEB-20CE3B4D2F33}"/>
              </a:ext>
            </a:extLst>
          </p:cNvPr>
          <p:cNvSpPr/>
          <p:nvPr/>
        </p:nvSpPr>
        <p:spPr>
          <a:xfrm>
            <a:off x="3517835" y="2433026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8" name="矩形: 圆角 14">
            <a:extLst>
              <a:ext uri="{FF2B5EF4-FFF2-40B4-BE49-F238E27FC236}">
                <a16:creationId xmlns:a16="http://schemas.microsoft.com/office/drawing/2014/main" id="{96B610E5-F234-4BB6-907A-07B2DB417237}"/>
              </a:ext>
            </a:extLst>
          </p:cNvPr>
          <p:cNvSpPr/>
          <p:nvPr/>
        </p:nvSpPr>
        <p:spPr>
          <a:xfrm>
            <a:off x="3517835" y="1802799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D44F4BA8-0B8B-41B2-AA39-3FB17D1CDC11}"/>
              </a:ext>
            </a:extLst>
          </p:cNvPr>
          <p:cNvSpPr/>
          <p:nvPr/>
        </p:nvSpPr>
        <p:spPr>
          <a:xfrm>
            <a:off x="2139858" y="3968450"/>
            <a:ext cx="532086" cy="1664301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优势</a:t>
            </a:r>
          </a:p>
        </p:txBody>
      </p:sp>
      <p:sp>
        <p:nvSpPr>
          <p:cNvPr id="10" name="矩形: 圆角 12">
            <a:extLst>
              <a:ext uri="{FF2B5EF4-FFF2-40B4-BE49-F238E27FC236}">
                <a16:creationId xmlns:a16="http://schemas.microsoft.com/office/drawing/2014/main" id="{A1283656-7ACB-4E05-BE17-4DECB047E7FA}"/>
              </a:ext>
            </a:extLst>
          </p:cNvPr>
          <p:cNvSpPr/>
          <p:nvPr/>
        </p:nvSpPr>
        <p:spPr>
          <a:xfrm>
            <a:off x="2139858" y="1866600"/>
            <a:ext cx="532086" cy="1664301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特点</a:t>
            </a:r>
          </a:p>
        </p:txBody>
      </p:sp>
      <p:sp>
        <p:nvSpPr>
          <p:cNvPr id="11" name="矩形: 圆角 11">
            <a:extLst>
              <a:ext uri="{FF2B5EF4-FFF2-40B4-BE49-F238E27FC236}">
                <a16:creationId xmlns:a16="http://schemas.microsoft.com/office/drawing/2014/main" id="{E67A5B43-06CB-44FF-9B4C-9FFA284E0182}"/>
              </a:ext>
            </a:extLst>
          </p:cNvPr>
          <p:cNvSpPr/>
          <p:nvPr/>
        </p:nvSpPr>
        <p:spPr>
          <a:xfrm>
            <a:off x="732066" y="2422978"/>
            <a:ext cx="532086" cy="2634342"/>
          </a:xfrm>
          <a:prstGeom prst="round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1">
            <a:extLst>
              <a:ext uri="{FF2B5EF4-FFF2-40B4-BE49-F238E27FC236}">
                <a16:creationId xmlns:a16="http://schemas.microsoft.com/office/drawing/2014/main" id="{B14C6F85-297A-4921-948E-B76F18FCE77C}"/>
              </a:ext>
            </a:extLst>
          </p:cNvPr>
          <p:cNvSpPr/>
          <p:nvPr/>
        </p:nvSpPr>
        <p:spPr>
          <a:xfrm>
            <a:off x="551042" y="1575939"/>
            <a:ext cx="5199797" cy="4328421"/>
          </a:xfrm>
          <a:prstGeom prst="roundRect">
            <a:avLst>
              <a:gd name="adj" fmla="val 4092"/>
            </a:avLst>
          </a:prstGeom>
          <a:noFill/>
          <a:ln w="25400" cmpd="sng"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zh-CN" altLang="en-US" b="1" dirty="0">
              <a:solidFill>
                <a:schemeClr val="bg1"/>
              </a:solidFill>
              <a:latin typeface="OPPOSans L" panose="00020600040101010101" pitchFamily="18" charset="-122"/>
              <a:ea typeface="OPPOSans L" panose="00020600040101010101" pitchFamily="18" charset="-122"/>
            </a:endParaRPr>
          </a:p>
        </p:txBody>
      </p:sp>
      <p:sp>
        <p:nvSpPr>
          <p:cNvPr id="13" name="矩形: 圆角 29">
            <a:extLst>
              <a:ext uri="{FF2B5EF4-FFF2-40B4-BE49-F238E27FC236}">
                <a16:creationId xmlns:a16="http://schemas.microsoft.com/office/drawing/2014/main" id="{042D1E1C-FDFD-4A3E-82F6-CEB1CB120EAF}"/>
              </a:ext>
            </a:extLst>
          </p:cNvPr>
          <p:cNvSpPr/>
          <p:nvPr/>
        </p:nvSpPr>
        <p:spPr>
          <a:xfrm>
            <a:off x="9443059" y="5182540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14" name="矩形: 圆角 28">
            <a:extLst>
              <a:ext uri="{FF2B5EF4-FFF2-40B4-BE49-F238E27FC236}">
                <a16:creationId xmlns:a16="http://schemas.microsoft.com/office/drawing/2014/main" id="{3C730760-3E2C-457D-B767-ECC4C91C9657}"/>
              </a:ext>
            </a:extLst>
          </p:cNvPr>
          <p:cNvSpPr/>
          <p:nvPr/>
        </p:nvSpPr>
        <p:spPr>
          <a:xfrm>
            <a:off x="9443059" y="4558589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15" name="矩形: 圆角 27">
            <a:extLst>
              <a:ext uri="{FF2B5EF4-FFF2-40B4-BE49-F238E27FC236}">
                <a16:creationId xmlns:a16="http://schemas.microsoft.com/office/drawing/2014/main" id="{CD9D3C81-CF22-49A3-8CFD-DE853FC0C7CE}"/>
              </a:ext>
            </a:extLst>
          </p:cNvPr>
          <p:cNvSpPr/>
          <p:nvPr/>
        </p:nvSpPr>
        <p:spPr>
          <a:xfrm>
            <a:off x="9443059" y="3934638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16" name="矩形: 圆角 26">
            <a:extLst>
              <a:ext uri="{FF2B5EF4-FFF2-40B4-BE49-F238E27FC236}">
                <a16:creationId xmlns:a16="http://schemas.microsoft.com/office/drawing/2014/main" id="{AF5963F5-AD2E-49A0-8545-CD9F4DE00A16}"/>
              </a:ext>
            </a:extLst>
          </p:cNvPr>
          <p:cNvSpPr/>
          <p:nvPr/>
        </p:nvSpPr>
        <p:spPr>
          <a:xfrm>
            <a:off x="9443059" y="3310687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17" name="矩形: 圆角 25">
            <a:extLst>
              <a:ext uri="{FF2B5EF4-FFF2-40B4-BE49-F238E27FC236}">
                <a16:creationId xmlns:a16="http://schemas.microsoft.com/office/drawing/2014/main" id="{E2BFE72F-FBA1-4C22-A0CA-3D036AAE6DD3}"/>
              </a:ext>
            </a:extLst>
          </p:cNvPr>
          <p:cNvSpPr/>
          <p:nvPr/>
        </p:nvSpPr>
        <p:spPr>
          <a:xfrm>
            <a:off x="9443059" y="2433026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18" name="矩形: 圆角 24">
            <a:extLst>
              <a:ext uri="{FF2B5EF4-FFF2-40B4-BE49-F238E27FC236}">
                <a16:creationId xmlns:a16="http://schemas.microsoft.com/office/drawing/2014/main" id="{EA6F4D5C-590A-42AF-88C2-769E5DF4F74D}"/>
              </a:ext>
            </a:extLst>
          </p:cNvPr>
          <p:cNvSpPr/>
          <p:nvPr/>
        </p:nvSpPr>
        <p:spPr>
          <a:xfrm>
            <a:off x="9443059" y="1802799"/>
            <a:ext cx="2024686" cy="494959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具体内容</a:t>
            </a:r>
          </a:p>
        </p:txBody>
      </p:sp>
      <p:sp>
        <p:nvSpPr>
          <p:cNvPr id="19" name="矩形: 圆角 23">
            <a:extLst>
              <a:ext uri="{FF2B5EF4-FFF2-40B4-BE49-F238E27FC236}">
                <a16:creationId xmlns:a16="http://schemas.microsoft.com/office/drawing/2014/main" id="{EC7AD34B-873E-4444-BACA-64D0F08D1A6F}"/>
              </a:ext>
            </a:extLst>
          </p:cNvPr>
          <p:cNvSpPr/>
          <p:nvPr/>
        </p:nvSpPr>
        <p:spPr>
          <a:xfrm>
            <a:off x="8065082" y="3349123"/>
            <a:ext cx="532086" cy="2175378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不足</a:t>
            </a:r>
          </a:p>
        </p:txBody>
      </p:sp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AD20E250-BFEB-4B8B-9D92-5607EA8C5A06}"/>
              </a:ext>
            </a:extLst>
          </p:cNvPr>
          <p:cNvSpPr/>
          <p:nvPr/>
        </p:nvSpPr>
        <p:spPr>
          <a:xfrm>
            <a:off x="8065082" y="1866600"/>
            <a:ext cx="532086" cy="1041399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缺点</a:t>
            </a:r>
          </a:p>
        </p:txBody>
      </p:sp>
      <p:sp>
        <p:nvSpPr>
          <p:cNvPr id="21" name="矩形: 圆角 21">
            <a:extLst>
              <a:ext uri="{FF2B5EF4-FFF2-40B4-BE49-F238E27FC236}">
                <a16:creationId xmlns:a16="http://schemas.microsoft.com/office/drawing/2014/main" id="{7E121B93-B80B-42DA-A23F-2B687EA665AE}"/>
              </a:ext>
            </a:extLst>
          </p:cNvPr>
          <p:cNvSpPr/>
          <p:nvPr/>
        </p:nvSpPr>
        <p:spPr>
          <a:xfrm>
            <a:off x="6657290" y="2422978"/>
            <a:ext cx="532086" cy="2634342"/>
          </a:xfrm>
          <a:prstGeom prst="roundRect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: 圆角 2">
            <a:extLst>
              <a:ext uri="{FF2B5EF4-FFF2-40B4-BE49-F238E27FC236}">
                <a16:creationId xmlns:a16="http://schemas.microsoft.com/office/drawing/2014/main" id="{C6679D1E-B075-4D00-B7A0-6B1F1F3C128C}"/>
              </a:ext>
            </a:extLst>
          </p:cNvPr>
          <p:cNvSpPr/>
          <p:nvPr/>
        </p:nvSpPr>
        <p:spPr>
          <a:xfrm flipV="1">
            <a:off x="6476266" y="1575939"/>
            <a:ext cx="5199797" cy="4328421"/>
          </a:xfrm>
          <a:prstGeom prst="roundRect">
            <a:avLst>
              <a:gd name="adj" fmla="val 4092"/>
            </a:avLst>
          </a:prstGeom>
          <a:noFill/>
          <a:ln w="25400" cmpd="sng">
            <a:gradFill>
              <a:gsLst>
                <a:gs pos="0">
                  <a:schemeClr val="accent2">
                    <a:alpha val="8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 dirty="0">
              <a:solidFill>
                <a:schemeClr val="bg1"/>
              </a:solidFill>
              <a:latin typeface="OPPOSans L" panose="00020600040101010101" pitchFamily="18" charset="-122"/>
              <a:ea typeface="OPPOSans L" panose="00020600040101010101" pitchFamily="18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077F3ED-3772-4999-8B0F-9C3FA1A2C9ED}"/>
              </a:ext>
            </a:extLst>
          </p:cNvPr>
          <p:cNvSpPr txBox="1"/>
          <p:nvPr/>
        </p:nvSpPr>
        <p:spPr>
          <a:xfrm>
            <a:off x="819071" y="3031109"/>
            <a:ext cx="347272" cy="1477328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400" dirty="0">
                <a:latin typeface="+mj-ea"/>
                <a:ea typeface="+mj-ea"/>
              </a:rPr>
              <a:t>特点优势</a:t>
            </a:r>
          </a:p>
        </p:txBody>
      </p:sp>
      <p:sp>
        <p:nvSpPr>
          <p:cNvPr id="45" name="左大括号 44">
            <a:extLst>
              <a:ext uri="{FF2B5EF4-FFF2-40B4-BE49-F238E27FC236}">
                <a16:creationId xmlns:a16="http://schemas.microsoft.com/office/drawing/2014/main" id="{43D0DEAB-3FAF-4C07-AAA6-97057A8A8AD0}"/>
              </a:ext>
            </a:extLst>
          </p:cNvPr>
          <p:cNvSpPr/>
          <p:nvPr/>
        </p:nvSpPr>
        <p:spPr>
          <a:xfrm>
            <a:off x="1264151" y="2792776"/>
            <a:ext cx="845891" cy="1894745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左大括号 45">
            <a:extLst>
              <a:ext uri="{FF2B5EF4-FFF2-40B4-BE49-F238E27FC236}">
                <a16:creationId xmlns:a16="http://schemas.microsoft.com/office/drawing/2014/main" id="{7C181752-E3DA-4817-8FA6-EF66011306B2}"/>
              </a:ext>
            </a:extLst>
          </p:cNvPr>
          <p:cNvSpPr/>
          <p:nvPr/>
        </p:nvSpPr>
        <p:spPr>
          <a:xfrm>
            <a:off x="2686852" y="1996440"/>
            <a:ext cx="801168" cy="1352683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2B753E5E-C4AC-42B4-991F-39A08E4696C7}"/>
              </a:ext>
            </a:extLst>
          </p:cNvPr>
          <p:cNvSpPr/>
          <p:nvPr/>
        </p:nvSpPr>
        <p:spPr>
          <a:xfrm>
            <a:off x="2686852" y="4169565"/>
            <a:ext cx="801168" cy="1352683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75071946-6B17-48F3-8C50-258F1648EEAD}"/>
              </a:ext>
            </a:extLst>
          </p:cNvPr>
          <p:cNvCxnSpPr>
            <a:cxnSpLocks/>
            <a:stCxn id="46" idx="1"/>
            <a:endCxn id="7" idx="1"/>
          </p:cNvCxnSpPr>
          <p:nvPr/>
        </p:nvCxnSpPr>
        <p:spPr>
          <a:xfrm>
            <a:off x="2686852" y="2672782"/>
            <a:ext cx="830983" cy="7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187FDA32-549D-4A8E-AE01-46F7EC20B6ED}"/>
              </a:ext>
            </a:extLst>
          </p:cNvPr>
          <p:cNvCxnSpPr>
            <a:cxnSpLocks/>
          </p:cNvCxnSpPr>
          <p:nvPr/>
        </p:nvCxnSpPr>
        <p:spPr>
          <a:xfrm>
            <a:off x="2686852" y="4836580"/>
            <a:ext cx="830983" cy="7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左大括号 55">
            <a:extLst>
              <a:ext uri="{FF2B5EF4-FFF2-40B4-BE49-F238E27FC236}">
                <a16:creationId xmlns:a16="http://schemas.microsoft.com/office/drawing/2014/main" id="{8D34EDEE-3C20-4571-8032-A490F363DA65}"/>
              </a:ext>
            </a:extLst>
          </p:cNvPr>
          <p:cNvSpPr/>
          <p:nvPr/>
        </p:nvSpPr>
        <p:spPr>
          <a:xfrm>
            <a:off x="7174467" y="2792776"/>
            <a:ext cx="845891" cy="1894745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左大括号 56">
            <a:extLst>
              <a:ext uri="{FF2B5EF4-FFF2-40B4-BE49-F238E27FC236}">
                <a16:creationId xmlns:a16="http://schemas.microsoft.com/office/drawing/2014/main" id="{9389E960-6530-4CF0-BC74-F342ACA7CB8B}"/>
              </a:ext>
            </a:extLst>
          </p:cNvPr>
          <p:cNvSpPr/>
          <p:nvPr/>
        </p:nvSpPr>
        <p:spPr>
          <a:xfrm>
            <a:off x="8624500" y="1996440"/>
            <a:ext cx="801168" cy="773164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左大括号 57">
            <a:extLst>
              <a:ext uri="{FF2B5EF4-FFF2-40B4-BE49-F238E27FC236}">
                <a16:creationId xmlns:a16="http://schemas.microsoft.com/office/drawing/2014/main" id="{A93C7C58-CF9C-4AB2-ADAF-CCF69CC2881E}"/>
              </a:ext>
            </a:extLst>
          </p:cNvPr>
          <p:cNvSpPr/>
          <p:nvPr/>
        </p:nvSpPr>
        <p:spPr>
          <a:xfrm>
            <a:off x="8594684" y="3481906"/>
            <a:ext cx="848375" cy="1941248"/>
          </a:xfrm>
          <a:prstGeom prst="leftBrace">
            <a:avLst>
              <a:gd name="adj1" fmla="val 0"/>
              <a:gd name="adj2" fmla="val 50262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左大括号 62">
            <a:extLst>
              <a:ext uri="{FF2B5EF4-FFF2-40B4-BE49-F238E27FC236}">
                <a16:creationId xmlns:a16="http://schemas.microsoft.com/office/drawing/2014/main" id="{411307CA-4BBC-4956-A5AE-62DE59790AF9}"/>
              </a:ext>
            </a:extLst>
          </p:cNvPr>
          <p:cNvSpPr/>
          <p:nvPr/>
        </p:nvSpPr>
        <p:spPr>
          <a:xfrm>
            <a:off x="8815424" y="4179042"/>
            <a:ext cx="627636" cy="717395"/>
          </a:xfrm>
          <a:prstGeom prst="leftBrace">
            <a:avLst>
              <a:gd name="adj1" fmla="val 0"/>
              <a:gd name="adj2" fmla="val 39024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7943196-8D9C-4302-ABAA-A26FA1A2BBFF}"/>
              </a:ext>
            </a:extLst>
          </p:cNvPr>
          <p:cNvSpPr txBox="1"/>
          <p:nvPr/>
        </p:nvSpPr>
        <p:spPr>
          <a:xfrm>
            <a:off x="6720007" y="2907999"/>
            <a:ext cx="406653" cy="1723549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+mj-ea"/>
                <a:ea typeface="+mj-ea"/>
              </a:rPr>
              <a:t>缺点不足</a:t>
            </a:r>
          </a:p>
        </p:txBody>
      </p:sp>
    </p:spTree>
    <p:extLst>
      <p:ext uri="{BB962C8B-B14F-4D97-AF65-F5344CB8AC3E}">
        <p14:creationId xmlns:p14="http://schemas.microsoft.com/office/powerpoint/2010/main" val="3062769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EB9DA-ED2F-464A-B0AE-4CEF560A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 </a:t>
            </a:r>
            <a:r>
              <a:rPr lang="zh-CN" altLang="en-US" dirty="0"/>
              <a:t>应用前景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3845A20-232E-4F4E-98D4-7B39D0D18E1B}"/>
              </a:ext>
            </a:extLst>
          </p:cNvPr>
          <p:cNvGrpSpPr/>
          <p:nvPr/>
        </p:nvGrpSpPr>
        <p:grpSpPr>
          <a:xfrm>
            <a:off x="1266086" y="4879841"/>
            <a:ext cx="9476604" cy="890298"/>
            <a:chOff x="683555" y="4724962"/>
            <a:chExt cx="2522926" cy="666963"/>
          </a:xfrm>
        </p:grpSpPr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E8C86B33-1B3A-4912-83CB-D3B819840C21}"/>
                </a:ext>
              </a:extLst>
            </p:cNvPr>
            <p:cNvSpPr/>
            <p:nvPr/>
          </p:nvSpPr>
          <p:spPr>
            <a:xfrm>
              <a:off x="683555" y="4724962"/>
              <a:ext cx="2522926" cy="666963"/>
            </a:xfrm>
            <a:prstGeom prst="trapezoid">
              <a:avLst>
                <a:gd name="adj" fmla="val 81397"/>
              </a:avLst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5400000" scaled="1"/>
            </a:gradFill>
            <a:ln w="12700" cap="flat" cmpd="sng" algn="ctr">
              <a:gradFill>
                <a:gsLst>
                  <a:gs pos="1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DIN"/>
              </a:endParaRPr>
            </a:p>
          </p:txBody>
        </p:sp>
        <p:sp>
          <p:nvSpPr>
            <p:cNvPr id="8" name="梯形 7">
              <a:extLst>
                <a:ext uri="{FF2B5EF4-FFF2-40B4-BE49-F238E27FC236}">
                  <a16:creationId xmlns:a16="http://schemas.microsoft.com/office/drawing/2014/main" id="{1427E13A-EA8D-4A22-BB86-95C4A6901EF0}"/>
                </a:ext>
              </a:extLst>
            </p:cNvPr>
            <p:cNvSpPr/>
            <p:nvPr/>
          </p:nvSpPr>
          <p:spPr>
            <a:xfrm>
              <a:off x="904240" y="4747917"/>
              <a:ext cx="2081556" cy="535810"/>
            </a:xfrm>
            <a:prstGeom prst="trapezoid">
              <a:avLst>
                <a:gd name="adj" fmla="val 80129"/>
              </a:avLst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</a:gradFill>
            <a:ln w="12700" cap="flat" cmpd="sng" algn="ctr">
              <a:gradFill>
                <a:gsLst>
                  <a:gs pos="1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DIN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148D65D-57D3-4211-A959-69CACC5C235D}"/>
              </a:ext>
            </a:extLst>
          </p:cNvPr>
          <p:cNvSpPr txBox="1"/>
          <p:nvPr/>
        </p:nvSpPr>
        <p:spPr>
          <a:xfrm>
            <a:off x="2986662" y="4879839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effectLst>
                  <a:reflection blurRad="152400" stA="50000" endPos="58000" dist="76200" dir="5400000" sy="-100000" algn="bl" rotWithShape="0"/>
                </a:effectLst>
                <a:latin typeface="+mj-ea"/>
                <a:ea typeface="+mj-ea"/>
              </a:rPr>
              <a:t>核心功能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932D174-0697-4F97-A689-8DB828FDEE68}"/>
              </a:ext>
            </a:extLst>
          </p:cNvPr>
          <p:cNvSpPr txBox="1"/>
          <p:nvPr/>
        </p:nvSpPr>
        <p:spPr>
          <a:xfrm>
            <a:off x="7769048" y="4879839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effectLst>
                  <a:reflection blurRad="152400" stA="50000" endPos="58000" dist="76200" dir="5400000" sy="-100000" algn="bl" rotWithShape="0"/>
                </a:effectLst>
                <a:latin typeface="+mj-ea"/>
                <a:ea typeface="+mj-ea"/>
              </a:rPr>
              <a:t>特殊应用</a:t>
            </a:r>
          </a:p>
        </p:txBody>
      </p:sp>
      <p:sp>
        <p:nvSpPr>
          <p:cNvPr id="27" name="箭头: 上 26">
            <a:extLst>
              <a:ext uri="{FF2B5EF4-FFF2-40B4-BE49-F238E27FC236}">
                <a16:creationId xmlns:a16="http://schemas.microsoft.com/office/drawing/2014/main" id="{360EE380-029A-4CA5-97E4-31AE2B2C0CCC}"/>
              </a:ext>
            </a:extLst>
          </p:cNvPr>
          <p:cNvSpPr/>
          <p:nvPr/>
        </p:nvSpPr>
        <p:spPr>
          <a:xfrm>
            <a:off x="3384333" y="-569460"/>
            <a:ext cx="5423336" cy="6744068"/>
          </a:xfrm>
          <a:prstGeom prst="upArrow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6000"/>
                </a:schemeClr>
              </a:gs>
            </a:gsLst>
            <a:lin ang="16200000" scaled="1"/>
            <a:tileRect/>
          </a:gra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kern="0">
              <a:solidFill>
                <a:prstClr val="white"/>
              </a:solidFill>
              <a:latin typeface="Arial"/>
              <a:ea typeface="微软雅黑 Ligh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B0EB576-7812-448D-844C-C0026C5AA066}"/>
              </a:ext>
            </a:extLst>
          </p:cNvPr>
          <p:cNvSpPr txBox="1"/>
          <p:nvPr/>
        </p:nvSpPr>
        <p:spPr>
          <a:xfrm>
            <a:off x="1069840" y="5977176"/>
            <a:ext cx="11256778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3" name="图形 1">
            <a:extLst>
              <a:ext uri="{FF2B5EF4-FFF2-40B4-BE49-F238E27FC236}">
                <a16:creationId xmlns:a16="http://schemas.microsoft.com/office/drawing/2014/main" id="{B5B6DFC1-52A7-4907-8A24-FB9B71564F7F}"/>
              </a:ext>
            </a:extLst>
          </p:cNvPr>
          <p:cNvSpPr/>
          <p:nvPr/>
        </p:nvSpPr>
        <p:spPr>
          <a:xfrm>
            <a:off x="4361733" y="726235"/>
            <a:ext cx="3493741" cy="4039819"/>
          </a:xfrm>
          <a:custGeom>
            <a:avLst/>
            <a:gdLst>
              <a:gd name="connsiteX0" fmla="*/ 2721928 w 7153251"/>
              <a:gd name="connsiteY0" fmla="*/ 1956147 h 6858850"/>
              <a:gd name="connsiteX1" fmla="*/ 1705140 w 7153251"/>
              <a:gd name="connsiteY1" fmla="*/ 1956147 h 6858850"/>
              <a:gd name="connsiteX2" fmla="*/ 3577051 w 7153251"/>
              <a:gd name="connsiteY2" fmla="*/ 0 h 6858850"/>
              <a:gd name="connsiteX3" fmla="*/ 5448111 w 7153251"/>
              <a:gd name="connsiteY3" fmla="*/ 1956147 h 6858850"/>
              <a:gd name="connsiteX4" fmla="*/ 4431323 w 7153251"/>
              <a:gd name="connsiteY4" fmla="*/ 1956147 h 6858850"/>
              <a:gd name="connsiteX5" fmla="*/ 4240729 w 7153251"/>
              <a:gd name="connsiteY5" fmla="*/ 2152697 h 6858850"/>
              <a:gd name="connsiteX6" fmla="*/ 7153252 w 7153251"/>
              <a:gd name="connsiteY6" fmla="*/ 6858851 h 6858850"/>
              <a:gd name="connsiteX7" fmla="*/ 0 w 7153251"/>
              <a:gd name="connsiteY7" fmla="*/ 6858851 h 6858850"/>
              <a:gd name="connsiteX8" fmla="*/ 2912523 w 7153251"/>
              <a:gd name="connsiteY8" fmla="*/ 2152697 h 6858850"/>
              <a:gd name="connsiteX9" fmla="*/ 2721928 w 7153251"/>
              <a:gd name="connsiteY9" fmla="*/ 1956147 h 68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51" h="6858850">
                <a:moveTo>
                  <a:pt x="2721928" y="1956147"/>
                </a:moveTo>
                <a:lnTo>
                  <a:pt x="1705140" y="1956147"/>
                </a:lnTo>
                <a:lnTo>
                  <a:pt x="3577051" y="0"/>
                </a:lnTo>
                <a:lnTo>
                  <a:pt x="5448111" y="1956147"/>
                </a:lnTo>
                <a:lnTo>
                  <a:pt x="4431323" y="1956147"/>
                </a:lnTo>
                <a:cubicBezTo>
                  <a:pt x="4324114" y="1956147"/>
                  <a:pt x="4237325" y="2045488"/>
                  <a:pt x="4240729" y="2152697"/>
                </a:cubicBezTo>
                <a:cubicBezTo>
                  <a:pt x="4268808" y="3066530"/>
                  <a:pt x="4543638" y="6858851"/>
                  <a:pt x="7153252" y="6858851"/>
                </a:cubicBezTo>
                <a:lnTo>
                  <a:pt x="0" y="6858851"/>
                </a:lnTo>
                <a:cubicBezTo>
                  <a:pt x="2609614" y="6858851"/>
                  <a:pt x="2884444" y="3067381"/>
                  <a:pt x="2912523" y="2152697"/>
                </a:cubicBezTo>
                <a:cubicBezTo>
                  <a:pt x="2915927" y="2045488"/>
                  <a:pt x="2829989" y="1956147"/>
                  <a:pt x="2721928" y="195614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30000"/>
                </a:schemeClr>
              </a:gs>
            </a:gsLst>
            <a:lin ang="5400000" scaled="1"/>
            <a:tileRect/>
          </a:gradFill>
          <a:ln w="12700" cap="flat" cmpd="sng" algn="ctr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92100" dist="38100" dir="16200000" rotWithShape="0">
              <a:schemeClr val="accent1">
                <a:alpha val="19000"/>
              </a:schemeClr>
            </a:outerShdw>
          </a:effectLst>
        </p:spPr>
        <p:txBody>
          <a:bodyPr lIns="0" tIns="0" rIns="0" bIns="0" rtlCol="0" anchor="ctr"/>
          <a:lstStyle/>
          <a:p>
            <a:pPr algn="ctr"/>
            <a:endParaRPr lang="zh-CN" altLang="en-US" sz="2400" b="1" kern="0">
              <a:gradFill>
                <a:gsLst>
                  <a:gs pos="40000">
                    <a:prstClr val="white"/>
                  </a:gs>
                  <a:gs pos="46000">
                    <a:prstClr val="white">
                      <a:lumMod val="65000"/>
                    </a:prstClr>
                  </a:gs>
                  <a:gs pos="49000">
                    <a:prstClr val="white">
                      <a:lumMod val="85000"/>
                    </a:prst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软雅黑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3E7C31B0-CD8C-4462-B6DF-5C8D3EDC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864" y="2231970"/>
            <a:ext cx="3857091" cy="2465264"/>
          </a:xfrm>
          <a:prstGeom prst="rect">
            <a:avLst/>
          </a:prstGeom>
          <a:solidFill>
            <a:srgbClr val="0E0A55"/>
          </a:solidFill>
          <a:ln w="127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prstDash val="solid"/>
            <a:miter lim="800000"/>
            <a:headEnd/>
            <a:tailEnd/>
          </a:ln>
          <a:effectLst/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BD2A7F6-4D42-4CED-97EA-D21678FCB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75"/>
          <a:stretch/>
        </p:blipFill>
        <p:spPr>
          <a:xfrm>
            <a:off x="6619355" y="2225861"/>
            <a:ext cx="3857091" cy="2465264"/>
          </a:xfrm>
          <a:prstGeom prst="rect">
            <a:avLst/>
          </a:prstGeom>
          <a:solidFill>
            <a:srgbClr val="0E0A55"/>
          </a:solidFill>
          <a:ln w="1270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prstDash val="solid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193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平行四边形 61">
            <a:extLst>
              <a:ext uri="{FF2B5EF4-FFF2-40B4-BE49-F238E27FC236}">
                <a16:creationId xmlns:a16="http://schemas.microsoft.com/office/drawing/2014/main" id="{38333B95-F7E5-41B8-B116-F88513E00AF0}"/>
              </a:ext>
            </a:extLst>
          </p:cNvPr>
          <p:cNvSpPr/>
          <p:nvPr/>
        </p:nvSpPr>
        <p:spPr>
          <a:xfrm>
            <a:off x="6071616" y="2382898"/>
            <a:ext cx="8458200" cy="2743200"/>
          </a:xfrm>
          <a:prstGeom prst="parallelogram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平行四边形 60">
            <a:extLst>
              <a:ext uri="{FF2B5EF4-FFF2-40B4-BE49-F238E27FC236}">
                <a16:creationId xmlns:a16="http://schemas.microsoft.com/office/drawing/2014/main" id="{7DB73D68-95BC-4D1D-A933-F98A60A2AE42}"/>
              </a:ext>
            </a:extLst>
          </p:cNvPr>
          <p:cNvSpPr/>
          <p:nvPr/>
        </p:nvSpPr>
        <p:spPr>
          <a:xfrm>
            <a:off x="-566273" y="1494247"/>
            <a:ext cx="7239000" cy="2743200"/>
          </a:xfrm>
          <a:prstGeom prst="parallelogram">
            <a:avLst/>
          </a:prstGeom>
          <a:gradFill flip="none" rotWithShape="1">
            <a:gsLst>
              <a:gs pos="4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32EB9DA-ED2F-464A-B0AE-4CEF560A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4.3 </a:t>
            </a:r>
            <a:r>
              <a:rPr lang="zh-CN" altLang="en-US" dirty="0"/>
              <a:t>推广方式</a:t>
            </a:r>
          </a:p>
        </p:txBody>
      </p: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4A317ABD-E303-4ECA-A323-F8EF6E01A5AC}"/>
              </a:ext>
            </a:extLst>
          </p:cNvPr>
          <p:cNvSpPr/>
          <p:nvPr/>
        </p:nvSpPr>
        <p:spPr>
          <a:xfrm>
            <a:off x="5707380" y="3233675"/>
            <a:ext cx="8458200" cy="2743200"/>
          </a:xfrm>
          <a:prstGeom prst="parallelogram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平行四边形 47">
            <a:extLst>
              <a:ext uri="{FF2B5EF4-FFF2-40B4-BE49-F238E27FC236}">
                <a16:creationId xmlns:a16="http://schemas.microsoft.com/office/drawing/2014/main" id="{FD1EE80A-F95C-4A7D-81A0-9FBF0F425593}"/>
              </a:ext>
            </a:extLst>
          </p:cNvPr>
          <p:cNvSpPr/>
          <p:nvPr/>
        </p:nvSpPr>
        <p:spPr>
          <a:xfrm>
            <a:off x="8572500" y="2374615"/>
            <a:ext cx="7239000" cy="152400"/>
          </a:xfrm>
          <a:prstGeom prst="parallelogram">
            <a:avLst>
              <a:gd name="adj" fmla="val 28127"/>
            </a:avLst>
          </a:prstGeom>
          <a:gradFill flip="none" rotWithShape="1">
            <a:gsLst>
              <a:gs pos="4800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08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F2D187D-0B54-4DD3-AB83-BC862B03176E}"/>
              </a:ext>
            </a:extLst>
          </p:cNvPr>
          <p:cNvSpPr txBox="1"/>
          <p:nvPr/>
        </p:nvSpPr>
        <p:spPr>
          <a:xfrm>
            <a:off x="7273837" y="3658677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线下活动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4606314-6882-4F3C-8D8B-F95CB7A01EF5}"/>
              </a:ext>
            </a:extLst>
          </p:cNvPr>
          <p:cNvSpPr txBox="1"/>
          <p:nvPr/>
        </p:nvSpPr>
        <p:spPr>
          <a:xfrm>
            <a:off x="7273837" y="4494596"/>
            <a:ext cx="4521923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A801D038-E393-498B-9887-FAC993E48DAE}"/>
              </a:ext>
            </a:extLst>
          </p:cNvPr>
          <p:cNvCxnSpPr>
            <a:cxnSpLocks/>
          </p:cNvCxnSpPr>
          <p:nvPr/>
        </p:nvCxnSpPr>
        <p:spPr>
          <a:xfrm>
            <a:off x="7273837" y="4288361"/>
            <a:ext cx="6096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平行四边形 52">
            <a:extLst>
              <a:ext uri="{FF2B5EF4-FFF2-40B4-BE49-F238E27FC236}">
                <a16:creationId xmlns:a16="http://schemas.microsoft.com/office/drawing/2014/main" id="{12D5B155-9C8F-425C-9B8F-349B4AFBB624}"/>
              </a:ext>
            </a:extLst>
          </p:cNvPr>
          <p:cNvSpPr/>
          <p:nvPr/>
        </p:nvSpPr>
        <p:spPr>
          <a:xfrm>
            <a:off x="-1177509" y="2102482"/>
            <a:ext cx="7239000" cy="2743200"/>
          </a:xfrm>
          <a:prstGeom prst="parallelogram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平行四边形 53">
            <a:extLst>
              <a:ext uri="{FF2B5EF4-FFF2-40B4-BE49-F238E27FC236}">
                <a16:creationId xmlns:a16="http://schemas.microsoft.com/office/drawing/2014/main" id="{E15D41DB-F677-4720-91A3-3123B5C25130}"/>
              </a:ext>
            </a:extLst>
          </p:cNvPr>
          <p:cNvSpPr/>
          <p:nvPr/>
        </p:nvSpPr>
        <p:spPr>
          <a:xfrm flipH="1" flipV="1">
            <a:off x="-2590800" y="5204150"/>
            <a:ext cx="7239000" cy="152400"/>
          </a:xfrm>
          <a:prstGeom prst="parallelogram">
            <a:avLst>
              <a:gd name="adj" fmla="val 28127"/>
            </a:avLst>
          </a:prstGeom>
          <a:gradFill flip="none" rotWithShape="1">
            <a:gsLst>
              <a:gs pos="42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108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1502701-CAA4-45BA-8603-7F1D86D3D1E6}"/>
              </a:ext>
            </a:extLst>
          </p:cNvPr>
          <p:cNvSpPr txBox="1"/>
          <p:nvPr/>
        </p:nvSpPr>
        <p:spPr>
          <a:xfrm>
            <a:off x="520820" y="2527484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线上广告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78FCF25-E992-4175-B2BE-A50384967079}"/>
              </a:ext>
            </a:extLst>
          </p:cNvPr>
          <p:cNvSpPr txBox="1"/>
          <p:nvPr/>
        </p:nvSpPr>
        <p:spPr>
          <a:xfrm>
            <a:off x="520820" y="3363403"/>
            <a:ext cx="4521923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1B8D5375-E0C0-458C-B2C7-705E802731F5}"/>
              </a:ext>
            </a:extLst>
          </p:cNvPr>
          <p:cNvCxnSpPr>
            <a:cxnSpLocks/>
          </p:cNvCxnSpPr>
          <p:nvPr/>
        </p:nvCxnSpPr>
        <p:spPr>
          <a:xfrm>
            <a:off x="520820" y="3157168"/>
            <a:ext cx="6096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A28198E4-35C3-49C0-8A8A-218158A00221}"/>
              </a:ext>
            </a:extLst>
          </p:cNvPr>
          <p:cNvSpPr/>
          <p:nvPr/>
        </p:nvSpPr>
        <p:spPr>
          <a:xfrm>
            <a:off x="5791200" y="2096386"/>
            <a:ext cx="280416" cy="286512"/>
          </a:xfrm>
          <a:custGeom>
            <a:avLst/>
            <a:gdLst>
              <a:gd name="connsiteX0" fmla="*/ 0 w 280416"/>
              <a:gd name="connsiteY0" fmla="*/ 0 h 286512"/>
              <a:gd name="connsiteX1" fmla="*/ 280416 w 280416"/>
              <a:gd name="connsiteY1" fmla="*/ 0 h 286512"/>
              <a:gd name="connsiteX2" fmla="*/ 188976 w 280416"/>
              <a:gd name="connsiteY2" fmla="*/ 286512 h 28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416" h="286512">
                <a:moveTo>
                  <a:pt x="0" y="0"/>
                </a:moveTo>
                <a:lnTo>
                  <a:pt x="280416" y="0"/>
                </a:lnTo>
                <a:lnTo>
                  <a:pt x="188976" y="286512"/>
                </a:lnTo>
              </a:path>
            </a:pathLst>
          </a:custGeom>
          <a:noFill/>
          <a:ln w="41275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B35F1648-341A-431C-B188-E6C18115FA10}"/>
              </a:ext>
            </a:extLst>
          </p:cNvPr>
          <p:cNvSpPr/>
          <p:nvPr/>
        </p:nvSpPr>
        <p:spPr>
          <a:xfrm flipH="1" flipV="1">
            <a:off x="5695188" y="5696459"/>
            <a:ext cx="280416" cy="286512"/>
          </a:xfrm>
          <a:custGeom>
            <a:avLst/>
            <a:gdLst>
              <a:gd name="connsiteX0" fmla="*/ 0 w 280416"/>
              <a:gd name="connsiteY0" fmla="*/ 0 h 286512"/>
              <a:gd name="connsiteX1" fmla="*/ 280416 w 280416"/>
              <a:gd name="connsiteY1" fmla="*/ 0 h 286512"/>
              <a:gd name="connsiteX2" fmla="*/ 188976 w 280416"/>
              <a:gd name="connsiteY2" fmla="*/ 286512 h 28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416" h="286512">
                <a:moveTo>
                  <a:pt x="0" y="0"/>
                </a:moveTo>
                <a:lnTo>
                  <a:pt x="280416" y="0"/>
                </a:lnTo>
                <a:lnTo>
                  <a:pt x="188976" y="286512"/>
                </a:lnTo>
              </a:path>
            </a:pathLst>
          </a:custGeom>
          <a:noFill/>
          <a:ln w="412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559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剪去对角 19">
            <a:extLst>
              <a:ext uri="{FF2B5EF4-FFF2-40B4-BE49-F238E27FC236}">
                <a16:creationId xmlns:a16="http://schemas.microsoft.com/office/drawing/2014/main" id="{8AC26398-D4BB-427F-882A-5F256C1AE5A0}"/>
              </a:ext>
            </a:extLst>
          </p:cNvPr>
          <p:cNvSpPr/>
          <p:nvPr/>
        </p:nvSpPr>
        <p:spPr>
          <a:xfrm flipH="1">
            <a:off x="1120844" y="1388140"/>
            <a:ext cx="9950312" cy="4445500"/>
          </a:xfrm>
          <a:prstGeom prst="snip2DiagRect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81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32EB9DA-ED2F-464A-B0AE-4CEF560A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4.4 </a:t>
            </a:r>
            <a:r>
              <a:rPr lang="zh-CN" altLang="en-US" dirty="0"/>
              <a:t>参考文献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2732C0B-63FF-4E26-BDE6-8E917E8306C6}"/>
              </a:ext>
            </a:extLst>
          </p:cNvPr>
          <p:cNvGrpSpPr/>
          <p:nvPr/>
        </p:nvGrpSpPr>
        <p:grpSpPr>
          <a:xfrm>
            <a:off x="-283027" y="5678278"/>
            <a:ext cx="1330656" cy="2898683"/>
            <a:chOff x="6596952" y="4217440"/>
            <a:chExt cx="2083508" cy="3703438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855E8157-85CF-4F94-9068-B344D3A68E66}"/>
                </a:ext>
              </a:extLst>
            </p:cNvPr>
            <p:cNvSpPr/>
            <p:nvPr/>
          </p:nvSpPr>
          <p:spPr>
            <a:xfrm rot="16200000">
              <a:off x="7283704" y="3530772"/>
              <a:ext cx="710002" cy="2083337"/>
            </a:xfrm>
            <a:custGeom>
              <a:avLst/>
              <a:gdLst>
                <a:gd name="connsiteX0" fmla="*/ 710002 w 710002"/>
                <a:gd name="connsiteY0" fmla="*/ 1041668 h 2083337"/>
                <a:gd name="connsiteX1" fmla="*/ 355001 w 710002"/>
                <a:gd name="connsiteY1" fmla="*/ 2083337 h 2083337"/>
                <a:gd name="connsiteX2" fmla="*/ 0 w 710002"/>
                <a:gd name="connsiteY2" fmla="*/ 1041669 h 2083337"/>
                <a:gd name="connsiteX3" fmla="*/ 355001 w 710002"/>
                <a:gd name="connsiteY3" fmla="*/ 0 h 2083337"/>
                <a:gd name="connsiteX4" fmla="*/ 710002 w 710002"/>
                <a:gd name="connsiteY4" fmla="*/ 1041668 h 208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002" h="2083337">
                  <a:moveTo>
                    <a:pt x="710002" y="1041668"/>
                  </a:moveTo>
                  <a:lnTo>
                    <a:pt x="355001" y="2083337"/>
                  </a:lnTo>
                  <a:lnTo>
                    <a:pt x="0" y="1041669"/>
                  </a:lnTo>
                  <a:lnTo>
                    <a:pt x="355001" y="0"/>
                  </a:lnTo>
                  <a:lnTo>
                    <a:pt x="710002" y="10416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C5CA43A-4CCA-4079-A39E-A8E9A39533FF}"/>
                </a:ext>
              </a:extLst>
            </p:cNvPr>
            <p:cNvSpPr/>
            <p:nvPr/>
          </p:nvSpPr>
          <p:spPr>
            <a:xfrm rot="16200000">
              <a:off x="6485321" y="5725740"/>
              <a:ext cx="3348437" cy="1041840"/>
            </a:xfrm>
            <a:custGeom>
              <a:avLst/>
              <a:gdLst>
                <a:gd name="connsiteX0" fmla="*/ 3348437 w 3348437"/>
                <a:gd name="connsiteY0" fmla="*/ 1041756 h 1041840"/>
                <a:gd name="connsiteX1" fmla="*/ 3348408 w 3348437"/>
                <a:gd name="connsiteY1" fmla="*/ 1041840 h 1041840"/>
                <a:gd name="connsiteX2" fmla="*/ 355031 w 3348437"/>
                <a:gd name="connsiteY2" fmla="*/ 1041840 h 1041840"/>
                <a:gd name="connsiteX3" fmla="*/ 0 w 3348437"/>
                <a:gd name="connsiteY3" fmla="*/ 87 h 1041840"/>
                <a:gd name="connsiteX4" fmla="*/ 30 w 3348437"/>
                <a:gd name="connsiteY4" fmla="*/ 0 h 1041840"/>
                <a:gd name="connsiteX5" fmla="*/ 2993466 w 3348437"/>
                <a:gd name="connsiteY5" fmla="*/ 0 h 1041840"/>
                <a:gd name="connsiteX6" fmla="*/ 2993436 w 3348437"/>
                <a:gd name="connsiteY6" fmla="*/ 88 h 1041840"/>
                <a:gd name="connsiteX7" fmla="*/ 3348437 w 3348437"/>
                <a:gd name="connsiteY7" fmla="*/ 1041756 h 104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8437" h="1041840">
                  <a:moveTo>
                    <a:pt x="3348437" y="1041756"/>
                  </a:moveTo>
                  <a:lnTo>
                    <a:pt x="3348408" y="1041840"/>
                  </a:lnTo>
                  <a:lnTo>
                    <a:pt x="355031" y="1041840"/>
                  </a:lnTo>
                  <a:lnTo>
                    <a:pt x="0" y="87"/>
                  </a:lnTo>
                  <a:lnTo>
                    <a:pt x="30" y="0"/>
                  </a:lnTo>
                  <a:lnTo>
                    <a:pt x="2993466" y="0"/>
                  </a:lnTo>
                  <a:lnTo>
                    <a:pt x="2993436" y="88"/>
                  </a:lnTo>
                  <a:lnTo>
                    <a:pt x="3348437" y="104175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9706018C-1EB3-4B8B-A0F7-A00DC4FC940E}"/>
                </a:ext>
              </a:extLst>
            </p:cNvPr>
            <p:cNvSpPr/>
            <p:nvPr/>
          </p:nvSpPr>
          <p:spPr>
            <a:xfrm rot="16200000">
              <a:off x="5443582" y="5725811"/>
              <a:ext cx="3348407" cy="1041667"/>
            </a:xfrm>
            <a:custGeom>
              <a:avLst/>
              <a:gdLst>
                <a:gd name="connsiteX0" fmla="*/ 3348407 w 3348407"/>
                <a:gd name="connsiteY0" fmla="*/ 86 h 1041667"/>
                <a:gd name="connsiteX1" fmla="*/ 2993436 w 3348407"/>
                <a:gd name="connsiteY1" fmla="*/ 1041667 h 1041667"/>
                <a:gd name="connsiteX2" fmla="*/ 0 w 3348407"/>
                <a:gd name="connsiteY2" fmla="*/ 1041667 h 1041667"/>
                <a:gd name="connsiteX3" fmla="*/ 355001 w 3348407"/>
                <a:gd name="connsiteY3" fmla="*/ 0 h 1041667"/>
                <a:gd name="connsiteX4" fmla="*/ 3348378 w 3348407"/>
                <a:gd name="connsiteY4" fmla="*/ 0 h 1041667"/>
                <a:gd name="connsiteX5" fmla="*/ 3348407 w 3348407"/>
                <a:gd name="connsiteY5" fmla="*/ 86 h 104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8407" h="1041667">
                  <a:moveTo>
                    <a:pt x="3348407" y="86"/>
                  </a:moveTo>
                  <a:lnTo>
                    <a:pt x="2993436" y="1041667"/>
                  </a:lnTo>
                  <a:lnTo>
                    <a:pt x="0" y="1041667"/>
                  </a:lnTo>
                  <a:lnTo>
                    <a:pt x="355001" y="0"/>
                  </a:lnTo>
                  <a:lnTo>
                    <a:pt x="3348378" y="0"/>
                  </a:lnTo>
                  <a:lnTo>
                    <a:pt x="3348407" y="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2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  <a:ln w="12700" cap="flat" cmpd="sng" algn="ctr">
              <a:gradFill flip="none" rotWithShape="1">
                <a:gsLst>
                  <a:gs pos="0">
                    <a:schemeClr val="accent1"/>
                  </a:gs>
                  <a:gs pos="9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Normal" panose="020B0400000000000000" pitchFamily="34" charset="-122"/>
                <a:cs typeface="+mn-cs"/>
              </a:endParaRPr>
            </a:p>
          </p:txBody>
        </p:sp>
      </p:grpSp>
      <p:graphicFrame>
        <p:nvGraphicFramePr>
          <p:cNvPr id="37" name="表格 2">
            <a:extLst>
              <a:ext uri="{FF2B5EF4-FFF2-40B4-BE49-F238E27FC236}">
                <a16:creationId xmlns:a16="http://schemas.microsoft.com/office/drawing/2014/main" id="{D529C922-9528-4E17-80BB-57C77BF3C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97035"/>
              </p:ext>
            </p:extLst>
          </p:nvPr>
        </p:nvGraphicFramePr>
        <p:xfrm>
          <a:off x="1664707" y="1815315"/>
          <a:ext cx="9273310" cy="38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975">
                  <a:extLst>
                    <a:ext uri="{9D8B030D-6E8A-4147-A177-3AD203B41FA5}">
                      <a16:colId xmlns:a16="http://schemas.microsoft.com/office/drawing/2014/main" val="4264347629"/>
                    </a:ext>
                  </a:extLst>
                </a:gridCol>
                <a:gridCol w="8625335">
                  <a:extLst>
                    <a:ext uri="{9D8B030D-6E8A-4147-A177-3AD203B41FA5}">
                      <a16:colId xmlns:a16="http://schemas.microsoft.com/office/drawing/2014/main" val="2274702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期刊作者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题名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〔J〕.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刊名，出版年，卷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期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)∶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起止页码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52925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专著作者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书名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〔M〕.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版本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第一版不著录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出版地∶出版者，出版年∶起止页码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65478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论文集作者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题名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〔C〕.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编者</a:t>
                      </a: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论文集名，出版地∶出版者，出版年∶起止页码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94627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学位论文作者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〔D〕.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保存地点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保存单位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年份</a:t>
                      </a:r>
                      <a:endParaRPr lang="en-US" altLang="zh-CN" sz="1600" kern="100" dirty="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25938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专利文献题名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〔P〕.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国别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专利文献种类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专利号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出版日期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66555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标准编号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标准名称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〔S〕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90967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报纸作者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〔N〕.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报纸名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出版日期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(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版次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) 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8728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报告作者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〔R〕.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保存地点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年份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44137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9.</a:t>
                      </a:r>
                      <a:endParaRPr lang="zh-CN" altLang="en-US" sz="17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电子文献作者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〔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电子文献及载体类型标识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〕.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+mn-ea"/>
                        </a:rPr>
                        <a:t>文献出处，日期</a:t>
                      </a:r>
                      <a:endParaRPr lang="en-US" altLang="zh-CN" sz="1600" kern="100" dirty="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112570"/>
                  </a:ext>
                </a:extLst>
              </a:tr>
            </a:tbl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4436FC3E-C3F9-47FE-BC65-0E21686B7CAD}"/>
              </a:ext>
            </a:extLst>
          </p:cNvPr>
          <p:cNvGrpSpPr/>
          <p:nvPr/>
        </p:nvGrpSpPr>
        <p:grpSpPr>
          <a:xfrm flipH="1">
            <a:off x="10196498" y="5442618"/>
            <a:ext cx="2194174" cy="2485601"/>
            <a:chOff x="-5774606" y="3178591"/>
            <a:chExt cx="3490247" cy="3953817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ED1B142B-FD40-4526-BF85-F1FEB3174E9B}"/>
                </a:ext>
              </a:extLst>
            </p:cNvPr>
            <p:cNvGrpSpPr/>
            <p:nvPr/>
          </p:nvGrpSpPr>
          <p:grpSpPr>
            <a:xfrm>
              <a:off x="-5774606" y="3178591"/>
              <a:ext cx="2224368" cy="3953817"/>
              <a:chOff x="6596952" y="4217440"/>
              <a:chExt cx="2083508" cy="370343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A4B40C2F-F816-473B-9AFE-511FDF62AFD5}"/>
                  </a:ext>
                </a:extLst>
              </p:cNvPr>
              <p:cNvSpPr/>
              <p:nvPr/>
            </p:nvSpPr>
            <p:spPr>
              <a:xfrm rot="16200000">
                <a:off x="7283704" y="3530772"/>
                <a:ext cx="710002" cy="2083337"/>
              </a:xfrm>
              <a:custGeom>
                <a:avLst/>
                <a:gdLst>
                  <a:gd name="connsiteX0" fmla="*/ 710002 w 710002"/>
                  <a:gd name="connsiteY0" fmla="*/ 1041668 h 2083337"/>
                  <a:gd name="connsiteX1" fmla="*/ 355001 w 710002"/>
                  <a:gd name="connsiteY1" fmla="*/ 2083337 h 2083337"/>
                  <a:gd name="connsiteX2" fmla="*/ 0 w 710002"/>
                  <a:gd name="connsiteY2" fmla="*/ 1041669 h 2083337"/>
                  <a:gd name="connsiteX3" fmla="*/ 355001 w 710002"/>
                  <a:gd name="connsiteY3" fmla="*/ 0 h 2083337"/>
                  <a:gd name="connsiteX4" fmla="*/ 710002 w 710002"/>
                  <a:gd name="connsiteY4" fmla="*/ 1041668 h 208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002" h="2083337">
                    <a:moveTo>
                      <a:pt x="710002" y="1041668"/>
                    </a:moveTo>
                    <a:lnTo>
                      <a:pt x="355001" y="2083337"/>
                    </a:lnTo>
                    <a:lnTo>
                      <a:pt x="0" y="1041669"/>
                    </a:lnTo>
                    <a:lnTo>
                      <a:pt x="355001" y="0"/>
                    </a:lnTo>
                    <a:lnTo>
                      <a:pt x="710002" y="1041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35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chemeClr val="accent2"/>
                    </a:gs>
                    <a:gs pos="90000">
                      <a:schemeClr val="accent2">
                        <a:alpha val="0"/>
                      </a:schemeClr>
                    </a:gs>
                  </a:gsLst>
                  <a:lin ang="108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 panose="020B0400000000000000" pitchFamily="34" charset="-122"/>
                  <a:cs typeface="+mn-cs"/>
                </a:endParaRPr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4AE512DF-6E24-4520-B67D-EE15167F6A43}"/>
                  </a:ext>
                </a:extLst>
              </p:cNvPr>
              <p:cNvSpPr/>
              <p:nvPr/>
            </p:nvSpPr>
            <p:spPr>
              <a:xfrm rot="16200000">
                <a:off x="6485321" y="5725740"/>
                <a:ext cx="3348437" cy="1041840"/>
              </a:xfrm>
              <a:custGeom>
                <a:avLst/>
                <a:gdLst>
                  <a:gd name="connsiteX0" fmla="*/ 3348437 w 3348437"/>
                  <a:gd name="connsiteY0" fmla="*/ 1041756 h 1041840"/>
                  <a:gd name="connsiteX1" fmla="*/ 3348408 w 3348437"/>
                  <a:gd name="connsiteY1" fmla="*/ 1041840 h 1041840"/>
                  <a:gd name="connsiteX2" fmla="*/ 355031 w 3348437"/>
                  <a:gd name="connsiteY2" fmla="*/ 1041840 h 1041840"/>
                  <a:gd name="connsiteX3" fmla="*/ 0 w 3348437"/>
                  <a:gd name="connsiteY3" fmla="*/ 87 h 1041840"/>
                  <a:gd name="connsiteX4" fmla="*/ 30 w 3348437"/>
                  <a:gd name="connsiteY4" fmla="*/ 0 h 1041840"/>
                  <a:gd name="connsiteX5" fmla="*/ 2993466 w 3348437"/>
                  <a:gd name="connsiteY5" fmla="*/ 0 h 1041840"/>
                  <a:gd name="connsiteX6" fmla="*/ 2993436 w 3348437"/>
                  <a:gd name="connsiteY6" fmla="*/ 88 h 1041840"/>
                  <a:gd name="connsiteX7" fmla="*/ 3348437 w 3348437"/>
                  <a:gd name="connsiteY7" fmla="*/ 1041756 h 104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8437" h="1041840">
                    <a:moveTo>
                      <a:pt x="3348437" y="1041756"/>
                    </a:moveTo>
                    <a:lnTo>
                      <a:pt x="3348408" y="1041840"/>
                    </a:lnTo>
                    <a:lnTo>
                      <a:pt x="355031" y="1041840"/>
                    </a:lnTo>
                    <a:lnTo>
                      <a:pt x="0" y="87"/>
                    </a:lnTo>
                    <a:lnTo>
                      <a:pt x="30" y="0"/>
                    </a:lnTo>
                    <a:lnTo>
                      <a:pt x="2993466" y="0"/>
                    </a:lnTo>
                    <a:lnTo>
                      <a:pt x="2993436" y="88"/>
                    </a:lnTo>
                    <a:lnTo>
                      <a:pt x="3348437" y="10417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35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chemeClr val="accent2"/>
                    </a:gs>
                    <a:gs pos="90000">
                      <a:schemeClr val="accent2">
                        <a:alpha val="0"/>
                      </a:schemeClr>
                    </a:gs>
                  </a:gsLst>
                  <a:lin ang="108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 panose="020B0400000000000000" pitchFamily="34" charset="-122"/>
                  <a:cs typeface="+mn-cs"/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EFFE2C97-F542-438E-9F5A-96EB494FDD6D}"/>
                  </a:ext>
                </a:extLst>
              </p:cNvPr>
              <p:cNvSpPr/>
              <p:nvPr/>
            </p:nvSpPr>
            <p:spPr>
              <a:xfrm rot="16200000">
                <a:off x="5443582" y="5725811"/>
                <a:ext cx="3348407" cy="1041667"/>
              </a:xfrm>
              <a:custGeom>
                <a:avLst/>
                <a:gdLst>
                  <a:gd name="connsiteX0" fmla="*/ 3348407 w 3348407"/>
                  <a:gd name="connsiteY0" fmla="*/ 86 h 1041667"/>
                  <a:gd name="connsiteX1" fmla="*/ 2993436 w 3348407"/>
                  <a:gd name="connsiteY1" fmla="*/ 1041667 h 1041667"/>
                  <a:gd name="connsiteX2" fmla="*/ 0 w 3348407"/>
                  <a:gd name="connsiteY2" fmla="*/ 1041667 h 1041667"/>
                  <a:gd name="connsiteX3" fmla="*/ 355001 w 3348407"/>
                  <a:gd name="connsiteY3" fmla="*/ 0 h 1041667"/>
                  <a:gd name="connsiteX4" fmla="*/ 3348378 w 3348407"/>
                  <a:gd name="connsiteY4" fmla="*/ 0 h 1041667"/>
                  <a:gd name="connsiteX5" fmla="*/ 3348407 w 3348407"/>
                  <a:gd name="connsiteY5" fmla="*/ 86 h 104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8407" h="1041667">
                    <a:moveTo>
                      <a:pt x="3348407" y="86"/>
                    </a:moveTo>
                    <a:lnTo>
                      <a:pt x="2993436" y="1041667"/>
                    </a:lnTo>
                    <a:lnTo>
                      <a:pt x="0" y="1041667"/>
                    </a:lnTo>
                    <a:lnTo>
                      <a:pt x="355001" y="0"/>
                    </a:lnTo>
                    <a:lnTo>
                      <a:pt x="3348378" y="0"/>
                    </a:lnTo>
                    <a:lnTo>
                      <a:pt x="3348407" y="8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35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chemeClr val="accent2"/>
                    </a:gs>
                    <a:gs pos="90000">
                      <a:schemeClr val="accent2">
                        <a:alpha val="0"/>
                      </a:schemeClr>
                    </a:gs>
                  </a:gsLst>
                  <a:lin ang="108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 panose="020B0400000000000000" pitchFamily="34" charset="-122"/>
                  <a:cs typeface="+mn-cs"/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1EAE04F4-AB5D-45B7-93E6-4BD0FC991ABC}"/>
                </a:ext>
              </a:extLst>
            </p:cNvPr>
            <p:cNvGrpSpPr/>
            <p:nvPr/>
          </p:nvGrpSpPr>
          <p:grpSpPr>
            <a:xfrm>
              <a:off x="-3994322" y="4027129"/>
              <a:ext cx="1709963" cy="3039461"/>
              <a:chOff x="6596952" y="4217440"/>
              <a:chExt cx="2083508" cy="3703438"/>
            </a:xfrm>
          </p:grpSpPr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B6538CC9-9CE2-4377-B0AF-5A6ED19BAF5A}"/>
                  </a:ext>
                </a:extLst>
              </p:cNvPr>
              <p:cNvSpPr/>
              <p:nvPr/>
            </p:nvSpPr>
            <p:spPr>
              <a:xfrm rot="16200000">
                <a:off x="7283704" y="3530772"/>
                <a:ext cx="710002" cy="2083337"/>
              </a:xfrm>
              <a:custGeom>
                <a:avLst/>
                <a:gdLst>
                  <a:gd name="connsiteX0" fmla="*/ 710002 w 710002"/>
                  <a:gd name="connsiteY0" fmla="*/ 1041668 h 2083337"/>
                  <a:gd name="connsiteX1" fmla="*/ 355001 w 710002"/>
                  <a:gd name="connsiteY1" fmla="*/ 2083337 h 2083337"/>
                  <a:gd name="connsiteX2" fmla="*/ 0 w 710002"/>
                  <a:gd name="connsiteY2" fmla="*/ 1041669 h 2083337"/>
                  <a:gd name="connsiteX3" fmla="*/ 355001 w 710002"/>
                  <a:gd name="connsiteY3" fmla="*/ 0 h 2083337"/>
                  <a:gd name="connsiteX4" fmla="*/ 710002 w 710002"/>
                  <a:gd name="connsiteY4" fmla="*/ 1041668 h 208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002" h="2083337">
                    <a:moveTo>
                      <a:pt x="710002" y="1041668"/>
                    </a:moveTo>
                    <a:lnTo>
                      <a:pt x="355001" y="2083337"/>
                    </a:lnTo>
                    <a:lnTo>
                      <a:pt x="0" y="1041669"/>
                    </a:lnTo>
                    <a:lnTo>
                      <a:pt x="355001" y="0"/>
                    </a:lnTo>
                    <a:lnTo>
                      <a:pt x="710002" y="10416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35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chemeClr val="accent2"/>
                    </a:gs>
                    <a:gs pos="90000">
                      <a:schemeClr val="accent2">
                        <a:alpha val="0"/>
                      </a:schemeClr>
                    </a:gs>
                  </a:gsLst>
                  <a:lin ang="108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 panose="020B0400000000000000" pitchFamily="34" charset="-122"/>
                  <a:cs typeface="+mn-cs"/>
                </a:endParaRPr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72D0E22A-8B8F-44CB-8DF7-CFB70E6CA4E7}"/>
                  </a:ext>
                </a:extLst>
              </p:cNvPr>
              <p:cNvSpPr/>
              <p:nvPr/>
            </p:nvSpPr>
            <p:spPr>
              <a:xfrm rot="16200000">
                <a:off x="6485321" y="5725740"/>
                <a:ext cx="3348437" cy="1041840"/>
              </a:xfrm>
              <a:custGeom>
                <a:avLst/>
                <a:gdLst>
                  <a:gd name="connsiteX0" fmla="*/ 3348437 w 3348437"/>
                  <a:gd name="connsiteY0" fmla="*/ 1041756 h 1041840"/>
                  <a:gd name="connsiteX1" fmla="*/ 3348408 w 3348437"/>
                  <a:gd name="connsiteY1" fmla="*/ 1041840 h 1041840"/>
                  <a:gd name="connsiteX2" fmla="*/ 355031 w 3348437"/>
                  <a:gd name="connsiteY2" fmla="*/ 1041840 h 1041840"/>
                  <a:gd name="connsiteX3" fmla="*/ 0 w 3348437"/>
                  <a:gd name="connsiteY3" fmla="*/ 87 h 1041840"/>
                  <a:gd name="connsiteX4" fmla="*/ 30 w 3348437"/>
                  <a:gd name="connsiteY4" fmla="*/ 0 h 1041840"/>
                  <a:gd name="connsiteX5" fmla="*/ 2993466 w 3348437"/>
                  <a:gd name="connsiteY5" fmla="*/ 0 h 1041840"/>
                  <a:gd name="connsiteX6" fmla="*/ 2993436 w 3348437"/>
                  <a:gd name="connsiteY6" fmla="*/ 88 h 1041840"/>
                  <a:gd name="connsiteX7" fmla="*/ 3348437 w 3348437"/>
                  <a:gd name="connsiteY7" fmla="*/ 1041756 h 104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8437" h="1041840">
                    <a:moveTo>
                      <a:pt x="3348437" y="1041756"/>
                    </a:moveTo>
                    <a:lnTo>
                      <a:pt x="3348408" y="1041840"/>
                    </a:lnTo>
                    <a:lnTo>
                      <a:pt x="355031" y="1041840"/>
                    </a:lnTo>
                    <a:lnTo>
                      <a:pt x="0" y="87"/>
                    </a:lnTo>
                    <a:lnTo>
                      <a:pt x="30" y="0"/>
                    </a:lnTo>
                    <a:lnTo>
                      <a:pt x="2993466" y="0"/>
                    </a:lnTo>
                    <a:lnTo>
                      <a:pt x="2993436" y="88"/>
                    </a:lnTo>
                    <a:lnTo>
                      <a:pt x="3348437" y="104175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35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chemeClr val="accent2"/>
                    </a:gs>
                    <a:gs pos="90000">
                      <a:schemeClr val="accent2">
                        <a:alpha val="0"/>
                      </a:schemeClr>
                    </a:gs>
                  </a:gsLst>
                  <a:lin ang="108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 panose="020B0400000000000000" pitchFamily="34" charset="-122"/>
                  <a:cs typeface="+mn-cs"/>
                </a:endParaRPr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584A67EE-EAAC-4D8A-A3A1-1AB40F217CFD}"/>
                  </a:ext>
                </a:extLst>
              </p:cNvPr>
              <p:cNvSpPr/>
              <p:nvPr/>
            </p:nvSpPr>
            <p:spPr>
              <a:xfrm rot="16200000">
                <a:off x="5443582" y="5725811"/>
                <a:ext cx="3348407" cy="1041667"/>
              </a:xfrm>
              <a:custGeom>
                <a:avLst/>
                <a:gdLst>
                  <a:gd name="connsiteX0" fmla="*/ 3348407 w 3348407"/>
                  <a:gd name="connsiteY0" fmla="*/ 86 h 1041667"/>
                  <a:gd name="connsiteX1" fmla="*/ 2993436 w 3348407"/>
                  <a:gd name="connsiteY1" fmla="*/ 1041667 h 1041667"/>
                  <a:gd name="connsiteX2" fmla="*/ 0 w 3348407"/>
                  <a:gd name="connsiteY2" fmla="*/ 1041667 h 1041667"/>
                  <a:gd name="connsiteX3" fmla="*/ 355001 w 3348407"/>
                  <a:gd name="connsiteY3" fmla="*/ 0 h 1041667"/>
                  <a:gd name="connsiteX4" fmla="*/ 3348378 w 3348407"/>
                  <a:gd name="connsiteY4" fmla="*/ 0 h 1041667"/>
                  <a:gd name="connsiteX5" fmla="*/ 3348407 w 3348407"/>
                  <a:gd name="connsiteY5" fmla="*/ 86 h 104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8407" h="1041667">
                    <a:moveTo>
                      <a:pt x="3348407" y="86"/>
                    </a:moveTo>
                    <a:lnTo>
                      <a:pt x="2993436" y="1041667"/>
                    </a:lnTo>
                    <a:lnTo>
                      <a:pt x="0" y="1041667"/>
                    </a:lnTo>
                    <a:lnTo>
                      <a:pt x="355001" y="0"/>
                    </a:lnTo>
                    <a:lnTo>
                      <a:pt x="3348378" y="0"/>
                    </a:lnTo>
                    <a:lnTo>
                      <a:pt x="3348407" y="8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135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chemeClr val="accent2"/>
                    </a:gs>
                    <a:gs pos="90000">
                      <a:schemeClr val="accent2">
                        <a:alpha val="0"/>
                      </a:schemeClr>
                    </a:gs>
                  </a:gsLst>
                  <a:lin ang="10800000" scaled="1"/>
                  <a:tileRect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思源黑体 CN Normal" panose="020B0400000000000000" pitchFamily="34" charset="-122"/>
                  <a:cs typeface="+mn-cs"/>
                </a:endParaRPr>
              </a:p>
            </p:txBody>
          </p:sp>
        </p:grpSp>
      </p:grpSp>
      <p:sp>
        <p:nvSpPr>
          <p:cNvPr id="22" name="Freeform 12">
            <a:extLst>
              <a:ext uri="{FF2B5EF4-FFF2-40B4-BE49-F238E27FC236}">
                <a16:creationId xmlns:a16="http://schemas.microsoft.com/office/drawing/2014/main" id="{AAC63973-B95B-4F4D-BFDA-296F08DF1702}"/>
              </a:ext>
            </a:extLst>
          </p:cNvPr>
          <p:cNvSpPr>
            <a:spLocks/>
          </p:cNvSpPr>
          <p:nvPr/>
        </p:nvSpPr>
        <p:spPr bwMode="auto">
          <a:xfrm>
            <a:off x="1120844" y="5480911"/>
            <a:ext cx="31353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71819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C8ADCB4-2CBF-4D04-8C69-94D6428A9DDF}"/>
              </a:ext>
            </a:extLst>
          </p:cNvPr>
          <p:cNvSpPr/>
          <p:nvPr/>
        </p:nvSpPr>
        <p:spPr>
          <a:xfrm>
            <a:off x="10069286" y="4528457"/>
            <a:ext cx="1001485" cy="1317172"/>
          </a:xfrm>
          <a:custGeom>
            <a:avLst/>
            <a:gdLst>
              <a:gd name="connsiteX0" fmla="*/ 0 w 1001485"/>
              <a:gd name="connsiteY0" fmla="*/ 1317172 h 1317172"/>
              <a:gd name="connsiteX1" fmla="*/ 261257 w 1001485"/>
              <a:gd name="connsiteY1" fmla="*/ 1317172 h 1317172"/>
              <a:gd name="connsiteX2" fmla="*/ 1001485 w 1001485"/>
              <a:gd name="connsiteY2" fmla="*/ 576944 h 1317172"/>
              <a:gd name="connsiteX3" fmla="*/ 1001485 w 1001485"/>
              <a:gd name="connsiteY3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485" h="1317172">
                <a:moveTo>
                  <a:pt x="0" y="1317172"/>
                </a:moveTo>
                <a:lnTo>
                  <a:pt x="261257" y="1317172"/>
                </a:lnTo>
                <a:lnTo>
                  <a:pt x="1001485" y="576944"/>
                </a:lnTo>
                <a:lnTo>
                  <a:pt x="1001485" y="0"/>
                </a:lnTo>
              </a:path>
            </a:pathLst>
          </a:custGeom>
          <a:noFill/>
          <a:ln w="71819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9106" tIns="79553" rIns="159106" bIns="79553" rtlCol="0" anchor="ctr"/>
          <a:lstStyle/>
          <a:p>
            <a:pPr algn="ctr"/>
            <a:endParaRPr lang="zh-CN" altLang="en-US" sz="3132"/>
          </a:p>
        </p:txBody>
      </p:sp>
    </p:spTree>
    <p:extLst>
      <p:ext uri="{BB962C8B-B14F-4D97-AF65-F5344CB8AC3E}">
        <p14:creationId xmlns:p14="http://schemas.microsoft.com/office/powerpoint/2010/main" val="1310198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EB9DA-ED2F-464A-B0AE-4CEF560A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4.5 </a:t>
            </a:r>
            <a:r>
              <a:rPr lang="zh-CN" altLang="en-US" dirty="0"/>
              <a:t>致谢</a:t>
            </a:r>
          </a:p>
        </p:txBody>
      </p:sp>
      <p:sp>
        <p:nvSpPr>
          <p:cNvPr id="7" name="底1">
            <a:extLst>
              <a:ext uri="{FF2B5EF4-FFF2-40B4-BE49-F238E27FC236}">
                <a16:creationId xmlns:a16="http://schemas.microsoft.com/office/drawing/2014/main" id="{0146CBE0-A890-41FC-AE98-EB18AE3CA921}"/>
              </a:ext>
            </a:extLst>
          </p:cNvPr>
          <p:cNvSpPr/>
          <p:nvPr/>
        </p:nvSpPr>
        <p:spPr>
          <a:xfrm>
            <a:off x="3958272" y="1915160"/>
            <a:ext cx="7717791" cy="1816100"/>
          </a:xfrm>
          <a:custGeom>
            <a:avLst/>
            <a:gdLst>
              <a:gd name="connsiteX0" fmla="*/ 0 w 11497"/>
              <a:gd name="connsiteY0" fmla="*/ 0 h 5044"/>
              <a:gd name="connsiteX1" fmla="*/ 11497 w 11497"/>
              <a:gd name="connsiteY1" fmla="*/ 0 h 5044"/>
              <a:gd name="connsiteX2" fmla="*/ 11497 w 11497"/>
              <a:gd name="connsiteY2" fmla="*/ 5044 h 5044"/>
              <a:gd name="connsiteX3" fmla="*/ 0 w 11497"/>
              <a:gd name="connsiteY3" fmla="*/ 5044 h 5044"/>
              <a:gd name="connsiteX4" fmla="*/ 0 w 11497"/>
              <a:gd name="connsiteY4" fmla="*/ 0 h 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4" h="2860">
                <a:moveTo>
                  <a:pt x="0" y="0"/>
                </a:moveTo>
                <a:lnTo>
                  <a:pt x="11494" y="0"/>
                </a:lnTo>
                <a:lnTo>
                  <a:pt x="11494" y="2860"/>
                </a:lnTo>
                <a:lnTo>
                  <a:pt x="1555" y="2860"/>
                </a:lnTo>
                <a:lnTo>
                  <a:pt x="1555" y="2845"/>
                </a:lnTo>
                <a:cubicBezTo>
                  <a:pt x="1578" y="1654"/>
                  <a:pt x="698" y="432"/>
                  <a:pt x="0" y="0"/>
                </a:cubicBezTo>
                <a:close/>
              </a:path>
            </a:pathLst>
          </a:custGeom>
          <a:gradFill flip="none" rotWithShape="1">
            <a:gsLst>
              <a:gs pos="54000">
                <a:schemeClr val="accent1">
                  <a:alpha val="25000"/>
                </a:scheme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ym typeface="+mn-ea"/>
            </a:endParaRPr>
          </a:p>
        </p:txBody>
      </p:sp>
      <p:sp>
        <p:nvSpPr>
          <p:cNvPr id="8" name="底2">
            <a:extLst>
              <a:ext uri="{FF2B5EF4-FFF2-40B4-BE49-F238E27FC236}">
                <a16:creationId xmlns:a16="http://schemas.microsoft.com/office/drawing/2014/main" id="{5141E399-3EF3-467C-8D0C-4496ECA14F88}"/>
              </a:ext>
            </a:extLst>
          </p:cNvPr>
          <p:cNvSpPr/>
          <p:nvPr/>
        </p:nvSpPr>
        <p:spPr>
          <a:xfrm>
            <a:off x="3958272" y="3860800"/>
            <a:ext cx="7717791" cy="1816100"/>
          </a:xfrm>
          <a:custGeom>
            <a:avLst/>
            <a:gdLst>
              <a:gd name="connsiteX0" fmla="*/ 0 w 11497"/>
              <a:gd name="connsiteY0" fmla="*/ 0 h 5044"/>
              <a:gd name="connsiteX1" fmla="*/ 11497 w 11497"/>
              <a:gd name="connsiteY1" fmla="*/ 0 h 5044"/>
              <a:gd name="connsiteX2" fmla="*/ 11497 w 11497"/>
              <a:gd name="connsiteY2" fmla="*/ 5044 h 5044"/>
              <a:gd name="connsiteX3" fmla="*/ 0 w 11497"/>
              <a:gd name="connsiteY3" fmla="*/ 5044 h 5044"/>
              <a:gd name="connsiteX4" fmla="*/ 0 w 11497"/>
              <a:gd name="connsiteY4" fmla="*/ 0 h 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4" h="2860">
                <a:moveTo>
                  <a:pt x="11494" y="0"/>
                </a:moveTo>
                <a:lnTo>
                  <a:pt x="11494" y="2860"/>
                </a:lnTo>
                <a:lnTo>
                  <a:pt x="0" y="2860"/>
                </a:lnTo>
                <a:cubicBezTo>
                  <a:pt x="935" y="2310"/>
                  <a:pt x="1567" y="920"/>
                  <a:pt x="1554" y="0"/>
                </a:cubicBezTo>
                <a:lnTo>
                  <a:pt x="11494" y="0"/>
                </a:lnTo>
                <a:close/>
              </a:path>
            </a:pathLst>
          </a:custGeom>
          <a:gradFill flip="none" rotWithShape="1">
            <a:gsLst>
              <a:gs pos="56000">
                <a:schemeClr val="accent2">
                  <a:alpha val="25000"/>
                </a:schemeClr>
              </a:gs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ym typeface="+mn-ea"/>
            </a:endParaRPr>
          </a:p>
        </p:txBody>
      </p:sp>
      <p:sp>
        <p:nvSpPr>
          <p:cNvPr id="10" name="椭圆">
            <a:extLst>
              <a:ext uri="{FF2B5EF4-FFF2-40B4-BE49-F238E27FC236}">
                <a16:creationId xmlns:a16="http://schemas.microsoft.com/office/drawing/2014/main" id="{2B3A5AAD-3478-405E-9125-9546AC47C0CD}"/>
              </a:ext>
            </a:extLst>
          </p:cNvPr>
          <p:cNvSpPr/>
          <p:nvPr/>
        </p:nvSpPr>
        <p:spPr>
          <a:xfrm>
            <a:off x="515938" y="1654175"/>
            <a:ext cx="4284481" cy="4284481"/>
          </a:xfrm>
          <a:prstGeom prst="ellipse">
            <a:avLst/>
          </a:prstGeom>
          <a:noFill/>
          <a:ln>
            <a:solidFill>
              <a:schemeClr val="accent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">
            <a:extLst>
              <a:ext uri="{FF2B5EF4-FFF2-40B4-BE49-F238E27FC236}">
                <a16:creationId xmlns:a16="http://schemas.microsoft.com/office/drawing/2014/main" id="{AC189279-D049-403E-9419-24B703B67950}"/>
              </a:ext>
            </a:extLst>
          </p:cNvPr>
          <p:cNvSpPr/>
          <p:nvPr/>
        </p:nvSpPr>
        <p:spPr>
          <a:xfrm>
            <a:off x="992420" y="2132970"/>
            <a:ext cx="3330746" cy="3330746"/>
          </a:xfrm>
          <a:prstGeom prst="ellipse">
            <a:avLst/>
          </a:prstGeom>
          <a:noFill/>
          <a:ln w="2540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弧形组合">
            <a:extLst>
              <a:ext uri="{FF2B5EF4-FFF2-40B4-BE49-F238E27FC236}">
                <a16:creationId xmlns:a16="http://schemas.microsoft.com/office/drawing/2014/main" id="{85E49E4B-763D-44F6-A6B9-B662634780BE}"/>
              </a:ext>
            </a:extLst>
          </p:cNvPr>
          <p:cNvGrpSpPr/>
          <p:nvPr/>
        </p:nvGrpSpPr>
        <p:grpSpPr>
          <a:xfrm>
            <a:off x="603062" y="1741299"/>
            <a:ext cx="4112547" cy="4112547"/>
            <a:chOff x="2011" y="2735"/>
            <a:chExt cx="5334" cy="5334"/>
          </a:xfrm>
        </p:grpSpPr>
        <p:sp>
          <p:nvSpPr>
            <p:cNvPr id="15" name="弧形">
              <a:extLst>
                <a:ext uri="{FF2B5EF4-FFF2-40B4-BE49-F238E27FC236}">
                  <a16:creationId xmlns:a16="http://schemas.microsoft.com/office/drawing/2014/main" id="{76465CCE-B55E-4B87-8ACE-E44DAB3FF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17328555"/>
                <a:gd name="adj2" fmla="val 4041891"/>
              </a:avLst>
            </a:prstGeom>
            <a:ln w="63500">
              <a:solidFill>
                <a:srgbClr val="1B6E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弧形">
              <a:extLst>
                <a:ext uri="{FF2B5EF4-FFF2-40B4-BE49-F238E27FC236}">
                  <a16:creationId xmlns:a16="http://schemas.microsoft.com/office/drawing/2014/main" id="{DE29DADB-ADA6-4D0C-AD31-2D8F920119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8682850"/>
                <a:gd name="adj2" fmla="val 12037139"/>
              </a:avLst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弧形">
              <a:extLst>
                <a:ext uri="{FF2B5EF4-FFF2-40B4-BE49-F238E27FC236}">
                  <a16:creationId xmlns:a16="http://schemas.microsoft.com/office/drawing/2014/main" id="{55DE78AA-1724-4F83-9634-C0A09B32E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12434345"/>
                <a:gd name="adj2" fmla="val 13922863"/>
              </a:avLst>
            </a:prstGeom>
            <a:ln w="63500">
              <a:solidFill>
                <a:schemeClr val="accent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弧形">
            <a:extLst>
              <a:ext uri="{FF2B5EF4-FFF2-40B4-BE49-F238E27FC236}">
                <a16:creationId xmlns:a16="http://schemas.microsoft.com/office/drawing/2014/main" id="{6B67E088-544D-4E19-BDF5-E6A382D54147}"/>
              </a:ext>
            </a:extLst>
          </p:cNvPr>
          <p:cNvSpPr>
            <a:spLocks noChangeAspect="1"/>
          </p:cNvSpPr>
          <p:nvPr/>
        </p:nvSpPr>
        <p:spPr>
          <a:xfrm>
            <a:off x="788103" y="1926340"/>
            <a:ext cx="3742464" cy="3742464"/>
          </a:xfrm>
          <a:prstGeom prst="arc">
            <a:avLst>
              <a:gd name="adj1" fmla="val 18493566"/>
              <a:gd name="adj2" fmla="val 5311871"/>
            </a:avLst>
          </a:prstGeom>
          <a:ln w="63500">
            <a:gradFill>
              <a:gsLst>
                <a:gs pos="0">
                  <a:schemeClr val="accent1"/>
                </a:gs>
                <a:gs pos="85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弧形">
            <a:extLst>
              <a:ext uri="{FF2B5EF4-FFF2-40B4-BE49-F238E27FC236}">
                <a16:creationId xmlns:a16="http://schemas.microsoft.com/office/drawing/2014/main" id="{229F3595-63CD-4919-B2FA-69AFB34F016B}"/>
              </a:ext>
            </a:extLst>
          </p:cNvPr>
          <p:cNvSpPr>
            <a:spLocks noChangeAspect="1"/>
          </p:cNvSpPr>
          <p:nvPr/>
        </p:nvSpPr>
        <p:spPr>
          <a:xfrm>
            <a:off x="788103" y="1926340"/>
            <a:ext cx="3742464" cy="3742464"/>
          </a:xfrm>
          <a:prstGeom prst="arc">
            <a:avLst>
              <a:gd name="adj1" fmla="val 7119301"/>
              <a:gd name="adj2" fmla="val 16259333"/>
            </a:avLst>
          </a:prstGeom>
          <a:ln w="63500">
            <a:gradFill>
              <a:gsLst>
                <a:gs pos="0">
                  <a:schemeClr val="accent1"/>
                </a:gs>
                <a:gs pos="85000">
                  <a:schemeClr val="accent1">
                    <a:alpha val="0"/>
                  </a:schemeClr>
                </a:gs>
              </a:gsLst>
              <a:lin ang="156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亮边1">
            <a:extLst>
              <a:ext uri="{FF2B5EF4-FFF2-40B4-BE49-F238E27FC236}">
                <a16:creationId xmlns:a16="http://schemas.microsoft.com/office/drawing/2014/main" id="{9B2D05DB-BA4D-4147-828A-56449A6AE7D6}"/>
              </a:ext>
            </a:extLst>
          </p:cNvPr>
          <p:cNvSpPr/>
          <p:nvPr/>
        </p:nvSpPr>
        <p:spPr>
          <a:xfrm>
            <a:off x="3958273" y="1915160"/>
            <a:ext cx="1050925" cy="1816100"/>
          </a:xfrm>
          <a:custGeom>
            <a:avLst/>
            <a:gdLst>
              <a:gd name="connsiteX0" fmla="*/ 0 w 11497"/>
              <a:gd name="connsiteY0" fmla="*/ 0 h 5044"/>
              <a:gd name="connsiteX1" fmla="*/ 11497 w 11497"/>
              <a:gd name="connsiteY1" fmla="*/ 0 h 5044"/>
              <a:gd name="connsiteX2" fmla="*/ 11497 w 11497"/>
              <a:gd name="connsiteY2" fmla="*/ 5044 h 5044"/>
              <a:gd name="connsiteX3" fmla="*/ 0 w 11497"/>
              <a:gd name="connsiteY3" fmla="*/ 5044 h 5044"/>
              <a:gd name="connsiteX4" fmla="*/ 0 w 11497"/>
              <a:gd name="connsiteY4" fmla="*/ 0 h 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" h="2860">
                <a:moveTo>
                  <a:pt x="0" y="0"/>
                </a:moveTo>
                <a:lnTo>
                  <a:pt x="176" y="0"/>
                </a:lnTo>
                <a:cubicBezTo>
                  <a:pt x="984" y="520"/>
                  <a:pt x="1692" y="1885"/>
                  <a:pt x="1655" y="2860"/>
                </a:cubicBezTo>
                <a:lnTo>
                  <a:pt x="1555" y="2860"/>
                </a:lnTo>
                <a:lnTo>
                  <a:pt x="1555" y="2845"/>
                </a:lnTo>
                <a:lnTo>
                  <a:pt x="1555" y="2788"/>
                </a:lnTo>
                <a:cubicBezTo>
                  <a:pt x="1572" y="1610"/>
                  <a:pt x="615" y="360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40000"/>
                </a:schemeClr>
              </a:gs>
              <a:gs pos="27000">
                <a:schemeClr val="accent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亮边2">
            <a:extLst>
              <a:ext uri="{FF2B5EF4-FFF2-40B4-BE49-F238E27FC236}">
                <a16:creationId xmlns:a16="http://schemas.microsoft.com/office/drawing/2014/main" id="{CC1D1A44-E55B-4CED-AD45-F70D39117478}"/>
              </a:ext>
            </a:extLst>
          </p:cNvPr>
          <p:cNvSpPr/>
          <p:nvPr/>
        </p:nvSpPr>
        <p:spPr>
          <a:xfrm>
            <a:off x="3958273" y="3860800"/>
            <a:ext cx="1050925" cy="1816100"/>
          </a:xfrm>
          <a:custGeom>
            <a:avLst/>
            <a:gdLst>
              <a:gd name="connsiteX0" fmla="*/ 0 w 11497"/>
              <a:gd name="connsiteY0" fmla="*/ 0 h 5044"/>
              <a:gd name="connsiteX1" fmla="*/ 11497 w 11497"/>
              <a:gd name="connsiteY1" fmla="*/ 0 h 5044"/>
              <a:gd name="connsiteX2" fmla="*/ 11497 w 11497"/>
              <a:gd name="connsiteY2" fmla="*/ 5044 h 5044"/>
              <a:gd name="connsiteX3" fmla="*/ 0 w 11497"/>
              <a:gd name="connsiteY3" fmla="*/ 5044 h 5044"/>
              <a:gd name="connsiteX4" fmla="*/ 0 w 11497"/>
              <a:gd name="connsiteY4" fmla="*/ 0 h 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" h="2860">
                <a:moveTo>
                  <a:pt x="176" y="2860"/>
                </a:moveTo>
                <a:lnTo>
                  <a:pt x="0" y="2860"/>
                </a:lnTo>
                <a:cubicBezTo>
                  <a:pt x="935" y="2339"/>
                  <a:pt x="1567" y="862"/>
                  <a:pt x="1554" y="44"/>
                </a:cubicBezTo>
                <a:lnTo>
                  <a:pt x="1554" y="0"/>
                </a:lnTo>
                <a:lnTo>
                  <a:pt x="1655" y="0"/>
                </a:lnTo>
                <a:cubicBezTo>
                  <a:pt x="1702" y="1158"/>
                  <a:pt x="835" y="2419"/>
                  <a:pt x="176" y="28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alpha val="40000"/>
                </a:schemeClr>
              </a:gs>
              <a:gs pos="27000">
                <a:schemeClr val="accent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ym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AFB41A1-1228-4221-9C55-A9E1FC3BCD16}"/>
              </a:ext>
            </a:extLst>
          </p:cNvPr>
          <p:cNvSpPr txBox="1"/>
          <p:nvPr/>
        </p:nvSpPr>
        <p:spPr>
          <a:xfrm>
            <a:off x="5416531" y="2298552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致导师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7D1415-C193-4AB7-BEF8-398A0F144AA1}"/>
              </a:ext>
            </a:extLst>
          </p:cNvPr>
          <p:cNvSpPr txBox="1"/>
          <p:nvPr/>
        </p:nvSpPr>
        <p:spPr>
          <a:xfrm>
            <a:off x="5377854" y="4195728"/>
            <a:ext cx="1077218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致同学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9925898-FF21-463F-96AD-DA40D241AA4D}"/>
              </a:ext>
            </a:extLst>
          </p:cNvPr>
          <p:cNvSpPr txBox="1"/>
          <p:nvPr/>
        </p:nvSpPr>
        <p:spPr>
          <a:xfrm>
            <a:off x="5416531" y="2816370"/>
            <a:ext cx="598736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1784A8D-221A-4ED4-ACAC-CD17B16A1891}"/>
              </a:ext>
            </a:extLst>
          </p:cNvPr>
          <p:cNvSpPr txBox="1"/>
          <p:nvPr/>
        </p:nvSpPr>
        <p:spPr>
          <a:xfrm>
            <a:off x="5416531" y="4755043"/>
            <a:ext cx="598736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pic>
        <p:nvPicPr>
          <p:cNvPr id="33" name="图片 32" descr="图片包含 游戏机&#10;&#10;描述已自动生成">
            <a:extLst>
              <a:ext uri="{FF2B5EF4-FFF2-40B4-BE49-F238E27FC236}">
                <a16:creationId xmlns:a16="http://schemas.microsoft.com/office/drawing/2014/main" id="{218831B6-58BD-44B5-8509-5EE51728E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2" t="9387" r="12090" b="15461"/>
          <a:stretch/>
        </p:blipFill>
        <p:spPr>
          <a:xfrm>
            <a:off x="1111370" y="2251920"/>
            <a:ext cx="3092846" cy="3092846"/>
          </a:xfrm>
          <a:custGeom>
            <a:avLst/>
            <a:gdLst>
              <a:gd name="connsiteX0" fmla="*/ 2142241 w 4284482"/>
              <a:gd name="connsiteY0" fmla="*/ 0 h 4284482"/>
              <a:gd name="connsiteX1" fmla="*/ 4284482 w 4284482"/>
              <a:gd name="connsiteY1" fmla="*/ 2142241 h 4284482"/>
              <a:gd name="connsiteX2" fmla="*/ 2142241 w 4284482"/>
              <a:gd name="connsiteY2" fmla="*/ 4284482 h 4284482"/>
              <a:gd name="connsiteX3" fmla="*/ 0 w 4284482"/>
              <a:gd name="connsiteY3" fmla="*/ 2142241 h 4284482"/>
              <a:gd name="connsiteX4" fmla="*/ 2142241 w 4284482"/>
              <a:gd name="connsiteY4" fmla="*/ 0 h 428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4482" h="4284482">
                <a:moveTo>
                  <a:pt x="2142241" y="0"/>
                </a:moveTo>
                <a:cubicBezTo>
                  <a:pt x="3325368" y="0"/>
                  <a:pt x="4284482" y="959114"/>
                  <a:pt x="4284482" y="2142241"/>
                </a:cubicBezTo>
                <a:cubicBezTo>
                  <a:pt x="4284482" y="3325368"/>
                  <a:pt x="3325368" y="4284482"/>
                  <a:pt x="2142241" y="4284482"/>
                </a:cubicBezTo>
                <a:cubicBezTo>
                  <a:pt x="959114" y="4284482"/>
                  <a:pt x="0" y="3325368"/>
                  <a:pt x="0" y="2142241"/>
                </a:cubicBezTo>
                <a:cubicBezTo>
                  <a:pt x="0" y="959114"/>
                  <a:pt x="959114" y="0"/>
                  <a:pt x="2142241" y="0"/>
                </a:cubicBezTo>
                <a:close/>
              </a:path>
            </a:pathLst>
          </a:custGeom>
        </p:spPr>
      </p:pic>
      <p:sp>
        <p:nvSpPr>
          <p:cNvPr id="31" name="椭圆">
            <a:extLst>
              <a:ext uri="{FF2B5EF4-FFF2-40B4-BE49-F238E27FC236}">
                <a16:creationId xmlns:a16="http://schemas.microsoft.com/office/drawing/2014/main" id="{A8A2C397-FA23-460D-A20B-F8DA541C2150}"/>
              </a:ext>
            </a:extLst>
          </p:cNvPr>
          <p:cNvSpPr/>
          <p:nvPr/>
        </p:nvSpPr>
        <p:spPr>
          <a:xfrm>
            <a:off x="992420" y="2132970"/>
            <a:ext cx="3330746" cy="3330746"/>
          </a:xfrm>
          <a:prstGeom prst="ellipse">
            <a:avLst/>
          </a:prstGeom>
          <a:noFill/>
          <a:ln w="2540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541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75A5343-4E32-4B2D-8B24-0DEEDFD19F22}"/>
              </a:ext>
            </a:extLst>
          </p:cNvPr>
          <p:cNvSpPr txBox="1"/>
          <p:nvPr/>
        </p:nvSpPr>
        <p:spPr>
          <a:xfrm>
            <a:off x="712706" y="2712018"/>
            <a:ext cx="4154984" cy="83099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203200" dist="76200" dir="2700000" algn="t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54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latin typeface="+mj-ea"/>
                <a:ea typeface="+mj-ea"/>
              </a:rPr>
              <a:t>恳请批评指正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82DB41-FA3E-480F-8FFD-A3882A34497D}"/>
              </a:ext>
            </a:extLst>
          </p:cNvPr>
          <p:cNvSpPr txBox="1"/>
          <p:nvPr/>
        </p:nvSpPr>
        <p:spPr>
          <a:xfrm>
            <a:off x="712706" y="1881021"/>
            <a:ext cx="2769989" cy="83099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203200" dist="76200" dir="2700000" algn="t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54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latin typeface="+mj-ea"/>
                <a:ea typeface="+mj-ea"/>
              </a:rPr>
              <a:t>感谢倾听</a:t>
            </a: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34FA8ACC-ABEB-418D-9F20-8334F0879D08}"/>
              </a:ext>
            </a:extLst>
          </p:cNvPr>
          <p:cNvGrpSpPr/>
          <p:nvPr/>
        </p:nvGrpSpPr>
        <p:grpSpPr>
          <a:xfrm>
            <a:off x="747431" y="3789643"/>
            <a:ext cx="4707836" cy="589726"/>
            <a:chOff x="721822" y="3622003"/>
            <a:chExt cx="4707836" cy="589726"/>
          </a:xfrm>
        </p:grpSpPr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668CF890-2C9A-4331-BBE5-97EEE16A3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22" y="3622003"/>
              <a:ext cx="4707836" cy="589726"/>
            </a:xfrm>
            <a:custGeom>
              <a:avLst/>
              <a:gdLst>
                <a:gd name="T0" fmla="*/ 51 w 2591"/>
                <a:gd name="T1" fmla="*/ 0 h 256"/>
                <a:gd name="T2" fmla="*/ 0 w 2591"/>
                <a:gd name="T3" fmla="*/ 52 h 256"/>
                <a:gd name="T4" fmla="*/ 0 w 2591"/>
                <a:gd name="T5" fmla="*/ 256 h 256"/>
                <a:gd name="T6" fmla="*/ 2540 w 2591"/>
                <a:gd name="T7" fmla="*/ 256 h 256"/>
                <a:gd name="T8" fmla="*/ 2591 w 2591"/>
                <a:gd name="T9" fmla="*/ 206 h 256"/>
                <a:gd name="T10" fmla="*/ 2591 w 2591"/>
                <a:gd name="T11" fmla="*/ 0 h 256"/>
                <a:gd name="T12" fmla="*/ 51 w 2591"/>
                <a:gd name="T1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1" h="256">
                  <a:moveTo>
                    <a:pt x="51" y="0"/>
                  </a:moveTo>
                  <a:lnTo>
                    <a:pt x="0" y="52"/>
                  </a:lnTo>
                  <a:lnTo>
                    <a:pt x="0" y="256"/>
                  </a:lnTo>
                  <a:lnTo>
                    <a:pt x="2540" y="256"/>
                  </a:lnTo>
                  <a:lnTo>
                    <a:pt x="2591" y="206"/>
                  </a:lnTo>
                  <a:lnTo>
                    <a:pt x="2591" y="0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1428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ED11F2BE-C71F-4B34-9BAD-81F84257D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498" y="3813202"/>
              <a:ext cx="539750" cy="398526"/>
            </a:xfrm>
            <a:custGeom>
              <a:avLst/>
              <a:gdLst>
                <a:gd name="T0" fmla="*/ 0 w 340"/>
                <a:gd name="T1" fmla="*/ 173 h 173"/>
                <a:gd name="T2" fmla="*/ 289 w 340"/>
                <a:gd name="T3" fmla="*/ 173 h 173"/>
                <a:gd name="T4" fmla="*/ 340 w 340"/>
                <a:gd name="T5" fmla="*/ 123 h 173"/>
                <a:gd name="T6" fmla="*/ 340 w 340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173">
                  <a:moveTo>
                    <a:pt x="0" y="173"/>
                  </a:moveTo>
                  <a:lnTo>
                    <a:pt x="289" y="173"/>
                  </a:lnTo>
                  <a:lnTo>
                    <a:pt x="340" y="123"/>
                  </a:lnTo>
                  <a:lnTo>
                    <a:pt x="340" y="0"/>
                  </a:lnTo>
                </a:path>
              </a:pathLst>
            </a:custGeom>
            <a:noFill/>
            <a:ln w="4127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C42886A7-DB80-4F8E-AF71-47A1B00AC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22" y="4009011"/>
              <a:ext cx="138113" cy="202718"/>
            </a:xfrm>
            <a:custGeom>
              <a:avLst/>
              <a:gdLst>
                <a:gd name="T0" fmla="*/ 0 w 87"/>
                <a:gd name="T1" fmla="*/ 0 h 88"/>
                <a:gd name="T2" fmla="*/ 0 w 87"/>
                <a:gd name="T3" fmla="*/ 88 h 88"/>
                <a:gd name="T4" fmla="*/ 87 w 87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88">
                  <a:moveTo>
                    <a:pt x="0" y="0"/>
                  </a:moveTo>
                  <a:lnTo>
                    <a:pt x="0" y="88"/>
                  </a:lnTo>
                  <a:lnTo>
                    <a:pt x="87" y="88"/>
                  </a:lnTo>
                </a:path>
              </a:pathLst>
            </a:custGeom>
            <a:noFill/>
            <a:ln w="4127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E17BBFDA-0547-4740-A6C0-3F138279EFD7}"/>
                </a:ext>
              </a:extLst>
            </p:cNvPr>
            <p:cNvSpPr txBox="1"/>
            <p:nvPr/>
          </p:nvSpPr>
          <p:spPr>
            <a:xfrm>
              <a:off x="3700659" y="3786476"/>
              <a:ext cx="1728999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l"/>
              <a:r>
                <a:rPr lang="zh-CN" altLang="en-US" dirty="0">
                  <a:solidFill>
                    <a:schemeClr val="bg1"/>
                  </a:solidFill>
                </a:rPr>
                <a:t>答辩人：秋小叶</a:t>
              </a:r>
            </a:p>
          </p:txBody>
        </p:sp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9868DFF9-DEA4-4CAC-8E3C-2EB86219BAF6}"/>
                </a:ext>
              </a:extLst>
            </p:cNvPr>
            <p:cNvSpPr txBox="1"/>
            <p:nvPr/>
          </p:nvSpPr>
          <p:spPr>
            <a:xfrm>
              <a:off x="909321" y="3786476"/>
              <a:ext cx="2327560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l"/>
              <a:r>
                <a:rPr lang="zh-CN" altLang="en-US" dirty="0">
                  <a:solidFill>
                    <a:schemeClr val="bg1"/>
                  </a:solidFill>
                </a:rPr>
                <a:t>答辩时间：</a:t>
              </a:r>
              <a:r>
                <a:rPr lang="en-US" altLang="zh-CN" dirty="0">
                  <a:solidFill>
                    <a:schemeClr val="bg1"/>
                  </a:solidFill>
                </a:rPr>
                <a:t>20XX.XX.XX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6" name="图片 135">
            <a:extLst>
              <a:ext uri="{FF2B5EF4-FFF2-40B4-BE49-F238E27FC236}">
                <a16:creationId xmlns:a16="http://schemas.microsoft.com/office/drawing/2014/main" id="{0DD01A7F-3115-4C3B-81BE-76FBF735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789" y="1711048"/>
            <a:ext cx="1029283" cy="617569"/>
          </a:xfrm>
          <a:prstGeom prst="rect">
            <a:avLst/>
          </a:prstGeom>
        </p:spPr>
      </p:pic>
      <p:grpSp>
        <p:nvGrpSpPr>
          <p:cNvPr id="320" name="组合 319">
            <a:extLst>
              <a:ext uri="{FF2B5EF4-FFF2-40B4-BE49-F238E27FC236}">
                <a16:creationId xmlns:a16="http://schemas.microsoft.com/office/drawing/2014/main" id="{26676BF9-BF0F-450A-9457-FA75843BA928}"/>
              </a:ext>
            </a:extLst>
          </p:cNvPr>
          <p:cNvGrpSpPr/>
          <p:nvPr/>
        </p:nvGrpSpPr>
        <p:grpSpPr>
          <a:xfrm>
            <a:off x="747431" y="5373991"/>
            <a:ext cx="833120" cy="68579"/>
            <a:chOff x="953317" y="5029201"/>
            <a:chExt cx="833120" cy="41656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099B90B-EE1C-462F-A9BA-FA29BCE2E6E0}"/>
                </a:ext>
              </a:extLst>
            </p:cNvPr>
            <p:cNvSpPr/>
            <p:nvPr/>
          </p:nvSpPr>
          <p:spPr>
            <a:xfrm>
              <a:off x="953317" y="5029201"/>
              <a:ext cx="416560" cy="41656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06ABD07F-6A7E-4E85-927B-BE4AEEC57E7A}"/>
                </a:ext>
              </a:extLst>
            </p:cNvPr>
            <p:cNvSpPr/>
            <p:nvPr/>
          </p:nvSpPr>
          <p:spPr>
            <a:xfrm>
              <a:off x="1369877" y="5029201"/>
              <a:ext cx="416560" cy="41656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48E93EC-67B2-4917-A85D-1E77CC8AAE4B}"/>
              </a:ext>
            </a:extLst>
          </p:cNvPr>
          <p:cNvSpPr txBox="1"/>
          <p:nvPr/>
        </p:nvSpPr>
        <p:spPr>
          <a:xfrm>
            <a:off x="3574119" y="1936354"/>
            <a:ext cx="1773385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 dirty="0">
                <a:ln w="3175">
                  <a:noFill/>
                </a:ln>
                <a:solidFill>
                  <a:schemeClr val="accent1"/>
                </a:solidFill>
                <a:effectLst/>
                <a:latin typeface="+mn-ea"/>
              </a:rPr>
              <a:t>GRADUATION </a:t>
            </a:r>
          </a:p>
          <a:p>
            <a:pPr>
              <a:lnSpc>
                <a:spcPct val="130000"/>
              </a:lnSpc>
            </a:pPr>
            <a:r>
              <a:rPr lang="en-US" altLang="zh-CN" sz="1800" dirty="0">
                <a:ln w="3175">
                  <a:noFill/>
                </a:ln>
                <a:solidFill>
                  <a:schemeClr val="accent1"/>
                </a:solidFill>
                <a:effectLst/>
                <a:latin typeface="+mn-ea"/>
              </a:rPr>
              <a:t>DEFENSE</a:t>
            </a:r>
            <a:endParaRPr lang="zh-CN" altLang="en-US" sz="1800" dirty="0">
              <a:ln w="3175">
                <a:noFill/>
              </a:ln>
              <a:solidFill>
                <a:schemeClr val="accent1"/>
              </a:solidFill>
              <a:effectLst/>
              <a:latin typeface="+mn-ea"/>
            </a:endParaRP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6E2D17DD-2D52-4B31-9050-C3B3C0308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430" y="962009"/>
            <a:ext cx="716642" cy="2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36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1B013604-E8D1-4E2F-BF97-6136B4A29F9B}"/>
              </a:ext>
            </a:extLst>
          </p:cNvPr>
          <p:cNvSpPr/>
          <p:nvPr/>
        </p:nvSpPr>
        <p:spPr>
          <a:xfrm flipH="1">
            <a:off x="3037563" y="2116684"/>
            <a:ext cx="8633321" cy="2618293"/>
          </a:xfrm>
          <a:prstGeom prst="snip2DiagRect">
            <a:avLst/>
          </a:prstGeom>
          <a:noFill/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B1C06F2-3185-40D3-A6DD-C3D52BD38A11}"/>
              </a:ext>
            </a:extLst>
          </p:cNvPr>
          <p:cNvSpPr>
            <a:spLocks/>
          </p:cNvSpPr>
          <p:nvPr/>
        </p:nvSpPr>
        <p:spPr bwMode="auto">
          <a:xfrm>
            <a:off x="3037563" y="4382246"/>
            <a:ext cx="31353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71819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CCEC656-4D08-4B5E-928A-276D32F51E32}"/>
              </a:ext>
            </a:extLst>
          </p:cNvPr>
          <p:cNvSpPr/>
          <p:nvPr/>
        </p:nvSpPr>
        <p:spPr>
          <a:xfrm>
            <a:off x="10580517" y="3919269"/>
            <a:ext cx="1095546" cy="822046"/>
          </a:xfrm>
          <a:custGeom>
            <a:avLst/>
            <a:gdLst>
              <a:gd name="connsiteX0" fmla="*/ 0 w 482600"/>
              <a:gd name="connsiteY0" fmla="*/ 472440 h 472440"/>
              <a:gd name="connsiteX1" fmla="*/ 248920 w 482600"/>
              <a:gd name="connsiteY1" fmla="*/ 472440 h 472440"/>
              <a:gd name="connsiteX2" fmla="*/ 482600 w 482600"/>
              <a:gd name="connsiteY2" fmla="*/ 238760 h 472440"/>
              <a:gd name="connsiteX3" fmla="*/ 482600 w 482600"/>
              <a:gd name="connsiteY3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" h="472440">
                <a:moveTo>
                  <a:pt x="0" y="472440"/>
                </a:moveTo>
                <a:lnTo>
                  <a:pt x="248920" y="472440"/>
                </a:lnTo>
                <a:lnTo>
                  <a:pt x="482600" y="238760"/>
                </a:lnTo>
                <a:lnTo>
                  <a:pt x="482600" y="0"/>
                </a:lnTo>
              </a:path>
            </a:pathLst>
          </a:custGeom>
          <a:noFill/>
          <a:ln w="71819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9106" tIns="79553" rIns="159106" bIns="79553" rtlCol="0" anchor="ctr"/>
          <a:lstStyle/>
          <a:p>
            <a:pPr algn="ctr"/>
            <a:endParaRPr lang="zh-CN" altLang="en-US" sz="3132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2DC23AF-5C2D-479D-86B1-820C1C56F8E8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选题背景意义</a:t>
            </a:r>
            <a:endParaRPr lang="en-US" altLang="zh-CN" sz="6600" dirty="0">
              <a:gradFill flip="none" rotWithShape="1">
                <a:gsLst>
                  <a:gs pos="0">
                    <a:prstClr val="white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DD55818-1C5E-4B1A-BF19-04915E07BB32}"/>
              </a:ext>
            </a:extLst>
          </p:cNvPr>
          <p:cNvSpPr txBox="1"/>
          <p:nvPr/>
        </p:nvSpPr>
        <p:spPr>
          <a:xfrm>
            <a:off x="5968733" y="3876951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Background Significance Of The Topic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431B8F-9147-43BB-82F1-61FD68FBD8EF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04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01</a:t>
            </a:r>
            <a:endParaRPr lang="zh-CN" altLang="en-US" sz="12528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21" name="图片 20" descr="图片包含 室内, 餐桌, 就坐&#10;&#10;描述已自动生成">
            <a:extLst>
              <a:ext uri="{FF2B5EF4-FFF2-40B4-BE49-F238E27FC236}">
                <a16:creationId xmlns:a16="http://schemas.microsoft.com/office/drawing/2014/main" id="{56FC8DC8-7F39-4DBC-AE40-059C1DD65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CF8DBB-64DA-4E23-B447-AADAB7B42C8C}"/>
              </a:ext>
            </a:extLst>
          </p:cNvPr>
          <p:cNvSpPr txBox="1"/>
          <p:nvPr/>
        </p:nvSpPr>
        <p:spPr>
          <a:xfrm>
            <a:off x="6143778" y="1211267"/>
            <a:ext cx="601604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8000" dirty="0">
                <a:ln>
                  <a:gradFill>
                    <a:gsLst>
                      <a:gs pos="66000">
                        <a:schemeClr val="accent1">
                          <a:alpha val="50000"/>
                        </a:schemeClr>
                      </a:gs>
                      <a:gs pos="75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ONE</a:t>
            </a:r>
            <a:endParaRPr lang="zh-CN" altLang="en-US" sz="8000" dirty="0">
              <a:ln>
                <a:gradFill>
                  <a:gsLst>
                    <a:gs pos="66000">
                      <a:schemeClr val="accent1">
                        <a:alpha val="50000"/>
                      </a:schemeClr>
                    </a:gs>
                    <a:gs pos="75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6333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C9744508-1288-4C5F-9CDB-E91D4648A6E4}"/>
              </a:ext>
            </a:extLst>
          </p:cNvPr>
          <p:cNvGrpSpPr/>
          <p:nvPr/>
        </p:nvGrpSpPr>
        <p:grpSpPr>
          <a:xfrm>
            <a:off x="515938" y="1504712"/>
            <a:ext cx="8639176" cy="4527788"/>
            <a:chOff x="515938" y="1504712"/>
            <a:chExt cx="8639176" cy="4527788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8CAA7AE0-4EB5-4CF2-A2BE-78DC7D29A5E4}"/>
                </a:ext>
              </a:extLst>
            </p:cNvPr>
            <p:cNvSpPr/>
            <p:nvPr/>
          </p:nvSpPr>
          <p:spPr>
            <a:xfrm>
              <a:off x="515939" y="1504712"/>
              <a:ext cx="8639175" cy="4527787"/>
            </a:xfrm>
            <a:custGeom>
              <a:avLst/>
              <a:gdLst>
                <a:gd name="connsiteX0" fmla="*/ 240502 w 8483600"/>
                <a:gd name="connsiteY0" fmla="*/ 0 h 4902200"/>
                <a:gd name="connsiteX1" fmla="*/ 3708375 w 8483600"/>
                <a:gd name="connsiteY1" fmla="*/ 0 h 4902200"/>
                <a:gd name="connsiteX2" fmla="*/ 3759729 w 8483600"/>
                <a:gd name="connsiteY2" fmla="*/ 56516 h 4902200"/>
                <a:gd name="connsiteX3" fmla="*/ 4723873 w 8483600"/>
                <a:gd name="connsiteY3" fmla="*/ 56516 h 4902200"/>
                <a:gd name="connsiteX4" fmla="*/ 4775228 w 8483600"/>
                <a:gd name="connsiteY4" fmla="*/ 0 h 4902200"/>
                <a:gd name="connsiteX5" fmla="*/ 8243098 w 8483600"/>
                <a:gd name="connsiteY5" fmla="*/ 0 h 4902200"/>
                <a:gd name="connsiteX6" fmla="*/ 8483600 w 8483600"/>
                <a:gd name="connsiteY6" fmla="*/ 240502 h 4902200"/>
                <a:gd name="connsiteX7" fmla="*/ 8483600 w 8483600"/>
                <a:gd name="connsiteY7" fmla="*/ 2864087 h 4902200"/>
                <a:gd name="connsiteX8" fmla="*/ 8370316 w 8483600"/>
                <a:gd name="connsiteY8" fmla="*/ 2890519 h 4902200"/>
                <a:gd name="connsiteX9" fmla="*/ 8370316 w 8483600"/>
                <a:gd name="connsiteY9" fmla="*/ 3660141 h 4902200"/>
                <a:gd name="connsiteX10" fmla="*/ 8483600 w 8483600"/>
                <a:gd name="connsiteY10" fmla="*/ 3686574 h 4902200"/>
                <a:gd name="connsiteX11" fmla="*/ 8483600 w 8483600"/>
                <a:gd name="connsiteY11" fmla="*/ 4902200 h 4902200"/>
                <a:gd name="connsiteX12" fmla="*/ 5032306 w 8483600"/>
                <a:gd name="connsiteY12" fmla="*/ 4902200 h 4902200"/>
                <a:gd name="connsiteX13" fmla="*/ 4789076 w 8483600"/>
                <a:gd name="connsiteY13" fmla="*/ 4658970 h 4902200"/>
                <a:gd name="connsiteX14" fmla="*/ 3694527 w 8483600"/>
                <a:gd name="connsiteY14" fmla="*/ 4658970 h 4902200"/>
                <a:gd name="connsiteX15" fmla="*/ 3451297 w 8483600"/>
                <a:gd name="connsiteY15" fmla="*/ 4902200 h 4902200"/>
                <a:gd name="connsiteX16" fmla="*/ 0 w 8483600"/>
                <a:gd name="connsiteY16" fmla="*/ 4902200 h 4902200"/>
                <a:gd name="connsiteX17" fmla="*/ 0 w 8483600"/>
                <a:gd name="connsiteY17" fmla="*/ 2147334 h 4902200"/>
                <a:gd name="connsiteX18" fmla="*/ 113284 w 8483600"/>
                <a:gd name="connsiteY18" fmla="*/ 2120901 h 4902200"/>
                <a:gd name="connsiteX19" fmla="*/ 113284 w 8483600"/>
                <a:gd name="connsiteY19" fmla="*/ 1351279 h 4902200"/>
                <a:gd name="connsiteX20" fmla="*/ 0 w 8483600"/>
                <a:gd name="connsiteY20" fmla="*/ 1324847 h 4902200"/>
                <a:gd name="connsiteX21" fmla="*/ 0 w 8483600"/>
                <a:gd name="connsiteY21" fmla="*/ 240502 h 490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83600" h="4902200">
                  <a:moveTo>
                    <a:pt x="240502" y="0"/>
                  </a:moveTo>
                  <a:lnTo>
                    <a:pt x="3708375" y="0"/>
                  </a:lnTo>
                  <a:lnTo>
                    <a:pt x="3759729" y="56516"/>
                  </a:lnTo>
                  <a:lnTo>
                    <a:pt x="4723873" y="56516"/>
                  </a:lnTo>
                  <a:lnTo>
                    <a:pt x="4775228" y="0"/>
                  </a:lnTo>
                  <a:lnTo>
                    <a:pt x="8243098" y="0"/>
                  </a:lnTo>
                  <a:lnTo>
                    <a:pt x="8483600" y="240502"/>
                  </a:lnTo>
                  <a:lnTo>
                    <a:pt x="8483600" y="2864087"/>
                  </a:lnTo>
                  <a:lnTo>
                    <a:pt x="8370316" y="2890519"/>
                  </a:lnTo>
                  <a:lnTo>
                    <a:pt x="8370316" y="3660141"/>
                  </a:lnTo>
                  <a:lnTo>
                    <a:pt x="8483600" y="3686574"/>
                  </a:lnTo>
                  <a:lnTo>
                    <a:pt x="8483600" y="4902200"/>
                  </a:lnTo>
                  <a:lnTo>
                    <a:pt x="5032306" y="4902200"/>
                  </a:lnTo>
                  <a:lnTo>
                    <a:pt x="4789076" y="4658970"/>
                  </a:lnTo>
                  <a:lnTo>
                    <a:pt x="3694527" y="4658970"/>
                  </a:lnTo>
                  <a:lnTo>
                    <a:pt x="3451297" y="4902200"/>
                  </a:lnTo>
                  <a:lnTo>
                    <a:pt x="0" y="4902200"/>
                  </a:lnTo>
                  <a:lnTo>
                    <a:pt x="0" y="2147334"/>
                  </a:lnTo>
                  <a:lnTo>
                    <a:pt x="113284" y="2120901"/>
                  </a:lnTo>
                  <a:lnTo>
                    <a:pt x="113284" y="1351279"/>
                  </a:lnTo>
                  <a:lnTo>
                    <a:pt x="0" y="1324847"/>
                  </a:lnTo>
                  <a:lnTo>
                    <a:pt x="0" y="240502"/>
                  </a:lnTo>
                  <a:close/>
                </a:path>
              </a:pathLst>
            </a:custGeom>
            <a:gradFill flip="none" rotWithShape="1">
              <a:gsLst>
                <a:gs pos="54000">
                  <a:schemeClr val="accent1">
                    <a:alpha val="10000"/>
                  </a:schemeClr>
                </a:gs>
                <a:gs pos="17000">
                  <a:schemeClr val="accent1">
                    <a:alpha val="32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  <a:gs pos="85000">
                  <a:schemeClr val="accent1">
                    <a:alpha val="11000"/>
                  </a:scheme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503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直角三角形 41">
              <a:extLst>
                <a:ext uri="{FF2B5EF4-FFF2-40B4-BE49-F238E27FC236}">
                  <a16:creationId xmlns:a16="http://schemas.microsoft.com/office/drawing/2014/main" id="{ED085443-5BAA-426F-83E4-1E8ED0A25C35}"/>
                </a:ext>
              </a:extLst>
            </p:cNvPr>
            <p:cNvSpPr/>
            <p:nvPr/>
          </p:nvSpPr>
          <p:spPr>
            <a:xfrm rot="16200000" flipH="1">
              <a:off x="9014535" y="1497855"/>
              <a:ext cx="133722" cy="147435"/>
            </a:xfrm>
            <a:prstGeom prst="rtTriangl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梯形 42">
              <a:extLst>
                <a:ext uri="{FF2B5EF4-FFF2-40B4-BE49-F238E27FC236}">
                  <a16:creationId xmlns:a16="http://schemas.microsoft.com/office/drawing/2014/main" id="{B578951D-0EF9-4509-8326-242334C3111C}"/>
                </a:ext>
              </a:extLst>
            </p:cNvPr>
            <p:cNvSpPr/>
            <p:nvPr/>
          </p:nvSpPr>
          <p:spPr>
            <a:xfrm rot="5400000">
              <a:off x="212121" y="3073612"/>
              <a:ext cx="676822" cy="69186"/>
            </a:xfrm>
            <a:prstGeom prst="trapezoid">
              <a:avLst>
                <a:gd name="adj" fmla="val 23332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1400" b="1">
                <a:gradFill>
                  <a:gsLst>
                    <a:gs pos="0">
                      <a:srgbClr val="009DD9"/>
                    </a:gs>
                    <a:gs pos="100000">
                      <a:srgbClr val="0BD0D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梯形 43">
              <a:extLst>
                <a:ext uri="{FF2B5EF4-FFF2-40B4-BE49-F238E27FC236}">
                  <a16:creationId xmlns:a16="http://schemas.microsoft.com/office/drawing/2014/main" id="{ED455D6D-647C-4F61-B203-A7DF72F498ED}"/>
                </a:ext>
              </a:extLst>
            </p:cNvPr>
            <p:cNvSpPr/>
            <p:nvPr/>
          </p:nvSpPr>
          <p:spPr>
            <a:xfrm rot="16200000" flipH="1">
              <a:off x="8782110" y="4493709"/>
              <a:ext cx="676822" cy="69186"/>
            </a:xfrm>
            <a:prstGeom prst="trapezoid">
              <a:avLst>
                <a:gd name="adj" fmla="val 23332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1400" b="1">
                <a:gradFill>
                  <a:gsLst>
                    <a:gs pos="0">
                      <a:srgbClr val="009DD9"/>
                    </a:gs>
                    <a:gs pos="100000">
                      <a:srgbClr val="0BD0D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5622707-2364-45C3-B1F5-3672D4A240FB}"/>
                </a:ext>
              </a:extLst>
            </p:cNvPr>
            <p:cNvSpPr/>
            <p:nvPr/>
          </p:nvSpPr>
          <p:spPr>
            <a:xfrm>
              <a:off x="4100293" y="5848339"/>
              <a:ext cx="1470468" cy="184161"/>
            </a:xfrm>
            <a:custGeom>
              <a:avLst/>
              <a:gdLst>
                <a:gd name="connsiteX0" fmla="*/ 188346 w 1443988"/>
                <a:gd name="connsiteY0" fmla="*/ 0 h 199390"/>
                <a:gd name="connsiteX1" fmla="*/ 1255642 w 1443988"/>
                <a:gd name="connsiteY1" fmla="*/ 0 h 199390"/>
                <a:gd name="connsiteX2" fmla="*/ 1443988 w 1443988"/>
                <a:gd name="connsiteY2" fmla="*/ 199390 h 199390"/>
                <a:gd name="connsiteX3" fmla="*/ 1397375 w 1443988"/>
                <a:gd name="connsiteY3" fmla="*/ 199390 h 199390"/>
                <a:gd name="connsiteX4" fmla="*/ 1232782 w 1443988"/>
                <a:gd name="connsiteY4" fmla="*/ 25146 h 199390"/>
                <a:gd name="connsiteX5" fmla="*/ 211206 w 1443988"/>
                <a:gd name="connsiteY5" fmla="*/ 25146 h 199390"/>
                <a:gd name="connsiteX6" fmla="*/ 46613 w 1443988"/>
                <a:gd name="connsiteY6" fmla="*/ 199390 h 199390"/>
                <a:gd name="connsiteX7" fmla="*/ 0 w 1443988"/>
                <a:gd name="connsiteY7" fmla="*/ 199390 h 19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988" h="199390">
                  <a:moveTo>
                    <a:pt x="188346" y="0"/>
                  </a:moveTo>
                  <a:lnTo>
                    <a:pt x="1255642" y="0"/>
                  </a:lnTo>
                  <a:lnTo>
                    <a:pt x="1443988" y="199390"/>
                  </a:lnTo>
                  <a:lnTo>
                    <a:pt x="1397375" y="199390"/>
                  </a:lnTo>
                  <a:lnTo>
                    <a:pt x="1232782" y="25146"/>
                  </a:lnTo>
                  <a:lnTo>
                    <a:pt x="211206" y="25146"/>
                  </a:lnTo>
                  <a:lnTo>
                    <a:pt x="46613" y="199390"/>
                  </a:lnTo>
                  <a:lnTo>
                    <a:pt x="0" y="1993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1400" b="1">
                <a:gradFill>
                  <a:gsLst>
                    <a:gs pos="0">
                      <a:srgbClr val="009DD9"/>
                    </a:gs>
                    <a:gs pos="100000">
                      <a:srgbClr val="0BD0D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梯形 45">
              <a:extLst>
                <a:ext uri="{FF2B5EF4-FFF2-40B4-BE49-F238E27FC236}">
                  <a16:creationId xmlns:a16="http://schemas.microsoft.com/office/drawing/2014/main" id="{2625B467-59A2-4C24-AC41-2519424709C4}"/>
                </a:ext>
              </a:extLst>
            </p:cNvPr>
            <p:cNvSpPr/>
            <p:nvPr/>
          </p:nvSpPr>
          <p:spPr>
            <a:xfrm>
              <a:off x="4234149" y="5922237"/>
              <a:ext cx="1202757" cy="110261"/>
            </a:xfrm>
            <a:prstGeom prst="trapezoid">
              <a:avLst>
                <a:gd name="adj" fmla="val 90868"/>
              </a:avLst>
            </a:prstGeom>
            <a:gradFill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1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半闭框 46">
              <a:extLst>
                <a:ext uri="{FF2B5EF4-FFF2-40B4-BE49-F238E27FC236}">
                  <a16:creationId xmlns:a16="http://schemas.microsoft.com/office/drawing/2014/main" id="{4739025F-0208-40F3-935A-BB7DDB5686B4}"/>
                </a:ext>
              </a:extLst>
            </p:cNvPr>
            <p:cNvSpPr/>
            <p:nvPr/>
          </p:nvSpPr>
          <p:spPr>
            <a:xfrm rot="16200000">
              <a:off x="533501" y="5672420"/>
              <a:ext cx="342517" cy="377641"/>
            </a:xfrm>
            <a:prstGeom prst="halfFrame">
              <a:avLst>
                <a:gd name="adj1" fmla="val 12801"/>
                <a:gd name="adj2" fmla="val 12134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1400" b="1">
                <a:gradFill>
                  <a:gsLst>
                    <a:gs pos="0">
                      <a:srgbClr val="009DD9"/>
                    </a:gs>
                    <a:gs pos="100000">
                      <a:srgbClr val="0BD0D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半闭框 47">
              <a:extLst>
                <a:ext uri="{FF2B5EF4-FFF2-40B4-BE49-F238E27FC236}">
                  <a16:creationId xmlns:a16="http://schemas.microsoft.com/office/drawing/2014/main" id="{61FC2EF8-14B4-4818-9357-07979C37115C}"/>
                </a:ext>
              </a:extLst>
            </p:cNvPr>
            <p:cNvSpPr/>
            <p:nvPr/>
          </p:nvSpPr>
          <p:spPr>
            <a:xfrm rot="5400000" flipH="1">
              <a:off x="8795035" y="5672421"/>
              <a:ext cx="342517" cy="377641"/>
            </a:xfrm>
            <a:prstGeom prst="halfFrame">
              <a:avLst>
                <a:gd name="adj1" fmla="val 12801"/>
                <a:gd name="adj2" fmla="val 12134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1400" b="1">
                <a:gradFill>
                  <a:gsLst>
                    <a:gs pos="0">
                      <a:srgbClr val="009DD9"/>
                    </a:gs>
                    <a:gs pos="100000">
                      <a:srgbClr val="0BD0D9"/>
                    </a:gs>
                  </a:gsLst>
                  <a:lin ang="27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直角三角形 48">
              <a:extLst>
                <a:ext uri="{FF2B5EF4-FFF2-40B4-BE49-F238E27FC236}">
                  <a16:creationId xmlns:a16="http://schemas.microsoft.com/office/drawing/2014/main" id="{B70C1400-B4FB-4C92-A358-450F59BD6378}"/>
                </a:ext>
              </a:extLst>
            </p:cNvPr>
            <p:cNvSpPr/>
            <p:nvPr/>
          </p:nvSpPr>
          <p:spPr>
            <a:xfrm rot="5400000">
              <a:off x="522795" y="1497855"/>
              <a:ext cx="133722" cy="147435"/>
            </a:xfrm>
            <a:prstGeom prst="rtTriangl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" name="标题 37">
            <a:extLst>
              <a:ext uri="{FF2B5EF4-FFF2-40B4-BE49-F238E27FC236}">
                <a16:creationId xmlns:a16="http://schemas.microsoft.com/office/drawing/2014/main" id="{50CDC6F4-A6E4-4835-AA92-9868D340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1.1 </a:t>
            </a:r>
            <a:r>
              <a:rPr lang="zh-CN" altLang="en-US" dirty="0"/>
              <a:t>选题背景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7FADC25-B3ED-4C67-97F6-7E3EF99BD9FD}"/>
              </a:ext>
            </a:extLst>
          </p:cNvPr>
          <p:cNvSpPr/>
          <p:nvPr/>
        </p:nvSpPr>
        <p:spPr>
          <a:xfrm rot="16200000" flipH="1">
            <a:off x="8387120" y="2745105"/>
            <a:ext cx="4527784" cy="2046763"/>
          </a:xfrm>
          <a:prstGeom prst="rect">
            <a:avLst/>
          </a:prstGeom>
          <a:gradFill flip="none" rotWithShape="1">
            <a:gsLst>
              <a:gs pos="57000">
                <a:schemeClr val="accent2">
                  <a:alpha val="1000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57564D4-F966-4ADD-B851-CE2BAACC8A0C}"/>
              </a:ext>
            </a:extLst>
          </p:cNvPr>
          <p:cNvSpPr txBox="1"/>
          <p:nvPr/>
        </p:nvSpPr>
        <p:spPr>
          <a:xfrm>
            <a:off x="9774979" y="2523403"/>
            <a:ext cx="1754598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FCAA8FB-C038-44D5-8B6A-9A2D31DA37EC}"/>
              </a:ext>
            </a:extLst>
          </p:cNvPr>
          <p:cNvSpPr txBox="1"/>
          <p:nvPr/>
        </p:nvSpPr>
        <p:spPr>
          <a:xfrm>
            <a:off x="9774979" y="3654379"/>
            <a:ext cx="1754598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4C3F69B-8DD2-4184-8F86-5C1BAE63A50B}"/>
              </a:ext>
            </a:extLst>
          </p:cNvPr>
          <p:cNvSpPr txBox="1"/>
          <p:nvPr/>
        </p:nvSpPr>
        <p:spPr>
          <a:xfrm>
            <a:off x="9774979" y="4785354"/>
            <a:ext cx="1754598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360C3794-C194-40A3-8E22-B7C02589F00F}"/>
              </a:ext>
            </a:extLst>
          </p:cNvPr>
          <p:cNvSpPr txBox="1"/>
          <p:nvPr/>
        </p:nvSpPr>
        <p:spPr>
          <a:xfrm>
            <a:off x="9774979" y="1817148"/>
            <a:ext cx="1231106" cy="369332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24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背景概述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2C5575FE-2707-4D2F-A014-86A924F1EADE}"/>
              </a:ext>
            </a:extLst>
          </p:cNvPr>
          <p:cNvCxnSpPr>
            <a:cxnSpLocks/>
          </p:cNvCxnSpPr>
          <p:nvPr/>
        </p:nvCxnSpPr>
        <p:spPr>
          <a:xfrm rot="5400000">
            <a:off x="10652279" y="479947"/>
            <a:ext cx="0" cy="204929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D88D9E0-C32A-4ACC-A460-A3A40AE11424}"/>
              </a:ext>
            </a:extLst>
          </p:cNvPr>
          <p:cNvCxnSpPr/>
          <p:nvPr/>
        </p:nvCxnSpPr>
        <p:spPr>
          <a:xfrm rot="5400000">
            <a:off x="10652279" y="5007733"/>
            <a:ext cx="0" cy="204929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1EFDAD85-BCDB-4C29-973C-C714207C96C9}"/>
              </a:ext>
            </a:extLst>
          </p:cNvPr>
          <p:cNvSpPr txBox="1"/>
          <p:nvPr/>
        </p:nvSpPr>
        <p:spPr>
          <a:xfrm>
            <a:off x="1067314" y="3914597"/>
            <a:ext cx="7429145" cy="183706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。在这里输入你的正文，阐述与关键词标题相关的具体内容，若字数太多酌情先删减文案，再缩小字号。在这里输入你的正文，阐述与关键词标题相关的具体内容，若字数太多酌情先删减文案，再缩小字号。</a:t>
            </a:r>
          </a:p>
        </p:txBody>
      </p:sp>
      <p:sp>
        <p:nvSpPr>
          <p:cNvPr id="64" name="quotation-marks_897">
            <a:extLst>
              <a:ext uri="{FF2B5EF4-FFF2-40B4-BE49-F238E27FC236}">
                <a16:creationId xmlns:a16="http://schemas.microsoft.com/office/drawing/2014/main" id="{36B94D3E-8073-4E6E-B456-4CF32BF4ED48}"/>
              </a:ext>
            </a:extLst>
          </p:cNvPr>
          <p:cNvSpPr/>
          <p:nvPr/>
        </p:nvSpPr>
        <p:spPr>
          <a:xfrm>
            <a:off x="1067313" y="3283654"/>
            <a:ext cx="609685" cy="522344"/>
          </a:xfrm>
          <a:custGeom>
            <a:avLst/>
            <a:gdLst>
              <a:gd name="connsiteX0" fmla="*/ 479725 w 558900"/>
              <a:gd name="connsiteY0" fmla="*/ 0 h 478835"/>
              <a:gd name="connsiteX1" fmla="*/ 479725 w 558900"/>
              <a:gd name="connsiteY1" fmla="*/ 133816 h 478835"/>
              <a:gd name="connsiteX2" fmla="*/ 419940 w 558900"/>
              <a:gd name="connsiteY2" fmla="*/ 217653 h 478835"/>
              <a:gd name="connsiteX3" fmla="*/ 419940 w 558900"/>
              <a:gd name="connsiteY3" fmla="*/ 259571 h 478835"/>
              <a:gd name="connsiteX4" fmla="*/ 558900 w 558900"/>
              <a:gd name="connsiteY4" fmla="*/ 259571 h 478835"/>
              <a:gd name="connsiteX5" fmla="*/ 558900 w 558900"/>
              <a:gd name="connsiteY5" fmla="*/ 478835 h 478835"/>
              <a:gd name="connsiteX6" fmla="*/ 298754 w 558900"/>
              <a:gd name="connsiteY6" fmla="*/ 478835 h 478835"/>
              <a:gd name="connsiteX7" fmla="*/ 298754 w 558900"/>
              <a:gd name="connsiteY7" fmla="*/ 259571 h 478835"/>
              <a:gd name="connsiteX8" fmla="*/ 479725 w 558900"/>
              <a:gd name="connsiteY8" fmla="*/ 0 h 478835"/>
              <a:gd name="connsiteX9" fmla="*/ 179355 w 558900"/>
              <a:gd name="connsiteY9" fmla="*/ 0 h 478835"/>
              <a:gd name="connsiteX10" fmla="*/ 179355 w 558900"/>
              <a:gd name="connsiteY10" fmla="*/ 133816 h 478835"/>
              <a:gd name="connsiteX11" fmla="*/ 119570 w 558900"/>
              <a:gd name="connsiteY11" fmla="*/ 217653 h 478835"/>
              <a:gd name="connsiteX12" fmla="*/ 119570 w 558900"/>
              <a:gd name="connsiteY12" fmla="*/ 259571 h 478835"/>
              <a:gd name="connsiteX13" fmla="*/ 260146 w 558900"/>
              <a:gd name="connsiteY13" fmla="*/ 259571 h 478835"/>
              <a:gd name="connsiteX14" fmla="*/ 260146 w 558900"/>
              <a:gd name="connsiteY14" fmla="*/ 478835 h 478835"/>
              <a:gd name="connsiteX15" fmla="*/ 0 w 558900"/>
              <a:gd name="connsiteY15" fmla="*/ 478835 h 478835"/>
              <a:gd name="connsiteX16" fmla="*/ 0 w 558900"/>
              <a:gd name="connsiteY16" fmla="*/ 259571 h 478835"/>
              <a:gd name="connsiteX17" fmla="*/ 179355 w 558900"/>
              <a:gd name="connsiteY17" fmla="*/ 0 h 4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900" h="478835">
                <a:moveTo>
                  <a:pt x="479725" y="0"/>
                </a:moveTo>
                <a:lnTo>
                  <a:pt x="479725" y="133816"/>
                </a:lnTo>
                <a:cubicBezTo>
                  <a:pt x="419940" y="133816"/>
                  <a:pt x="419940" y="145102"/>
                  <a:pt x="419940" y="217653"/>
                </a:cubicBezTo>
                <a:lnTo>
                  <a:pt x="419940" y="259571"/>
                </a:lnTo>
                <a:lnTo>
                  <a:pt x="558900" y="259571"/>
                </a:lnTo>
                <a:lnTo>
                  <a:pt x="558900" y="478835"/>
                </a:lnTo>
                <a:lnTo>
                  <a:pt x="298754" y="478835"/>
                </a:lnTo>
                <a:lnTo>
                  <a:pt x="298754" y="259571"/>
                </a:lnTo>
                <a:cubicBezTo>
                  <a:pt x="298754" y="93510"/>
                  <a:pt x="339149" y="0"/>
                  <a:pt x="479725" y="0"/>
                </a:cubicBezTo>
                <a:close/>
                <a:moveTo>
                  <a:pt x="179355" y="0"/>
                </a:moveTo>
                <a:lnTo>
                  <a:pt x="179355" y="133816"/>
                </a:lnTo>
                <a:cubicBezTo>
                  <a:pt x="119570" y="133816"/>
                  <a:pt x="119570" y="145102"/>
                  <a:pt x="119570" y="217653"/>
                </a:cubicBezTo>
                <a:lnTo>
                  <a:pt x="119570" y="259571"/>
                </a:lnTo>
                <a:lnTo>
                  <a:pt x="260146" y="259571"/>
                </a:lnTo>
                <a:lnTo>
                  <a:pt x="260146" y="478835"/>
                </a:lnTo>
                <a:lnTo>
                  <a:pt x="0" y="478835"/>
                </a:lnTo>
                <a:lnTo>
                  <a:pt x="0" y="259571"/>
                </a:lnTo>
                <a:cubicBezTo>
                  <a:pt x="0" y="93510"/>
                  <a:pt x="40395" y="0"/>
                  <a:pt x="17935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图片包含 游戏机, 雨&#10;&#10;描述已自动生成">
            <a:extLst>
              <a:ext uri="{FF2B5EF4-FFF2-40B4-BE49-F238E27FC236}">
                <a16:creationId xmlns:a16="http://schemas.microsoft.com/office/drawing/2014/main" id="{651397BE-6178-4ED4-96DF-7ED9B5D4E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3" r="77062" b="54568"/>
          <a:stretch/>
        </p:blipFill>
        <p:spPr>
          <a:xfrm>
            <a:off x="1067313" y="1775971"/>
            <a:ext cx="1747008" cy="1340031"/>
          </a:xfrm>
          <a:prstGeom prst="rect">
            <a:avLst/>
          </a:prstGeom>
          <a:solidFill>
            <a:srgbClr val="0E0A55"/>
          </a:solidFill>
          <a:ln w="12700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/>
        </p:spPr>
      </p:pic>
      <p:pic>
        <p:nvPicPr>
          <p:cNvPr id="62" name="图片 61" descr="图片包含 游戏机, 雨&#10;&#10;描述已自动生成">
            <a:extLst>
              <a:ext uri="{FF2B5EF4-FFF2-40B4-BE49-F238E27FC236}">
                <a16:creationId xmlns:a16="http://schemas.microsoft.com/office/drawing/2014/main" id="{58C9A912-292B-40EC-992F-3CCCDA6E5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3" t="21973" r="56349" b="54568"/>
          <a:stretch/>
        </p:blipFill>
        <p:spPr>
          <a:xfrm>
            <a:off x="2961359" y="1775971"/>
            <a:ext cx="1747008" cy="1340031"/>
          </a:xfrm>
          <a:prstGeom prst="rect">
            <a:avLst/>
          </a:prstGeom>
          <a:solidFill>
            <a:srgbClr val="0E0A55"/>
          </a:solidFill>
          <a:ln w="12700" cap="flat" cmpd="sng" algn="ctr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/>
        </p:spPr>
      </p:pic>
      <p:pic>
        <p:nvPicPr>
          <p:cNvPr id="63" name="图片 62" descr="图片包含 游戏机, 雨&#10;&#10;描述已自动生成">
            <a:extLst>
              <a:ext uri="{FF2B5EF4-FFF2-40B4-BE49-F238E27FC236}">
                <a16:creationId xmlns:a16="http://schemas.microsoft.com/office/drawing/2014/main" id="{C081E456-94CF-41E5-B5AA-1ECABD9FB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9" t="21973" r="34833" b="54568"/>
          <a:stretch/>
        </p:blipFill>
        <p:spPr>
          <a:xfrm>
            <a:off x="4855405" y="1775971"/>
            <a:ext cx="1747008" cy="1340031"/>
          </a:xfrm>
          <a:prstGeom prst="rect">
            <a:avLst/>
          </a:prstGeom>
          <a:solidFill>
            <a:srgbClr val="0E0A55"/>
          </a:solidFill>
          <a:ln w="12700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/>
        </p:spPr>
      </p:pic>
      <p:pic>
        <p:nvPicPr>
          <p:cNvPr id="65" name="图片 64" descr="图片包含 游戏机, 雨&#10;&#10;描述已自动生成">
            <a:extLst>
              <a:ext uri="{FF2B5EF4-FFF2-40B4-BE49-F238E27FC236}">
                <a16:creationId xmlns:a16="http://schemas.microsoft.com/office/drawing/2014/main" id="{F6FF4051-20EC-440F-ADBB-5E76F37E3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4" t="21973" r="508" b="54568"/>
          <a:stretch/>
        </p:blipFill>
        <p:spPr>
          <a:xfrm>
            <a:off x="6749451" y="1775971"/>
            <a:ext cx="1747008" cy="1340031"/>
          </a:xfrm>
          <a:prstGeom prst="rect">
            <a:avLst/>
          </a:prstGeom>
          <a:solidFill>
            <a:srgbClr val="0E0A55"/>
          </a:solidFill>
          <a:ln w="12700" cap="flat" cmpd="sng" algn="ctr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07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 37">
            <a:extLst>
              <a:ext uri="{FF2B5EF4-FFF2-40B4-BE49-F238E27FC236}">
                <a16:creationId xmlns:a16="http://schemas.microsoft.com/office/drawing/2014/main" id="{50CDC6F4-A6E4-4835-AA92-9868D340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0" y="522871"/>
            <a:ext cx="5026160" cy="542925"/>
          </a:xfrm>
        </p:spPr>
        <p:txBody>
          <a:bodyPr/>
          <a:lstStyle/>
          <a:p>
            <a:r>
              <a:rPr lang="en-US" altLang="zh-CN" dirty="0"/>
              <a:t>1.2 </a:t>
            </a:r>
            <a:r>
              <a:rPr lang="zh-CN" altLang="en-US" dirty="0"/>
              <a:t>研究现状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5F518707-4DD6-4654-96E1-E9BABC25C9B0}"/>
              </a:ext>
            </a:extLst>
          </p:cNvPr>
          <p:cNvSpPr/>
          <p:nvPr/>
        </p:nvSpPr>
        <p:spPr>
          <a:xfrm>
            <a:off x="3348548" y="2079864"/>
            <a:ext cx="2968259" cy="2968260"/>
          </a:xfrm>
          <a:prstGeom prst="ellipse">
            <a:avLst/>
          </a:prstGeom>
          <a:gradFill flip="none" rotWithShape="1">
            <a:gsLst>
              <a:gs pos="57000">
                <a:schemeClr val="accent2">
                  <a:alpha val="0"/>
                </a:schemeClr>
              </a:gs>
              <a:gs pos="24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  <a:alpha val="50000"/>
                </a:schemeClr>
              </a:gs>
              <a:gs pos="85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2A38C87-8ED1-428F-B0A9-6852DE373CAD}"/>
              </a:ext>
            </a:extLst>
          </p:cNvPr>
          <p:cNvSpPr/>
          <p:nvPr/>
        </p:nvSpPr>
        <p:spPr>
          <a:xfrm flipH="1">
            <a:off x="5732919" y="2079864"/>
            <a:ext cx="2968259" cy="2968260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DD8ECB4-AEC6-4E87-8324-18BDE265CA52}"/>
              </a:ext>
            </a:extLst>
          </p:cNvPr>
          <p:cNvSpPr/>
          <p:nvPr/>
        </p:nvSpPr>
        <p:spPr>
          <a:xfrm>
            <a:off x="2831187" y="1625234"/>
            <a:ext cx="4002981" cy="4002981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/>
                </a:gs>
                <a:gs pos="3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94CD38EA-6611-499A-85AC-D4F8213BA7E6}"/>
              </a:ext>
            </a:extLst>
          </p:cNvPr>
          <p:cNvSpPr/>
          <p:nvPr/>
        </p:nvSpPr>
        <p:spPr>
          <a:xfrm flipH="1">
            <a:off x="5215557" y="1625234"/>
            <a:ext cx="4002981" cy="4002981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/>
                </a:gs>
                <a:gs pos="3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D3174C3F-15EE-4231-A91C-2368424DDC2D}"/>
              </a:ext>
            </a:extLst>
          </p:cNvPr>
          <p:cNvSpPr/>
          <p:nvPr/>
        </p:nvSpPr>
        <p:spPr>
          <a:xfrm>
            <a:off x="3239326" y="2295986"/>
            <a:ext cx="109221" cy="109221"/>
          </a:xfrm>
          <a:prstGeom prst="ellipse">
            <a:avLst/>
          </a:prstGeom>
          <a:solidFill>
            <a:schemeClr val="accent2"/>
          </a:solidFill>
          <a:ln w="101600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EA584414-CF1A-434E-8F60-08265D7EAF20}"/>
              </a:ext>
            </a:extLst>
          </p:cNvPr>
          <p:cNvSpPr/>
          <p:nvPr/>
        </p:nvSpPr>
        <p:spPr>
          <a:xfrm>
            <a:off x="2787563" y="3547483"/>
            <a:ext cx="109221" cy="109221"/>
          </a:xfrm>
          <a:prstGeom prst="ellipse">
            <a:avLst/>
          </a:prstGeom>
          <a:solidFill>
            <a:schemeClr val="accent2"/>
          </a:solidFill>
          <a:ln w="101600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2799263-453F-430A-B15B-56E9CBAE4AC3}"/>
              </a:ext>
            </a:extLst>
          </p:cNvPr>
          <p:cNvSpPr/>
          <p:nvPr/>
        </p:nvSpPr>
        <p:spPr>
          <a:xfrm>
            <a:off x="3239326" y="4844654"/>
            <a:ext cx="109221" cy="109221"/>
          </a:xfrm>
          <a:prstGeom prst="ellipse">
            <a:avLst/>
          </a:prstGeom>
          <a:solidFill>
            <a:schemeClr val="accent2"/>
          </a:solidFill>
          <a:ln w="101600">
            <a:solidFill>
              <a:schemeClr val="accent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1A033F37-51E2-408F-997E-446349130677}"/>
              </a:ext>
            </a:extLst>
          </p:cNvPr>
          <p:cNvSpPr/>
          <p:nvPr/>
        </p:nvSpPr>
        <p:spPr>
          <a:xfrm>
            <a:off x="8711222" y="2295986"/>
            <a:ext cx="109221" cy="109221"/>
          </a:xfrm>
          <a:prstGeom prst="ellipse">
            <a:avLst/>
          </a:prstGeom>
          <a:solidFill>
            <a:schemeClr val="accent1"/>
          </a:solidFill>
          <a:ln w="10160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166BFD4-49BF-43E0-B28C-2CA3A37D3999}"/>
              </a:ext>
            </a:extLst>
          </p:cNvPr>
          <p:cNvSpPr/>
          <p:nvPr/>
        </p:nvSpPr>
        <p:spPr>
          <a:xfrm>
            <a:off x="9173859" y="3547483"/>
            <a:ext cx="109221" cy="109221"/>
          </a:xfrm>
          <a:prstGeom prst="ellipse">
            <a:avLst/>
          </a:prstGeom>
          <a:solidFill>
            <a:schemeClr val="accent1"/>
          </a:solidFill>
          <a:ln w="10160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27CAEE8-7CED-4628-9B0D-D43EB6AA3D33}"/>
              </a:ext>
            </a:extLst>
          </p:cNvPr>
          <p:cNvSpPr/>
          <p:nvPr/>
        </p:nvSpPr>
        <p:spPr>
          <a:xfrm>
            <a:off x="8711222" y="4844654"/>
            <a:ext cx="109221" cy="109221"/>
          </a:xfrm>
          <a:prstGeom prst="ellipse">
            <a:avLst/>
          </a:prstGeom>
          <a:solidFill>
            <a:schemeClr val="accent1"/>
          </a:solidFill>
          <a:ln w="10160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0CA1979-2CD8-4581-92BD-40BBDEEB65EC}"/>
              </a:ext>
            </a:extLst>
          </p:cNvPr>
          <p:cNvSpPr txBox="1"/>
          <p:nvPr/>
        </p:nvSpPr>
        <p:spPr>
          <a:xfrm>
            <a:off x="8952669" y="2146856"/>
            <a:ext cx="274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这里输入你的正文内容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AB5CD66-9180-4650-9EB1-20A3EBA8B8BF}"/>
              </a:ext>
            </a:extLst>
          </p:cNvPr>
          <p:cNvSpPr txBox="1"/>
          <p:nvPr/>
        </p:nvSpPr>
        <p:spPr>
          <a:xfrm>
            <a:off x="9311543" y="3417427"/>
            <a:ext cx="274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这里输入你的正文内容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058183B-11FF-476A-BBE9-82FA4CABFF6C}"/>
              </a:ext>
            </a:extLst>
          </p:cNvPr>
          <p:cNvSpPr txBox="1"/>
          <p:nvPr/>
        </p:nvSpPr>
        <p:spPr>
          <a:xfrm>
            <a:off x="8952668" y="4698258"/>
            <a:ext cx="274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这里输入你的正文内容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0E4D339-CA9E-4A69-A0C4-0B9EFA869B95}"/>
              </a:ext>
            </a:extLst>
          </p:cNvPr>
          <p:cNvSpPr txBox="1"/>
          <p:nvPr/>
        </p:nvSpPr>
        <p:spPr>
          <a:xfrm>
            <a:off x="324342" y="2146856"/>
            <a:ext cx="274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</a:rPr>
              <a:t>这里输入你的正文内容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7207A0F-7A8D-4B3E-BBE3-F293BCA9BF07}"/>
              </a:ext>
            </a:extLst>
          </p:cNvPr>
          <p:cNvSpPr txBox="1"/>
          <p:nvPr/>
        </p:nvSpPr>
        <p:spPr>
          <a:xfrm>
            <a:off x="324341" y="4698258"/>
            <a:ext cx="274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</a:rPr>
              <a:t>这里输入你的正文内容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FDC9A33-BAFF-490E-A308-E195050C3F49}"/>
              </a:ext>
            </a:extLst>
          </p:cNvPr>
          <p:cNvSpPr txBox="1"/>
          <p:nvPr/>
        </p:nvSpPr>
        <p:spPr>
          <a:xfrm>
            <a:off x="26532" y="3417427"/>
            <a:ext cx="274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</a:rPr>
              <a:t>这里输入你的正文内容</a:t>
            </a:r>
          </a:p>
        </p:txBody>
      </p:sp>
      <p:pic>
        <p:nvPicPr>
          <p:cNvPr id="62" name="图片 61" descr="图片包含 监控, 室内, 黑暗, 灯光&#10;&#10;描述已自动生成">
            <a:extLst>
              <a:ext uri="{FF2B5EF4-FFF2-40B4-BE49-F238E27FC236}">
                <a16:creationId xmlns:a16="http://schemas.microsoft.com/office/drawing/2014/main" id="{AFAB4B8B-E660-4659-8760-2233E8AF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4195" y="1870150"/>
            <a:ext cx="3153743" cy="3460693"/>
          </a:xfrm>
          <a:prstGeom prst="rect">
            <a:avLst/>
          </a:prstGeom>
        </p:spPr>
      </p:pic>
      <p:pic>
        <p:nvPicPr>
          <p:cNvPr id="63" name="图片 62" descr="图片包含 监控, 室内, 黑暗, 灯光&#10;&#10;描述已自动生成">
            <a:extLst>
              <a:ext uri="{FF2B5EF4-FFF2-40B4-BE49-F238E27FC236}">
                <a16:creationId xmlns:a16="http://schemas.microsoft.com/office/drawing/2014/main" id="{CFFA1938-35F8-4CC2-9DAC-5642681BB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795075" y="1870150"/>
            <a:ext cx="3153743" cy="3460693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24149274-D22E-4EBB-9490-1A64A5BF66D4}"/>
              </a:ext>
            </a:extLst>
          </p:cNvPr>
          <p:cNvSpPr txBox="1"/>
          <p:nvPr/>
        </p:nvSpPr>
        <p:spPr>
          <a:xfrm>
            <a:off x="3989353" y="3482054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国内现状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203D292-7BC8-4E03-A3A4-3CF54E151CCB}"/>
              </a:ext>
            </a:extLst>
          </p:cNvPr>
          <p:cNvSpPr txBox="1"/>
          <p:nvPr/>
        </p:nvSpPr>
        <p:spPr>
          <a:xfrm>
            <a:off x="6588703" y="3482054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国外现状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39F7645-F820-4CAF-B9A1-C3954B1F650E}"/>
              </a:ext>
            </a:extLst>
          </p:cNvPr>
          <p:cNvGrpSpPr/>
          <p:nvPr/>
        </p:nvGrpSpPr>
        <p:grpSpPr>
          <a:xfrm>
            <a:off x="7037790" y="2901963"/>
            <a:ext cx="430980" cy="430887"/>
            <a:chOff x="9203382" y="1899853"/>
            <a:chExt cx="245767" cy="245714"/>
          </a:xfr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</a:gradFill>
        </p:grpSpPr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CB0BFE18-224E-4D30-ACD6-C76CD6362C08}"/>
                </a:ext>
              </a:extLst>
            </p:cNvPr>
            <p:cNvSpPr/>
            <p:nvPr/>
          </p:nvSpPr>
          <p:spPr>
            <a:xfrm>
              <a:off x="9203382" y="1899853"/>
              <a:ext cx="245767" cy="245714"/>
            </a:xfrm>
            <a:custGeom>
              <a:avLst/>
              <a:gdLst>
                <a:gd name="connsiteX0" fmla="*/ 204017 w 245767"/>
                <a:gd name="connsiteY0" fmla="*/ 30666 h 245714"/>
                <a:gd name="connsiteX1" fmla="*/ 91971 w 245767"/>
                <a:gd name="connsiteY1" fmla="*/ 3896 h 245714"/>
                <a:gd name="connsiteX2" fmla="*/ 82185 w 245767"/>
                <a:gd name="connsiteY2" fmla="*/ 6919 h 245714"/>
                <a:gd name="connsiteX3" fmla="*/ 82185 w 245767"/>
                <a:gd name="connsiteY3" fmla="*/ 6919 h 245714"/>
                <a:gd name="connsiteX4" fmla="*/ 51888 w 245767"/>
                <a:gd name="connsiteY4" fmla="*/ 22607 h 245714"/>
                <a:gd name="connsiteX5" fmla="*/ 44692 w 245767"/>
                <a:gd name="connsiteY5" fmla="*/ 28004 h 245714"/>
                <a:gd name="connsiteX6" fmla="*/ 27875 w 245767"/>
                <a:gd name="connsiteY6" fmla="*/ 200807 h 245714"/>
                <a:gd name="connsiteX7" fmla="*/ 64266 w 245767"/>
                <a:gd name="connsiteY7" fmla="*/ 230793 h 245714"/>
                <a:gd name="connsiteX8" fmla="*/ 70814 w 245767"/>
                <a:gd name="connsiteY8" fmla="*/ 234103 h 245714"/>
                <a:gd name="connsiteX9" fmla="*/ 158177 w 245767"/>
                <a:gd name="connsiteY9" fmla="*/ 240364 h 245714"/>
                <a:gd name="connsiteX10" fmla="*/ 158824 w 245767"/>
                <a:gd name="connsiteY10" fmla="*/ 240364 h 245714"/>
                <a:gd name="connsiteX11" fmla="*/ 160191 w 245767"/>
                <a:gd name="connsiteY11" fmla="*/ 240364 h 245714"/>
                <a:gd name="connsiteX12" fmla="*/ 165589 w 245767"/>
                <a:gd name="connsiteY12" fmla="*/ 238493 h 245714"/>
                <a:gd name="connsiteX13" fmla="*/ 216322 w 245767"/>
                <a:gd name="connsiteY13" fmla="*/ 203304 h 245714"/>
                <a:gd name="connsiteX14" fmla="*/ 220424 w 245767"/>
                <a:gd name="connsiteY14" fmla="*/ 198266 h 245714"/>
                <a:gd name="connsiteX15" fmla="*/ 221359 w 245767"/>
                <a:gd name="connsiteY15" fmla="*/ 196036 h 245714"/>
                <a:gd name="connsiteX16" fmla="*/ 210853 w 245767"/>
                <a:gd name="connsiteY16" fmla="*/ 37287 h 245714"/>
                <a:gd name="connsiteX17" fmla="*/ 204017 w 245767"/>
                <a:gd name="connsiteY17" fmla="*/ 30666 h 245714"/>
                <a:gd name="connsiteX18" fmla="*/ 122843 w 245767"/>
                <a:gd name="connsiteY18" fmla="*/ 9078 h 245714"/>
                <a:gd name="connsiteX19" fmla="*/ 197540 w 245767"/>
                <a:gd name="connsiteY19" fmla="*/ 37071 h 245714"/>
                <a:gd name="connsiteX20" fmla="*/ 193006 w 245767"/>
                <a:gd name="connsiteY20" fmla="*/ 37071 h 245714"/>
                <a:gd name="connsiteX21" fmla="*/ 184155 w 245767"/>
                <a:gd name="connsiteY21" fmla="*/ 34552 h 245714"/>
                <a:gd name="connsiteX22" fmla="*/ 145511 w 245767"/>
                <a:gd name="connsiteY22" fmla="*/ 31458 h 245714"/>
                <a:gd name="connsiteX23" fmla="*/ 136156 w 245767"/>
                <a:gd name="connsiteY23" fmla="*/ 35200 h 245714"/>
                <a:gd name="connsiteX24" fmla="*/ 136156 w 245767"/>
                <a:gd name="connsiteY24" fmla="*/ 35200 h 245714"/>
                <a:gd name="connsiteX25" fmla="*/ 126441 w 245767"/>
                <a:gd name="connsiteY25" fmla="*/ 38798 h 245714"/>
                <a:gd name="connsiteX26" fmla="*/ 123275 w 245767"/>
                <a:gd name="connsiteY26" fmla="*/ 38798 h 245714"/>
                <a:gd name="connsiteX27" fmla="*/ 111617 w 245767"/>
                <a:gd name="connsiteY27" fmla="*/ 34480 h 245714"/>
                <a:gd name="connsiteX28" fmla="*/ 101542 w 245767"/>
                <a:gd name="connsiteY28" fmla="*/ 22247 h 245714"/>
                <a:gd name="connsiteX29" fmla="*/ 94346 w 245767"/>
                <a:gd name="connsiteY29" fmla="*/ 12676 h 245714"/>
                <a:gd name="connsiteX30" fmla="*/ 122843 w 245767"/>
                <a:gd name="connsiteY30" fmla="*/ 9150 h 245714"/>
                <a:gd name="connsiteX31" fmla="*/ 69375 w 245767"/>
                <a:gd name="connsiteY31" fmla="*/ 223021 h 245714"/>
                <a:gd name="connsiteX32" fmla="*/ 68728 w 245767"/>
                <a:gd name="connsiteY32" fmla="*/ 222661 h 245714"/>
                <a:gd name="connsiteX33" fmla="*/ 22924 w 245767"/>
                <a:gd name="connsiteY33" fmla="*/ 68634 h 245714"/>
                <a:gd name="connsiteX34" fmla="*/ 50665 w 245767"/>
                <a:gd name="connsiteY34" fmla="*/ 34984 h 245714"/>
                <a:gd name="connsiteX35" fmla="*/ 55918 w 245767"/>
                <a:gd name="connsiteY35" fmla="*/ 30882 h 245714"/>
                <a:gd name="connsiteX36" fmla="*/ 66353 w 245767"/>
                <a:gd name="connsiteY36" fmla="*/ 41317 h 245714"/>
                <a:gd name="connsiteX37" fmla="*/ 66353 w 245767"/>
                <a:gd name="connsiteY37" fmla="*/ 48513 h 245714"/>
                <a:gd name="connsiteX38" fmla="*/ 66929 w 245767"/>
                <a:gd name="connsiteY38" fmla="*/ 59091 h 245714"/>
                <a:gd name="connsiteX39" fmla="*/ 71606 w 245767"/>
                <a:gd name="connsiteY39" fmla="*/ 65856 h 245714"/>
                <a:gd name="connsiteX40" fmla="*/ 75564 w 245767"/>
                <a:gd name="connsiteY40" fmla="*/ 72476 h 245714"/>
                <a:gd name="connsiteX41" fmla="*/ 53400 w 245767"/>
                <a:gd name="connsiteY41" fmla="*/ 86365 h 245714"/>
                <a:gd name="connsiteX42" fmla="*/ 49946 w 245767"/>
                <a:gd name="connsiteY42" fmla="*/ 86941 h 245714"/>
                <a:gd name="connsiteX43" fmla="*/ 40950 w 245767"/>
                <a:gd name="connsiteY43" fmla="*/ 89315 h 245714"/>
                <a:gd name="connsiteX44" fmla="*/ 29076 w 245767"/>
                <a:gd name="connsiteY44" fmla="*/ 100470 h 245714"/>
                <a:gd name="connsiteX45" fmla="*/ 37424 w 245767"/>
                <a:gd name="connsiteY45" fmla="*/ 124217 h 245714"/>
                <a:gd name="connsiteX46" fmla="*/ 47499 w 245767"/>
                <a:gd name="connsiteY46" fmla="*/ 157464 h 245714"/>
                <a:gd name="connsiteX47" fmla="*/ 45340 w 245767"/>
                <a:gd name="connsiteY47" fmla="*/ 164660 h 245714"/>
                <a:gd name="connsiteX48" fmla="*/ 49010 w 245767"/>
                <a:gd name="connsiteY48" fmla="*/ 189127 h 245714"/>
                <a:gd name="connsiteX49" fmla="*/ 57789 w 245767"/>
                <a:gd name="connsiteY49" fmla="*/ 194668 h 245714"/>
                <a:gd name="connsiteX50" fmla="*/ 61891 w 245767"/>
                <a:gd name="connsiteY50" fmla="*/ 197043 h 245714"/>
                <a:gd name="connsiteX51" fmla="*/ 68008 w 245767"/>
                <a:gd name="connsiteY51" fmla="*/ 206254 h 245714"/>
                <a:gd name="connsiteX52" fmla="*/ 69375 w 245767"/>
                <a:gd name="connsiteY52" fmla="*/ 223093 h 245714"/>
                <a:gd name="connsiteX53" fmla="*/ 209486 w 245767"/>
                <a:gd name="connsiteY53" fmla="*/ 197187 h 245714"/>
                <a:gd name="connsiteX54" fmla="*/ 162494 w 245767"/>
                <a:gd name="connsiteY54" fmla="*/ 229786 h 245714"/>
                <a:gd name="connsiteX55" fmla="*/ 160767 w 245767"/>
                <a:gd name="connsiteY55" fmla="*/ 230361 h 245714"/>
                <a:gd name="connsiteX56" fmla="*/ 118957 w 245767"/>
                <a:gd name="connsiteY56" fmla="*/ 197475 h 245714"/>
                <a:gd name="connsiteX57" fmla="*/ 105932 w 245767"/>
                <a:gd name="connsiteY57" fmla="*/ 188192 h 245714"/>
                <a:gd name="connsiteX58" fmla="*/ 102046 w 245767"/>
                <a:gd name="connsiteY58" fmla="*/ 183370 h 245714"/>
                <a:gd name="connsiteX59" fmla="*/ 86070 w 245767"/>
                <a:gd name="connsiteY59" fmla="*/ 172936 h 245714"/>
                <a:gd name="connsiteX60" fmla="*/ 81897 w 245767"/>
                <a:gd name="connsiteY60" fmla="*/ 170993 h 245714"/>
                <a:gd name="connsiteX61" fmla="*/ 70599 w 245767"/>
                <a:gd name="connsiteY61" fmla="*/ 148540 h 245714"/>
                <a:gd name="connsiteX62" fmla="*/ 102190 w 245767"/>
                <a:gd name="connsiteY62" fmla="*/ 127384 h 245714"/>
                <a:gd name="connsiteX63" fmla="*/ 104565 w 245767"/>
                <a:gd name="connsiteY63" fmla="*/ 127384 h 245714"/>
                <a:gd name="connsiteX64" fmla="*/ 114064 w 245767"/>
                <a:gd name="connsiteY64" fmla="*/ 128607 h 245714"/>
                <a:gd name="connsiteX65" fmla="*/ 138315 w 245767"/>
                <a:gd name="connsiteY65" fmla="*/ 122850 h 245714"/>
                <a:gd name="connsiteX66" fmla="*/ 146879 w 245767"/>
                <a:gd name="connsiteY66" fmla="*/ 104428 h 245714"/>
                <a:gd name="connsiteX67" fmla="*/ 149613 w 245767"/>
                <a:gd name="connsiteY67" fmla="*/ 93705 h 245714"/>
                <a:gd name="connsiteX68" fmla="*/ 156090 w 245767"/>
                <a:gd name="connsiteY68" fmla="*/ 84782 h 245714"/>
                <a:gd name="connsiteX69" fmla="*/ 162279 w 245767"/>
                <a:gd name="connsiteY69" fmla="*/ 83631 h 245714"/>
                <a:gd name="connsiteX70" fmla="*/ 167819 w 245767"/>
                <a:gd name="connsiteY70" fmla="*/ 83631 h 245714"/>
                <a:gd name="connsiteX71" fmla="*/ 176095 w 245767"/>
                <a:gd name="connsiteY71" fmla="*/ 76434 h 245714"/>
                <a:gd name="connsiteX72" fmla="*/ 188401 w 245767"/>
                <a:gd name="connsiteY72" fmla="*/ 68734 h 245714"/>
                <a:gd name="connsiteX73" fmla="*/ 216538 w 245767"/>
                <a:gd name="connsiteY73" fmla="*/ 81256 h 245714"/>
                <a:gd name="connsiteX74" fmla="*/ 215459 w 245767"/>
                <a:gd name="connsiteY74" fmla="*/ 92266 h 245714"/>
                <a:gd name="connsiteX75" fmla="*/ 208838 w 245767"/>
                <a:gd name="connsiteY75" fmla="*/ 99462 h 245714"/>
                <a:gd name="connsiteX76" fmla="*/ 208838 w 245767"/>
                <a:gd name="connsiteY76" fmla="*/ 99462 h 245714"/>
                <a:gd name="connsiteX77" fmla="*/ 199195 w 245767"/>
                <a:gd name="connsiteY77" fmla="*/ 115222 h 245714"/>
                <a:gd name="connsiteX78" fmla="*/ 204233 w 245767"/>
                <a:gd name="connsiteY78" fmla="*/ 130118 h 245714"/>
                <a:gd name="connsiteX79" fmla="*/ 209126 w 245767"/>
                <a:gd name="connsiteY79" fmla="*/ 137314 h 245714"/>
                <a:gd name="connsiteX80" fmla="*/ 207471 w 245767"/>
                <a:gd name="connsiteY80" fmla="*/ 152139 h 245714"/>
                <a:gd name="connsiteX81" fmla="*/ 205024 w 245767"/>
                <a:gd name="connsiteY81" fmla="*/ 167251 h 245714"/>
                <a:gd name="connsiteX82" fmla="*/ 205600 w 245767"/>
                <a:gd name="connsiteY82" fmla="*/ 172144 h 245714"/>
                <a:gd name="connsiteX83" fmla="*/ 211789 w 245767"/>
                <a:gd name="connsiteY83" fmla="*/ 194884 h 245714"/>
                <a:gd name="connsiteX84" fmla="*/ 218265 w 245767"/>
                <a:gd name="connsiteY84" fmla="*/ 184378 h 245714"/>
                <a:gd name="connsiteX85" fmla="*/ 214739 w 245767"/>
                <a:gd name="connsiteY85" fmla="*/ 170849 h 245714"/>
                <a:gd name="connsiteX86" fmla="*/ 214091 w 245767"/>
                <a:gd name="connsiteY86" fmla="*/ 165092 h 245714"/>
                <a:gd name="connsiteX87" fmla="*/ 216178 w 245767"/>
                <a:gd name="connsiteY87" fmla="*/ 154585 h 245714"/>
                <a:gd name="connsiteX88" fmla="*/ 217761 w 245767"/>
                <a:gd name="connsiteY88" fmla="*/ 133572 h 245714"/>
                <a:gd name="connsiteX89" fmla="*/ 210565 w 245767"/>
                <a:gd name="connsiteY89" fmla="*/ 123282 h 245714"/>
                <a:gd name="connsiteX90" fmla="*/ 207974 w 245767"/>
                <a:gd name="connsiteY90" fmla="*/ 116085 h 245714"/>
                <a:gd name="connsiteX91" fmla="*/ 214667 w 245767"/>
                <a:gd name="connsiteY91" fmla="*/ 105795 h 245714"/>
                <a:gd name="connsiteX92" fmla="*/ 214667 w 245767"/>
                <a:gd name="connsiteY92" fmla="*/ 105795 h 245714"/>
                <a:gd name="connsiteX93" fmla="*/ 216250 w 245767"/>
                <a:gd name="connsiteY93" fmla="*/ 104356 h 245714"/>
                <a:gd name="connsiteX94" fmla="*/ 218625 w 245767"/>
                <a:gd name="connsiteY94" fmla="*/ 101981 h 245714"/>
                <a:gd name="connsiteX95" fmla="*/ 220712 w 245767"/>
                <a:gd name="connsiteY95" fmla="*/ 99678 h 245714"/>
                <a:gd name="connsiteX96" fmla="*/ 222727 w 245767"/>
                <a:gd name="connsiteY96" fmla="*/ 97015 h 245714"/>
                <a:gd name="connsiteX97" fmla="*/ 224310 w 245767"/>
                <a:gd name="connsiteY97" fmla="*/ 76362 h 245714"/>
                <a:gd name="connsiteX98" fmla="*/ 214811 w 245767"/>
                <a:gd name="connsiteY98" fmla="*/ 66863 h 245714"/>
                <a:gd name="connsiteX99" fmla="*/ 187177 w 245767"/>
                <a:gd name="connsiteY99" fmla="*/ 58876 h 245714"/>
                <a:gd name="connsiteX100" fmla="*/ 167963 w 245767"/>
                <a:gd name="connsiteY100" fmla="*/ 70245 h 245714"/>
                <a:gd name="connsiteX101" fmla="*/ 163934 w 245767"/>
                <a:gd name="connsiteY101" fmla="*/ 74419 h 245714"/>
                <a:gd name="connsiteX102" fmla="*/ 162854 w 245767"/>
                <a:gd name="connsiteY102" fmla="*/ 74419 h 245714"/>
                <a:gd name="connsiteX103" fmla="*/ 149901 w 245767"/>
                <a:gd name="connsiteY103" fmla="*/ 77226 h 245714"/>
                <a:gd name="connsiteX104" fmla="*/ 140402 w 245767"/>
                <a:gd name="connsiteY104" fmla="*/ 90035 h 245714"/>
                <a:gd name="connsiteX105" fmla="*/ 137020 w 245767"/>
                <a:gd name="connsiteY105" fmla="*/ 102772 h 245714"/>
                <a:gd name="connsiteX106" fmla="*/ 131263 w 245767"/>
                <a:gd name="connsiteY106" fmla="*/ 116014 h 245714"/>
                <a:gd name="connsiteX107" fmla="*/ 114855 w 245767"/>
                <a:gd name="connsiteY107" fmla="*/ 119468 h 245714"/>
                <a:gd name="connsiteX108" fmla="*/ 104205 w 245767"/>
                <a:gd name="connsiteY108" fmla="*/ 118100 h 245714"/>
                <a:gd name="connsiteX109" fmla="*/ 61028 w 245767"/>
                <a:gd name="connsiteY109" fmla="*/ 146885 h 245714"/>
                <a:gd name="connsiteX110" fmla="*/ 73189 w 245767"/>
                <a:gd name="connsiteY110" fmla="*/ 176894 h 245714"/>
                <a:gd name="connsiteX111" fmla="*/ 77939 w 245767"/>
                <a:gd name="connsiteY111" fmla="*/ 179628 h 245714"/>
                <a:gd name="connsiteX112" fmla="*/ 82257 w 245767"/>
                <a:gd name="connsiteY112" fmla="*/ 181643 h 245714"/>
                <a:gd name="connsiteX113" fmla="*/ 90460 w 245767"/>
                <a:gd name="connsiteY113" fmla="*/ 185817 h 245714"/>
                <a:gd name="connsiteX114" fmla="*/ 94562 w 245767"/>
                <a:gd name="connsiteY114" fmla="*/ 189487 h 245714"/>
                <a:gd name="connsiteX115" fmla="*/ 98160 w 245767"/>
                <a:gd name="connsiteY115" fmla="*/ 193877 h 245714"/>
                <a:gd name="connsiteX116" fmla="*/ 107012 w 245767"/>
                <a:gd name="connsiteY116" fmla="*/ 202584 h 245714"/>
                <a:gd name="connsiteX117" fmla="*/ 116439 w 245767"/>
                <a:gd name="connsiteY117" fmla="*/ 206614 h 245714"/>
                <a:gd name="connsiteX118" fmla="*/ 129536 w 245767"/>
                <a:gd name="connsiteY118" fmla="*/ 212803 h 245714"/>
                <a:gd name="connsiteX119" fmla="*/ 151124 w 245767"/>
                <a:gd name="connsiteY119" fmla="*/ 233240 h 245714"/>
                <a:gd name="connsiteX120" fmla="*/ 123059 w 245767"/>
                <a:gd name="connsiteY120" fmla="*/ 236694 h 245714"/>
                <a:gd name="connsiteX121" fmla="*/ 78299 w 245767"/>
                <a:gd name="connsiteY121" fmla="*/ 227555 h 245714"/>
                <a:gd name="connsiteX122" fmla="*/ 78731 w 245767"/>
                <a:gd name="connsiteY122" fmla="*/ 224676 h 245714"/>
                <a:gd name="connsiteX123" fmla="*/ 78731 w 245767"/>
                <a:gd name="connsiteY123" fmla="*/ 224676 h 245714"/>
                <a:gd name="connsiteX124" fmla="*/ 78731 w 245767"/>
                <a:gd name="connsiteY124" fmla="*/ 221726 h 245714"/>
                <a:gd name="connsiteX125" fmla="*/ 78731 w 245767"/>
                <a:gd name="connsiteY125" fmla="*/ 220647 h 245714"/>
                <a:gd name="connsiteX126" fmla="*/ 78731 w 245767"/>
                <a:gd name="connsiteY126" fmla="*/ 218560 h 245714"/>
                <a:gd name="connsiteX127" fmla="*/ 78731 w 245767"/>
                <a:gd name="connsiteY127" fmla="*/ 217408 h 245714"/>
                <a:gd name="connsiteX128" fmla="*/ 78731 w 245767"/>
                <a:gd name="connsiteY128" fmla="*/ 215393 h 245714"/>
                <a:gd name="connsiteX129" fmla="*/ 78731 w 245767"/>
                <a:gd name="connsiteY129" fmla="*/ 214170 h 245714"/>
                <a:gd name="connsiteX130" fmla="*/ 78731 w 245767"/>
                <a:gd name="connsiteY130" fmla="*/ 212227 h 245714"/>
                <a:gd name="connsiteX131" fmla="*/ 78731 w 245767"/>
                <a:gd name="connsiteY131" fmla="*/ 211004 h 245714"/>
                <a:gd name="connsiteX132" fmla="*/ 78731 w 245767"/>
                <a:gd name="connsiteY132" fmla="*/ 208845 h 245714"/>
                <a:gd name="connsiteX133" fmla="*/ 78731 w 245767"/>
                <a:gd name="connsiteY133" fmla="*/ 207837 h 245714"/>
                <a:gd name="connsiteX134" fmla="*/ 77939 w 245767"/>
                <a:gd name="connsiteY134" fmla="*/ 204599 h 245714"/>
                <a:gd name="connsiteX135" fmla="*/ 63114 w 245767"/>
                <a:gd name="connsiteY135" fmla="*/ 187328 h 245714"/>
                <a:gd name="connsiteX136" fmla="*/ 55918 w 245767"/>
                <a:gd name="connsiteY136" fmla="*/ 182866 h 245714"/>
                <a:gd name="connsiteX137" fmla="*/ 55127 w 245767"/>
                <a:gd name="connsiteY137" fmla="*/ 168474 h 245714"/>
                <a:gd name="connsiteX138" fmla="*/ 57574 w 245767"/>
                <a:gd name="connsiteY138" fmla="*/ 159910 h 245714"/>
                <a:gd name="connsiteX139" fmla="*/ 45556 w 245767"/>
                <a:gd name="connsiteY139" fmla="*/ 118892 h 245714"/>
                <a:gd name="connsiteX140" fmla="*/ 38935 w 245767"/>
                <a:gd name="connsiteY140" fmla="*/ 103780 h 245714"/>
                <a:gd name="connsiteX141" fmla="*/ 38935 w 245767"/>
                <a:gd name="connsiteY141" fmla="*/ 103060 h 245714"/>
                <a:gd name="connsiteX142" fmla="*/ 40734 w 245767"/>
                <a:gd name="connsiteY142" fmla="*/ 100973 h 245714"/>
                <a:gd name="connsiteX143" fmla="*/ 43901 w 245767"/>
                <a:gd name="connsiteY143" fmla="*/ 99030 h 245714"/>
                <a:gd name="connsiteX144" fmla="*/ 45196 w 245767"/>
                <a:gd name="connsiteY144" fmla="*/ 98455 h 245714"/>
                <a:gd name="connsiteX145" fmla="*/ 45196 w 245767"/>
                <a:gd name="connsiteY145" fmla="*/ 98455 h 245714"/>
                <a:gd name="connsiteX146" fmla="*/ 55775 w 245767"/>
                <a:gd name="connsiteY146" fmla="*/ 96008 h 245714"/>
                <a:gd name="connsiteX147" fmla="*/ 85567 w 245767"/>
                <a:gd name="connsiteY147" fmla="*/ 72548 h 245714"/>
                <a:gd name="connsiteX148" fmla="*/ 79018 w 245767"/>
                <a:gd name="connsiteY148" fmla="*/ 60171 h 245714"/>
                <a:gd name="connsiteX149" fmla="*/ 76428 w 245767"/>
                <a:gd name="connsiteY149" fmla="*/ 56861 h 245714"/>
                <a:gd name="connsiteX150" fmla="*/ 76428 w 245767"/>
                <a:gd name="connsiteY150" fmla="*/ 49664 h 245714"/>
                <a:gd name="connsiteX151" fmla="*/ 76428 w 245767"/>
                <a:gd name="connsiteY151" fmla="*/ 40093 h 245714"/>
                <a:gd name="connsiteX152" fmla="*/ 75924 w 245767"/>
                <a:gd name="connsiteY152" fmla="*/ 37215 h 245714"/>
                <a:gd name="connsiteX153" fmla="*/ 75924 w 245767"/>
                <a:gd name="connsiteY153" fmla="*/ 36351 h 245714"/>
                <a:gd name="connsiteX154" fmla="*/ 75420 w 245767"/>
                <a:gd name="connsiteY154" fmla="*/ 34552 h 245714"/>
                <a:gd name="connsiteX155" fmla="*/ 75420 w 245767"/>
                <a:gd name="connsiteY155" fmla="*/ 33689 h 245714"/>
                <a:gd name="connsiteX156" fmla="*/ 74916 w 245767"/>
                <a:gd name="connsiteY156" fmla="*/ 32249 h 245714"/>
                <a:gd name="connsiteX157" fmla="*/ 74557 w 245767"/>
                <a:gd name="connsiteY157" fmla="*/ 31458 h 245714"/>
                <a:gd name="connsiteX158" fmla="*/ 73909 w 245767"/>
                <a:gd name="connsiteY158" fmla="*/ 30162 h 245714"/>
                <a:gd name="connsiteX159" fmla="*/ 73909 w 245767"/>
                <a:gd name="connsiteY159" fmla="*/ 29587 h 245714"/>
                <a:gd name="connsiteX160" fmla="*/ 72902 w 245767"/>
                <a:gd name="connsiteY160" fmla="*/ 27932 h 245714"/>
                <a:gd name="connsiteX161" fmla="*/ 72902 w 245767"/>
                <a:gd name="connsiteY161" fmla="*/ 27932 h 245714"/>
                <a:gd name="connsiteX162" fmla="*/ 71894 w 245767"/>
                <a:gd name="connsiteY162" fmla="*/ 26780 h 245714"/>
                <a:gd name="connsiteX163" fmla="*/ 71462 w 245767"/>
                <a:gd name="connsiteY163" fmla="*/ 26348 h 245714"/>
                <a:gd name="connsiteX164" fmla="*/ 70527 w 245767"/>
                <a:gd name="connsiteY164" fmla="*/ 25629 h 245714"/>
                <a:gd name="connsiteX165" fmla="*/ 70023 w 245767"/>
                <a:gd name="connsiteY165" fmla="*/ 25269 h 245714"/>
                <a:gd name="connsiteX166" fmla="*/ 69087 w 245767"/>
                <a:gd name="connsiteY166" fmla="*/ 24621 h 245714"/>
                <a:gd name="connsiteX167" fmla="*/ 68728 w 245767"/>
                <a:gd name="connsiteY167" fmla="*/ 24621 h 245714"/>
                <a:gd name="connsiteX168" fmla="*/ 85135 w 245767"/>
                <a:gd name="connsiteY168" fmla="*/ 16993 h 245714"/>
                <a:gd name="connsiteX169" fmla="*/ 85783 w 245767"/>
                <a:gd name="connsiteY169" fmla="*/ 16993 h 245714"/>
                <a:gd name="connsiteX170" fmla="*/ 95641 w 245767"/>
                <a:gd name="connsiteY170" fmla="*/ 27644 h 245714"/>
                <a:gd name="connsiteX171" fmla="*/ 108163 w 245767"/>
                <a:gd name="connsiteY171" fmla="*/ 42468 h 245714"/>
                <a:gd name="connsiteX172" fmla="*/ 125146 w 245767"/>
                <a:gd name="connsiteY172" fmla="*/ 48513 h 245714"/>
                <a:gd name="connsiteX173" fmla="*/ 141841 w 245767"/>
                <a:gd name="connsiteY173" fmla="*/ 43763 h 245714"/>
                <a:gd name="connsiteX174" fmla="*/ 139898 w 245767"/>
                <a:gd name="connsiteY174" fmla="*/ 39590 h 245714"/>
                <a:gd name="connsiteX175" fmla="*/ 142057 w 245767"/>
                <a:gd name="connsiteY175" fmla="*/ 43691 h 245714"/>
                <a:gd name="connsiteX176" fmla="*/ 150333 w 245767"/>
                <a:gd name="connsiteY176" fmla="*/ 40309 h 245714"/>
                <a:gd name="connsiteX177" fmla="*/ 183579 w 245767"/>
                <a:gd name="connsiteY177" fmla="*/ 43404 h 245714"/>
                <a:gd name="connsiteX178" fmla="*/ 192646 w 245767"/>
                <a:gd name="connsiteY178" fmla="*/ 46138 h 245714"/>
                <a:gd name="connsiteX179" fmla="*/ 194590 w 245767"/>
                <a:gd name="connsiteY179" fmla="*/ 46498 h 245714"/>
                <a:gd name="connsiteX180" fmla="*/ 195237 w 245767"/>
                <a:gd name="connsiteY180" fmla="*/ 46498 h 245714"/>
                <a:gd name="connsiteX181" fmla="*/ 196533 w 245767"/>
                <a:gd name="connsiteY181" fmla="*/ 46498 h 245714"/>
                <a:gd name="connsiteX182" fmla="*/ 202649 w 245767"/>
                <a:gd name="connsiteY182" fmla="*/ 46498 h 245714"/>
                <a:gd name="connsiteX183" fmla="*/ 203585 w 245767"/>
                <a:gd name="connsiteY183" fmla="*/ 46498 h 245714"/>
                <a:gd name="connsiteX184" fmla="*/ 204736 w 245767"/>
                <a:gd name="connsiteY184" fmla="*/ 46498 h 245714"/>
                <a:gd name="connsiteX185" fmla="*/ 205672 w 245767"/>
                <a:gd name="connsiteY185" fmla="*/ 46498 h 245714"/>
                <a:gd name="connsiteX186" fmla="*/ 206895 w 245767"/>
                <a:gd name="connsiteY186" fmla="*/ 46498 h 245714"/>
                <a:gd name="connsiteX187" fmla="*/ 207759 w 245767"/>
                <a:gd name="connsiteY187" fmla="*/ 46498 h 245714"/>
                <a:gd name="connsiteX188" fmla="*/ 207759 w 245767"/>
                <a:gd name="connsiteY188" fmla="*/ 46498 h 245714"/>
                <a:gd name="connsiteX189" fmla="*/ 219992 w 245767"/>
                <a:gd name="connsiteY189" fmla="*/ 185601 h 24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</a:cxnLst>
              <a:rect l="l" t="t" r="r" b="b"/>
              <a:pathLst>
                <a:path w="245767" h="245714">
                  <a:moveTo>
                    <a:pt x="204017" y="30666"/>
                  </a:moveTo>
                  <a:cubicBezTo>
                    <a:pt x="173505" y="3616"/>
                    <a:pt x="131479" y="-6423"/>
                    <a:pt x="91971" y="3896"/>
                  </a:cubicBezTo>
                  <a:cubicBezTo>
                    <a:pt x="88661" y="4738"/>
                    <a:pt x="85423" y="5746"/>
                    <a:pt x="82185" y="6919"/>
                  </a:cubicBezTo>
                  <a:lnTo>
                    <a:pt x="82185" y="6919"/>
                  </a:lnTo>
                  <a:cubicBezTo>
                    <a:pt x="71390" y="10661"/>
                    <a:pt x="61179" y="15950"/>
                    <a:pt x="51888" y="22607"/>
                  </a:cubicBezTo>
                  <a:cubicBezTo>
                    <a:pt x="49442" y="24334"/>
                    <a:pt x="47045" y="26133"/>
                    <a:pt x="44692" y="28004"/>
                  </a:cubicBezTo>
                  <a:cubicBezTo>
                    <a:pt x="-7668" y="71080"/>
                    <a:pt x="-15202" y="148447"/>
                    <a:pt x="27875" y="200807"/>
                  </a:cubicBezTo>
                  <a:cubicBezTo>
                    <a:pt x="37949" y="213062"/>
                    <a:pt x="50312" y="223245"/>
                    <a:pt x="64266" y="230793"/>
                  </a:cubicBezTo>
                  <a:cubicBezTo>
                    <a:pt x="66209" y="231873"/>
                    <a:pt x="68368" y="232952"/>
                    <a:pt x="70814" y="234103"/>
                  </a:cubicBezTo>
                  <a:cubicBezTo>
                    <a:pt x="98160" y="246898"/>
                    <a:pt x="129248" y="249129"/>
                    <a:pt x="158177" y="240364"/>
                  </a:cubicBezTo>
                  <a:lnTo>
                    <a:pt x="158824" y="240364"/>
                  </a:lnTo>
                  <a:cubicBezTo>
                    <a:pt x="159256" y="240436"/>
                    <a:pt x="159760" y="240436"/>
                    <a:pt x="160191" y="240364"/>
                  </a:cubicBezTo>
                  <a:lnTo>
                    <a:pt x="165589" y="238493"/>
                  </a:lnTo>
                  <a:cubicBezTo>
                    <a:pt x="185235" y="231297"/>
                    <a:pt x="202721" y="219179"/>
                    <a:pt x="216322" y="203304"/>
                  </a:cubicBezTo>
                  <a:cubicBezTo>
                    <a:pt x="217761" y="201649"/>
                    <a:pt x="219128" y="199921"/>
                    <a:pt x="220424" y="198266"/>
                  </a:cubicBezTo>
                  <a:cubicBezTo>
                    <a:pt x="220927" y="197626"/>
                    <a:pt x="221288" y="196849"/>
                    <a:pt x="221359" y="196036"/>
                  </a:cubicBezTo>
                  <a:cubicBezTo>
                    <a:pt x="257413" y="147756"/>
                    <a:pt x="252951" y="80392"/>
                    <a:pt x="210853" y="37287"/>
                  </a:cubicBezTo>
                  <a:cubicBezTo>
                    <a:pt x="208766" y="34984"/>
                    <a:pt x="206391" y="32753"/>
                    <a:pt x="204017" y="30666"/>
                  </a:cubicBezTo>
                  <a:close/>
                  <a:moveTo>
                    <a:pt x="122843" y="9078"/>
                  </a:moveTo>
                  <a:cubicBezTo>
                    <a:pt x="150333" y="9070"/>
                    <a:pt x="176815" y="19016"/>
                    <a:pt x="197540" y="37071"/>
                  </a:cubicBezTo>
                  <a:cubicBezTo>
                    <a:pt x="196029" y="37337"/>
                    <a:pt x="194517" y="37337"/>
                    <a:pt x="193006" y="37071"/>
                  </a:cubicBezTo>
                  <a:cubicBezTo>
                    <a:pt x="190056" y="36351"/>
                    <a:pt x="187249" y="35488"/>
                    <a:pt x="184155" y="34552"/>
                  </a:cubicBezTo>
                  <a:cubicBezTo>
                    <a:pt x="171489" y="30666"/>
                    <a:pt x="159544" y="26996"/>
                    <a:pt x="145511" y="31458"/>
                  </a:cubicBezTo>
                  <a:cubicBezTo>
                    <a:pt x="142345" y="32509"/>
                    <a:pt x="139179" y="33761"/>
                    <a:pt x="136156" y="35200"/>
                  </a:cubicBezTo>
                  <a:lnTo>
                    <a:pt x="136156" y="35200"/>
                  </a:lnTo>
                  <a:cubicBezTo>
                    <a:pt x="133062" y="36783"/>
                    <a:pt x="129824" y="37985"/>
                    <a:pt x="126441" y="38798"/>
                  </a:cubicBezTo>
                  <a:cubicBezTo>
                    <a:pt x="125362" y="38899"/>
                    <a:pt x="124354" y="38899"/>
                    <a:pt x="123275" y="38798"/>
                  </a:cubicBezTo>
                  <a:cubicBezTo>
                    <a:pt x="119029" y="38647"/>
                    <a:pt x="114927" y="37129"/>
                    <a:pt x="111617" y="34480"/>
                  </a:cubicBezTo>
                  <a:cubicBezTo>
                    <a:pt x="107443" y="31134"/>
                    <a:pt x="104061" y="26967"/>
                    <a:pt x="101542" y="22247"/>
                  </a:cubicBezTo>
                  <a:cubicBezTo>
                    <a:pt x="99527" y="18793"/>
                    <a:pt x="97081" y="15583"/>
                    <a:pt x="94346" y="12676"/>
                  </a:cubicBezTo>
                  <a:cubicBezTo>
                    <a:pt x="103629" y="10315"/>
                    <a:pt x="113200" y="9128"/>
                    <a:pt x="122843" y="9150"/>
                  </a:cubicBezTo>
                  <a:close/>
                  <a:moveTo>
                    <a:pt x="69375" y="223021"/>
                  </a:moveTo>
                  <a:lnTo>
                    <a:pt x="68728" y="222661"/>
                  </a:lnTo>
                  <a:cubicBezTo>
                    <a:pt x="13547" y="192776"/>
                    <a:pt x="-6962" y="123814"/>
                    <a:pt x="22924" y="68634"/>
                  </a:cubicBezTo>
                  <a:cubicBezTo>
                    <a:pt x="29911" y="55731"/>
                    <a:pt x="39331" y="44303"/>
                    <a:pt x="50665" y="34984"/>
                  </a:cubicBezTo>
                  <a:cubicBezTo>
                    <a:pt x="52320" y="33617"/>
                    <a:pt x="54119" y="32249"/>
                    <a:pt x="55918" y="30882"/>
                  </a:cubicBezTo>
                  <a:cubicBezTo>
                    <a:pt x="62611" y="30882"/>
                    <a:pt x="64698" y="31458"/>
                    <a:pt x="66353" y="41317"/>
                  </a:cubicBezTo>
                  <a:cubicBezTo>
                    <a:pt x="66640" y="43706"/>
                    <a:pt x="66640" y="46124"/>
                    <a:pt x="66353" y="48513"/>
                  </a:cubicBezTo>
                  <a:cubicBezTo>
                    <a:pt x="65777" y="52039"/>
                    <a:pt x="65993" y="55644"/>
                    <a:pt x="66929" y="59091"/>
                  </a:cubicBezTo>
                  <a:cubicBezTo>
                    <a:pt x="67936" y="61668"/>
                    <a:pt x="69591" y="63985"/>
                    <a:pt x="71606" y="65856"/>
                  </a:cubicBezTo>
                  <a:cubicBezTo>
                    <a:pt x="73981" y="68374"/>
                    <a:pt x="75420" y="70030"/>
                    <a:pt x="75564" y="72476"/>
                  </a:cubicBezTo>
                  <a:cubicBezTo>
                    <a:pt x="76140" y="81544"/>
                    <a:pt x="66353" y="84062"/>
                    <a:pt x="53400" y="86365"/>
                  </a:cubicBezTo>
                  <a:lnTo>
                    <a:pt x="49946" y="86941"/>
                  </a:lnTo>
                  <a:cubicBezTo>
                    <a:pt x="46887" y="87473"/>
                    <a:pt x="43872" y="88265"/>
                    <a:pt x="40950" y="89315"/>
                  </a:cubicBezTo>
                  <a:cubicBezTo>
                    <a:pt x="35474" y="90985"/>
                    <a:pt x="31084" y="95109"/>
                    <a:pt x="29076" y="100470"/>
                  </a:cubicBezTo>
                  <a:cubicBezTo>
                    <a:pt x="26486" y="108889"/>
                    <a:pt x="32243" y="118029"/>
                    <a:pt x="37424" y="124217"/>
                  </a:cubicBezTo>
                  <a:cubicBezTo>
                    <a:pt x="45239" y="133428"/>
                    <a:pt x="48888" y="145468"/>
                    <a:pt x="47499" y="157464"/>
                  </a:cubicBezTo>
                  <a:cubicBezTo>
                    <a:pt x="46952" y="159910"/>
                    <a:pt x="46225" y="162314"/>
                    <a:pt x="45340" y="164660"/>
                  </a:cubicBezTo>
                  <a:cubicBezTo>
                    <a:pt x="42677" y="172504"/>
                    <a:pt x="39583" y="181283"/>
                    <a:pt x="49010" y="189127"/>
                  </a:cubicBezTo>
                  <a:cubicBezTo>
                    <a:pt x="51701" y="191322"/>
                    <a:pt x="54652" y="193179"/>
                    <a:pt x="57789" y="194668"/>
                  </a:cubicBezTo>
                  <a:cubicBezTo>
                    <a:pt x="59207" y="195366"/>
                    <a:pt x="60574" y="196165"/>
                    <a:pt x="61891" y="197043"/>
                  </a:cubicBezTo>
                  <a:cubicBezTo>
                    <a:pt x="65058" y="199173"/>
                    <a:pt x="67288" y="202491"/>
                    <a:pt x="68008" y="206254"/>
                  </a:cubicBezTo>
                  <a:cubicBezTo>
                    <a:pt x="69591" y="211723"/>
                    <a:pt x="70023" y="217444"/>
                    <a:pt x="69375" y="223093"/>
                  </a:cubicBezTo>
                  <a:close/>
                  <a:moveTo>
                    <a:pt x="209486" y="197187"/>
                  </a:moveTo>
                  <a:cubicBezTo>
                    <a:pt x="196820" y="211846"/>
                    <a:pt x="180629" y="223064"/>
                    <a:pt x="162494" y="229786"/>
                  </a:cubicBezTo>
                  <a:lnTo>
                    <a:pt x="160767" y="230361"/>
                  </a:lnTo>
                  <a:cubicBezTo>
                    <a:pt x="151700" y="217552"/>
                    <a:pt x="136156" y="202224"/>
                    <a:pt x="118957" y="197475"/>
                  </a:cubicBezTo>
                  <a:cubicBezTo>
                    <a:pt x="113560" y="196208"/>
                    <a:pt x="108883" y="192876"/>
                    <a:pt x="105932" y="188192"/>
                  </a:cubicBezTo>
                  <a:cubicBezTo>
                    <a:pt x="104852" y="186752"/>
                    <a:pt x="103557" y="185169"/>
                    <a:pt x="102046" y="183370"/>
                  </a:cubicBezTo>
                  <a:cubicBezTo>
                    <a:pt x="97656" y="178664"/>
                    <a:pt x="92187" y="175080"/>
                    <a:pt x="86070" y="172936"/>
                  </a:cubicBezTo>
                  <a:lnTo>
                    <a:pt x="81897" y="170993"/>
                  </a:lnTo>
                  <a:cubicBezTo>
                    <a:pt x="73045" y="167423"/>
                    <a:pt x="68152" y="157802"/>
                    <a:pt x="70599" y="148540"/>
                  </a:cubicBezTo>
                  <a:cubicBezTo>
                    <a:pt x="73621" y="132853"/>
                    <a:pt x="89021" y="127384"/>
                    <a:pt x="102190" y="127384"/>
                  </a:cubicBezTo>
                  <a:lnTo>
                    <a:pt x="104565" y="127384"/>
                  </a:lnTo>
                  <a:cubicBezTo>
                    <a:pt x="107731" y="127578"/>
                    <a:pt x="110897" y="127988"/>
                    <a:pt x="114064" y="128607"/>
                  </a:cubicBezTo>
                  <a:cubicBezTo>
                    <a:pt x="122555" y="131464"/>
                    <a:pt x="131982" y="129226"/>
                    <a:pt x="138315" y="122850"/>
                  </a:cubicBezTo>
                  <a:cubicBezTo>
                    <a:pt x="143280" y="117956"/>
                    <a:pt x="146375" y="111408"/>
                    <a:pt x="146879" y="104428"/>
                  </a:cubicBezTo>
                  <a:cubicBezTo>
                    <a:pt x="147382" y="100765"/>
                    <a:pt x="148318" y="97167"/>
                    <a:pt x="149613" y="93705"/>
                  </a:cubicBezTo>
                  <a:cubicBezTo>
                    <a:pt x="151052" y="90258"/>
                    <a:pt x="153283" y="87200"/>
                    <a:pt x="156090" y="84782"/>
                  </a:cubicBezTo>
                  <a:cubicBezTo>
                    <a:pt x="157889" y="83472"/>
                    <a:pt x="160120" y="83048"/>
                    <a:pt x="162279" y="83631"/>
                  </a:cubicBezTo>
                  <a:cubicBezTo>
                    <a:pt x="164078" y="84120"/>
                    <a:pt x="166020" y="84120"/>
                    <a:pt x="167819" y="83631"/>
                  </a:cubicBezTo>
                  <a:cubicBezTo>
                    <a:pt x="171274" y="82119"/>
                    <a:pt x="174152" y="79615"/>
                    <a:pt x="176095" y="76434"/>
                  </a:cubicBezTo>
                  <a:cubicBezTo>
                    <a:pt x="178614" y="71937"/>
                    <a:pt x="183219" y="69037"/>
                    <a:pt x="188401" y="68734"/>
                  </a:cubicBezTo>
                  <a:cubicBezTo>
                    <a:pt x="196604" y="68374"/>
                    <a:pt x="212004" y="73124"/>
                    <a:pt x="216538" y="81256"/>
                  </a:cubicBezTo>
                  <a:cubicBezTo>
                    <a:pt x="218553" y="84782"/>
                    <a:pt x="218121" y="89193"/>
                    <a:pt x="215459" y="92266"/>
                  </a:cubicBezTo>
                  <a:cubicBezTo>
                    <a:pt x="213588" y="94928"/>
                    <a:pt x="211357" y="97346"/>
                    <a:pt x="208838" y="99462"/>
                  </a:cubicBezTo>
                  <a:lnTo>
                    <a:pt x="208838" y="99462"/>
                  </a:lnTo>
                  <a:cubicBezTo>
                    <a:pt x="203657" y="103233"/>
                    <a:pt x="200202" y="108896"/>
                    <a:pt x="199195" y="115222"/>
                  </a:cubicBezTo>
                  <a:cubicBezTo>
                    <a:pt x="197972" y="120741"/>
                    <a:pt x="199915" y="126484"/>
                    <a:pt x="204233" y="130118"/>
                  </a:cubicBezTo>
                  <a:cubicBezTo>
                    <a:pt x="206391" y="132133"/>
                    <a:pt x="208046" y="134587"/>
                    <a:pt x="209126" y="137314"/>
                  </a:cubicBezTo>
                  <a:cubicBezTo>
                    <a:pt x="210349" y="142294"/>
                    <a:pt x="209773" y="147547"/>
                    <a:pt x="207471" y="152139"/>
                  </a:cubicBezTo>
                  <a:cubicBezTo>
                    <a:pt x="205384" y="156888"/>
                    <a:pt x="204520" y="162084"/>
                    <a:pt x="205024" y="167251"/>
                  </a:cubicBezTo>
                  <a:cubicBezTo>
                    <a:pt x="205312" y="168870"/>
                    <a:pt x="205528" y="170503"/>
                    <a:pt x="205600" y="172144"/>
                  </a:cubicBezTo>
                  <a:cubicBezTo>
                    <a:pt x="207255" y="179837"/>
                    <a:pt x="209270" y="187429"/>
                    <a:pt x="211789" y="194884"/>
                  </a:cubicBezTo>
                  <a:close/>
                  <a:moveTo>
                    <a:pt x="218265" y="184378"/>
                  </a:moveTo>
                  <a:cubicBezTo>
                    <a:pt x="216250" y="177541"/>
                    <a:pt x="214883" y="172072"/>
                    <a:pt x="214739" y="170849"/>
                  </a:cubicBezTo>
                  <a:cubicBezTo>
                    <a:pt x="214595" y="169625"/>
                    <a:pt x="214739" y="166891"/>
                    <a:pt x="214091" y="165092"/>
                  </a:cubicBezTo>
                  <a:cubicBezTo>
                    <a:pt x="213947" y="161472"/>
                    <a:pt x="214667" y="157874"/>
                    <a:pt x="216178" y="154585"/>
                  </a:cubicBezTo>
                  <a:cubicBezTo>
                    <a:pt x="219200" y="148001"/>
                    <a:pt x="219776" y="140538"/>
                    <a:pt x="217761" y="133572"/>
                  </a:cubicBezTo>
                  <a:cubicBezTo>
                    <a:pt x="216178" y="129658"/>
                    <a:pt x="213660" y="126139"/>
                    <a:pt x="210565" y="123282"/>
                  </a:cubicBezTo>
                  <a:cubicBezTo>
                    <a:pt x="208046" y="120619"/>
                    <a:pt x="207399" y="119971"/>
                    <a:pt x="207974" y="116085"/>
                  </a:cubicBezTo>
                  <a:cubicBezTo>
                    <a:pt x="208694" y="111876"/>
                    <a:pt x="211069" y="108141"/>
                    <a:pt x="214667" y="105795"/>
                  </a:cubicBezTo>
                  <a:lnTo>
                    <a:pt x="214667" y="105795"/>
                  </a:lnTo>
                  <a:lnTo>
                    <a:pt x="216250" y="104356"/>
                  </a:lnTo>
                  <a:lnTo>
                    <a:pt x="218625" y="101981"/>
                  </a:lnTo>
                  <a:cubicBezTo>
                    <a:pt x="219345" y="101261"/>
                    <a:pt x="220064" y="100491"/>
                    <a:pt x="220712" y="99678"/>
                  </a:cubicBezTo>
                  <a:cubicBezTo>
                    <a:pt x="221431" y="98836"/>
                    <a:pt x="222079" y="97944"/>
                    <a:pt x="222727" y="97015"/>
                  </a:cubicBezTo>
                  <a:cubicBezTo>
                    <a:pt x="227332" y="91078"/>
                    <a:pt x="227980" y="82940"/>
                    <a:pt x="224310" y="76362"/>
                  </a:cubicBezTo>
                  <a:cubicBezTo>
                    <a:pt x="221935" y="72469"/>
                    <a:pt x="218697" y="69209"/>
                    <a:pt x="214811" y="66863"/>
                  </a:cubicBezTo>
                  <a:cubicBezTo>
                    <a:pt x="206607" y="61574"/>
                    <a:pt x="196964" y="58796"/>
                    <a:pt x="187177" y="58876"/>
                  </a:cubicBezTo>
                  <a:cubicBezTo>
                    <a:pt x="179262" y="59221"/>
                    <a:pt x="172065" y="63481"/>
                    <a:pt x="167963" y="70245"/>
                  </a:cubicBezTo>
                  <a:cubicBezTo>
                    <a:pt x="166956" y="71937"/>
                    <a:pt x="165589" y="73369"/>
                    <a:pt x="163934" y="74419"/>
                  </a:cubicBezTo>
                  <a:lnTo>
                    <a:pt x="162854" y="74419"/>
                  </a:lnTo>
                  <a:cubicBezTo>
                    <a:pt x="158321" y="73462"/>
                    <a:pt x="153643" y="74484"/>
                    <a:pt x="149901" y="77226"/>
                  </a:cubicBezTo>
                  <a:cubicBezTo>
                    <a:pt x="145727" y="80637"/>
                    <a:pt x="142417" y="85041"/>
                    <a:pt x="140402" y="90035"/>
                  </a:cubicBezTo>
                  <a:cubicBezTo>
                    <a:pt x="138819" y="94137"/>
                    <a:pt x="137668" y="98412"/>
                    <a:pt x="137020" y="102772"/>
                  </a:cubicBezTo>
                  <a:cubicBezTo>
                    <a:pt x="136876" y="107767"/>
                    <a:pt x="134789" y="112509"/>
                    <a:pt x="131263" y="116014"/>
                  </a:cubicBezTo>
                  <a:cubicBezTo>
                    <a:pt x="125506" y="121411"/>
                    <a:pt x="122411" y="120835"/>
                    <a:pt x="114855" y="119468"/>
                  </a:cubicBezTo>
                  <a:cubicBezTo>
                    <a:pt x="111329" y="118762"/>
                    <a:pt x="107803" y="118309"/>
                    <a:pt x="104205" y="118100"/>
                  </a:cubicBezTo>
                  <a:cubicBezTo>
                    <a:pt x="86862" y="117237"/>
                    <a:pt x="65130" y="124217"/>
                    <a:pt x="61028" y="146885"/>
                  </a:cubicBezTo>
                  <a:cubicBezTo>
                    <a:pt x="58156" y="158464"/>
                    <a:pt x="63071" y="170575"/>
                    <a:pt x="73189" y="176894"/>
                  </a:cubicBezTo>
                  <a:cubicBezTo>
                    <a:pt x="74701" y="177944"/>
                    <a:pt x="76284" y="178865"/>
                    <a:pt x="77939" y="179628"/>
                  </a:cubicBezTo>
                  <a:lnTo>
                    <a:pt x="82257" y="181643"/>
                  </a:lnTo>
                  <a:cubicBezTo>
                    <a:pt x="85063" y="182816"/>
                    <a:pt x="87869" y="184212"/>
                    <a:pt x="90460" y="185817"/>
                  </a:cubicBezTo>
                  <a:cubicBezTo>
                    <a:pt x="91971" y="186860"/>
                    <a:pt x="93339" y="188091"/>
                    <a:pt x="94562" y="189487"/>
                  </a:cubicBezTo>
                  <a:cubicBezTo>
                    <a:pt x="96001" y="191070"/>
                    <a:pt x="97153" y="192581"/>
                    <a:pt x="98160" y="193877"/>
                  </a:cubicBezTo>
                  <a:cubicBezTo>
                    <a:pt x="100535" y="197295"/>
                    <a:pt x="103557" y="200245"/>
                    <a:pt x="107012" y="202584"/>
                  </a:cubicBezTo>
                  <a:cubicBezTo>
                    <a:pt x="109890" y="204419"/>
                    <a:pt x="113128" y="205779"/>
                    <a:pt x="116439" y="206614"/>
                  </a:cubicBezTo>
                  <a:cubicBezTo>
                    <a:pt x="121044" y="208053"/>
                    <a:pt x="125506" y="210133"/>
                    <a:pt x="129536" y="212803"/>
                  </a:cubicBezTo>
                  <a:cubicBezTo>
                    <a:pt x="137811" y="218373"/>
                    <a:pt x="145079" y="225274"/>
                    <a:pt x="151124" y="233240"/>
                  </a:cubicBezTo>
                  <a:cubicBezTo>
                    <a:pt x="141913" y="235543"/>
                    <a:pt x="132486" y="236701"/>
                    <a:pt x="123059" y="236694"/>
                  </a:cubicBezTo>
                  <a:cubicBezTo>
                    <a:pt x="107659" y="236716"/>
                    <a:pt x="92475" y="233607"/>
                    <a:pt x="78299" y="227555"/>
                  </a:cubicBezTo>
                  <a:lnTo>
                    <a:pt x="78731" y="224676"/>
                  </a:lnTo>
                  <a:lnTo>
                    <a:pt x="78731" y="224676"/>
                  </a:lnTo>
                  <a:lnTo>
                    <a:pt x="78731" y="221726"/>
                  </a:lnTo>
                  <a:lnTo>
                    <a:pt x="78731" y="220647"/>
                  </a:lnTo>
                  <a:cubicBezTo>
                    <a:pt x="78802" y="219949"/>
                    <a:pt x="78802" y="219258"/>
                    <a:pt x="78731" y="218560"/>
                  </a:cubicBezTo>
                  <a:cubicBezTo>
                    <a:pt x="78731" y="218178"/>
                    <a:pt x="78731" y="217790"/>
                    <a:pt x="78731" y="217408"/>
                  </a:cubicBezTo>
                  <a:cubicBezTo>
                    <a:pt x="78802" y="216739"/>
                    <a:pt x="78802" y="216063"/>
                    <a:pt x="78731" y="215393"/>
                  </a:cubicBezTo>
                  <a:cubicBezTo>
                    <a:pt x="78731" y="215033"/>
                    <a:pt x="78731" y="214602"/>
                    <a:pt x="78731" y="214170"/>
                  </a:cubicBezTo>
                  <a:lnTo>
                    <a:pt x="78731" y="212227"/>
                  </a:lnTo>
                  <a:lnTo>
                    <a:pt x="78731" y="211004"/>
                  </a:lnTo>
                  <a:cubicBezTo>
                    <a:pt x="78731" y="210284"/>
                    <a:pt x="78731" y="209564"/>
                    <a:pt x="78731" y="208845"/>
                  </a:cubicBezTo>
                  <a:lnTo>
                    <a:pt x="78731" y="207837"/>
                  </a:lnTo>
                  <a:cubicBezTo>
                    <a:pt x="78731" y="206758"/>
                    <a:pt x="78227" y="205678"/>
                    <a:pt x="77939" y="204599"/>
                  </a:cubicBezTo>
                  <a:cubicBezTo>
                    <a:pt x="76068" y="196784"/>
                    <a:pt x="70527" y="190350"/>
                    <a:pt x="63114" y="187328"/>
                  </a:cubicBezTo>
                  <a:cubicBezTo>
                    <a:pt x="60545" y="186126"/>
                    <a:pt x="58135" y="184629"/>
                    <a:pt x="55918" y="182866"/>
                  </a:cubicBezTo>
                  <a:cubicBezTo>
                    <a:pt x="51888" y="179484"/>
                    <a:pt x="52176" y="176966"/>
                    <a:pt x="55127" y="168474"/>
                  </a:cubicBezTo>
                  <a:cubicBezTo>
                    <a:pt x="56113" y="165667"/>
                    <a:pt x="56933" y="162811"/>
                    <a:pt x="57574" y="159910"/>
                  </a:cubicBezTo>
                  <a:cubicBezTo>
                    <a:pt x="59574" y="145151"/>
                    <a:pt x="55206" y="130240"/>
                    <a:pt x="45556" y="118892"/>
                  </a:cubicBezTo>
                  <a:cubicBezTo>
                    <a:pt x="40375" y="112775"/>
                    <a:pt x="37928" y="107162"/>
                    <a:pt x="38935" y="103780"/>
                  </a:cubicBezTo>
                  <a:cubicBezTo>
                    <a:pt x="38907" y="103543"/>
                    <a:pt x="38907" y="103298"/>
                    <a:pt x="38935" y="103060"/>
                  </a:cubicBezTo>
                  <a:cubicBezTo>
                    <a:pt x="39403" y="102262"/>
                    <a:pt x="40015" y="101556"/>
                    <a:pt x="40734" y="100973"/>
                  </a:cubicBezTo>
                  <a:cubicBezTo>
                    <a:pt x="41720" y="100218"/>
                    <a:pt x="42778" y="99563"/>
                    <a:pt x="43901" y="99030"/>
                  </a:cubicBezTo>
                  <a:lnTo>
                    <a:pt x="45196" y="98455"/>
                  </a:lnTo>
                  <a:lnTo>
                    <a:pt x="45196" y="98455"/>
                  </a:lnTo>
                  <a:cubicBezTo>
                    <a:pt x="48650" y="97346"/>
                    <a:pt x="52183" y="96526"/>
                    <a:pt x="55775" y="96008"/>
                  </a:cubicBezTo>
                  <a:cubicBezTo>
                    <a:pt x="67360" y="93993"/>
                    <a:pt x="86718" y="90539"/>
                    <a:pt x="85567" y="72548"/>
                  </a:cubicBezTo>
                  <a:cubicBezTo>
                    <a:pt x="84991" y="67756"/>
                    <a:pt x="82688" y="63351"/>
                    <a:pt x="79018" y="60171"/>
                  </a:cubicBezTo>
                  <a:cubicBezTo>
                    <a:pt x="77939" y="59243"/>
                    <a:pt x="77075" y="58120"/>
                    <a:pt x="76428" y="56861"/>
                  </a:cubicBezTo>
                  <a:cubicBezTo>
                    <a:pt x="75996" y="54479"/>
                    <a:pt x="75996" y="52046"/>
                    <a:pt x="76428" y="49664"/>
                  </a:cubicBezTo>
                  <a:cubicBezTo>
                    <a:pt x="76859" y="46491"/>
                    <a:pt x="76859" y="43267"/>
                    <a:pt x="76428" y="40093"/>
                  </a:cubicBezTo>
                  <a:cubicBezTo>
                    <a:pt x="76428" y="39086"/>
                    <a:pt x="76428" y="38078"/>
                    <a:pt x="75924" y="37215"/>
                  </a:cubicBezTo>
                  <a:lnTo>
                    <a:pt x="75924" y="36351"/>
                  </a:lnTo>
                  <a:cubicBezTo>
                    <a:pt x="75924" y="35704"/>
                    <a:pt x="75924" y="35128"/>
                    <a:pt x="75420" y="34552"/>
                  </a:cubicBezTo>
                  <a:cubicBezTo>
                    <a:pt x="74916" y="33976"/>
                    <a:pt x="75420" y="33976"/>
                    <a:pt x="75420" y="33689"/>
                  </a:cubicBezTo>
                  <a:cubicBezTo>
                    <a:pt x="75420" y="33401"/>
                    <a:pt x="75420" y="32753"/>
                    <a:pt x="74916" y="32249"/>
                  </a:cubicBezTo>
                  <a:lnTo>
                    <a:pt x="74557" y="31458"/>
                  </a:lnTo>
                  <a:cubicBezTo>
                    <a:pt x="74340" y="31012"/>
                    <a:pt x="74125" y="30580"/>
                    <a:pt x="73909" y="30162"/>
                  </a:cubicBezTo>
                  <a:cubicBezTo>
                    <a:pt x="73981" y="29975"/>
                    <a:pt x="73981" y="29774"/>
                    <a:pt x="73909" y="29587"/>
                  </a:cubicBezTo>
                  <a:cubicBezTo>
                    <a:pt x="73621" y="29011"/>
                    <a:pt x="73261" y="28457"/>
                    <a:pt x="72902" y="27932"/>
                  </a:cubicBezTo>
                  <a:lnTo>
                    <a:pt x="72902" y="27932"/>
                  </a:lnTo>
                  <a:lnTo>
                    <a:pt x="71894" y="26780"/>
                  </a:lnTo>
                  <a:lnTo>
                    <a:pt x="71462" y="26348"/>
                  </a:lnTo>
                  <a:lnTo>
                    <a:pt x="70527" y="25629"/>
                  </a:lnTo>
                  <a:cubicBezTo>
                    <a:pt x="70383" y="25471"/>
                    <a:pt x="70239" y="25348"/>
                    <a:pt x="70023" y="25269"/>
                  </a:cubicBezTo>
                  <a:lnTo>
                    <a:pt x="69087" y="24621"/>
                  </a:lnTo>
                  <a:lnTo>
                    <a:pt x="68728" y="24621"/>
                  </a:lnTo>
                  <a:cubicBezTo>
                    <a:pt x="73981" y="21642"/>
                    <a:pt x="79450" y="19095"/>
                    <a:pt x="85135" y="16993"/>
                  </a:cubicBezTo>
                  <a:lnTo>
                    <a:pt x="85783" y="16993"/>
                  </a:lnTo>
                  <a:cubicBezTo>
                    <a:pt x="89957" y="18433"/>
                    <a:pt x="92475" y="22463"/>
                    <a:pt x="95641" y="27644"/>
                  </a:cubicBezTo>
                  <a:cubicBezTo>
                    <a:pt x="98736" y="33408"/>
                    <a:pt x="102982" y="38453"/>
                    <a:pt x="108163" y="42468"/>
                  </a:cubicBezTo>
                  <a:cubicBezTo>
                    <a:pt x="113056" y="46217"/>
                    <a:pt x="118957" y="48326"/>
                    <a:pt x="125146" y="48513"/>
                  </a:cubicBezTo>
                  <a:cubicBezTo>
                    <a:pt x="130975" y="48189"/>
                    <a:pt x="136732" y="46570"/>
                    <a:pt x="141841" y="43763"/>
                  </a:cubicBezTo>
                  <a:lnTo>
                    <a:pt x="139898" y="39590"/>
                  </a:lnTo>
                  <a:lnTo>
                    <a:pt x="142057" y="43691"/>
                  </a:lnTo>
                  <a:cubicBezTo>
                    <a:pt x="144720" y="42382"/>
                    <a:pt x="147526" y="41252"/>
                    <a:pt x="150333" y="40309"/>
                  </a:cubicBezTo>
                  <a:cubicBezTo>
                    <a:pt x="161703" y="36783"/>
                    <a:pt x="171346" y="39734"/>
                    <a:pt x="183579" y="43404"/>
                  </a:cubicBezTo>
                  <a:lnTo>
                    <a:pt x="192646" y="46138"/>
                  </a:lnTo>
                  <a:lnTo>
                    <a:pt x="194590" y="46498"/>
                  </a:lnTo>
                  <a:lnTo>
                    <a:pt x="195237" y="46498"/>
                  </a:lnTo>
                  <a:lnTo>
                    <a:pt x="196533" y="46498"/>
                  </a:lnTo>
                  <a:lnTo>
                    <a:pt x="202649" y="46498"/>
                  </a:lnTo>
                  <a:lnTo>
                    <a:pt x="203585" y="46498"/>
                  </a:lnTo>
                  <a:lnTo>
                    <a:pt x="204736" y="46498"/>
                  </a:lnTo>
                  <a:lnTo>
                    <a:pt x="205672" y="46498"/>
                  </a:lnTo>
                  <a:lnTo>
                    <a:pt x="206895" y="46498"/>
                  </a:lnTo>
                  <a:lnTo>
                    <a:pt x="207759" y="46498"/>
                  </a:lnTo>
                  <a:lnTo>
                    <a:pt x="207759" y="46498"/>
                  </a:lnTo>
                  <a:cubicBezTo>
                    <a:pt x="243236" y="84595"/>
                    <a:pt x="248273" y="141906"/>
                    <a:pt x="219992" y="18560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368CB4C5-4FD9-4F4A-B4A4-5EC9041E2E14}"/>
                </a:ext>
              </a:extLst>
            </p:cNvPr>
            <p:cNvSpPr/>
            <p:nvPr/>
          </p:nvSpPr>
          <p:spPr>
            <a:xfrm>
              <a:off x="9323346" y="2038330"/>
              <a:ext cx="78115" cy="68292"/>
            </a:xfrm>
            <a:custGeom>
              <a:avLst/>
              <a:gdLst>
                <a:gd name="connsiteX0" fmla="*/ 63256 w 78115"/>
                <a:gd name="connsiteY0" fmla="*/ -83 h 68292"/>
                <a:gd name="connsiteX1" fmla="*/ 14322 w 78115"/>
                <a:gd name="connsiteY1" fmla="*/ -83 h 68292"/>
                <a:gd name="connsiteX2" fmla="*/ -71 w 78115"/>
                <a:gd name="connsiteY2" fmla="*/ 19347 h 68292"/>
                <a:gd name="connsiteX3" fmla="*/ 37205 w 78115"/>
                <a:gd name="connsiteY3" fmla="*/ 66986 h 68292"/>
                <a:gd name="connsiteX4" fmla="*/ 39005 w 78115"/>
                <a:gd name="connsiteY4" fmla="*/ 68209 h 68292"/>
                <a:gd name="connsiteX5" fmla="*/ 40732 w 78115"/>
                <a:gd name="connsiteY5" fmla="*/ 66986 h 68292"/>
                <a:gd name="connsiteX6" fmla="*/ 78008 w 78115"/>
                <a:gd name="connsiteY6" fmla="*/ 19347 h 68292"/>
                <a:gd name="connsiteX7" fmla="*/ 63256 w 78115"/>
                <a:gd name="connsiteY7" fmla="*/ -83 h 68292"/>
                <a:gd name="connsiteX8" fmla="*/ 38932 w 78115"/>
                <a:gd name="connsiteY8" fmla="*/ 60581 h 68292"/>
                <a:gd name="connsiteX9" fmla="*/ 5974 w 78115"/>
                <a:gd name="connsiteY9" fmla="*/ 19203 h 68292"/>
                <a:gd name="connsiteX10" fmla="*/ 15905 w 78115"/>
                <a:gd name="connsiteY10" fmla="*/ 5746 h 68292"/>
                <a:gd name="connsiteX11" fmla="*/ 20222 w 78115"/>
                <a:gd name="connsiteY11" fmla="*/ 5170 h 68292"/>
                <a:gd name="connsiteX12" fmla="*/ 36270 w 78115"/>
                <a:gd name="connsiteY12" fmla="*/ 14597 h 68292"/>
                <a:gd name="connsiteX13" fmla="*/ 38932 w 78115"/>
                <a:gd name="connsiteY13" fmla="*/ 19275 h 68292"/>
                <a:gd name="connsiteX14" fmla="*/ 41595 w 78115"/>
                <a:gd name="connsiteY14" fmla="*/ 14525 h 68292"/>
                <a:gd name="connsiteX15" fmla="*/ 61745 w 78115"/>
                <a:gd name="connsiteY15" fmla="*/ 5818 h 68292"/>
                <a:gd name="connsiteX16" fmla="*/ 71891 w 78115"/>
                <a:gd name="connsiteY16" fmla="*/ 19203 h 68292"/>
                <a:gd name="connsiteX17" fmla="*/ 38932 w 78115"/>
                <a:gd name="connsiteY17" fmla="*/ 60581 h 6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115" h="68292">
                  <a:moveTo>
                    <a:pt x="63256" y="-83"/>
                  </a:moveTo>
                  <a:cubicBezTo>
                    <a:pt x="48648" y="10481"/>
                    <a:pt x="28930" y="10481"/>
                    <a:pt x="14322" y="-83"/>
                  </a:cubicBezTo>
                  <a:cubicBezTo>
                    <a:pt x="5542" y="2205"/>
                    <a:pt x="-431" y="10294"/>
                    <a:pt x="-71" y="19347"/>
                  </a:cubicBezTo>
                  <a:cubicBezTo>
                    <a:pt x="-71" y="40936"/>
                    <a:pt x="35910" y="65906"/>
                    <a:pt x="37205" y="66986"/>
                  </a:cubicBezTo>
                  <a:lnTo>
                    <a:pt x="39005" y="68209"/>
                  </a:lnTo>
                  <a:lnTo>
                    <a:pt x="40732" y="66986"/>
                  </a:lnTo>
                  <a:cubicBezTo>
                    <a:pt x="42243" y="65906"/>
                    <a:pt x="78008" y="40576"/>
                    <a:pt x="78008" y="19347"/>
                  </a:cubicBezTo>
                  <a:cubicBezTo>
                    <a:pt x="78440" y="10150"/>
                    <a:pt x="72251" y="1961"/>
                    <a:pt x="63256" y="-83"/>
                  </a:cubicBezTo>
                  <a:close/>
                  <a:moveTo>
                    <a:pt x="38932" y="60581"/>
                  </a:moveTo>
                  <a:cubicBezTo>
                    <a:pt x="28282" y="52737"/>
                    <a:pt x="5974" y="33379"/>
                    <a:pt x="5974" y="19203"/>
                  </a:cubicBezTo>
                  <a:cubicBezTo>
                    <a:pt x="5614" y="12913"/>
                    <a:pt x="9788" y="7257"/>
                    <a:pt x="15905" y="5746"/>
                  </a:cubicBezTo>
                  <a:cubicBezTo>
                    <a:pt x="17344" y="5364"/>
                    <a:pt x="18783" y="5170"/>
                    <a:pt x="20222" y="5170"/>
                  </a:cubicBezTo>
                  <a:cubicBezTo>
                    <a:pt x="26915" y="5149"/>
                    <a:pt x="33032" y="8761"/>
                    <a:pt x="36270" y="14597"/>
                  </a:cubicBezTo>
                  <a:lnTo>
                    <a:pt x="38932" y="19275"/>
                  </a:lnTo>
                  <a:lnTo>
                    <a:pt x="41595" y="14525"/>
                  </a:lnTo>
                  <a:cubicBezTo>
                    <a:pt x="45625" y="7423"/>
                    <a:pt x="53829" y="3868"/>
                    <a:pt x="61745" y="5818"/>
                  </a:cubicBezTo>
                  <a:cubicBezTo>
                    <a:pt x="67933" y="7214"/>
                    <a:pt x="72251" y="12863"/>
                    <a:pt x="71891" y="19203"/>
                  </a:cubicBezTo>
                  <a:cubicBezTo>
                    <a:pt x="71891" y="33379"/>
                    <a:pt x="49511" y="52737"/>
                    <a:pt x="38932" y="6058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08DC619F-8785-43B0-80D2-306D1F42C0DC}"/>
              </a:ext>
            </a:extLst>
          </p:cNvPr>
          <p:cNvGrpSpPr/>
          <p:nvPr/>
        </p:nvGrpSpPr>
        <p:grpSpPr>
          <a:xfrm>
            <a:off x="4523100" y="2887787"/>
            <a:ext cx="466014" cy="465023"/>
            <a:chOff x="7343315" y="1889656"/>
            <a:chExt cx="265745" cy="265180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grpSpPr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EA75901C-E490-4C77-8A42-E39CA7746C09}"/>
                </a:ext>
              </a:extLst>
            </p:cNvPr>
            <p:cNvSpPr/>
            <p:nvPr/>
          </p:nvSpPr>
          <p:spPr>
            <a:xfrm>
              <a:off x="7343315" y="2029406"/>
              <a:ext cx="265745" cy="125430"/>
            </a:xfrm>
            <a:custGeom>
              <a:avLst/>
              <a:gdLst>
                <a:gd name="connsiteX0" fmla="*/ 265100 w 265745"/>
                <a:gd name="connsiteY0" fmla="*/ 35610 h 125430"/>
                <a:gd name="connsiteX1" fmla="*/ 261070 w 265745"/>
                <a:gd name="connsiteY1" fmla="*/ 33595 h 125430"/>
                <a:gd name="connsiteX2" fmla="*/ 227464 w 265745"/>
                <a:gd name="connsiteY2" fmla="*/ 18843 h 125430"/>
                <a:gd name="connsiteX3" fmla="*/ 220268 w 265745"/>
                <a:gd name="connsiteY3" fmla="*/ 13662 h 125430"/>
                <a:gd name="connsiteX4" fmla="*/ 180472 w 265745"/>
                <a:gd name="connsiteY4" fmla="*/ -83 h 125430"/>
                <a:gd name="connsiteX5" fmla="*/ 162050 w 265745"/>
                <a:gd name="connsiteY5" fmla="*/ -83 h 125430"/>
                <a:gd name="connsiteX6" fmla="*/ 124702 w 265745"/>
                <a:gd name="connsiteY6" fmla="*/ -83 h 125430"/>
                <a:gd name="connsiteX7" fmla="*/ 109733 w 265745"/>
                <a:gd name="connsiteY7" fmla="*/ 14885 h 125430"/>
                <a:gd name="connsiteX8" fmla="*/ 124702 w 265745"/>
                <a:gd name="connsiteY8" fmla="*/ 29853 h 125430"/>
                <a:gd name="connsiteX9" fmla="*/ 159531 w 265745"/>
                <a:gd name="connsiteY9" fmla="*/ 29853 h 125430"/>
                <a:gd name="connsiteX10" fmla="*/ 167591 w 265745"/>
                <a:gd name="connsiteY10" fmla="*/ 39640 h 125430"/>
                <a:gd name="connsiteX11" fmla="*/ 162841 w 265745"/>
                <a:gd name="connsiteY11" fmla="*/ 48060 h 125430"/>
                <a:gd name="connsiteX12" fmla="*/ 149888 w 265745"/>
                <a:gd name="connsiteY12" fmla="*/ 51514 h 125430"/>
                <a:gd name="connsiteX13" fmla="*/ 136647 w 265745"/>
                <a:gd name="connsiteY13" fmla="*/ 55040 h 125430"/>
                <a:gd name="connsiteX14" fmla="*/ 135712 w 265745"/>
                <a:gd name="connsiteY14" fmla="*/ 55040 h 125430"/>
                <a:gd name="connsiteX15" fmla="*/ 101026 w 265745"/>
                <a:gd name="connsiteY15" fmla="*/ 64107 h 125430"/>
                <a:gd name="connsiteX16" fmla="*/ 98147 w 265745"/>
                <a:gd name="connsiteY16" fmla="*/ 64107 h 125430"/>
                <a:gd name="connsiteX17" fmla="*/ 43384 w 265745"/>
                <a:gd name="connsiteY17" fmla="*/ 28558 h 125430"/>
                <a:gd name="connsiteX18" fmla="*/ 33453 w 265745"/>
                <a:gd name="connsiteY18" fmla="*/ 21362 h 125430"/>
                <a:gd name="connsiteX19" fmla="*/ 32878 w 265745"/>
                <a:gd name="connsiteY19" fmla="*/ 21002 h 125430"/>
                <a:gd name="connsiteX20" fmla="*/ 31295 w 265745"/>
                <a:gd name="connsiteY20" fmla="*/ 20138 h 125430"/>
                <a:gd name="connsiteX21" fmla="*/ 28056 w 265745"/>
                <a:gd name="connsiteY21" fmla="*/ 18843 h 125430"/>
                <a:gd name="connsiteX22" fmla="*/ 25466 w 265745"/>
                <a:gd name="connsiteY22" fmla="*/ 18267 h 125430"/>
                <a:gd name="connsiteX23" fmla="*/ 18917 w 265745"/>
                <a:gd name="connsiteY23" fmla="*/ 18267 h 125430"/>
                <a:gd name="connsiteX24" fmla="*/ -2 w 265745"/>
                <a:gd name="connsiteY24" fmla="*/ 40921 h 125430"/>
                <a:gd name="connsiteX25" fmla="*/ 6108 w 265745"/>
                <a:gd name="connsiteY25" fmla="*/ 53889 h 125430"/>
                <a:gd name="connsiteX26" fmla="*/ 6108 w 265745"/>
                <a:gd name="connsiteY26" fmla="*/ 53889 h 125430"/>
                <a:gd name="connsiteX27" fmla="*/ 10857 w 265745"/>
                <a:gd name="connsiteY27" fmla="*/ 57343 h 125430"/>
                <a:gd name="connsiteX28" fmla="*/ 101674 w 265745"/>
                <a:gd name="connsiteY28" fmla="*/ 123188 h 125430"/>
                <a:gd name="connsiteX29" fmla="*/ 103041 w 265745"/>
                <a:gd name="connsiteY29" fmla="*/ 123908 h 125430"/>
                <a:gd name="connsiteX30" fmla="*/ 103832 w 265745"/>
                <a:gd name="connsiteY30" fmla="*/ 123908 h 125430"/>
                <a:gd name="connsiteX31" fmla="*/ 103832 w 265745"/>
                <a:gd name="connsiteY31" fmla="*/ 123908 h 125430"/>
                <a:gd name="connsiteX32" fmla="*/ 111676 w 265745"/>
                <a:gd name="connsiteY32" fmla="*/ 125347 h 125430"/>
                <a:gd name="connsiteX33" fmla="*/ 116354 w 265745"/>
                <a:gd name="connsiteY33" fmla="*/ 124843 h 125430"/>
                <a:gd name="connsiteX34" fmla="*/ 117074 w 265745"/>
                <a:gd name="connsiteY34" fmla="*/ 124843 h 125430"/>
                <a:gd name="connsiteX35" fmla="*/ 236243 w 265745"/>
                <a:gd name="connsiteY35" fmla="*/ 94763 h 125430"/>
                <a:gd name="connsiteX36" fmla="*/ 236819 w 265745"/>
                <a:gd name="connsiteY36" fmla="*/ 94763 h 125430"/>
                <a:gd name="connsiteX37" fmla="*/ 238618 w 265745"/>
                <a:gd name="connsiteY37" fmla="*/ 94115 h 125430"/>
                <a:gd name="connsiteX38" fmla="*/ 260638 w 265745"/>
                <a:gd name="connsiteY38" fmla="*/ 90302 h 125430"/>
                <a:gd name="connsiteX39" fmla="*/ 265604 w 265745"/>
                <a:gd name="connsiteY39" fmla="*/ 85336 h 125430"/>
                <a:gd name="connsiteX40" fmla="*/ 265604 w 265745"/>
                <a:gd name="connsiteY40" fmla="*/ 82026 h 125430"/>
                <a:gd name="connsiteX41" fmla="*/ 265604 w 265745"/>
                <a:gd name="connsiteY41" fmla="*/ 81090 h 125430"/>
                <a:gd name="connsiteX42" fmla="*/ 265604 w 265745"/>
                <a:gd name="connsiteY42" fmla="*/ 38704 h 125430"/>
                <a:gd name="connsiteX43" fmla="*/ 265100 w 265745"/>
                <a:gd name="connsiteY43" fmla="*/ 35610 h 125430"/>
                <a:gd name="connsiteX44" fmla="*/ 256033 w 265745"/>
                <a:gd name="connsiteY44" fmla="*/ 81378 h 125430"/>
                <a:gd name="connsiteX45" fmla="*/ 236315 w 265745"/>
                <a:gd name="connsiteY45" fmla="*/ 85192 h 125430"/>
                <a:gd name="connsiteX46" fmla="*/ 235667 w 265745"/>
                <a:gd name="connsiteY46" fmla="*/ 85192 h 125430"/>
                <a:gd name="connsiteX47" fmla="*/ 233940 w 265745"/>
                <a:gd name="connsiteY47" fmla="*/ 85840 h 125430"/>
                <a:gd name="connsiteX48" fmla="*/ 114915 w 265745"/>
                <a:gd name="connsiteY48" fmla="*/ 115848 h 125430"/>
                <a:gd name="connsiteX49" fmla="*/ 114915 w 265745"/>
                <a:gd name="connsiteY49" fmla="*/ 115848 h 125430"/>
                <a:gd name="connsiteX50" fmla="*/ 107719 w 265745"/>
                <a:gd name="connsiteY50" fmla="*/ 115344 h 125430"/>
                <a:gd name="connsiteX51" fmla="*/ 16758 w 265745"/>
                <a:gd name="connsiteY51" fmla="*/ 50003 h 125430"/>
                <a:gd name="connsiteX52" fmla="*/ 16110 w 265745"/>
                <a:gd name="connsiteY52" fmla="*/ 49643 h 125430"/>
                <a:gd name="connsiteX53" fmla="*/ 13448 w 265745"/>
                <a:gd name="connsiteY53" fmla="*/ 47700 h 125430"/>
                <a:gd name="connsiteX54" fmla="*/ 13448 w 265745"/>
                <a:gd name="connsiteY54" fmla="*/ 47700 h 125430"/>
                <a:gd name="connsiteX55" fmla="*/ 10138 w 265745"/>
                <a:gd name="connsiteY55" fmla="*/ 39928 h 125430"/>
                <a:gd name="connsiteX56" fmla="*/ 20284 w 265745"/>
                <a:gd name="connsiteY56" fmla="*/ 28990 h 125430"/>
                <a:gd name="connsiteX57" fmla="*/ 20860 w 265745"/>
                <a:gd name="connsiteY57" fmla="*/ 28990 h 125430"/>
                <a:gd name="connsiteX58" fmla="*/ 24098 w 265745"/>
                <a:gd name="connsiteY58" fmla="*/ 28990 h 125430"/>
                <a:gd name="connsiteX59" fmla="*/ 25394 w 265745"/>
                <a:gd name="connsiteY59" fmla="*/ 28990 h 125430"/>
                <a:gd name="connsiteX60" fmla="*/ 26977 w 265745"/>
                <a:gd name="connsiteY60" fmla="*/ 29709 h 125430"/>
                <a:gd name="connsiteX61" fmla="*/ 27912 w 265745"/>
                <a:gd name="connsiteY61" fmla="*/ 30213 h 125430"/>
                <a:gd name="connsiteX62" fmla="*/ 27912 w 265745"/>
                <a:gd name="connsiteY62" fmla="*/ 30213 h 125430"/>
                <a:gd name="connsiteX63" fmla="*/ 37699 w 265745"/>
                <a:gd name="connsiteY63" fmla="*/ 37409 h 125430"/>
                <a:gd name="connsiteX64" fmla="*/ 37699 w 265745"/>
                <a:gd name="connsiteY64" fmla="*/ 37409 h 125430"/>
                <a:gd name="connsiteX65" fmla="*/ 93326 w 265745"/>
                <a:gd name="connsiteY65" fmla="*/ 73390 h 125430"/>
                <a:gd name="connsiteX66" fmla="*/ 94837 w 265745"/>
                <a:gd name="connsiteY66" fmla="*/ 74038 h 125430"/>
                <a:gd name="connsiteX67" fmla="*/ 102033 w 265745"/>
                <a:gd name="connsiteY67" fmla="*/ 74542 h 125430"/>
                <a:gd name="connsiteX68" fmla="*/ 103113 w 265745"/>
                <a:gd name="connsiteY68" fmla="*/ 74542 h 125430"/>
                <a:gd name="connsiteX69" fmla="*/ 138518 w 265745"/>
                <a:gd name="connsiteY69" fmla="*/ 65259 h 125430"/>
                <a:gd name="connsiteX70" fmla="*/ 139526 w 265745"/>
                <a:gd name="connsiteY70" fmla="*/ 65259 h 125430"/>
                <a:gd name="connsiteX71" fmla="*/ 152623 w 265745"/>
                <a:gd name="connsiteY71" fmla="*/ 61732 h 125430"/>
                <a:gd name="connsiteX72" fmla="*/ 166368 w 265745"/>
                <a:gd name="connsiteY72" fmla="*/ 58134 h 125430"/>
                <a:gd name="connsiteX73" fmla="*/ 167519 w 265745"/>
                <a:gd name="connsiteY73" fmla="*/ 57631 h 125430"/>
                <a:gd name="connsiteX74" fmla="*/ 175363 w 265745"/>
                <a:gd name="connsiteY74" fmla="*/ 30551 h 125430"/>
                <a:gd name="connsiteX75" fmla="*/ 161114 w 265745"/>
                <a:gd name="connsiteY75" fmla="*/ 20498 h 125430"/>
                <a:gd name="connsiteX76" fmla="*/ 125133 w 265745"/>
                <a:gd name="connsiteY76" fmla="*/ 20498 h 125430"/>
                <a:gd name="connsiteX77" fmla="*/ 120168 w 265745"/>
                <a:gd name="connsiteY77" fmla="*/ 15533 h 125430"/>
                <a:gd name="connsiteX78" fmla="*/ 125133 w 265745"/>
                <a:gd name="connsiteY78" fmla="*/ 10567 h 125430"/>
                <a:gd name="connsiteX79" fmla="*/ 162913 w 265745"/>
                <a:gd name="connsiteY79" fmla="*/ 10567 h 125430"/>
                <a:gd name="connsiteX80" fmla="*/ 181192 w 265745"/>
                <a:gd name="connsiteY80" fmla="*/ 10567 h 125430"/>
                <a:gd name="connsiteX81" fmla="*/ 215230 w 265745"/>
                <a:gd name="connsiteY81" fmla="*/ 22513 h 125430"/>
                <a:gd name="connsiteX82" fmla="*/ 222426 w 265745"/>
                <a:gd name="connsiteY82" fmla="*/ 27478 h 125430"/>
                <a:gd name="connsiteX83" fmla="*/ 256824 w 265745"/>
                <a:gd name="connsiteY83" fmla="*/ 43958 h 125430"/>
                <a:gd name="connsiteX84" fmla="*/ 256824 w 265745"/>
                <a:gd name="connsiteY84" fmla="*/ 82026 h 12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65745" h="125430">
                  <a:moveTo>
                    <a:pt x="265100" y="35610"/>
                  </a:moveTo>
                  <a:cubicBezTo>
                    <a:pt x="264157" y="34329"/>
                    <a:pt x="262660" y="33581"/>
                    <a:pt x="261070" y="33595"/>
                  </a:cubicBezTo>
                  <a:cubicBezTo>
                    <a:pt x="247397" y="33595"/>
                    <a:pt x="238186" y="26759"/>
                    <a:pt x="227464" y="18843"/>
                  </a:cubicBezTo>
                  <a:lnTo>
                    <a:pt x="220268" y="13662"/>
                  </a:lnTo>
                  <a:cubicBezTo>
                    <a:pt x="208818" y="4933"/>
                    <a:pt x="194865" y="111"/>
                    <a:pt x="180472" y="-83"/>
                  </a:cubicBezTo>
                  <a:cubicBezTo>
                    <a:pt x="173276" y="-83"/>
                    <a:pt x="166943" y="-83"/>
                    <a:pt x="162050" y="-83"/>
                  </a:cubicBezTo>
                  <a:lnTo>
                    <a:pt x="124702" y="-83"/>
                  </a:lnTo>
                  <a:cubicBezTo>
                    <a:pt x="116433" y="-83"/>
                    <a:pt x="109733" y="6617"/>
                    <a:pt x="109733" y="14885"/>
                  </a:cubicBezTo>
                  <a:cubicBezTo>
                    <a:pt x="109733" y="23154"/>
                    <a:pt x="116433" y="29853"/>
                    <a:pt x="124702" y="29853"/>
                  </a:cubicBezTo>
                  <a:lnTo>
                    <a:pt x="159531" y="29853"/>
                  </a:lnTo>
                  <a:cubicBezTo>
                    <a:pt x="164223" y="30753"/>
                    <a:pt x="167605" y="34862"/>
                    <a:pt x="167591" y="39640"/>
                  </a:cubicBezTo>
                  <a:cubicBezTo>
                    <a:pt x="167584" y="43080"/>
                    <a:pt x="165785" y="46275"/>
                    <a:pt x="162841" y="48060"/>
                  </a:cubicBezTo>
                  <a:lnTo>
                    <a:pt x="149888" y="51514"/>
                  </a:lnTo>
                  <a:cubicBezTo>
                    <a:pt x="145427" y="52593"/>
                    <a:pt x="140965" y="53745"/>
                    <a:pt x="136647" y="55040"/>
                  </a:cubicBezTo>
                  <a:lnTo>
                    <a:pt x="135712" y="55040"/>
                  </a:lnTo>
                  <a:cubicBezTo>
                    <a:pt x="111532" y="61445"/>
                    <a:pt x="103401" y="63532"/>
                    <a:pt x="101026" y="64107"/>
                  </a:cubicBezTo>
                  <a:cubicBezTo>
                    <a:pt x="100069" y="64186"/>
                    <a:pt x="99105" y="64186"/>
                    <a:pt x="98147" y="64107"/>
                  </a:cubicBezTo>
                  <a:lnTo>
                    <a:pt x="43384" y="28558"/>
                  </a:lnTo>
                  <a:lnTo>
                    <a:pt x="33453" y="21362"/>
                  </a:lnTo>
                  <a:lnTo>
                    <a:pt x="32878" y="21002"/>
                  </a:lnTo>
                  <a:lnTo>
                    <a:pt x="31295" y="20138"/>
                  </a:lnTo>
                  <a:cubicBezTo>
                    <a:pt x="30273" y="19570"/>
                    <a:pt x="29186" y="19138"/>
                    <a:pt x="28056" y="18843"/>
                  </a:cubicBezTo>
                  <a:cubicBezTo>
                    <a:pt x="27214" y="18562"/>
                    <a:pt x="26351" y="18368"/>
                    <a:pt x="25466" y="18267"/>
                  </a:cubicBezTo>
                  <a:cubicBezTo>
                    <a:pt x="23300" y="17872"/>
                    <a:pt x="21083" y="17872"/>
                    <a:pt x="18917" y="18267"/>
                  </a:cubicBezTo>
                  <a:cubicBezTo>
                    <a:pt x="7439" y="19296"/>
                    <a:pt x="-1031" y="29443"/>
                    <a:pt x="-2" y="40921"/>
                  </a:cubicBezTo>
                  <a:cubicBezTo>
                    <a:pt x="437" y="45829"/>
                    <a:pt x="2603" y="50420"/>
                    <a:pt x="6108" y="53889"/>
                  </a:cubicBezTo>
                  <a:lnTo>
                    <a:pt x="6108" y="53889"/>
                  </a:lnTo>
                  <a:cubicBezTo>
                    <a:pt x="7540" y="55234"/>
                    <a:pt x="9137" y="56393"/>
                    <a:pt x="10857" y="57343"/>
                  </a:cubicBezTo>
                  <a:lnTo>
                    <a:pt x="101674" y="123188"/>
                  </a:lnTo>
                  <a:cubicBezTo>
                    <a:pt x="102091" y="123498"/>
                    <a:pt x="102552" y="123742"/>
                    <a:pt x="103041" y="123908"/>
                  </a:cubicBezTo>
                  <a:lnTo>
                    <a:pt x="103832" y="123908"/>
                  </a:lnTo>
                  <a:lnTo>
                    <a:pt x="103832" y="123908"/>
                  </a:lnTo>
                  <a:cubicBezTo>
                    <a:pt x="106351" y="124822"/>
                    <a:pt x="108999" y="125311"/>
                    <a:pt x="111676" y="125347"/>
                  </a:cubicBezTo>
                  <a:cubicBezTo>
                    <a:pt x="113245" y="125318"/>
                    <a:pt x="114814" y="125153"/>
                    <a:pt x="116354" y="124843"/>
                  </a:cubicBezTo>
                  <a:lnTo>
                    <a:pt x="117074" y="124843"/>
                  </a:lnTo>
                  <a:cubicBezTo>
                    <a:pt x="174643" y="110451"/>
                    <a:pt x="215806" y="99801"/>
                    <a:pt x="236243" y="94763"/>
                  </a:cubicBezTo>
                  <a:lnTo>
                    <a:pt x="236819" y="94763"/>
                  </a:lnTo>
                  <a:lnTo>
                    <a:pt x="238618" y="94115"/>
                  </a:lnTo>
                  <a:cubicBezTo>
                    <a:pt x="245807" y="92086"/>
                    <a:pt x="253183" y="90805"/>
                    <a:pt x="260638" y="90302"/>
                  </a:cubicBezTo>
                  <a:cubicBezTo>
                    <a:pt x="263380" y="90302"/>
                    <a:pt x="265604" y="88078"/>
                    <a:pt x="265604" y="85336"/>
                  </a:cubicBezTo>
                  <a:lnTo>
                    <a:pt x="265604" y="82026"/>
                  </a:lnTo>
                  <a:cubicBezTo>
                    <a:pt x="265640" y="81716"/>
                    <a:pt x="265640" y="81400"/>
                    <a:pt x="265604" y="81090"/>
                  </a:cubicBezTo>
                  <a:lnTo>
                    <a:pt x="265604" y="38704"/>
                  </a:lnTo>
                  <a:cubicBezTo>
                    <a:pt x="265762" y="37647"/>
                    <a:pt x="265582" y="36567"/>
                    <a:pt x="265100" y="35610"/>
                  </a:cubicBezTo>
                  <a:close/>
                  <a:moveTo>
                    <a:pt x="256033" y="81378"/>
                  </a:moveTo>
                  <a:cubicBezTo>
                    <a:pt x="249376" y="82184"/>
                    <a:pt x="242791" y="83458"/>
                    <a:pt x="236315" y="85192"/>
                  </a:cubicBezTo>
                  <a:lnTo>
                    <a:pt x="235667" y="85192"/>
                  </a:lnTo>
                  <a:lnTo>
                    <a:pt x="233940" y="85840"/>
                  </a:lnTo>
                  <a:cubicBezTo>
                    <a:pt x="213431" y="90877"/>
                    <a:pt x="172268" y="101312"/>
                    <a:pt x="114915" y="115848"/>
                  </a:cubicBezTo>
                  <a:lnTo>
                    <a:pt x="114915" y="115848"/>
                  </a:lnTo>
                  <a:cubicBezTo>
                    <a:pt x="112518" y="116359"/>
                    <a:pt x="110021" y="116186"/>
                    <a:pt x="107719" y="115344"/>
                  </a:cubicBezTo>
                  <a:lnTo>
                    <a:pt x="16758" y="50003"/>
                  </a:lnTo>
                  <a:lnTo>
                    <a:pt x="16110" y="49643"/>
                  </a:lnTo>
                  <a:cubicBezTo>
                    <a:pt x="15132" y="49125"/>
                    <a:pt x="14240" y="48470"/>
                    <a:pt x="13448" y="47700"/>
                  </a:cubicBezTo>
                  <a:lnTo>
                    <a:pt x="13448" y="47700"/>
                  </a:lnTo>
                  <a:cubicBezTo>
                    <a:pt x="11318" y="45678"/>
                    <a:pt x="10123" y="42864"/>
                    <a:pt x="10138" y="39928"/>
                  </a:cubicBezTo>
                  <a:cubicBezTo>
                    <a:pt x="10159" y="34200"/>
                    <a:pt x="14570" y="29436"/>
                    <a:pt x="20284" y="28990"/>
                  </a:cubicBezTo>
                  <a:lnTo>
                    <a:pt x="20860" y="28990"/>
                  </a:lnTo>
                  <a:cubicBezTo>
                    <a:pt x="21925" y="28774"/>
                    <a:pt x="23033" y="28774"/>
                    <a:pt x="24098" y="28990"/>
                  </a:cubicBezTo>
                  <a:lnTo>
                    <a:pt x="25394" y="28990"/>
                  </a:lnTo>
                  <a:cubicBezTo>
                    <a:pt x="25955" y="29155"/>
                    <a:pt x="26487" y="29393"/>
                    <a:pt x="26977" y="29709"/>
                  </a:cubicBezTo>
                  <a:lnTo>
                    <a:pt x="27912" y="30213"/>
                  </a:lnTo>
                  <a:lnTo>
                    <a:pt x="27912" y="30213"/>
                  </a:lnTo>
                  <a:lnTo>
                    <a:pt x="37699" y="37409"/>
                  </a:lnTo>
                  <a:lnTo>
                    <a:pt x="37699" y="37409"/>
                  </a:lnTo>
                  <a:lnTo>
                    <a:pt x="93326" y="73390"/>
                  </a:lnTo>
                  <a:cubicBezTo>
                    <a:pt x="93794" y="73678"/>
                    <a:pt x="94305" y="73894"/>
                    <a:pt x="94837" y="74038"/>
                  </a:cubicBezTo>
                  <a:cubicBezTo>
                    <a:pt x="97197" y="74585"/>
                    <a:pt x="99623" y="74750"/>
                    <a:pt x="102033" y="74542"/>
                  </a:cubicBezTo>
                  <a:lnTo>
                    <a:pt x="103113" y="74542"/>
                  </a:lnTo>
                  <a:cubicBezTo>
                    <a:pt x="105631" y="73966"/>
                    <a:pt x="117505" y="70800"/>
                    <a:pt x="138518" y="65259"/>
                  </a:cubicBezTo>
                  <a:lnTo>
                    <a:pt x="139526" y="65259"/>
                  </a:lnTo>
                  <a:cubicBezTo>
                    <a:pt x="143843" y="63963"/>
                    <a:pt x="148233" y="62812"/>
                    <a:pt x="152623" y="61732"/>
                  </a:cubicBezTo>
                  <a:lnTo>
                    <a:pt x="166368" y="58134"/>
                  </a:lnTo>
                  <a:lnTo>
                    <a:pt x="167519" y="57631"/>
                  </a:lnTo>
                  <a:cubicBezTo>
                    <a:pt x="177162" y="52320"/>
                    <a:pt x="180674" y="40194"/>
                    <a:pt x="175363" y="30551"/>
                  </a:cubicBezTo>
                  <a:cubicBezTo>
                    <a:pt x="172405" y="25190"/>
                    <a:pt x="167152" y="21484"/>
                    <a:pt x="161114" y="20498"/>
                  </a:cubicBezTo>
                  <a:lnTo>
                    <a:pt x="125133" y="20498"/>
                  </a:lnTo>
                  <a:cubicBezTo>
                    <a:pt x="122392" y="20498"/>
                    <a:pt x="120168" y="18274"/>
                    <a:pt x="120168" y="15533"/>
                  </a:cubicBezTo>
                  <a:cubicBezTo>
                    <a:pt x="120168" y="12791"/>
                    <a:pt x="122392" y="10567"/>
                    <a:pt x="125133" y="10567"/>
                  </a:cubicBezTo>
                  <a:lnTo>
                    <a:pt x="162913" y="10567"/>
                  </a:lnTo>
                  <a:cubicBezTo>
                    <a:pt x="167807" y="10567"/>
                    <a:pt x="173780" y="10567"/>
                    <a:pt x="181192" y="10567"/>
                  </a:cubicBezTo>
                  <a:cubicBezTo>
                    <a:pt x="193533" y="10747"/>
                    <a:pt x="205479" y="14943"/>
                    <a:pt x="215230" y="22513"/>
                  </a:cubicBezTo>
                  <a:lnTo>
                    <a:pt x="222426" y="27478"/>
                  </a:lnTo>
                  <a:cubicBezTo>
                    <a:pt x="232127" y="36078"/>
                    <a:pt x="244044" y="41785"/>
                    <a:pt x="256824" y="43958"/>
                  </a:cubicBezTo>
                  <a:lnTo>
                    <a:pt x="256824" y="82026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75439F64-0646-4160-8DE4-7CBD9F965F70}"/>
                </a:ext>
              </a:extLst>
            </p:cNvPr>
            <p:cNvSpPr/>
            <p:nvPr/>
          </p:nvSpPr>
          <p:spPr>
            <a:xfrm>
              <a:off x="7370882" y="1889656"/>
              <a:ext cx="143927" cy="143708"/>
            </a:xfrm>
            <a:custGeom>
              <a:avLst/>
              <a:gdLst>
                <a:gd name="connsiteX0" fmla="*/ 143838 w 143927"/>
                <a:gd name="connsiteY0" fmla="*/ 4739 h 143708"/>
                <a:gd name="connsiteX1" fmla="*/ 143838 w 143927"/>
                <a:gd name="connsiteY1" fmla="*/ 4739 h 143708"/>
                <a:gd name="connsiteX2" fmla="*/ 139089 w 143927"/>
                <a:gd name="connsiteY2" fmla="*/ -83 h 143708"/>
                <a:gd name="connsiteX3" fmla="*/ 138585 w 143927"/>
                <a:gd name="connsiteY3" fmla="*/ -83 h 143708"/>
                <a:gd name="connsiteX4" fmla="*/ 60434 w 143927"/>
                <a:gd name="connsiteY4" fmla="*/ 52450 h 143708"/>
                <a:gd name="connsiteX5" fmla="*/ 41292 w 143927"/>
                <a:gd name="connsiteY5" fmla="*/ 15173 h 143708"/>
                <a:gd name="connsiteX6" fmla="*/ 40141 w 143927"/>
                <a:gd name="connsiteY6" fmla="*/ 14166 h 143708"/>
                <a:gd name="connsiteX7" fmla="*/ 39709 w 143927"/>
                <a:gd name="connsiteY7" fmla="*/ 13806 h 143708"/>
                <a:gd name="connsiteX8" fmla="*/ 32945 w 143927"/>
                <a:gd name="connsiteY8" fmla="*/ 13806 h 143708"/>
                <a:gd name="connsiteX9" fmla="*/ 32945 w 143927"/>
                <a:gd name="connsiteY9" fmla="*/ 13806 h 143708"/>
                <a:gd name="connsiteX10" fmla="*/ 30282 w 143927"/>
                <a:gd name="connsiteY10" fmla="*/ 108076 h 143708"/>
                <a:gd name="connsiteX11" fmla="*/ 30282 w 143927"/>
                <a:gd name="connsiteY11" fmla="*/ 108076 h 143708"/>
                <a:gd name="connsiteX12" fmla="*/ -86 w 143927"/>
                <a:gd name="connsiteY12" fmla="*/ 138372 h 143708"/>
                <a:gd name="connsiteX13" fmla="*/ 5095 w 143927"/>
                <a:gd name="connsiteY13" fmla="*/ 143626 h 143708"/>
                <a:gd name="connsiteX14" fmla="*/ 35463 w 143927"/>
                <a:gd name="connsiteY14" fmla="*/ 113257 h 143708"/>
                <a:gd name="connsiteX15" fmla="*/ 35463 w 143927"/>
                <a:gd name="connsiteY15" fmla="*/ 113257 h 143708"/>
                <a:gd name="connsiteX16" fmla="*/ 129662 w 143927"/>
                <a:gd name="connsiteY16" fmla="*/ 110667 h 143708"/>
                <a:gd name="connsiteX17" fmla="*/ 129662 w 143927"/>
                <a:gd name="connsiteY17" fmla="*/ 110667 h 143708"/>
                <a:gd name="connsiteX18" fmla="*/ 129662 w 143927"/>
                <a:gd name="connsiteY18" fmla="*/ 103830 h 143708"/>
                <a:gd name="connsiteX19" fmla="*/ 89363 w 143927"/>
                <a:gd name="connsiteY19" fmla="*/ 84257 h 143708"/>
                <a:gd name="connsiteX20" fmla="*/ 143838 w 143927"/>
                <a:gd name="connsiteY20" fmla="*/ 4739 h 143708"/>
                <a:gd name="connsiteX21" fmla="*/ 119083 w 143927"/>
                <a:gd name="connsiteY21" fmla="*/ 107069 h 143708"/>
                <a:gd name="connsiteX22" fmla="*/ 42300 w 143927"/>
                <a:gd name="connsiteY22" fmla="*/ 105989 h 143708"/>
                <a:gd name="connsiteX23" fmla="*/ 41508 w 143927"/>
                <a:gd name="connsiteY23" fmla="*/ 105342 h 143708"/>
                <a:gd name="connsiteX24" fmla="*/ 41076 w 143927"/>
                <a:gd name="connsiteY24" fmla="*/ 105342 h 143708"/>
                <a:gd name="connsiteX25" fmla="*/ 40356 w 143927"/>
                <a:gd name="connsiteY25" fmla="*/ 104622 h 143708"/>
                <a:gd name="connsiteX26" fmla="*/ 39565 w 143927"/>
                <a:gd name="connsiteY26" fmla="*/ 103399 h 143708"/>
                <a:gd name="connsiteX27" fmla="*/ 38198 w 143927"/>
                <a:gd name="connsiteY27" fmla="*/ 101888 h 143708"/>
                <a:gd name="connsiteX28" fmla="*/ 37478 w 143927"/>
                <a:gd name="connsiteY28" fmla="*/ 100952 h 143708"/>
                <a:gd name="connsiteX29" fmla="*/ 36399 w 143927"/>
                <a:gd name="connsiteY29" fmla="*/ 24024 h 143708"/>
                <a:gd name="connsiteX30" fmla="*/ 41004 w 143927"/>
                <a:gd name="connsiteY30" fmla="*/ 96490 h 143708"/>
                <a:gd name="connsiteX31" fmla="*/ 41004 w 143927"/>
                <a:gd name="connsiteY31" fmla="*/ 103687 h 143708"/>
                <a:gd name="connsiteX32" fmla="*/ 48200 w 143927"/>
                <a:gd name="connsiteY32" fmla="*/ 103687 h 143708"/>
                <a:gd name="connsiteX33" fmla="*/ 119083 w 143927"/>
                <a:gd name="connsiteY33" fmla="*/ 107069 h 143708"/>
                <a:gd name="connsiteX34" fmla="*/ 64248 w 143927"/>
                <a:gd name="connsiteY34" fmla="*/ 79147 h 143708"/>
                <a:gd name="connsiteX35" fmla="*/ 65328 w 143927"/>
                <a:gd name="connsiteY35" fmla="*/ 70584 h 143708"/>
                <a:gd name="connsiteX36" fmla="*/ 65328 w 143927"/>
                <a:gd name="connsiteY36" fmla="*/ 70584 h 143708"/>
                <a:gd name="connsiteX37" fmla="*/ 133692 w 143927"/>
                <a:gd name="connsiteY37" fmla="*/ 9704 h 143708"/>
                <a:gd name="connsiteX38" fmla="*/ 64248 w 143927"/>
                <a:gd name="connsiteY38" fmla="*/ 79147 h 14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3927" h="143708">
                  <a:moveTo>
                    <a:pt x="143838" y="4739"/>
                  </a:moveTo>
                  <a:lnTo>
                    <a:pt x="143838" y="4739"/>
                  </a:lnTo>
                  <a:cubicBezTo>
                    <a:pt x="143730" y="2148"/>
                    <a:pt x="141679" y="61"/>
                    <a:pt x="139089" y="-83"/>
                  </a:cubicBezTo>
                  <a:lnTo>
                    <a:pt x="138585" y="-83"/>
                  </a:lnTo>
                  <a:cubicBezTo>
                    <a:pt x="104288" y="-62"/>
                    <a:pt x="73409" y="20700"/>
                    <a:pt x="60434" y="52450"/>
                  </a:cubicBezTo>
                  <a:cubicBezTo>
                    <a:pt x="58102" y="38330"/>
                    <a:pt x="51403" y="25298"/>
                    <a:pt x="41292" y="15173"/>
                  </a:cubicBezTo>
                  <a:lnTo>
                    <a:pt x="40141" y="14166"/>
                  </a:lnTo>
                  <a:lnTo>
                    <a:pt x="39709" y="13806"/>
                  </a:lnTo>
                  <a:cubicBezTo>
                    <a:pt x="37780" y="12100"/>
                    <a:pt x="34880" y="12100"/>
                    <a:pt x="32945" y="13806"/>
                  </a:cubicBezTo>
                  <a:lnTo>
                    <a:pt x="32945" y="13806"/>
                  </a:lnTo>
                  <a:cubicBezTo>
                    <a:pt x="7268" y="39583"/>
                    <a:pt x="6102" y="80889"/>
                    <a:pt x="30282" y="108076"/>
                  </a:cubicBezTo>
                  <a:lnTo>
                    <a:pt x="30282" y="108076"/>
                  </a:lnTo>
                  <a:lnTo>
                    <a:pt x="-86" y="138372"/>
                  </a:lnTo>
                  <a:lnTo>
                    <a:pt x="5095" y="143626"/>
                  </a:lnTo>
                  <a:lnTo>
                    <a:pt x="35463" y="113257"/>
                  </a:lnTo>
                  <a:lnTo>
                    <a:pt x="35463" y="113257"/>
                  </a:lnTo>
                  <a:cubicBezTo>
                    <a:pt x="62607" y="137444"/>
                    <a:pt x="103892" y="136314"/>
                    <a:pt x="129662" y="110667"/>
                  </a:cubicBezTo>
                  <a:lnTo>
                    <a:pt x="129662" y="110667"/>
                  </a:lnTo>
                  <a:cubicBezTo>
                    <a:pt x="131346" y="108702"/>
                    <a:pt x="131346" y="105795"/>
                    <a:pt x="129662" y="103830"/>
                  </a:cubicBezTo>
                  <a:cubicBezTo>
                    <a:pt x="118817" y="92957"/>
                    <a:pt x="104619" y="86056"/>
                    <a:pt x="89363" y="84257"/>
                  </a:cubicBezTo>
                  <a:cubicBezTo>
                    <a:pt x="122401" y="71793"/>
                    <a:pt x="144148" y="40043"/>
                    <a:pt x="143838" y="4739"/>
                  </a:cubicBezTo>
                  <a:close/>
                  <a:moveTo>
                    <a:pt x="119083" y="107069"/>
                  </a:moveTo>
                  <a:cubicBezTo>
                    <a:pt x="96789" y="125872"/>
                    <a:pt x="64054" y="125412"/>
                    <a:pt x="42300" y="105989"/>
                  </a:cubicBezTo>
                  <a:lnTo>
                    <a:pt x="41508" y="105342"/>
                  </a:lnTo>
                  <a:lnTo>
                    <a:pt x="41076" y="105342"/>
                  </a:lnTo>
                  <a:lnTo>
                    <a:pt x="40356" y="104622"/>
                  </a:lnTo>
                  <a:lnTo>
                    <a:pt x="39565" y="103399"/>
                  </a:lnTo>
                  <a:lnTo>
                    <a:pt x="38198" y="101888"/>
                  </a:lnTo>
                  <a:lnTo>
                    <a:pt x="37478" y="100952"/>
                  </a:lnTo>
                  <a:cubicBezTo>
                    <a:pt x="17998" y="79162"/>
                    <a:pt x="17537" y="46354"/>
                    <a:pt x="36399" y="24024"/>
                  </a:cubicBezTo>
                  <a:cubicBezTo>
                    <a:pt x="54526" y="44202"/>
                    <a:pt x="56433" y="74182"/>
                    <a:pt x="41004" y="96490"/>
                  </a:cubicBezTo>
                  <a:cubicBezTo>
                    <a:pt x="39018" y="98477"/>
                    <a:pt x="39018" y="101700"/>
                    <a:pt x="41004" y="103687"/>
                  </a:cubicBezTo>
                  <a:cubicBezTo>
                    <a:pt x="42990" y="105673"/>
                    <a:pt x="46214" y="105673"/>
                    <a:pt x="48200" y="103687"/>
                  </a:cubicBezTo>
                  <a:cubicBezTo>
                    <a:pt x="69904" y="88769"/>
                    <a:pt x="98898" y="90150"/>
                    <a:pt x="119083" y="107069"/>
                  </a:cubicBezTo>
                  <a:close/>
                  <a:moveTo>
                    <a:pt x="64248" y="79147"/>
                  </a:moveTo>
                  <a:cubicBezTo>
                    <a:pt x="64406" y="76269"/>
                    <a:pt x="64766" y="73412"/>
                    <a:pt x="65328" y="70584"/>
                  </a:cubicBezTo>
                  <a:lnTo>
                    <a:pt x="65328" y="70584"/>
                  </a:lnTo>
                  <a:cubicBezTo>
                    <a:pt x="71480" y="37028"/>
                    <a:pt x="99653" y="11949"/>
                    <a:pt x="133692" y="9704"/>
                  </a:cubicBezTo>
                  <a:cubicBezTo>
                    <a:pt x="131432" y="47081"/>
                    <a:pt x="101625" y="76888"/>
                    <a:pt x="64248" y="79147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1636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 37">
            <a:extLst>
              <a:ext uri="{FF2B5EF4-FFF2-40B4-BE49-F238E27FC236}">
                <a16:creationId xmlns:a16="http://schemas.microsoft.com/office/drawing/2014/main" id="{50CDC6F4-A6E4-4835-AA92-9868D340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 </a:t>
            </a:r>
            <a:r>
              <a:rPr lang="zh-CN" altLang="en-US" dirty="0"/>
              <a:t>选题意义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A37EC7A-6524-483F-86F9-D213CA00B15D}"/>
              </a:ext>
            </a:extLst>
          </p:cNvPr>
          <p:cNvSpPr/>
          <p:nvPr/>
        </p:nvSpPr>
        <p:spPr>
          <a:xfrm rot="5400000">
            <a:off x="3652244" y="1282353"/>
            <a:ext cx="4896000" cy="4896000"/>
          </a:xfrm>
          <a:prstGeom prst="ellipse">
            <a:avLst/>
          </a:prstGeom>
          <a:gradFill>
            <a:gsLst>
              <a:gs pos="100000">
                <a:schemeClr val="accent1">
                  <a:alpha val="8000"/>
                </a:schemeClr>
              </a:gs>
              <a:gs pos="0">
                <a:schemeClr val="accent1">
                  <a:alpha val="8000"/>
                </a:schemeClr>
              </a:gs>
              <a:gs pos="50000">
                <a:schemeClr val="accent1">
                  <a:alpha val="0"/>
                </a:schemeClr>
              </a:gs>
            </a:gsLst>
            <a:lin ang="0" scaled="1"/>
          </a:gradFill>
          <a:ln w="12700">
            <a:gradFill flip="none" rotWithShape="1">
              <a:gsLst>
                <a:gs pos="81000">
                  <a:schemeClr val="accent1">
                    <a:alpha val="0"/>
                  </a:schemeClr>
                </a:gs>
                <a:gs pos="35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>
              <a:latin typeface="+mj-ea"/>
              <a:ea typeface="+mj-ea"/>
            </a:endParaRPr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CA90031D-179F-4DBF-8659-B402AA158655}"/>
              </a:ext>
            </a:extLst>
          </p:cNvPr>
          <p:cNvSpPr/>
          <p:nvPr/>
        </p:nvSpPr>
        <p:spPr>
          <a:xfrm rot="10800000">
            <a:off x="4719527" y="2339651"/>
            <a:ext cx="2752946" cy="2752942"/>
          </a:xfrm>
          <a:prstGeom prst="arc">
            <a:avLst>
              <a:gd name="adj1" fmla="val 10214044"/>
              <a:gd name="adj2" fmla="val 310579"/>
            </a:avLst>
          </a:prstGeom>
          <a:ln w="317500">
            <a:gradFill flip="none" rotWithShape="1">
              <a:gsLst>
                <a:gs pos="2200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4E776E9E-4DAE-4969-9C26-56AEF50CBE4B}"/>
              </a:ext>
            </a:extLst>
          </p:cNvPr>
          <p:cNvSpPr/>
          <p:nvPr/>
        </p:nvSpPr>
        <p:spPr>
          <a:xfrm rot="21351808">
            <a:off x="4876800" y="2488557"/>
            <a:ext cx="2443776" cy="2443776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弧形 33">
            <a:extLst>
              <a:ext uri="{FF2B5EF4-FFF2-40B4-BE49-F238E27FC236}">
                <a16:creationId xmlns:a16="http://schemas.microsoft.com/office/drawing/2014/main" id="{5393108B-BF71-4A6A-9996-6C107A4975D8}"/>
              </a:ext>
            </a:extLst>
          </p:cNvPr>
          <p:cNvSpPr/>
          <p:nvPr/>
        </p:nvSpPr>
        <p:spPr>
          <a:xfrm>
            <a:off x="4713039" y="2343150"/>
            <a:ext cx="2752946" cy="2752942"/>
          </a:xfrm>
          <a:prstGeom prst="arc">
            <a:avLst>
              <a:gd name="adj1" fmla="val 10214044"/>
              <a:gd name="adj2" fmla="val 21390156"/>
            </a:avLst>
          </a:prstGeom>
          <a:ln w="317500" cap="rnd">
            <a:gradFill flip="none" rotWithShape="1">
              <a:gsLst>
                <a:gs pos="23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>
              <a:latin typeface="+mj-ea"/>
              <a:ea typeface="+mj-ea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66B1FED-14B7-421F-B7DA-934A35FCDB67}"/>
              </a:ext>
            </a:extLst>
          </p:cNvPr>
          <p:cNvSpPr/>
          <p:nvPr/>
        </p:nvSpPr>
        <p:spPr>
          <a:xfrm rot="660000" flipH="1">
            <a:off x="3553489" y="2083249"/>
            <a:ext cx="814856" cy="814854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8BDA3D2-B238-4D95-B614-28CA1BC2BC4B}"/>
              </a:ext>
            </a:extLst>
          </p:cNvPr>
          <p:cNvSpPr txBox="1"/>
          <p:nvPr/>
        </p:nvSpPr>
        <p:spPr>
          <a:xfrm>
            <a:off x="3688407" y="2177326"/>
            <a:ext cx="545021" cy="626701"/>
          </a:xfrm>
          <a:prstGeom prst="rect">
            <a:avLst/>
          </a:prstGeom>
        </p:spPr>
        <p:txBody>
          <a:bodyPr wrap="none" lIns="0" tIns="36000" rIns="0" bIns="36000" rtlCol="0">
            <a:spAutoFit/>
          </a:bodyPr>
          <a:lstStyle/>
          <a:p>
            <a:pPr marL="0" indent="0" algn="ctr">
              <a:buNone/>
            </a:pPr>
            <a:r>
              <a:rPr lang="en-US" altLang="zh-CN" sz="3600" dirty="0">
                <a:gradFill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01</a:t>
            </a:r>
            <a:endParaRPr lang="zh-CN" altLang="en-US" sz="3600" dirty="0">
              <a:gradFill>
                <a:gsLst>
                  <a:gs pos="0">
                    <a:prstClr val="white"/>
                  </a:gs>
                  <a:gs pos="99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C0CD526-CC52-4C04-A9CC-3FD10EDE2C17}"/>
              </a:ext>
            </a:extLst>
          </p:cNvPr>
          <p:cNvSpPr/>
          <p:nvPr/>
        </p:nvSpPr>
        <p:spPr>
          <a:xfrm rot="660000" flipH="1">
            <a:off x="7810680" y="2083249"/>
            <a:ext cx="814856" cy="814854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24000">
                <a:schemeClr val="accent1">
                  <a:alpha val="32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F862610-48C1-4156-A3F5-4193E76DBDAA}"/>
              </a:ext>
            </a:extLst>
          </p:cNvPr>
          <p:cNvSpPr txBox="1"/>
          <p:nvPr/>
        </p:nvSpPr>
        <p:spPr>
          <a:xfrm>
            <a:off x="7894302" y="2177326"/>
            <a:ext cx="647613" cy="626701"/>
          </a:xfrm>
          <a:prstGeom prst="rect">
            <a:avLst/>
          </a:prstGeom>
        </p:spPr>
        <p:txBody>
          <a:bodyPr wrap="none" lIns="0" tIns="36000" rIns="0" bIns="36000" rtlCol="0">
            <a:spAutoFit/>
          </a:bodyPr>
          <a:lstStyle>
            <a:defPPr>
              <a:defRPr lang="zh-CN"/>
            </a:defPPr>
            <a:lvl1pPr indent="0" algn="ctr">
              <a:buNone/>
              <a:defRPr sz="3600">
                <a:gradFill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72F6B4E0-4E96-403A-AC10-847AC26A2582}"/>
              </a:ext>
            </a:extLst>
          </p:cNvPr>
          <p:cNvSpPr/>
          <p:nvPr/>
        </p:nvSpPr>
        <p:spPr>
          <a:xfrm rot="660000" flipH="1">
            <a:off x="7810680" y="4541139"/>
            <a:ext cx="814856" cy="814854"/>
          </a:xfrm>
          <a:prstGeom prst="ellipse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0C65DB5-5D8F-4F62-A627-E45283D11F82}"/>
              </a:ext>
            </a:extLst>
          </p:cNvPr>
          <p:cNvSpPr txBox="1"/>
          <p:nvPr/>
        </p:nvSpPr>
        <p:spPr>
          <a:xfrm>
            <a:off x="7905523" y="4635216"/>
            <a:ext cx="625171" cy="626701"/>
          </a:xfrm>
          <a:prstGeom prst="rect">
            <a:avLst/>
          </a:prstGeom>
        </p:spPr>
        <p:txBody>
          <a:bodyPr wrap="none" lIns="0" tIns="36000" rIns="0" bIns="36000" rtlCol="0">
            <a:spAutoFit/>
          </a:bodyPr>
          <a:lstStyle/>
          <a:p>
            <a:pPr marL="0" indent="0" algn="ctr">
              <a:buNone/>
            </a:pPr>
            <a:r>
              <a:rPr lang="en-US" altLang="zh-CN" sz="3600" dirty="0">
                <a:gradFill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04</a:t>
            </a:r>
            <a:endParaRPr lang="zh-CN" altLang="en-US" sz="3600" dirty="0">
              <a:gradFill>
                <a:gsLst>
                  <a:gs pos="0">
                    <a:prstClr val="white"/>
                  </a:gs>
                  <a:gs pos="99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D79AF2E7-2AAA-4BA0-8931-A17F734ADEEE}"/>
              </a:ext>
            </a:extLst>
          </p:cNvPr>
          <p:cNvSpPr/>
          <p:nvPr/>
        </p:nvSpPr>
        <p:spPr>
          <a:xfrm rot="660000" flipH="1">
            <a:off x="3553489" y="4541139"/>
            <a:ext cx="814856" cy="814854"/>
          </a:xfrm>
          <a:prstGeom prst="ellipse">
            <a:avLst/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29CE882-98ED-475F-B481-87E1EE9A5B3B}"/>
              </a:ext>
            </a:extLst>
          </p:cNvPr>
          <p:cNvSpPr txBox="1"/>
          <p:nvPr/>
        </p:nvSpPr>
        <p:spPr>
          <a:xfrm>
            <a:off x="3637111" y="4635216"/>
            <a:ext cx="647613" cy="626701"/>
          </a:xfrm>
          <a:prstGeom prst="rect">
            <a:avLst/>
          </a:prstGeom>
        </p:spPr>
        <p:txBody>
          <a:bodyPr wrap="none" lIns="0" tIns="36000" rIns="0" bIns="36000" rtlCol="0">
            <a:spAutoFit/>
          </a:bodyPr>
          <a:lstStyle/>
          <a:p>
            <a:pPr marL="0" indent="0" algn="ctr">
              <a:buNone/>
            </a:pPr>
            <a:r>
              <a:rPr lang="en-US" altLang="zh-CN" sz="3600" dirty="0">
                <a:gradFill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03</a:t>
            </a:r>
            <a:endParaRPr lang="zh-CN" altLang="en-US" sz="3600" dirty="0">
              <a:gradFill>
                <a:gsLst>
                  <a:gs pos="0">
                    <a:prstClr val="white"/>
                  </a:gs>
                  <a:gs pos="99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45" name="弧形 44">
            <a:extLst>
              <a:ext uri="{FF2B5EF4-FFF2-40B4-BE49-F238E27FC236}">
                <a16:creationId xmlns:a16="http://schemas.microsoft.com/office/drawing/2014/main" id="{96C4151B-B712-421B-90B0-D7E05547FFA5}"/>
              </a:ext>
            </a:extLst>
          </p:cNvPr>
          <p:cNvSpPr/>
          <p:nvPr/>
        </p:nvSpPr>
        <p:spPr>
          <a:xfrm>
            <a:off x="4875167" y="2506021"/>
            <a:ext cx="2441666" cy="2441666"/>
          </a:xfrm>
          <a:prstGeom prst="arc">
            <a:avLst>
              <a:gd name="adj1" fmla="val 11986937"/>
              <a:gd name="adj2" fmla="val 0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弧形 45">
            <a:extLst>
              <a:ext uri="{FF2B5EF4-FFF2-40B4-BE49-F238E27FC236}">
                <a16:creationId xmlns:a16="http://schemas.microsoft.com/office/drawing/2014/main" id="{BD4FB4E4-E95A-489C-8332-E2F97EA4F3B6}"/>
              </a:ext>
            </a:extLst>
          </p:cNvPr>
          <p:cNvSpPr/>
          <p:nvPr/>
        </p:nvSpPr>
        <p:spPr>
          <a:xfrm>
            <a:off x="4875167" y="2506021"/>
            <a:ext cx="2441666" cy="2441666"/>
          </a:xfrm>
          <a:prstGeom prst="arc">
            <a:avLst>
              <a:gd name="adj1" fmla="val 263606"/>
              <a:gd name="adj2" fmla="val 10822516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A8EF934-5300-4CA7-A0A8-A27801E85391}"/>
              </a:ext>
            </a:extLst>
          </p:cNvPr>
          <p:cNvSpPr txBox="1"/>
          <p:nvPr/>
        </p:nvSpPr>
        <p:spPr>
          <a:xfrm>
            <a:off x="8768902" y="4989025"/>
            <a:ext cx="290716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83ED67D-DE0E-46A3-ABB9-FF3565C6DE06}"/>
              </a:ext>
            </a:extLst>
          </p:cNvPr>
          <p:cNvSpPr txBox="1"/>
          <p:nvPr/>
        </p:nvSpPr>
        <p:spPr>
          <a:xfrm>
            <a:off x="8768902" y="4457530"/>
            <a:ext cx="1231106" cy="369332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24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在谈项目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9B72D59-F50E-4F47-ACFD-EECC1E17A33E}"/>
              </a:ext>
            </a:extLst>
          </p:cNvPr>
          <p:cNvSpPr txBox="1"/>
          <p:nvPr/>
        </p:nvSpPr>
        <p:spPr>
          <a:xfrm>
            <a:off x="8768902" y="2348655"/>
            <a:ext cx="290716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26F716C-CB18-44CB-A42E-460EA5B554DB}"/>
              </a:ext>
            </a:extLst>
          </p:cNvPr>
          <p:cNvSpPr txBox="1"/>
          <p:nvPr/>
        </p:nvSpPr>
        <p:spPr>
          <a:xfrm>
            <a:off x="8768902" y="1844498"/>
            <a:ext cx="1231106" cy="369332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2400" dirty="0">
                <a:latin typeface="+mj-ea"/>
                <a:ea typeface="+mj-ea"/>
              </a:rPr>
              <a:t>意向明确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81CBFBB-C2EE-4F01-82E9-B06A23DE0C87}"/>
              </a:ext>
            </a:extLst>
          </p:cNvPr>
          <p:cNvSpPr txBox="1"/>
          <p:nvPr/>
        </p:nvSpPr>
        <p:spPr>
          <a:xfrm>
            <a:off x="547752" y="2348655"/>
            <a:ext cx="290716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12A54EB-37AB-4AF4-9FB4-308AEC5364AA}"/>
              </a:ext>
            </a:extLst>
          </p:cNvPr>
          <p:cNvSpPr txBox="1"/>
          <p:nvPr/>
        </p:nvSpPr>
        <p:spPr>
          <a:xfrm>
            <a:off x="2223807" y="1844498"/>
            <a:ext cx="1231106" cy="369332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2400" dirty="0">
                <a:latin typeface="+mj-ea"/>
                <a:ea typeface="+mj-ea"/>
              </a:rPr>
              <a:t>经验充足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8CAED5F-EED9-4C57-AC4A-2EC98249D6E6}"/>
              </a:ext>
            </a:extLst>
          </p:cNvPr>
          <p:cNvSpPr txBox="1"/>
          <p:nvPr/>
        </p:nvSpPr>
        <p:spPr>
          <a:xfrm>
            <a:off x="547752" y="4989025"/>
            <a:ext cx="290716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5700F06-08F4-40A7-A0E1-34E0B7E1DA80}"/>
              </a:ext>
            </a:extLst>
          </p:cNvPr>
          <p:cNvSpPr txBox="1"/>
          <p:nvPr/>
        </p:nvSpPr>
        <p:spPr>
          <a:xfrm>
            <a:off x="1916030" y="4457530"/>
            <a:ext cx="1538883" cy="369332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r"/>
            <a:r>
              <a:rPr lang="zh-CN" altLang="en-US" sz="24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历史业绩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92F85D7-C081-482D-A19E-2A9E275A1B37}"/>
              </a:ext>
            </a:extLst>
          </p:cNvPr>
          <p:cNvGrpSpPr/>
          <p:nvPr/>
        </p:nvGrpSpPr>
        <p:grpSpPr>
          <a:xfrm>
            <a:off x="5793463" y="3085907"/>
            <a:ext cx="673378" cy="624538"/>
            <a:chOff x="7801478" y="3296877"/>
            <a:chExt cx="274589" cy="254673"/>
          </a:xfrm>
          <a:solidFill>
            <a:schemeClr val="bg1"/>
          </a:solidFill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10941AC-0704-4154-B963-567AEA039CD8}"/>
                </a:ext>
              </a:extLst>
            </p:cNvPr>
            <p:cNvSpPr/>
            <p:nvPr/>
          </p:nvSpPr>
          <p:spPr>
            <a:xfrm>
              <a:off x="7941732" y="3296877"/>
              <a:ext cx="134335" cy="134713"/>
            </a:xfrm>
            <a:custGeom>
              <a:avLst/>
              <a:gdLst>
                <a:gd name="connsiteX0" fmla="*/ 116376 w 134335"/>
                <a:gd name="connsiteY0" fmla="*/ 46692 h 134713"/>
                <a:gd name="connsiteX1" fmla="*/ 115512 w 134335"/>
                <a:gd name="connsiteY1" fmla="*/ 45469 h 134713"/>
                <a:gd name="connsiteX2" fmla="*/ 115512 w 134335"/>
                <a:gd name="connsiteY2" fmla="*/ 45469 h 134713"/>
                <a:gd name="connsiteX3" fmla="*/ 108316 w 134335"/>
                <a:gd name="connsiteY3" fmla="*/ 43310 h 134713"/>
                <a:gd name="connsiteX4" fmla="*/ 102991 w 134335"/>
                <a:gd name="connsiteY4" fmla="*/ 48708 h 134713"/>
                <a:gd name="connsiteX5" fmla="*/ 99393 w 134335"/>
                <a:gd name="connsiteY5" fmla="*/ 54609 h 134713"/>
                <a:gd name="connsiteX6" fmla="*/ 86727 w 134335"/>
                <a:gd name="connsiteY6" fmla="*/ 57271 h 134713"/>
                <a:gd name="connsiteX7" fmla="*/ 77876 w 134335"/>
                <a:gd name="connsiteY7" fmla="*/ 45469 h 134713"/>
                <a:gd name="connsiteX8" fmla="*/ 77876 w 134335"/>
                <a:gd name="connsiteY8" fmla="*/ 44606 h 134713"/>
                <a:gd name="connsiteX9" fmla="*/ 88598 w 134335"/>
                <a:gd name="connsiteY9" fmla="*/ 33163 h 134713"/>
                <a:gd name="connsiteX10" fmla="*/ 94283 w 134335"/>
                <a:gd name="connsiteY10" fmla="*/ 28270 h 134713"/>
                <a:gd name="connsiteX11" fmla="*/ 92700 w 134335"/>
                <a:gd name="connsiteY11" fmla="*/ 21074 h 134713"/>
                <a:gd name="connsiteX12" fmla="*/ 74925 w 134335"/>
                <a:gd name="connsiteY12" fmla="*/ 2004 h 134713"/>
                <a:gd name="connsiteX13" fmla="*/ 71255 w 134335"/>
                <a:gd name="connsiteY13" fmla="*/ -83 h 134713"/>
                <a:gd name="connsiteX14" fmla="*/ 70104 w 134335"/>
                <a:gd name="connsiteY14" fmla="*/ -83 h 134713"/>
                <a:gd name="connsiteX15" fmla="*/ 65354 w 134335"/>
                <a:gd name="connsiteY15" fmla="*/ 1860 h 134713"/>
                <a:gd name="connsiteX16" fmla="*/ 48371 w 134335"/>
                <a:gd name="connsiteY16" fmla="*/ 17260 h 134713"/>
                <a:gd name="connsiteX17" fmla="*/ 44341 w 134335"/>
                <a:gd name="connsiteY17" fmla="*/ 10999 h 134713"/>
                <a:gd name="connsiteX18" fmla="*/ 14117 w 134335"/>
                <a:gd name="connsiteY18" fmla="*/ 9704 h 134713"/>
                <a:gd name="connsiteX19" fmla="*/ 13110 w 134335"/>
                <a:gd name="connsiteY19" fmla="*/ 39856 h 134713"/>
                <a:gd name="connsiteX20" fmla="*/ 19010 w 134335"/>
                <a:gd name="connsiteY20" fmla="*/ 44390 h 134713"/>
                <a:gd name="connsiteX21" fmla="*/ 2244 w 134335"/>
                <a:gd name="connsiteY21" fmla="*/ 60006 h 134713"/>
                <a:gd name="connsiteX22" fmla="*/ 1452 w 134335"/>
                <a:gd name="connsiteY22" fmla="*/ 60941 h 134713"/>
                <a:gd name="connsiteX23" fmla="*/ -59 w 134335"/>
                <a:gd name="connsiteY23" fmla="*/ 64611 h 134713"/>
                <a:gd name="connsiteX24" fmla="*/ -59 w 134335"/>
                <a:gd name="connsiteY24" fmla="*/ 65763 h 134713"/>
                <a:gd name="connsiteX25" fmla="*/ 1740 w 134335"/>
                <a:gd name="connsiteY25" fmla="*/ 69576 h 134713"/>
                <a:gd name="connsiteX26" fmla="*/ 19299 w 134335"/>
                <a:gd name="connsiteY26" fmla="*/ 88863 h 134713"/>
                <a:gd name="connsiteX27" fmla="*/ 26495 w 134335"/>
                <a:gd name="connsiteY27" fmla="*/ 91021 h 134713"/>
                <a:gd name="connsiteX28" fmla="*/ 31892 w 134335"/>
                <a:gd name="connsiteY28" fmla="*/ 85768 h 134713"/>
                <a:gd name="connsiteX29" fmla="*/ 44126 w 134335"/>
                <a:gd name="connsiteY29" fmla="*/ 75981 h 134713"/>
                <a:gd name="connsiteX30" fmla="*/ 44413 w 134335"/>
                <a:gd name="connsiteY30" fmla="*/ 75981 h 134713"/>
                <a:gd name="connsiteX31" fmla="*/ 55495 w 134335"/>
                <a:gd name="connsiteY31" fmla="*/ 85768 h 134713"/>
                <a:gd name="connsiteX32" fmla="*/ 51826 w 134335"/>
                <a:gd name="connsiteY32" fmla="*/ 98218 h 134713"/>
                <a:gd name="connsiteX33" fmla="*/ 45564 w 134335"/>
                <a:gd name="connsiteY33" fmla="*/ 101240 h 134713"/>
                <a:gd name="connsiteX34" fmla="*/ 39333 w 134335"/>
                <a:gd name="connsiteY34" fmla="*/ 109285 h 134713"/>
                <a:gd name="connsiteX35" fmla="*/ 41319 w 134335"/>
                <a:gd name="connsiteY35" fmla="*/ 113402 h 134713"/>
                <a:gd name="connsiteX36" fmla="*/ 41319 w 134335"/>
                <a:gd name="connsiteY36" fmla="*/ 113402 h 134713"/>
                <a:gd name="connsiteX37" fmla="*/ 42542 w 134335"/>
                <a:gd name="connsiteY37" fmla="*/ 114337 h 134713"/>
                <a:gd name="connsiteX38" fmla="*/ 59310 w 134335"/>
                <a:gd name="connsiteY38" fmla="*/ 132328 h 134713"/>
                <a:gd name="connsiteX39" fmla="*/ 63771 w 134335"/>
                <a:gd name="connsiteY39" fmla="*/ 134630 h 134713"/>
                <a:gd name="connsiteX40" fmla="*/ 64994 w 134335"/>
                <a:gd name="connsiteY40" fmla="*/ 134630 h 134713"/>
                <a:gd name="connsiteX41" fmla="*/ 67369 w 134335"/>
                <a:gd name="connsiteY41" fmla="*/ 133839 h 134713"/>
                <a:gd name="connsiteX42" fmla="*/ 68881 w 134335"/>
                <a:gd name="connsiteY42" fmla="*/ 132759 h 134713"/>
                <a:gd name="connsiteX43" fmla="*/ 87591 w 134335"/>
                <a:gd name="connsiteY43" fmla="*/ 115992 h 134713"/>
                <a:gd name="connsiteX44" fmla="*/ 88166 w 134335"/>
                <a:gd name="connsiteY44" fmla="*/ 115273 h 134713"/>
                <a:gd name="connsiteX45" fmla="*/ 89318 w 134335"/>
                <a:gd name="connsiteY45" fmla="*/ 108868 h 134713"/>
                <a:gd name="connsiteX46" fmla="*/ 84928 w 134335"/>
                <a:gd name="connsiteY46" fmla="*/ 104190 h 134713"/>
                <a:gd name="connsiteX47" fmla="*/ 77351 w 134335"/>
                <a:gd name="connsiteY47" fmla="*/ 88301 h 134713"/>
                <a:gd name="connsiteX48" fmla="*/ 81474 w 134335"/>
                <a:gd name="connsiteY48" fmla="*/ 82601 h 134713"/>
                <a:gd name="connsiteX49" fmla="*/ 81474 w 134335"/>
                <a:gd name="connsiteY49" fmla="*/ 82601 h 134713"/>
                <a:gd name="connsiteX50" fmla="*/ 90613 w 134335"/>
                <a:gd name="connsiteY50" fmla="*/ 78860 h 134713"/>
                <a:gd name="connsiteX51" fmla="*/ 99608 w 134335"/>
                <a:gd name="connsiteY51" fmla="*/ 82818 h 134713"/>
                <a:gd name="connsiteX52" fmla="*/ 102415 w 134335"/>
                <a:gd name="connsiteY52" fmla="*/ 87855 h 134713"/>
                <a:gd name="connsiteX53" fmla="*/ 106732 w 134335"/>
                <a:gd name="connsiteY53" fmla="*/ 92532 h 134713"/>
                <a:gd name="connsiteX54" fmla="*/ 113209 w 134335"/>
                <a:gd name="connsiteY54" fmla="*/ 91957 h 134713"/>
                <a:gd name="connsiteX55" fmla="*/ 113929 w 134335"/>
                <a:gd name="connsiteY55" fmla="*/ 91381 h 134713"/>
                <a:gd name="connsiteX56" fmla="*/ 132135 w 134335"/>
                <a:gd name="connsiteY56" fmla="*/ 74470 h 134713"/>
                <a:gd name="connsiteX57" fmla="*/ 134222 w 134335"/>
                <a:gd name="connsiteY57" fmla="*/ 70800 h 134713"/>
                <a:gd name="connsiteX58" fmla="*/ 134222 w 134335"/>
                <a:gd name="connsiteY58" fmla="*/ 69576 h 134713"/>
                <a:gd name="connsiteX59" fmla="*/ 132279 w 134335"/>
                <a:gd name="connsiteY59" fmla="*/ 64899 h 134713"/>
                <a:gd name="connsiteX60" fmla="*/ 110619 w 134335"/>
                <a:gd name="connsiteY60" fmla="*/ 82674 h 134713"/>
                <a:gd name="connsiteX61" fmla="*/ 106732 w 134335"/>
                <a:gd name="connsiteY61" fmla="*/ 76773 h 134713"/>
                <a:gd name="connsiteX62" fmla="*/ 91189 w 134335"/>
                <a:gd name="connsiteY62" fmla="*/ 69576 h 134713"/>
                <a:gd name="connsiteX63" fmla="*/ 75717 w 134335"/>
                <a:gd name="connsiteY63" fmla="*/ 75909 h 134713"/>
                <a:gd name="connsiteX64" fmla="*/ 68161 w 134335"/>
                <a:gd name="connsiteY64" fmla="*/ 90877 h 134713"/>
                <a:gd name="connsiteX65" fmla="*/ 73702 w 134335"/>
                <a:gd name="connsiteY65" fmla="*/ 106853 h 134713"/>
                <a:gd name="connsiteX66" fmla="*/ 79315 w 134335"/>
                <a:gd name="connsiteY66" fmla="*/ 111243 h 134713"/>
                <a:gd name="connsiteX67" fmla="*/ 64922 w 134335"/>
                <a:gd name="connsiteY67" fmla="*/ 124268 h 134713"/>
                <a:gd name="connsiteX68" fmla="*/ 50530 w 134335"/>
                <a:gd name="connsiteY68" fmla="*/ 108796 h 134713"/>
                <a:gd name="connsiteX69" fmla="*/ 64491 w 134335"/>
                <a:gd name="connsiteY69" fmla="*/ 82962 h 134713"/>
                <a:gd name="connsiteX70" fmla="*/ 46716 w 134335"/>
                <a:gd name="connsiteY70" fmla="*/ 66626 h 134713"/>
                <a:gd name="connsiteX71" fmla="*/ 42542 w 134335"/>
                <a:gd name="connsiteY71" fmla="*/ 66626 h 134713"/>
                <a:gd name="connsiteX72" fmla="*/ 23760 w 134335"/>
                <a:gd name="connsiteY72" fmla="*/ 80083 h 134713"/>
                <a:gd name="connsiteX73" fmla="*/ 9799 w 134335"/>
                <a:gd name="connsiteY73" fmla="*/ 64755 h 134713"/>
                <a:gd name="connsiteX74" fmla="*/ 26351 w 134335"/>
                <a:gd name="connsiteY74" fmla="*/ 49211 h 134713"/>
                <a:gd name="connsiteX75" fmla="*/ 28078 w 134335"/>
                <a:gd name="connsiteY75" fmla="*/ 46909 h 134713"/>
                <a:gd name="connsiteX76" fmla="*/ 28582 w 134335"/>
                <a:gd name="connsiteY76" fmla="*/ 41008 h 134713"/>
                <a:gd name="connsiteX77" fmla="*/ 24336 w 134335"/>
                <a:gd name="connsiteY77" fmla="*/ 36546 h 134713"/>
                <a:gd name="connsiteX78" fmla="*/ 19586 w 134335"/>
                <a:gd name="connsiteY78" fmla="*/ 33308 h 134713"/>
                <a:gd name="connsiteX79" fmla="*/ 20018 w 134335"/>
                <a:gd name="connsiteY79" fmla="*/ 15965 h 134713"/>
                <a:gd name="connsiteX80" fmla="*/ 37699 w 134335"/>
                <a:gd name="connsiteY80" fmla="*/ 16958 h 134713"/>
                <a:gd name="connsiteX81" fmla="*/ 40383 w 134335"/>
                <a:gd name="connsiteY81" fmla="*/ 21794 h 134713"/>
                <a:gd name="connsiteX82" fmla="*/ 44485 w 134335"/>
                <a:gd name="connsiteY82" fmla="*/ 26399 h 134713"/>
                <a:gd name="connsiteX83" fmla="*/ 50386 w 134335"/>
                <a:gd name="connsiteY83" fmla="*/ 26399 h 134713"/>
                <a:gd name="connsiteX84" fmla="*/ 52833 w 134335"/>
                <a:gd name="connsiteY84" fmla="*/ 24960 h 134713"/>
                <a:gd name="connsiteX85" fmla="*/ 69600 w 134335"/>
                <a:gd name="connsiteY85" fmla="*/ 9632 h 134713"/>
                <a:gd name="connsiteX86" fmla="*/ 83993 w 134335"/>
                <a:gd name="connsiteY86" fmla="*/ 24816 h 134713"/>
                <a:gd name="connsiteX87" fmla="*/ 69096 w 134335"/>
                <a:gd name="connsiteY87" fmla="*/ 42447 h 134713"/>
                <a:gd name="connsiteX88" fmla="*/ 69096 w 134335"/>
                <a:gd name="connsiteY88" fmla="*/ 46620 h 134713"/>
                <a:gd name="connsiteX89" fmla="*/ 83993 w 134335"/>
                <a:gd name="connsiteY89" fmla="*/ 65619 h 134713"/>
                <a:gd name="connsiteX90" fmla="*/ 105581 w 134335"/>
                <a:gd name="connsiteY90" fmla="*/ 61013 h 134713"/>
                <a:gd name="connsiteX91" fmla="*/ 110691 w 134335"/>
                <a:gd name="connsiteY91" fmla="*/ 53817 h 134713"/>
                <a:gd name="connsiteX92" fmla="*/ 125083 w 134335"/>
                <a:gd name="connsiteY92" fmla="*/ 69433 h 13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34335" h="134713">
                  <a:moveTo>
                    <a:pt x="116376" y="46692"/>
                  </a:moveTo>
                  <a:cubicBezTo>
                    <a:pt x="116152" y="46239"/>
                    <a:pt x="115865" y="45829"/>
                    <a:pt x="115512" y="45469"/>
                  </a:cubicBezTo>
                  <a:lnTo>
                    <a:pt x="115512" y="45469"/>
                  </a:lnTo>
                  <a:cubicBezTo>
                    <a:pt x="113706" y="43454"/>
                    <a:pt x="110928" y="42620"/>
                    <a:pt x="108316" y="43310"/>
                  </a:cubicBezTo>
                  <a:cubicBezTo>
                    <a:pt x="105660" y="43951"/>
                    <a:pt x="103595" y="46045"/>
                    <a:pt x="102991" y="48708"/>
                  </a:cubicBezTo>
                  <a:cubicBezTo>
                    <a:pt x="102350" y="50967"/>
                    <a:pt x="101105" y="53004"/>
                    <a:pt x="99393" y="54609"/>
                  </a:cubicBezTo>
                  <a:cubicBezTo>
                    <a:pt x="96025" y="57839"/>
                    <a:pt x="91110" y="58869"/>
                    <a:pt x="86727" y="57271"/>
                  </a:cubicBezTo>
                  <a:cubicBezTo>
                    <a:pt x="81769" y="55342"/>
                    <a:pt x="78336" y="50766"/>
                    <a:pt x="77876" y="45469"/>
                  </a:cubicBezTo>
                  <a:cubicBezTo>
                    <a:pt x="77804" y="45189"/>
                    <a:pt x="77804" y="44886"/>
                    <a:pt x="77876" y="44606"/>
                  </a:cubicBezTo>
                  <a:cubicBezTo>
                    <a:pt x="78732" y="38935"/>
                    <a:pt x="82999" y="34387"/>
                    <a:pt x="88598" y="33163"/>
                  </a:cubicBezTo>
                  <a:cubicBezTo>
                    <a:pt x="91261" y="32725"/>
                    <a:pt x="93456" y="30839"/>
                    <a:pt x="94283" y="28270"/>
                  </a:cubicBezTo>
                  <a:cubicBezTo>
                    <a:pt x="95118" y="25766"/>
                    <a:pt x="94506" y="23003"/>
                    <a:pt x="92700" y="21074"/>
                  </a:cubicBezTo>
                  <a:lnTo>
                    <a:pt x="74925" y="2004"/>
                  </a:lnTo>
                  <a:cubicBezTo>
                    <a:pt x="73940" y="961"/>
                    <a:pt x="72658" y="234"/>
                    <a:pt x="71255" y="-83"/>
                  </a:cubicBezTo>
                  <a:lnTo>
                    <a:pt x="70104" y="-83"/>
                  </a:lnTo>
                  <a:cubicBezTo>
                    <a:pt x="68333" y="-40"/>
                    <a:pt x="66642" y="651"/>
                    <a:pt x="65354" y="1860"/>
                  </a:cubicBezTo>
                  <a:lnTo>
                    <a:pt x="48371" y="17260"/>
                  </a:lnTo>
                  <a:cubicBezTo>
                    <a:pt x="47414" y="14950"/>
                    <a:pt x="46054" y="12827"/>
                    <a:pt x="44341" y="10999"/>
                  </a:cubicBezTo>
                  <a:cubicBezTo>
                    <a:pt x="36303" y="2400"/>
                    <a:pt x="22861" y="1824"/>
                    <a:pt x="14117" y="9704"/>
                  </a:cubicBezTo>
                  <a:cubicBezTo>
                    <a:pt x="5647" y="17814"/>
                    <a:pt x="5201" y="31199"/>
                    <a:pt x="13110" y="39856"/>
                  </a:cubicBezTo>
                  <a:cubicBezTo>
                    <a:pt x="14779" y="41720"/>
                    <a:pt x="16780" y="43260"/>
                    <a:pt x="19010" y="44390"/>
                  </a:cubicBezTo>
                  <a:lnTo>
                    <a:pt x="2244" y="60006"/>
                  </a:lnTo>
                  <a:lnTo>
                    <a:pt x="1452" y="60941"/>
                  </a:lnTo>
                  <a:cubicBezTo>
                    <a:pt x="617" y="61999"/>
                    <a:pt x="92" y="63273"/>
                    <a:pt x="-59" y="64611"/>
                  </a:cubicBezTo>
                  <a:cubicBezTo>
                    <a:pt x="-95" y="64993"/>
                    <a:pt x="-95" y="65381"/>
                    <a:pt x="-59" y="65763"/>
                  </a:cubicBezTo>
                  <a:cubicBezTo>
                    <a:pt x="120" y="67194"/>
                    <a:pt x="747" y="68526"/>
                    <a:pt x="1740" y="69576"/>
                  </a:cubicBezTo>
                  <a:lnTo>
                    <a:pt x="19299" y="88863"/>
                  </a:lnTo>
                  <a:cubicBezTo>
                    <a:pt x="21105" y="90877"/>
                    <a:pt x="23882" y="91712"/>
                    <a:pt x="26495" y="91021"/>
                  </a:cubicBezTo>
                  <a:cubicBezTo>
                    <a:pt x="29143" y="90424"/>
                    <a:pt x="31223" y="88395"/>
                    <a:pt x="31892" y="85768"/>
                  </a:cubicBezTo>
                  <a:cubicBezTo>
                    <a:pt x="33547" y="80285"/>
                    <a:pt x="38412" y="76391"/>
                    <a:pt x="44126" y="75981"/>
                  </a:cubicBezTo>
                  <a:lnTo>
                    <a:pt x="44413" y="75981"/>
                  </a:lnTo>
                  <a:cubicBezTo>
                    <a:pt x="49630" y="76953"/>
                    <a:pt x="53891" y="80709"/>
                    <a:pt x="55495" y="85768"/>
                  </a:cubicBezTo>
                  <a:cubicBezTo>
                    <a:pt x="56668" y="90280"/>
                    <a:pt x="55258" y="95066"/>
                    <a:pt x="51826" y="98218"/>
                  </a:cubicBezTo>
                  <a:cubicBezTo>
                    <a:pt x="50084" y="99830"/>
                    <a:pt x="47903" y="100880"/>
                    <a:pt x="45564" y="101240"/>
                  </a:cubicBezTo>
                  <a:cubicBezTo>
                    <a:pt x="41621" y="101744"/>
                    <a:pt x="38829" y="105342"/>
                    <a:pt x="39333" y="109285"/>
                  </a:cubicBezTo>
                  <a:cubicBezTo>
                    <a:pt x="39527" y="110840"/>
                    <a:pt x="40225" y="112279"/>
                    <a:pt x="41319" y="113402"/>
                  </a:cubicBezTo>
                  <a:lnTo>
                    <a:pt x="41319" y="113402"/>
                  </a:lnTo>
                  <a:cubicBezTo>
                    <a:pt x="41679" y="113776"/>
                    <a:pt x="42089" y="114092"/>
                    <a:pt x="42542" y="114337"/>
                  </a:cubicBezTo>
                  <a:lnTo>
                    <a:pt x="59310" y="132328"/>
                  </a:lnTo>
                  <a:cubicBezTo>
                    <a:pt x="60475" y="133608"/>
                    <a:pt x="62059" y="134422"/>
                    <a:pt x="63771" y="134630"/>
                  </a:cubicBezTo>
                  <a:lnTo>
                    <a:pt x="64994" y="134630"/>
                  </a:lnTo>
                  <a:cubicBezTo>
                    <a:pt x="65815" y="134465"/>
                    <a:pt x="66614" y="134199"/>
                    <a:pt x="67369" y="133839"/>
                  </a:cubicBezTo>
                  <a:cubicBezTo>
                    <a:pt x="67902" y="133522"/>
                    <a:pt x="68413" y="133162"/>
                    <a:pt x="68881" y="132759"/>
                  </a:cubicBezTo>
                  <a:lnTo>
                    <a:pt x="87591" y="115992"/>
                  </a:lnTo>
                  <a:cubicBezTo>
                    <a:pt x="87821" y="115783"/>
                    <a:pt x="88015" y="115539"/>
                    <a:pt x="88166" y="115273"/>
                  </a:cubicBezTo>
                  <a:cubicBezTo>
                    <a:pt x="89548" y="113445"/>
                    <a:pt x="89980" y="111063"/>
                    <a:pt x="89318" y="108868"/>
                  </a:cubicBezTo>
                  <a:cubicBezTo>
                    <a:pt x="88670" y="106709"/>
                    <a:pt x="87044" y="104975"/>
                    <a:pt x="84928" y="104190"/>
                  </a:cubicBezTo>
                  <a:cubicBezTo>
                    <a:pt x="78444" y="101895"/>
                    <a:pt x="75055" y="94778"/>
                    <a:pt x="77351" y="88301"/>
                  </a:cubicBezTo>
                  <a:cubicBezTo>
                    <a:pt x="78149" y="86041"/>
                    <a:pt x="79581" y="84062"/>
                    <a:pt x="81474" y="82601"/>
                  </a:cubicBezTo>
                  <a:lnTo>
                    <a:pt x="81474" y="82601"/>
                  </a:lnTo>
                  <a:cubicBezTo>
                    <a:pt x="83899" y="80184"/>
                    <a:pt x="87187" y="78838"/>
                    <a:pt x="90613" y="78860"/>
                  </a:cubicBezTo>
                  <a:cubicBezTo>
                    <a:pt x="94031" y="78867"/>
                    <a:pt x="97298" y="80299"/>
                    <a:pt x="99608" y="82818"/>
                  </a:cubicBezTo>
                  <a:cubicBezTo>
                    <a:pt x="100939" y="84242"/>
                    <a:pt x="101904" y="85969"/>
                    <a:pt x="102415" y="87855"/>
                  </a:cubicBezTo>
                  <a:cubicBezTo>
                    <a:pt x="103048" y="89999"/>
                    <a:pt x="104646" y="91726"/>
                    <a:pt x="106732" y="92532"/>
                  </a:cubicBezTo>
                  <a:cubicBezTo>
                    <a:pt x="108870" y="93317"/>
                    <a:pt x="111245" y="93108"/>
                    <a:pt x="113209" y="91957"/>
                  </a:cubicBezTo>
                  <a:lnTo>
                    <a:pt x="113929" y="91381"/>
                  </a:lnTo>
                  <a:lnTo>
                    <a:pt x="132135" y="74470"/>
                  </a:lnTo>
                  <a:cubicBezTo>
                    <a:pt x="133186" y="73484"/>
                    <a:pt x="133913" y="72203"/>
                    <a:pt x="134222" y="70800"/>
                  </a:cubicBezTo>
                  <a:cubicBezTo>
                    <a:pt x="134258" y="70390"/>
                    <a:pt x="134258" y="69987"/>
                    <a:pt x="134222" y="69576"/>
                  </a:cubicBezTo>
                  <a:cubicBezTo>
                    <a:pt x="134128" y="67842"/>
                    <a:pt x="133445" y="66187"/>
                    <a:pt x="132279" y="64899"/>
                  </a:cubicBezTo>
                  <a:close/>
                  <a:moveTo>
                    <a:pt x="110619" y="82674"/>
                  </a:moveTo>
                  <a:cubicBezTo>
                    <a:pt x="109669" y="80500"/>
                    <a:pt x="108352" y="78507"/>
                    <a:pt x="106732" y="76773"/>
                  </a:cubicBezTo>
                  <a:cubicBezTo>
                    <a:pt x="102768" y="72332"/>
                    <a:pt x="97140" y="69727"/>
                    <a:pt x="91189" y="69576"/>
                  </a:cubicBezTo>
                  <a:cubicBezTo>
                    <a:pt x="85381" y="69469"/>
                    <a:pt x="79783" y="71757"/>
                    <a:pt x="75717" y="75909"/>
                  </a:cubicBezTo>
                  <a:cubicBezTo>
                    <a:pt x="71212" y="79615"/>
                    <a:pt x="68470" y="85048"/>
                    <a:pt x="68161" y="90877"/>
                  </a:cubicBezTo>
                  <a:cubicBezTo>
                    <a:pt x="67700" y="96742"/>
                    <a:pt x="69708" y="102535"/>
                    <a:pt x="73702" y="106853"/>
                  </a:cubicBezTo>
                  <a:cubicBezTo>
                    <a:pt x="75328" y="108609"/>
                    <a:pt x="77221" y="110091"/>
                    <a:pt x="79315" y="111243"/>
                  </a:cubicBezTo>
                  <a:lnTo>
                    <a:pt x="64922" y="124268"/>
                  </a:lnTo>
                  <a:lnTo>
                    <a:pt x="50530" y="108796"/>
                  </a:lnTo>
                  <a:cubicBezTo>
                    <a:pt x="61224" y="105162"/>
                    <a:pt x="67312" y="93900"/>
                    <a:pt x="64491" y="82962"/>
                  </a:cubicBezTo>
                  <a:cubicBezTo>
                    <a:pt x="62109" y="74607"/>
                    <a:pt x="55244" y="68296"/>
                    <a:pt x="46716" y="66626"/>
                  </a:cubicBezTo>
                  <a:cubicBezTo>
                    <a:pt x="45342" y="66338"/>
                    <a:pt x="43917" y="66338"/>
                    <a:pt x="42542" y="66626"/>
                  </a:cubicBezTo>
                  <a:cubicBezTo>
                    <a:pt x="34324" y="67418"/>
                    <a:pt x="27157" y="72556"/>
                    <a:pt x="23760" y="80083"/>
                  </a:cubicBezTo>
                  <a:lnTo>
                    <a:pt x="9799" y="64755"/>
                  </a:lnTo>
                  <a:lnTo>
                    <a:pt x="26351" y="49211"/>
                  </a:lnTo>
                  <a:cubicBezTo>
                    <a:pt x="27078" y="48571"/>
                    <a:pt x="27660" y="47787"/>
                    <a:pt x="28078" y="46909"/>
                  </a:cubicBezTo>
                  <a:cubicBezTo>
                    <a:pt x="29085" y="45102"/>
                    <a:pt x="29265" y="42958"/>
                    <a:pt x="28582" y="41008"/>
                  </a:cubicBezTo>
                  <a:cubicBezTo>
                    <a:pt x="27905" y="38956"/>
                    <a:pt x="26351" y="37323"/>
                    <a:pt x="24336" y="36546"/>
                  </a:cubicBezTo>
                  <a:cubicBezTo>
                    <a:pt x="22529" y="35841"/>
                    <a:pt x="20903" y="34732"/>
                    <a:pt x="19586" y="33308"/>
                  </a:cubicBezTo>
                  <a:cubicBezTo>
                    <a:pt x="14974" y="28378"/>
                    <a:pt x="15168" y="20664"/>
                    <a:pt x="20018" y="15965"/>
                  </a:cubicBezTo>
                  <a:cubicBezTo>
                    <a:pt x="25171" y="11359"/>
                    <a:pt x="33087" y="11798"/>
                    <a:pt x="37699" y="16958"/>
                  </a:cubicBezTo>
                  <a:cubicBezTo>
                    <a:pt x="38944" y="18347"/>
                    <a:pt x="39858" y="20002"/>
                    <a:pt x="40383" y="21794"/>
                  </a:cubicBezTo>
                  <a:cubicBezTo>
                    <a:pt x="40988" y="23866"/>
                    <a:pt x="42499" y="25557"/>
                    <a:pt x="44485" y="26399"/>
                  </a:cubicBezTo>
                  <a:cubicBezTo>
                    <a:pt x="46363" y="27241"/>
                    <a:pt x="48508" y="27241"/>
                    <a:pt x="50386" y="26399"/>
                  </a:cubicBezTo>
                  <a:cubicBezTo>
                    <a:pt x="51286" y="26075"/>
                    <a:pt x="52113" y="25593"/>
                    <a:pt x="52833" y="24960"/>
                  </a:cubicBezTo>
                  <a:lnTo>
                    <a:pt x="69600" y="9632"/>
                  </a:lnTo>
                  <a:lnTo>
                    <a:pt x="83993" y="24816"/>
                  </a:lnTo>
                  <a:cubicBezTo>
                    <a:pt x="76213" y="27572"/>
                    <a:pt x="70514" y="34315"/>
                    <a:pt x="69096" y="42447"/>
                  </a:cubicBezTo>
                  <a:cubicBezTo>
                    <a:pt x="68845" y="43828"/>
                    <a:pt x="68845" y="45239"/>
                    <a:pt x="69096" y="46620"/>
                  </a:cubicBezTo>
                  <a:cubicBezTo>
                    <a:pt x="70075" y="55256"/>
                    <a:pt x="75839" y="62603"/>
                    <a:pt x="83993" y="65619"/>
                  </a:cubicBezTo>
                  <a:cubicBezTo>
                    <a:pt x="91491" y="68159"/>
                    <a:pt x="99774" y="66388"/>
                    <a:pt x="105581" y="61013"/>
                  </a:cubicBezTo>
                  <a:cubicBezTo>
                    <a:pt x="107790" y="59020"/>
                    <a:pt x="109539" y="56559"/>
                    <a:pt x="110691" y="53817"/>
                  </a:cubicBezTo>
                  <a:lnTo>
                    <a:pt x="125083" y="69433"/>
                  </a:ln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1EF08140-27AA-4543-A967-0943E228E181}"/>
                </a:ext>
              </a:extLst>
            </p:cNvPr>
            <p:cNvSpPr/>
            <p:nvPr/>
          </p:nvSpPr>
          <p:spPr>
            <a:xfrm>
              <a:off x="7801478" y="3336168"/>
              <a:ext cx="216561" cy="215382"/>
            </a:xfrm>
            <a:custGeom>
              <a:avLst/>
              <a:gdLst>
                <a:gd name="connsiteX0" fmla="*/ 28581 w 216561"/>
                <a:gd name="connsiteY0" fmla="*/ 208032 h 215382"/>
                <a:gd name="connsiteX1" fmla="*/ 35777 w 216561"/>
                <a:gd name="connsiteY1" fmla="*/ 215228 h 215382"/>
                <a:gd name="connsiteX2" fmla="*/ 35777 w 216561"/>
                <a:gd name="connsiteY2" fmla="*/ 215228 h 215382"/>
                <a:gd name="connsiteX3" fmla="*/ 119973 w 216561"/>
                <a:gd name="connsiteY3" fmla="*/ 214724 h 215382"/>
                <a:gd name="connsiteX4" fmla="*/ 120621 w 216561"/>
                <a:gd name="connsiteY4" fmla="*/ 214724 h 215382"/>
                <a:gd name="connsiteX5" fmla="*/ 123499 w 216561"/>
                <a:gd name="connsiteY5" fmla="*/ 215300 h 215382"/>
                <a:gd name="connsiteX6" fmla="*/ 149622 w 216561"/>
                <a:gd name="connsiteY6" fmla="*/ 215300 h 215382"/>
                <a:gd name="connsiteX7" fmla="*/ 150485 w 216561"/>
                <a:gd name="connsiteY7" fmla="*/ 215300 h 215382"/>
                <a:gd name="connsiteX8" fmla="*/ 155882 w 216561"/>
                <a:gd name="connsiteY8" fmla="*/ 211270 h 215382"/>
                <a:gd name="connsiteX9" fmla="*/ 155882 w 216561"/>
                <a:gd name="connsiteY9" fmla="*/ 204865 h 215382"/>
                <a:gd name="connsiteX10" fmla="*/ 157465 w 216561"/>
                <a:gd name="connsiteY10" fmla="*/ 190473 h 215382"/>
                <a:gd name="connsiteX11" fmla="*/ 158113 w 216561"/>
                <a:gd name="connsiteY11" fmla="*/ 189897 h 215382"/>
                <a:gd name="connsiteX12" fmla="*/ 167036 w 216561"/>
                <a:gd name="connsiteY12" fmla="*/ 186803 h 215382"/>
                <a:gd name="connsiteX13" fmla="*/ 179558 w 216561"/>
                <a:gd name="connsiteY13" fmla="*/ 199252 h 215382"/>
                <a:gd name="connsiteX14" fmla="*/ 178263 w 216561"/>
                <a:gd name="connsiteY14" fmla="*/ 204937 h 215382"/>
                <a:gd name="connsiteX15" fmla="*/ 178263 w 216561"/>
                <a:gd name="connsiteY15" fmla="*/ 211270 h 215382"/>
                <a:gd name="connsiteX16" fmla="*/ 183444 w 216561"/>
                <a:gd name="connsiteY16" fmla="*/ 215228 h 215382"/>
                <a:gd name="connsiteX17" fmla="*/ 184380 w 216561"/>
                <a:gd name="connsiteY17" fmla="*/ 215228 h 215382"/>
                <a:gd name="connsiteX18" fmla="*/ 209206 w 216561"/>
                <a:gd name="connsiteY18" fmla="*/ 215228 h 215382"/>
                <a:gd name="connsiteX19" fmla="*/ 214388 w 216561"/>
                <a:gd name="connsiteY19" fmla="*/ 213069 h 215382"/>
                <a:gd name="connsiteX20" fmla="*/ 216474 w 216561"/>
                <a:gd name="connsiteY20" fmla="*/ 207888 h 215382"/>
                <a:gd name="connsiteX21" fmla="*/ 216474 w 216561"/>
                <a:gd name="connsiteY21" fmla="*/ 181981 h 215382"/>
                <a:gd name="connsiteX22" fmla="*/ 209278 w 216561"/>
                <a:gd name="connsiteY22" fmla="*/ 174785 h 215382"/>
                <a:gd name="connsiteX23" fmla="*/ 205248 w 216561"/>
                <a:gd name="connsiteY23" fmla="*/ 176008 h 215382"/>
                <a:gd name="connsiteX24" fmla="*/ 187970 w 216561"/>
                <a:gd name="connsiteY24" fmla="*/ 172123 h 215382"/>
                <a:gd name="connsiteX25" fmla="*/ 187474 w 216561"/>
                <a:gd name="connsiteY25" fmla="*/ 171259 h 215382"/>
                <a:gd name="connsiteX26" fmla="*/ 188985 w 216561"/>
                <a:gd name="connsiteY26" fmla="*/ 156867 h 215382"/>
                <a:gd name="connsiteX27" fmla="*/ 189633 w 216561"/>
                <a:gd name="connsiteY27" fmla="*/ 156291 h 215382"/>
                <a:gd name="connsiteX28" fmla="*/ 198556 w 216561"/>
                <a:gd name="connsiteY28" fmla="*/ 153196 h 215382"/>
                <a:gd name="connsiteX29" fmla="*/ 205176 w 216561"/>
                <a:gd name="connsiteY29" fmla="*/ 155140 h 215382"/>
                <a:gd name="connsiteX30" fmla="*/ 214316 w 216561"/>
                <a:gd name="connsiteY30" fmla="*/ 154132 h 215382"/>
                <a:gd name="connsiteX31" fmla="*/ 216402 w 216561"/>
                <a:gd name="connsiteY31" fmla="*/ 149022 h 215382"/>
                <a:gd name="connsiteX32" fmla="*/ 216402 w 216561"/>
                <a:gd name="connsiteY32" fmla="*/ 122972 h 215382"/>
                <a:gd name="connsiteX33" fmla="*/ 209206 w 216561"/>
                <a:gd name="connsiteY33" fmla="*/ 115776 h 215382"/>
                <a:gd name="connsiteX34" fmla="*/ 186898 w 216561"/>
                <a:gd name="connsiteY34" fmla="*/ 115776 h 215382"/>
                <a:gd name="connsiteX35" fmla="*/ 173743 w 216561"/>
                <a:gd name="connsiteY35" fmla="*/ 88229 h 215382"/>
                <a:gd name="connsiteX36" fmla="*/ 166461 w 216561"/>
                <a:gd name="connsiteY36" fmla="*/ 86991 h 215382"/>
                <a:gd name="connsiteX37" fmla="*/ 152572 w 216561"/>
                <a:gd name="connsiteY37" fmla="*/ 91525 h 215382"/>
                <a:gd name="connsiteX38" fmla="*/ 154371 w 216561"/>
                <a:gd name="connsiteY38" fmla="*/ 88647 h 215382"/>
                <a:gd name="connsiteX39" fmla="*/ 152140 w 216561"/>
                <a:gd name="connsiteY39" fmla="*/ 64683 h 215382"/>
                <a:gd name="connsiteX40" fmla="*/ 149190 w 216561"/>
                <a:gd name="connsiteY40" fmla="*/ 61732 h 215382"/>
                <a:gd name="connsiteX41" fmla="*/ 128033 w 216561"/>
                <a:gd name="connsiteY41" fmla="*/ 58422 h 215382"/>
                <a:gd name="connsiteX42" fmla="*/ 128033 w 216561"/>
                <a:gd name="connsiteY42" fmla="*/ 36114 h 215382"/>
                <a:gd name="connsiteX43" fmla="*/ 120837 w 216561"/>
                <a:gd name="connsiteY43" fmla="*/ 28918 h 215382"/>
                <a:gd name="connsiteX44" fmla="*/ 98457 w 216561"/>
                <a:gd name="connsiteY44" fmla="*/ 28918 h 215382"/>
                <a:gd name="connsiteX45" fmla="*/ 95002 w 216561"/>
                <a:gd name="connsiteY45" fmla="*/ 7329 h 215382"/>
                <a:gd name="connsiteX46" fmla="*/ 92052 w 216561"/>
                <a:gd name="connsiteY46" fmla="*/ 4379 h 215382"/>
                <a:gd name="connsiteX47" fmla="*/ 78163 w 216561"/>
                <a:gd name="connsiteY47" fmla="*/ -83 h 215382"/>
                <a:gd name="connsiteX48" fmla="*/ 78163 w 216561"/>
                <a:gd name="connsiteY48" fmla="*/ -83 h 215382"/>
                <a:gd name="connsiteX49" fmla="*/ 56575 w 216561"/>
                <a:gd name="connsiteY49" fmla="*/ 21506 h 215382"/>
                <a:gd name="connsiteX50" fmla="*/ 57870 w 216561"/>
                <a:gd name="connsiteY50" fmla="*/ 28702 h 215382"/>
                <a:gd name="connsiteX51" fmla="*/ 35562 w 216561"/>
                <a:gd name="connsiteY51" fmla="*/ 28702 h 215382"/>
                <a:gd name="connsiteX52" fmla="*/ 30380 w 216561"/>
                <a:gd name="connsiteY52" fmla="*/ 30933 h 215382"/>
                <a:gd name="connsiteX53" fmla="*/ 28293 w 216561"/>
                <a:gd name="connsiteY53" fmla="*/ 36114 h 215382"/>
                <a:gd name="connsiteX54" fmla="*/ 28293 w 216561"/>
                <a:gd name="connsiteY54" fmla="*/ 62236 h 215382"/>
                <a:gd name="connsiteX55" fmla="*/ 28293 w 216561"/>
                <a:gd name="connsiteY55" fmla="*/ 63100 h 215382"/>
                <a:gd name="connsiteX56" fmla="*/ 35490 w 216561"/>
                <a:gd name="connsiteY56" fmla="*/ 68929 h 215382"/>
                <a:gd name="connsiteX57" fmla="*/ 38800 w 216561"/>
                <a:gd name="connsiteY57" fmla="*/ 68137 h 215382"/>
                <a:gd name="connsiteX58" fmla="*/ 53192 w 216561"/>
                <a:gd name="connsiteY58" fmla="*/ 69720 h 215382"/>
                <a:gd name="connsiteX59" fmla="*/ 53840 w 216561"/>
                <a:gd name="connsiteY59" fmla="*/ 70368 h 215382"/>
                <a:gd name="connsiteX60" fmla="*/ 55495 w 216561"/>
                <a:gd name="connsiteY60" fmla="*/ 84760 h 215382"/>
                <a:gd name="connsiteX61" fmla="*/ 44341 w 216561"/>
                <a:gd name="connsiteY61" fmla="*/ 91525 h 215382"/>
                <a:gd name="connsiteX62" fmla="*/ 38800 w 216561"/>
                <a:gd name="connsiteY62" fmla="*/ 90229 h 215382"/>
                <a:gd name="connsiteX63" fmla="*/ 35633 w 216561"/>
                <a:gd name="connsiteY63" fmla="*/ 89438 h 215382"/>
                <a:gd name="connsiteX64" fmla="*/ 28437 w 216561"/>
                <a:gd name="connsiteY64" fmla="*/ 95339 h 215382"/>
                <a:gd name="connsiteX65" fmla="*/ 28437 w 216561"/>
                <a:gd name="connsiteY65" fmla="*/ 96274 h 215382"/>
                <a:gd name="connsiteX66" fmla="*/ 28437 w 216561"/>
                <a:gd name="connsiteY66" fmla="*/ 121101 h 215382"/>
                <a:gd name="connsiteX67" fmla="*/ 28869 w 216561"/>
                <a:gd name="connsiteY67" fmla="*/ 122972 h 215382"/>
                <a:gd name="connsiteX68" fmla="*/ 28869 w 216561"/>
                <a:gd name="connsiteY68" fmla="*/ 123332 h 215382"/>
                <a:gd name="connsiteX69" fmla="*/ 28869 w 216561"/>
                <a:gd name="connsiteY69" fmla="*/ 144921 h 215382"/>
                <a:gd name="connsiteX70" fmla="*/ 7280 w 216561"/>
                <a:gd name="connsiteY70" fmla="*/ 148447 h 215382"/>
                <a:gd name="connsiteX71" fmla="*/ 4402 w 216561"/>
                <a:gd name="connsiteY71" fmla="*/ 151397 h 215382"/>
                <a:gd name="connsiteX72" fmla="*/ 2387 w 216561"/>
                <a:gd name="connsiteY72" fmla="*/ 175433 h 215382"/>
                <a:gd name="connsiteX73" fmla="*/ 21601 w 216561"/>
                <a:gd name="connsiteY73" fmla="*/ 186875 h 215382"/>
                <a:gd name="connsiteX74" fmla="*/ 28797 w 216561"/>
                <a:gd name="connsiteY74" fmla="*/ 185579 h 215382"/>
                <a:gd name="connsiteX75" fmla="*/ 154299 w 216561"/>
                <a:gd name="connsiteY75" fmla="*/ 120813 h 215382"/>
                <a:gd name="connsiteX76" fmla="*/ 154299 w 216561"/>
                <a:gd name="connsiteY76" fmla="*/ 113617 h 215382"/>
                <a:gd name="connsiteX77" fmla="*/ 155954 w 216561"/>
                <a:gd name="connsiteY77" fmla="*/ 99225 h 215382"/>
                <a:gd name="connsiteX78" fmla="*/ 156602 w 216561"/>
                <a:gd name="connsiteY78" fmla="*/ 98577 h 215382"/>
                <a:gd name="connsiteX79" fmla="*/ 165453 w 216561"/>
                <a:gd name="connsiteY79" fmla="*/ 95555 h 215382"/>
                <a:gd name="connsiteX80" fmla="*/ 177975 w 216561"/>
                <a:gd name="connsiteY80" fmla="*/ 107932 h 215382"/>
                <a:gd name="connsiteX81" fmla="*/ 177975 w 216561"/>
                <a:gd name="connsiteY81" fmla="*/ 108004 h 215382"/>
                <a:gd name="connsiteX82" fmla="*/ 176680 w 216561"/>
                <a:gd name="connsiteY82" fmla="*/ 113617 h 215382"/>
                <a:gd name="connsiteX83" fmla="*/ 179752 w 216561"/>
                <a:gd name="connsiteY83" fmla="*/ 123318 h 215382"/>
                <a:gd name="connsiteX84" fmla="*/ 183300 w 216561"/>
                <a:gd name="connsiteY84" fmla="*/ 124124 h 215382"/>
                <a:gd name="connsiteX85" fmla="*/ 206472 w 216561"/>
                <a:gd name="connsiteY85" fmla="*/ 124124 h 215382"/>
                <a:gd name="connsiteX86" fmla="*/ 206472 w 216561"/>
                <a:gd name="connsiteY86" fmla="*/ 145713 h 215382"/>
                <a:gd name="connsiteX87" fmla="*/ 183588 w 216561"/>
                <a:gd name="connsiteY87" fmla="*/ 148519 h 215382"/>
                <a:gd name="connsiteX88" fmla="*/ 180637 w 216561"/>
                <a:gd name="connsiteY88" fmla="*/ 151541 h 215382"/>
                <a:gd name="connsiteX89" fmla="*/ 178622 w 216561"/>
                <a:gd name="connsiteY89" fmla="*/ 175505 h 215382"/>
                <a:gd name="connsiteX90" fmla="*/ 197764 w 216561"/>
                <a:gd name="connsiteY90" fmla="*/ 187019 h 215382"/>
                <a:gd name="connsiteX91" fmla="*/ 206688 w 216561"/>
                <a:gd name="connsiteY91" fmla="*/ 185004 h 215382"/>
                <a:gd name="connsiteX92" fmla="*/ 206688 w 216561"/>
                <a:gd name="connsiteY92" fmla="*/ 206592 h 215382"/>
                <a:gd name="connsiteX93" fmla="*/ 186826 w 216561"/>
                <a:gd name="connsiteY93" fmla="*/ 206592 h 215382"/>
                <a:gd name="connsiteX94" fmla="*/ 187978 w 216561"/>
                <a:gd name="connsiteY94" fmla="*/ 199396 h 215382"/>
                <a:gd name="connsiteX95" fmla="*/ 166389 w 216561"/>
                <a:gd name="connsiteY95" fmla="*/ 177807 h 215382"/>
                <a:gd name="connsiteX96" fmla="*/ 152356 w 216561"/>
                <a:gd name="connsiteY96" fmla="*/ 182413 h 215382"/>
                <a:gd name="connsiteX97" fmla="*/ 149406 w 216561"/>
                <a:gd name="connsiteY97" fmla="*/ 185435 h 215382"/>
                <a:gd name="connsiteX98" fmla="*/ 146024 w 216561"/>
                <a:gd name="connsiteY98" fmla="*/ 206521 h 215382"/>
                <a:gd name="connsiteX99" fmla="*/ 124867 w 216561"/>
                <a:gd name="connsiteY99" fmla="*/ 206521 h 215382"/>
                <a:gd name="connsiteX100" fmla="*/ 124867 w 216561"/>
                <a:gd name="connsiteY100" fmla="*/ 183277 h 215382"/>
                <a:gd name="connsiteX101" fmla="*/ 117670 w 216561"/>
                <a:gd name="connsiteY101" fmla="*/ 176080 h 215382"/>
                <a:gd name="connsiteX102" fmla="*/ 114360 w 216561"/>
                <a:gd name="connsiteY102" fmla="*/ 176872 h 215382"/>
                <a:gd name="connsiteX103" fmla="*/ 97449 w 216561"/>
                <a:gd name="connsiteY103" fmla="*/ 171691 h 215382"/>
                <a:gd name="connsiteX104" fmla="*/ 98960 w 216561"/>
                <a:gd name="connsiteY104" fmla="*/ 157298 h 215382"/>
                <a:gd name="connsiteX105" fmla="*/ 99536 w 216561"/>
                <a:gd name="connsiteY105" fmla="*/ 156650 h 215382"/>
                <a:gd name="connsiteX106" fmla="*/ 113928 w 216561"/>
                <a:gd name="connsiteY106" fmla="*/ 154923 h 215382"/>
                <a:gd name="connsiteX107" fmla="*/ 123665 w 216561"/>
                <a:gd name="connsiteY107" fmla="*/ 151959 h 215382"/>
                <a:gd name="connsiteX108" fmla="*/ 124507 w 216561"/>
                <a:gd name="connsiteY108" fmla="*/ 148375 h 215382"/>
                <a:gd name="connsiteX109" fmla="*/ 124507 w 216561"/>
                <a:gd name="connsiteY109" fmla="*/ 125131 h 215382"/>
                <a:gd name="connsiteX110" fmla="*/ 147679 w 216561"/>
                <a:gd name="connsiteY110" fmla="*/ 125131 h 215382"/>
                <a:gd name="connsiteX111" fmla="*/ 154299 w 216561"/>
                <a:gd name="connsiteY111" fmla="*/ 120813 h 215382"/>
                <a:gd name="connsiteX112" fmla="*/ 145376 w 216561"/>
                <a:gd name="connsiteY112" fmla="*/ 115272 h 215382"/>
                <a:gd name="connsiteX113" fmla="*/ 127601 w 216561"/>
                <a:gd name="connsiteY113" fmla="*/ 115272 h 215382"/>
                <a:gd name="connsiteX114" fmla="*/ 127601 w 216561"/>
                <a:gd name="connsiteY114" fmla="*/ 98505 h 215382"/>
                <a:gd name="connsiteX115" fmla="*/ 134797 w 216561"/>
                <a:gd name="connsiteY115" fmla="*/ 99657 h 215382"/>
                <a:gd name="connsiteX116" fmla="*/ 148542 w 216561"/>
                <a:gd name="connsiteY116" fmla="*/ 94619 h 215382"/>
                <a:gd name="connsiteX117" fmla="*/ 145376 w 216561"/>
                <a:gd name="connsiteY117" fmla="*/ 115272 h 215382"/>
                <a:gd name="connsiteX118" fmla="*/ 43621 w 216561"/>
                <a:gd name="connsiteY118" fmla="*/ 100880 h 215382"/>
                <a:gd name="connsiteX119" fmla="*/ 62691 w 216561"/>
                <a:gd name="connsiteY119" fmla="*/ 89222 h 215382"/>
                <a:gd name="connsiteX120" fmla="*/ 60460 w 216561"/>
                <a:gd name="connsiteY120" fmla="*/ 65187 h 215382"/>
                <a:gd name="connsiteX121" fmla="*/ 57438 w 216561"/>
                <a:gd name="connsiteY121" fmla="*/ 62236 h 215382"/>
                <a:gd name="connsiteX122" fmla="*/ 36353 w 216561"/>
                <a:gd name="connsiteY122" fmla="*/ 58926 h 215382"/>
                <a:gd name="connsiteX123" fmla="*/ 36353 w 216561"/>
                <a:gd name="connsiteY123" fmla="*/ 37769 h 215382"/>
                <a:gd name="connsiteX124" fmla="*/ 59597 w 216561"/>
                <a:gd name="connsiteY124" fmla="*/ 37769 h 215382"/>
                <a:gd name="connsiteX125" fmla="*/ 65858 w 216561"/>
                <a:gd name="connsiteY125" fmla="*/ 34171 h 215382"/>
                <a:gd name="connsiteX126" fmla="*/ 65858 w 216561"/>
                <a:gd name="connsiteY126" fmla="*/ 26975 h 215382"/>
                <a:gd name="connsiteX127" fmla="*/ 64418 w 216561"/>
                <a:gd name="connsiteY127" fmla="*/ 21290 h 215382"/>
                <a:gd name="connsiteX128" fmla="*/ 68016 w 216561"/>
                <a:gd name="connsiteY128" fmla="*/ 12366 h 215382"/>
                <a:gd name="connsiteX129" fmla="*/ 76940 w 216561"/>
                <a:gd name="connsiteY129" fmla="*/ 8696 h 215382"/>
                <a:gd name="connsiteX130" fmla="*/ 76940 w 216561"/>
                <a:gd name="connsiteY130" fmla="*/ 8696 h 215382"/>
                <a:gd name="connsiteX131" fmla="*/ 85719 w 216561"/>
                <a:gd name="connsiteY131" fmla="*/ 11575 h 215382"/>
                <a:gd name="connsiteX132" fmla="*/ 86367 w 216561"/>
                <a:gd name="connsiteY132" fmla="*/ 12223 h 215382"/>
                <a:gd name="connsiteX133" fmla="*/ 88094 w 216561"/>
                <a:gd name="connsiteY133" fmla="*/ 26615 h 215382"/>
                <a:gd name="connsiteX134" fmla="*/ 91059 w 216561"/>
                <a:gd name="connsiteY134" fmla="*/ 36351 h 215382"/>
                <a:gd name="connsiteX135" fmla="*/ 94642 w 216561"/>
                <a:gd name="connsiteY135" fmla="*/ 37193 h 215382"/>
                <a:gd name="connsiteX136" fmla="*/ 117886 w 216561"/>
                <a:gd name="connsiteY136" fmla="*/ 37193 h 215382"/>
                <a:gd name="connsiteX137" fmla="*/ 117886 w 216561"/>
                <a:gd name="connsiteY137" fmla="*/ 60365 h 215382"/>
                <a:gd name="connsiteX138" fmla="*/ 125082 w 216561"/>
                <a:gd name="connsiteY138" fmla="*/ 67562 h 215382"/>
                <a:gd name="connsiteX139" fmla="*/ 128393 w 216561"/>
                <a:gd name="connsiteY139" fmla="*/ 66770 h 215382"/>
                <a:gd name="connsiteX140" fmla="*/ 142785 w 216561"/>
                <a:gd name="connsiteY140" fmla="*/ 68425 h 215382"/>
                <a:gd name="connsiteX141" fmla="*/ 143433 w 216561"/>
                <a:gd name="connsiteY141" fmla="*/ 69073 h 215382"/>
                <a:gd name="connsiteX142" fmla="*/ 145088 w 216561"/>
                <a:gd name="connsiteY142" fmla="*/ 83465 h 215382"/>
                <a:gd name="connsiteX143" fmla="*/ 133934 w 216561"/>
                <a:gd name="connsiteY143" fmla="*/ 90229 h 215382"/>
                <a:gd name="connsiteX144" fmla="*/ 128393 w 216561"/>
                <a:gd name="connsiteY144" fmla="*/ 88934 h 215382"/>
                <a:gd name="connsiteX145" fmla="*/ 120045 w 216561"/>
                <a:gd name="connsiteY145" fmla="*/ 90374 h 215382"/>
                <a:gd name="connsiteX146" fmla="*/ 117886 w 216561"/>
                <a:gd name="connsiteY146" fmla="*/ 95555 h 215382"/>
                <a:gd name="connsiteX147" fmla="*/ 117886 w 216561"/>
                <a:gd name="connsiteY147" fmla="*/ 116712 h 215382"/>
                <a:gd name="connsiteX148" fmla="*/ 116663 w 216561"/>
                <a:gd name="connsiteY148" fmla="*/ 118007 h 215382"/>
                <a:gd name="connsiteX149" fmla="*/ 116663 w 216561"/>
                <a:gd name="connsiteY149" fmla="*/ 118007 h 215382"/>
                <a:gd name="connsiteX150" fmla="*/ 116231 w 216561"/>
                <a:gd name="connsiteY150" fmla="*/ 118727 h 215382"/>
                <a:gd name="connsiteX151" fmla="*/ 93995 w 216561"/>
                <a:gd name="connsiteY151" fmla="*/ 118727 h 215382"/>
                <a:gd name="connsiteX152" fmla="*/ 91548 w 216561"/>
                <a:gd name="connsiteY152" fmla="*/ 117359 h 215382"/>
                <a:gd name="connsiteX153" fmla="*/ 91548 w 216561"/>
                <a:gd name="connsiteY153" fmla="*/ 114481 h 215382"/>
                <a:gd name="connsiteX154" fmla="*/ 90253 w 216561"/>
                <a:gd name="connsiteY154" fmla="*/ 93828 h 215382"/>
                <a:gd name="connsiteX155" fmla="*/ 88454 w 216561"/>
                <a:gd name="connsiteY155" fmla="*/ 92101 h 215382"/>
                <a:gd name="connsiteX156" fmla="*/ 77084 w 216561"/>
                <a:gd name="connsiteY156" fmla="*/ 88358 h 215382"/>
                <a:gd name="connsiteX157" fmla="*/ 60029 w 216561"/>
                <a:gd name="connsiteY157" fmla="*/ 105413 h 215382"/>
                <a:gd name="connsiteX158" fmla="*/ 60029 w 216561"/>
                <a:gd name="connsiteY158" fmla="*/ 105485 h 215382"/>
                <a:gd name="connsiteX159" fmla="*/ 62763 w 216561"/>
                <a:gd name="connsiteY159" fmla="*/ 114553 h 215382"/>
                <a:gd name="connsiteX160" fmla="*/ 62763 w 216561"/>
                <a:gd name="connsiteY160" fmla="*/ 117503 h 215382"/>
                <a:gd name="connsiteX161" fmla="*/ 60316 w 216561"/>
                <a:gd name="connsiteY161" fmla="*/ 118942 h 215382"/>
                <a:gd name="connsiteX162" fmla="*/ 35777 w 216561"/>
                <a:gd name="connsiteY162" fmla="*/ 118942 h 215382"/>
                <a:gd name="connsiteX163" fmla="*/ 35777 w 216561"/>
                <a:gd name="connsiteY163" fmla="*/ 99081 h 215382"/>
                <a:gd name="connsiteX164" fmla="*/ 43621 w 216561"/>
                <a:gd name="connsiteY164" fmla="*/ 101024 h 215382"/>
                <a:gd name="connsiteX165" fmla="*/ 21169 w 216561"/>
                <a:gd name="connsiteY165" fmla="*/ 177807 h 215382"/>
                <a:gd name="connsiteX166" fmla="*/ 10015 w 216561"/>
                <a:gd name="connsiteY166" fmla="*/ 171187 h 215382"/>
                <a:gd name="connsiteX167" fmla="*/ 11526 w 216561"/>
                <a:gd name="connsiteY167" fmla="*/ 156795 h 215382"/>
                <a:gd name="connsiteX168" fmla="*/ 12102 w 216561"/>
                <a:gd name="connsiteY168" fmla="*/ 156147 h 215382"/>
                <a:gd name="connsiteX169" fmla="*/ 26494 w 216561"/>
                <a:gd name="connsiteY169" fmla="*/ 154420 h 215382"/>
                <a:gd name="connsiteX170" fmla="*/ 36231 w 216561"/>
                <a:gd name="connsiteY170" fmla="*/ 151455 h 215382"/>
                <a:gd name="connsiteX171" fmla="*/ 37073 w 216561"/>
                <a:gd name="connsiteY171" fmla="*/ 147871 h 215382"/>
                <a:gd name="connsiteX172" fmla="*/ 37073 w 216561"/>
                <a:gd name="connsiteY172" fmla="*/ 128945 h 215382"/>
                <a:gd name="connsiteX173" fmla="*/ 61180 w 216561"/>
                <a:gd name="connsiteY173" fmla="*/ 128945 h 215382"/>
                <a:gd name="connsiteX174" fmla="*/ 71471 w 216561"/>
                <a:gd name="connsiteY174" fmla="*/ 122757 h 215382"/>
                <a:gd name="connsiteX175" fmla="*/ 71039 w 216561"/>
                <a:gd name="connsiteY175" fmla="*/ 110595 h 215382"/>
                <a:gd name="connsiteX176" fmla="*/ 69744 w 216561"/>
                <a:gd name="connsiteY176" fmla="*/ 106349 h 215382"/>
                <a:gd name="connsiteX177" fmla="*/ 72046 w 216561"/>
                <a:gd name="connsiteY177" fmla="*/ 100664 h 215382"/>
                <a:gd name="connsiteX178" fmla="*/ 83704 w 216561"/>
                <a:gd name="connsiteY178" fmla="*/ 100304 h 215382"/>
                <a:gd name="connsiteX179" fmla="*/ 84496 w 216561"/>
                <a:gd name="connsiteY179" fmla="*/ 110523 h 215382"/>
                <a:gd name="connsiteX180" fmla="*/ 84136 w 216561"/>
                <a:gd name="connsiteY180" fmla="*/ 122685 h 215382"/>
                <a:gd name="connsiteX181" fmla="*/ 94498 w 216561"/>
                <a:gd name="connsiteY181" fmla="*/ 128730 h 215382"/>
                <a:gd name="connsiteX182" fmla="*/ 116087 w 216561"/>
                <a:gd name="connsiteY182" fmla="*/ 128730 h 215382"/>
                <a:gd name="connsiteX183" fmla="*/ 116087 w 216561"/>
                <a:gd name="connsiteY183" fmla="*/ 145568 h 215382"/>
                <a:gd name="connsiteX184" fmla="*/ 94498 w 216561"/>
                <a:gd name="connsiteY184" fmla="*/ 149022 h 215382"/>
                <a:gd name="connsiteX185" fmla="*/ 91620 w 216561"/>
                <a:gd name="connsiteY185" fmla="*/ 151973 h 215382"/>
                <a:gd name="connsiteX186" fmla="*/ 89605 w 216561"/>
                <a:gd name="connsiteY186" fmla="*/ 176008 h 215382"/>
                <a:gd name="connsiteX187" fmla="*/ 108747 w 216561"/>
                <a:gd name="connsiteY187" fmla="*/ 187451 h 215382"/>
                <a:gd name="connsiteX188" fmla="*/ 115943 w 216561"/>
                <a:gd name="connsiteY188" fmla="*/ 186155 h 215382"/>
                <a:gd name="connsiteX189" fmla="*/ 115943 w 216561"/>
                <a:gd name="connsiteY189" fmla="*/ 205585 h 215382"/>
                <a:gd name="connsiteX190" fmla="*/ 115440 w 216561"/>
                <a:gd name="connsiteY190" fmla="*/ 206233 h 215382"/>
                <a:gd name="connsiteX191" fmla="*/ 37289 w 216561"/>
                <a:gd name="connsiteY191" fmla="*/ 206664 h 215382"/>
                <a:gd name="connsiteX192" fmla="*/ 37289 w 216561"/>
                <a:gd name="connsiteY192" fmla="*/ 183421 h 215382"/>
                <a:gd name="connsiteX193" fmla="*/ 33691 w 216561"/>
                <a:gd name="connsiteY193" fmla="*/ 177160 h 215382"/>
                <a:gd name="connsiteX194" fmla="*/ 26494 w 216561"/>
                <a:gd name="connsiteY194" fmla="*/ 177160 h 215382"/>
                <a:gd name="connsiteX195" fmla="*/ 21169 w 216561"/>
                <a:gd name="connsiteY195" fmla="*/ 177951 h 21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16561" h="215382">
                  <a:moveTo>
                    <a:pt x="28581" y="208032"/>
                  </a:moveTo>
                  <a:cubicBezTo>
                    <a:pt x="28581" y="212004"/>
                    <a:pt x="31805" y="215228"/>
                    <a:pt x="35777" y="215228"/>
                  </a:cubicBezTo>
                  <a:lnTo>
                    <a:pt x="35777" y="215228"/>
                  </a:lnTo>
                  <a:lnTo>
                    <a:pt x="119973" y="214724"/>
                  </a:lnTo>
                  <a:lnTo>
                    <a:pt x="120621" y="214724"/>
                  </a:lnTo>
                  <a:cubicBezTo>
                    <a:pt x="121535" y="215098"/>
                    <a:pt x="122513" y="215293"/>
                    <a:pt x="123499" y="215300"/>
                  </a:cubicBezTo>
                  <a:lnTo>
                    <a:pt x="149622" y="215300"/>
                  </a:lnTo>
                  <a:lnTo>
                    <a:pt x="150485" y="215300"/>
                  </a:lnTo>
                  <a:cubicBezTo>
                    <a:pt x="152839" y="214933"/>
                    <a:pt x="154860" y="213422"/>
                    <a:pt x="155882" y="211270"/>
                  </a:cubicBezTo>
                  <a:cubicBezTo>
                    <a:pt x="156882" y="209255"/>
                    <a:pt x="156882" y="206880"/>
                    <a:pt x="155882" y="204865"/>
                  </a:cubicBezTo>
                  <a:cubicBezTo>
                    <a:pt x="153652" y="200152"/>
                    <a:pt x="154263" y="194589"/>
                    <a:pt x="157465" y="190473"/>
                  </a:cubicBezTo>
                  <a:lnTo>
                    <a:pt x="158113" y="189897"/>
                  </a:lnTo>
                  <a:cubicBezTo>
                    <a:pt x="160704" y="187976"/>
                    <a:pt x="163813" y="186896"/>
                    <a:pt x="167036" y="186803"/>
                  </a:cubicBezTo>
                  <a:cubicBezTo>
                    <a:pt x="173909" y="186839"/>
                    <a:pt x="179479" y="192380"/>
                    <a:pt x="179558" y="199252"/>
                  </a:cubicBezTo>
                  <a:cubicBezTo>
                    <a:pt x="179565" y="201224"/>
                    <a:pt x="179126" y="203167"/>
                    <a:pt x="178263" y="204937"/>
                  </a:cubicBezTo>
                  <a:cubicBezTo>
                    <a:pt x="177284" y="206938"/>
                    <a:pt x="177284" y="209269"/>
                    <a:pt x="178263" y="211270"/>
                  </a:cubicBezTo>
                  <a:cubicBezTo>
                    <a:pt x="179256" y="213343"/>
                    <a:pt x="181184" y="214811"/>
                    <a:pt x="183444" y="215228"/>
                  </a:cubicBezTo>
                  <a:lnTo>
                    <a:pt x="184380" y="215228"/>
                  </a:lnTo>
                  <a:lnTo>
                    <a:pt x="209206" y="215228"/>
                  </a:lnTo>
                  <a:cubicBezTo>
                    <a:pt x="211157" y="215242"/>
                    <a:pt x="213020" y="214458"/>
                    <a:pt x="214388" y="213069"/>
                  </a:cubicBezTo>
                  <a:cubicBezTo>
                    <a:pt x="215755" y="211695"/>
                    <a:pt x="216503" y="209824"/>
                    <a:pt x="216474" y="207888"/>
                  </a:cubicBezTo>
                  <a:lnTo>
                    <a:pt x="216474" y="181981"/>
                  </a:lnTo>
                  <a:cubicBezTo>
                    <a:pt x="216474" y="178009"/>
                    <a:pt x="213251" y="174785"/>
                    <a:pt x="209278" y="174785"/>
                  </a:cubicBezTo>
                  <a:cubicBezTo>
                    <a:pt x="207846" y="174785"/>
                    <a:pt x="206443" y="175210"/>
                    <a:pt x="205248" y="176008"/>
                  </a:cubicBezTo>
                  <a:cubicBezTo>
                    <a:pt x="199405" y="179707"/>
                    <a:pt x="191669" y="177966"/>
                    <a:pt x="187970" y="172123"/>
                  </a:cubicBezTo>
                  <a:cubicBezTo>
                    <a:pt x="187798" y="171842"/>
                    <a:pt x="187625" y="171554"/>
                    <a:pt x="187474" y="171259"/>
                  </a:cubicBezTo>
                  <a:cubicBezTo>
                    <a:pt x="185257" y="166553"/>
                    <a:pt x="185840" y="161012"/>
                    <a:pt x="188985" y="156867"/>
                  </a:cubicBezTo>
                  <a:cubicBezTo>
                    <a:pt x="189150" y="156622"/>
                    <a:pt x="189374" y="156428"/>
                    <a:pt x="189633" y="156291"/>
                  </a:cubicBezTo>
                  <a:cubicBezTo>
                    <a:pt x="192202" y="154334"/>
                    <a:pt x="195325" y="153247"/>
                    <a:pt x="198556" y="153196"/>
                  </a:cubicBezTo>
                  <a:cubicBezTo>
                    <a:pt x="200902" y="153196"/>
                    <a:pt x="203205" y="153873"/>
                    <a:pt x="205176" y="155140"/>
                  </a:cubicBezTo>
                  <a:cubicBezTo>
                    <a:pt x="208098" y="156910"/>
                    <a:pt x="211847" y="156492"/>
                    <a:pt x="214316" y="154132"/>
                  </a:cubicBezTo>
                  <a:cubicBezTo>
                    <a:pt x="215661" y="152772"/>
                    <a:pt x="216417" y="150937"/>
                    <a:pt x="216402" y="149022"/>
                  </a:cubicBezTo>
                  <a:lnTo>
                    <a:pt x="216402" y="122972"/>
                  </a:lnTo>
                  <a:cubicBezTo>
                    <a:pt x="216402" y="119000"/>
                    <a:pt x="213179" y="115776"/>
                    <a:pt x="209206" y="115776"/>
                  </a:cubicBezTo>
                  <a:lnTo>
                    <a:pt x="186898" y="115776"/>
                  </a:lnTo>
                  <a:cubicBezTo>
                    <a:pt x="190870" y="104536"/>
                    <a:pt x="184984" y="92201"/>
                    <a:pt x="173743" y="88229"/>
                  </a:cubicBezTo>
                  <a:cubicBezTo>
                    <a:pt x="171404" y="87401"/>
                    <a:pt x="168944" y="86984"/>
                    <a:pt x="166461" y="86991"/>
                  </a:cubicBezTo>
                  <a:cubicBezTo>
                    <a:pt x="161481" y="87071"/>
                    <a:pt x="156638" y="88654"/>
                    <a:pt x="152572" y="91525"/>
                  </a:cubicBezTo>
                  <a:cubicBezTo>
                    <a:pt x="153270" y="90633"/>
                    <a:pt x="153875" y="89668"/>
                    <a:pt x="154371" y="88647"/>
                  </a:cubicBezTo>
                  <a:cubicBezTo>
                    <a:pt x="158207" y="80874"/>
                    <a:pt x="157350" y="71606"/>
                    <a:pt x="152140" y="64683"/>
                  </a:cubicBezTo>
                  <a:cubicBezTo>
                    <a:pt x="151349" y="63524"/>
                    <a:pt x="150349" y="62531"/>
                    <a:pt x="149190" y="61732"/>
                  </a:cubicBezTo>
                  <a:cubicBezTo>
                    <a:pt x="143073" y="57307"/>
                    <a:pt x="135208" y="56076"/>
                    <a:pt x="128033" y="58422"/>
                  </a:cubicBezTo>
                  <a:lnTo>
                    <a:pt x="128033" y="36114"/>
                  </a:lnTo>
                  <a:cubicBezTo>
                    <a:pt x="128033" y="32141"/>
                    <a:pt x="124809" y="28918"/>
                    <a:pt x="120837" y="28918"/>
                  </a:cubicBezTo>
                  <a:lnTo>
                    <a:pt x="98457" y="28918"/>
                  </a:lnTo>
                  <a:cubicBezTo>
                    <a:pt x="101026" y="21599"/>
                    <a:pt x="99730" y="13482"/>
                    <a:pt x="95002" y="7329"/>
                  </a:cubicBezTo>
                  <a:cubicBezTo>
                    <a:pt x="94168" y="6207"/>
                    <a:pt x="93175" y="5214"/>
                    <a:pt x="92052" y="4379"/>
                  </a:cubicBezTo>
                  <a:cubicBezTo>
                    <a:pt x="87957" y="1565"/>
                    <a:pt x="83129" y="18"/>
                    <a:pt x="78163" y="-83"/>
                  </a:cubicBezTo>
                  <a:lnTo>
                    <a:pt x="78163" y="-83"/>
                  </a:lnTo>
                  <a:cubicBezTo>
                    <a:pt x="66239" y="-83"/>
                    <a:pt x="56575" y="9582"/>
                    <a:pt x="56575" y="21506"/>
                  </a:cubicBezTo>
                  <a:cubicBezTo>
                    <a:pt x="56596" y="23960"/>
                    <a:pt x="57035" y="26392"/>
                    <a:pt x="57870" y="28702"/>
                  </a:cubicBezTo>
                  <a:lnTo>
                    <a:pt x="35562" y="28702"/>
                  </a:lnTo>
                  <a:cubicBezTo>
                    <a:pt x="33604" y="28709"/>
                    <a:pt x="31733" y="29515"/>
                    <a:pt x="30380" y="30933"/>
                  </a:cubicBezTo>
                  <a:cubicBezTo>
                    <a:pt x="29013" y="32307"/>
                    <a:pt x="28264" y="34178"/>
                    <a:pt x="28293" y="36114"/>
                  </a:cubicBezTo>
                  <a:lnTo>
                    <a:pt x="28293" y="62236"/>
                  </a:lnTo>
                  <a:cubicBezTo>
                    <a:pt x="28257" y="62524"/>
                    <a:pt x="28257" y="62812"/>
                    <a:pt x="28293" y="63100"/>
                  </a:cubicBezTo>
                  <a:cubicBezTo>
                    <a:pt x="28955" y="66533"/>
                    <a:pt x="31992" y="68994"/>
                    <a:pt x="35490" y="68929"/>
                  </a:cubicBezTo>
                  <a:cubicBezTo>
                    <a:pt x="36641" y="68914"/>
                    <a:pt x="37771" y="68641"/>
                    <a:pt x="38800" y="68137"/>
                  </a:cubicBezTo>
                  <a:cubicBezTo>
                    <a:pt x="43513" y="65928"/>
                    <a:pt x="49069" y="66533"/>
                    <a:pt x="53192" y="69720"/>
                  </a:cubicBezTo>
                  <a:lnTo>
                    <a:pt x="53840" y="70368"/>
                  </a:lnTo>
                  <a:cubicBezTo>
                    <a:pt x="56941" y="74520"/>
                    <a:pt x="57575" y="80011"/>
                    <a:pt x="55495" y="84760"/>
                  </a:cubicBezTo>
                  <a:cubicBezTo>
                    <a:pt x="53329" y="88913"/>
                    <a:pt x="49026" y="91518"/>
                    <a:pt x="44341" y="91525"/>
                  </a:cubicBezTo>
                  <a:cubicBezTo>
                    <a:pt x="42419" y="91532"/>
                    <a:pt x="40520" y="91086"/>
                    <a:pt x="38800" y="90229"/>
                  </a:cubicBezTo>
                  <a:cubicBezTo>
                    <a:pt x="37821" y="89726"/>
                    <a:pt x="36734" y="89452"/>
                    <a:pt x="35633" y="89438"/>
                  </a:cubicBezTo>
                  <a:cubicBezTo>
                    <a:pt x="32115" y="89380"/>
                    <a:pt x="29070" y="91877"/>
                    <a:pt x="28437" y="95339"/>
                  </a:cubicBezTo>
                  <a:cubicBezTo>
                    <a:pt x="28401" y="95648"/>
                    <a:pt x="28401" y="95965"/>
                    <a:pt x="28437" y="96274"/>
                  </a:cubicBezTo>
                  <a:lnTo>
                    <a:pt x="28437" y="121101"/>
                  </a:lnTo>
                  <a:cubicBezTo>
                    <a:pt x="28430" y="121749"/>
                    <a:pt x="28581" y="122389"/>
                    <a:pt x="28869" y="122972"/>
                  </a:cubicBezTo>
                  <a:cubicBezTo>
                    <a:pt x="28869" y="122972"/>
                    <a:pt x="28869" y="122972"/>
                    <a:pt x="28869" y="123332"/>
                  </a:cubicBezTo>
                  <a:lnTo>
                    <a:pt x="28869" y="144921"/>
                  </a:lnTo>
                  <a:cubicBezTo>
                    <a:pt x="21536" y="142410"/>
                    <a:pt x="13433" y="143733"/>
                    <a:pt x="7280" y="148447"/>
                  </a:cubicBezTo>
                  <a:cubicBezTo>
                    <a:pt x="6151" y="149246"/>
                    <a:pt x="5172" y="150246"/>
                    <a:pt x="4402" y="151397"/>
                  </a:cubicBezTo>
                  <a:cubicBezTo>
                    <a:pt x="-751" y="158385"/>
                    <a:pt x="-1528" y="167682"/>
                    <a:pt x="2387" y="175433"/>
                  </a:cubicBezTo>
                  <a:cubicBezTo>
                    <a:pt x="6165" y="182528"/>
                    <a:pt x="13563" y="186932"/>
                    <a:pt x="21601" y="186875"/>
                  </a:cubicBezTo>
                  <a:cubicBezTo>
                    <a:pt x="24055" y="186853"/>
                    <a:pt x="26487" y="186414"/>
                    <a:pt x="28797" y="185579"/>
                  </a:cubicBezTo>
                  <a:close/>
                  <a:moveTo>
                    <a:pt x="154299" y="120813"/>
                  </a:moveTo>
                  <a:cubicBezTo>
                    <a:pt x="155587" y="118590"/>
                    <a:pt x="155587" y="115841"/>
                    <a:pt x="154299" y="113617"/>
                  </a:cubicBezTo>
                  <a:cubicBezTo>
                    <a:pt x="152040" y="108904"/>
                    <a:pt x="152680" y="103305"/>
                    <a:pt x="155954" y="99225"/>
                  </a:cubicBezTo>
                  <a:lnTo>
                    <a:pt x="156602" y="98577"/>
                  </a:lnTo>
                  <a:cubicBezTo>
                    <a:pt x="159171" y="96677"/>
                    <a:pt x="162258" y="95627"/>
                    <a:pt x="165453" y="95555"/>
                  </a:cubicBezTo>
                  <a:cubicBezTo>
                    <a:pt x="172326" y="95519"/>
                    <a:pt x="177932" y="101060"/>
                    <a:pt x="177975" y="107932"/>
                  </a:cubicBezTo>
                  <a:cubicBezTo>
                    <a:pt x="177975" y="107954"/>
                    <a:pt x="177975" y="107982"/>
                    <a:pt x="177975" y="108004"/>
                  </a:cubicBezTo>
                  <a:cubicBezTo>
                    <a:pt x="178018" y="109955"/>
                    <a:pt x="177572" y="111883"/>
                    <a:pt x="176680" y="113617"/>
                  </a:cubicBezTo>
                  <a:cubicBezTo>
                    <a:pt x="174852" y="117143"/>
                    <a:pt x="176226" y="121490"/>
                    <a:pt x="179752" y="123318"/>
                  </a:cubicBezTo>
                  <a:cubicBezTo>
                    <a:pt x="180846" y="123886"/>
                    <a:pt x="182069" y="124167"/>
                    <a:pt x="183300" y="124124"/>
                  </a:cubicBezTo>
                  <a:lnTo>
                    <a:pt x="206472" y="124124"/>
                  </a:lnTo>
                  <a:lnTo>
                    <a:pt x="206472" y="145713"/>
                  </a:lnTo>
                  <a:cubicBezTo>
                    <a:pt x="198880" y="142575"/>
                    <a:pt x="190201" y="143640"/>
                    <a:pt x="183588" y="148519"/>
                  </a:cubicBezTo>
                  <a:cubicBezTo>
                    <a:pt x="182415" y="149318"/>
                    <a:pt x="181407" y="150347"/>
                    <a:pt x="180637" y="151541"/>
                  </a:cubicBezTo>
                  <a:cubicBezTo>
                    <a:pt x="175485" y="158508"/>
                    <a:pt x="174708" y="167776"/>
                    <a:pt x="178622" y="175505"/>
                  </a:cubicBezTo>
                  <a:cubicBezTo>
                    <a:pt x="182364" y="182600"/>
                    <a:pt x="189741" y="187040"/>
                    <a:pt x="197764" y="187019"/>
                  </a:cubicBezTo>
                  <a:cubicBezTo>
                    <a:pt x="200844" y="186976"/>
                    <a:pt x="203889" y="186292"/>
                    <a:pt x="206688" y="185004"/>
                  </a:cubicBezTo>
                  <a:lnTo>
                    <a:pt x="206688" y="206592"/>
                  </a:lnTo>
                  <a:lnTo>
                    <a:pt x="186826" y="206592"/>
                  </a:lnTo>
                  <a:cubicBezTo>
                    <a:pt x="187632" y="204282"/>
                    <a:pt x="188021" y="201843"/>
                    <a:pt x="187978" y="199396"/>
                  </a:cubicBezTo>
                  <a:cubicBezTo>
                    <a:pt x="187978" y="187472"/>
                    <a:pt x="178313" y="177807"/>
                    <a:pt x="166389" y="177807"/>
                  </a:cubicBezTo>
                  <a:cubicBezTo>
                    <a:pt x="161352" y="177879"/>
                    <a:pt x="156458" y="179484"/>
                    <a:pt x="152356" y="182413"/>
                  </a:cubicBezTo>
                  <a:cubicBezTo>
                    <a:pt x="151183" y="183212"/>
                    <a:pt x="150176" y="184241"/>
                    <a:pt x="149406" y="185435"/>
                  </a:cubicBezTo>
                  <a:cubicBezTo>
                    <a:pt x="144894" y="191487"/>
                    <a:pt x="143627" y="199360"/>
                    <a:pt x="146024" y="206521"/>
                  </a:cubicBezTo>
                  <a:lnTo>
                    <a:pt x="124867" y="206521"/>
                  </a:lnTo>
                  <a:lnTo>
                    <a:pt x="124867" y="183277"/>
                  </a:lnTo>
                  <a:cubicBezTo>
                    <a:pt x="124867" y="179304"/>
                    <a:pt x="121643" y="176080"/>
                    <a:pt x="117670" y="176080"/>
                  </a:cubicBezTo>
                  <a:cubicBezTo>
                    <a:pt x="116519" y="176073"/>
                    <a:pt x="115382" y="176347"/>
                    <a:pt x="114360" y="176872"/>
                  </a:cubicBezTo>
                  <a:cubicBezTo>
                    <a:pt x="108258" y="180060"/>
                    <a:pt x="100723" y="177750"/>
                    <a:pt x="97449" y="171691"/>
                  </a:cubicBezTo>
                  <a:cubicBezTo>
                    <a:pt x="95233" y="166985"/>
                    <a:pt x="95816" y="161443"/>
                    <a:pt x="98960" y="157298"/>
                  </a:cubicBezTo>
                  <a:lnTo>
                    <a:pt x="99536" y="156650"/>
                  </a:lnTo>
                  <a:cubicBezTo>
                    <a:pt x="103674" y="153528"/>
                    <a:pt x="109171" y="152865"/>
                    <a:pt x="113928" y="154923"/>
                  </a:cubicBezTo>
                  <a:cubicBezTo>
                    <a:pt x="117433" y="156795"/>
                    <a:pt x="121794" y="155463"/>
                    <a:pt x="123665" y="151959"/>
                  </a:cubicBezTo>
                  <a:cubicBezTo>
                    <a:pt x="124248" y="150858"/>
                    <a:pt x="124543" y="149620"/>
                    <a:pt x="124507" y="148375"/>
                  </a:cubicBezTo>
                  <a:lnTo>
                    <a:pt x="124507" y="125131"/>
                  </a:lnTo>
                  <a:lnTo>
                    <a:pt x="147679" y="125131"/>
                  </a:lnTo>
                  <a:cubicBezTo>
                    <a:pt x="150521" y="125052"/>
                    <a:pt x="153083" y="123382"/>
                    <a:pt x="154299" y="120813"/>
                  </a:cubicBezTo>
                  <a:close/>
                  <a:moveTo>
                    <a:pt x="145376" y="115272"/>
                  </a:moveTo>
                  <a:lnTo>
                    <a:pt x="127601" y="115272"/>
                  </a:lnTo>
                  <a:lnTo>
                    <a:pt x="127601" y="98505"/>
                  </a:lnTo>
                  <a:cubicBezTo>
                    <a:pt x="129919" y="99304"/>
                    <a:pt x="132351" y="99693"/>
                    <a:pt x="134797" y="99657"/>
                  </a:cubicBezTo>
                  <a:cubicBezTo>
                    <a:pt x="139827" y="99628"/>
                    <a:pt x="144685" y="97850"/>
                    <a:pt x="148542" y="94619"/>
                  </a:cubicBezTo>
                  <a:cubicBezTo>
                    <a:pt x="144210" y="100585"/>
                    <a:pt x="143030" y="108278"/>
                    <a:pt x="145376" y="115272"/>
                  </a:cubicBezTo>
                  <a:close/>
                  <a:moveTo>
                    <a:pt x="43621" y="100880"/>
                  </a:moveTo>
                  <a:cubicBezTo>
                    <a:pt x="51652" y="100844"/>
                    <a:pt x="59000" y="96354"/>
                    <a:pt x="62691" y="89222"/>
                  </a:cubicBezTo>
                  <a:cubicBezTo>
                    <a:pt x="66491" y="81421"/>
                    <a:pt x="65634" y="72153"/>
                    <a:pt x="60460" y="65187"/>
                  </a:cubicBezTo>
                  <a:cubicBezTo>
                    <a:pt x="59618" y="64043"/>
                    <a:pt x="58597" y="63050"/>
                    <a:pt x="57438" y="62236"/>
                  </a:cubicBezTo>
                  <a:cubicBezTo>
                    <a:pt x="51350" y="57818"/>
                    <a:pt x="43506" y="56580"/>
                    <a:pt x="36353" y="58926"/>
                  </a:cubicBezTo>
                  <a:lnTo>
                    <a:pt x="36353" y="37769"/>
                  </a:lnTo>
                  <a:lnTo>
                    <a:pt x="59597" y="37769"/>
                  </a:lnTo>
                  <a:cubicBezTo>
                    <a:pt x="62180" y="37776"/>
                    <a:pt x="64569" y="36409"/>
                    <a:pt x="65858" y="34171"/>
                  </a:cubicBezTo>
                  <a:cubicBezTo>
                    <a:pt x="67146" y="31947"/>
                    <a:pt x="67146" y="29198"/>
                    <a:pt x="65858" y="26975"/>
                  </a:cubicBezTo>
                  <a:cubicBezTo>
                    <a:pt x="64879" y="25240"/>
                    <a:pt x="64382" y="23276"/>
                    <a:pt x="64418" y="21290"/>
                  </a:cubicBezTo>
                  <a:cubicBezTo>
                    <a:pt x="64339" y="17951"/>
                    <a:pt x="65642" y="14720"/>
                    <a:pt x="68016" y="12366"/>
                  </a:cubicBezTo>
                  <a:cubicBezTo>
                    <a:pt x="70384" y="9999"/>
                    <a:pt x="73594" y="8682"/>
                    <a:pt x="76940" y="8696"/>
                  </a:cubicBezTo>
                  <a:lnTo>
                    <a:pt x="76940" y="8696"/>
                  </a:lnTo>
                  <a:cubicBezTo>
                    <a:pt x="80084" y="8776"/>
                    <a:pt x="83136" y="9776"/>
                    <a:pt x="85719" y="11575"/>
                  </a:cubicBezTo>
                  <a:lnTo>
                    <a:pt x="86367" y="12223"/>
                  </a:lnTo>
                  <a:cubicBezTo>
                    <a:pt x="89490" y="16360"/>
                    <a:pt x="90152" y="21858"/>
                    <a:pt x="88094" y="26615"/>
                  </a:cubicBezTo>
                  <a:cubicBezTo>
                    <a:pt x="86223" y="30120"/>
                    <a:pt x="87554" y="34480"/>
                    <a:pt x="91059" y="36351"/>
                  </a:cubicBezTo>
                  <a:cubicBezTo>
                    <a:pt x="92160" y="36934"/>
                    <a:pt x="93398" y="37229"/>
                    <a:pt x="94642" y="37193"/>
                  </a:cubicBezTo>
                  <a:lnTo>
                    <a:pt x="117886" y="37193"/>
                  </a:lnTo>
                  <a:lnTo>
                    <a:pt x="117886" y="60365"/>
                  </a:lnTo>
                  <a:cubicBezTo>
                    <a:pt x="117886" y="64337"/>
                    <a:pt x="121110" y="67562"/>
                    <a:pt x="125082" y="67562"/>
                  </a:cubicBezTo>
                  <a:cubicBezTo>
                    <a:pt x="126234" y="67569"/>
                    <a:pt x="127371" y="67295"/>
                    <a:pt x="128393" y="66770"/>
                  </a:cubicBezTo>
                  <a:cubicBezTo>
                    <a:pt x="133121" y="64596"/>
                    <a:pt x="138669" y="65230"/>
                    <a:pt x="142785" y="68425"/>
                  </a:cubicBezTo>
                  <a:lnTo>
                    <a:pt x="143433" y="69073"/>
                  </a:lnTo>
                  <a:cubicBezTo>
                    <a:pt x="146642" y="73181"/>
                    <a:pt x="147283" y="78737"/>
                    <a:pt x="145088" y="83465"/>
                  </a:cubicBezTo>
                  <a:cubicBezTo>
                    <a:pt x="142944" y="87646"/>
                    <a:pt x="138633" y="90258"/>
                    <a:pt x="133934" y="90229"/>
                  </a:cubicBezTo>
                  <a:cubicBezTo>
                    <a:pt x="132012" y="90237"/>
                    <a:pt x="130113" y="89791"/>
                    <a:pt x="128393" y="88934"/>
                  </a:cubicBezTo>
                  <a:cubicBezTo>
                    <a:pt x="125594" y="87552"/>
                    <a:pt x="122219" y="88135"/>
                    <a:pt x="120045" y="90374"/>
                  </a:cubicBezTo>
                  <a:cubicBezTo>
                    <a:pt x="118656" y="91741"/>
                    <a:pt x="117872" y="93604"/>
                    <a:pt x="117886" y="95555"/>
                  </a:cubicBezTo>
                  <a:lnTo>
                    <a:pt x="117886" y="116712"/>
                  </a:lnTo>
                  <a:cubicBezTo>
                    <a:pt x="117426" y="117093"/>
                    <a:pt x="117016" y="117525"/>
                    <a:pt x="116663" y="118007"/>
                  </a:cubicBezTo>
                  <a:lnTo>
                    <a:pt x="116663" y="118007"/>
                  </a:lnTo>
                  <a:lnTo>
                    <a:pt x="116231" y="118727"/>
                  </a:lnTo>
                  <a:lnTo>
                    <a:pt x="93995" y="118727"/>
                  </a:lnTo>
                  <a:cubicBezTo>
                    <a:pt x="92987" y="118755"/>
                    <a:pt x="92052" y="118230"/>
                    <a:pt x="91548" y="117359"/>
                  </a:cubicBezTo>
                  <a:cubicBezTo>
                    <a:pt x="91001" y="116474"/>
                    <a:pt x="91001" y="115366"/>
                    <a:pt x="91548" y="114481"/>
                  </a:cubicBezTo>
                  <a:cubicBezTo>
                    <a:pt x="95412" y="107990"/>
                    <a:pt x="94895" y="99786"/>
                    <a:pt x="90253" y="93828"/>
                  </a:cubicBezTo>
                  <a:cubicBezTo>
                    <a:pt x="89742" y="93166"/>
                    <a:pt x="89137" y="92583"/>
                    <a:pt x="88454" y="92101"/>
                  </a:cubicBezTo>
                  <a:cubicBezTo>
                    <a:pt x="85136" y="89711"/>
                    <a:pt x="81171" y="88409"/>
                    <a:pt x="77084" y="88358"/>
                  </a:cubicBezTo>
                  <a:cubicBezTo>
                    <a:pt x="67664" y="88358"/>
                    <a:pt x="60029" y="95994"/>
                    <a:pt x="60029" y="105413"/>
                  </a:cubicBezTo>
                  <a:cubicBezTo>
                    <a:pt x="60029" y="105435"/>
                    <a:pt x="60029" y="105464"/>
                    <a:pt x="60029" y="105485"/>
                  </a:cubicBezTo>
                  <a:cubicBezTo>
                    <a:pt x="60086" y="108702"/>
                    <a:pt x="61029" y="111840"/>
                    <a:pt x="62763" y="114553"/>
                  </a:cubicBezTo>
                  <a:cubicBezTo>
                    <a:pt x="63260" y="115474"/>
                    <a:pt x="63260" y="116582"/>
                    <a:pt x="62763" y="117503"/>
                  </a:cubicBezTo>
                  <a:cubicBezTo>
                    <a:pt x="62259" y="118381"/>
                    <a:pt x="61331" y="118928"/>
                    <a:pt x="60316" y="118942"/>
                  </a:cubicBezTo>
                  <a:lnTo>
                    <a:pt x="35777" y="118942"/>
                  </a:lnTo>
                  <a:lnTo>
                    <a:pt x="35777" y="99081"/>
                  </a:lnTo>
                  <a:cubicBezTo>
                    <a:pt x="38253" y="100196"/>
                    <a:pt x="40908" y="100851"/>
                    <a:pt x="43621" y="101024"/>
                  </a:cubicBezTo>
                  <a:close/>
                  <a:moveTo>
                    <a:pt x="21169" y="177807"/>
                  </a:moveTo>
                  <a:cubicBezTo>
                    <a:pt x="16528" y="177786"/>
                    <a:pt x="12260" y="175253"/>
                    <a:pt x="10015" y="171187"/>
                  </a:cubicBezTo>
                  <a:cubicBezTo>
                    <a:pt x="7798" y="166481"/>
                    <a:pt x="8381" y="160932"/>
                    <a:pt x="11526" y="156795"/>
                  </a:cubicBezTo>
                  <a:lnTo>
                    <a:pt x="12102" y="156147"/>
                  </a:lnTo>
                  <a:cubicBezTo>
                    <a:pt x="16239" y="153024"/>
                    <a:pt x="21738" y="152362"/>
                    <a:pt x="26494" y="154420"/>
                  </a:cubicBezTo>
                  <a:cubicBezTo>
                    <a:pt x="29999" y="156291"/>
                    <a:pt x="34360" y="154959"/>
                    <a:pt x="36231" y="151455"/>
                  </a:cubicBezTo>
                  <a:cubicBezTo>
                    <a:pt x="36814" y="150354"/>
                    <a:pt x="37109" y="149116"/>
                    <a:pt x="37073" y="147871"/>
                  </a:cubicBezTo>
                  <a:lnTo>
                    <a:pt x="37073" y="128945"/>
                  </a:lnTo>
                  <a:lnTo>
                    <a:pt x="61180" y="128945"/>
                  </a:lnTo>
                  <a:cubicBezTo>
                    <a:pt x="65476" y="128895"/>
                    <a:pt x="69413" y="126527"/>
                    <a:pt x="71471" y="122757"/>
                  </a:cubicBezTo>
                  <a:cubicBezTo>
                    <a:pt x="73529" y="118921"/>
                    <a:pt x="73363" y="114272"/>
                    <a:pt x="71039" y="110595"/>
                  </a:cubicBezTo>
                  <a:cubicBezTo>
                    <a:pt x="70168" y="109350"/>
                    <a:pt x="69715" y="107867"/>
                    <a:pt x="69744" y="106349"/>
                  </a:cubicBezTo>
                  <a:cubicBezTo>
                    <a:pt x="69751" y="104226"/>
                    <a:pt x="70571" y="102190"/>
                    <a:pt x="72046" y="100664"/>
                  </a:cubicBezTo>
                  <a:cubicBezTo>
                    <a:pt x="75328" y="97728"/>
                    <a:pt x="80250" y="97577"/>
                    <a:pt x="83704" y="100304"/>
                  </a:cubicBezTo>
                  <a:cubicBezTo>
                    <a:pt x="86036" y="103226"/>
                    <a:pt x="86345" y="107277"/>
                    <a:pt x="84496" y="110523"/>
                  </a:cubicBezTo>
                  <a:cubicBezTo>
                    <a:pt x="82193" y="114215"/>
                    <a:pt x="82057" y="118863"/>
                    <a:pt x="84136" y="122685"/>
                  </a:cubicBezTo>
                  <a:cubicBezTo>
                    <a:pt x="86230" y="126434"/>
                    <a:pt x="90202" y="128751"/>
                    <a:pt x="94498" y="128730"/>
                  </a:cubicBezTo>
                  <a:lnTo>
                    <a:pt x="116087" y="128730"/>
                  </a:lnTo>
                  <a:lnTo>
                    <a:pt x="116087" y="145568"/>
                  </a:lnTo>
                  <a:cubicBezTo>
                    <a:pt x="108762" y="143107"/>
                    <a:pt x="100687" y="144395"/>
                    <a:pt x="94498" y="149022"/>
                  </a:cubicBezTo>
                  <a:cubicBezTo>
                    <a:pt x="93383" y="149836"/>
                    <a:pt x="92412" y="150836"/>
                    <a:pt x="91620" y="151973"/>
                  </a:cubicBezTo>
                  <a:cubicBezTo>
                    <a:pt x="86468" y="158961"/>
                    <a:pt x="85690" y="168258"/>
                    <a:pt x="89605" y="176008"/>
                  </a:cubicBezTo>
                  <a:cubicBezTo>
                    <a:pt x="93369" y="183075"/>
                    <a:pt x="100738" y="187479"/>
                    <a:pt x="108747" y="187451"/>
                  </a:cubicBezTo>
                  <a:cubicBezTo>
                    <a:pt x="111201" y="187429"/>
                    <a:pt x="113634" y="186990"/>
                    <a:pt x="115943" y="186155"/>
                  </a:cubicBezTo>
                  <a:lnTo>
                    <a:pt x="115943" y="205585"/>
                  </a:lnTo>
                  <a:lnTo>
                    <a:pt x="115440" y="206233"/>
                  </a:lnTo>
                  <a:lnTo>
                    <a:pt x="37289" y="206664"/>
                  </a:lnTo>
                  <a:lnTo>
                    <a:pt x="37289" y="183421"/>
                  </a:lnTo>
                  <a:cubicBezTo>
                    <a:pt x="37296" y="180837"/>
                    <a:pt x="35928" y="178448"/>
                    <a:pt x="33691" y="177160"/>
                  </a:cubicBezTo>
                  <a:cubicBezTo>
                    <a:pt x="31467" y="175872"/>
                    <a:pt x="28718" y="175872"/>
                    <a:pt x="26494" y="177160"/>
                  </a:cubicBezTo>
                  <a:cubicBezTo>
                    <a:pt x="24796" y="177815"/>
                    <a:pt x="22982" y="178081"/>
                    <a:pt x="21169" y="177951"/>
                  </a:cubicBezTo>
                  <a:close/>
                </a:path>
              </a:pathLst>
            </a:custGeom>
            <a:grpFill/>
            <a:ln w="71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59" name="图片 58" descr="图片包含 监控, 室内, 黑暗, 灯光&#10;&#10;描述已自动生成">
            <a:extLst>
              <a:ext uri="{FF2B5EF4-FFF2-40B4-BE49-F238E27FC236}">
                <a16:creationId xmlns:a16="http://schemas.microsoft.com/office/drawing/2014/main" id="{225FDB0C-A071-4479-A7AB-8CF8EB568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7120" y="3182260"/>
            <a:ext cx="3256710" cy="3460693"/>
          </a:xfrm>
          <a:prstGeom prst="rect">
            <a:avLst/>
          </a:prstGeom>
        </p:spPr>
      </p:pic>
      <p:pic>
        <p:nvPicPr>
          <p:cNvPr id="60" name="图片 59" descr="图片包含 监控, 室内, 黑暗, 灯光&#10;&#10;描述已自动生成">
            <a:extLst>
              <a:ext uri="{FF2B5EF4-FFF2-40B4-BE49-F238E27FC236}">
                <a16:creationId xmlns:a16="http://schemas.microsoft.com/office/drawing/2014/main" id="{A9DBA26D-CFC8-4269-B51E-4DDE3C1B1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77120" y="817752"/>
            <a:ext cx="3256710" cy="3460693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84F9359-172C-4417-B89F-D2762E56D6C9}"/>
              </a:ext>
            </a:extLst>
          </p:cNvPr>
          <p:cNvSpPr txBox="1"/>
          <p:nvPr/>
        </p:nvSpPr>
        <p:spPr>
          <a:xfrm>
            <a:off x="5377855" y="3877061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/>
              <a:t>核心意义</a:t>
            </a:r>
          </a:p>
        </p:txBody>
      </p:sp>
    </p:spTree>
    <p:extLst>
      <p:ext uri="{BB962C8B-B14F-4D97-AF65-F5344CB8AC3E}">
        <p14:creationId xmlns:p14="http://schemas.microsoft.com/office/powerpoint/2010/main" val="384547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>
            <a:extLst>
              <a:ext uri="{FF2B5EF4-FFF2-40B4-BE49-F238E27FC236}">
                <a16:creationId xmlns:a16="http://schemas.microsoft.com/office/drawing/2014/main" id="{3272C8B6-3632-460C-89EA-2710BC60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</a:t>
            </a:r>
            <a:r>
              <a:rPr lang="zh-CN" altLang="en-US" dirty="0"/>
              <a:t>研究条件</a:t>
            </a:r>
          </a:p>
        </p:txBody>
      </p:sp>
      <p:sp>
        <p:nvSpPr>
          <p:cNvPr id="127" name="椭圆">
            <a:extLst>
              <a:ext uri="{FF2B5EF4-FFF2-40B4-BE49-F238E27FC236}">
                <a16:creationId xmlns:a16="http://schemas.microsoft.com/office/drawing/2014/main" id="{FACA906F-1811-4E66-83D5-B1CCB617B534}"/>
              </a:ext>
            </a:extLst>
          </p:cNvPr>
          <p:cNvSpPr/>
          <p:nvPr/>
        </p:nvSpPr>
        <p:spPr>
          <a:xfrm>
            <a:off x="724004" y="1753662"/>
            <a:ext cx="1477089" cy="1477089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8" name="弧形组合">
            <a:extLst>
              <a:ext uri="{FF2B5EF4-FFF2-40B4-BE49-F238E27FC236}">
                <a16:creationId xmlns:a16="http://schemas.microsoft.com/office/drawing/2014/main" id="{E98F74AF-6DFC-480B-8168-AB3DE3F9EE74}"/>
              </a:ext>
            </a:extLst>
          </p:cNvPr>
          <p:cNvGrpSpPr/>
          <p:nvPr/>
        </p:nvGrpSpPr>
        <p:grpSpPr>
          <a:xfrm>
            <a:off x="563854" y="1593512"/>
            <a:ext cx="1798401" cy="1798401"/>
            <a:chOff x="2011" y="2735"/>
            <a:chExt cx="5334" cy="5334"/>
          </a:xfrm>
        </p:grpSpPr>
        <p:sp>
          <p:nvSpPr>
            <p:cNvPr id="129" name="弧形">
              <a:extLst>
                <a:ext uri="{FF2B5EF4-FFF2-40B4-BE49-F238E27FC236}">
                  <a16:creationId xmlns:a16="http://schemas.microsoft.com/office/drawing/2014/main" id="{AA6EEAC4-0B7E-4DAE-A807-3BCEEF7E63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20908994"/>
                <a:gd name="adj2" fmla="val 5653250"/>
              </a:avLst>
            </a:prstGeom>
            <a:ln w="38100">
              <a:solidFill>
                <a:srgbClr val="1B6E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弧形">
              <a:extLst>
                <a:ext uri="{FF2B5EF4-FFF2-40B4-BE49-F238E27FC236}">
                  <a16:creationId xmlns:a16="http://schemas.microsoft.com/office/drawing/2014/main" id="{81E16FE0-A863-4541-AC19-B48071A54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9162316"/>
                <a:gd name="adj2" fmla="val 12896104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弧形">
              <a:extLst>
                <a:ext uri="{FF2B5EF4-FFF2-40B4-BE49-F238E27FC236}">
                  <a16:creationId xmlns:a16="http://schemas.microsoft.com/office/drawing/2014/main" id="{71769DB8-C645-4668-8BFE-B63F1C5AC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13679315"/>
                <a:gd name="adj2" fmla="val 15261392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2" name="弧形">
            <a:extLst>
              <a:ext uri="{FF2B5EF4-FFF2-40B4-BE49-F238E27FC236}">
                <a16:creationId xmlns:a16="http://schemas.microsoft.com/office/drawing/2014/main" id="{80DA31FF-9A46-42E2-A457-75999F47D279}"/>
              </a:ext>
            </a:extLst>
          </p:cNvPr>
          <p:cNvSpPr>
            <a:spLocks noChangeAspect="1"/>
          </p:cNvSpPr>
          <p:nvPr/>
        </p:nvSpPr>
        <p:spPr>
          <a:xfrm>
            <a:off x="644772" y="1674430"/>
            <a:ext cx="1636565" cy="1636565"/>
          </a:xfrm>
          <a:prstGeom prst="arc">
            <a:avLst>
              <a:gd name="adj1" fmla="val 18493566"/>
              <a:gd name="adj2" fmla="val 5311871"/>
            </a:avLst>
          </a:prstGeom>
          <a:ln w="38100">
            <a:gradFill>
              <a:gsLst>
                <a:gs pos="0">
                  <a:schemeClr val="accent1"/>
                </a:gs>
                <a:gs pos="85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弧形">
            <a:extLst>
              <a:ext uri="{FF2B5EF4-FFF2-40B4-BE49-F238E27FC236}">
                <a16:creationId xmlns:a16="http://schemas.microsoft.com/office/drawing/2014/main" id="{54FCCBCF-4386-4909-B47C-2B03472A52C6}"/>
              </a:ext>
            </a:extLst>
          </p:cNvPr>
          <p:cNvSpPr>
            <a:spLocks noChangeAspect="1"/>
          </p:cNvSpPr>
          <p:nvPr/>
        </p:nvSpPr>
        <p:spPr>
          <a:xfrm>
            <a:off x="644772" y="1674430"/>
            <a:ext cx="1636565" cy="1636565"/>
          </a:xfrm>
          <a:prstGeom prst="arc">
            <a:avLst>
              <a:gd name="adj1" fmla="val 7119301"/>
              <a:gd name="adj2" fmla="val 16259333"/>
            </a:avLst>
          </a:prstGeom>
          <a:ln w="38100">
            <a:gradFill>
              <a:gsLst>
                <a:gs pos="0">
                  <a:schemeClr val="accent1"/>
                </a:gs>
                <a:gs pos="85000">
                  <a:schemeClr val="accent1">
                    <a:alpha val="0"/>
                  </a:schemeClr>
                </a:gs>
              </a:gsLst>
              <a:lin ang="156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亮色">
            <a:extLst>
              <a:ext uri="{FF2B5EF4-FFF2-40B4-BE49-F238E27FC236}">
                <a16:creationId xmlns:a16="http://schemas.microsoft.com/office/drawing/2014/main" id="{A9279F8D-B1A9-410C-A49D-5CDBB5AC269E}"/>
              </a:ext>
            </a:extLst>
          </p:cNvPr>
          <p:cNvSpPr/>
          <p:nvPr/>
        </p:nvSpPr>
        <p:spPr>
          <a:xfrm>
            <a:off x="2042706" y="1624311"/>
            <a:ext cx="489143" cy="1735455"/>
          </a:xfrm>
          <a:custGeom>
            <a:avLst/>
            <a:gdLst>
              <a:gd name="connsiteX0" fmla="*/ 0 w 10306"/>
              <a:gd name="connsiteY0" fmla="*/ 0 h 2760"/>
              <a:gd name="connsiteX1" fmla="*/ 10306 w 10306"/>
              <a:gd name="connsiteY1" fmla="*/ 0 h 2760"/>
              <a:gd name="connsiteX2" fmla="*/ 10306 w 10306"/>
              <a:gd name="connsiteY2" fmla="*/ 2760 h 2760"/>
              <a:gd name="connsiteX3" fmla="*/ 0 w 10306"/>
              <a:gd name="connsiteY3" fmla="*/ 2760 h 2760"/>
              <a:gd name="connsiteX4" fmla="*/ 855 w 10306"/>
              <a:gd name="connsiteY4" fmla="*/ 1365 h 2760"/>
              <a:gd name="connsiteX5" fmla="*/ 0 w 10306"/>
              <a:gd name="connsiteY5" fmla="*/ 0 h 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" h="2733">
                <a:moveTo>
                  <a:pt x="0" y="0"/>
                </a:moveTo>
                <a:lnTo>
                  <a:pt x="70" y="0"/>
                </a:lnTo>
                <a:cubicBezTo>
                  <a:pt x="454" y="234"/>
                  <a:pt x="804" y="888"/>
                  <a:pt x="770" y="1367"/>
                </a:cubicBezTo>
                <a:cubicBezTo>
                  <a:pt x="811" y="1929"/>
                  <a:pt x="383" y="2534"/>
                  <a:pt x="71" y="2733"/>
                </a:cubicBezTo>
                <a:lnTo>
                  <a:pt x="0" y="2733"/>
                </a:lnTo>
                <a:cubicBezTo>
                  <a:pt x="418" y="2503"/>
                  <a:pt x="743" y="1843"/>
                  <a:pt x="731" y="1413"/>
                </a:cubicBezTo>
                <a:lnTo>
                  <a:pt x="731" y="1389"/>
                </a:lnTo>
                <a:lnTo>
                  <a:pt x="730" y="1366"/>
                </a:lnTo>
                <a:lnTo>
                  <a:pt x="731" y="1339"/>
                </a:lnTo>
                <a:lnTo>
                  <a:pt x="732" y="1312"/>
                </a:lnTo>
                <a:cubicBezTo>
                  <a:pt x="747" y="757"/>
                  <a:pt x="308" y="178"/>
                  <a:pt x="0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47000">
                <a:schemeClr val="accent1"/>
              </a:gs>
              <a:gs pos="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5" name="任意多边形: 形状 134">
            <a:extLst>
              <a:ext uri="{FF2B5EF4-FFF2-40B4-BE49-F238E27FC236}">
                <a16:creationId xmlns:a16="http://schemas.microsoft.com/office/drawing/2014/main" id="{3D343311-4E01-47DD-B41B-1B0973EF91A0}"/>
              </a:ext>
            </a:extLst>
          </p:cNvPr>
          <p:cNvSpPr/>
          <p:nvPr/>
        </p:nvSpPr>
        <p:spPr>
          <a:xfrm>
            <a:off x="2084830" y="1566963"/>
            <a:ext cx="9591233" cy="1850149"/>
          </a:xfrm>
          <a:custGeom>
            <a:avLst/>
            <a:gdLst>
              <a:gd name="connsiteX0" fmla="*/ 0 w 9699586"/>
              <a:gd name="connsiteY0" fmla="*/ 0 h 1850149"/>
              <a:gd name="connsiteX1" fmla="*/ 9699586 w 9699586"/>
              <a:gd name="connsiteY1" fmla="*/ 0 h 1850149"/>
              <a:gd name="connsiteX2" fmla="*/ 9699586 w 9699586"/>
              <a:gd name="connsiteY2" fmla="*/ 1850149 h 1850149"/>
              <a:gd name="connsiteX3" fmla="*/ 704 w 9699586"/>
              <a:gd name="connsiteY3" fmla="*/ 1850149 h 1850149"/>
              <a:gd name="connsiteX4" fmla="*/ 15682 w 9699586"/>
              <a:gd name="connsiteY4" fmla="*/ 1842934 h 1850149"/>
              <a:gd name="connsiteX5" fmla="*/ 561867 w 9699586"/>
              <a:gd name="connsiteY5" fmla="*/ 925244 h 1850149"/>
              <a:gd name="connsiteX6" fmla="*/ 15682 w 9699586"/>
              <a:gd name="connsiteY6" fmla="*/ 7554 h 18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9586" h="1850149">
                <a:moveTo>
                  <a:pt x="0" y="0"/>
                </a:moveTo>
                <a:lnTo>
                  <a:pt x="9699586" y="0"/>
                </a:lnTo>
                <a:lnTo>
                  <a:pt x="9699586" y="1850149"/>
                </a:lnTo>
                <a:lnTo>
                  <a:pt x="704" y="1850149"/>
                </a:lnTo>
                <a:lnTo>
                  <a:pt x="15682" y="1842934"/>
                </a:lnTo>
                <a:cubicBezTo>
                  <a:pt x="341014" y="1666203"/>
                  <a:pt x="561867" y="1321515"/>
                  <a:pt x="561867" y="925244"/>
                </a:cubicBezTo>
                <a:cubicBezTo>
                  <a:pt x="561867" y="528973"/>
                  <a:pt x="341014" y="184286"/>
                  <a:pt x="15682" y="7554"/>
                </a:cubicBezTo>
                <a:close/>
              </a:path>
            </a:pathLst>
          </a:custGeom>
          <a:gradFill flip="none" rotWithShape="1">
            <a:gsLst>
              <a:gs pos="52000">
                <a:schemeClr val="accent1">
                  <a:alpha val="25000"/>
                </a:schemeClr>
              </a:gs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6" name="椭圆">
            <a:extLst>
              <a:ext uri="{FF2B5EF4-FFF2-40B4-BE49-F238E27FC236}">
                <a16:creationId xmlns:a16="http://schemas.microsoft.com/office/drawing/2014/main" id="{F1D29EB2-F9F4-471D-9D86-5A8C7F07D6A1}"/>
              </a:ext>
            </a:extLst>
          </p:cNvPr>
          <p:cNvSpPr/>
          <p:nvPr/>
        </p:nvSpPr>
        <p:spPr>
          <a:xfrm>
            <a:off x="525755" y="1555413"/>
            <a:ext cx="1873587" cy="1873587"/>
          </a:xfrm>
          <a:prstGeom prst="ellipse">
            <a:avLst/>
          </a:prstGeom>
          <a:noFill/>
          <a:ln>
            <a:solidFill>
              <a:schemeClr val="accent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">
            <a:extLst>
              <a:ext uri="{FF2B5EF4-FFF2-40B4-BE49-F238E27FC236}">
                <a16:creationId xmlns:a16="http://schemas.microsoft.com/office/drawing/2014/main" id="{4D995185-42E6-4ACF-89C0-6BCF25CDDB58}"/>
              </a:ext>
            </a:extLst>
          </p:cNvPr>
          <p:cNvSpPr/>
          <p:nvPr/>
        </p:nvSpPr>
        <p:spPr>
          <a:xfrm flipH="1">
            <a:off x="10000725" y="4463379"/>
            <a:ext cx="1477089" cy="1477089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8" name="弧形组合">
            <a:extLst>
              <a:ext uri="{FF2B5EF4-FFF2-40B4-BE49-F238E27FC236}">
                <a16:creationId xmlns:a16="http://schemas.microsoft.com/office/drawing/2014/main" id="{2BB9E0F3-C0EF-41ED-B6B9-522C910F7E38}"/>
              </a:ext>
            </a:extLst>
          </p:cNvPr>
          <p:cNvGrpSpPr/>
          <p:nvPr/>
        </p:nvGrpSpPr>
        <p:grpSpPr>
          <a:xfrm flipH="1">
            <a:off x="9839563" y="4303229"/>
            <a:ext cx="1798401" cy="1798401"/>
            <a:chOff x="2011" y="2735"/>
            <a:chExt cx="5334" cy="5334"/>
          </a:xfrm>
        </p:grpSpPr>
        <p:sp>
          <p:nvSpPr>
            <p:cNvPr id="139" name="弧形">
              <a:extLst>
                <a:ext uri="{FF2B5EF4-FFF2-40B4-BE49-F238E27FC236}">
                  <a16:creationId xmlns:a16="http://schemas.microsoft.com/office/drawing/2014/main" id="{C17DC3FB-0CEF-4652-980F-CACBDE819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20908994"/>
                <a:gd name="adj2" fmla="val 5653250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弧形">
              <a:extLst>
                <a:ext uri="{FF2B5EF4-FFF2-40B4-BE49-F238E27FC236}">
                  <a16:creationId xmlns:a16="http://schemas.microsoft.com/office/drawing/2014/main" id="{7348BD8D-7650-4236-974F-FAE810A805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9162316"/>
                <a:gd name="adj2" fmla="val 12896104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弧形">
              <a:extLst>
                <a:ext uri="{FF2B5EF4-FFF2-40B4-BE49-F238E27FC236}">
                  <a16:creationId xmlns:a16="http://schemas.microsoft.com/office/drawing/2014/main" id="{EEC6FF4A-2355-4E74-AA5F-2D67DEDF52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" y="2735"/>
              <a:ext cx="5334" cy="5334"/>
            </a:xfrm>
            <a:prstGeom prst="arc">
              <a:avLst>
                <a:gd name="adj1" fmla="val 13679315"/>
                <a:gd name="adj2" fmla="val 15261392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2" name="弧形">
            <a:extLst>
              <a:ext uri="{FF2B5EF4-FFF2-40B4-BE49-F238E27FC236}">
                <a16:creationId xmlns:a16="http://schemas.microsoft.com/office/drawing/2014/main" id="{7CFE0314-B34E-4DDB-827F-12B06E63752E}"/>
              </a:ext>
            </a:extLst>
          </p:cNvPr>
          <p:cNvSpPr>
            <a:spLocks noChangeAspect="1"/>
          </p:cNvSpPr>
          <p:nvPr/>
        </p:nvSpPr>
        <p:spPr>
          <a:xfrm flipH="1">
            <a:off x="9920481" y="4384147"/>
            <a:ext cx="1636565" cy="1636565"/>
          </a:xfrm>
          <a:prstGeom prst="arc">
            <a:avLst>
              <a:gd name="adj1" fmla="val 18493566"/>
              <a:gd name="adj2" fmla="val 5311871"/>
            </a:avLst>
          </a:prstGeom>
          <a:ln w="38100">
            <a:gradFill>
              <a:gsLst>
                <a:gs pos="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弧形">
            <a:extLst>
              <a:ext uri="{FF2B5EF4-FFF2-40B4-BE49-F238E27FC236}">
                <a16:creationId xmlns:a16="http://schemas.microsoft.com/office/drawing/2014/main" id="{DAC6715E-2FEF-49A8-944E-6D046CF32B5C}"/>
              </a:ext>
            </a:extLst>
          </p:cNvPr>
          <p:cNvSpPr>
            <a:spLocks noChangeAspect="1"/>
          </p:cNvSpPr>
          <p:nvPr/>
        </p:nvSpPr>
        <p:spPr>
          <a:xfrm flipH="1">
            <a:off x="9920481" y="4384147"/>
            <a:ext cx="1636565" cy="1636565"/>
          </a:xfrm>
          <a:prstGeom prst="arc">
            <a:avLst>
              <a:gd name="adj1" fmla="val 7119301"/>
              <a:gd name="adj2" fmla="val 16259333"/>
            </a:avLst>
          </a:prstGeom>
          <a:ln w="38100">
            <a:gradFill>
              <a:gsLst>
                <a:gs pos="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156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亮色">
            <a:extLst>
              <a:ext uri="{FF2B5EF4-FFF2-40B4-BE49-F238E27FC236}">
                <a16:creationId xmlns:a16="http://schemas.microsoft.com/office/drawing/2014/main" id="{8577D34B-8652-468E-9527-798F1F2594DD}"/>
              </a:ext>
            </a:extLst>
          </p:cNvPr>
          <p:cNvSpPr/>
          <p:nvPr/>
        </p:nvSpPr>
        <p:spPr>
          <a:xfrm flipH="1">
            <a:off x="9669969" y="4334028"/>
            <a:ext cx="489143" cy="1735455"/>
          </a:xfrm>
          <a:custGeom>
            <a:avLst/>
            <a:gdLst>
              <a:gd name="connsiteX0" fmla="*/ 0 w 10306"/>
              <a:gd name="connsiteY0" fmla="*/ 0 h 2760"/>
              <a:gd name="connsiteX1" fmla="*/ 10306 w 10306"/>
              <a:gd name="connsiteY1" fmla="*/ 0 h 2760"/>
              <a:gd name="connsiteX2" fmla="*/ 10306 w 10306"/>
              <a:gd name="connsiteY2" fmla="*/ 2760 h 2760"/>
              <a:gd name="connsiteX3" fmla="*/ 0 w 10306"/>
              <a:gd name="connsiteY3" fmla="*/ 2760 h 2760"/>
              <a:gd name="connsiteX4" fmla="*/ 855 w 10306"/>
              <a:gd name="connsiteY4" fmla="*/ 1365 h 2760"/>
              <a:gd name="connsiteX5" fmla="*/ 0 w 10306"/>
              <a:gd name="connsiteY5" fmla="*/ 0 h 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" h="2733">
                <a:moveTo>
                  <a:pt x="0" y="0"/>
                </a:moveTo>
                <a:lnTo>
                  <a:pt x="70" y="0"/>
                </a:lnTo>
                <a:cubicBezTo>
                  <a:pt x="454" y="234"/>
                  <a:pt x="804" y="888"/>
                  <a:pt x="770" y="1367"/>
                </a:cubicBezTo>
                <a:cubicBezTo>
                  <a:pt x="811" y="1929"/>
                  <a:pt x="383" y="2534"/>
                  <a:pt x="71" y="2733"/>
                </a:cubicBezTo>
                <a:lnTo>
                  <a:pt x="0" y="2733"/>
                </a:lnTo>
                <a:cubicBezTo>
                  <a:pt x="418" y="2503"/>
                  <a:pt x="743" y="1843"/>
                  <a:pt x="731" y="1413"/>
                </a:cubicBezTo>
                <a:lnTo>
                  <a:pt x="731" y="1389"/>
                </a:lnTo>
                <a:lnTo>
                  <a:pt x="730" y="1366"/>
                </a:lnTo>
                <a:lnTo>
                  <a:pt x="731" y="1339"/>
                </a:lnTo>
                <a:lnTo>
                  <a:pt x="732" y="1312"/>
                </a:lnTo>
                <a:cubicBezTo>
                  <a:pt x="747" y="757"/>
                  <a:pt x="308" y="178"/>
                  <a:pt x="0" y="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0"/>
                </a:schemeClr>
              </a:gs>
              <a:gs pos="47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5" name="任意多边形: 形状 144">
            <a:extLst>
              <a:ext uri="{FF2B5EF4-FFF2-40B4-BE49-F238E27FC236}">
                <a16:creationId xmlns:a16="http://schemas.microsoft.com/office/drawing/2014/main" id="{44E90C8F-0FA4-4F2D-AD75-A6C9C3D01A80}"/>
              </a:ext>
            </a:extLst>
          </p:cNvPr>
          <p:cNvSpPr/>
          <p:nvPr/>
        </p:nvSpPr>
        <p:spPr>
          <a:xfrm flipH="1">
            <a:off x="525755" y="4276680"/>
            <a:ext cx="9591233" cy="1850149"/>
          </a:xfrm>
          <a:custGeom>
            <a:avLst/>
            <a:gdLst>
              <a:gd name="connsiteX0" fmla="*/ 0 w 9699586"/>
              <a:gd name="connsiteY0" fmla="*/ 0 h 1850149"/>
              <a:gd name="connsiteX1" fmla="*/ 9699586 w 9699586"/>
              <a:gd name="connsiteY1" fmla="*/ 0 h 1850149"/>
              <a:gd name="connsiteX2" fmla="*/ 9699586 w 9699586"/>
              <a:gd name="connsiteY2" fmla="*/ 1850149 h 1850149"/>
              <a:gd name="connsiteX3" fmla="*/ 704 w 9699586"/>
              <a:gd name="connsiteY3" fmla="*/ 1850149 h 1850149"/>
              <a:gd name="connsiteX4" fmla="*/ 15682 w 9699586"/>
              <a:gd name="connsiteY4" fmla="*/ 1842934 h 1850149"/>
              <a:gd name="connsiteX5" fmla="*/ 561867 w 9699586"/>
              <a:gd name="connsiteY5" fmla="*/ 925244 h 1850149"/>
              <a:gd name="connsiteX6" fmla="*/ 15682 w 9699586"/>
              <a:gd name="connsiteY6" fmla="*/ 7554 h 18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9586" h="1850149">
                <a:moveTo>
                  <a:pt x="0" y="0"/>
                </a:moveTo>
                <a:lnTo>
                  <a:pt x="9699586" y="0"/>
                </a:lnTo>
                <a:lnTo>
                  <a:pt x="9699586" y="1850149"/>
                </a:lnTo>
                <a:lnTo>
                  <a:pt x="704" y="1850149"/>
                </a:lnTo>
                <a:lnTo>
                  <a:pt x="15682" y="1842934"/>
                </a:lnTo>
                <a:cubicBezTo>
                  <a:pt x="341014" y="1666203"/>
                  <a:pt x="561867" y="1321515"/>
                  <a:pt x="561867" y="925244"/>
                </a:cubicBezTo>
                <a:cubicBezTo>
                  <a:pt x="561867" y="528973"/>
                  <a:pt x="341014" y="184286"/>
                  <a:pt x="15682" y="7554"/>
                </a:cubicBezTo>
                <a:close/>
              </a:path>
            </a:pathLst>
          </a:custGeom>
          <a:gradFill flip="none" rotWithShape="1">
            <a:gsLst>
              <a:gs pos="56000">
                <a:schemeClr val="accent2">
                  <a:alpha val="25000"/>
                </a:schemeClr>
              </a:gs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6" name="椭圆">
            <a:extLst>
              <a:ext uri="{FF2B5EF4-FFF2-40B4-BE49-F238E27FC236}">
                <a16:creationId xmlns:a16="http://schemas.microsoft.com/office/drawing/2014/main" id="{C7ED2B37-0028-4C8D-9CD2-EB8B121B630A}"/>
              </a:ext>
            </a:extLst>
          </p:cNvPr>
          <p:cNvSpPr/>
          <p:nvPr/>
        </p:nvSpPr>
        <p:spPr>
          <a:xfrm flipH="1">
            <a:off x="9802476" y="4265130"/>
            <a:ext cx="1873587" cy="1873587"/>
          </a:xfrm>
          <a:prstGeom prst="ellipse">
            <a:avLst/>
          </a:prstGeom>
          <a:noFill/>
          <a:ln>
            <a:solidFill>
              <a:schemeClr val="accent2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7" name="图片 146" descr="紫色头发的人&#10;&#10;低可信度描述已自动生成">
            <a:extLst>
              <a:ext uri="{FF2B5EF4-FFF2-40B4-BE49-F238E27FC236}">
                <a16:creationId xmlns:a16="http://schemas.microsoft.com/office/drawing/2014/main" id="{4790E8B7-3FC7-4A8B-B406-212DDB746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430" r="16188" b="6556"/>
          <a:stretch>
            <a:fillRect/>
          </a:stretch>
        </p:blipFill>
        <p:spPr>
          <a:xfrm>
            <a:off x="724004" y="1753492"/>
            <a:ext cx="1477090" cy="1477090"/>
          </a:xfrm>
          <a:custGeom>
            <a:avLst/>
            <a:gdLst>
              <a:gd name="connsiteX0" fmla="*/ 738545 w 1477090"/>
              <a:gd name="connsiteY0" fmla="*/ 0 h 1477090"/>
              <a:gd name="connsiteX1" fmla="*/ 1477090 w 1477090"/>
              <a:gd name="connsiteY1" fmla="*/ 738545 h 1477090"/>
              <a:gd name="connsiteX2" fmla="*/ 738545 w 1477090"/>
              <a:gd name="connsiteY2" fmla="*/ 1477090 h 1477090"/>
              <a:gd name="connsiteX3" fmla="*/ 0 w 1477090"/>
              <a:gd name="connsiteY3" fmla="*/ 738545 h 1477090"/>
              <a:gd name="connsiteX4" fmla="*/ 738545 w 1477090"/>
              <a:gd name="connsiteY4" fmla="*/ 0 h 1477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090" h="1477090">
                <a:moveTo>
                  <a:pt x="738545" y="0"/>
                </a:moveTo>
                <a:cubicBezTo>
                  <a:pt x="1146432" y="0"/>
                  <a:pt x="1477090" y="330658"/>
                  <a:pt x="1477090" y="738545"/>
                </a:cubicBezTo>
                <a:cubicBezTo>
                  <a:pt x="1477090" y="1146432"/>
                  <a:pt x="1146432" y="1477090"/>
                  <a:pt x="738545" y="1477090"/>
                </a:cubicBezTo>
                <a:cubicBezTo>
                  <a:pt x="330658" y="1477090"/>
                  <a:pt x="0" y="1146432"/>
                  <a:pt x="0" y="738545"/>
                </a:cubicBezTo>
                <a:cubicBezTo>
                  <a:pt x="0" y="330658"/>
                  <a:pt x="330658" y="0"/>
                  <a:pt x="738545" y="0"/>
                </a:cubicBezTo>
                <a:close/>
              </a:path>
            </a:pathLst>
          </a:custGeom>
        </p:spPr>
      </p:pic>
      <p:sp>
        <p:nvSpPr>
          <p:cNvPr id="148" name="椭圆">
            <a:extLst>
              <a:ext uri="{FF2B5EF4-FFF2-40B4-BE49-F238E27FC236}">
                <a16:creationId xmlns:a16="http://schemas.microsoft.com/office/drawing/2014/main" id="{6D14B5A4-C525-4794-AC38-0F56CE640691}"/>
              </a:ext>
            </a:extLst>
          </p:cNvPr>
          <p:cNvSpPr/>
          <p:nvPr/>
        </p:nvSpPr>
        <p:spPr>
          <a:xfrm>
            <a:off x="724004" y="1753662"/>
            <a:ext cx="1477089" cy="1477089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6602D31D-DE96-4BD5-B66E-E0E4ECA9F4BA}"/>
              </a:ext>
            </a:extLst>
          </p:cNvPr>
          <p:cNvSpPr txBox="1"/>
          <p:nvPr/>
        </p:nvSpPr>
        <p:spPr>
          <a:xfrm>
            <a:off x="3082877" y="2434091"/>
            <a:ext cx="8385119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在这里输入你的正文，阐述与关键词标题相关的具体内容，若字数太多，请酌情先删减文案，再缩小字号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CF82A9EE-2F51-49F6-9509-BBBB77393C20}"/>
              </a:ext>
            </a:extLst>
          </p:cNvPr>
          <p:cNvSpPr txBox="1"/>
          <p:nvPr/>
        </p:nvSpPr>
        <p:spPr>
          <a:xfrm>
            <a:off x="971556" y="5100185"/>
            <a:ext cx="8385119" cy="75900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在这里输入你的正文，阐述与关键词标题相关的具体内容，若字数太多，请酌情先删减文案，再缩小字号</a:t>
            </a:r>
          </a:p>
        </p:txBody>
      </p:sp>
      <p:pic>
        <p:nvPicPr>
          <p:cNvPr id="151" name="图片 150" descr="图片包含 人, 看着, 舞台, 男人&#10;&#10;描述已自动生成">
            <a:extLst>
              <a:ext uri="{FF2B5EF4-FFF2-40B4-BE49-F238E27FC236}">
                <a16:creationId xmlns:a16="http://schemas.microsoft.com/office/drawing/2014/main" id="{8A88E3BA-ADFE-4912-BE78-39E0B04E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9" t="936" r="7204" b="3376"/>
          <a:stretch>
            <a:fillRect/>
          </a:stretch>
        </p:blipFill>
        <p:spPr>
          <a:xfrm>
            <a:off x="10010624" y="4464423"/>
            <a:ext cx="1477090" cy="1477090"/>
          </a:xfrm>
          <a:custGeom>
            <a:avLst/>
            <a:gdLst>
              <a:gd name="connsiteX0" fmla="*/ 738545 w 1477090"/>
              <a:gd name="connsiteY0" fmla="*/ 0 h 1477090"/>
              <a:gd name="connsiteX1" fmla="*/ 1477090 w 1477090"/>
              <a:gd name="connsiteY1" fmla="*/ 738545 h 1477090"/>
              <a:gd name="connsiteX2" fmla="*/ 738545 w 1477090"/>
              <a:gd name="connsiteY2" fmla="*/ 1477090 h 1477090"/>
              <a:gd name="connsiteX3" fmla="*/ 0 w 1477090"/>
              <a:gd name="connsiteY3" fmla="*/ 738545 h 1477090"/>
              <a:gd name="connsiteX4" fmla="*/ 738545 w 1477090"/>
              <a:gd name="connsiteY4" fmla="*/ 0 h 1477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090" h="1477090">
                <a:moveTo>
                  <a:pt x="738545" y="0"/>
                </a:moveTo>
                <a:cubicBezTo>
                  <a:pt x="1146432" y="0"/>
                  <a:pt x="1477090" y="330658"/>
                  <a:pt x="1477090" y="738545"/>
                </a:cubicBezTo>
                <a:cubicBezTo>
                  <a:pt x="1477090" y="1146432"/>
                  <a:pt x="1146432" y="1477090"/>
                  <a:pt x="738545" y="1477090"/>
                </a:cubicBezTo>
                <a:cubicBezTo>
                  <a:pt x="330658" y="1477090"/>
                  <a:pt x="0" y="1146432"/>
                  <a:pt x="0" y="738545"/>
                </a:cubicBezTo>
                <a:cubicBezTo>
                  <a:pt x="0" y="330658"/>
                  <a:pt x="330658" y="0"/>
                  <a:pt x="738545" y="0"/>
                </a:cubicBezTo>
                <a:close/>
              </a:path>
            </a:pathLst>
          </a:custGeom>
        </p:spPr>
      </p:pic>
      <p:sp>
        <p:nvSpPr>
          <p:cNvPr id="152" name="文本框 151">
            <a:extLst>
              <a:ext uri="{FF2B5EF4-FFF2-40B4-BE49-F238E27FC236}">
                <a16:creationId xmlns:a16="http://schemas.microsoft.com/office/drawing/2014/main" id="{A953DBAC-7373-47E7-B078-8BB7E4131909}"/>
              </a:ext>
            </a:extLst>
          </p:cNvPr>
          <p:cNvSpPr txBox="1"/>
          <p:nvPr/>
        </p:nvSpPr>
        <p:spPr>
          <a:xfrm>
            <a:off x="7897213" y="4617100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平台条件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34F4CAB9-8540-4434-A792-333D69F280B7}"/>
              </a:ext>
            </a:extLst>
          </p:cNvPr>
          <p:cNvSpPr txBox="1"/>
          <p:nvPr/>
        </p:nvSpPr>
        <p:spPr>
          <a:xfrm>
            <a:off x="3082877" y="1892707"/>
            <a:ext cx="1436291" cy="43088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r>
              <a:rPr lang="zh-CN" altLang="en-US" dirty="0">
                <a:latin typeface="+mj-ea"/>
                <a:ea typeface="+mj-ea"/>
              </a:rPr>
              <a:t>团队条件</a:t>
            </a:r>
          </a:p>
        </p:txBody>
      </p:sp>
      <p:pic>
        <p:nvPicPr>
          <p:cNvPr id="30" name="图片 29" descr="图片包含 屏幕截图&#10;&#10;描述已自动生成">
            <a:extLst>
              <a:ext uri="{FF2B5EF4-FFF2-40B4-BE49-F238E27FC236}">
                <a16:creationId xmlns:a16="http://schemas.microsoft.com/office/drawing/2014/main" id="{6B9E64F6-B632-4EDA-BE93-F36D0A343C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31" y="4162959"/>
            <a:ext cx="5552029" cy="242442"/>
          </a:xfrm>
          <a:prstGeom prst="rect">
            <a:avLst/>
          </a:prstGeom>
        </p:spPr>
      </p:pic>
      <p:pic>
        <p:nvPicPr>
          <p:cNvPr id="31" name="图片 30" descr="图片包含 屏幕截图&#10;&#10;描述已自动生成">
            <a:extLst>
              <a:ext uri="{FF2B5EF4-FFF2-40B4-BE49-F238E27FC236}">
                <a16:creationId xmlns:a16="http://schemas.microsoft.com/office/drawing/2014/main" id="{6DD42FE3-861B-46CB-869B-62F3E70EC9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05" y="1445742"/>
            <a:ext cx="5552029" cy="24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图片 222" descr="图片包含 蓝色, 水, 小, 飞行&#10;&#10;描述已自动生成">
            <a:extLst>
              <a:ext uri="{FF2B5EF4-FFF2-40B4-BE49-F238E27FC236}">
                <a16:creationId xmlns:a16="http://schemas.microsoft.com/office/drawing/2014/main" id="{597B5663-F026-4CDB-A29F-977168EE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1421" r="18298" b="3447"/>
          <a:stretch>
            <a:fillRect/>
          </a:stretch>
        </p:blipFill>
        <p:spPr>
          <a:xfrm>
            <a:off x="5105621" y="2712939"/>
            <a:ext cx="1990766" cy="1990766"/>
          </a:xfrm>
          <a:custGeom>
            <a:avLst/>
            <a:gdLst>
              <a:gd name="connsiteX0" fmla="*/ 840399 w 1680798"/>
              <a:gd name="connsiteY0" fmla="*/ 0 h 1680798"/>
              <a:gd name="connsiteX1" fmla="*/ 1680798 w 1680798"/>
              <a:gd name="connsiteY1" fmla="*/ 840399 h 1680798"/>
              <a:gd name="connsiteX2" fmla="*/ 840399 w 1680798"/>
              <a:gd name="connsiteY2" fmla="*/ 1680798 h 1680798"/>
              <a:gd name="connsiteX3" fmla="*/ 0 w 1680798"/>
              <a:gd name="connsiteY3" fmla="*/ 840399 h 1680798"/>
              <a:gd name="connsiteX4" fmla="*/ 840399 w 1680798"/>
              <a:gd name="connsiteY4" fmla="*/ 0 h 168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798" h="1680798">
                <a:moveTo>
                  <a:pt x="840399" y="0"/>
                </a:moveTo>
                <a:cubicBezTo>
                  <a:pt x="1304539" y="0"/>
                  <a:pt x="1680798" y="376259"/>
                  <a:pt x="1680798" y="840399"/>
                </a:cubicBezTo>
                <a:cubicBezTo>
                  <a:pt x="1680798" y="1304539"/>
                  <a:pt x="1304539" y="1680798"/>
                  <a:pt x="840399" y="1680798"/>
                </a:cubicBezTo>
                <a:cubicBezTo>
                  <a:pt x="376259" y="1680798"/>
                  <a:pt x="0" y="1304539"/>
                  <a:pt x="0" y="840399"/>
                </a:cubicBezTo>
                <a:cubicBezTo>
                  <a:pt x="0" y="376259"/>
                  <a:pt x="376259" y="0"/>
                  <a:pt x="840399" y="0"/>
                </a:cubicBezTo>
                <a:close/>
              </a:path>
            </a:pathLst>
          </a:custGeom>
        </p:spPr>
      </p:pic>
      <p:sp>
        <p:nvSpPr>
          <p:cNvPr id="38" name="标题 37">
            <a:extLst>
              <a:ext uri="{FF2B5EF4-FFF2-40B4-BE49-F238E27FC236}">
                <a16:creationId xmlns:a16="http://schemas.microsoft.com/office/drawing/2014/main" id="{50CDC6F4-A6E4-4835-AA92-9868D340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1.5 </a:t>
            </a:r>
            <a:r>
              <a:rPr lang="zh-CN" altLang="en-US" dirty="0"/>
              <a:t>研究模型</a:t>
            </a:r>
          </a:p>
        </p:txBody>
      </p:sp>
      <p:sp>
        <p:nvSpPr>
          <p:cNvPr id="146" name="任意多边形: 形状 145">
            <a:extLst>
              <a:ext uri="{FF2B5EF4-FFF2-40B4-BE49-F238E27FC236}">
                <a16:creationId xmlns:a16="http://schemas.microsoft.com/office/drawing/2014/main" id="{91C758C3-9186-4B93-BECD-0448A09C0480}"/>
              </a:ext>
            </a:extLst>
          </p:cNvPr>
          <p:cNvSpPr/>
          <p:nvPr/>
        </p:nvSpPr>
        <p:spPr>
          <a:xfrm flipV="1">
            <a:off x="9522326" y="851745"/>
            <a:ext cx="3481152" cy="5456618"/>
          </a:xfrm>
          <a:custGeom>
            <a:avLst/>
            <a:gdLst>
              <a:gd name="connsiteX0" fmla="*/ 1801239 w 1801239"/>
              <a:gd name="connsiteY0" fmla="*/ 1077239 h 4409719"/>
              <a:gd name="connsiteX1" fmla="*/ 1797035 w 1801239"/>
              <a:gd name="connsiteY1" fmla="*/ 1082076 h 4409719"/>
              <a:gd name="connsiteX2" fmla="*/ 1798239 w 1801239"/>
              <a:gd name="connsiteY2" fmla="*/ 711149 h 4409719"/>
              <a:gd name="connsiteX3" fmla="*/ 1801239 w 1801239"/>
              <a:gd name="connsiteY3" fmla="*/ 0 h 4409719"/>
              <a:gd name="connsiteX4" fmla="*/ 23957 w 1801239"/>
              <a:gd name="connsiteY4" fmla="*/ 1101006 h 4409719"/>
              <a:gd name="connsiteX5" fmla="*/ 0 w 1801239"/>
              <a:gd name="connsiteY5" fmla="*/ 1106645 h 4409719"/>
              <a:gd name="connsiteX6" fmla="*/ 0 w 1801239"/>
              <a:gd name="connsiteY6" fmla="*/ 2183883 h 4409719"/>
              <a:gd name="connsiteX7" fmla="*/ 0 w 1801239"/>
              <a:gd name="connsiteY7" fmla="*/ 2202815 h 4409719"/>
              <a:gd name="connsiteX8" fmla="*/ 0 w 1801239"/>
              <a:gd name="connsiteY8" fmla="*/ 3280053 h 4409719"/>
              <a:gd name="connsiteX9" fmla="*/ 17347 w 1801239"/>
              <a:gd name="connsiteY9" fmla="*/ 3284080 h 4409719"/>
              <a:gd name="connsiteX10" fmla="*/ 1789238 w 1801239"/>
              <a:gd name="connsiteY10" fmla="*/ 4409719 h 4409719"/>
              <a:gd name="connsiteX11" fmla="*/ 1801239 w 1801239"/>
              <a:gd name="connsiteY11" fmla="*/ 1077239 h 440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1239" h="4409719">
                <a:moveTo>
                  <a:pt x="1801239" y="1077239"/>
                </a:moveTo>
                <a:lnTo>
                  <a:pt x="1797035" y="1082076"/>
                </a:lnTo>
                <a:lnTo>
                  <a:pt x="1798239" y="711149"/>
                </a:lnTo>
                <a:cubicBezTo>
                  <a:pt x="1799239" y="419890"/>
                  <a:pt x="1800239" y="169288"/>
                  <a:pt x="1801239" y="0"/>
                </a:cubicBezTo>
                <a:cubicBezTo>
                  <a:pt x="1284989" y="657966"/>
                  <a:pt x="628104" y="947377"/>
                  <a:pt x="23957" y="1101006"/>
                </a:cubicBezTo>
                <a:lnTo>
                  <a:pt x="0" y="1106645"/>
                </a:lnTo>
                <a:lnTo>
                  <a:pt x="0" y="2183883"/>
                </a:lnTo>
                <a:lnTo>
                  <a:pt x="0" y="2202815"/>
                </a:lnTo>
                <a:lnTo>
                  <a:pt x="0" y="3280053"/>
                </a:lnTo>
                <a:lnTo>
                  <a:pt x="17347" y="3284080"/>
                </a:lnTo>
                <a:cubicBezTo>
                  <a:pt x="622041" y="3436221"/>
                  <a:pt x="1282989" y="3728994"/>
                  <a:pt x="1789238" y="4409719"/>
                </a:cubicBezTo>
                <a:cubicBezTo>
                  <a:pt x="1793238" y="3732570"/>
                  <a:pt x="1797239" y="1754388"/>
                  <a:pt x="1801239" y="1077239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1">
                  <a:alpha val="12000"/>
                </a:schemeClr>
              </a:gs>
              <a:gs pos="0">
                <a:schemeClr val="accent1">
                  <a:alpha val="0"/>
                </a:schemeClr>
              </a:gs>
              <a:gs pos="77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50000">
                  <a:schemeClr val="accent1">
                    <a:alpha val="5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7" name="任意多边形: 形状 146">
            <a:extLst>
              <a:ext uri="{FF2B5EF4-FFF2-40B4-BE49-F238E27FC236}">
                <a16:creationId xmlns:a16="http://schemas.microsoft.com/office/drawing/2014/main" id="{534F4793-C1E8-460C-BD99-41E4E50C76FA}"/>
              </a:ext>
            </a:extLst>
          </p:cNvPr>
          <p:cNvSpPr/>
          <p:nvPr/>
        </p:nvSpPr>
        <p:spPr>
          <a:xfrm flipH="1" flipV="1">
            <a:off x="-811477" y="851745"/>
            <a:ext cx="3481152" cy="5456618"/>
          </a:xfrm>
          <a:custGeom>
            <a:avLst/>
            <a:gdLst>
              <a:gd name="connsiteX0" fmla="*/ 1801239 w 1801239"/>
              <a:gd name="connsiteY0" fmla="*/ 1077239 h 4409719"/>
              <a:gd name="connsiteX1" fmla="*/ 1797035 w 1801239"/>
              <a:gd name="connsiteY1" fmla="*/ 1082076 h 4409719"/>
              <a:gd name="connsiteX2" fmla="*/ 1798239 w 1801239"/>
              <a:gd name="connsiteY2" fmla="*/ 711149 h 4409719"/>
              <a:gd name="connsiteX3" fmla="*/ 1801239 w 1801239"/>
              <a:gd name="connsiteY3" fmla="*/ 0 h 4409719"/>
              <a:gd name="connsiteX4" fmla="*/ 23957 w 1801239"/>
              <a:gd name="connsiteY4" fmla="*/ 1101006 h 4409719"/>
              <a:gd name="connsiteX5" fmla="*/ 0 w 1801239"/>
              <a:gd name="connsiteY5" fmla="*/ 1106645 h 4409719"/>
              <a:gd name="connsiteX6" fmla="*/ 0 w 1801239"/>
              <a:gd name="connsiteY6" fmla="*/ 2183883 h 4409719"/>
              <a:gd name="connsiteX7" fmla="*/ 0 w 1801239"/>
              <a:gd name="connsiteY7" fmla="*/ 2202815 h 4409719"/>
              <a:gd name="connsiteX8" fmla="*/ 0 w 1801239"/>
              <a:gd name="connsiteY8" fmla="*/ 3280053 h 4409719"/>
              <a:gd name="connsiteX9" fmla="*/ 17347 w 1801239"/>
              <a:gd name="connsiteY9" fmla="*/ 3284080 h 4409719"/>
              <a:gd name="connsiteX10" fmla="*/ 1789238 w 1801239"/>
              <a:gd name="connsiteY10" fmla="*/ 4409719 h 4409719"/>
              <a:gd name="connsiteX11" fmla="*/ 1801239 w 1801239"/>
              <a:gd name="connsiteY11" fmla="*/ 1077239 h 440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1239" h="4409719">
                <a:moveTo>
                  <a:pt x="1801239" y="1077239"/>
                </a:moveTo>
                <a:lnTo>
                  <a:pt x="1797035" y="1082076"/>
                </a:lnTo>
                <a:lnTo>
                  <a:pt x="1798239" y="711149"/>
                </a:lnTo>
                <a:cubicBezTo>
                  <a:pt x="1799239" y="419890"/>
                  <a:pt x="1800239" y="169288"/>
                  <a:pt x="1801239" y="0"/>
                </a:cubicBezTo>
                <a:cubicBezTo>
                  <a:pt x="1284989" y="657966"/>
                  <a:pt x="628104" y="947377"/>
                  <a:pt x="23957" y="1101006"/>
                </a:cubicBezTo>
                <a:lnTo>
                  <a:pt x="0" y="1106645"/>
                </a:lnTo>
                <a:lnTo>
                  <a:pt x="0" y="2183883"/>
                </a:lnTo>
                <a:lnTo>
                  <a:pt x="0" y="2202815"/>
                </a:lnTo>
                <a:lnTo>
                  <a:pt x="0" y="3280053"/>
                </a:lnTo>
                <a:lnTo>
                  <a:pt x="17347" y="3284080"/>
                </a:lnTo>
                <a:cubicBezTo>
                  <a:pt x="622041" y="3436221"/>
                  <a:pt x="1282989" y="3728994"/>
                  <a:pt x="1789238" y="4409719"/>
                </a:cubicBezTo>
                <a:cubicBezTo>
                  <a:pt x="1793238" y="3732570"/>
                  <a:pt x="1797239" y="1754388"/>
                  <a:pt x="1801239" y="1077239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1">
                  <a:alpha val="12000"/>
                </a:schemeClr>
              </a:gs>
              <a:gs pos="0">
                <a:schemeClr val="accent1">
                  <a:alpha val="0"/>
                </a:schemeClr>
              </a:gs>
              <a:gs pos="77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50000">
                  <a:schemeClr val="accent1">
                    <a:alpha val="5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8" name="Oval 442+">
            <a:extLst>
              <a:ext uri="{FF2B5EF4-FFF2-40B4-BE49-F238E27FC236}">
                <a16:creationId xmlns:a16="http://schemas.microsoft.com/office/drawing/2014/main" id="{B76217D5-B2D7-434A-9B21-F917E8FEA2D9}"/>
              </a:ext>
            </a:extLst>
          </p:cNvPr>
          <p:cNvSpPr/>
          <p:nvPr/>
        </p:nvSpPr>
        <p:spPr>
          <a:xfrm>
            <a:off x="1877167" y="-748267"/>
            <a:ext cx="8437666" cy="8437662"/>
          </a:xfrm>
          <a:prstGeom prst="ellipse">
            <a:avLst/>
          </a:prstGeom>
          <a:gradFill flip="none" rotWithShape="1">
            <a:gsLst>
              <a:gs pos="98000">
                <a:schemeClr val="accent1">
                  <a:alpha val="20000"/>
                </a:schemeClr>
              </a:gs>
              <a:gs pos="61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B7731AA5-6618-4E8B-A799-1D44B16C362C}"/>
              </a:ext>
            </a:extLst>
          </p:cNvPr>
          <p:cNvSpPr/>
          <p:nvPr/>
        </p:nvSpPr>
        <p:spPr>
          <a:xfrm>
            <a:off x="3305811" y="716818"/>
            <a:ext cx="5580378" cy="5580376"/>
          </a:xfrm>
          <a:prstGeom prst="ellipse">
            <a:avLst/>
          </a:prstGeom>
          <a:gradFill flip="none" rotWithShape="1">
            <a:gsLst>
              <a:gs pos="98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F8D9FC33-365E-4D0E-8CA2-35E255260A70}"/>
              </a:ext>
            </a:extLst>
          </p:cNvPr>
          <p:cNvGrpSpPr/>
          <p:nvPr/>
        </p:nvGrpSpPr>
        <p:grpSpPr>
          <a:xfrm rot="1346679">
            <a:off x="4580281" y="2193685"/>
            <a:ext cx="3031448" cy="3031446"/>
            <a:chOff x="2435230" y="2362200"/>
            <a:chExt cx="1567814" cy="1567814"/>
          </a:xfrm>
        </p:grpSpPr>
        <p:sp>
          <p:nvSpPr>
            <p:cNvPr id="151" name="旁门左道出品">
              <a:extLst>
                <a:ext uri="{FF2B5EF4-FFF2-40B4-BE49-F238E27FC236}">
                  <a16:creationId xmlns:a16="http://schemas.microsoft.com/office/drawing/2014/main" id="{47BC5ADF-1C4C-4877-8616-4FB38FC3AC14}"/>
                </a:ext>
              </a:extLst>
            </p:cNvPr>
            <p:cNvSpPr/>
            <p:nvPr/>
          </p:nvSpPr>
          <p:spPr>
            <a:xfrm rot="13885586">
              <a:off x="2435230" y="2362200"/>
              <a:ext cx="1567814" cy="1567814"/>
            </a:xfrm>
            <a:prstGeom prst="arc">
              <a:avLst/>
            </a:prstGeom>
            <a:ln w="444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弧形 151">
              <a:extLst>
                <a:ext uri="{FF2B5EF4-FFF2-40B4-BE49-F238E27FC236}">
                  <a16:creationId xmlns:a16="http://schemas.microsoft.com/office/drawing/2014/main" id="{79CBDAD5-1152-4095-A3F2-4094397C6013}"/>
                </a:ext>
              </a:extLst>
            </p:cNvPr>
            <p:cNvSpPr/>
            <p:nvPr/>
          </p:nvSpPr>
          <p:spPr>
            <a:xfrm rot="6792960">
              <a:off x="2435230" y="2362200"/>
              <a:ext cx="1567814" cy="1567814"/>
            </a:xfrm>
            <a:prstGeom prst="arc">
              <a:avLst/>
            </a:prstGeom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弧形 152">
              <a:extLst>
                <a:ext uri="{FF2B5EF4-FFF2-40B4-BE49-F238E27FC236}">
                  <a16:creationId xmlns:a16="http://schemas.microsoft.com/office/drawing/2014/main" id="{C4F33690-F60D-46F9-B401-6D283677AB17}"/>
                </a:ext>
              </a:extLst>
            </p:cNvPr>
            <p:cNvSpPr/>
            <p:nvPr/>
          </p:nvSpPr>
          <p:spPr>
            <a:xfrm>
              <a:off x="2435230" y="2362200"/>
              <a:ext cx="1567814" cy="1567814"/>
            </a:xfrm>
            <a:prstGeom prst="arc">
              <a:avLst/>
            </a:prstGeom>
            <a:ln w="444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DA733256-6F06-4F33-8C94-53A69B5969A1}"/>
              </a:ext>
            </a:extLst>
          </p:cNvPr>
          <p:cNvGrpSpPr/>
          <p:nvPr/>
        </p:nvGrpSpPr>
        <p:grpSpPr>
          <a:xfrm>
            <a:off x="4788850" y="2408551"/>
            <a:ext cx="2614300" cy="2601708"/>
            <a:chOff x="4292133" y="3708678"/>
            <a:chExt cx="3552068" cy="3534961"/>
          </a:xfr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55" name="梯形 154">
              <a:extLst>
                <a:ext uri="{FF2B5EF4-FFF2-40B4-BE49-F238E27FC236}">
                  <a16:creationId xmlns:a16="http://schemas.microsoft.com/office/drawing/2014/main" id="{F0CE9E31-DDCB-4089-9A76-EBD02315D45F}"/>
                </a:ext>
              </a:extLst>
            </p:cNvPr>
            <p:cNvSpPr/>
            <p:nvPr/>
          </p:nvSpPr>
          <p:spPr>
            <a:xfrm rot="16200000" flipV="1">
              <a:off x="4378504" y="5260960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6" name="梯形 155">
              <a:extLst>
                <a:ext uri="{FF2B5EF4-FFF2-40B4-BE49-F238E27FC236}">
                  <a16:creationId xmlns:a16="http://schemas.microsoft.com/office/drawing/2014/main" id="{BA9D4E8B-CE8C-4756-9F68-15F9D5ADD7C6}"/>
                </a:ext>
              </a:extLst>
            </p:cNvPr>
            <p:cNvSpPr/>
            <p:nvPr/>
          </p:nvSpPr>
          <p:spPr>
            <a:xfrm rot="16920000" flipV="1">
              <a:off x="4412618" y="4936444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7" name="梯形 156">
              <a:extLst>
                <a:ext uri="{FF2B5EF4-FFF2-40B4-BE49-F238E27FC236}">
                  <a16:creationId xmlns:a16="http://schemas.microsoft.com/office/drawing/2014/main" id="{957C4603-84D2-4D34-8656-0B8535586F24}"/>
                </a:ext>
              </a:extLst>
            </p:cNvPr>
            <p:cNvSpPr/>
            <p:nvPr/>
          </p:nvSpPr>
          <p:spPr>
            <a:xfrm rot="17640000" flipV="1">
              <a:off x="4513450" y="4626112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8" name="梯形 157">
              <a:extLst>
                <a:ext uri="{FF2B5EF4-FFF2-40B4-BE49-F238E27FC236}">
                  <a16:creationId xmlns:a16="http://schemas.microsoft.com/office/drawing/2014/main" id="{A8992007-7045-453F-84F7-2D7CA5A99612}"/>
                </a:ext>
              </a:extLst>
            </p:cNvPr>
            <p:cNvSpPr/>
            <p:nvPr/>
          </p:nvSpPr>
          <p:spPr>
            <a:xfrm rot="18360000" flipV="1">
              <a:off x="4676604" y="4343525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9" name="梯形 158">
              <a:extLst>
                <a:ext uri="{FF2B5EF4-FFF2-40B4-BE49-F238E27FC236}">
                  <a16:creationId xmlns:a16="http://schemas.microsoft.com/office/drawing/2014/main" id="{34E8CA9F-BE22-4F48-AB3A-592FCB99D126}"/>
                </a:ext>
              </a:extLst>
            </p:cNvPr>
            <p:cNvSpPr/>
            <p:nvPr/>
          </p:nvSpPr>
          <p:spPr>
            <a:xfrm rot="19080000" flipV="1">
              <a:off x="4894940" y="4101039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0" name="梯形 159">
              <a:extLst>
                <a:ext uri="{FF2B5EF4-FFF2-40B4-BE49-F238E27FC236}">
                  <a16:creationId xmlns:a16="http://schemas.microsoft.com/office/drawing/2014/main" id="{CCC6E621-17BD-4C8F-B0AD-A012AD2F4291}"/>
                </a:ext>
              </a:extLst>
            </p:cNvPr>
            <p:cNvSpPr/>
            <p:nvPr/>
          </p:nvSpPr>
          <p:spPr>
            <a:xfrm rot="19800000" flipV="1">
              <a:off x="5158921" y="3909240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1" name="旁门左道出品">
              <a:extLst>
                <a:ext uri="{FF2B5EF4-FFF2-40B4-BE49-F238E27FC236}">
                  <a16:creationId xmlns:a16="http://schemas.microsoft.com/office/drawing/2014/main" id="{FF7A8BC7-7FB1-4834-842A-1A9F5C102205}"/>
                </a:ext>
              </a:extLst>
            </p:cNvPr>
            <p:cNvSpPr/>
            <p:nvPr/>
          </p:nvSpPr>
          <p:spPr>
            <a:xfrm rot="20520000" flipV="1">
              <a:off x="5457020" y="3776523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2" name="梯形 161">
              <a:extLst>
                <a:ext uri="{FF2B5EF4-FFF2-40B4-BE49-F238E27FC236}">
                  <a16:creationId xmlns:a16="http://schemas.microsoft.com/office/drawing/2014/main" id="{446EF3AB-6EA8-48B8-B2C9-9650D64F0AA8}"/>
                </a:ext>
              </a:extLst>
            </p:cNvPr>
            <p:cNvSpPr/>
            <p:nvPr/>
          </p:nvSpPr>
          <p:spPr>
            <a:xfrm rot="21240000" flipV="1">
              <a:off x="5776187" y="3708678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3" name="梯形 162">
              <a:extLst>
                <a:ext uri="{FF2B5EF4-FFF2-40B4-BE49-F238E27FC236}">
                  <a16:creationId xmlns:a16="http://schemas.microsoft.com/office/drawing/2014/main" id="{B57FBAC5-A0AA-4D5F-8CD3-71B9A41CD0B2}"/>
                </a:ext>
              </a:extLst>
            </p:cNvPr>
            <p:cNvSpPr/>
            <p:nvPr/>
          </p:nvSpPr>
          <p:spPr>
            <a:xfrm rot="360000" flipV="1">
              <a:off x="6102492" y="3708678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4" name="梯形 163">
              <a:extLst>
                <a:ext uri="{FF2B5EF4-FFF2-40B4-BE49-F238E27FC236}">
                  <a16:creationId xmlns:a16="http://schemas.microsoft.com/office/drawing/2014/main" id="{D9F2EFDC-0505-4ED8-BDE7-7C36729EEB83}"/>
                </a:ext>
              </a:extLst>
            </p:cNvPr>
            <p:cNvSpPr/>
            <p:nvPr/>
          </p:nvSpPr>
          <p:spPr>
            <a:xfrm rot="1080000" flipV="1">
              <a:off x="6421667" y="3776523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5" name="梯形 164">
              <a:extLst>
                <a:ext uri="{FF2B5EF4-FFF2-40B4-BE49-F238E27FC236}">
                  <a16:creationId xmlns:a16="http://schemas.microsoft.com/office/drawing/2014/main" id="{B01A5C0B-BA7B-46F9-8097-AFFAE91E295E}"/>
                </a:ext>
              </a:extLst>
            </p:cNvPr>
            <p:cNvSpPr/>
            <p:nvPr/>
          </p:nvSpPr>
          <p:spPr>
            <a:xfrm rot="1800000" flipV="1">
              <a:off x="6719760" y="3909240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6" name="梯形 165">
              <a:extLst>
                <a:ext uri="{FF2B5EF4-FFF2-40B4-BE49-F238E27FC236}">
                  <a16:creationId xmlns:a16="http://schemas.microsoft.com/office/drawing/2014/main" id="{9474BC81-D99C-40C7-B5D7-1A8F1CFEFA24}"/>
                </a:ext>
              </a:extLst>
            </p:cNvPr>
            <p:cNvSpPr/>
            <p:nvPr/>
          </p:nvSpPr>
          <p:spPr>
            <a:xfrm rot="2520000" flipV="1">
              <a:off x="6983744" y="4101039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7" name="梯形 166">
              <a:extLst>
                <a:ext uri="{FF2B5EF4-FFF2-40B4-BE49-F238E27FC236}">
                  <a16:creationId xmlns:a16="http://schemas.microsoft.com/office/drawing/2014/main" id="{D57B3312-493D-4128-B134-D43AA5680583}"/>
                </a:ext>
              </a:extLst>
            </p:cNvPr>
            <p:cNvSpPr/>
            <p:nvPr/>
          </p:nvSpPr>
          <p:spPr>
            <a:xfrm rot="3240000" flipV="1">
              <a:off x="7202083" y="4343525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8" name="梯形 167">
              <a:extLst>
                <a:ext uri="{FF2B5EF4-FFF2-40B4-BE49-F238E27FC236}">
                  <a16:creationId xmlns:a16="http://schemas.microsoft.com/office/drawing/2014/main" id="{472A4717-D5EB-47C7-A65A-F2632E1A3032}"/>
                </a:ext>
              </a:extLst>
            </p:cNvPr>
            <p:cNvSpPr/>
            <p:nvPr/>
          </p:nvSpPr>
          <p:spPr>
            <a:xfrm rot="3960000" flipV="1">
              <a:off x="7365237" y="4626112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9" name="旁门左道出品">
              <a:extLst>
                <a:ext uri="{FF2B5EF4-FFF2-40B4-BE49-F238E27FC236}">
                  <a16:creationId xmlns:a16="http://schemas.microsoft.com/office/drawing/2014/main" id="{4EFEB983-2F2E-4C5D-B581-391636F712A4}"/>
                </a:ext>
              </a:extLst>
            </p:cNvPr>
            <p:cNvSpPr/>
            <p:nvPr/>
          </p:nvSpPr>
          <p:spPr>
            <a:xfrm rot="4680000" flipV="1">
              <a:off x="7466069" y="4936444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0" name="梯形 169">
              <a:extLst>
                <a:ext uri="{FF2B5EF4-FFF2-40B4-BE49-F238E27FC236}">
                  <a16:creationId xmlns:a16="http://schemas.microsoft.com/office/drawing/2014/main" id="{9BC5897A-1180-4701-A740-B46E77BF01CC}"/>
                </a:ext>
              </a:extLst>
            </p:cNvPr>
            <p:cNvSpPr/>
            <p:nvPr/>
          </p:nvSpPr>
          <p:spPr>
            <a:xfrm rot="5400000" flipV="1">
              <a:off x="7500175" y="5260960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1" name="梯形 170">
              <a:extLst>
                <a:ext uri="{FF2B5EF4-FFF2-40B4-BE49-F238E27FC236}">
                  <a16:creationId xmlns:a16="http://schemas.microsoft.com/office/drawing/2014/main" id="{63D70095-C7C1-43C0-9557-69C77DF74F30}"/>
                </a:ext>
              </a:extLst>
            </p:cNvPr>
            <p:cNvSpPr/>
            <p:nvPr/>
          </p:nvSpPr>
          <p:spPr>
            <a:xfrm rot="6120000" flipV="1">
              <a:off x="7466069" y="5585476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2" name="梯形 171">
              <a:extLst>
                <a:ext uri="{FF2B5EF4-FFF2-40B4-BE49-F238E27FC236}">
                  <a16:creationId xmlns:a16="http://schemas.microsoft.com/office/drawing/2014/main" id="{371DC207-CA0E-4C11-8A39-032DECEA3DFA}"/>
                </a:ext>
              </a:extLst>
            </p:cNvPr>
            <p:cNvSpPr/>
            <p:nvPr/>
          </p:nvSpPr>
          <p:spPr>
            <a:xfrm rot="6840000" flipV="1">
              <a:off x="7365237" y="5895809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3" name="梯形 172">
              <a:extLst>
                <a:ext uri="{FF2B5EF4-FFF2-40B4-BE49-F238E27FC236}">
                  <a16:creationId xmlns:a16="http://schemas.microsoft.com/office/drawing/2014/main" id="{5C59CB26-2C02-4A63-886D-6ACFDF3E33AC}"/>
                </a:ext>
              </a:extLst>
            </p:cNvPr>
            <p:cNvSpPr/>
            <p:nvPr/>
          </p:nvSpPr>
          <p:spPr>
            <a:xfrm rot="7560000" flipV="1">
              <a:off x="7202083" y="6178396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4" name="梯形 173">
              <a:extLst>
                <a:ext uri="{FF2B5EF4-FFF2-40B4-BE49-F238E27FC236}">
                  <a16:creationId xmlns:a16="http://schemas.microsoft.com/office/drawing/2014/main" id="{A9FE42D7-F55F-47B5-8A6B-B2D08D460669}"/>
                </a:ext>
              </a:extLst>
            </p:cNvPr>
            <p:cNvSpPr/>
            <p:nvPr/>
          </p:nvSpPr>
          <p:spPr>
            <a:xfrm rot="8280000" flipV="1">
              <a:off x="6983744" y="6420881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5" name="梯形 174">
              <a:extLst>
                <a:ext uri="{FF2B5EF4-FFF2-40B4-BE49-F238E27FC236}">
                  <a16:creationId xmlns:a16="http://schemas.microsoft.com/office/drawing/2014/main" id="{8563C1A1-B146-485A-8710-D585EFDC1A0B}"/>
                </a:ext>
              </a:extLst>
            </p:cNvPr>
            <p:cNvSpPr/>
            <p:nvPr/>
          </p:nvSpPr>
          <p:spPr>
            <a:xfrm rot="9000000" flipV="1">
              <a:off x="6719760" y="6612680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6" name="梯形 175">
              <a:extLst>
                <a:ext uri="{FF2B5EF4-FFF2-40B4-BE49-F238E27FC236}">
                  <a16:creationId xmlns:a16="http://schemas.microsoft.com/office/drawing/2014/main" id="{DD8A064D-8FF9-4F5E-B06F-1B6CE5E08355}"/>
                </a:ext>
              </a:extLst>
            </p:cNvPr>
            <p:cNvSpPr/>
            <p:nvPr/>
          </p:nvSpPr>
          <p:spPr>
            <a:xfrm rot="9720000" flipV="1">
              <a:off x="6421667" y="6745397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7" name="梯形 176">
              <a:extLst>
                <a:ext uri="{FF2B5EF4-FFF2-40B4-BE49-F238E27FC236}">
                  <a16:creationId xmlns:a16="http://schemas.microsoft.com/office/drawing/2014/main" id="{5876CB8F-4295-4FA0-AE1D-7992945A6C7F}"/>
                </a:ext>
              </a:extLst>
            </p:cNvPr>
            <p:cNvSpPr/>
            <p:nvPr/>
          </p:nvSpPr>
          <p:spPr>
            <a:xfrm rot="10440000" flipV="1">
              <a:off x="6102492" y="6813242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8" name="旁门左道出品">
              <a:extLst>
                <a:ext uri="{FF2B5EF4-FFF2-40B4-BE49-F238E27FC236}">
                  <a16:creationId xmlns:a16="http://schemas.microsoft.com/office/drawing/2014/main" id="{234362FD-ABDB-42C5-BA79-85C5E8A1A295}"/>
                </a:ext>
              </a:extLst>
            </p:cNvPr>
            <p:cNvSpPr/>
            <p:nvPr/>
          </p:nvSpPr>
          <p:spPr>
            <a:xfrm rot="11160000" flipV="1">
              <a:off x="5776187" y="6813242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9" name="梯形 178">
              <a:extLst>
                <a:ext uri="{FF2B5EF4-FFF2-40B4-BE49-F238E27FC236}">
                  <a16:creationId xmlns:a16="http://schemas.microsoft.com/office/drawing/2014/main" id="{C4D98CDC-9A1E-4D3B-8487-30448804D244}"/>
                </a:ext>
              </a:extLst>
            </p:cNvPr>
            <p:cNvSpPr/>
            <p:nvPr/>
          </p:nvSpPr>
          <p:spPr>
            <a:xfrm rot="11880000" flipV="1">
              <a:off x="5457020" y="6745397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0" name="梯形 179">
              <a:extLst>
                <a:ext uri="{FF2B5EF4-FFF2-40B4-BE49-F238E27FC236}">
                  <a16:creationId xmlns:a16="http://schemas.microsoft.com/office/drawing/2014/main" id="{F6B895BB-2705-47BA-991D-1D2A6F675A3C}"/>
                </a:ext>
              </a:extLst>
            </p:cNvPr>
            <p:cNvSpPr/>
            <p:nvPr/>
          </p:nvSpPr>
          <p:spPr>
            <a:xfrm rot="12600000" flipV="1">
              <a:off x="5158921" y="6612680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1" name="梯形 180">
              <a:extLst>
                <a:ext uri="{FF2B5EF4-FFF2-40B4-BE49-F238E27FC236}">
                  <a16:creationId xmlns:a16="http://schemas.microsoft.com/office/drawing/2014/main" id="{104FA9F8-7D2F-4FA3-86B6-3951708472DE}"/>
                </a:ext>
              </a:extLst>
            </p:cNvPr>
            <p:cNvSpPr/>
            <p:nvPr/>
          </p:nvSpPr>
          <p:spPr>
            <a:xfrm rot="13320000" flipV="1">
              <a:off x="4894940" y="6420881"/>
              <a:ext cx="257658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2" name="梯形 181">
              <a:extLst>
                <a:ext uri="{FF2B5EF4-FFF2-40B4-BE49-F238E27FC236}">
                  <a16:creationId xmlns:a16="http://schemas.microsoft.com/office/drawing/2014/main" id="{FF0DBF0B-5F71-4C0D-BF70-931A94DC6A1E}"/>
                </a:ext>
              </a:extLst>
            </p:cNvPr>
            <p:cNvSpPr/>
            <p:nvPr/>
          </p:nvSpPr>
          <p:spPr>
            <a:xfrm rot="14040000" flipV="1">
              <a:off x="4676604" y="6178396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3" name="梯形 182">
              <a:extLst>
                <a:ext uri="{FF2B5EF4-FFF2-40B4-BE49-F238E27FC236}">
                  <a16:creationId xmlns:a16="http://schemas.microsoft.com/office/drawing/2014/main" id="{CBC8AADE-9C9B-4CBE-9A6B-F4FE22B5A36E}"/>
                </a:ext>
              </a:extLst>
            </p:cNvPr>
            <p:cNvSpPr/>
            <p:nvPr/>
          </p:nvSpPr>
          <p:spPr>
            <a:xfrm rot="14760000" flipV="1">
              <a:off x="4513450" y="5895809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4" name="旁门左道出品旁门左道出品">
              <a:extLst>
                <a:ext uri="{FF2B5EF4-FFF2-40B4-BE49-F238E27FC236}">
                  <a16:creationId xmlns:a16="http://schemas.microsoft.com/office/drawing/2014/main" id="{7117048D-D2BB-4368-9722-A35EB852008E}"/>
                </a:ext>
              </a:extLst>
            </p:cNvPr>
            <p:cNvSpPr/>
            <p:nvPr/>
          </p:nvSpPr>
          <p:spPr>
            <a:xfrm rot="15480000" flipV="1">
              <a:off x="4412618" y="5585476"/>
              <a:ext cx="257656" cy="430397"/>
            </a:xfrm>
            <a:prstGeom prst="trapezoid">
              <a:avLst>
                <a:gd name="adj" fmla="val 138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85" name="Group 183+">
            <a:extLst>
              <a:ext uri="{FF2B5EF4-FFF2-40B4-BE49-F238E27FC236}">
                <a16:creationId xmlns:a16="http://schemas.microsoft.com/office/drawing/2014/main" id="{76C8FBA8-20C9-4DD0-B8C3-D4631D197C44}"/>
              </a:ext>
            </a:extLst>
          </p:cNvPr>
          <p:cNvGrpSpPr/>
          <p:nvPr/>
        </p:nvGrpSpPr>
        <p:grpSpPr>
          <a:xfrm rot="1346679">
            <a:off x="4580281" y="2193685"/>
            <a:ext cx="3031448" cy="3031446"/>
            <a:chOff x="2435230" y="2362200"/>
            <a:chExt cx="1567814" cy="1567814"/>
          </a:xfrm>
        </p:grpSpPr>
        <p:sp>
          <p:nvSpPr>
            <p:cNvPr id="186" name="旁门左道出品">
              <a:extLst>
                <a:ext uri="{FF2B5EF4-FFF2-40B4-BE49-F238E27FC236}">
                  <a16:creationId xmlns:a16="http://schemas.microsoft.com/office/drawing/2014/main" id="{578B7388-76C8-49D7-8BC3-0D48EF735EE5}"/>
                </a:ext>
              </a:extLst>
            </p:cNvPr>
            <p:cNvSpPr/>
            <p:nvPr/>
          </p:nvSpPr>
          <p:spPr>
            <a:xfrm rot="13885586">
              <a:off x="2435230" y="2362200"/>
              <a:ext cx="1567814" cy="1567814"/>
            </a:xfrm>
            <a:prstGeom prst="arc">
              <a:avLst/>
            </a:prstGeom>
            <a:ln w="444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弧形 186">
              <a:extLst>
                <a:ext uri="{FF2B5EF4-FFF2-40B4-BE49-F238E27FC236}">
                  <a16:creationId xmlns:a16="http://schemas.microsoft.com/office/drawing/2014/main" id="{86CDB204-3E41-41AC-A106-0604F71A21F0}"/>
                </a:ext>
              </a:extLst>
            </p:cNvPr>
            <p:cNvSpPr/>
            <p:nvPr/>
          </p:nvSpPr>
          <p:spPr>
            <a:xfrm rot="6792960">
              <a:off x="2435230" y="2362200"/>
              <a:ext cx="1567814" cy="1567814"/>
            </a:xfrm>
            <a:prstGeom prst="arc">
              <a:avLst/>
            </a:prstGeom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弧形 187">
              <a:extLst>
                <a:ext uri="{FF2B5EF4-FFF2-40B4-BE49-F238E27FC236}">
                  <a16:creationId xmlns:a16="http://schemas.microsoft.com/office/drawing/2014/main" id="{20AACF10-EBB5-4B4E-8C71-73BBC8F3FDA2}"/>
                </a:ext>
              </a:extLst>
            </p:cNvPr>
            <p:cNvSpPr/>
            <p:nvPr/>
          </p:nvSpPr>
          <p:spPr>
            <a:xfrm>
              <a:off x="2435230" y="2362200"/>
              <a:ext cx="1567814" cy="1567814"/>
            </a:xfrm>
            <a:prstGeom prst="arc">
              <a:avLst/>
            </a:prstGeom>
            <a:ln w="444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6DECA9E5-51D9-4F7A-9796-247EEB9B1839}"/>
              </a:ext>
            </a:extLst>
          </p:cNvPr>
          <p:cNvGrpSpPr/>
          <p:nvPr/>
        </p:nvGrpSpPr>
        <p:grpSpPr>
          <a:xfrm>
            <a:off x="1585730" y="1877282"/>
            <a:ext cx="378296" cy="2706519"/>
            <a:chOff x="1186141" y="2642881"/>
            <a:chExt cx="268224" cy="2184294"/>
          </a:xfrm>
        </p:grpSpPr>
        <p:cxnSp>
          <p:nvCxnSpPr>
            <p:cNvPr id="190" name="直接连接符 189">
              <a:extLst>
                <a:ext uri="{FF2B5EF4-FFF2-40B4-BE49-F238E27FC236}">
                  <a16:creationId xmlns:a16="http://schemas.microsoft.com/office/drawing/2014/main" id="{DDF28709-65BF-42BD-866B-5A67EAD5E5E7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55" y="2642881"/>
              <a:ext cx="0" cy="2184294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>
              <a:extLst>
                <a:ext uri="{FF2B5EF4-FFF2-40B4-BE49-F238E27FC236}">
                  <a16:creationId xmlns:a16="http://schemas.microsoft.com/office/drawing/2014/main" id="{DB46B94C-A5D4-4982-9100-54BA1A8D2DD9}"/>
                </a:ext>
              </a:extLst>
            </p:cNvPr>
            <p:cNvCxnSpPr>
              <a:cxnSpLocks/>
            </p:cNvCxnSpPr>
            <p:nvPr/>
          </p:nvCxnSpPr>
          <p:spPr>
            <a:xfrm>
              <a:off x="1454365" y="3673139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>
              <a:extLst>
                <a:ext uri="{FF2B5EF4-FFF2-40B4-BE49-F238E27FC236}">
                  <a16:creationId xmlns:a16="http://schemas.microsoft.com/office/drawing/2014/main" id="{8D3D055A-8071-4B14-A378-64FCE01CE5E9}"/>
                </a:ext>
              </a:extLst>
            </p:cNvPr>
            <p:cNvCxnSpPr>
              <a:cxnSpLocks/>
            </p:cNvCxnSpPr>
            <p:nvPr/>
          </p:nvCxnSpPr>
          <p:spPr>
            <a:xfrm>
              <a:off x="1186141" y="2944106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20CF5731-24FA-43BD-AB94-38AC4C9E78AA}"/>
              </a:ext>
            </a:extLst>
          </p:cNvPr>
          <p:cNvGrpSpPr/>
          <p:nvPr/>
        </p:nvGrpSpPr>
        <p:grpSpPr>
          <a:xfrm>
            <a:off x="9830627" y="1877282"/>
            <a:ext cx="445711" cy="2519909"/>
            <a:chOff x="1186141" y="2642881"/>
            <a:chExt cx="268224" cy="2184294"/>
          </a:xfrm>
        </p:grpSpPr>
        <p:cxnSp>
          <p:nvCxnSpPr>
            <p:cNvPr id="194" name="直接连接符 193">
              <a:extLst>
                <a:ext uri="{FF2B5EF4-FFF2-40B4-BE49-F238E27FC236}">
                  <a16:creationId xmlns:a16="http://schemas.microsoft.com/office/drawing/2014/main" id="{97E75BAC-01D7-4E83-9971-3C5A382616E2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55" y="2642881"/>
              <a:ext cx="0" cy="2184294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>
              <a:extLst>
                <a:ext uri="{FF2B5EF4-FFF2-40B4-BE49-F238E27FC236}">
                  <a16:creationId xmlns:a16="http://schemas.microsoft.com/office/drawing/2014/main" id="{9A09E02A-D33D-4655-84A8-FF683028AD45}"/>
                </a:ext>
              </a:extLst>
            </p:cNvPr>
            <p:cNvCxnSpPr>
              <a:cxnSpLocks/>
            </p:cNvCxnSpPr>
            <p:nvPr/>
          </p:nvCxnSpPr>
          <p:spPr>
            <a:xfrm>
              <a:off x="1454365" y="3673139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>
              <a:extLst>
                <a:ext uri="{FF2B5EF4-FFF2-40B4-BE49-F238E27FC236}">
                  <a16:creationId xmlns:a16="http://schemas.microsoft.com/office/drawing/2014/main" id="{FCA31BC2-86F6-4EBB-9775-8A8AAA57748D}"/>
                </a:ext>
              </a:extLst>
            </p:cNvPr>
            <p:cNvCxnSpPr>
              <a:cxnSpLocks/>
            </p:cNvCxnSpPr>
            <p:nvPr/>
          </p:nvCxnSpPr>
          <p:spPr>
            <a:xfrm>
              <a:off x="1186141" y="2944106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04BF3253-065F-4F33-8578-DC68918B290E}"/>
              </a:ext>
            </a:extLst>
          </p:cNvPr>
          <p:cNvGrpSpPr/>
          <p:nvPr/>
        </p:nvGrpSpPr>
        <p:grpSpPr>
          <a:xfrm>
            <a:off x="1155536" y="5215691"/>
            <a:ext cx="175936" cy="1081503"/>
            <a:chOff x="1186141" y="2642881"/>
            <a:chExt cx="268224" cy="2184294"/>
          </a:xfrm>
        </p:grpSpPr>
        <p:cxnSp>
          <p:nvCxnSpPr>
            <p:cNvPr id="198" name="直接连接符 197">
              <a:extLst>
                <a:ext uri="{FF2B5EF4-FFF2-40B4-BE49-F238E27FC236}">
                  <a16:creationId xmlns:a16="http://schemas.microsoft.com/office/drawing/2014/main" id="{7D88697D-D35D-453D-B49A-F4783FBF06EC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55" y="2642881"/>
              <a:ext cx="0" cy="2184294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>
              <a:extLst>
                <a:ext uri="{FF2B5EF4-FFF2-40B4-BE49-F238E27FC236}">
                  <a16:creationId xmlns:a16="http://schemas.microsoft.com/office/drawing/2014/main" id="{3A34F8C3-1340-44FB-875B-E1A05BD337A5}"/>
                </a:ext>
              </a:extLst>
            </p:cNvPr>
            <p:cNvCxnSpPr>
              <a:cxnSpLocks/>
            </p:cNvCxnSpPr>
            <p:nvPr/>
          </p:nvCxnSpPr>
          <p:spPr>
            <a:xfrm>
              <a:off x="1454365" y="3673139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>
              <a:extLst>
                <a:ext uri="{FF2B5EF4-FFF2-40B4-BE49-F238E27FC236}">
                  <a16:creationId xmlns:a16="http://schemas.microsoft.com/office/drawing/2014/main" id="{FF73A9AF-3FB9-47E8-8638-C16FCB4F9555}"/>
                </a:ext>
              </a:extLst>
            </p:cNvPr>
            <p:cNvCxnSpPr>
              <a:cxnSpLocks/>
            </p:cNvCxnSpPr>
            <p:nvPr/>
          </p:nvCxnSpPr>
          <p:spPr>
            <a:xfrm>
              <a:off x="1186141" y="2944106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C7FCFD43-E796-4CA5-BEA4-24E1847C490B}"/>
              </a:ext>
            </a:extLst>
          </p:cNvPr>
          <p:cNvGrpSpPr/>
          <p:nvPr/>
        </p:nvGrpSpPr>
        <p:grpSpPr>
          <a:xfrm>
            <a:off x="10779937" y="5230381"/>
            <a:ext cx="132805" cy="1081503"/>
            <a:chOff x="1186141" y="2642881"/>
            <a:chExt cx="268224" cy="2184294"/>
          </a:xfrm>
        </p:grpSpPr>
        <p:cxnSp>
          <p:nvCxnSpPr>
            <p:cNvPr id="202" name="直接连接符 201">
              <a:extLst>
                <a:ext uri="{FF2B5EF4-FFF2-40B4-BE49-F238E27FC236}">
                  <a16:creationId xmlns:a16="http://schemas.microsoft.com/office/drawing/2014/main" id="{5F18FD45-72DC-4C25-B3F8-5F3980319812}"/>
                </a:ext>
              </a:extLst>
            </p:cNvPr>
            <p:cNvCxnSpPr>
              <a:cxnSpLocks/>
            </p:cNvCxnSpPr>
            <p:nvPr/>
          </p:nvCxnSpPr>
          <p:spPr>
            <a:xfrm>
              <a:off x="1309255" y="2642881"/>
              <a:ext cx="0" cy="2184294"/>
            </a:xfrm>
            <a:prstGeom prst="line">
              <a:avLst/>
            </a:prstGeom>
            <a:ln w="254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>
              <a:extLst>
                <a:ext uri="{FF2B5EF4-FFF2-40B4-BE49-F238E27FC236}">
                  <a16:creationId xmlns:a16="http://schemas.microsoft.com/office/drawing/2014/main" id="{97B6670B-92FC-42CE-A0A3-A4E2398BD5CC}"/>
                </a:ext>
              </a:extLst>
            </p:cNvPr>
            <p:cNvCxnSpPr>
              <a:cxnSpLocks/>
            </p:cNvCxnSpPr>
            <p:nvPr/>
          </p:nvCxnSpPr>
          <p:spPr>
            <a:xfrm>
              <a:off x="1454365" y="3673139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>
              <a:extLst>
                <a:ext uri="{FF2B5EF4-FFF2-40B4-BE49-F238E27FC236}">
                  <a16:creationId xmlns:a16="http://schemas.microsoft.com/office/drawing/2014/main" id="{90F83C0B-BC2E-4F71-9632-BC868AD484D4}"/>
                </a:ext>
              </a:extLst>
            </p:cNvPr>
            <p:cNvCxnSpPr>
              <a:cxnSpLocks/>
            </p:cNvCxnSpPr>
            <p:nvPr/>
          </p:nvCxnSpPr>
          <p:spPr>
            <a:xfrm>
              <a:off x="1186141" y="2944106"/>
              <a:ext cx="0" cy="801566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" name="圆角矩形 138">
            <a:extLst>
              <a:ext uri="{FF2B5EF4-FFF2-40B4-BE49-F238E27FC236}">
                <a16:creationId xmlns:a16="http://schemas.microsoft.com/office/drawing/2014/main" id="{516741DA-B1A7-4406-9BD1-E8B8E0AA3B66}"/>
              </a:ext>
            </a:extLst>
          </p:cNvPr>
          <p:cNvSpPr/>
          <p:nvPr/>
        </p:nvSpPr>
        <p:spPr>
          <a:xfrm>
            <a:off x="5428627" y="1589875"/>
            <a:ext cx="1334747" cy="426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id="{543E2999-866B-4C14-A8F8-3218E89A36FC}"/>
              </a:ext>
            </a:extLst>
          </p:cNvPr>
          <p:cNvSpPr txBox="1"/>
          <p:nvPr/>
        </p:nvSpPr>
        <p:spPr>
          <a:xfrm>
            <a:off x="5580368" y="1649305"/>
            <a:ext cx="1049716" cy="307777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</a:rPr>
              <a:t>数学模型</a:t>
            </a:r>
          </a:p>
        </p:txBody>
      </p:sp>
      <p:sp>
        <p:nvSpPr>
          <p:cNvPr id="209" name="圆角矩形 138">
            <a:extLst>
              <a:ext uri="{FF2B5EF4-FFF2-40B4-BE49-F238E27FC236}">
                <a16:creationId xmlns:a16="http://schemas.microsoft.com/office/drawing/2014/main" id="{C1A3B7F9-85FD-42D2-995B-BB73548C5C06}"/>
              </a:ext>
            </a:extLst>
          </p:cNvPr>
          <p:cNvSpPr/>
          <p:nvPr/>
        </p:nvSpPr>
        <p:spPr>
          <a:xfrm>
            <a:off x="3551493" y="4356095"/>
            <a:ext cx="1334747" cy="426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C54430B7-41DB-436C-9C11-994F5CCA90F6}"/>
              </a:ext>
            </a:extLst>
          </p:cNvPr>
          <p:cNvSpPr txBox="1"/>
          <p:nvPr/>
        </p:nvSpPr>
        <p:spPr>
          <a:xfrm>
            <a:off x="3651305" y="4415525"/>
            <a:ext cx="1146400" cy="307777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</a:rPr>
              <a:t>物料模型</a:t>
            </a:r>
          </a:p>
        </p:txBody>
      </p:sp>
      <p:sp>
        <p:nvSpPr>
          <p:cNvPr id="212" name="圆角矩形 138">
            <a:extLst>
              <a:ext uri="{FF2B5EF4-FFF2-40B4-BE49-F238E27FC236}">
                <a16:creationId xmlns:a16="http://schemas.microsoft.com/office/drawing/2014/main" id="{877DEC3C-D605-4799-86C5-9104386F7617}"/>
              </a:ext>
            </a:extLst>
          </p:cNvPr>
          <p:cNvSpPr/>
          <p:nvPr/>
        </p:nvSpPr>
        <p:spPr>
          <a:xfrm>
            <a:off x="7300966" y="4356095"/>
            <a:ext cx="1334747" cy="426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6000">
                <a:schemeClr val="accent2">
                  <a:alpha val="0"/>
                </a:schemeClr>
              </a:gs>
              <a:gs pos="30000">
                <a:schemeClr val="accent2">
                  <a:alpha val="32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1000"/>
                </a:schemeClr>
              </a:gs>
            </a:gsLst>
            <a:lin ang="2700000" scaled="1"/>
            <a:tileRect/>
          </a:gradFill>
          <a:ln w="12700" cap="flat" cmpd="sng" algn="ctr">
            <a:gradFill>
              <a:gsLst>
                <a:gs pos="50300">
                  <a:schemeClr val="accent2"/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213" name="文本框 212">
            <a:extLst>
              <a:ext uri="{FF2B5EF4-FFF2-40B4-BE49-F238E27FC236}">
                <a16:creationId xmlns:a16="http://schemas.microsoft.com/office/drawing/2014/main" id="{6FA68B85-2846-4144-AF83-AD4DF2EB5313}"/>
              </a:ext>
            </a:extLst>
          </p:cNvPr>
          <p:cNvSpPr txBox="1"/>
          <p:nvPr/>
        </p:nvSpPr>
        <p:spPr>
          <a:xfrm>
            <a:off x="7446540" y="4415525"/>
            <a:ext cx="1054093" cy="307777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2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2000" dirty="0">
                <a:latin typeface="+mj-ea"/>
                <a:ea typeface="+mj-ea"/>
              </a:rPr>
              <a:t>网络模型</a:t>
            </a:r>
          </a:p>
        </p:txBody>
      </p:sp>
      <p:sp>
        <p:nvSpPr>
          <p:cNvPr id="214" name="弧形 213">
            <a:extLst>
              <a:ext uri="{FF2B5EF4-FFF2-40B4-BE49-F238E27FC236}">
                <a16:creationId xmlns:a16="http://schemas.microsoft.com/office/drawing/2014/main" id="{59A36193-729A-42D3-8BC9-71DB98A4D406}"/>
              </a:ext>
            </a:extLst>
          </p:cNvPr>
          <p:cNvSpPr/>
          <p:nvPr/>
        </p:nvSpPr>
        <p:spPr>
          <a:xfrm rot="15310962">
            <a:off x="4081087" y="1667062"/>
            <a:ext cx="3955712" cy="3955716"/>
          </a:xfrm>
          <a:prstGeom prst="arc">
            <a:avLst>
              <a:gd name="adj1" fmla="val 16328362"/>
              <a:gd name="adj2" fmla="val 20977944"/>
            </a:avLst>
          </a:prstGeom>
          <a:ln w="12700" cap="rnd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0800000" scaled="0"/>
              <a:tileRect/>
            </a:gradFill>
            <a:prstDash val="lg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5" name="Arc 184+">
            <a:extLst>
              <a:ext uri="{FF2B5EF4-FFF2-40B4-BE49-F238E27FC236}">
                <a16:creationId xmlns:a16="http://schemas.microsoft.com/office/drawing/2014/main" id="{0EA7FC6E-9D24-49D7-B56C-297705CF2789}"/>
              </a:ext>
            </a:extLst>
          </p:cNvPr>
          <p:cNvSpPr/>
          <p:nvPr/>
        </p:nvSpPr>
        <p:spPr>
          <a:xfrm rot="9093755">
            <a:off x="4083381" y="1689991"/>
            <a:ext cx="3955720" cy="3955712"/>
          </a:xfrm>
          <a:prstGeom prst="arc">
            <a:avLst>
              <a:gd name="adj1" fmla="val 15079030"/>
              <a:gd name="adj2" fmla="val 20165332"/>
            </a:avLst>
          </a:prstGeom>
          <a:ln w="12700" cap="rnd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0800000" scaled="0"/>
              <a:tileRect/>
            </a:gradFill>
            <a:prstDash val="lg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弧形 215">
            <a:extLst>
              <a:ext uri="{FF2B5EF4-FFF2-40B4-BE49-F238E27FC236}">
                <a16:creationId xmlns:a16="http://schemas.microsoft.com/office/drawing/2014/main" id="{1D18BA08-5A20-43D5-BAD3-1A573C1CF003}"/>
              </a:ext>
            </a:extLst>
          </p:cNvPr>
          <p:cNvSpPr/>
          <p:nvPr/>
        </p:nvSpPr>
        <p:spPr>
          <a:xfrm rot="2700000">
            <a:off x="4118140" y="1689991"/>
            <a:ext cx="3955720" cy="3955712"/>
          </a:xfrm>
          <a:prstGeom prst="arc">
            <a:avLst>
              <a:gd name="adj1" fmla="val 14734003"/>
              <a:gd name="adj2" fmla="val 19726315"/>
            </a:avLst>
          </a:prstGeom>
          <a:ln w="12700" cap="rnd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0800000" scaled="0"/>
              <a:tileRect/>
            </a:gradFill>
            <a:prstDash val="lg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id="{FECA0FB6-07C1-439D-8A9F-547AC26EF15B}"/>
              </a:ext>
            </a:extLst>
          </p:cNvPr>
          <p:cNvSpPr txBox="1"/>
          <p:nvPr/>
        </p:nvSpPr>
        <p:spPr>
          <a:xfrm>
            <a:off x="4597392" y="1100150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18" name="文本框 217">
            <a:extLst>
              <a:ext uri="{FF2B5EF4-FFF2-40B4-BE49-F238E27FC236}">
                <a16:creationId xmlns:a16="http://schemas.microsoft.com/office/drawing/2014/main" id="{00B87F3E-1C02-44C0-8D49-3402D4D0733B}"/>
              </a:ext>
            </a:extLst>
          </p:cNvPr>
          <p:cNvSpPr txBox="1"/>
          <p:nvPr/>
        </p:nvSpPr>
        <p:spPr>
          <a:xfrm>
            <a:off x="1877167" y="4850174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  <p:sp>
        <p:nvSpPr>
          <p:cNvPr id="219" name="文本框 218">
            <a:extLst>
              <a:ext uri="{FF2B5EF4-FFF2-40B4-BE49-F238E27FC236}">
                <a16:creationId xmlns:a16="http://schemas.microsoft.com/office/drawing/2014/main" id="{565FD3C3-B542-4BD7-BF18-276C5F4AED6F}"/>
              </a:ext>
            </a:extLst>
          </p:cNvPr>
          <p:cNvSpPr txBox="1"/>
          <p:nvPr/>
        </p:nvSpPr>
        <p:spPr>
          <a:xfrm>
            <a:off x="7284124" y="4850174"/>
            <a:ext cx="2907161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</a:t>
            </a:r>
          </a:p>
        </p:txBody>
      </p:sp>
    </p:spTree>
    <p:extLst>
      <p:ext uri="{BB962C8B-B14F-4D97-AF65-F5344CB8AC3E}">
        <p14:creationId xmlns:p14="http://schemas.microsoft.com/office/powerpoint/2010/main" val="422504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1B013604-E8D1-4E2F-BF97-6136B4A29F9B}"/>
              </a:ext>
            </a:extLst>
          </p:cNvPr>
          <p:cNvSpPr/>
          <p:nvPr/>
        </p:nvSpPr>
        <p:spPr>
          <a:xfrm flipH="1">
            <a:off x="3037563" y="2116684"/>
            <a:ext cx="8633321" cy="2618293"/>
          </a:xfrm>
          <a:prstGeom prst="snip2DiagRect">
            <a:avLst/>
          </a:prstGeom>
          <a:noFill/>
          <a:ln w="12700" cap="flat" cmpd="sng" algn="ctr">
            <a:gradFill>
              <a:gsLst>
                <a:gs pos="503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B1C06F2-3185-40D3-A6DD-C3D52BD38A11}"/>
              </a:ext>
            </a:extLst>
          </p:cNvPr>
          <p:cNvSpPr>
            <a:spLocks/>
          </p:cNvSpPr>
          <p:nvPr/>
        </p:nvSpPr>
        <p:spPr bwMode="auto">
          <a:xfrm>
            <a:off x="3037563" y="4382246"/>
            <a:ext cx="313531" cy="352729"/>
          </a:xfrm>
          <a:custGeom>
            <a:avLst/>
            <a:gdLst>
              <a:gd name="T0" fmla="*/ 0 w 87"/>
              <a:gd name="T1" fmla="*/ 0 h 88"/>
              <a:gd name="T2" fmla="*/ 0 w 87"/>
              <a:gd name="T3" fmla="*/ 88 h 88"/>
              <a:gd name="T4" fmla="*/ 87 w 87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" h="88">
                <a:moveTo>
                  <a:pt x="0" y="0"/>
                </a:moveTo>
                <a:lnTo>
                  <a:pt x="0" y="88"/>
                </a:lnTo>
                <a:lnTo>
                  <a:pt x="87" y="88"/>
                </a:lnTo>
              </a:path>
            </a:pathLst>
          </a:custGeom>
          <a:noFill/>
          <a:ln w="71819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9106" tIns="79553" rIns="159106" bIns="79553" numCol="1" anchor="t" anchorCtr="0" compatLnSpc="1">
            <a:prstTxWarp prst="textNoShape">
              <a:avLst/>
            </a:prstTxWarp>
          </a:bodyPr>
          <a:lstStyle/>
          <a:p>
            <a:endParaRPr lang="zh-CN" altLang="en-US" sz="3132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CCEC656-4D08-4B5E-928A-276D32F51E32}"/>
              </a:ext>
            </a:extLst>
          </p:cNvPr>
          <p:cNvSpPr/>
          <p:nvPr/>
        </p:nvSpPr>
        <p:spPr>
          <a:xfrm>
            <a:off x="10580517" y="3919269"/>
            <a:ext cx="1095546" cy="822046"/>
          </a:xfrm>
          <a:custGeom>
            <a:avLst/>
            <a:gdLst>
              <a:gd name="connsiteX0" fmla="*/ 0 w 482600"/>
              <a:gd name="connsiteY0" fmla="*/ 472440 h 472440"/>
              <a:gd name="connsiteX1" fmla="*/ 248920 w 482600"/>
              <a:gd name="connsiteY1" fmla="*/ 472440 h 472440"/>
              <a:gd name="connsiteX2" fmla="*/ 482600 w 482600"/>
              <a:gd name="connsiteY2" fmla="*/ 238760 h 472440"/>
              <a:gd name="connsiteX3" fmla="*/ 482600 w 482600"/>
              <a:gd name="connsiteY3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" h="472440">
                <a:moveTo>
                  <a:pt x="0" y="472440"/>
                </a:moveTo>
                <a:lnTo>
                  <a:pt x="248920" y="472440"/>
                </a:lnTo>
                <a:lnTo>
                  <a:pt x="482600" y="238760"/>
                </a:lnTo>
                <a:lnTo>
                  <a:pt x="482600" y="0"/>
                </a:lnTo>
              </a:path>
            </a:pathLst>
          </a:custGeom>
          <a:noFill/>
          <a:ln w="71819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9106" tIns="79553" rIns="159106" bIns="79553" rtlCol="0" anchor="ctr"/>
          <a:lstStyle/>
          <a:p>
            <a:pPr algn="ctr"/>
            <a:endParaRPr lang="zh-CN" altLang="en-US" sz="3132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2DC23AF-5C2D-479D-86B1-820C1C56F8E8}"/>
              </a:ext>
            </a:extLst>
          </p:cNvPr>
          <p:cNvSpPr txBox="1"/>
          <p:nvPr/>
        </p:nvSpPr>
        <p:spPr>
          <a:xfrm>
            <a:off x="5915229" y="2822446"/>
            <a:ext cx="5241273" cy="101566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/>
                <a:ea typeface="OPPOSans H"/>
                <a:cs typeface="阿里巴巴普惠体 Medium" panose="00020600040101010101" pitchFamily="18" charset="-122"/>
              </a:defRPr>
            </a:lvl1pPr>
          </a:lstStyle>
          <a:p>
            <a:pPr algn="dist"/>
            <a:r>
              <a:rPr lang="zh-CN" altLang="en-US" sz="6600" dirty="0"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研究思路方法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DD55818-1C5E-4B1A-BF19-04915E07BB32}"/>
              </a:ext>
            </a:extLst>
          </p:cNvPr>
          <p:cNvSpPr txBox="1"/>
          <p:nvPr/>
        </p:nvSpPr>
        <p:spPr>
          <a:xfrm>
            <a:off x="5968733" y="3876951"/>
            <a:ext cx="5187769" cy="34123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n-ea"/>
              </a:rPr>
              <a:t>Research Ideas And Methods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431B8F-9147-43BB-82F1-61FD68FBD8EF}"/>
              </a:ext>
            </a:extLst>
          </p:cNvPr>
          <p:cNvSpPr txBox="1"/>
          <p:nvPr/>
        </p:nvSpPr>
        <p:spPr>
          <a:xfrm>
            <a:off x="3032527" y="2700313"/>
            <a:ext cx="2521338" cy="16004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0400" dirty="0">
                <a:gradFill flip="none" rotWithShape="1">
                  <a:gsLst>
                    <a:gs pos="0">
                      <a:prstClr val="white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atin typeface="+mj-ea"/>
                <a:ea typeface="+mj-ea"/>
              </a:rPr>
              <a:t>02</a:t>
            </a:r>
            <a:endParaRPr lang="zh-CN" altLang="en-US" sz="12528" dirty="0">
              <a:gradFill flip="none" rotWithShape="1">
                <a:gsLst>
                  <a:gs pos="0">
                    <a:prstClr val="white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atin typeface="+mj-ea"/>
              <a:ea typeface="+mj-ea"/>
            </a:endParaRPr>
          </a:p>
        </p:txBody>
      </p:sp>
      <p:pic>
        <p:nvPicPr>
          <p:cNvPr id="21" name="图片 20" descr="图片包含 室内, 餐桌, 就坐&#10;&#10;描述已自动生成">
            <a:extLst>
              <a:ext uri="{FF2B5EF4-FFF2-40B4-BE49-F238E27FC236}">
                <a16:creationId xmlns:a16="http://schemas.microsoft.com/office/drawing/2014/main" id="{56FC8DC8-7F39-4DBC-AE40-059C1DD65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813" y="3036744"/>
            <a:ext cx="1615149" cy="1004781"/>
          </a:xfrm>
          <a:prstGeom prst="rect">
            <a:avLst/>
          </a:prstGeom>
          <a:effectLst/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CF8DBB-64DA-4E23-B447-AADAB7B42C8C}"/>
              </a:ext>
            </a:extLst>
          </p:cNvPr>
          <p:cNvSpPr txBox="1"/>
          <p:nvPr/>
        </p:nvSpPr>
        <p:spPr>
          <a:xfrm>
            <a:off x="5819687" y="1211267"/>
            <a:ext cx="601604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8000" dirty="0">
                <a:ln>
                  <a:gradFill>
                    <a:gsLst>
                      <a:gs pos="66000">
                        <a:schemeClr val="accent1">
                          <a:alpha val="50000"/>
                        </a:schemeClr>
                      </a:gs>
                      <a:gs pos="75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PART TWO</a:t>
            </a:r>
            <a:endParaRPr lang="zh-CN" altLang="en-US" sz="8000" dirty="0">
              <a:ln>
                <a:gradFill>
                  <a:gsLst>
                    <a:gs pos="66000">
                      <a:schemeClr val="accent1">
                        <a:alpha val="50000"/>
                      </a:schemeClr>
                    </a:gs>
                    <a:gs pos="75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241582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316415;"/>
  <p:tag name="ISLIDE.ICON" val="#1456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1086FC"/>
      </a:accent1>
      <a:accent2>
        <a:srgbClr val="FFA833"/>
      </a:accent2>
      <a:accent3>
        <a:srgbClr val="7BDF9B"/>
      </a:accent3>
      <a:accent4>
        <a:srgbClr val="25AE9E"/>
      </a:accent4>
      <a:accent5>
        <a:srgbClr val="FC9783"/>
      </a:accent5>
      <a:accent6>
        <a:srgbClr val="FB7598"/>
      </a:accent6>
      <a:hlink>
        <a:srgbClr val="F49100"/>
      </a:hlink>
      <a:folHlink>
        <a:srgbClr val="85DFD0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0CD27951-AB6D-4B67-B17C-5C029B85B9F5}" vid="{9B770B75-4EAD-4B24-BE2A-1F1291F21CD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02-标准模板空白文档</Template>
  <TotalTime>1274</TotalTime>
  <Words>1269</Words>
  <Application>Microsoft Office PowerPoint</Application>
  <PresentationFormat>宽屏</PresentationFormat>
  <Paragraphs>233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DIN</vt:lpstr>
      <vt:lpstr>OPPOSans H</vt:lpstr>
      <vt:lpstr>OPPOSans L</vt:lpstr>
      <vt:lpstr>等线</vt:lpstr>
      <vt:lpstr>微软雅黑</vt:lpstr>
      <vt:lpstr>微软雅黑 Bold</vt:lpstr>
      <vt:lpstr>Arial</vt:lpstr>
      <vt:lpstr>Roboto</vt:lpstr>
      <vt:lpstr>Office 主题​​</vt:lpstr>
      <vt:lpstr>PowerPoint 演示文稿</vt:lpstr>
      <vt:lpstr>PowerPoint 演示文稿</vt:lpstr>
      <vt:lpstr>PowerPoint 演示文稿</vt:lpstr>
      <vt:lpstr>1.1 选题背景</vt:lpstr>
      <vt:lpstr>1.2 研究现状</vt:lpstr>
      <vt:lpstr>1.3 选题意义</vt:lpstr>
      <vt:lpstr>1.4研究条件</vt:lpstr>
      <vt:lpstr>1.5 研究模型</vt:lpstr>
      <vt:lpstr>PowerPoint 演示文稿</vt:lpstr>
      <vt:lpstr>2.1 研究思路</vt:lpstr>
      <vt:lpstr>2.2 思路要点</vt:lpstr>
      <vt:lpstr>2.3 研究支持</vt:lpstr>
      <vt:lpstr>2.4 研究过程</vt:lpstr>
      <vt:lpstr>2.5 研究方法</vt:lpstr>
      <vt:lpstr>PowerPoint 演示文稿</vt:lpstr>
      <vt:lpstr>3.1 实验难点</vt:lpstr>
      <vt:lpstr>3.2 解决方案</vt:lpstr>
      <vt:lpstr>3.3 数据展示</vt:lpstr>
      <vt:lpstr>3.4 数据对比</vt:lpstr>
      <vt:lpstr>3.5 图文成果</vt:lpstr>
      <vt:lpstr>PowerPoint 演示文稿</vt:lpstr>
      <vt:lpstr>4.1 总结归纳</vt:lpstr>
      <vt:lpstr>4.2 应用前景</vt:lpstr>
      <vt:lpstr>4.3 推广方式</vt:lpstr>
      <vt:lpstr>4.4 参考文献</vt:lpstr>
      <vt:lpstr>4.5 致谢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十月长</dc:creator>
  <cp:lastModifiedBy>超 朱</cp:lastModifiedBy>
  <cp:revision>92</cp:revision>
  <dcterms:created xsi:type="dcterms:W3CDTF">2022-03-17T10:33:55Z</dcterms:created>
  <dcterms:modified xsi:type="dcterms:W3CDTF">2023-06-28T02:54:26Z</dcterms:modified>
</cp:coreProperties>
</file>