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0" r:id="rId19"/>
    <p:sldId id="277" r:id="rId20"/>
    <p:sldId id="271" r:id="rId21"/>
    <p:sldId id="272" r:id="rId22"/>
    <p:sldId id="273" r:id="rId23"/>
    <p:sldId id="274" r:id="rId24"/>
    <p:sldId id="278" r:id="rId25"/>
    <p:sldId id="284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FD"/>
    <a:srgbClr val="3D72C1"/>
    <a:srgbClr val="D62627"/>
    <a:srgbClr val="F9BC5A"/>
    <a:srgbClr val="21262A"/>
    <a:srgbClr val="73EBC8"/>
    <a:srgbClr val="34D6C2"/>
    <a:srgbClr val="F47D9B"/>
    <a:srgbClr val="43CEF8"/>
    <a:srgbClr val="39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8" autoAdjust="0"/>
    <p:restoredTop sz="96115" autoAdjust="0"/>
  </p:normalViewPr>
  <p:slideViewPr>
    <p:cSldViewPr snapToGrid="0" showGuides="1">
      <p:cViewPr varScale="1">
        <p:scale>
          <a:sx n="102" d="100"/>
          <a:sy n="102" d="100"/>
        </p:scale>
        <p:origin x="444" y="108"/>
      </p:cViewPr>
      <p:guideLst>
        <p:guide pos="438"/>
        <p:guide pos="7242"/>
        <p:guide orient="horz" pos="346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6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  <a:t>2023/6/28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城市的高楼大厦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城市的高楼大厦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城市的高楼大厦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蓝色的天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7788" y="279158"/>
            <a:ext cx="3169687" cy="5119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内容页标题</a:t>
            </a:r>
            <a:endParaRPr lang="en-US" dirty="0"/>
          </a:p>
        </p:txBody>
      </p:sp>
      <p:pic>
        <p:nvPicPr>
          <p:cNvPr id="5" name="图片 4" descr="天空中有月亮&#10;&#10;描述已自动生成"/>
          <p:cNvPicPr>
            <a:picLocks noChangeAspect="1"/>
          </p:cNvPicPr>
          <p:nvPr userDrawn="1"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3462709"/>
            <a:ext cx="13157200" cy="402436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6700837"/>
            <a:ext cx="12192000" cy="15716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圆: 空心 6"/>
          <p:cNvSpPr/>
          <p:nvPr userDrawn="1"/>
        </p:nvSpPr>
        <p:spPr>
          <a:xfrm>
            <a:off x="458787" y="389084"/>
            <a:ext cx="292100" cy="292100"/>
          </a:xfrm>
          <a:prstGeom prst="donu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44157" y="456308"/>
            <a:ext cx="4103688" cy="1231106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4500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cs typeface="MiSans" panose="00000500000000000000" charset="-122"/>
              </a:rPr>
              <a:t>秋叶置地</a:t>
            </a:r>
            <a:endParaRPr lang="en-US" altLang="zh-CN" sz="8000" dirty="0"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45000">
                    <a:schemeClr val="accent1"/>
                  </a:gs>
                </a:gsLst>
                <a:lin ang="2700000" scaled="0"/>
              </a:gradFill>
              <a:latin typeface="+mj-ea"/>
              <a:ea typeface="+mj-ea"/>
              <a:cs typeface="MiSans" panose="00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2684" y="1648363"/>
            <a:ext cx="7386638" cy="1477328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4500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cs typeface="MiSans" panose="00000500000000000000" charset="-122"/>
              </a:rPr>
              <a:t>年度营销方案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88087" y="3250092"/>
            <a:ext cx="1615827" cy="27699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汇报人：秋小叶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菱形 7"/>
          <p:cNvSpPr/>
          <p:nvPr/>
        </p:nvSpPr>
        <p:spPr>
          <a:xfrm>
            <a:off x="5087937" y="3286124"/>
            <a:ext cx="96838" cy="193675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304800 w 304800"/>
              <a:gd name="connsiteY2" fmla="*/ 152400 h 304800"/>
              <a:gd name="connsiteX3" fmla="*/ 152400 w 304800"/>
              <a:gd name="connsiteY3" fmla="*/ 304800 h 304800"/>
              <a:gd name="connsiteX4" fmla="*/ 0 w 304800"/>
              <a:gd name="connsiteY4" fmla="*/ 152400 h 304800"/>
              <a:gd name="connsiteX0-1" fmla="*/ 304800 w 396240"/>
              <a:gd name="connsiteY0-2" fmla="*/ 152400 h 304800"/>
              <a:gd name="connsiteX1-3" fmla="*/ 152400 w 396240"/>
              <a:gd name="connsiteY1-4" fmla="*/ 304800 h 304800"/>
              <a:gd name="connsiteX2-5" fmla="*/ 0 w 396240"/>
              <a:gd name="connsiteY2-6" fmla="*/ 152400 h 304800"/>
              <a:gd name="connsiteX3-7" fmla="*/ 152400 w 396240"/>
              <a:gd name="connsiteY3-8" fmla="*/ 0 h 304800"/>
              <a:gd name="connsiteX4-9" fmla="*/ 396240 w 396240"/>
              <a:gd name="connsiteY4-10" fmla="*/ 243840 h 304800"/>
              <a:gd name="connsiteX0-11" fmla="*/ 304800 w 304800"/>
              <a:gd name="connsiteY0-12" fmla="*/ 152400 h 304800"/>
              <a:gd name="connsiteX1-13" fmla="*/ 152400 w 304800"/>
              <a:gd name="connsiteY1-14" fmla="*/ 304800 h 304800"/>
              <a:gd name="connsiteX2-15" fmla="*/ 0 w 304800"/>
              <a:gd name="connsiteY2-16" fmla="*/ 152400 h 304800"/>
              <a:gd name="connsiteX3-17" fmla="*/ 152400 w 304800"/>
              <a:gd name="connsiteY3-18" fmla="*/ 0 h 304800"/>
              <a:gd name="connsiteX0-19" fmla="*/ 152400 w 152400"/>
              <a:gd name="connsiteY0-20" fmla="*/ 304800 h 304800"/>
              <a:gd name="connsiteX1-21" fmla="*/ 0 w 152400"/>
              <a:gd name="connsiteY1-22" fmla="*/ 152400 h 304800"/>
              <a:gd name="connsiteX2-23" fmla="*/ 152400 w 152400"/>
              <a:gd name="connsiteY2-24" fmla="*/ 0 h 304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2400" h="304800">
                <a:moveTo>
                  <a:pt x="152400" y="304800"/>
                </a:moveTo>
                <a:lnTo>
                  <a:pt x="0" y="152400"/>
                </a:lnTo>
                <a:lnTo>
                  <a:pt x="15240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139495" y="3379184"/>
            <a:ext cx="2957049" cy="0"/>
          </a:xfrm>
          <a:prstGeom prst="line">
            <a:avLst/>
          </a:prstGeom>
          <a:ln w="19050">
            <a:gradFill>
              <a:gsLst>
                <a:gs pos="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flipH="1">
            <a:off x="7007225" y="3286124"/>
            <a:ext cx="3045280" cy="193675"/>
            <a:chOff x="6952795" y="3286124"/>
            <a:chExt cx="3045280" cy="193675"/>
          </a:xfrm>
        </p:grpSpPr>
        <p:sp>
          <p:nvSpPr>
            <p:cNvPr id="11" name="菱形 7"/>
            <p:cNvSpPr/>
            <p:nvPr/>
          </p:nvSpPr>
          <p:spPr>
            <a:xfrm>
              <a:off x="9901237" y="3286124"/>
              <a:ext cx="96838" cy="193675"/>
            </a:xfrm>
            <a:custGeom>
              <a:avLst/>
              <a:gdLst>
                <a:gd name="connsiteX0" fmla="*/ 0 w 304800"/>
                <a:gd name="connsiteY0" fmla="*/ 152400 h 304800"/>
                <a:gd name="connsiteX1" fmla="*/ 152400 w 304800"/>
                <a:gd name="connsiteY1" fmla="*/ 0 h 304800"/>
                <a:gd name="connsiteX2" fmla="*/ 304800 w 304800"/>
                <a:gd name="connsiteY2" fmla="*/ 152400 h 304800"/>
                <a:gd name="connsiteX3" fmla="*/ 152400 w 304800"/>
                <a:gd name="connsiteY3" fmla="*/ 304800 h 304800"/>
                <a:gd name="connsiteX4" fmla="*/ 0 w 304800"/>
                <a:gd name="connsiteY4" fmla="*/ 152400 h 304800"/>
                <a:gd name="connsiteX0-1" fmla="*/ 304800 w 396240"/>
                <a:gd name="connsiteY0-2" fmla="*/ 152400 h 304800"/>
                <a:gd name="connsiteX1-3" fmla="*/ 152400 w 396240"/>
                <a:gd name="connsiteY1-4" fmla="*/ 304800 h 304800"/>
                <a:gd name="connsiteX2-5" fmla="*/ 0 w 396240"/>
                <a:gd name="connsiteY2-6" fmla="*/ 152400 h 304800"/>
                <a:gd name="connsiteX3-7" fmla="*/ 152400 w 396240"/>
                <a:gd name="connsiteY3-8" fmla="*/ 0 h 304800"/>
                <a:gd name="connsiteX4-9" fmla="*/ 396240 w 396240"/>
                <a:gd name="connsiteY4-10" fmla="*/ 243840 h 304800"/>
                <a:gd name="connsiteX0-11" fmla="*/ 304800 w 304800"/>
                <a:gd name="connsiteY0-12" fmla="*/ 152400 h 304800"/>
                <a:gd name="connsiteX1-13" fmla="*/ 152400 w 304800"/>
                <a:gd name="connsiteY1-14" fmla="*/ 304800 h 304800"/>
                <a:gd name="connsiteX2-15" fmla="*/ 0 w 304800"/>
                <a:gd name="connsiteY2-16" fmla="*/ 152400 h 304800"/>
                <a:gd name="connsiteX3-17" fmla="*/ 152400 w 304800"/>
                <a:gd name="connsiteY3-18" fmla="*/ 0 h 304800"/>
                <a:gd name="connsiteX0-19" fmla="*/ 152400 w 152400"/>
                <a:gd name="connsiteY0-20" fmla="*/ 304800 h 304800"/>
                <a:gd name="connsiteX1-21" fmla="*/ 0 w 152400"/>
                <a:gd name="connsiteY1-22" fmla="*/ 152400 h 304800"/>
                <a:gd name="connsiteX2-23" fmla="*/ 152400 w 152400"/>
                <a:gd name="connsiteY2-24" fmla="*/ 0 h 304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52400" h="304800">
                  <a:moveTo>
                    <a:pt x="152400" y="304800"/>
                  </a:moveTo>
                  <a:lnTo>
                    <a:pt x="0" y="152400"/>
                  </a:lnTo>
                  <a:lnTo>
                    <a:pt x="152400" y="0"/>
                  </a:lnTo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952795" y="3379184"/>
              <a:ext cx="2957049" cy="0"/>
            </a:xfrm>
            <a:prstGeom prst="line">
              <a:avLst/>
            </a:prstGeom>
            <a:ln w="19050">
              <a:gradFill>
                <a:gsLst>
                  <a:gs pos="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 descr="蓝色的卡通人物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0" y="101313"/>
            <a:ext cx="3459461" cy="2036313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  <p:pic>
        <p:nvPicPr>
          <p:cNvPr id="26" name="图片 25" descr="蓝色的卡通人物&#10;&#10;描述已自动生成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30" flipH="1">
            <a:off x="9298096" y="2827789"/>
            <a:ext cx="4089537" cy="1992146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市场情况分析</a:t>
            </a:r>
          </a:p>
        </p:txBody>
      </p:sp>
      <p:sp>
        <p:nvSpPr>
          <p:cNvPr id="3" name="圆角矩形 157"/>
          <p:cNvSpPr/>
          <p:nvPr/>
        </p:nvSpPr>
        <p:spPr>
          <a:xfrm>
            <a:off x="698500" y="3661787"/>
            <a:ext cx="10795000" cy="533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80">
              <a:defRPr/>
            </a:pPr>
            <a:endParaRPr lang="zh-CN" altLang="en-US" sz="960" kern="0">
              <a:solidFill>
                <a:srgbClr val="FFFFFF"/>
              </a:solidFill>
              <a:latin typeface="Calibri" panose="020F0502020204030204"/>
              <a:ea typeface="MiSans" panose="00000500000000000000" charset="-122"/>
            </a:endParaRPr>
          </a:p>
        </p:txBody>
      </p:sp>
      <p:sp>
        <p:nvSpPr>
          <p:cNvPr id="4" name="文本框 53"/>
          <p:cNvSpPr txBox="1"/>
          <p:nvPr>
            <p:custDataLst>
              <p:tags r:id="rId1"/>
            </p:custDataLst>
          </p:nvPr>
        </p:nvSpPr>
        <p:spPr>
          <a:xfrm>
            <a:off x="2888686" y="2038676"/>
            <a:ext cx="6414628" cy="6197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26449" y="15544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MiSans" panose="00000500000000000000" charset="-122"/>
              </a:rPr>
              <a:t>请添加小标题</a:t>
            </a:r>
          </a:p>
        </p:txBody>
      </p:sp>
      <p:sp>
        <p:nvSpPr>
          <p:cNvPr id="6" name="任意多边形: 形状 5"/>
          <p:cNvSpPr/>
          <p:nvPr/>
        </p:nvSpPr>
        <p:spPr>
          <a:xfrm>
            <a:off x="1844142" y="3051599"/>
            <a:ext cx="438816" cy="344389"/>
          </a:xfrm>
          <a:custGeom>
            <a:avLst/>
            <a:gdLst>
              <a:gd name="connsiteX0" fmla="*/ 153587 w 621697"/>
              <a:gd name="connsiteY0" fmla="*/ 363432 h 487917"/>
              <a:gd name="connsiteX1" fmla="*/ 153587 w 621697"/>
              <a:gd name="connsiteY1" fmla="*/ 414520 h 487917"/>
              <a:gd name="connsiteX2" fmla="*/ 158114 w 621697"/>
              <a:gd name="connsiteY2" fmla="*/ 419855 h 487917"/>
              <a:gd name="connsiteX3" fmla="*/ 276779 w 621697"/>
              <a:gd name="connsiteY3" fmla="*/ 439740 h 487917"/>
              <a:gd name="connsiteX4" fmla="*/ 281144 w 621697"/>
              <a:gd name="connsiteY4" fmla="*/ 438447 h 487917"/>
              <a:gd name="connsiteX5" fmla="*/ 282923 w 621697"/>
              <a:gd name="connsiteY5" fmla="*/ 434406 h 487917"/>
              <a:gd name="connsiteX6" fmla="*/ 282923 w 621697"/>
              <a:gd name="connsiteY6" fmla="*/ 398514 h 487917"/>
              <a:gd name="connsiteX7" fmla="*/ 56585 w 621697"/>
              <a:gd name="connsiteY7" fmla="*/ 161508 h 487917"/>
              <a:gd name="connsiteX8" fmla="*/ 57440 w 621697"/>
              <a:gd name="connsiteY8" fmla="*/ 161555 h 487917"/>
              <a:gd name="connsiteX9" fmla="*/ 64668 w 621697"/>
              <a:gd name="connsiteY9" fmla="*/ 170398 h 487917"/>
              <a:gd name="connsiteX10" fmla="*/ 64668 w 621697"/>
              <a:gd name="connsiteY10" fmla="*/ 332068 h 487917"/>
              <a:gd name="connsiteX11" fmla="*/ 56585 w 621697"/>
              <a:gd name="connsiteY11" fmla="*/ 340153 h 487917"/>
              <a:gd name="connsiteX12" fmla="*/ 32334 w 621697"/>
              <a:gd name="connsiteY12" fmla="*/ 340153 h 487917"/>
              <a:gd name="connsiteX13" fmla="*/ 0 w 621697"/>
              <a:gd name="connsiteY13" fmla="*/ 307819 h 487917"/>
              <a:gd name="connsiteX14" fmla="*/ 0 w 621697"/>
              <a:gd name="connsiteY14" fmla="*/ 194650 h 487917"/>
              <a:gd name="connsiteX15" fmla="*/ 32334 w 621697"/>
              <a:gd name="connsiteY15" fmla="*/ 162316 h 487917"/>
              <a:gd name="connsiteX16" fmla="*/ 56585 w 621697"/>
              <a:gd name="connsiteY16" fmla="*/ 162316 h 487917"/>
              <a:gd name="connsiteX17" fmla="*/ 477217 w 621697"/>
              <a:gd name="connsiteY17" fmla="*/ 46123 h 487917"/>
              <a:gd name="connsiteX18" fmla="*/ 485010 w 621697"/>
              <a:gd name="connsiteY18" fmla="*/ 54480 h 487917"/>
              <a:gd name="connsiteX19" fmla="*/ 485010 w 621697"/>
              <a:gd name="connsiteY19" fmla="*/ 442488 h 487917"/>
              <a:gd name="connsiteX20" fmla="*/ 484735 w 621697"/>
              <a:gd name="connsiteY20" fmla="*/ 444542 h 487917"/>
              <a:gd name="connsiteX21" fmla="*/ 474824 w 621697"/>
              <a:gd name="connsiteY21" fmla="*/ 450248 h 487917"/>
              <a:gd name="connsiteX22" fmla="*/ 331424 w 621697"/>
              <a:gd name="connsiteY22" fmla="*/ 411448 h 487917"/>
              <a:gd name="connsiteX23" fmla="*/ 331424 w 621697"/>
              <a:gd name="connsiteY23" fmla="*/ 434081 h 487917"/>
              <a:gd name="connsiteX24" fmla="*/ 312507 w 621697"/>
              <a:gd name="connsiteY24" fmla="*/ 475146 h 487917"/>
              <a:gd name="connsiteX25" fmla="*/ 277587 w 621697"/>
              <a:gd name="connsiteY25" fmla="*/ 487917 h 487917"/>
              <a:gd name="connsiteX26" fmla="*/ 268696 w 621697"/>
              <a:gd name="connsiteY26" fmla="*/ 487109 h 487917"/>
              <a:gd name="connsiteX27" fmla="*/ 150191 w 621697"/>
              <a:gd name="connsiteY27" fmla="*/ 467386 h 487917"/>
              <a:gd name="connsiteX28" fmla="*/ 105086 w 621697"/>
              <a:gd name="connsiteY28" fmla="*/ 414196 h 487917"/>
              <a:gd name="connsiteX29" fmla="*/ 105086 w 621697"/>
              <a:gd name="connsiteY29" fmla="*/ 349528 h 487917"/>
              <a:gd name="connsiteX30" fmla="*/ 105086 w 621697"/>
              <a:gd name="connsiteY30" fmla="*/ 156495 h 487917"/>
              <a:gd name="connsiteX31" fmla="*/ 111067 w 621697"/>
              <a:gd name="connsiteY31" fmla="*/ 148734 h 487917"/>
              <a:gd name="connsiteX32" fmla="*/ 474824 w 621697"/>
              <a:gd name="connsiteY32" fmla="*/ 46398 h 487917"/>
              <a:gd name="connsiteX33" fmla="*/ 477217 w 621697"/>
              <a:gd name="connsiteY33" fmla="*/ 46123 h 487917"/>
              <a:gd name="connsiteX34" fmla="*/ 524695 w 621697"/>
              <a:gd name="connsiteY34" fmla="*/ 0 h 487917"/>
              <a:gd name="connsiteX35" fmla="*/ 557029 w 621697"/>
              <a:gd name="connsiteY35" fmla="*/ 0 h 487917"/>
              <a:gd name="connsiteX36" fmla="*/ 589363 w 621697"/>
              <a:gd name="connsiteY36" fmla="*/ 0 h 487917"/>
              <a:gd name="connsiteX37" fmla="*/ 621697 w 621697"/>
              <a:gd name="connsiteY37" fmla="*/ 0 h 487917"/>
              <a:gd name="connsiteX38" fmla="*/ 621697 w 621697"/>
              <a:gd name="connsiteY38" fmla="*/ 485010 h 487917"/>
              <a:gd name="connsiteX39" fmla="*/ 589363 w 621697"/>
              <a:gd name="connsiteY39" fmla="*/ 485010 h 487917"/>
              <a:gd name="connsiteX40" fmla="*/ 557029 w 621697"/>
              <a:gd name="connsiteY40" fmla="*/ 485010 h 487917"/>
              <a:gd name="connsiteX41" fmla="*/ 524695 w 621697"/>
              <a:gd name="connsiteY41" fmla="*/ 485010 h 4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1697" h="487917">
                <a:moveTo>
                  <a:pt x="153587" y="363432"/>
                </a:moveTo>
                <a:lnTo>
                  <a:pt x="153587" y="414520"/>
                </a:lnTo>
                <a:cubicBezTo>
                  <a:pt x="153553" y="417171"/>
                  <a:pt x="155478" y="419451"/>
                  <a:pt x="158114" y="419855"/>
                </a:cubicBezTo>
                <a:lnTo>
                  <a:pt x="276779" y="439740"/>
                </a:lnTo>
                <a:cubicBezTo>
                  <a:pt x="278347" y="439983"/>
                  <a:pt x="279948" y="439513"/>
                  <a:pt x="281144" y="438447"/>
                </a:cubicBezTo>
                <a:cubicBezTo>
                  <a:pt x="282259" y="437396"/>
                  <a:pt x="282906" y="435940"/>
                  <a:pt x="282923" y="434406"/>
                </a:cubicBezTo>
                <a:lnTo>
                  <a:pt x="282923" y="398514"/>
                </a:lnTo>
                <a:close/>
                <a:moveTo>
                  <a:pt x="56585" y="161508"/>
                </a:moveTo>
                <a:cubicBezTo>
                  <a:pt x="56875" y="161508"/>
                  <a:pt x="57150" y="161523"/>
                  <a:pt x="57440" y="161555"/>
                </a:cubicBezTo>
                <a:cubicBezTo>
                  <a:pt x="61870" y="161992"/>
                  <a:pt x="65121" y="165953"/>
                  <a:pt x="64668" y="170398"/>
                </a:cubicBezTo>
                <a:lnTo>
                  <a:pt x="64668" y="332068"/>
                </a:lnTo>
                <a:cubicBezTo>
                  <a:pt x="64668" y="336531"/>
                  <a:pt x="61046" y="340153"/>
                  <a:pt x="56585" y="340153"/>
                </a:cubicBezTo>
                <a:lnTo>
                  <a:pt x="32334" y="340153"/>
                </a:lnTo>
                <a:cubicBezTo>
                  <a:pt x="14469" y="340153"/>
                  <a:pt x="0" y="325683"/>
                  <a:pt x="0" y="307819"/>
                </a:cubicBezTo>
                <a:lnTo>
                  <a:pt x="0" y="194650"/>
                </a:lnTo>
                <a:cubicBezTo>
                  <a:pt x="0" y="176785"/>
                  <a:pt x="14469" y="162316"/>
                  <a:pt x="32334" y="162316"/>
                </a:cubicBezTo>
                <a:lnTo>
                  <a:pt x="56585" y="162316"/>
                </a:lnTo>
                <a:close/>
                <a:moveTo>
                  <a:pt x="477217" y="46123"/>
                </a:moveTo>
                <a:cubicBezTo>
                  <a:pt x="481679" y="46284"/>
                  <a:pt x="485171" y="50018"/>
                  <a:pt x="485010" y="54480"/>
                </a:cubicBezTo>
                <a:lnTo>
                  <a:pt x="485010" y="442488"/>
                </a:lnTo>
                <a:cubicBezTo>
                  <a:pt x="485010" y="443184"/>
                  <a:pt x="484913" y="443878"/>
                  <a:pt x="484735" y="444542"/>
                </a:cubicBezTo>
                <a:cubicBezTo>
                  <a:pt x="483570" y="448858"/>
                  <a:pt x="479140" y="451413"/>
                  <a:pt x="474824" y="450248"/>
                </a:cubicBezTo>
                <a:lnTo>
                  <a:pt x="331424" y="411448"/>
                </a:lnTo>
                <a:lnTo>
                  <a:pt x="331424" y="434081"/>
                </a:lnTo>
                <a:cubicBezTo>
                  <a:pt x="331424" y="449877"/>
                  <a:pt x="324519" y="464879"/>
                  <a:pt x="312507" y="475146"/>
                </a:cubicBezTo>
                <a:cubicBezTo>
                  <a:pt x="302727" y="483375"/>
                  <a:pt x="290376" y="487902"/>
                  <a:pt x="277587" y="487917"/>
                </a:cubicBezTo>
                <a:cubicBezTo>
                  <a:pt x="274613" y="487885"/>
                  <a:pt x="271637" y="487610"/>
                  <a:pt x="268696" y="487109"/>
                </a:cubicBezTo>
                <a:lnTo>
                  <a:pt x="150191" y="467386"/>
                </a:lnTo>
                <a:cubicBezTo>
                  <a:pt x="124194" y="463036"/>
                  <a:pt x="105117" y="440565"/>
                  <a:pt x="105086" y="414196"/>
                </a:cubicBezTo>
                <a:lnTo>
                  <a:pt x="105086" y="349528"/>
                </a:lnTo>
                <a:lnTo>
                  <a:pt x="105086" y="156495"/>
                </a:lnTo>
                <a:cubicBezTo>
                  <a:pt x="105101" y="152857"/>
                  <a:pt x="107559" y="149671"/>
                  <a:pt x="111067" y="148734"/>
                </a:cubicBezTo>
                <a:lnTo>
                  <a:pt x="474824" y="46398"/>
                </a:lnTo>
                <a:cubicBezTo>
                  <a:pt x="475601" y="46187"/>
                  <a:pt x="476409" y="46091"/>
                  <a:pt x="477217" y="46123"/>
                </a:cubicBezTo>
                <a:close/>
                <a:moveTo>
                  <a:pt x="524695" y="0"/>
                </a:moveTo>
                <a:cubicBezTo>
                  <a:pt x="524695" y="0"/>
                  <a:pt x="539172" y="0"/>
                  <a:pt x="557029" y="0"/>
                </a:cubicBezTo>
                <a:lnTo>
                  <a:pt x="589363" y="0"/>
                </a:lnTo>
                <a:cubicBezTo>
                  <a:pt x="607221" y="0"/>
                  <a:pt x="621697" y="0"/>
                  <a:pt x="621697" y="0"/>
                </a:cubicBezTo>
                <a:lnTo>
                  <a:pt x="621697" y="485010"/>
                </a:lnTo>
                <a:cubicBezTo>
                  <a:pt x="621697" y="485010"/>
                  <a:pt x="607221" y="485010"/>
                  <a:pt x="589363" y="485010"/>
                </a:cubicBezTo>
                <a:lnTo>
                  <a:pt x="557029" y="485010"/>
                </a:lnTo>
                <a:cubicBezTo>
                  <a:pt x="539172" y="485010"/>
                  <a:pt x="524695" y="485010"/>
                  <a:pt x="524695" y="4850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70000">
                <a:schemeClr val="accent1">
                  <a:alpha val="50000"/>
                </a:schemeClr>
              </a:gs>
            </a:gsLst>
            <a:lin ang="1512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4542853" y="3078299"/>
            <a:ext cx="417995" cy="290988"/>
          </a:xfrm>
          <a:custGeom>
            <a:avLst/>
            <a:gdLst>
              <a:gd name="connsiteX0" fmla="*/ 238140 w 592199"/>
              <a:gd name="connsiteY0" fmla="*/ 237332 h 412260"/>
              <a:gd name="connsiteX1" fmla="*/ 248650 w 592199"/>
              <a:gd name="connsiteY1" fmla="*/ 237332 h 412260"/>
              <a:gd name="connsiteX2" fmla="*/ 275002 w 592199"/>
              <a:gd name="connsiteY2" fmla="*/ 259966 h 412260"/>
              <a:gd name="connsiteX3" fmla="*/ 317198 w 592199"/>
              <a:gd name="connsiteY3" fmla="*/ 259966 h 412260"/>
              <a:gd name="connsiteX4" fmla="*/ 343549 w 592199"/>
              <a:gd name="connsiteY4" fmla="*/ 237332 h 412260"/>
              <a:gd name="connsiteX5" fmla="*/ 354059 w 592199"/>
              <a:gd name="connsiteY5" fmla="*/ 237332 h 412260"/>
              <a:gd name="connsiteX6" fmla="*/ 540786 w 592199"/>
              <a:gd name="connsiteY6" fmla="*/ 398033 h 412260"/>
              <a:gd name="connsiteX7" fmla="*/ 543615 w 592199"/>
              <a:gd name="connsiteY7" fmla="*/ 404257 h 412260"/>
              <a:gd name="connsiteX8" fmla="*/ 535451 w 592199"/>
              <a:gd name="connsiteY8" fmla="*/ 412260 h 412260"/>
              <a:gd name="connsiteX9" fmla="*/ 55777 w 592199"/>
              <a:gd name="connsiteY9" fmla="*/ 412260 h 412260"/>
              <a:gd name="connsiteX10" fmla="*/ 49552 w 592199"/>
              <a:gd name="connsiteY10" fmla="*/ 409431 h 412260"/>
              <a:gd name="connsiteX11" fmla="*/ 50442 w 592199"/>
              <a:gd name="connsiteY11" fmla="*/ 398033 h 412260"/>
              <a:gd name="connsiteX12" fmla="*/ 13420 w 592199"/>
              <a:gd name="connsiteY12" fmla="*/ 35246 h 412260"/>
              <a:gd name="connsiteX13" fmla="*/ 205159 w 592199"/>
              <a:gd name="connsiteY13" fmla="*/ 199989 h 412260"/>
              <a:gd name="connsiteX14" fmla="*/ 206308 w 592199"/>
              <a:gd name="connsiteY14" fmla="*/ 201136 h 412260"/>
              <a:gd name="connsiteX15" fmla="*/ 205159 w 592199"/>
              <a:gd name="connsiteY15" fmla="*/ 212276 h 412260"/>
              <a:gd name="connsiteX16" fmla="*/ 13420 w 592199"/>
              <a:gd name="connsiteY16" fmla="*/ 377016 h 412260"/>
              <a:gd name="connsiteX17" fmla="*/ 8020 w 592199"/>
              <a:gd name="connsiteY17" fmla="*/ 379022 h 412260"/>
              <a:gd name="connsiteX18" fmla="*/ 0 w 592199"/>
              <a:gd name="connsiteY18" fmla="*/ 370874 h 412260"/>
              <a:gd name="connsiteX19" fmla="*/ 0 w 592199"/>
              <a:gd name="connsiteY19" fmla="*/ 41388 h 412260"/>
              <a:gd name="connsiteX20" fmla="*/ 2005 w 592199"/>
              <a:gd name="connsiteY20" fmla="*/ 35989 h 412260"/>
              <a:gd name="connsiteX21" fmla="*/ 13420 w 592199"/>
              <a:gd name="connsiteY21" fmla="*/ 35246 h 412260"/>
              <a:gd name="connsiteX22" fmla="*/ 584181 w 592199"/>
              <a:gd name="connsiteY22" fmla="*/ 33241 h 412260"/>
              <a:gd name="connsiteX23" fmla="*/ 592199 w 592199"/>
              <a:gd name="connsiteY23" fmla="*/ 41388 h 412260"/>
              <a:gd name="connsiteX24" fmla="*/ 592199 w 592199"/>
              <a:gd name="connsiteY24" fmla="*/ 370874 h 412260"/>
              <a:gd name="connsiteX25" fmla="*/ 590194 w 592199"/>
              <a:gd name="connsiteY25" fmla="*/ 376273 h 412260"/>
              <a:gd name="connsiteX26" fmla="*/ 578780 w 592199"/>
              <a:gd name="connsiteY26" fmla="*/ 377016 h 412260"/>
              <a:gd name="connsiteX27" fmla="*/ 386877 w 592199"/>
              <a:gd name="connsiteY27" fmla="*/ 212276 h 412260"/>
              <a:gd name="connsiteX28" fmla="*/ 385990 w 592199"/>
              <a:gd name="connsiteY28" fmla="*/ 211386 h 412260"/>
              <a:gd name="connsiteX29" fmla="*/ 386877 w 592199"/>
              <a:gd name="connsiteY29" fmla="*/ 199989 h 412260"/>
              <a:gd name="connsiteX30" fmla="*/ 578780 w 592199"/>
              <a:gd name="connsiteY30" fmla="*/ 35246 h 412260"/>
              <a:gd name="connsiteX31" fmla="*/ 584181 w 592199"/>
              <a:gd name="connsiteY31" fmla="*/ 33241 h 412260"/>
              <a:gd name="connsiteX32" fmla="*/ 55776 w 592199"/>
              <a:gd name="connsiteY32" fmla="*/ 0 h 412260"/>
              <a:gd name="connsiteX33" fmla="*/ 535452 w 592199"/>
              <a:gd name="connsiteY33" fmla="*/ 0 h 412260"/>
              <a:gd name="connsiteX34" fmla="*/ 541676 w 592199"/>
              <a:gd name="connsiteY34" fmla="*/ 2830 h 412260"/>
              <a:gd name="connsiteX35" fmla="*/ 540786 w 592199"/>
              <a:gd name="connsiteY35" fmla="*/ 14227 h 412260"/>
              <a:gd name="connsiteX36" fmla="*/ 306204 w 592199"/>
              <a:gd name="connsiteY36" fmla="*/ 215670 h 412260"/>
              <a:gd name="connsiteX37" fmla="*/ 285025 w 592199"/>
              <a:gd name="connsiteY37" fmla="*/ 215670 h 412260"/>
              <a:gd name="connsiteX38" fmla="*/ 50441 w 592199"/>
              <a:gd name="connsiteY38" fmla="*/ 14227 h 412260"/>
              <a:gd name="connsiteX39" fmla="*/ 47612 w 592199"/>
              <a:gd name="connsiteY39" fmla="*/ 8003 h 412260"/>
              <a:gd name="connsiteX40" fmla="*/ 55776 w 592199"/>
              <a:gd name="connsiteY40" fmla="*/ 0 h 41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2199" h="412260">
                <a:moveTo>
                  <a:pt x="238140" y="237332"/>
                </a:moveTo>
                <a:cubicBezTo>
                  <a:pt x="241165" y="234746"/>
                  <a:pt x="245625" y="234746"/>
                  <a:pt x="248650" y="237332"/>
                </a:cubicBezTo>
                <a:lnTo>
                  <a:pt x="275002" y="259966"/>
                </a:lnTo>
                <a:cubicBezTo>
                  <a:pt x="287126" y="270411"/>
                  <a:pt x="305072" y="270411"/>
                  <a:pt x="317198" y="259966"/>
                </a:cubicBezTo>
                <a:lnTo>
                  <a:pt x="343549" y="237332"/>
                </a:lnTo>
                <a:cubicBezTo>
                  <a:pt x="346572" y="234746"/>
                  <a:pt x="351034" y="234746"/>
                  <a:pt x="354059" y="237332"/>
                </a:cubicBezTo>
                <a:lnTo>
                  <a:pt x="540786" y="398033"/>
                </a:lnTo>
                <a:cubicBezTo>
                  <a:pt x="542597" y="399585"/>
                  <a:pt x="543648" y="401864"/>
                  <a:pt x="543615" y="404257"/>
                </a:cubicBezTo>
                <a:cubicBezTo>
                  <a:pt x="543568" y="408720"/>
                  <a:pt x="539913" y="412309"/>
                  <a:pt x="535451" y="412260"/>
                </a:cubicBezTo>
                <a:lnTo>
                  <a:pt x="55777" y="412260"/>
                </a:lnTo>
                <a:cubicBezTo>
                  <a:pt x="53385" y="412292"/>
                  <a:pt x="51105" y="411242"/>
                  <a:pt x="49552" y="409431"/>
                </a:cubicBezTo>
                <a:cubicBezTo>
                  <a:pt x="46643" y="406036"/>
                  <a:pt x="47047" y="400927"/>
                  <a:pt x="50442" y="398033"/>
                </a:cubicBezTo>
                <a:close/>
                <a:moveTo>
                  <a:pt x="13420" y="35246"/>
                </a:moveTo>
                <a:lnTo>
                  <a:pt x="205159" y="199989"/>
                </a:lnTo>
                <a:cubicBezTo>
                  <a:pt x="205580" y="200328"/>
                  <a:pt x="205969" y="200715"/>
                  <a:pt x="206308" y="201136"/>
                </a:cubicBezTo>
                <a:cubicBezTo>
                  <a:pt x="209056" y="204531"/>
                  <a:pt x="208556" y="209511"/>
                  <a:pt x="205159" y="212276"/>
                </a:cubicBezTo>
                <a:lnTo>
                  <a:pt x="13420" y="377016"/>
                </a:lnTo>
                <a:cubicBezTo>
                  <a:pt x="11934" y="378327"/>
                  <a:pt x="10008" y="379038"/>
                  <a:pt x="8020" y="379022"/>
                </a:cubicBezTo>
                <a:cubicBezTo>
                  <a:pt x="3541" y="378989"/>
                  <a:pt x="-32" y="375336"/>
                  <a:pt x="0" y="370874"/>
                </a:cubicBezTo>
                <a:lnTo>
                  <a:pt x="0" y="41388"/>
                </a:lnTo>
                <a:cubicBezTo>
                  <a:pt x="-15" y="39401"/>
                  <a:pt x="696" y="37476"/>
                  <a:pt x="2005" y="35989"/>
                </a:cubicBezTo>
                <a:cubicBezTo>
                  <a:pt x="4963" y="32627"/>
                  <a:pt x="10072" y="32303"/>
                  <a:pt x="13420" y="35246"/>
                </a:cubicBezTo>
                <a:close/>
                <a:moveTo>
                  <a:pt x="584181" y="33241"/>
                </a:moveTo>
                <a:cubicBezTo>
                  <a:pt x="588658" y="33273"/>
                  <a:pt x="592231" y="36926"/>
                  <a:pt x="592199" y="41388"/>
                </a:cubicBezTo>
                <a:lnTo>
                  <a:pt x="592199" y="370874"/>
                </a:lnTo>
                <a:cubicBezTo>
                  <a:pt x="592214" y="372863"/>
                  <a:pt x="591503" y="374786"/>
                  <a:pt x="590194" y="376273"/>
                </a:cubicBezTo>
                <a:cubicBezTo>
                  <a:pt x="587236" y="379637"/>
                  <a:pt x="582127" y="379959"/>
                  <a:pt x="578780" y="377016"/>
                </a:cubicBezTo>
                <a:lnTo>
                  <a:pt x="386877" y="212276"/>
                </a:lnTo>
                <a:cubicBezTo>
                  <a:pt x="386555" y="212001"/>
                  <a:pt x="386265" y="211709"/>
                  <a:pt x="385990" y="211386"/>
                </a:cubicBezTo>
                <a:cubicBezTo>
                  <a:pt x="383094" y="207992"/>
                  <a:pt x="383483" y="202883"/>
                  <a:pt x="386877" y="199989"/>
                </a:cubicBezTo>
                <a:lnTo>
                  <a:pt x="578780" y="35246"/>
                </a:lnTo>
                <a:cubicBezTo>
                  <a:pt x="580268" y="33935"/>
                  <a:pt x="582191" y="33224"/>
                  <a:pt x="584181" y="33241"/>
                </a:cubicBezTo>
                <a:close/>
                <a:moveTo>
                  <a:pt x="55776" y="0"/>
                </a:moveTo>
                <a:lnTo>
                  <a:pt x="535452" y="0"/>
                </a:lnTo>
                <a:cubicBezTo>
                  <a:pt x="537845" y="-32"/>
                  <a:pt x="540124" y="1020"/>
                  <a:pt x="541676" y="2830"/>
                </a:cubicBezTo>
                <a:cubicBezTo>
                  <a:pt x="544587" y="6226"/>
                  <a:pt x="544183" y="11333"/>
                  <a:pt x="540786" y="14227"/>
                </a:cubicBezTo>
                <a:lnTo>
                  <a:pt x="306204" y="215670"/>
                </a:lnTo>
                <a:cubicBezTo>
                  <a:pt x="300124" y="220940"/>
                  <a:pt x="291103" y="220940"/>
                  <a:pt x="285025" y="215670"/>
                </a:cubicBezTo>
                <a:lnTo>
                  <a:pt x="50441" y="14227"/>
                </a:lnTo>
                <a:cubicBezTo>
                  <a:pt x="48630" y="12676"/>
                  <a:pt x="47579" y="10396"/>
                  <a:pt x="47612" y="8003"/>
                </a:cubicBezTo>
                <a:cubicBezTo>
                  <a:pt x="47661" y="3541"/>
                  <a:pt x="51314" y="-47"/>
                  <a:pt x="5577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70000">
                <a:schemeClr val="accent1">
                  <a:alpha val="50000"/>
                </a:schemeClr>
              </a:gs>
            </a:gsLst>
            <a:lin ang="1512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7199591" y="3011814"/>
            <a:ext cx="481118" cy="423958"/>
          </a:xfrm>
          <a:custGeom>
            <a:avLst/>
            <a:gdLst>
              <a:gd name="connsiteX0" fmla="*/ 387040 w 681631"/>
              <a:gd name="connsiteY0" fmla="*/ 518313 h 600649"/>
              <a:gd name="connsiteX1" fmla="*/ 398517 w 681631"/>
              <a:gd name="connsiteY1" fmla="*/ 518313 h 600649"/>
              <a:gd name="connsiteX2" fmla="*/ 444756 w 681631"/>
              <a:gd name="connsiteY2" fmla="*/ 564876 h 600649"/>
              <a:gd name="connsiteX3" fmla="*/ 444802 w 681631"/>
              <a:gd name="connsiteY3" fmla="*/ 564923 h 600649"/>
              <a:gd name="connsiteX4" fmla="*/ 444756 w 681631"/>
              <a:gd name="connsiteY4" fmla="*/ 576353 h 600649"/>
              <a:gd name="connsiteX5" fmla="*/ 428589 w 681631"/>
              <a:gd name="connsiteY5" fmla="*/ 592520 h 600649"/>
              <a:gd name="connsiteX6" fmla="*/ 423738 w 681631"/>
              <a:gd name="connsiteY6" fmla="*/ 594784 h 600649"/>
              <a:gd name="connsiteX7" fmla="*/ 373460 w 681631"/>
              <a:gd name="connsiteY7" fmla="*/ 600604 h 600649"/>
              <a:gd name="connsiteX8" fmla="*/ 371930 w 681631"/>
              <a:gd name="connsiteY8" fmla="*/ 600619 h 600649"/>
              <a:gd name="connsiteX9" fmla="*/ 364567 w 681631"/>
              <a:gd name="connsiteY9" fmla="*/ 591873 h 600649"/>
              <a:gd name="connsiteX10" fmla="*/ 368609 w 681631"/>
              <a:gd name="connsiteY10" fmla="*/ 539655 h 600649"/>
              <a:gd name="connsiteX11" fmla="*/ 370873 w 681631"/>
              <a:gd name="connsiteY11" fmla="*/ 534480 h 600649"/>
              <a:gd name="connsiteX12" fmla="*/ 121255 w 681631"/>
              <a:gd name="connsiteY12" fmla="*/ 376529 h 600649"/>
              <a:gd name="connsiteX13" fmla="*/ 412261 w 681631"/>
              <a:gd name="connsiteY13" fmla="*/ 376529 h 600649"/>
              <a:gd name="connsiteX14" fmla="*/ 432469 w 681631"/>
              <a:gd name="connsiteY14" fmla="*/ 396739 h 600649"/>
              <a:gd name="connsiteX15" fmla="*/ 412261 w 681631"/>
              <a:gd name="connsiteY15" fmla="*/ 416947 h 600649"/>
              <a:gd name="connsiteX16" fmla="*/ 121255 w 681631"/>
              <a:gd name="connsiteY16" fmla="*/ 416947 h 600649"/>
              <a:gd name="connsiteX17" fmla="*/ 101045 w 681631"/>
              <a:gd name="connsiteY17" fmla="*/ 396739 h 600649"/>
              <a:gd name="connsiteX18" fmla="*/ 121255 w 681631"/>
              <a:gd name="connsiteY18" fmla="*/ 376529 h 600649"/>
              <a:gd name="connsiteX19" fmla="*/ 557600 w 681631"/>
              <a:gd name="connsiteY19" fmla="*/ 347106 h 600649"/>
              <a:gd name="connsiteX20" fmla="*/ 569079 w 681631"/>
              <a:gd name="connsiteY20" fmla="*/ 347106 h 600649"/>
              <a:gd name="connsiteX21" fmla="*/ 615479 w 681631"/>
              <a:gd name="connsiteY21" fmla="*/ 393504 h 600649"/>
              <a:gd name="connsiteX22" fmla="*/ 615318 w 681631"/>
              <a:gd name="connsiteY22" fmla="*/ 404822 h 600649"/>
              <a:gd name="connsiteX23" fmla="*/ 485982 w 681631"/>
              <a:gd name="connsiteY23" fmla="*/ 534157 h 600649"/>
              <a:gd name="connsiteX24" fmla="*/ 485634 w 681631"/>
              <a:gd name="connsiteY24" fmla="*/ 534514 h 600649"/>
              <a:gd name="connsiteX25" fmla="*/ 474664 w 681631"/>
              <a:gd name="connsiteY25" fmla="*/ 534157 h 600649"/>
              <a:gd name="connsiteX26" fmla="*/ 428265 w 681631"/>
              <a:gd name="connsiteY26" fmla="*/ 487758 h 600649"/>
              <a:gd name="connsiteX27" fmla="*/ 427918 w 681631"/>
              <a:gd name="connsiteY27" fmla="*/ 487403 h 600649"/>
              <a:gd name="connsiteX28" fmla="*/ 428265 w 681631"/>
              <a:gd name="connsiteY28" fmla="*/ 476442 h 600649"/>
              <a:gd name="connsiteX29" fmla="*/ 282925 w 681631"/>
              <a:gd name="connsiteY29" fmla="*/ 295047 h 600649"/>
              <a:gd name="connsiteX30" fmla="*/ 476928 w 681631"/>
              <a:gd name="connsiteY30" fmla="*/ 295047 h 600649"/>
              <a:gd name="connsiteX31" fmla="*/ 497137 w 681631"/>
              <a:gd name="connsiteY31" fmla="*/ 315257 h 600649"/>
              <a:gd name="connsiteX32" fmla="*/ 476928 w 681631"/>
              <a:gd name="connsiteY32" fmla="*/ 335466 h 600649"/>
              <a:gd name="connsiteX33" fmla="*/ 282925 w 681631"/>
              <a:gd name="connsiteY33" fmla="*/ 335466 h 600649"/>
              <a:gd name="connsiteX34" fmla="*/ 262715 w 681631"/>
              <a:gd name="connsiteY34" fmla="*/ 315257 h 600649"/>
              <a:gd name="connsiteX35" fmla="*/ 282925 w 681631"/>
              <a:gd name="connsiteY35" fmla="*/ 295047 h 600649"/>
              <a:gd name="connsiteX36" fmla="*/ 621184 w 681631"/>
              <a:gd name="connsiteY36" fmla="*/ 283197 h 600649"/>
              <a:gd name="connsiteX37" fmla="*/ 632615 w 681631"/>
              <a:gd name="connsiteY37" fmla="*/ 283246 h 600649"/>
              <a:gd name="connsiteX38" fmla="*/ 679015 w 681631"/>
              <a:gd name="connsiteY38" fmla="*/ 329646 h 600649"/>
              <a:gd name="connsiteX39" fmla="*/ 679339 w 681631"/>
              <a:gd name="connsiteY39" fmla="*/ 329646 h 600649"/>
              <a:gd name="connsiteX40" fmla="*/ 679680 w 681631"/>
              <a:gd name="connsiteY40" fmla="*/ 330000 h 600649"/>
              <a:gd name="connsiteX41" fmla="*/ 679015 w 681631"/>
              <a:gd name="connsiteY41" fmla="*/ 340962 h 600649"/>
              <a:gd name="connsiteX42" fmla="*/ 654602 w 681631"/>
              <a:gd name="connsiteY42" fmla="*/ 365374 h 600649"/>
              <a:gd name="connsiteX43" fmla="*/ 654256 w 681631"/>
              <a:gd name="connsiteY43" fmla="*/ 365731 h 600649"/>
              <a:gd name="connsiteX44" fmla="*/ 643286 w 681631"/>
              <a:gd name="connsiteY44" fmla="*/ 365374 h 600649"/>
              <a:gd name="connsiteX45" fmla="*/ 596887 w 681631"/>
              <a:gd name="connsiteY45" fmla="*/ 318974 h 600649"/>
              <a:gd name="connsiteX46" fmla="*/ 596539 w 681631"/>
              <a:gd name="connsiteY46" fmla="*/ 318620 h 600649"/>
              <a:gd name="connsiteX47" fmla="*/ 596887 w 681631"/>
              <a:gd name="connsiteY47" fmla="*/ 307658 h 600649"/>
              <a:gd name="connsiteX48" fmla="*/ 621138 w 681631"/>
              <a:gd name="connsiteY48" fmla="*/ 283246 h 600649"/>
              <a:gd name="connsiteX49" fmla="*/ 621184 w 681631"/>
              <a:gd name="connsiteY49" fmla="*/ 283197 h 600649"/>
              <a:gd name="connsiteX50" fmla="*/ 476928 w 681631"/>
              <a:gd name="connsiteY50" fmla="*/ 214212 h 600649"/>
              <a:gd name="connsiteX51" fmla="*/ 477584 w 681631"/>
              <a:gd name="connsiteY51" fmla="*/ 214229 h 600649"/>
              <a:gd name="connsiteX52" fmla="*/ 497137 w 681631"/>
              <a:gd name="connsiteY52" fmla="*/ 235069 h 600649"/>
              <a:gd name="connsiteX53" fmla="*/ 476928 w 681631"/>
              <a:gd name="connsiteY53" fmla="*/ 255277 h 600649"/>
              <a:gd name="connsiteX54" fmla="*/ 282925 w 681631"/>
              <a:gd name="connsiteY54" fmla="*/ 255277 h 600649"/>
              <a:gd name="connsiteX55" fmla="*/ 262715 w 681631"/>
              <a:gd name="connsiteY55" fmla="*/ 235069 h 600649"/>
              <a:gd name="connsiteX56" fmla="*/ 282925 w 681631"/>
              <a:gd name="connsiteY56" fmla="*/ 214859 h 600649"/>
              <a:gd name="connsiteX57" fmla="*/ 476928 w 681631"/>
              <a:gd name="connsiteY57" fmla="*/ 214859 h 600649"/>
              <a:gd name="connsiteX58" fmla="*/ 129338 w 681631"/>
              <a:gd name="connsiteY58" fmla="*/ 210171 h 600649"/>
              <a:gd name="connsiteX59" fmla="*/ 194005 w 681631"/>
              <a:gd name="connsiteY59" fmla="*/ 210171 h 600649"/>
              <a:gd name="connsiteX60" fmla="*/ 210172 w 681631"/>
              <a:gd name="connsiteY60" fmla="*/ 226338 h 600649"/>
              <a:gd name="connsiteX61" fmla="*/ 210172 w 681631"/>
              <a:gd name="connsiteY61" fmla="*/ 307173 h 600649"/>
              <a:gd name="connsiteX62" fmla="*/ 194005 w 681631"/>
              <a:gd name="connsiteY62" fmla="*/ 323340 h 600649"/>
              <a:gd name="connsiteX63" fmla="*/ 129338 w 681631"/>
              <a:gd name="connsiteY63" fmla="*/ 323340 h 600649"/>
              <a:gd name="connsiteX64" fmla="*/ 113171 w 681631"/>
              <a:gd name="connsiteY64" fmla="*/ 307173 h 600649"/>
              <a:gd name="connsiteX65" fmla="*/ 113171 w 681631"/>
              <a:gd name="connsiteY65" fmla="*/ 226338 h 600649"/>
              <a:gd name="connsiteX66" fmla="*/ 129338 w 681631"/>
              <a:gd name="connsiteY66" fmla="*/ 210171 h 600649"/>
              <a:gd name="connsiteX67" fmla="*/ 194004 w 681631"/>
              <a:gd name="connsiteY67" fmla="*/ 56585 h 600649"/>
              <a:gd name="connsiteX68" fmla="*/ 169755 w 681631"/>
              <a:gd name="connsiteY68" fmla="*/ 80835 h 600649"/>
              <a:gd name="connsiteX69" fmla="*/ 194004 w 681631"/>
              <a:gd name="connsiteY69" fmla="*/ 105086 h 600649"/>
              <a:gd name="connsiteX70" fmla="*/ 258672 w 681631"/>
              <a:gd name="connsiteY70" fmla="*/ 105086 h 600649"/>
              <a:gd name="connsiteX71" fmla="*/ 282924 w 681631"/>
              <a:gd name="connsiteY71" fmla="*/ 80835 h 600649"/>
              <a:gd name="connsiteX72" fmla="*/ 258672 w 681631"/>
              <a:gd name="connsiteY72" fmla="*/ 56585 h 600649"/>
              <a:gd name="connsiteX73" fmla="*/ 97002 w 681631"/>
              <a:gd name="connsiteY73" fmla="*/ 48501 h 600649"/>
              <a:gd name="connsiteX74" fmla="*/ 64668 w 681631"/>
              <a:gd name="connsiteY74" fmla="*/ 80835 h 600649"/>
              <a:gd name="connsiteX75" fmla="*/ 97002 w 681631"/>
              <a:gd name="connsiteY75" fmla="*/ 113169 h 600649"/>
              <a:gd name="connsiteX76" fmla="*/ 129336 w 681631"/>
              <a:gd name="connsiteY76" fmla="*/ 80835 h 600649"/>
              <a:gd name="connsiteX77" fmla="*/ 97002 w 681631"/>
              <a:gd name="connsiteY77" fmla="*/ 48501 h 600649"/>
              <a:gd name="connsiteX78" fmla="*/ 64668 w 681631"/>
              <a:gd name="connsiteY78" fmla="*/ 0 h 600649"/>
              <a:gd name="connsiteX79" fmla="*/ 517344 w 681631"/>
              <a:gd name="connsiteY79" fmla="*/ 0 h 600649"/>
              <a:gd name="connsiteX80" fmla="*/ 582012 w 681631"/>
              <a:gd name="connsiteY80" fmla="*/ 64668 h 600649"/>
              <a:gd name="connsiteX81" fmla="*/ 582012 w 681631"/>
              <a:gd name="connsiteY81" fmla="*/ 265624 h 600649"/>
              <a:gd name="connsiteX82" fmla="*/ 517344 w 681631"/>
              <a:gd name="connsiteY82" fmla="*/ 330292 h 600649"/>
              <a:gd name="connsiteX83" fmla="*/ 517344 w 681631"/>
              <a:gd name="connsiteY83" fmla="*/ 177837 h 600649"/>
              <a:gd name="connsiteX84" fmla="*/ 501177 w 681631"/>
              <a:gd name="connsiteY84" fmla="*/ 161670 h 600649"/>
              <a:gd name="connsiteX85" fmla="*/ 80835 w 681631"/>
              <a:gd name="connsiteY85" fmla="*/ 161670 h 600649"/>
              <a:gd name="connsiteX86" fmla="*/ 64668 w 681631"/>
              <a:gd name="connsiteY86" fmla="*/ 177837 h 600649"/>
              <a:gd name="connsiteX87" fmla="*/ 64668 w 681631"/>
              <a:gd name="connsiteY87" fmla="*/ 452676 h 600649"/>
              <a:gd name="connsiteX88" fmla="*/ 80835 w 681631"/>
              <a:gd name="connsiteY88" fmla="*/ 468843 h 600649"/>
              <a:gd name="connsiteX89" fmla="*/ 378793 w 681631"/>
              <a:gd name="connsiteY89" fmla="*/ 468843 h 600649"/>
              <a:gd name="connsiteX90" fmla="*/ 364081 w 681631"/>
              <a:gd name="connsiteY90" fmla="*/ 483392 h 600649"/>
              <a:gd name="connsiteX91" fmla="*/ 341933 w 681631"/>
              <a:gd name="connsiteY91" fmla="*/ 505542 h 600649"/>
              <a:gd name="connsiteX92" fmla="*/ 328514 w 681631"/>
              <a:gd name="connsiteY92" fmla="*/ 533511 h 600649"/>
              <a:gd name="connsiteX93" fmla="*/ 64668 w 681631"/>
              <a:gd name="connsiteY93" fmla="*/ 533511 h 600649"/>
              <a:gd name="connsiteX94" fmla="*/ 0 w 681631"/>
              <a:gd name="connsiteY94" fmla="*/ 468843 h 600649"/>
              <a:gd name="connsiteX95" fmla="*/ 0 w 681631"/>
              <a:gd name="connsiteY95" fmla="*/ 64668 h 600649"/>
              <a:gd name="connsiteX96" fmla="*/ 64668 w 681631"/>
              <a:gd name="connsiteY96" fmla="*/ 0 h 6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81631" h="600649">
                <a:moveTo>
                  <a:pt x="387040" y="518313"/>
                </a:moveTo>
                <a:cubicBezTo>
                  <a:pt x="390238" y="515210"/>
                  <a:pt x="395320" y="515210"/>
                  <a:pt x="398517" y="518313"/>
                </a:cubicBezTo>
                <a:lnTo>
                  <a:pt x="444756" y="564876"/>
                </a:lnTo>
                <a:cubicBezTo>
                  <a:pt x="444771" y="564891"/>
                  <a:pt x="444786" y="564906"/>
                  <a:pt x="444802" y="564923"/>
                </a:cubicBezTo>
                <a:cubicBezTo>
                  <a:pt x="447947" y="568092"/>
                  <a:pt x="447926" y="573216"/>
                  <a:pt x="444756" y="576353"/>
                </a:cubicBezTo>
                <a:lnTo>
                  <a:pt x="428589" y="592520"/>
                </a:lnTo>
                <a:cubicBezTo>
                  <a:pt x="427283" y="593813"/>
                  <a:pt x="425569" y="594623"/>
                  <a:pt x="423738" y="594784"/>
                </a:cubicBezTo>
                <a:lnTo>
                  <a:pt x="373460" y="600604"/>
                </a:lnTo>
                <a:cubicBezTo>
                  <a:pt x="372951" y="600652"/>
                  <a:pt x="372438" y="600669"/>
                  <a:pt x="371930" y="600619"/>
                </a:cubicBezTo>
                <a:cubicBezTo>
                  <a:pt x="367482" y="600232"/>
                  <a:pt x="364186" y="596320"/>
                  <a:pt x="364567" y="591873"/>
                </a:cubicBezTo>
                <a:lnTo>
                  <a:pt x="368609" y="539655"/>
                </a:lnTo>
                <a:cubicBezTo>
                  <a:pt x="368636" y="537698"/>
                  <a:pt x="369452" y="535822"/>
                  <a:pt x="370873" y="534480"/>
                </a:cubicBezTo>
                <a:close/>
                <a:moveTo>
                  <a:pt x="121255" y="376529"/>
                </a:moveTo>
                <a:lnTo>
                  <a:pt x="412261" y="376529"/>
                </a:lnTo>
                <a:cubicBezTo>
                  <a:pt x="423422" y="376529"/>
                  <a:pt x="432469" y="385582"/>
                  <a:pt x="432469" y="396739"/>
                </a:cubicBezTo>
                <a:cubicBezTo>
                  <a:pt x="432469" y="407894"/>
                  <a:pt x="423422" y="416947"/>
                  <a:pt x="412261" y="416947"/>
                </a:cubicBezTo>
                <a:lnTo>
                  <a:pt x="121255" y="416947"/>
                </a:lnTo>
                <a:cubicBezTo>
                  <a:pt x="110093" y="416947"/>
                  <a:pt x="101045" y="407894"/>
                  <a:pt x="101045" y="396739"/>
                </a:cubicBezTo>
                <a:cubicBezTo>
                  <a:pt x="101045" y="385582"/>
                  <a:pt x="110093" y="376529"/>
                  <a:pt x="121255" y="376529"/>
                </a:cubicBezTo>
                <a:close/>
                <a:moveTo>
                  <a:pt x="557600" y="347106"/>
                </a:moveTo>
                <a:cubicBezTo>
                  <a:pt x="560798" y="344001"/>
                  <a:pt x="565882" y="344001"/>
                  <a:pt x="569079" y="347106"/>
                </a:cubicBezTo>
                <a:lnTo>
                  <a:pt x="615479" y="393504"/>
                </a:lnTo>
                <a:cubicBezTo>
                  <a:pt x="618431" y="396722"/>
                  <a:pt x="618359" y="401685"/>
                  <a:pt x="615318" y="404822"/>
                </a:cubicBezTo>
                <a:lnTo>
                  <a:pt x="485982" y="534157"/>
                </a:lnTo>
                <a:cubicBezTo>
                  <a:pt x="485870" y="534271"/>
                  <a:pt x="485753" y="534400"/>
                  <a:pt x="485634" y="534514"/>
                </a:cubicBezTo>
                <a:cubicBezTo>
                  <a:pt x="482509" y="537440"/>
                  <a:pt x="477597" y="537277"/>
                  <a:pt x="474664" y="534157"/>
                </a:cubicBezTo>
                <a:lnTo>
                  <a:pt x="428265" y="487758"/>
                </a:lnTo>
                <a:cubicBezTo>
                  <a:pt x="428146" y="487646"/>
                  <a:pt x="428029" y="487532"/>
                  <a:pt x="427918" y="487403"/>
                </a:cubicBezTo>
                <a:cubicBezTo>
                  <a:pt x="424985" y="484282"/>
                  <a:pt x="425140" y="479368"/>
                  <a:pt x="428265" y="476442"/>
                </a:cubicBezTo>
                <a:close/>
                <a:moveTo>
                  <a:pt x="282925" y="295047"/>
                </a:moveTo>
                <a:lnTo>
                  <a:pt x="476928" y="295047"/>
                </a:lnTo>
                <a:cubicBezTo>
                  <a:pt x="488090" y="295047"/>
                  <a:pt x="497137" y="304101"/>
                  <a:pt x="497137" y="315257"/>
                </a:cubicBezTo>
                <a:cubicBezTo>
                  <a:pt x="497137" y="326412"/>
                  <a:pt x="488090" y="335466"/>
                  <a:pt x="476928" y="335466"/>
                </a:cubicBezTo>
                <a:lnTo>
                  <a:pt x="282925" y="335466"/>
                </a:lnTo>
                <a:cubicBezTo>
                  <a:pt x="271763" y="335466"/>
                  <a:pt x="262715" y="326412"/>
                  <a:pt x="262715" y="315257"/>
                </a:cubicBezTo>
                <a:cubicBezTo>
                  <a:pt x="262715" y="304101"/>
                  <a:pt x="271763" y="295047"/>
                  <a:pt x="282925" y="295047"/>
                </a:cubicBezTo>
                <a:close/>
                <a:moveTo>
                  <a:pt x="621184" y="283197"/>
                </a:moveTo>
                <a:cubicBezTo>
                  <a:pt x="624354" y="280062"/>
                  <a:pt x="629472" y="280077"/>
                  <a:pt x="632615" y="283246"/>
                </a:cubicBezTo>
                <a:lnTo>
                  <a:pt x="679015" y="329646"/>
                </a:lnTo>
                <a:lnTo>
                  <a:pt x="679339" y="329646"/>
                </a:lnTo>
                <a:cubicBezTo>
                  <a:pt x="679456" y="329758"/>
                  <a:pt x="679572" y="329888"/>
                  <a:pt x="679680" y="330000"/>
                </a:cubicBezTo>
                <a:cubicBezTo>
                  <a:pt x="682522" y="333218"/>
                  <a:pt x="682225" y="338117"/>
                  <a:pt x="679015" y="340962"/>
                </a:cubicBezTo>
                <a:lnTo>
                  <a:pt x="654602" y="365374"/>
                </a:lnTo>
                <a:cubicBezTo>
                  <a:pt x="654492" y="365488"/>
                  <a:pt x="654375" y="365617"/>
                  <a:pt x="654256" y="365731"/>
                </a:cubicBezTo>
                <a:cubicBezTo>
                  <a:pt x="651130" y="368657"/>
                  <a:pt x="646219" y="368494"/>
                  <a:pt x="643286" y="365374"/>
                </a:cubicBezTo>
                <a:lnTo>
                  <a:pt x="596887" y="318974"/>
                </a:lnTo>
                <a:cubicBezTo>
                  <a:pt x="596768" y="318862"/>
                  <a:pt x="596651" y="318749"/>
                  <a:pt x="596539" y="318620"/>
                </a:cubicBezTo>
                <a:cubicBezTo>
                  <a:pt x="593606" y="315498"/>
                  <a:pt x="593762" y="310585"/>
                  <a:pt x="596887" y="307658"/>
                </a:cubicBezTo>
                <a:lnTo>
                  <a:pt x="621138" y="283246"/>
                </a:lnTo>
                <a:cubicBezTo>
                  <a:pt x="621153" y="283231"/>
                  <a:pt x="621169" y="283214"/>
                  <a:pt x="621184" y="283197"/>
                </a:cubicBezTo>
                <a:close/>
                <a:moveTo>
                  <a:pt x="476928" y="214212"/>
                </a:moveTo>
                <a:cubicBezTo>
                  <a:pt x="477147" y="214212"/>
                  <a:pt x="477366" y="214212"/>
                  <a:pt x="477584" y="214229"/>
                </a:cubicBezTo>
                <a:cubicBezTo>
                  <a:pt x="488740" y="214584"/>
                  <a:pt x="497493" y="223913"/>
                  <a:pt x="497137" y="235069"/>
                </a:cubicBezTo>
                <a:cubicBezTo>
                  <a:pt x="497137" y="246224"/>
                  <a:pt x="488090" y="255277"/>
                  <a:pt x="476928" y="255277"/>
                </a:cubicBezTo>
                <a:lnTo>
                  <a:pt x="282925" y="255277"/>
                </a:lnTo>
                <a:cubicBezTo>
                  <a:pt x="271763" y="255277"/>
                  <a:pt x="262715" y="246224"/>
                  <a:pt x="262715" y="235069"/>
                </a:cubicBezTo>
                <a:cubicBezTo>
                  <a:pt x="262715" y="223913"/>
                  <a:pt x="271763" y="214859"/>
                  <a:pt x="282925" y="214859"/>
                </a:cubicBezTo>
                <a:lnTo>
                  <a:pt x="476928" y="214859"/>
                </a:lnTo>
                <a:close/>
                <a:moveTo>
                  <a:pt x="129338" y="210171"/>
                </a:moveTo>
                <a:lnTo>
                  <a:pt x="194005" y="210171"/>
                </a:lnTo>
                <a:cubicBezTo>
                  <a:pt x="202935" y="210171"/>
                  <a:pt x="210172" y="217414"/>
                  <a:pt x="210172" y="226338"/>
                </a:cubicBezTo>
                <a:lnTo>
                  <a:pt x="210172" y="307173"/>
                </a:lnTo>
                <a:cubicBezTo>
                  <a:pt x="210172" y="316098"/>
                  <a:pt x="202935" y="323340"/>
                  <a:pt x="194005" y="323340"/>
                </a:cubicBezTo>
                <a:lnTo>
                  <a:pt x="129338" y="323340"/>
                </a:lnTo>
                <a:cubicBezTo>
                  <a:pt x="120408" y="323340"/>
                  <a:pt x="113171" y="316098"/>
                  <a:pt x="113171" y="307173"/>
                </a:cubicBezTo>
                <a:lnTo>
                  <a:pt x="113171" y="226338"/>
                </a:lnTo>
                <a:cubicBezTo>
                  <a:pt x="113171" y="217414"/>
                  <a:pt x="120408" y="210171"/>
                  <a:pt x="129338" y="210171"/>
                </a:cubicBezTo>
                <a:close/>
                <a:moveTo>
                  <a:pt x="194004" y="56585"/>
                </a:moveTo>
                <a:cubicBezTo>
                  <a:pt x="180612" y="56585"/>
                  <a:pt x="169755" y="67448"/>
                  <a:pt x="169755" y="80835"/>
                </a:cubicBezTo>
                <a:cubicBezTo>
                  <a:pt x="169755" y="94222"/>
                  <a:pt x="180612" y="105086"/>
                  <a:pt x="194004" y="105086"/>
                </a:cubicBezTo>
                <a:lnTo>
                  <a:pt x="258672" y="105086"/>
                </a:lnTo>
                <a:cubicBezTo>
                  <a:pt x="272066" y="105086"/>
                  <a:pt x="282924" y="94222"/>
                  <a:pt x="282924" y="80835"/>
                </a:cubicBezTo>
                <a:cubicBezTo>
                  <a:pt x="282924" y="67448"/>
                  <a:pt x="272066" y="56585"/>
                  <a:pt x="258672" y="56585"/>
                </a:cubicBezTo>
                <a:close/>
                <a:moveTo>
                  <a:pt x="97002" y="48501"/>
                </a:moveTo>
                <a:cubicBezTo>
                  <a:pt x="79145" y="48501"/>
                  <a:pt x="64668" y="62971"/>
                  <a:pt x="64668" y="80835"/>
                </a:cubicBezTo>
                <a:cubicBezTo>
                  <a:pt x="64668" y="98699"/>
                  <a:pt x="79145" y="113169"/>
                  <a:pt x="97002" y="113169"/>
                </a:cubicBezTo>
                <a:cubicBezTo>
                  <a:pt x="114860" y="113169"/>
                  <a:pt x="129336" y="98699"/>
                  <a:pt x="129336" y="80835"/>
                </a:cubicBezTo>
                <a:cubicBezTo>
                  <a:pt x="129336" y="62971"/>
                  <a:pt x="114860" y="48501"/>
                  <a:pt x="97002" y="48501"/>
                </a:cubicBezTo>
                <a:close/>
                <a:moveTo>
                  <a:pt x="64668" y="0"/>
                </a:moveTo>
                <a:lnTo>
                  <a:pt x="517344" y="0"/>
                </a:lnTo>
                <a:cubicBezTo>
                  <a:pt x="553059" y="0"/>
                  <a:pt x="582012" y="28955"/>
                  <a:pt x="582012" y="64668"/>
                </a:cubicBezTo>
                <a:lnTo>
                  <a:pt x="582012" y="265624"/>
                </a:lnTo>
                <a:lnTo>
                  <a:pt x="517344" y="330292"/>
                </a:lnTo>
                <a:lnTo>
                  <a:pt x="517344" y="177837"/>
                </a:lnTo>
                <a:cubicBezTo>
                  <a:pt x="517344" y="168912"/>
                  <a:pt x="510107" y="161670"/>
                  <a:pt x="501177" y="161670"/>
                </a:cubicBezTo>
                <a:lnTo>
                  <a:pt x="80835" y="161670"/>
                </a:lnTo>
                <a:cubicBezTo>
                  <a:pt x="71906" y="161670"/>
                  <a:pt x="64668" y="168912"/>
                  <a:pt x="64668" y="177837"/>
                </a:cubicBezTo>
                <a:lnTo>
                  <a:pt x="64668" y="452676"/>
                </a:lnTo>
                <a:cubicBezTo>
                  <a:pt x="64668" y="461600"/>
                  <a:pt x="71906" y="468843"/>
                  <a:pt x="80835" y="468843"/>
                </a:cubicBezTo>
                <a:lnTo>
                  <a:pt x="378793" y="468843"/>
                </a:lnTo>
                <a:lnTo>
                  <a:pt x="364081" y="483392"/>
                </a:lnTo>
                <a:lnTo>
                  <a:pt x="341933" y="505542"/>
                </a:lnTo>
                <a:cubicBezTo>
                  <a:pt x="334519" y="513140"/>
                  <a:pt x="329804" y="522970"/>
                  <a:pt x="328514" y="533511"/>
                </a:cubicBezTo>
                <a:lnTo>
                  <a:pt x="64668" y="533511"/>
                </a:lnTo>
                <a:cubicBezTo>
                  <a:pt x="28953" y="533511"/>
                  <a:pt x="0" y="504556"/>
                  <a:pt x="0" y="468843"/>
                </a:cubicBezTo>
                <a:lnTo>
                  <a:pt x="0" y="64668"/>
                </a:lnTo>
                <a:cubicBezTo>
                  <a:pt x="0" y="28955"/>
                  <a:pt x="28953" y="0"/>
                  <a:pt x="6466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70000">
                <a:schemeClr val="accent1">
                  <a:alpha val="50000"/>
                </a:schemeClr>
              </a:gs>
            </a:gsLst>
            <a:lin ang="1512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/>
          <p:cNvSpPr/>
          <p:nvPr/>
        </p:nvSpPr>
        <p:spPr>
          <a:xfrm>
            <a:off x="9884353" y="3011814"/>
            <a:ext cx="488194" cy="423958"/>
          </a:xfrm>
          <a:custGeom>
            <a:avLst/>
            <a:gdLst>
              <a:gd name="connsiteX0" fmla="*/ 275163 w 614346"/>
              <a:gd name="connsiteY0" fmla="*/ 452676 h 533511"/>
              <a:gd name="connsiteX1" fmla="*/ 258996 w 614346"/>
              <a:gd name="connsiteY1" fmla="*/ 468843 h 533511"/>
              <a:gd name="connsiteX2" fmla="*/ 275163 w 614346"/>
              <a:gd name="connsiteY2" fmla="*/ 485010 h 533511"/>
              <a:gd name="connsiteX3" fmla="*/ 355998 w 614346"/>
              <a:gd name="connsiteY3" fmla="*/ 485010 h 533511"/>
              <a:gd name="connsiteX4" fmla="*/ 372165 w 614346"/>
              <a:gd name="connsiteY4" fmla="*/ 468843 h 533511"/>
              <a:gd name="connsiteX5" fmla="*/ 355998 w 614346"/>
              <a:gd name="connsiteY5" fmla="*/ 452676 h 533511"/>
              <a:gd name="connsiteX6" fmla="*/ 250914 w 614346"/>
              <a:gd name="connsiteY6" fmla="*/ 286964 h 533511"/>
              <a:gd name="connsiteX7" fmla="*/ 230704 w 614346"/>
              <a:gd name="connsiteY7" fmla="*/ 307172 h 533511"/>
              <a:gd name="connsiteX8" fmla="*/ 250914 w 614346"/>
              <a:gd name="connsiteY8" fmla="*/ 327381 h 533511"/>
              <a:gd name="connsiteX9" fmla="*/ 331749 w 614346"/>
              <a:gd name="connsiteY9" fmla="*/ 327381 h 533511"/>
              <a:gd name="connsiteX10" fmla="*/ 351957 w 614346"/>
              <a:gd name="connsiteY10" fmla="*/ 307172 h 533511"/>
              <a:gd name="connsiteX11" fmla="*/ 331749 w 614346"/>
              <a:gd name="connsiteY11" fmla="*/ 286964 h 533511"/>
              <a:gd name="connsiteX12" fmla="*/ 250914 w 614346"/>
              <a:gd name="connsiteY12" fmla="*/ 206129 h 533511"/>
              <a:gd name="connsiteX13" fmla="*/ 230704 w 614346"/>
              <a:gd name="connsiteY13" fmla="*/ 226337 h 533511"/>
              <a:gd name="connsiteX14" fmla="*/ 250914 w 614346"/>
              <a:gd name="connsiteY14" fmla="*/ 246546 h 533511"/>
              <a:gd name="connsiteX15" fmla="*/ 380250 w 614346"/>
              <a:gd name="connsiteY15" fmla="*/ 246546 h 533511"/>
              <a:gd name="connsiteX16" fmla="*/ 400458 w 614346"/>
              <a:gd name="connsiteY16" fmla="*/ 226337 h 533511"/>
              <a:gd name="connsiteX17" fmla="*/ 380250 w 614346"/>
              <a:gd name="connsiteY17" fmla="*/ 206129 h 533511"/>
              <a:gd name="connsiteX18" fmla="*/ 210496 w 614346"/>
              <a:gd name="connsiteY18" fmla="*/ 161669 h 533511"/>
              <a:gd name="connsiteX19" fmla="*/ 404500 w 614346"/>
              <a:gd name="connsiteY19" fmla="*/ 161669 h 533511"/>
              <a:gd name="connsiteX20" fmla="*/ 436834 w 614346"/>
              <a:gd name="connsiteY20" fmla="*/ 194003 h 533511"/>
              <a:gd name="connsiteX21" fmla="*/ 436834 w 614346"/>
              <a:gd name="connsiteY21" fmla="*/ 363758 h 533511"/>
              <a:gd name="connsiteX22" fmla="*/ 428751 w 614346"/>
              <a:gd name="connsiteY22" fmla="*/ 371840 h 533511"/>
              <a:gd name="connsiteX23" fmla="*/ 186246 w 614346"/>
              <a:gd name="connsiteY23" fmla="*/ 371840 h 533511"/>
              <a:gd name="connsiteX24" fmla="*/ 178162 w 614346"/>
              <a:gd name="connsiteY24" fmla="*/ 363758 h 533511"/>
              <a:gd name="connsiteX25" fmla="*/ 178162 w 614346"/>
              <a:gd name="connsiteY25" fmla="*/ 194003 h 533511"/>
              <a:gd name="connsiteX26" fmla="*/ 210496 w 614346"/>
              <a:gd name="connsiteY26" fmla="*/ 161669 h 533511"/>
              <a:gd name="connsiteX27" fmla="*/ 113493 w 614346"/>
              <a:gd name="connsiteY27" fmla="*/ 129336 h 533511"/>
              <a:gd name="connsiteX28" fmla="*/ 97326 w 614346"/>
              <a:gd name="connsiteY28" fmla="*/ 145503 h 533511"/>
              <a:gd name="connsiteX29" fmla="*/ 97326 w 614346"/>
              <a:gd name="connsiteY29" fmla="*/ 404175 h 533511"/>
              <a:gd name="connsiteX30" fmla="*/ 517668 w 614346"/>
              <a:gd name="connsiteY30" fmla="*/ 404175 h 533511"/>
              <a:gd name="connsiteX31" fmla="*/ 517668 w 614346"/>
              <a:gd name="connsiteY31" fmla="*/ 145503 h 533511"/>
              <a:gd name="connsiteX32" fmla="*/ 501501 w 614346"/>
              <a:gd name="connsiteY32" fmla="*/ 129336 h 533511"/>
              <a:gd name="connsiteX33" fmla="*/ 242829 w 614346"/>
              <a:gd name="connsiteY33" fmla="*/ 48501 h 533511"/>
              <a:gd name="connsiteX34" fmla="*/ 242829 w 614346"/>
              <a:gd name="connsiteY34" fmla="*/ 80835 h 533511"/>
              <a:gd name="connsiteX35" fmla="*/ 372165 w 614346"/>
              <a:gd name="connsiteY35" fmla="*/ 80835 h 533511"/>
              <a:gd name="connsiteX36" fmla="*/ 372165 w 614346"/>
              <a:gd name="connsiteY36" fmla="*/ 48501 h 533511"/>
              <a:gd name="connsiteX37" fmla="*/ 242505 w 614346"/>
              <a:gd name="connsiteY37" fmla="*/ 0 h 533511"/>
              <a:gd name="connsiteX38" fmla="*/ 371841 w 614346"/>
              <a:gd name="connsiteY38" fmla="*/ 0 h 533511"/>
              <a:gd name="connsiteX39" fmla="*/ 420342 w 614346"/>
              <a:gd name="connsiteY39" fmla="*/ 48501 h 533511"/>
              <a:gd name="connsiteX40" fmla="*/ 420342 w 614346"/>
              <a:gd name="connsiteY40" fmla="*/ 80835 h 533511"/>
              <a:gd name="connsiteX41" fmla="*/ 501177 w 614346"/>
              <a:gd name="connsiteY41" fmla="*/ 80835 h 533511"/>
              <a:gd name="connsiteX42" fmla="*/ 565845 w 614346"/>
              <a:gd name="connsiteY42" fmla="*/ 145503 h 533511"/>
              <a:gd name="connsiteX43" fmla="*/ 565845 w 614346"/>
              <a:gd name="connsiteY43" fmla="*/ 380895 h 533511"/>
              <a:gd name="connsiteX44" fmla="*/ 608687 w 614346"/>
              <a:gd name="connsiteY44" fmla="*/ 404661 h 533511"/>
              <a:gd name="connsiteX45" fmla="*/ 611598 w 614346"/>
              <a:gd name="connsiteY45" fmla="*/ 406277 h 533511"/>
              <a:gd name="connsiteX46" fmla="*/ 614346 w 614346"/>
              <a:gd name="connsiteY46" fmla="*/ 412260 h 533511"/>
              <a:gd name="connsiteX47" fmla="*/ 614346 w 614346"/>
              <a:gd name="connsiteY47" fmla="*/ 501177 h 533511"/>
              <a:gd name="connsiteX48" fmla="*/ 582012 w 614346"/>
              <a:gd name="connsiteY48" fmla="*/ 533511 h 533511"/>
              <a:gd name="connsiteX49" fmla="*/ 32334 w 614346"/>
              <a:gd name="connsiteY49" fmla="*/ 533511 h 533511"/>
              <a:gd name="connsiteX50" fmla="*/ 0 w 614346"/>
              <a:gd name="connsiteY50" fmla="*/ 501177 h 533511"/>
              <a:gd name="connsiteX51" fmla="*/ 0 w 614346"/>
              <a:gd name="connsiteY51" fmla="*/ 412260 h 533511"/>
              <a:gd name="connsiteX52" fmla="*/ 2748 w 614346"/>
              <a:gd name="connsiteY52" fmla="*/ 406277 h 533511"/>
              <a:gd name="connsiteX53" fmla="*/ 5659 w 614346"/>
              <a:gd name="connsiteY53" fmla="*/ 404661 h 533511"/>
              <a:gd name="connsiteX54" fmla="*/ 48501 w 614346"/>
              <a:gd name="connsiteY54" fmla="*/ 380895 h 533511"/>
              <a:gd name="connsiteX55" fmla="*/ 48501 w 614346"/>
              <a:gd name="connsiteY55" fmla="*/ 145503 h 533511"/>
              <a:gd name="connsiteX56" fmla="*/ 113169 w 614346"/>
              <a:gd name="connsiteY56" fmla="*/ 80835 h 533511"/>
              <a:gd name="connsiteX57" fmla="*/ 194004 w 614346"/>
              <a:gd name="connsiteY57" fmla="*/ 80835 h 533511"/>
              <a:gd name="connsiteX58" fmla="*/ 194004 w 614346"/>
              <a:gd name="connsiteY58" fmla="*/ 48501 h 533511"/>
              <a:gd name="connsiteX59" fmla="*/ 242505 w 614346"/>
              <a:gd name="connsiteY59" fmla="*/ 0 h 53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14346" h="533511">
                <a:moveTo>
                  <a:pt x="275163" y="452676"/>
                </a:moveTo>
                <a:cubicBezTo>
                  <a:pt x="266238" y="452676"/>
                  <a:pt x="258996" y="459919"/>
                  <a:pt x="258996" y="468843"/>
                </a:cubicBezTo>
                <a:cubicBezTo>
                  <a:pt x="258996" y="477768"/>
                  <a:pt x="266238" y="485010"/>
                  <a:pt x="275163" y="485010"/>
                </a:cubicBezTo>
                <a:lnTo>
                  <a:pt x="355998" y="485010"/>
                </a:lnTo>
                <a:cubicBezTo>
                  <a:pt x="364921" y="485010"/>
                  <a:pt x="372165" y="477768"/>
                  <a:pt x="372165" y="468843"/>
                </a:cubicBezTo>
                <a:cubicBezTo>
                  <a:pt x="372165" y="459919"/>
                  <a:pt x="364921" y="452676"/>
                  <a:pt x="355998" y="452676"/>
                </a:cubicBezTo>
                <a:close/>
                <a:moveTo>
                  <a:pt x="250914" y="286964"/>
                </a:moveTo>
                <a:cubicBezTo>
                  <a:pt x="239758" y="286964"/>
                  <a:pt x="230704" y="296017"/>
                  <a:pt x="230704" y="307172"/>
                </a:cubicBezTo>
                <a:cubicBezTo>
                  <a:pt x="230704" y="318327"/>
                  <a:pt x="239758" y="327381"/>
                  <a:pt x="250914" y="327381"/>
                </a:cubicBezTo>
                <a:lnTo>
                  <a:pt x="331749" y="327381"/>
                </a:lnTo>
                <a:cubicBezTo>
                  <a:pt x="342904" y="327381"/>
                  <a:pt x="351957" y="318327"/>
                  <a:pt x="351957" y="307172"/>
                </a:cubicBezTo>
                <a:cubicBezTo>
                  <a:pt x="351957" y="296017"/>
                  <a:pt x="342904" y="286964"/>
                  <a:pt x="331749" y="286964"/>
                </a:cubicBezTo>
                <a:close/>
                <a:moveTo>
                  <a:pt x="250914" y="206129"/>
                </a:moveTo>
                <a:cubicBezTo>
                  <a:pt x="239758" y="206129"/>
                  <a:pt x="230704" y="215182"/>
                  <a:pt x="230704" y="226337"/>
                </a:cubicBezTo>
                <a:cubicBezTo>
                  <a:pt x="230704" y="237492"/>
                  <a:pt x="239758" y="246546"/>
                  <a:pt x="250914" y="246546"/>
                </a:cubicBezTo>
                <a:lnTo>
                  <a:pt x="380250" y="246546"/>
                </a:lnTo>
                <a:cubicBezTo>
                  <a:pt x="391405" y="246546"/>
                  <a:pt x="400458" y="237492"/>
                  <a:pt x="400458" y="226337"/>
                </a:cubicBezTo>
                <a:cubicBezTo>
                  <a:pt x="400458" y="215182"/>
                  <a:pt x="391405" y="206129"/>
                  <a:pt x="380250" y="206129"/>
                </a:cubicBezTo>
                <a:close/>
                <a:moveTo>
                  <a:pt x="210496" y="161669"/>
                </a:moveTo>
                <a:lnTo>
                  <a:pt x="404500" y="161669"/>
                </a:lnTo>
                <a:cubicBezTo>
                  <a:pt x="422364" y="161669"/>
                  <a:pt x="436834" y="176139"/>
                  <a:pt x="436834" y="194003"/>
                </a:cubicBezTo>
                <a:lnTo>
                  <a:pt x="436834" y="363758"/>
                </a:lnTo>
                <a:cubicBezTo>
                  <a:pt x="436834" y="368218"/>
                  <a:pt x="433212" y="371840"/>
                  <a:pt x="428751" y="371840"/>
                </a:cubicBezTo>
                <a:lnTo>
                  <a:pt x="186246" y="371840"/>
                </a:lnTo>
                <a:cubicBezTo>
                  <a:pt x="181784" y="371840"/>
                  <a:pt x="178162" y="368218"/>
                  <a:pt x="178162" y="363758"/>
                </a:cubicBezTo>
                <a:lnTo>
                  <a:pt x="178162" y="194003"/>
                </a:lnTo>
                <a:cubicBezTo>
                  <a:pt x="178162" y="176139"/>
                  <a:pt x="192631" y="161669"/>
                  <a:pt x="210496" y="161669"/>
                </a:cubicBezTo>
                <a:close/>
                <a:moveTo>
                  <a:pt x="113493" y="129336"/>
                </a:moveTo>
                <a:cubicBezTo>
                  <a:pt x="104568" y="129336"/>
                  <a:pt x="97326" y="136579"/>
                  <a:pt x="97326" y="145503"/>
                </a:cubicBezTo>
                <a:lnTo>
                  <a:pt x="97326" y="404175"/>
                </a:lnTo>
                <a:lnTo>
                  <a:pt x="517668" y="404175"/>
                </a:lnTo>
                <a:lnTo>
                  <a:pt x="517668" y="145503"/>
                </a:lnTo>
                <a:cubicBezTo>
                  <a:pt x="517668" y="136579"/>
                  <a:pt x="510424" y="129336"/>
                  <a:pt x="501501" y="129336"/>
                </a:cubicBezTo>
                <a:close/>
                <a:moveTo>
                  <a:pt x="242829" y="48501"/>
                </a:moveTo>
                <a:lnTo>
                  <a:pt x="242829" y="80835"/>
                </a:lnTo>
                <a:lnTo>
                  <a:pt x="372165" y="80835"/>
                </a:lnTo>
                <a:lnTo>
                  <a:pt x="372165" y="48501"/>
                </a:lnTo>
                <a:close/>
                <a:moveTo>
                  <a:pt x="242505" y="0"/>
                </a:moveTo>
                <a:lnTo>
                  <a:pt x="371841" y="0"/>
                </a:lnTo>
                <a:cubicBezTo>
                  <a:pt x="398630" y="0"/>
                  <a:pt x="420342" y="21712"/>
                  <a:pt x="420342" y="48501"/>
                </a:cubicBezTo>
                <a:lnTo>
                  <a:pt x="420342" y="80835"/>
                </a:lnTo>
                <a:lnTo>
                  <a:pt x="501177" y="80835"/>
                </a:lnTo>
                <a:cubicBezTo>
                  <a:pt x="536890" y="80835"/>
                  <a:pt x="565845" y="109790"/>
                  <a:pt x="565845" y="145503"/>
                </a:cubicBezTo>
                <a:lnTo>
                  <a:pt x="565845" y="380895"/>
                </a:lnTo>
                <a:lnTo>
                  <a:pt x="608687" y="404661"/>
                </a:lnTo>
                <a:cubicBezTo>
                  <a:pt x="609755" y="405000"/>
                  <a:pt x="610741" y="405550"/>
                  <a:pt x="611598" y="406277"/>
                </a:cubicBezTo>
                <a:cubicBezTo>
                  <a:pt x="613312" y="407797"/>
                  <a:pt x="614298" y="409963"/>
                  <a:pt x="614346" y="412260"/>
                </a:cubicBezTo>
                <a:lnTo>
                  <a:pt x="614346" y="501177"/>
                </a:lnTo>
                <a:cubicBezTo>
                  <a:pt x="614346" y="519042"/>
                  <a:pt x="599876" y="533511"/>
                  <a:pt x="582012" y="533511"/>
                </a:cubicBezTo>
                <a:lnTo>
                  <a:pt x="32334" y="533511"/>
                </a:lnTo>
                <a:cubicBezTo>
                  <a:pt x="14469" y="533511"/>
                  <a:pt x="0" y="519042"/>
                  <a:pt x="0" y="501177"/>
                </a:cubicBezTo>
                <a:lnTo>
                  <a:pt x="0" y="412260"/>
                </a:lnTo>
                <a:cubicBezTo>
                  <a:pt x="64" y="409980"/>
                  <a:pt x="1050" y="407813"/>
                  <a:pt x="2748" y="406277"/>
                </a:cubicBezTo>
                <a:cubicBezTo>
                  <a:pt x="3654" y="405615"/>
                  <a:pt x="4623" y="405080"/>
                  <a:pt x="5659" y="404661"/>
                </a:cubicBezTo>
                <a:lnTo>
                  <a:pt x="48501" y="380895"/>
                </a:lnTo>
                <a:lnTo>
                  <a:pt x="48501" y="145503"/>
                </a:lnTo>
                <a:cubicBezTo>
                  <a:pt x="48501" y="109790"/>
                  <a:pt x="77455" y="80835"/>
                  <a:pt x="113169" y="80835"/>
                </a:cubicBezTo>
                <a:lnTo>
                  <a:pt x="194004" y="80835"/>
                </a:lnTo>
                <a:lnTo>
                  <a:pt x="194004" y="48501"/>
                </a:lnTo>
                <a:cubicBezTo>
                  <a:pt x="194004" y="21712"/>
                  <a:pt x="215716" y="0"/>
                  <a:pt x="2425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70000">
                <a:schemeClr val="accent1">
                  <a:alpha val="50000"/>
                </a:schemeClr>
              </a:gs>
            </a:gsLst>
            <a:lin ang="1512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40221" y="4103063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92369" y="4705969"/>
            <a:ext cx="2142362" cy="1104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946529" y="4616012"/>
            <a:ext cx="23404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rot="16200000">
            <a:off x="1978185" y="3603092"/>
            <a:ext cx="170730" cy="170730"/>
            <a:chOff x="1984627" y="3603092"/>
            <a:chExt cx="170730" cy="170730"/>
          </a:xfrm>
        </p:grpSpPr>
        <p:sp>
          <p:nvSpPr>
            <p:cNvPr id="14" name="Oval 26_1"/>
            <p:cNvSpPr/>
            <p:nvPr/>
          </p:nvSpPr>
          <p:spPr>
            <a:xfrm>
              <a:off x="1984627" y="3603092"/>
              <a:ext cx="170730" cy="17073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80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1984627" y="3603092"/>
              <a:ext cx="170730" cy="17073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189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828521" y="4103063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80669" y="4705969"/>
            <a:ext cx="2142362" cy="1104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634829" y="4616012"/>
            <a:ext cx="23404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 rot="16200000">
            <a:off x="4666485" y="3603092"/>
            <a:ext cx="170730" cy="170730"/>
            <a:chOff x="1984627" y="3603092"/>
            <a:chExt cx="170730" cy="170730"/>
          </a:xfrm>
        </p:grpSpPr>
        <p:sp>
          <p:nvSpPr>
            <p:cNvPr id="20" name="Oval 26_1"/>
            <p:cNvSpPr/>
            <p:nvPr/>
          </p:nvSpPr>
          <p:spPr>
            <a:xfrm>
              <a:off x="1984627" y="3603092"/>
              <a:ext cx="170730" cy="17073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80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984627" y="3603092"/>
              <a:ext cx="170730" cy="17073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189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516821" y="4103063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68969" y="4705969"/>
            <a:ext cx="2142362" cy="1104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7323129" y="4616012"/>
            <a:ext cx="23404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 rot="16200000">
            <a:off x="7354785" y="3603092"/>
            <a:ext cx="170730" cy="170730"/>
            <a:chOff x="1984627" y="3603092"/>
            <a:chExt cx="170730" cy="170730"/>
          </a:xfrm>
        </p:grpSpPr>
        <p:sp>
          <p:nvSpPr>
            <p:cNvPr id="26" name="Oval 26_1"/>
            <p:cNvSpPr/>
            <p:nvPr/>
          </p:nvSpPr>
          <p:spPr>
            <a:xfrm>
              <a:off x="1984627" y="3603092"/>
              <a:ext cx="170730" cy="17073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80" dirty="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984627" y="3603092"/>
              <a:ext cx="170730" cy="17073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189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9205121" y="4103063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57269" y="4705969"/>
            <a:ext cx="2142362" cy="1104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0011429" y="4616012"/>
            <a:ext cx="23404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 rot="16200000">
            <a:off x="10043085" y="3603092"/>
            <a:ext cx="170730" cy="170730"/>
            <a:chOff x="1984627" y="3603092"/>
            <a:chExt cx="170730" cy="170730"/>
          </a:xfrm>
        </p:grpSpPr>
        <p:sp>
          <p:nvSpPr>
            <p:cNvPr id="32" name="Oval 26_1"/>
            <p:cNvSpPr/>
            <p:nvPr/>
          </p:nvSpPr>
          <p:spPr>
            <a:xfrm>
              <a:off x="1984627" y="3603092"/>
              <a:ext cx="170730" cy="17073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80" dirty="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984627" y="3603092"/>
              <a:ext cx="170730" cy="17073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189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市场情况分析</a:t>
            </a:r>
          </a:p>
        </p:txBody>
      </p:sp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6000" y="2711066"/>
            <a:ext cx="1800000" cy="1800000"/>
          </a:xfrm>
          <a:custGeom>
            <a:avLst/>
            <a:gdLst>
              <a:gd name="connsiteX0" fmla="*/ 1047600 w 2095200"/>
              <a:gd name="connsiteY0" fmla="*/ 0 h 2095200"/>
              <a:gd name="connsiteX1" fmla="*/ 2095200 w 2095200"/>
              <a:gd name="connsiteY1" fmla="*/ 1047600 h 2095200"/>
              <a:gd name="connsiteX2" fmla="*/ 1047600 w 2095200"/>
              <a:gd name="connsiteY2" fmla="*/ 2095200 h 2095200"/>
              <a:gd name="connsiteX3" fmla="*/ 0 w 2095200"/>
              <a:gd name="connsiteY3" fmla="*/ 1047600 h 2095200"/>
              <a:gd name="connsiteX4" fmla="*/ 1047600 w 2095200"/>
              <a:gd name="connsiteY4" fmla="*/ 0 h 20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200" h="2095200">
                <a:moveTo>
                  <a:pt x="1047600" y="0"/>
                </a:moveTo>
                <a:cubicBezTo>
                  <a:pt x="1626174" y="0"/>
                  <a:pt x="2095200" y="469026"/>
                  <a:pt x="2095200" y="1047600"/>
                </a:cubicBezTo>
                <a:cubicBezTo>
                  <a:pt x="2095200" y="1626174"/>
                  <a:pt x="1626174" y="2095200"/>
                  <a:pt x="1047600" y="2095200"/>
                </a:cubicBezTo>
                <a:cubicBezTo>
                  <a:pt x="469026" y="2095200"/>
                  <a:pt x="0" y="1626174"/>
                  <a:pt x="0" y="1047600"/>
                </a:cubicBezTo>
                <a:cubicBezTo>
                  <a:pt x="0" y="469026"/>
                  <a:pt x="469026" y="0"/>
                  <a:pt x="104760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accent1"/>
            </a:solidFill>
          </a:ln>
        </p:spPr>
      </p:pic>
      <p:sp>
        <p:nvSpPr>
          <p:cNvPr id="4" name="椭圆 3"/>
          <p:cNvSpPr/>
          <p:nvPr/>
        </p:nvSpPr>
        <p:spPr>
          <a:xfrm>
            <a:off x="4444733" y="1996324"/>
            <a:ext cx="3302534" cy="33025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Oval 21_1"/>
          <p:cNvSpPr/>
          <p:nvPr/>
        </p:nvSpPr>
        <p:spPr>
          <a:xfrm rot="5400000" flipV="1">
            <a:off x="4634261" y="2070941"/>
            <a:ext cx="684000" cy="684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0800000" flipV="1">
            <a:off x="4634261" y="2070941"/>
            <a:ext cx="684000" cy="684000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815779" y="2269501"/>
            <a:ext cx="304943" cy="304415"/>
            <a:chOff x="3640434" y="2483588"/>
            <a:chExt cx="369299" cy="368660"/>
          </a:xfrm>
          <a:solidFill>
            <a:schemeClr val="bg1"/>
          </a:solidFill>
        </p:grpSpPr>
        <p:sp>
          <p:nvSpPr>
            <p:cNvPr id="8" name="任意多边形: 形状 7"/>
            <p:cNvSpPr/>
            <p:nvPr/>
          </p:nvSpPr>
          <p:spPr>
            <a:xfrm>
              <a:off x="3640434" y="2607939"/>
              <a:ext cx="103981" cy="72414"/>
            </a:xfrm>
            <a:custGeom>
              <a:avLst/>
              <a:gdLst>
                <a:gd name="connsiteX0" fmla="*/ 34398 w 145486"/>
                <a:gd name="connsiteY0" fmla="*/ 695 h 101319"/>
                <a:gd name="connsiteX1" fmla="*/ 652 w 145486"/>
                <a:gd name="connsiteY1" fmla="*/ 21924 h 101319"/>
                <a:gd name="connsiteX2" fmla="*/ 8207 w 145486"/>
                <a:gd name="connsiteY2" fmla="*/ 48115 h 101319"/>
                <a:gd name="connsiteX3" fmla="*/ 8620 w 145486"/>
                <a:gd name="connsiteY3" fmla="*/ 48115 h 101319"/>
                <a:gd name="connsiteX4" fmla="*/ 8620 w 145486"/>
                <a:gd name="connsiteY4" fmla="*/ 48115 h 101319"/>
                <a:gd name="connsiteX5" fmla="*/ 61692 w 145486"/>
                <a:gd name="connsiteY5" fmla="*/ 101256 h 101319"/>
                <a:gd name="connsiteX6" fmla="*/ 145436 w 145486"/>
                <a:gd name="connsiteY6" fmla="*/ 17581 h 101319"/>
                <a:gd name="connsiteX7" fmla="*/ 34605 w 145486"/>
                <a:gd name="connsiteY7" fmla="*/ -63 h 101319"/>
                <a:gd name="connsiteX8" fmla="*/ 34398 w 145486"/>
                <a:gd name="connsiteY8" fmla="*/ 695 h 1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86" h="101319">
                  <a:moveTo>
                    <a:pt x="34398" y="695"/>
                  </a:moveTo>
                  <a:cubicBezTo>
                    <a:pt x="19221" y="-2758"/>
                    <a:pt x="4112" y="6746"/>
                    <a:pt x="652" y="21924"/>
                  </a:cubicBezTo>
                  <a:cubicBezTo>
                    <a:pt x="-1498" y="31373"/>
                    <a:pt x="1356" y="41264"/>
                    <a:pt x="8207" y="48115"/>
                  </a:cubicBezTo>
                  <a:lnTo>
                    <a:pt x="8620" y="48115"/>
                  </a:lnTo>
                  <a:lnTo>
                    <a:pt x="8620" y="48115"/>
                  </a:lnTo>
                  <a:lnTo>
                    <a:pt x="61692" y="101256"/>
                  </a:lnTo>
                  <a:lnTo>
                    <a:pt x="145436" y="17581"/>
                  </a:lnTo>
                  <a:lnTo>
                    <a:pt x="34605" y="-63"/>
                  </a:lnTo>
                  <a:cubicBezTo>
                    <a:pt x="34453" y="157"/>
                    <a:pt x="34384" y="426"/>
                    <a:pt x="34398" y="69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3812150" y="2748679"/>
              <a:ext cx="72502" cy="103569"/>
            </a:xfrm>
            <a:custGeom>
              <a:avLst/>
              <a:gdLst>
                <a:gd name="connsiteX0" fmla="*/ 99545 w 101442"/>
                <a:gd name="connsiteY0" fmla="*/ 106081 h 144910"/>
                <a:gd name="connsiteX1" fmla="*/ 100096 w 101442"/>
                <a:gd name="connsiteY1" fmla="*/ 106081 h 144910"/>
                <a:gd name="connsiteX2" fmla="*/ 83279 w 101442"/>
                <a:gd name="connsiteY2" fmla="*/ -63 h 144910"/>
                <a:gd name="connsiteX3" fmla="*/ -51 w 101442"/>
                <a:gd name="connsiteY3" fmla="*/ 83267 h 144910"/>
                <a:gd name="connsiteX4" fmla="*/ 51022 w 101442"/>
                <a:gd name="connsiteY4" fmla="*/ 134271 h 144910"/>
                <a:gd name="connsiteX5" fmla="*/ 51022 w 101442"/>
                <a:gd name="connsiteY5" fmla="*/ 133926 h 144910"/>
                <a:gd name="connsiteX6" fmla="*/ 90468 w 101442"/>
                <a:gd name="connsiteY6" fmla="*/ 138971 h 144910"/>
                <a:gd name="connsiteX7" fmla="*/ 99269 w 101442"/>
                <a:gd name="connsiteY7" fmla="*/ 106012 h 14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442" h="144910">
                  <a:moveTo>
                    <a:pt x="99545" y="106081"/>
                  </a:moveTo>
                  <a:lnTo>
                    <a:pt x="100096" y="106081"/>
                  </a:lnTo>
                  <a:lnTo>
                    <a:pt x="83279" y="-63"/>
                  </a:lnTo>
                  <a:lnTo>
                    <a:pt x="-51" y="83267"/>
                  </a:lnTo>
                  <a:lnTo>
                    <a:pt x="51022" y="134271"/>
                  </a:lnTo>
                  <a:cubicBezTo>
                    <a:pt x="51022" y="134271"/>
                    <a:pt x="51022" y="134271"/>
                    <a:pt x="51022" y="133926"/>
                  </a:cubicBezTo>
                  <a:cubicBezTo>
                    <a:pt x="60520" y="146215"/>
                    <a:pt x="78185" y="148469"/>
                    <a:pt x="90468" y="138971"/>
                  </a:cubicBezTo>
                  <a:cubicBezTo>
                    <a:pt x="100496" y="131224"/>
                    <a:pt x="104094" y="117729"/>
                    <a:pt x="99269" y="10601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3739243" y="2672767"/>
              <a:ext cx="80739" cy="80739"/>
            </a:xfrm>
            <a:custGeom>
              <a:avLst/>
              <a:gdLst>
                <a:gd name="connsiteX0" fmla="*/ 106920 w 112967"/>
                <a:gd name="connsiteY0" fmla="*/ 29161 h 112967"/>
                <a:gd name="connsiteX1" fmla="*/ 83693 w 112967"/>
                <a:gd name="connsiteY1" fmla="*/ 5933 h 112967"/>
                <a:gd name="connsiteX2" fmla="*/ 69425 w 112967"/>
                <a:gd name="connsiteY2" fmla="*/ -63 h 112967"/>
                <a:gd name="connsiteX3" fmla="*/ 55089 w 112967"/>
                <a:gd name="connsiteY3" fmla="*/ 5864 h 112967"/>
                <a:gd name="connsiteX4" fmla="*/ 12356 w 112967"/>
                <a:gd name="connsiteY4" fmla="*/ 48666 h 112967"/>
                <a:gd name="connsiteX5" fmla="*/ 5877 w 112967"/>
                <a:gd name="connsiteY5" fmla="*/ 55145 h 112967"/>
                <a:gd name="connsiteX6" fmla="*/ -51 w 112967"/>
                <a:gd name="connsiteY6" fmla="*/ 69413 h 112967"/>
                <a:gd name="connsiteX7" fmla="*/ 5877 w 112967"/>
                <a:gd name="connsiteY7" fmla="*/ 83749 h 112967"/>
                <a:gd name="connsiteX8" fmla="*/ 29105 w 112967"/>
                <a:gd name="connsiteY8" fmla="*/ 106977 h 112967"/>
                <a:gd name="connsiteX9" fmla="*/ 43441 w 112967"/>
                <a:gd name="connsiteY9" fmla="*/ 112904 h 112967"/>
                <a:gd name="connsiteX10" fmla="*/ 57708 w 112967"/>
                <a:gd name="connsiteY10" fmla="*/ 106977 h 112967"/>
                <a:gd name="connsiteX11" fmla="*/ 106989 w 112967"/>
                <a:gd name="connsiteY11" fmla="*/ 57765 h 112967"/>
                <a:gd name="connsiteX12" fmla="*/ 112917 w 112967"/>
                <a:gd name="connsiteY12" fmla="*/ 43428 h 112967"/>
                <a:gd name="connsiteX13" fmla="*/ 106920 w 112967"/>
                <a:gd name="connsiteY13" fmla="*/ 29161 h 11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967" h="112967">
                  <a:moveTo>
                    <a:pt x="106920" y="29161"/>
                  </a:moveTo>
                  <a:lnTo>
                    <a:pt x="83693" y="5933"/>
                  </a:lnTo>
                  <a:cubicBezTo>
                    <a:pt x="79895" y="2163"/>
                    <a:pt x="74781" y="12"/>
                    <a:pt x="69425" y="-63"/>
                  </a:cubicBezTo>
                  <a:cubicBezTo>
                    <a:pt x="64056" y="-22"/>
                    <a:pt x="58914" y="2101"/>
                    <a:pt x="55089" y="5864"/>
                  </a:cubicBezTo>
                  <a:lnTo>
                    <a:pt x="12356" y="48666"/>
                  </a:lnTo>
                  <a:lnTo>
                    <a:pt x="5877" y="55145"/>
                  </a:lnTo>
                  <a:cubicBezTo>
                    <a:pt x="2059" y="58909"/>
                    <a:pt x="-85" y="64050"/>
                    <a:pt x="-51" y="69413"/>
                  </a:cubicBezTo>
                  <a:cubicBezTo>
                    <a:pt x="-64" y="74789"/>
                    <a:pt x="2072" y="79951"/>
                    <a:pt x="5877" y="83749"/>
                  </a:cubicBezTo>
                  <a:lnTo>
                    <a:pt x="29105" y="106977"/>
                  </a:lnTo>
                  <a:cubicBezTo>
                    <a:pt x="32930" y="110740"/>
                    <a:pt x="38072" y="112863"/>
                    <a:pt x="43441" y="112904"/>
                  </a:cubicBezTo>
                  <a:cubicBezTo>
                    <a:pt x="48803" y="112939"/>
                    <a:pt x="53945" y="110795"/>
                    <a:pt x="57708" y="106977"/>
                  </a:cubicBezTo>
                  <a:lnTo>
                    <a:pt x="106989" y="57765"/>
                  </a:lnTo>
                  <a:cubicBezTo>
                    <a:pt x="110753" y="53939"/>
                    <a:pt x="112876" y="48797"/>
                    <a:pt x="112917" y="43428"/>
                  </a:cubicBezTo>
                  <a:cubicBezTo>
                    <a:pt x="112841" y="38073"/>
                    <a:pt x="110691" y="32958"/>
                    <a:pt x="106920" y="29161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3672792" y="2483588"/>
              <a:ext cx="336941" cy="336272"/>
            </a:xfrm>
            <a:custGeom>
              <a:avLst/>
              <a:gdLst>
                <a:gd name="connsiteX0" fmla="*/ 408531 w 471434"/>
                <a:gd name="connsiteY0" fmla="*/ 219691 h 470498"/>
                <a:gd name="connsiteX1" fmla="*/ 408531 w 471434"/>
                <a:gd name="connsiteY1" fmla="*/ 219691 h 470498"/>
                <a:gd name="connsiteX2" fmla="*/ 468909 w 471434"/>
                <a:gd name="connsiteY2" fmla="*/ 38557 h 470498"/>
                <a:gd name="connsiteX3" fmla="*/ 470839 w 471434"/>
                <a:gd name="connsiteY3" fmla="*/ 32560 h 470498"/>
                <a:gd name="connsiteX4" fmla="*/ 470839 w 471434"/>
                <a:gd name="connsiteY4" fmla="*/ 32560 h 470498"/>
                <a:gd name="connsiteX5" fmla="*/ 449548 w 471434"/>
                <a:gd name="connsiteY5" fmla="*/ 476 h 470498"/>
                <a:gd name="connsiteX6" fmla="*/ 437686 w 471434"/>
                <a:gd name="connsiteY6" fmla="*/ 717 h 470498"/>
                <a:gd name="connsiteX7" fmla="*/ 437341 w 471434"/>
                <a:gd name="connsiteY7" fmla="*/ 717 h 470498"/>
                <a:gd name="connsiteX8" fmla="*/ 433413 w 471434"/>
                <a:gd name="connsiteY8" fmla="*/ 2026 h 470498"/>
                <a:gd name="connsiteX9" fmla="*/ 256897 w 471434"/>
                <a:gd name="connsiteY9" fmla="*/ 60199 h 470498"/>
                <a:gd name="connsiteX10" fmla="*/ 240010 w 471434"/>
                <a:gd name="connsiteY10" fmla="*/ 68814 h 470498"/>
                <a:gd name="connsiteX11" fmla="*/ 115119 w 471434"/>
                <a:gd name="connsiteY11" fmla="*/ 193982 h 470498"/>
                <a:gd name="connsiteX12" fmla="*/ 25034 w 471434"/>
                <a:gd name="connsiteY12" fmla="*/ 284342 h 470498"/>
                <a:gd name="connsiteX13" fmla="*/ 9802 w 471434"/>
                <a:gd name="connsiteY13" fmla="*/ 299505 h 470498"/>
                <a:gd name="connsiteX14" fmla="*/ 9802 w 471434"/>
                <a:gd name="connsiteY14" fmla="*/ 347752 h 470498"/>
                <a:gd name="connsiteX15" fmla="*/ 30479 w 471434"/>
                <a:gd name="connsiteY15" fmla="*/ 368430 h 470498"/>
                <a:gd name="connsiteX16" fmla="*/ 25241 w 471434"/>
                <a:gd name="connsiteY16" fmla="*/ 378631 h 470498"/>
                <a:gd name="connsiteX17" fmla="*/ 91133 w 471434"/>
                <a:gd name="connsiteY17" fmla="*/ 444523 h 470498"/>
                <a:gd name="connsiteX18" fmla="*/ 101334 w 471434"/>
                <a:gd name="connsiteY18" fmla="*/ 439284 h 470498"/>
                <a:gd name="connsiteX19" fmla="*/ 122631 w 471434"/>
                <a:gd name="connsiteY19" fmla="*/ 460582 h 470498"/>
                <a:gd name="connsiteX20" fmla="*/ 170879 w 471434"/>
                <a:gd name="connsiteY20" fmla="*/ 460582 h 470498"/>
                <a:gd name="connsiteX21" fmla="*/ 186111 w 471434"/>
                <a:gd name="connsiteY21" fmla="*/ 445350 h 470498"/>
                <a:gd name="connsiteX22" fmla="*/ 275713 w 471434"/>
                <a:gd name="connsiteY22" fmla="*/ 355748 h 470498"/>
                <a:gd name="connsiteX23" fmla="*/ 401363 w 471434"/>
                <a:gd name="connsiteY23" fmla="*/ 230098 h 470498"/>
                <a:gd name="connsiteX24" fmla="*/ 408531 w 471434"/>
                <a:gd name="connsiteY24" fmla="*/ 219691 h 470498"/>
                <a:gd name="connsiteX25" fmla="*/ 157025 w 471434"/>
                <a:gd name="connsiteY25" fmla="*/ 378217 h 470498"/>
                <a:gd name="connsiteX26" fmla="*/ 115698 w 471434"/>
                <a:gd name="connsiteY26" fmla="*/ 378245 h 470498"/>
                <a:gd name="connsiteX27" fmla="*/ 115670 w 471434"/>
                <a:gd name="connsiteY27" fmla="*/ 378217 h 470498"/>
                <a:gd name="connsiteX28" fmla="*/ 92442 w 471434"/>
                <a:gd name="connsiteY28" fmla="*/ 354989 h 470498"/>
                <a:gd name="connsiteX29" fmla="*/ 92318 w 471434"/>
                <a:gd name="connsiteY29" fmla="*/ 313759 h 470498"/>
                <a:gd name="connsiteX30" fmla="*/ 92442 w 471434"/>
                <a:gd name="connsiteY30" fmla="*/ 313635 h 470498"/>
                <a:gd name="connsiteX31" fmla="*/ 98921 w 471434"/>
                <a:gd name="connsiteY31" fmla="*/ 306742 h 470498"/>
                <a:gd name="connsiteX32" fmla="*/ 141724 w 471434"/>
                <a:gd name="connsiteY32" fmla="*/ 264009 h 470498"/>
                <a:gd name="connsiteX33" fmla="*/ 182954 w 471434"/>
                <a:gd name="connsiteY33" fmla="*/ 263885 h 470498"/>
                <a:gd name="connsiteX34" fmla="*/ 183078 w 471434"/>
                <a:gd name="connsiteY34" fmla="*/ 264009 h 470498"/>
                <a:gd name="connsiteX35" fmla="*/ 206306 w 471434"/>
                <a:gd name="connsiteY35" fmla="*/ 287237 h 470498"/>
                <a:gd name="connsiteX36" fmla="*/ 206430 w 471434"/>
                <a:gd name="connsiteY36" fmla="*/ 328467 h 470498"/>
                <a:gd name="connsiteX37" fmla="*/ 206306 w 471434"/>
                <a:gd name="connsiteY37" fmla="*/ 328591 h 470498"/>
                <a:gd name="connsiteX38" fmla="*/ 245179 w 471434"/>
                <a:gd name="connsiteY38" fmla="*/ 225549 h 470498"/>
                <a:gd name="connsiteX39" fmla="*/ 245166 w 471434"/>
                <a:gd name="connsiteY39" fmla="*/ 151372 h 470498"/>
                <a:gd name="connsiteX40" fmla="*/ 319342 w 471434"/>
                <a:gd name="connsiteY40" fmla="*/ 151359 h 470498"/>
                <a:gd name="connsiteX41" fmla="*/ 319356 w 471434"/>
                <a:gd name="connsiteY41" fmla="*/ 225535 h 470498"/>
                <a:gd name="connsiteX42" fmla="*/ 319342 w 471434"/>
                <a:gd name="connsiteY42" fmla="*/ 225549 h 470498"/>
                <a:gd name="connsiteX43" fmla="*/ 245179 w 471434"/>
                <a:gd name="connsiteY43" fmla="*/ 225342 h 47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71434" h="470498">
                  <a:moveTo>
                    <a:pt x="408531" y="219691"/>
                  </a:moveTo>
                  <a:lnTo>
                    <a:pt x="408531" y="219691"/>
                  </a:lnTo>
                  <a:lnTo>
                    <a:pt x="468909" y="38557"/>
                  </a:lnTo>
                  <a:cubicBezTo>
                    <a:pt x="469798" y="36647"/>
                    <a:pt x="470446" y="34628"/>
                    <a:pt x="470839" y="32560"/>
                  </a:cubicBezTo>
                  <a:lnTo>
                    <a:pt x="470839" y="32560"/>
                  </a:lnTo>
                  <a:cubicBezTo>
                    <a:pt x="473816" y="17824"/>
                    <a:pt x="464291" y="3460"/>
                    <a:pt x="449548" y="476"/>
                  </a:cubicBezTo>
                  <a:cubicBezTo>
                    <a:pt x="445626" y="-317"/>
                    <a:pt x="441573" y="-234"/>
                    <a:pt x="437686" y="717"/>
                  </a:cubicBezTo>
                  <a:lnTo>
                    <a:pt x="437341" y="717"/>
                  </a:lnTo>
                  <a:cubicBezTo>
                    <a:pt x="435997" y="1048"/>
                    <a:pt x="434688" y="1489"/>
                    <a:pt x="433413" y="2026"/>
                  </a:cubicBezTo>
                  <a:lnTo>
                    <a:pt x="256897" y="60199"/>
                  </a:lnTo>
                  <a:cubicBezTo>
                    <a:pt x="250562" y="61405"/>
                    <a:pt x="244704" y="64396"/>
                    <a:pt x="240010" y="68814"/>
                  </a:cubicBezTo>
                  <a:lnTo>
                    <a:pt x="115119" y="193982"/>
                  </a:lnTo>
                  <a:lnTo>
                    <a:pt x="25034" y="284342"/>
                  </a:lnTo>
                  <a:lnTo>
                    <a:pt x="9802" y="299505"/>
                  </a:lnTo>
                  <a:cubicBezTo>
                    <a:pt x="-3335" y="312904"/>
                    <a:pt x="-3335" y="334353"/>
                    <a:pt x="9802" y="347752"/>
                  </a:cubicBezTo>
                  <a:lnTo>
                    <a:pt x="30479" y="368430"/>
                  </a:lnTo>
                  <a:lnTo>
                    <a:pt x="25241" y="378631"/>
                  </a:lnTo>
                  <a:lnTo>
                    <a:pt x="91133" y="444523"/>
                  </a:lnTo>
                  <a:lnTo>
                    <a:pt x="101334" y="439284"/>
                  </a:lnTo>
                  <a:lnTo>
                    <a:pt x="122631" y="460582"/>
                  </a:lnTo>
                  <a:cubicBezTo>
                    <a:pt x="136030" y="473719"/>
                    <a:pt x="157480" y="473719"/>
                    <a:pt x="170879" y="460582"/>
                  </a:cubicBezTo>
                  <a:lnTo>
                    <a:pt x="186111" y="445350"/>
                  </a:lnTo>
                  <a:lnTo>
                    <a:pt x="275713" y="355748"/>
                  </a:lnTo>
                  <a:lnTo>
                    <a:pt x="401363" y="230098"/>
                  </a:lnTo>
                  <a:cubicBezTo>
                    <a:pt x="404382" y="227107"/>
                    <a:pt x="406815" y="223578"/>
                    <a:pt x="408531" y="219691"/>
                  </a:cubicBezTo>
                  <a:close/>
                  <a:moveTo>
                    <a:pt x="157025" y="378217"/>
                  </a:moveTo>
                  <a:cubicBezTo>
                    <a:pt x="145618" y="389638"/>
                    <a:pt x="127118" y="389652"/>
                    <a:pt x="115698" y="378245"/>
                  </a:cubicBezTo>
                  <a:cubicBezTo>
                    <a:pt x="115684" y="378231"/>
                    <a:pt x="115677" y="378224"/>
                    <a:pt x="115670" y="378217"/>
                  </a:cubicBezTo>
                  <a:lnTo>
                    <a:pt x="92442" y="354989"/>
                  </a:lnTo>
                  <a:cubicBezTo>
                    <a:pt x="81022" y="343638"/>
                    <a:pt x="80966" y="325180"/>
                    <a:pt x="92318" y="313759"/>
                  </a:cubicBezTo>
                  <a:cubicBezTo>
                    <a:pt x="92360" y="313717"/>
                    <a:pt x="92401" y="313676"/>
                    <a:pt x="92442" y="313635"/>
                  </a:cubicBezTo>
                  <a:lnTo>
                    <a:pt x="98921" y="306742"/>
                  </a:lnTo>
                  <a:lnTo>
                    <a:pt x="141724" y="264009"/>
                  </a:lnTo>
                  <a:cubicBezTo>
                    <a:pt x="153075" y="252588"/>
                    <a:pt x="171533" y="252533"/>
                    <a:pt x="182954" y="263885"/>
                  </a:cubicBezTo>
                  <a:cubicBezTo>
                    <a:pt x="182996" y="263926"/>
                    <a:pt x="183037" y="263968"/>
                    <a:pt x="183078" y="264009"/>
                  </a:cubicBezTo>
                  <a:lnTo>
                    <a:pt x="206306" y="287237"/>
                  </a:lnTo>
                  <a:cubicBezTo>
                    <a:pt x="217727" y="298588"/>
                    <a:pt x="217782" y="317047"/>
                    <a:pt x="206430" y="328467"/>
                  </a:cubicBezTo>
                  <a:cubicBezTo>
                    <a:pt x="206389" y="328509"/>
                    <a:pt x="206347" y="328550"/>
                    <a:pt x="206306" y="328591"/>
                  </a:cubicBezTo>
                  <a:close/>
                  <a:moveTo>
                    <a:pt x="245179" y="225549"/>
                  </a:moveTo>
                  <a:cubicBezTo>
                    <a:pt x="224695" y="205072"/>
                    <a:pt x="224688" y="171857"/>
                    <a:pt x="245166" y="151372"/>
                  </a:cubicBezTo>
                  <a:cubicBezTo>
                    <a:pt x="265643" y="130881"/>
                    <a:pt x="298858" y="130874"/>
                    <a:pt x="319342" y="151359"/>
                  </a:cubicBezTo>
                  <a:cubicBezTo>
                    <a:pt x="339827" y="171836"/>
                    <a:pt x="339834" y="205044"/>
                    <a:pt x="319356" y="225535"/>
                  </a:cubicBezTo>
                  <a:cubicBezTo>
                    <a:pt x="319349" y="225542"/>
                    <a:pt x="319349" y="225542"/>
                    <a:pt x="319342" y="225549"/>
                  </a:cubicBezTo>
                  <a:cubicBezTo>
                    <a:pt x="298803" y="245964"/>
                    <a:pt x="265602" y="245875"/>
                    <a:pt x="245179" y="22534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2" name="Oval 23_1"/>
          <p:cNvSpPr/>
          <p:nvPr/>
        </p:nvSpPr>
        <p:spPr>
          <a:xfrm rot="5400000" flipV="1">
            <a:off x="4634261" y="4416964"/>
            <a:ext cx="684000" cy="684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0800000" flipV="1">
            <a:off x="4634261" y="4416964"/>
            <a:ext cx="684000" cy="684000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823180" y="4617693"/>
            <a:ext cx="302081" cy="273672"/>
            <a:chOff x="6238424" y="4828693"/>
            <a:chExt cx="334189" cy="302762"/>
          </a:xfrm>
          <a:solidFill>
            <a:schemeClr val="bg1"/>
          </a:solidFill>
        </p:grpSpPr>
        <p:sp>
          <p:nvSpPr>
            <p:cNvPr id="15" name="任意多边形: 形状 14"/>
            <p:cNvSpPr/>
            <p:nvPr/>
          </p:nvSpPr>
          <p:spPr>
            <a:xfrm>
              <a:off x="6256158" y="4898152"/>
              <a:ext cx="88818" cy="203449"/>
            </a:xfrm>
            <a:custGeom>
              <a:avLst/>
              <a:gdLst>
                <a:gd name="connsiteX0" fmla="*/ 0 w 124271"/>
                <a:gd name="connsiteY0" fmla="*/ 0 h 284658"/>
                <a:gd name="connsiteX1" fmla="*/ 124271 w 124271"/>
                <a:gd name="connsiteY1" fmla="*/ 0 h 284658"/>
                <a:gd name="connsiteX2" fmla="*/ 124271 w 124271"/>
                <a:gd name="connsiteY2" fmla="*/ 284659 h 284658"/>
                <a:gd name="connsiteX3" fmla="*/ 0 w 124271"/>
                <a:gd name="connsiteY3" fmla="*/ 284659 h 28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71" h="284658">
                  <a:moveTo>
                    <a:pt x="0" y="0"/>
                  </a:moveTo>
                  <a:lnTo>
                    <a:pt x="124271" y="0"/>
                  </a:lnTo>
                  <a:lnTo>
                    <a:pt x="124271" y="284659"/>
                  </a:lnTo>
                  <a:lnTo>
                    <a:pt x="0" y="284659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6360297" y="4967562"/>
              <a:ext cx="88818" cy="133990"/>
            </a:xfrm>
            <a:custGeom>
              <a:avLst/>
              <a:gdLst>
                <a:gd name="connsiteX0" fmla="*/ 0 w 124271"/>
                <a:gd name="connsiteY0" fmla="*/ 0 h 187474"/>
                <a:gd name="connsiteX1" fmla="*/ 124271 w 124271"/>
                <a:gd name="connsiteY1" fmla="*/ 0 h 187474"/>
                <a:gd name="connsiteX2" fmla="*/ 124271 w 124271"/>
                <a:gd name="connsiteY2" fmla="*/ 187475 h 187474"/>
                <a:gd name="connsiteX3" fmla="*/ 0 w 124271"/>
                <a:gd name="connsiteY3" fmla="*/ 187475 h 18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71" h="187474">
                  <a:moveTo>
                    <a:pt x="0" y="0"/>
                  </a:moveTo>
                  <a:lnTo>
                    <a:pt x="124271" y="0"/>
                  </a:lnTo>
                  <a:lnTo>
                    <a:pt x="124271" y="187475"/>
                  </a:lnTo>
                  <a:lnTo>
                    <a:pt x="0" y="187475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6464436" y="4828693"/>
              <a:ext cx="88818" cy="272859"/>
            </a:xfrm>
            <a:custGeom>
              <a:avLst/>
              <a:gdLst>
                <a:gd name="connsiteX0" fmla="*/ 0 w 124271"/>
                <a:gd name="connsiteY0" fmla="*/ 0 h 381773"/>
                <a:gd name="connsiteX1" fmla="*/ 124272 w 124271"/>
                <a:gd name="connsiteY1" fmla="*/ 0 h 381773"/>
                <a:gd name="connsiteX2" fmla="*/ 124272 w 124271"/>
                <a:gd name="connsiteY2" fmla="*/ 381774 h 381773"/>
                <a:gd name="connsiteX3" fmla="*/ 0 w 124271"/>
                <a:gd name="connsiteY3" fmla="*/ 381774 h 38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71" h="381773">
                  <a:moveTo>
                    <a:pt x="0" y="0"/>
                  </a:moveTo>
                  <a:lnTo>
                    <a:pt x="124272" y="0"/>
                  </a:lnTo>
                  <a:lnTo>
                    <a:pt x="124272" y="381774"/>
                  </a:lnTo>
                  <a:lnTo>
                    <a:pt x="0" y="381774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6238424" y="5115297"/>
              <a:ext cx="334189" cy="16158"/>
            </a:xfrm>
            <a:custGeom>
              <a:avLst/>
              <a:gdLst>
                <a:gd name="connsiteX0" fmla="*/ 0 w 467584"/>
                <a:gd name="connsiteY0" fmla="*/ 0 h 22607"/>
                <a:gd name="connsiteX1" fmla="*/ 467585 w 467584"/>
                <a:gd name="connsiteY1" fmla="*/ 0 h 22607"/>
                <a:gd name="connsiteX2" fmla="*/ 467585 w 467584"/>
                <a:gd name="connsiteY2" fmla="*/ 22607 h 22607"/>
                <a:gd name="connsiteX3" fmla="*/ 0 w 467584"/>
                <a:gd name="connsiteY3" fmla="*/ 22607 h 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84" h="22607">
                  <a:moveTo>
                    <a:pt x="0" y="0"/>
                  </a:moveTo>
                  <a:lnTo>
                    <a:pt x="467585" y="0"/>
                  </a:lnTo>
                  <a:lnTo>
                    <a:pt x="467585" y="22607"/>
                  </a:lnTo>
                  <a:lnTo>
                    <a:pt x="0" y="2260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9" name="Oval 24_1"/>
          <p:cNvSpPr/>
          <p:nvPr/>
        </p:nvSpPr>
        <p:spPr>
          <a:xfrm rot="5400000" flipV="1">
            <a:off x="6901055" y="4416964"/>
            <a:ext cx="684000" cy="684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10800000" flipV="1">
            <a:off x="6901055" y="4416964"/>
            <a:ext cx="684000" cy="684000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130070" y="4609898"/>
            <a:ext cx="221056" cy="323421"/>
            <a:chOff x="5624587" y="3983613"/>
            <a:chExt cx="271715" cy="397539"/>
          </a:xfrm>
          <a:solidFill>
            <a:schemeClr val="bg1"/>
          </a:solidFill>
        </p:grpSpPr>
        <p:sp>
          <p:nvSpPr>
            <p:cNvPr id="22" name="任意多边形: 形状 21"/>
            <p:cNvSpPr/>
            <p:nvPr/>
          </p:nvSpPr>
          <p:spPr>
            <a:xfrm>
              <a:off x="5714479" y="4279330"/>
              <a:ext cx="94730" cy="30886"/>
            </a:xfrm>
            <a:custGeom>
              <a:avLst/>
              <a:gdLst>
                <a:gd name="connsiteX0" fmla="*/ 689 w 132542"/>
                <a:gd name="connsiteY0" fmla="*/ 43216 h 43215"/>
                <a:gd name="connsiteX1" fmla="*/ 131922 w 132542"/>
                <a:gd name="connsiteY1" fmla="*/ 17921 h 43215"/>
                <a:gd name="connsiteX2" fmla="*/ 132542 w 132542"/>
                <a:gd name="connsiteY2" fmla="*/ 0 h 43215"/>
                <a:gd name="connsiteX3" fmla="*/ 0 w 132542"/>
                <a:gd name="connsiteY3" fmla="*/ 25502 h 43215"/>
                <a:gd name="connsiteX4" fmla="*/ 689 w 132542"/>
                <a:gd name="connsiteY4" fmla="*/ 43216 h 4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42" h="43215">
                  <a:moveTo>
                    <a:pt x="689" y="43216"/>
                  </a:moveTo>
                  <a:lnTo>
                    <a:pt x="131922" y="17921"/>
                  </a:lnTo>
                  <a:lnTo>
                    <a:pt x="132542" y="0"/>
                  </a:lnTo>
                  <a:lnTo>
                    <a:pt x="0" y="25502"/>
                  </a:lnTo>
                  <a:lnTo>
                    <a:pt x="689" y="43216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5715317" y="4301005"/>
              <a:ext cx="93202" cy="30590"/>
            </a:xfrm>
            <a:custGeom>
              <a:avLst/>
              <a:gdLst>
                <a:gd name="connsiteX0" fmla="*/ 689 w 130405"/>
                <a:gd name="connsiteY0" fmla="*/ 42802 h 42801"/>
                <a:gd name="connsiteX1" fmla="*/ 129785 w 130405"/>
                <a:gd name="connsiteY1" fmla="*/ 17989 h 42801"/>
                <a:gd name="connsiteX2" fmla="*/ 130405 w 130405"/>
                <a:gd name="connsiteY2" fmla="*/ 0 h 42801"/>
                <a:gd name="connsiteX3" fmla="*/ 0 w 130405"/>
                <a:gd name="connsiteY3" fmla="*/ 25157 h 42801"/>
                <a:gd name="connsiteX4" fmla="*/ 689 w 130405"/>
                <a:gd name="connsiteY4" fmla="*/ 42802 h 4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05" h="42801">
                  <a:moveTo>
                    <a:pt x="689" y="42802"/>
                  </a:moveTo>
                  <a:lnTo>
                    <a:pt x="129785" y="17989"/>
                  </a:lnTo>
                  <a:lnTo>
                    <a:pt x="130405" y="0"/>
                  </a:lnTo>
                  <a:lnTo>
                    <a:pt x="0" y="25157"/>
                  </a:lnTo>
                  <a:lnTo>
                    <a:pt x="689" y="42802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716154" y="4322680"/>
              <a:ext cx="91626" cy="18670"/>
            </a:xfrm>
            <a:custGeom>
              <a:avLst/>
              <a:gdLst>
                <a:gd name="connsiteX0" fmla="*/ -51 w 128200"/>
                <a:gd name="connsiteY0" fmla="*/ 25439 h 26122"/>
                <a:gd name="connsiteX1" fmla="*/ 707 w 128200"/>
                <a:gd name="connsiteY1" fmla="*/ 26059 h 26122"/>
                <a:gd name="connsiteX2" fmla="*/ 126633 w 128200"/>
                <a:gd name="connsiteY2" fmla="*/ 26059 h 26122"/>
                <a:gd name="connsiteX3" fmla="*/ 127322 w 128200"/>
                <a:gd name="connsiteY3" fmla="*/ 25508 h 26122"/>
                <a:gd name="connsiteX4" fmla="*/ 128149 w 128200"/>
                <a:gd name="connsiteY4" fmla="*/ -63 h 26122"/>
                <a:gd name="connsiteX5" fmla="*/ -51 w 128200"/>
                <a:gd name="connsiteY5" fmla="*/ 24681 h 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00" h="26122">
                  <a:moveTo>
                    <a:pt x="-51" y="25439"/>
                  </a:moveTo>
                  <a:cubicBezTo>
                    <a:pt x="80" y="25763"/>
                    <a:pt x="370" y="25990"/>
                    <a:pt x="707" y="26059"/>
                  </a:cubicBezTo>
                  <a:lnTo>
                    <a:pt x="126633" y="26059"/>
                  </a:lnTo>
                  <a:cubicBezTo>
                    <a:pt x="126950" y="26025"/>
                    <a:pt x="127219" y="25811"/>
                    <a:pt x="127322" y="25508"/>
                  </a:cubicBezTo>
                  <a:lnTo>
                    <a:pt x="128149" y="-63"/>
                  </a:lnTo>
                  <a:lnTo>
                    <a:pt x="-51" y="24681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5713396" y="4268887"/>
              <a:ext cx="96158" cy="19951"/>
            </a:xfrm>
            <a:custGeom>
              <a:avLst/>
              <a:gdLst>
                <a:gd name="connsiteX0" fmla="*/ 90222 w 134541"/>
                <a:gd name="connsiteY0" fmla="*/ 4136 h 27914"/>
                <a:gd name="connsiteX1" fmla="*/ 90360 w 134541"/>
                <a:gd name="connsiteY1" fmla="*/ 0 h 27914"/>
                <a:gd name="connsiteX2" fmla="*/ 41217 w 134541"/>
                <a:gd name="connsiteY2" fmla="*/ 0 h 27914"/>
                <a:gd name="connsiteX3" fmla="*/ 27639 w 134541"/>
                <a:gd name="connsiteY3" fmla="*/ 0 h 27914"/>
                <a:gd name="connsiteX4" fmla="*/ 0 w 134541"/>
                <a:gd name="connsiteY4" fmla="*/ 0 h 27914"/>
                <a:gd name="connsiteX5" fmla="*/ 1034 w 134541"/>
                <a:gd name="connsiteY5" fmla="*/ 27914 h 27914"/>
                <a:gd name="connsiteX6" fmla="*/ 134472 w 134541"/>
                <a:gd name="connsiteY6" fmla="*/ 2206 h 27914"/>
                <a:gd name="connsiteX7" fmla="*/ 134541 w 134541"/>
                <a:gd name="connsiteY7" fmla="*/ 0 h 27914"/>
                <a:gd name="connsiteX8" fmla="*/ 103938 w 134541"/>
                <a:gd name="connsiteY8" fmla="*/ 0 h 27914"/>
                <a:gd name="connsiteX9" fmla="*/ 103800 w 134541"/>
                <a:gd name="connsiteY9" fmla="*/ 4136 h 27914"/>
                <a:gd name="connsiteX10" fmla="*/ 90222 w 134541"/>
                <a:gd name="connsiteY10" fmla="*/ 4136 h 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541" h="27914">
                  <a:moveTo>
                    <a:pt x="90222" y="4136"/>
                  </a:moveTo>
                  <a:lnTo>
                    <a:pt x="90360" y="0"/>
                  </a:lnTo>
                  <a:lnTo>
                    <a:pt x="41217" y="0"/>
                  </a:lnTo>
                  <a:lnTo>
                    <a:pt x="27639" y="0"/>
                  </a:lnTo>
                  <a:lnTo>
                    <a:pt x="0" y="0"/>
                  </a:lnTo>
                  <a:lnTo>
                    <a:pt x="1034" y="27914"/>
                  </a:lnTo>
                  <a:lnTo>
                    <a:pt x="134472" y="2206"/>
                  </a:lnTo>
                  <a:lnTo>
                    <a:pt x="134541" y="0"/>
                  </a:lnTo>
                  <a:lnTo>
                    <a:pt x="103938" y="0"/>
                  </a:lnTo>
                  <a:lnTo>
                    <a:pt x="103800" y="4136"/>
                  </a:lnTo>
                  <a:lnTo>
                    <a:pt x="90222" y="4136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624587" y="3983613"/>
              <a:ext cx="271715" cy="397539"/>
            </a:xfrm>
            <a:custGeom>
              <a:avLst/>
              <a:gdLst>
                <a:gd name="connsiteX0" fmla="*/ 190029 w 380172"/>
                <a:gd name="connsiteY0" fmla="*/ -63 h 556221"/>
                <a:gd name="connsiteX1" fmla="*/ -51 w 380172"/>
                <a:gd name="connsiteY1" fmla="*/ 190045 h 556221"/>
                <a:gd name="connsiteX2" fmla="*/ 91330 w 380172"/>
                <a:gd name="connsiteY2" fmla="*/ 352486 h 556221"/>
                <a:gd name="connsiteX3" fmla="*/ 96981 w 380172"/>
                <a:gd name="connsiteY3" fmla="*/ 492955 h 556221"/>
                <a:gd name="connsiteX4" fmla="*/ 125654 w 380172"/>
                <a:gd name="connsiteY4" fmla="*/ 525142 h 556221"/>
                <a:gd name="connsiteX5" fmla="*/ 190029 w 380172"/>
                <a:gd name="connsiteY5" fmla="*/ 556158 h 556221"/>
                <a:gd name="connsiteX6" fmla="*/ 254267 w 380172"/>
                <a:gd name="connsiteY6" fmla="*/ 525487 h 556221"/>
                <a:gd name="connsiteX7" fmla="*/ 286386 w 380172"/>
                <a:gd name="connsiteY7" fmla="*/ 492886 h 556221"/>
                <a:gd name="connsiteX8" fmla="*/ 291280 w 380172"/>
                <a:gd name="connsiteY8" fmla="*/ 350901 h 556221"/>
                <a:gd name="connsiteX9" fmla="*/ 350872 w 380172"/>
                <a:gd name="connsiteY9" fmla="*/ 88753 h 556221"/>
                <a:gd name="connsiteX10" fmla="*/ 190029 w 380172"/>
                <a:gd name="connsiteY10" fmla="*/ -63 h 556221"/>
                <a:gd name="connsiteX11" fmla="*/ 255439 w 380172"/>
                <a:gd name="connsiteY11" fmla="*/ 499916 h 556221"/>
                <a:gd name="connsiteX12" fmla="*/ 254750 w 380172"/>
                <a:gd name="connsiteY12" fmla="*/ 500467 h 556221"/>
                <a:gd name="connsiteX13" fmla="*/ 129031 w 380172"/>
                <a:gd name="connsiteY13" fmla="*/ 500467 h 556221"/>
                <a:gd name="connsiteX14" fmla="*/ 128273 w 380172"/>
                <a:gd name="connsiteY14" fmla="*/ 499847 h 556221"/>
                <a:gd name="connsiteX15" fmla="*/ 128273 w 380172"/>
                <a:gd name="connsiteY15" fmla="*/ 499089 h 556221"/>
                <a:gd name="connsiteX16" fmla="*/ 256473 w 380172"/>
                <a:gd name="connsiteY16" fmla="*/ 474345 h 556221"/>
                <a:gd name="connsiteX17" fmla="*/ 256680 w 380172"/>
                <a:gd name="connsiteY17" fmla="*/ 462008 h 556221"/>
                <a:gd name="connsiteX18" fmla="*/ 127584 w 380172"/>
                <a:gd name="connsiteY18" fmla="*/ 486889 h 556221"/>
                <a:gd name="connsiteX19" fmla="*/ 126895 w 380172"/>
                <a:gd name="connsiteY19" fmla="*/ 469176 h 556221"/>
                <a:gd name="connsiteX20" fmla="*/ 257300 w 380172"/>
                <a:gd name="connsiteY20" fmla="*/ 444018 h 556221"/>
                <a:gd name="connsiteX21" fmla="*/ 257713 w 380172"/>
                <a:gd name="connsiteY21" fmla="*/ 431681 h 556221"/>
                <a:gd name="connsiteX22" fmla="*/ 126757 w 380172"/>
                <a:gd name="connsiteY22" fmla="*/ 456976 h 556221"/>
                <a:gd name="connsiteX23" fmla="*/ 126068 w 380172"/>
                <a:gd name="connsiteY23" fmla="*/ 439194 h 556221"/>
                <a:gd name="connsiteX24" fmla="*/ 258609 w 380172"/>
                <a:gd name="connsiteY24" fmla="*/ 413691 h 556221"/>
                <a:gd name="connsiteX25" fmla="*/ 288661 w 380172"/>
                <a:gd name="connsiteY25" fmla="*/ 210019 h 556221"/>
                <a:gd name="connsiteX26" fmla="*/ 231384 w 380172"/>
                <a:gd name="connsiteY26" fmla="*/ 312579 h 556221"/>
                <a:gd name="connsiteX27" fmla="*/ 228145 w 380172"/>
                <a:gd name="connsiteY27" fmla="*/ 399079 h 556221"/>
                <a:gd name="connsiteX28" fmla="*/ 258747 w 380172"/>
                <a:gd name="connsiteY28" fmla="*/ 399079 h 556221"/>
                <a:gd name="connsiteX29" fmla="*/ 258747 w 380172"/>
                <a:gd name="connsiteY29" fmla="*/ 401285 h 556221"/>
                <a:gd name="connsiteX30" fmla="*/ 125309 w 380172"/>
                <a:gd name="connsiteY30" fmla="*/ 426994 h 556221"/>
                <a:gd name="connsiteX31" fmla="*/ 124275 w 380172"/>
                <a:gd name="connsiteY31" fmla="*/ 399424 h 556221"/>
                <a:gd name="connsiteX32" fmla="*/ 151845 w 380172"/>
                <a:gd name="connsiteY32" fmla="*/ 399424 h 556221"/>
                <a:gd name="connsiteX33" fmla="*/ 148606 w 380172"/>
                <a:gd name="connsiteY33" fmla="*/ 312924 h 556221"/>
                <a:gd name="connsiteX34" fmla="*/ 91330 w 380172"/>
                <a:gd name="connsiteY34" fmla="*/ 210364 h 556221"/>
                <a:gd name="connsiteX35" fmla="*/ 92501 w 380172"/>
                <a:gd name="connsiteY35" fmla="*/ 202368 h 556221"/>
                <a:gd name="connsiteX36" fmla="*/ 93811 w 380172"/>
                <a:gd name="connsiteY36" fmla="*/ 201197 h 556221"/>
                <a:gd name="connsiteX37" fmla="*/ 93811 w 380172"/>
                <a:gd name="connsiteY37" fmla="*/ 201197 h 556221"/>
                <a:gd name="connsiteX38" fmla="*/ 97257 w 380172"/>
                <a:gd name="connsiteY38" fmla="*/ 200094 h 556221"/>
                <a:gd name="connsiteX39" fmla="*/ 280665 w 380172"/>
                <a:gd name="connsiteY39" fmla="*/ 200094 h 556221"/>
                <a:gd name="connsiteX40" fmla="*/ 282527 w 380172"/>
                <a:gd name="connsiteY40" fmla="*/ 200508 h 556221"/>
                <a:gd name="connsiteX41" fmla="*/ 285835 w 380172"/>
                <a:gd name="connsiteY41" fmla="*/ 201266 h 556221"/>
                <a:gd name="connsiteX42" fmla="*/ 288661 w 380172"/>
                <a:gd name="connsiteY42" fmla="*/ 210019 h 5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0172" h="556221">
                  <a:moveTo>
                    <a:pt x="190029" y="-63"/>
                  </a:moveTo>
                  <a:cubicBezTo>
                    <a:pt x="85043" y="-56"/>
                    <a:pt x="-58" y="85059"/>
                    <a:pt x="-51" y="190045"/>
                  </a:cubicBezTo>
                  <a:cubicBezTo>
                    <a:pt x="-51" y="256433"/>
                    <a:pt x="34591" y="318010"/>
                    <a:pt x="91330" y="352486"/>
                  </a:cubicBezTo>
                  <a:lnTo>
                    <a:pt x="96981" y="492955"/>
                  </a:lnTo>
                  <a:cubicBezTo>
                    <a:pt x="97822" y="509076"/>
                    <a:pt x="109739" y="522454"/>
                    <a:pt x="125654" y="525142"/>
                  </a:cubicBezTo>
                  <a:cubicBezTo>
                    <a:pt x="131581" y="542787"/>
                    <a:pt x="158117" y="556158"/>
                    <a:pt x="190029" y="556158"/>
                  </a:cubicBezTo>
                  <a:cubicBezTo>
                    <a:pt x="221942" y="556158"/>
                    <a:pt x="248133" y="542994"/>
                    <a:pt x="254267" y="525487"/>
                  </a:cubicBezTo>
                  <a:cubicBezTo>
                    <a:pt x="271767" y="524508"/>
                    <a:pt x="285669" y="510400"/>
                    <a:pt x="286386" y="492886"/>
                  </a:cubicBezTo>
                  <a:lnTo>
                    <a:pt x="291280" y="350901"/>
                  </a:lnTo>
                  <a:cubicBezTo>
                    <a:pt x="380124" y="294969"/>
                    <a:pt x="406805" y="177604"/>
                    <a:pt x="350872" y="88753"/>
                  </a:cubicBezTo>
                  <a:cubicBezTo>
                    <a:pt x="316079" y="33482"/>
                    <a:pt x="255342" y="-56"/>
                    <a:pt x="190029" y="-63"/>
                  </a:cubicBezTo>
                  <a:close/>
                  <a:moveTo>
                    <a:pt x="255439" y="499916"/>
                  </a:moveTo>
                  <a:cubicBezTo>
                    <a:pt x="255336" y="500219"/>
                    <a:pt x="255067" y="500433"/>
                    <a:pt x="254750" y="500467"/>
                  </a:cubicBezTo>
                  <a:lnTo>
                    <a:pt x="129031" y="500467"/>
                  </a:lnTo>
                  <a:cubicBezTo>
                    <a:pt x="128693" y="500399"/>
                    <a:pt x="128404" y="500171"/>
                    <a:pt x="128273" y="499847"/>
                  </a:cubicBezTo>
                  <a:lnTo>
                    <a:pt x="128273" y="499089"/>
                  </a:lnTo>
                  <a:lnTo>
                    <a:pt x="256473" y="474345"/>
                  </a:lnTo>
                  <a:close/>
                  <a:moveTo>
                    <a:pt x="256680" y="462008"/>
                  </a:moveTo>
                  <a:lnTo>
                    <a:pt x="127584" y="486889"/>
                  </a:lnTo>
                  <a:lnTo>
                    <a:pt x="126895" y="469176"/>
                  </a:lnTo>
                  <a:lnTo>
                    <a:pt x="257300" y="444018"/>
                  </a:lnTo>
                  <a:close/>
                  <a:moveTo>
                    <a:pt x="257713" y="431681"/>
                  </a:moveTo>
                  <a:lnTo>
                    <a:pt x="126757" y="456976"/>
                  </a:lnTo>
                  <a:lnTo>
                    <a:pt x="126068" y="439194"/>
                  </a:lnTo>
                  <a:lnTo>
                    <a:pt x="258609" y="413691"/>
                  </a:lnTo>
                  <a:close/>
                  <a:moveTo>
                    <a:pt x="288661" y="210019"/>
                  </a:moveTo>
                  <a:lnTo>
                    <a:pt x="231384" y="312579"/>
                  </a:lnTo>
                  <a:lnTo>
                    <a:pt x="228145" y="399079"/>
                  </a:lnTo>
                  <a:lnTo>
                    <a:pt x="258747" y="399079"/>
                  </a:lnTo>
                  <a:lnTo>
                    <a:pt x="258747" y="401285"/>
                  </a:lnTo>
                  <a:lnTo>
                    <a:pt x="125309" y="426994"/>
                  </a:lnTo>
                  <a:lnTo>
                    <a:pt x="124275" y="399424"/>
                  </a:lnTo>
                  <a:lnTo>
                    <a:pt x="151845" y="399424"/>
                  </a:lnTo>
                  <a:lnTo>
                    <a:pt x="148606" y="312924"/>
                  </a:lnTo>
                  <a:lnTo>
                    <a:pt x="91330" y="210364"/>
                  </a:lnTo>
                  <a:cubicBezTo>
                    <a:pt x="89951" y="207724"/>
                    <a:pt x="90426" y="204498"/>
                    <a:pt x="92501" y="202368"/>
                  </a:cubicBezTo>
                  <a:lnTo>
                    <a:pt x="93811" y="201197"/>
                  </a:lnTo>
                  <a:lnTo>
                    <a:pt x="93811" y="201197"/>
                  </a:lnTo>
                  <a:cubicBezTo>
                    <a:pt x="94838" y="200528"/>
                    <a:pt x="96030" y="200149"/>
                    <a:pt x="97257" y="200094"/>
                  </a:cubicBezTo>
                  <a:lnTo>
                    <a:pt x="280665" y="200094"/>
                  </a:lnTo>
                  <a:cubicBezTo>
                    <a:pt x="281307" y="200135"/>
                    <a:pt x="281934" y="200273"/>
                    <a:pt x="282527" y="200508"/>
                  </a:cubicBezTo>
                  <a:cubicBezTo>
                    <a:pt x="283678" y="200445"/>
                    <a:pt x="284829" y="200707"/>
                    <a:pt x="285835" y="201266"/>
                  </a:cubicBezTo>
                  <a:cubicBezTo>
                    <a:pt x="288867" y="203037"/>
                    <a:pt x="290087" y="206807"/>
                    <a:pt x="288661" y="210019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702065" y="4136127"/>
              <a:ext cx="116503" cy="132956"/>
            </a:xfrm>
            <a:custGeom>
              <a:avLst/>
              <a:gdLst>
                <a:gd name="connsiteX0" fmla="*/ 109539 w 163006"/>
                <a:gd name="connsiteY0" fmla="*/ 97052 h 186027"/>
                <a:gd name="connsiteX1" fmla="*/ 110228 w 163006"/>
                <a:gd name="connsiteY1" fmla="*/ 94294 h 186027"/>
                <a:gd name="connsiteX2" fmla="*/ 147585 w 163006"/>
                <a:gd name="connsiteY2" fmla="*/ 27438 h 186027"/>
                <a:gd name="connsiteX3" fmla="*/ 147585 w 163006"/>
                <a:gd name="connsiteY3" fmla="*/ 27438 h 186027"/>
                <a:gd name="connsiteX4" fmla="*/ 151859 w 163006"/>
                <a:gd name="connsiteY4" fmla="*/ 19856 h 186027"/>
                <a:gd name="connsiteX5" fmla="*/ 162956 w 163006"/>
                <a:gd name="connsiteY5" fmla="*/ -63 h 186027"/>
                <a:gd name="connsiteX6" fmla="*/ -51 w 163006"/>
                <a:gd name="connsiteY6" fmla="*/ -63 h 186027"/>
                <a:gd name="connsiteX7" fmla="*/ 11046 w 163006"/>
                <a:gd name="connsiteY7" fmla="*/ 19925 h 186027"/>
                <a:gd name="connsiteX8" fmla="*/ 11046 w 163006"/>
                <a:gd name="connsiteY8" fmla="*/ 19925 h 186027"/>
                <a:gd name="connsiteX9" fmla="*/ 15250 w 163006"/>
                <a:gd name="connsiteY9" fmla="*/ 27231 h 186027"/>
                <a:gd name="connsiteX10" fmla="*/ 15250 w 163006"/>
                <a:gd name="connsiteY10" fmla="*/ 27231 h 186027"/>
                <a:gd name="connsiteX11" fmla="*/ 52677 w 163006"/>
                <a:gd name="connsiteY11" fmla="*/ 94294 h 186027"/>
                <a:gd name="connsiteX12" fmla="*/ 53504 w 163006"/>
                <a:gd name="connsiteY12" fmla="*/ 97327 h 186027"/>
                <a:gd name="connsiteX13" fmla="*/ 56812 w 163006"/>
                <a:gd name="connsiteY13" fmla="*/ 185964 h 186027"/>
                <a:gd name="connsiteX14" fmla="*/ 105955 w 163006"/>
                <a:gd name="connsiteY14" fmla="*/ 185964 h 18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006" h="186027">
                  <a:moveTo>
                    <a:pt x="109539" y="97052"/>
                  </a:moveTo>
                  <a:cubicBezTo>
                    <a:pt x="109546" y="96093"/>
                    <a:pt x="109780" y="95149"/>
                    <a:pt x="110228" y="94294"/>
                  </a:cubicBezTo>
                  <a:lnTo>
                    <a:pt x="147585" y="27438"/>
                  </a:lnTo>
                  <a:lnTo>
                    <a:pt x="147585" y="27438"/>
                  </a:lnTo>
                  <a:lnTo>
                    <a:pt x="151859" y="19856"/>
                  </a:lnTo>
                  <a:lnTo>
                    <a:pt x="162956" y="-63"/>
                  </a:lnTo>
                  <a:lnTo>
                    <a:pt x="-51" y="-63"/>
                  </a:lnTo>
                  <a:lnTo>
                    <a:pt x="11046" y="19925"/>
                  </a:lnTo>
                  <a:lnTo>
                    <a:pt x="11046" y="19925"/>
                  </a:lnTo>
                  <a:lnTo>
                    <a:pt x="15250" y="27231"/>
                  </a:lnTo>
                  <a:lnTo>
                    <a:pt x="15250" y="27231"/>
                  </a:lnTo>
                  <a:lnTo>
                    <a:pt x="52677" y="94294"/>
                  </a:lnTo>
                  <a:cubicBezTo>
                    <a:pt x="53152" y="95239"/>
                    <a:pt x="53435" y="96273"/>
                    <a:pt x="53504" y="97327"/>
                  </a:cubicBezTo>
                  <a:lnTo>
                    <a:pt x="56812" y="185964"/>
                  </a:lnTo>
                  <a:lnTo>
                    <a:pt x="105955" y="185964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8" name="Oval 22_1"/>
          <p:cNvSpPr/>
          <p:nvPr/>
        </p:nvSpPr>
        <p:spPr>
          <a:xfrm rot="5400000" flipV="1">
            <a:off x="6901055" y="2070941"/>
            <a:ext cx="684000" cy="684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10800000" flipV="1">
            <a:off x="6901055" y="2070941"/>
            <a:ext cx="684000" cy="684000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140740" y="2280375"/>
            <a:ext cx="222061" cy="272197"/>
            <a:chOff x="6283892" y="3301195"/>
            <a:chExt cx="243499" cy="298475"/>
          </a:xfrm>
          <a:solidFill>
            <a:schemeClr val="bg1"/>
          </a:solidFill>
        </p:grpSpPr>
        <p:sp>
          <p:nvSpPr>
            <p:cNvPr id="31" name="任意多边形: 形状 30"/>
            <p:cNvSpPr/>
            <p:nvPr/>
          </p:nvSpPr>
          <p:spPr>
            <a:xfrm>
              <a:off x="6283892" y="3301195"/>
              <a:ext cx="243499" cy="298475"/>
            </a:xfrm>
            <a:custGeom>
              <a:avLst/>
              <a:gdLst>
                <a:gd name="connsiteX0" fmla="*/ 24831 w 340694"/>
                <a:gd name="connsiteY0" fmla="*/ -63 h 417614"/>
                <a:gd name="connsiteX1" fmla="*/ -51 w 340694"/>
                <a:gd name="connsiteY1" fmla="*/ 24818 h 417614"/>
                <a:gd name="connsiteX2" fmla="*/ -51 w 340694"/>
                <a:gd name="connsiteY2" fmla="*/ 392669 h 417614"/>
                <a:gd name="connsiteX3" fmla="*/ 24831 w 340694"/>
                <a:gd name="connsiteY3" fmla="*/ 417551 h 417614"/>
                <a:gd name="connsiteX4" fmla="*/ 247320 w 340694"/>
                <a:gd name="connsiteY4" fmla="*/ 417551 h 417614"/>
                <a:gd name="connsiteX5" fmla="*/ 247320 w 340694"/>
                <a:gd name="connsiteY5" fmla="*/ 368683 h 417614"/>
                <a:gd name="connsiteX6" fmla="*/ 286469 w 340694"/>
                <a:gd name="connsiteY6" fmla="*/ 329603 h 417614"/>
                <a:gd name="connsiteX7" fmla="*/ 340643 w 340694"/>
                <a:gd name="connsiteY7" fmla="*/ 329603 h 417614"/>
                <a:gd name="connsiteX8" fmla="*/ 340643 w 340694"/>
                <a:gd name="connsiteY8" fmla="*/ 24818 h 417614"/>
                <a:gd name="connsiteX9" fmla="*/ 315762 w 340694"/>
                <a:gd name="connsiteY9" fmla="*/ -63 h 417614"/>
                <a:gd name="connsiteX10" fmla="*/ 275441 w 340694"/>
                <a:gd name="connsiteY10" fmla="*/ 227801 h 417614"/>
                <a:gd name="connsiteX11" fmla="*/ 64807 w 340694"/>
                <a:gd name="connsiteY11" fmla="*/ 227801 h 417614"/>
                <a:gd name="connsiteX12" fmla="*/ 64807 w 340694"/>
                <a:gd name="connsiteY12" fmla="*/ 210639 h 417614"/>
                <a:gd name="connsiteX13" fmla="*/ 275441 w 340694"/>
                <a:gd name="connsiteY13" fmla="*/ 210639 h 417614"/>
                <a:gd name="connsiteX14" fmla="*/ 275441 w 340694"/>
                <a:gd name="connsiteY14" fmla="*/ 167837 h 417614"/>
                <a:gd name="connsiteX15" fmla="*/ 64807 w 340694"/>
                <a:gd name="connsiteY15" fmla="*/ 167837 h 417614"/>
                <a:gd name="connsiteX16" fmla="*/ 64807 w 340694"/>
                <a:gd name="connsiteY16" fmla="*/ 150744 h 417614"/>
                <a:gd name="connsiteX17" fmla="*/ 275441 w 340694"/>
                <a:gd name="connsiteY17" fmla="*/ 150744 h 417614"/>
                <a:gd name="connsiteX18" fmla="*/ 275441 w 340694"/>
                <a:gd name="connsiteY18" fmla="*/ 107941 h 417614"/>
                <a:gd name="connsiteX19" fmla="*/ 64807 w 340694"/>
                <a:gd name="connsiteY19" fmla="*/ 107941 h 417614"/>
                <a:gd name="connsiteX20" fmla="*/ 64807 w 340694"/>
                <a:gd name="connsiteY20" fmla="*/ 90779 h 417614"/>
                <a:gd name="connsiteX21" fmla="*/ 275441 w 340694"/>
                <a:gd name="connsiteY21" fmla="*/ 90779 h 41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694" h="417614">
                  <a:moveTo>
                    <a:pt x="24831" y="-63"/>
                  </a:moveTo>
                  <a:cubicBezTo>
                    <a:pt x="11087" y="-63"/>
                    <a:pt x="-51" y="11075"/>
                    <a:pt x="-51" y="24818"/>
                  </a:cubicBezTo>
                  <a:lnTo>
                    <a:pt x="-51" y="392669"/>
                  </a:lnTo>
                  <a:cubicBezTo>
                    <a:pt x="-51" y="406413"/>
                    <a:pt x="11087" y="417551"/>
                    <a:pt x="24831" y="417551"/>
                  </a:cubicBezTo>
                  <a:lnTo>
                    <a:pt x="247320" y="417551"/>
                  </a:lnTo>
                  <a:lnTo>
                    <a:pt x="247320" y="368683"/>
                  </a:lnTo>
                  <a:cubicBezTo>
                    <a:pt x="247354" y="347089"/>
                    <a:pt x="264875" y="329603"/>
                    <a:pt x="286469" y="329603"/>
                  </a:cubicBezTo>
                  <a:lnTo>
                    <a:pt x="340643" y="329603"/>
                  </a:lnTo>
                  <a:lnTo>
                    <a:pt x="340643" y="24818"/>
                  </a:lnTo>
                  <a:cubicBezTo>
                    <a:pt x="340643" y="11075"/>
                    <a:pt x="329505" y="-63"/>
                    <a:pt x="315762" y="-63"/>
                  </a:cubicBezTo>
                  <a:close/>
                  <a:moveTo>
                    <a:pt x="275441" y="227801"/>
                  </a:moveTo>
                  <a:lnTo>
                    <a:pt x="64807" y="227801"/>
                  </a:lnTo>
                  <a:lnTo>
                    <a:pt x="64807" y="210639"/>
                  </a:lnTo>
                  <a:lnTo>
                    <a:pt x="275441" y="210639"/>
                  </a:lnTo>
                  <a:close/>
                  <a:moveTo>
                    <a:pt x="275441" y="167837"/>
                  </a:moveTo>
                  <a:lnTo>
                    <a:pt x="64807" y="167837"/>
                  </a:lnTo>
                  <a:lnTo>
                    <a:pt x="64807" y="150744"/>
                  </a:lnTo>
                  <a:lnTo>
                    <a:pt x="275441" y="150744"/>
                  </a:lnTo>
                  <a:close/>
                  <a:moveTo>
                    <a:pt x="275441" y="107941"/>
                  </a:moveTo>
                  <a:lnTo>
                    <a:pt x="64807" y="107941"/>
                  </a:lnTo>
                  <a:lnTo>
                    <a:pt x="64807" y="90779"/>
                  </a:lnTo>
                  <a:lnTo>
                    <a:pt x="275441" y="90779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6470544" y="3546961"/>
              <a:ext cx="48867" cy="46010"/>
            </a:xfrm>
            <a:custGeom>
              <a:avLst/>
              <a:gdLst>
                <a:gd name="connsiteX0" fmla="*/ -51 w 68373"/>
                <a:gd name="connsiteY0" fmla="*/ 24818 h 64375"/>
                <a:gd name="connsiteX1" fmla="*/ -51 w 68373"/>
                <a:gd name="connsiteY1" fmla="*/ 64312 h 64375"/>
                <a:gd name="connsiteX2" fmla="*/ 68322 w 68373"/>
                <a:gd name="connsiteY2" fmla="*/ -63 h 64375"/>
                <a:gd name="connsiteX3" fmla="*/ 24900 w 68373"/>
                <a:gd name="connsiteY3" fmla="*/ -63 h 64375"/>
                <a:gd name="connsiteX4" fmla="*/ -51 w 68373"/>
                <a:gd name="connsiteY4" fmla="*/ 24818 h 6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73" h="64375">
                  <a:moveTo>
                    <a:pt x="-51" y="24818"/>
                  </a:moveTo>
                  <a:lnTo>
                    <a:pt x="-51" y="64312"/>
                  </a:lnTo>
                  <a:lnTo>
                    <a:pt x="68322" y="-63"/>
                  </a:lnTo>
                  <a:lnTo>
                    <a:pt x="24900" y="-63"/>
                  </a:lnTo>
                  <a:cubicBezTo>
                    <a:pt x="11149" y="-63"/>
                    <a:pt x="-16" y="11068"/>
                    <a:pt x="-51" y="24818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056475" y="2027108"/>
            <a:ext cx="236443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01.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76904" y="2436553"/>
            <a:ext cx="3744001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单击此处输入你的正文，文字是您思想的提炼请尽量言简意赅的阐述观点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056475" y="4379930"/>
            <a:ext cx="236443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>
              <a:defRPr sz="2400">
                <a:gradFill>
                  <a:gsLst>
                    <a:gs pos="0">
                      <a:srgbClr val="FE9B4B"/>
                    </a:gs>
                    <a:gs pos="100000">
                      <a:srgbClr val="FC804E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02.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请添加小标题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6905" y="4789375"/>
            <a:ext cx="3744000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defRPr>
            </a:lvl1pPr>
          </a:lstStyle>
          <a:p>
            <a:r>
              <a:rPr lang="zh-CN" altLang="en-US" dirty="0"/>
              <a:t>单击此处输入你的正文，文字是您思想的提炼请尽量言简意赅的阐述观点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745697" y="2027108"/>
            <a:ext cx="236443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>
              <a:defRPr sz="2400">
                <a:gradFill>
                  <a:gsLst>
                    <a:gs pos="0">
                      <a:srgbClr val="FE9B4B"/>
                    </a:gs>
                    <a:gs pos="100000">
                      <a:srgbClr val="FC804E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03.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请添加小标题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771095" y="2436553"/>
            <a:ext cx="3744000" cy="5439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defRPr>
            </a:lvl1pPr>
          </a:lstStyle>
          <a:p>
            <a:pPr algn="l"/>
            <a:r>
              <a:rPr lang="zh-CN" altLang="en-US" dirty="0"/>
              <a:t>单击此处输入你的正文，文字是您思想的提炼请尽量言简意赅的阐述观点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745697" y="4379930"/>
            <a:ext cx="236443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>
              <a:defRPr sz="2400">
                <a:gradFill>
                  <a:gsLst>
                    <a:gs pos="0">
                      <a:srgbClr val="FE9B4B"/>
                    </a:gs>
                    <a:gs pos="100000">
                      <a:srgbClr val="FC804E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04.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请添加小标题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771095" y="4789375"/>
            <a:ext cx="3744000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defRPr>
            </a:lvl1pPr>
          </a:lstStyle>
          <a:p>
            <a:pPr algn="l"/>
            <a:r>
              <a:rPr lang="zh-CN" altLang="en-US" dirty="0"/>
              <a:t>单击此处输入你的正文，文字是您思想的提炼请尽量言简意赅的阐述观点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市场情况分析</a:t>
            </a:r>
          </a:p>
        </p:txBody>
      </p:sp>
      <p:sp>
        <p:nvSpPr>
          <p:cNvPr id="3" name="椭圆 2"/>
          <p:cNvSpPr/>
          <p:nvPr/>
        </p:nvSpPr>
        <p:spPr>
          <a:xfrm>
            <a:off x="1958758" y="4131548"/>
            <a:ext cx="1388533" cy="138853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  <a:tileRect/>
          </a:gradFill>
          <a:ln w="9525" cap="flat">
            <a:noFill/>
            <a:prstDash val="solid"/>
            <a:miter/>
          </a:ln>
          <a:effectLst>
            <a:outerShdw blurRad="381000" dist="254000" dir="4200000" sx="96000" sy="96000" algn="t" rotWithShape="0">
              <a:schemeClr val="accent1">
                <a:alpha val="40000"/>
              </a:schemeClr>
            </a:outerShdw>
          </a:effectLst>
        </p:spPr>
        <p:txBody>
          <a:bodyPr rtlCol="0" anchor="ctr"/>
          <a:lstStyle/>
          <a:p>
            <a:pPr defTabSz="731520"/>
            <a:endParaRPr lang="zh-CN" altLang="en-US" sz="144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077291" y="4250081"/>
            <a:ext cx="1151467" cy="115146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533400" dist="177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800"/>
            <a:endParaRPr lang="zh-CN" altLang="en-US" sz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950936" y="2348168"/>
            <a:ext cx="1388533" cy="138853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  <a:tileRect/>
          </a:gradFill>
          <a:ln w="9525" cap="flat">
            <a:noFill/>
            <a:prstDash val="solid"/>
            <a:miter/>
          </a:ln>
          <a:effectLst>
            <a:outerShdw blurRad="381000" dist="254000" dir="4200000" sx="96000" sy="96000" algn="t" rotWithShape="0">
              <a:schemeClr val="accent1">
                <a:alpha val="40000"/>
              </a:schemeClr>
            </a:outerShdw>
          </a:effectLst>
        </p:spPr>
        <p:txBody>
          <a:bodyPr rtlCol="0" anchor="ctr"/>
          <a:lstStyle/>
          <a:p>
            <a:pPr defTabSz="731520"/>
            <a:endParaRPr lang="zh-CN" altLang="en-US" sz="144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69469" y="2466701"/>
            <a:ext cx="1151467" cy="1151467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533400" dist="177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800"/>
            <a:endParaRPr lang="zh-CN" altLang="en-US" sz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Object 2" descr="preencoded.png"/>
          <p:cNvSpPr/>
          <p:nvPr/>
        </p:nvSpPr>
        <p:spPr>
          <a:xfrm>
            <a:off x="4076190" y="2275832"/>
            <a:ext cx="2741359" cy="1533208"/>
          </a:xfrm>
          <a:prstGeom prst="roundRect">
            <a:avLst>
              <a:gd name="adj" fmla="val 50000"/>
            </a:avLst>
          </a:prstGeom>
          <a:noFill/>
          <a:ln w="16253" cap="flat">
            <a:solidFill>
              <a:srgbClr val="000000">
                <a:alpha val="10000"/>
              </a:srgbClr>
            </a:solidFill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defTabSz="304800"/>
            <a:endParaRPr lang="zh-CN" altLang="en-US" sz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Object 4" descr="preencoded.png"/>
          <p:cNvSpPr/>
          <p:nvPr/>
        </p:nvSpPr>
        <p:spPr>
          <a:xfrm>
            <a:off x="4076190" y="4052929"/>
            <a:ext cx="2741359" cy="1545775"/>
          </a:xfrm>
          <a:prstGeom prst="roundRect">
            <a:avLst>
              <a:gd name="adj" fmla="val 50000"/>
            </a:avLst>
          </a:prstGeom>
          <a:noFill/>
          <a:ln w="16253" cap="flat">
            <a:solidFill>
              <a:srgbClr val="000000">
                <a:alpha val="10000"/>
              </a:srgbClr>
            </a:solidFill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defTabSz="304800"/>
            <a:endParaRPr lang="zh-CN" altLang="en-US" sz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184651" y="2356635"/>
            <a:ext cx="2540000" cy="1371600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4184651" y="4140015"/>
            <a:ext cx="2540000" cy="1371600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sym typeface="+mn-lt"/>
            </a:endParaRPr>
          </a:p>
        </p:txBody>
      </p:sp>
      <p:sp>
        <p:nvSpPr>
          <p:cNvPr id="11" name="Object 2" descr="preencoded.png"/>
          <p:cNvSpPr/>
          <p:nvPr/>
        </p:nvSpPr>
        <p:spPr>
          <a:xfrm>
            <a:off x="7869893" y="2275832"/>
            <a:ext cx="2741359" cy="1533208"/>
          </a:xfrm>
          <a:prstGeom prst="roundRect">
            <a:avLst>
              <a:gd name="adj" fmla="val 50000"/>
            </a:avLst>
          </a:prstGeom>
          <a:noFill/>
          <a:ln w="16253" cap="flat">
            <a:solidFill>
              <a:srgbClr val="000000">
                <a:alpha val="10000"/>
              </a:srgbClr>
            </a:solidFill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defTabSz="304800"/>
            <a:endParaRPr lang="zh-CN" altLang="en-US" sz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7970571" y="2356635"/>
            <a:ext cx="2540000" cy="137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33400" dist="177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800"/>
            <a:endParaRPr lang="zh-CN" altLang="en-US" sz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7970571" y="4140015"/>
            <a:ext cx="2540000" cy="137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33400" dist="177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800"/>
            <a:endParaRPr lang="zh-CN" altLang="en-US" sz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Object 15" descr="preencoded.png"/>
          <p:cNvSpPr/>
          <p:nvPr/>
        </p:nvSpPr>
        <p:spPr>
          <a:xfrm>
            <a:off x="2162175" y="1693436"/>
            <a:ext cx="244043" cy="246032"/>
          </a:xfrm>
          <a:custGeom>
            <a:avLst/>
            <a:gdLst>
              <a:gd name="connsiteX0" fmla="*/ 366063 w 366063"/>
              <a:gd name="connsiteY0" fmla="*/ 184524 h 369047"/>
              <a:gd name="connsiteX1" fmla="*/ 183032 w 366063"/>
              <a:gd name="connsiteY1" fmla="*/ 369047 h 369047"/>
              <a:gd name="connsiteX2" fmla="*/ 0 w 366063"/>
              <a:gd name="connsiteY2" fmla="*/ 184524 h 369047"/>
              <a:gd name="connsiteX3" fmla="*/ 183032 w 366063"/>
              <a:gd name="connsiteY3" fmla="*/ 0 h 369047"/>
              <a:gd name="connsiteX4" fmla="*/ 366063 w 366063"/>
              <a:gd name="connsiteY4" fmla="*/ 184524 h 36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63" h="369047">
                <a:moveTo>
                  <a:pt x="366063" y="184524"/>
                </a:moveTo>
                <a:cubicBezTo>
                  <a:pt x="366063" y="286433"/>
                  <a:pt x="284117" y="369047"/>
                  <a:pt x="183032" y="369047"/>
                </a:cubicBezTo>
                <a:cubicBezTo>
                  <a:pt x="81946" y="369047"/>
                  <a:pt x="0" y="286433"/>
                  <a:pt x="0" y="184524"/>
                </a:cubicBezTo>
                <a:cubicBezTo>
                  <a:pt x="0" y="82614"/>
                  <a:pt x="81946" y="0"/>
                  <a:pt x="183032" y="0"/>
                </a:cubicBezTo>
                <a:cubicBezTo>
                  <a:pt x="284117" y="0"/>
                  <a:pt x="366063" y="82614"/>
                  <a:pt x="366063" y="184524"/>
                </a:cubicBezTo>
                <a:close/>
              </a:path>
            </a:pathLst>
          </a:custGeom>
          <a:solidFill>
            <a:srgbClr val="C4C4C4"/>
          </a:solidFill>
          <a:ln w="963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defTabSz="304800"/>
            <a:endParaRPr lang="zh-CN" altLang="en-US" sz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Object 16" descr="preencoded.png"/>
          <p:cNvSpPr/>
          <p:nvPr/>
        </p:nvSpPr>
        <p:spPr>
          <a:xfrm>
            <a:off x="4783455" y="1693436"/>
            <a:ext cx="241300" cy="246032"/>
          </a:xfrm>
          <a:custGeom>
            <a:avLst/>
            <a:gdLst>
              <a:gd name="connsiteX0" fmla="*/ 361950 w 361950"/>
              <a:gd name="connsiteY0" fmla="*/ 184524 h 369047"/>
              <a:gd name="connsiteX1" fmla="*/ 180975 w 361950"/>
              <a:gd name="connsiteY1" fmla="*/ 369047 h 369047"/>
              <a:gd name="connsiteX2" fmla="*/ 0 w 361950"/>
              <a:gd name="connsiteY2" fmla="*/ 184524 h 369047"/>
              <a:gd name="connsiteX3" fmla="*/ 180975 w 361950"/>
              <a:gd name="connsiteY3" fmla="*/ 0 h 369047"/>
              <a:gd name="connsiteX4" fmla="*/ 361950 w 361950"/>
              <a:gd name="connsiteY4" fmla="*/ 184524 h 36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369047">
                <a:moveTo>
                  <a:pt x="361950" y="184524"/>
                </a:moveTo>
                <a:cubicBezTo>
                  <a:pt x="361950" y="286433"/>
                  <a:pt x="280925" y="369047"/>
                  <a:pt x="180975" y="369047"/>
                </a:cubicBezTo>
                <a:cubicBezTo>
                  <a:pt x="81025" y="369047"/>
                  <a:pt x="0" y="286433"/>
                  <a:pt x="0" y="184524"/>
                </a:cubicBezTo>
                <a:cubicBezTo>
                  <a:pt x="0" y="82614"/>
                  <a:pt x="81025" y="0"/>
                  <a:pt x="180975" y="0"/>
                </a:cubicBezTo>
                <a:cubicBezTo>
                  <a:pt x="280925" y="0"/>
                  <a:pt x="361950" y="82614"/>
                  <a:pt x="361950" y="184524"/>
                </a:cubicBezTo>
                <a:close/>
              </a:path>
            </a:pathLst>
          </a:custGeom>
          <a:solidFill>
            <a:srgbClr val="C4C4C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defTabSz="304800"/>
            <a:endParaRPr lang="zh-CN" altLang="en-US" sz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Object 17" descr="preencoded.png"/>
          <p:cNvSpPr/>
          <p:nvPr/>
        </p:nvSpPr>
        <p:spPr>
          <a:xfrm>
            <a:off x="8463255" y="1693436"/>
            <a:ext cx="242293" cy="246032"/>
          </a:xfrm>
          <a:custGeom>
            <a:avLst/>
            <a:gdLst>
              <a:gd name="connsiteX0" fmla="*/ 363440 w 363439"/>
              <a:gd name="connsiteY0" fmla="*/ 184524 h 369047"/>
              <a:gd name="connsiteX1" fmla="*/ 181720 w 363439"/>
              <a:gd name="connsiteY1" fmla="*/ 369047 h 369047"/>
              <a:gd name="connsiteX2" fmla="*/ 0 w 363439"/>
              <a:gd name="connsiteY2" fmla="*/ 184524 h 369047"/>
              <a:gd name="connsiteX3" fmla="*/ 181720 w 363439"/>
              <a:gd name="connsiteY3" fmla="*/ 0 h 369047"/>
              <a:gd name="connsiteX4" fmla="*/ 363440 w 363439"/>
              <a:gd name="connsiteY4" fmla="*/ 184524 h 36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39" h="369047">
                <a:moveTo>
                  <a:pt x="363440" y="184524"/>
                </a:moveTo>
                <a:cubicBezTo>
                  <a:pt x="363440" y="286433"/>
                  <a:pt x="282081" y="369047"/>
                  <a:pt x="181720" y="369047"/>
                </a:cubicBezTo>
                <a:cubicBezTo>
                  <a:pt x="81359" y="369047"/>
                  <a:pt x="0" y="286433"/>
                  <a:pt x="0" y="184524"/>
                </a:cubicBezTo>
                <a:cubicBezTo>
                  <a:pt x="0" y="82614"/>
                  <a:pt x="81359" y="0"/>
                  <a:pt x="181720" y="0"/>
                </a:cubicBezTo>
                <a:cubicBezTo>
                  <a:pt x="282081" y="0"/>
                  <a:pt x="363440" y="82614"/>
                  <a:pt x="363440" y="184524"/>
                </a:cubicBezTo>
                <a:close/>
              </a:path>
            </a:pathLst>
          </a:custGeom>
          <a:solidFill>
            <a:srgbClr val="C4C4C4"/>
          </a:solidFill>
          <a:ln w="95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defTabSz="304800"/>
            <a:endParaRPr lang="zh-CN" altLang="en-US" sz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Object29"/>
          <p:cNvSpPr/>
          <p:nvPr/>
        </p:nvSpPr>
        <p:spPr>
          <a:xfrm>
            <a:off x="2465808" y="1646337"/>
            <a:ext cx="1247775" cy="3020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>
              <a:lnSpc>
                <a:spcPts val="2535"/>
              </a:lnSpc>
            </a:pPr>
            <a:r>
              <a:rPr lang="zh-CN" altLang="en-US" sz="1600" dirty="0">
                <a:solidFill>
                  <a:srgbClr val="909197"/>
                </a:solidFill>
                <a:cs typeface="+mn-ea"/>
                <a:sym typeface="+mn-lt"/>
              </a:rPr>
              <a:t>请添加小标题</a:t>
            </a:r>
            <a:endParaRPr lang="en-US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Object30"/>
          <p:cNvSpPr/>
          <p:nvPr/>
        </p:nvSpPr>
        <p:spPr>
          <a:xfrm>
            <a:off x="2187576" y="1704978"/>
            <a:ext cx="196851" cy="1910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>
              <a:lnSpc>
                <a:spcPts val="1600"/>
              </a:lnSpc>
            </a:pPr>
            <a:r>
              <a:rPr lang="en-US" sz="1000" dirty="0">
                <a:solidFill>
                  <a:srgbClr val="F5F6FA"/>
                </a:solidFill>
                <a:cs typeface="+mn-ea"/>
                <a:sym typeface="+mn-lt"/>
              </a:rPr>
              <a:t>1</a:t>
            </a:r>
            <a:endParaRPr lang="en-US" sz="1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Object31"/>
          <p:cNvSpPr/>
          <p:nvPr/>
        </p:nvSpPr>
        <p:spPr>
          <a:xfrm>
            <a:off x="5154955" y="1647331"/>
            <a:ext cx="1451560" cy="3000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304800">
              <a:lnSpc>
                <a:spcPts val="2535"/>
              </a:lnSpc>
            </a:pPr>
            <a:r>
              <a:rPr lang="zh-CN" altLang="en-US" sz="1600" dirty="0">
                <a:solidFill>
                  <a:srgbClr val="909197"/>
                </a:solidFill>
                <a:cs typeface="+mn-ea"/>
                <a:sym typeface="+mn-lt"/>
              </a:rPr>
              <a:t>请添加小标题</a:t>
            </a:r>
            <a:endParaRPr lang="en-US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Object32"/>
          <p:cNvSpPr/>
          <p:nvPr/>
        </p:nvSpPr>
        <p:spPr>
          <a:xfrm>
            <a:off x="4796155" y="1704978"/>
            <a:ext cx="215900" cy="1910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>
              <a:lnSpc>
                <a:spcPts val="1600"/>
              </a:lnSpc>
            </a:pPr>
            <a:r>
              <a:rPr lang="en-US" sz="1000" dirty="0">
                <a:solidFill>
                  <a:srgbClr val="F5F6FA"/>
                </a:solidFill>
                <a:cs typeface="+mn-ea"/>
                <a:sym typeface="+mn-lt"/>
              </a:rPr>
              <a:t>2</a:t>
            </a:r>
            <a:endParaRPr lang="en-US" sz="1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Object33"/>
          <p:cNvSpPr/>
          <p:nvPr/>
        </p:nvSpPr>
        <p:spPr>
          <a:xfrm>
            <a:off x="8721725" y="1647331"/>
            <a:ext cx="1346200" cy="3000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>
              <a:lnSpc>
                <a:spcPts val="2535"/>
              </a:lnSpc>
            </a:pPr>
            <a:r>
              <a:rPr lang="zh-CN" altLang="en-US" sz="1600">
                <a:solidFill>
                  <a:srgbClr val="909197"/>
                </a:solidFill>
                <a:cs typeface="+mn-ea"/>
                <a:sym typeface="+mn-lt"/>
              </a:rPr>
              <a:t>请添加小标题</a:t>
            </a:r>
            <a:endParaRPr lang="en-US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Object34"/>
          <p:cNvSpPr/>
          <p:nvPr/>
        </p:nvSpPr>
        <p:spPr>
          <a:xfrm>
            <a:off x="8480426" y="1704978"/>
            <a:ext cx="215900" cy="1910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>
              <a:lnSpc>
                <a:spcPts val="1600"/>
              </a:lnSpc>
            </a:pPr>
            <a:r>
              <a:rPr lang="en-US" sz="1000" dirty="0">
                <a:solidFill>
                  <a:srgbClr val="F5F6FA"/>
                </a:solidFill>
                <a:cs typeface="+mn-ea"/>
                <a:sym typeface="+mn-lt"/>
              </a:rPr>
              <a:t>3</a:t>
            </a:r>
            <a:endParaRPr lang="en-US" sz="1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Object 4" descr="preencoded.png"/>
          <p:cNvSpPr/>
          <p:nvPr/>
        </p:nvSpPr>
        <p:spPr>
          <a:xfrm>
            <a:off x="7869893" y="4052929"/>
            <a:ext cx="2741359" cy="1545775"/>
          </a:xfrm>
          <a:prstGeom prst="roundRect">
            <a:avLst>
              <a:gd name="adj" fmla="val 50000"/>
            </a:avLst>
          </a:prstGeom>
          <a:noFill/>
          <a:ln w="16253" cap="flat">
            <a:solidFill>
              <a:srgbClr val="000000">
                <a:alpha val="10000"/>
              </a:srgbClr>
            </a:solidFill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defTabSz="304800"/>
            <a:endParaRPr lang="zh-CN" altLang="en-US" sz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7089780" y="2804332"/>
            <a:ext cx="501941" cy="476209"/>
          </a:xfrm>
          <a:custGeom>
            <a:avLst/>
            <a:gdLst>
              <a:gd name="connsiteX0" fmla="*/ 752911 w 752911"/>
              <a:gd name="connsiteY0" fmla="*/ 552539 h 714313"/>
              <a:gd name="connsiteX1" fmla="*/ 752911 w 752911"/>
              <a:gd name="connsiteY1" fmla="*/ 161836 h 714313"/>
              <a:gd name="connsiteX2" fmla="*/ 564676 w 752911"/>
              <a:gd name="connsiteY2" fmla="*/ 161836 h 714313"/>
              <a:gd name="connsiteX3" fmla="*/ 564676 w 752911"/>
              <a:gd name="connsiteY3" fmla="*/ 0 h 714313"/>
              <a:gd name="connsiteX4" fmla="*/ 0 w 752911"/>
              <a:gd name="connsiteY4" fmla="*/ 357157 h 714313"/>
              <a:gd name="connsiteX5" fmla="*/ 564676 w 752911"/>
              <a:gd name="connsiteY5" fmla="*/ 714314 h 714313"/>
              <a:gd name="connsiteX6" fmla="*/ 564676 w 752911"/>
              <a:gd name="connsiteY6" fmla="*/ 552539 h 714313"/>
              <a:gd name="connsiteX7" fmla="*/ 752911 w 752911"/>
              <a:gd name="connsiteY7" fmla="*/ 552539 h 7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911" h="714313">
                <a:moveTo>
                  <a:pt x="752911" y="552539"/>
                </a:moveTo>
                <a:lnTo>
                  <a:pt x="752911" y="161836"/>
                </a:lnTo>
                <a:lnTo>
                  <a:pt x="564676" y="161836"/>
                </a:lnTo>
                <a:lnTo>
                  <a:pt x="564676" y="0"/>
                </a:lnTo>
                <a:lnTo>
                  <a:pt x="0" y="357157"/>
                </a:lnTo>
                <a:lnTo>
                  <a:pt x="564676" y="714314"/>
                </a:lnTo>
                <a:lnTo>
                  <a:pt x="564676" y="552539"/>
                </a:lnTo>
                <a:lnTo>
                  <a:pt x="752911" y="552539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93000">
                <a:schemeClr val="accent1"/>
              </a:gs>
            </a:gsLst>
            <a:lin ang="0" scaled="0"/>
            <a:tileRect/>
          </a:gradFill>
          <a:ln w="9646" cap="flat">
            <a:gradFill>
              <a:gsLst>
                <a:gs pos="0">
                  <a:srgbClr val="FF8100"/>
                </a:gs>
                <a:gs pos="100000">
                  <a:srgbClr val="FF8100">
                    <a:alpha val="0"/>
                  </a:srgbClr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defTabSz="304800"/>
            <a:endParaRPr lang="zh-CN" altLang="en-US" sz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7089775" y="4587712"/>
            <a:ext cx="501947" cy="476209"/>
          </a:xfrm>
          <a:custGeom>
            <a:avLst/>
            <a:gdLst>
              <a:gd name="connsiteX0" fmla="*/ 752920 w 752919"/>
              <a:gd name="connsiteY0" fmla="*/ 552529 h 714313"/>
              <a:gd name="connsiteX1" fmla="*/ 752920 w 752919"/>
              <a:gd name="connsiteY1" fmla="*/ 161826 h 714313"/>
              <a:gd name="connsiteX2" fmla="*/ 564676 w 752919"/>
              <a:gd name="connsiteY2" fmla="*/ 161826 h 714313"/>
              <a:gd name="connsiteX3" fmla="*/ 564676 w 752919"/>
              <a:gd name="connsiteY3" fmla="*/ 0 h 714313"/>
              <a:gd name="connsiteX4" fmla="*/ 0 w 752919"/>
              <a:gd name="connsiteY4" fmla="*/ 357156 h 714313"/>
              <a:gd name="connsiteX5" fmla="*/ 564676 w 752919"/>
              <a:gd name="connsiteY5" fmla="*/ 714313 h 714313"/>
              <a:gd name="connsiteX6" fmla="*/ 564676 w 752919"/>
              <a:gd name="connsiteY6" fmla="*/ 552529 h 714313"/>
              <a:gd name="connsiteX7" fmla="*/ 752920 w 752919"/>
              <a:gd name="connsiteY7" fmla="*/ 552529 h 7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919" h="714313">
                <a:moveTo>
                  <a:pt x="752920" y="552529"/>
                </a:moveTo>
                <a:lnTo>
                  <a:pt x="752920" y="161826"/>
                </a:lnTo>
                <a:lnTo>
                  <a:pt x="564676" y="161826"/>
                </a:lnTo>
                <a:lnTo>
                  <a:pt x="564676" y="0"/>
                </a:lnTo>
                <a:lnTo>
                  <a:pt x="0" y="357156"/>
                </a:lnTo>
                <a:lnTo>
                  <a:pt x="564676" y="714313"/>
                </a:lnTo>
                <a:lnTo>
                  <a:pt x="564676" y="552529"/>
                </a:lnTo>
                <a:lnTo>
                  <a:pt x="752920" y="552529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93000">
                <a:schemeClr val="accent1"/>
              </a:gs>
            </a:gsLst>
            <a:lin ang="0" scaled="0"/>
            <a:tileRect/>
          </a:gradFill>
          <a:ln w="9646" cap="flat">
            <a:gradFill>
              <a:gsLst>
                <a:gs pos="0">
                  <a:schemeClr val="accent1"/>
                </a:gs>
                <a:gs pos="99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noAutofit/>
          </a:bodyPr>
          <a:lstStyle/>
          <a:p>
            <a:pPr defTabSz="304800"/>
            <a:endParaRPr lang="zh-CN" altLang="en-US" sz="120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340051" y="3042435"/>
            <a:ext cx="751703" cy="0"/>
          </a:xfrm>
          <a:prstGeom prst="line">
            <a:avLst/>
          </a:prstGeom>
          <a:ln w="38100">
            <a:solidFill>
              <a:srgbClr val="9A9A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340051" y="4825815"/>
            <a:ext cx="751703" cy="0"/>
          </a:xfrm>
          <a:prstGeom prst="line">
            <a:avLst/>
          </a:prstGeom>
          <a:ln w="38100">
            <a:solidFill>
              <a:srgbClr val="9A9A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弧形 27"/>
          <p:cNvSpPr/>
          <p:nvPr/>
        </p:nvSpPr>
        <p:spPr>
          <a:xfrm rot="10800000">
            <a:off x="974441" y="2973635"/>
            <a:ext cx="1955456" cy="1955456"/>
          </a:xfrm>
          <a:prstGeom prst="arc">
            <a:avLst>
              <a:gd name="adj1" fmla="val 16200000"/>
              <a:gd name="adj2" fmla="val 5439561"/>
            </a:avLst>
          </a:prstGeom>
          <a:ln w="38100">
            <a:solidFill>
              <a:srgbClr val="9A9A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00"/>
            <a:endParaRPr lang="zh-CN" altLang="en-US" sz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Object29"/>
          <p:cNvSpPr/>
          <p:nvPr/>
        </p:nvSpPr>
        <p:spPr>
          <a:xfrm>
            <a:off x="2228524" y="2794925"/>
            <a:ext cx="83335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/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请添加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defTabSz="304800"/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小标题</a:t>
            </a:r>
            <a:endParaRPr 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Object29"/>
          <p:cNvSpPr/>
          <p:nvPr/>
        </p:nvSpPr>
        <p:spPr>
          <a:xfrm>
            <a:off x="2228524" y="4587712"/>
            <a:ext cx="83335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/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请添加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defTabSz="304800"/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小标题</a:t>
            </a:r>
            <a:endParaRPr 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1" name="Object29"/>
          <p:cNvSpPr/>
          <p:nvPr/>
        </p:nvSpPr>
        <p:spPr>
          <a:xfrm>
            <a:off x="8331302" y="2537868"/>
            <a:ext cx="181853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  <a:endParaRPr lang="en-US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30246" y="2804332"/>
            <a:ext cx="2420650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单击此处输入你的正文，请尽量言简意赅的阐述观点</a:t>
            </a:r>
          </a:p>
        </p:txBody>
      </p:sp>
      <p:sp>
        <p:nvSpPr>
          <p:cNvPr id="33" name="Object29"/>
          <p:cNvSpPr/>
          <p:nvPr/>
        </p:nvSpPr>
        <p:spPr>
          <a:xfrm>
            <a:off x="8331302" y="4319043"/>
            <a:ext cx="181853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  <a:endParaRPr lang="en-US" sz="20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30246" y="4585507"/>
            <a:ext cx="2420650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单击此处输入你的正文，请尽量言简意赅的阐述观点</a:t>
            </a:r>
          </a:p>
        </p:txBody>
      </p:sp>
      <p:sp>
        <p:nvSpPr>
          <p:cNvPr id="35" name="Object29"/>
          <p:cNvSpPr/>
          <p:nvPr/>
        </p:nvSpPr>
        <p:spPr>
          <a:xfrm>
            <a:off x="4597502" y="2537868"/>
            <a:ext cx="181853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  <a:endParaRPr lang="en-US" sz="20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96446" y="2804332"/>
            <a:ext cx="2420650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单击此处输入你的正文，请尽量言简意赅的阐述观点</a:t>
            </a:r>
          </a:p>
        </p:txBody>
      </p:sp>
      <p:sp>
        <p:nvSpPr>
          <p:cNvPr id="37" name="Object29"/>
          <p:cNvSpPr/>
          <p:nvPr/>
        </p:nvSpPr>
        <p:spPr>
          <a:xfrm>
            <a:off x="4597502" y="4315868"/>
            <a:ext cx="181853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304800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  <a:endParaRPr lang="en-US" sz="20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296446" y="4582332"/>
            <a:ext cx="2420650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单击此处输入你的正文，请尽量言简意赅的阐述观点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02684" y="1648363"/>
            <a:ext cx="7386638" cy="1477328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4500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cs typeface="MiSans" panose="00000500000000000000" charset="-122"/>
              </a:rPr>
              <a:t>具体推广方案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62628" y="3184775"/>
            <a:ext cx="1466748" cy="430887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PART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03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菱形 7"/>
          <p:cNvSpPr/>
          <p:nvPr/>
        </p:nvSpPr>
        <p:spPr>
          <a:xfrm>
            <a:off x="5087937" y="3286124"/>
            <a:ext cx="96838" cy="193675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304800 w 304800"/>
              <a:gd name="connsiteY2" fmla="*/ 152400 h 304800"/>
              <a:gd name="connsiteX3" fmla="*/ 152400 w 304800"/>
              <a:gd name="connsiteY3" fmla="*/ 304800 h 304800"/>
              <a:gd name="connsiteX4" fmla="*/ 0 w 304800"/>
              <a:gd name="connsiteY4" fmla="*/ 152400 h 304800"/>
              <a:gd name="connsiteX0-1" fmla="*/ 304800 w 396240"/>
              <a:gd name="connsiteY0-2" fmla="*/ 152400 h 304800"/>
              <a:gd name="connsiteX1-3" fmla="*/ 152400 w 396240"/>
              <a:gd name="connsiteY1-4" fmla="*/ 304800 h 304800"/>
              <a:gd name="connsiteX2-5" fmla="*/ 0 w 396240"/>
              <a:gd name="connsiteY2-6" fmla="*/ 152400 h 304800"/>
              <a:gd name="connsiteX3-7" fmla="*/ 152400 w 396240"/>
              <a:gd name="connsiteY3-8" fmla="*/ 0 h 304800"/>
              <a:gd name="connsiteX4-9" fmla="*/ 396240 w 396240"/>
              <a:gd name="connsiteY4-10" fmla="*/ 243840 h 304800"/>
              <a:gd name="connsiteX0-11" fmla="*/ 304800 w 304800"/>
              <a:gd name="connsiteY0-12" fmla="*/ 152400 h 304800"/>
              <a:gd name="connsiteX1-13" fmla="*/ 152400 w 304800"/>
              <a:gd name="connsiteY1-14" fmla="*/ 304800 h 304800"/>
              <a:gd name="connsiteX2-15" fmla="*/ 0 w 304800"/>
              <a:gd name="connsiteY2-16" fmla="*/ 152400 h 304800"/>
              <a:gd name="connsiteX3-17" fmla="*/ 152400 w 304800"/>
              <a:gd name="connsiteY3-18" fmla="*/ 0 h 304800"/>
              <a:gd name="connsiteX0-19" fmla="*/ 152400 w 152400"/>
              <a:gd name="connsiteY0-20" fmla="*/ 304800 h 304800"/>
              <a:gd name="connsiteX1-21" fmla="*/ 0 w 152400"/>
              <a:gd name="connsiteY1-22" fmla="*/ 152400 h 304800"/>
              <a:gd name="connsiteX2-23" fmla="*/ 152400 w 152400"/>
              <a:gd name="connsiteY2-24" fmla="*/ 0 h 304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2400" h="304800">
                <a:moveTo>
                  <a:pt x="152400" y="304800"/>
                </a:moveTo>
                <a:lnTo>
                  <a:pt x="0" y="152400"/>
                </a:lnTo>
                <a:lnTo>
                  <a:pt x="15240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139495" y="3379184"/>
            <a:ext cx="2957049" cy="0"/>
          </a:xfrm>
          <a:prstGeom prst="line">
            <a:avLst/>
          </a:prstGeom>
          <a:ln w="19050">
            <a:gradFill>
              <a:gsLst>
                <a:gs pos="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flipH="1">
            <a:off x="7007225" y="3286124"/>
            <a:ext cx="3045280" cy="193675"/>
            <a:chOff x="6952795" y="3286124"/>
            <a:chExt cx="3045280" cy="193675"/>
          </a:xfrm>
        </p:grpSpPr>
        <p:sp>
          <p:nvSpPr>
            <p:cNvPr id="11" name="菱形 7"/>
            <p:cNvSpPr/>
            <p:nvPr/>
          </p:nvSpPr>
          <p:spPr>
            <a:xfrm>
              <a:off x="9901237" y="3286124"/>
              <a:ext cx="96838" cy="193675"/>
            </a:xfrm>
            <a:custGeom>
              <a:avLst/>
              <a:gdLst>
                <a:gd name="connsiteX0" fmla="*/ 0 w 304800"/>
                <a:gd name="connsiteY0" fmla="*/ 152400 h 304800"/>
                <a:gd name="connsiteX1" fmla="*/ 152400 w 304800"/>
                <a:gd name="connsiteY1" fmla="*/ 0 h 304800"/>
                <a:gd name="connsiteX2" fmla="*/ 304800 w 304800"/>
                <a:gd name="connsiteY2" fmla="*/ 152400 h 304800"/>
                <a:gd name="connsiteX3" fmla="*/ 152400 w 304800"/>
                <a:gd name="connsiteY3" fmla="*/ 304800 h 304800"/>
                <a:gd name="connsiteX4" fmla="*/ 0 w 304800"/>
                <a:gd name="connsiteY4" fmla="*/ 152400 h 304800"/>
                <a:gd name="connsiteX0-1" fmla="*/ 304800 w 396240"/>
                <a:gd name="connsiteY0-2" fmla="*/ 152400 h 304800"/>
                <a:gd name="connsiteX1-3" fmla="*/ 152400 w 396240"/>
                <a:gd name="connsiteY1-4" fmla="*/ 304800 h 304800"/>
                <a:gd name="connsiteX2-5" fmla="*/ 0 w 396240"/>
                <a:gd name="connsiteY2-6" fmla="*/ 152400 h 304800"/>
                <a:gd name="connsiteX3-7" fmla="*/ 152400 w 396240"/>
                <a:gd name="connsiteY3-8" fmla="*/ 0 h 304800"/>
                <a:gd name="connsiteX4-9" fmla="*/ 396240 w 396240"/>
                <a:gd name="connsiteY4-10" fmla="*/ 243840 h 304800"/>
                <a:gd name="connsiteX0-11" fmla="*/ 304800 w 304800"/>
                <a:gd name="connsiteY0-12" fmla="*/ 152400 h 304800"/>
                <a:gd name="connsiteX1-13" fmla="*/ 152400 w 304800"/>
                <a:gd name="connsiteY1-14" fmla="*/ 304800 h 304800"/>
                <a:gd name="connsiteX2-15" fmla="*/ 0 w 304800"/>
                <a:gd name="connsiteY2-16" fmla="*/ 152400 h 304800"/>
                <a:gd name="connsiteX3-17" fmla="*/ 152400 w 304800"/>
                <a:gd name="connsiteY3-18" fmla="*/ 0 h 304800"/>
                <a:gd name="connsiteX0-19" fmla="*/ 152400 w 152400"/>
                <a:gd name="connsiteY0-20" fmla="*/ 304800 h 304800"/>
                <a:gd name="connsiteX1-21" fmla="*/ 0 w 152400"/>
                <a:gd name="connsiteY1-22" fmla="*/ 152400 h 304800"/>
                <a:gd name="connsiteX2-23" fmla="*/ 152400 w 152400"/>
                <a:gd name="connsiteY2-24" fmla="*/ 0 h 304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52400" h="304800">
                  <a:moveTo>
                    <a:pt x="152400" y="304800"/>
                  </a:moveTo>
                  <a:lnTo>
                    <a:pt x="0" y="152400"/>
                  </a:lnTo>
                  <a:lnTo>
                    <a:pt x="152400" y="0"/>
                  </a:lnTo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952795" y="3379184"/>
              <a:ext cx="2957049" cy="0"/>
            </a:xfrm>
            <a:prstGeom prst="line">
              <a:avLst/>
            </a:prstGeom>
            <a:ln w="19050">
              <a:gradFill>
                <a:gsLst>
                  <a:gs pos="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 descr="蓝色的卡通人物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0" y="101313"/>
            <a:ext cx="3459461" cy="2036313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  <p:pic>
        <p:nvPicPr>
          <p:cNvPr id="26" name="图片 25" descr="蓝色的卡通人物&#10;&#10;描述已自动生成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30" flipH="1">
            <a:off x="9298096" y="2827789"/>
            <a:ext cx="4089537" cy="1992146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具体推广方案</a:t>
            </a:r>
          </a:p>
        </p:txBody>
      </p:sp>
      <p:pic>
        <p:nvPicPr>
          <p:cNvPr id="20" name="图片 19" descr="建筑的摆设布局&#10;&#10;中度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57" y="1515731"/>
            <a:ext cx="3622381" cy="241492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04581" y="408218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关键词标题</a:t>
            </a:r>
            <a:endParaRPr 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3747" y="4460028"/>
            <a:ext cx="3751672" cy="10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5222449" y="1515731"/>
            <a:ext cx="6193411" cy="1278269"/>
          </a:xfrm>
          <a:prstGeom prst="roundRect">
            <a:avLst>
              <a:gd name="adj" fmla="val 11591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椭圆 23"/>
          <p:cNvSpPr/>
          <p:nvPr/>
        </p:nvSpPr>
        <p:spPr>
          <a:xfrm>
            <a:off x="5473700" y="1716781"/>
            <a:ext cx="717550" cy="71755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6343847" y="163121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关键词标题</a:t>
            </a:r>
            <a:endParaRPr 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33013" y="2009059"/>
            <a:ext cx="4864230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27" name="矩形: 圆角 26"/>
          <p:cNvSpPr/>
          <p:nvPr/>
        </p:nvSpPr>
        <p:spPr>
          <a:xfrm>
            <a:off x="5222449" y="3032111"/>
            <a:ext cx="6193411" cy="1278269"/>
          </a:xfrm>
          <a:prstGeom prst="roundRect">
            <a:avLst>
              <a:gd name="adj" fmla="val 11591"/>
            </a:avLst>
          </a:prstGeom>
          <a:noFill/>
          <a:ln w="25400" cap="flat" cmpd="sng" algn="ctr">
            <a:solidFill>
              <a:srgbClr val="02667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94000">
                      <a:schemeClr val="accent1"/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椭圆 27"/>
          <p:cNvSpPr/>
          <p:nvPr/>
        </p:nvSpPr>
        <p:spPr>
          <a:xfrm>
            <a:off x="5473700" y="3233161"/>
            <a:ext cx="717550" cy="717550"/>
          </a:xfrm>
          <a:prstGeom prst="ellipse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94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文本框 28"/>
          <p:cNvSpPr txBox="1"/>
          <p:nvPr/>
        </p:nvSpPr>
        <p:spPr>
          <a:xfrm>
            <a:off x="6343847" y="314759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关键词标题</a:t>
            </a:r>
            <a:endParaRPr 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33013" y="3525439"/>
            <a:ext cx="4864230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31" name="矩形: 圆角 30"/>
          <p:cNvSpPr/>
          <p:nvPr/>
        </p:nvSpPr>
        <p:spPr>
          <a:xfrm>
            <a:off x="5222449" y="4548491"/>
            <a:ext cx="6193411" cy="1278269"/>
          </a:xfrm>
          <a:prstGeom prst="roundRect">
            <a:avLst>
              <a:gd name="adj" fmla="val 11591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椭圆 31"/>
          <p:cNvSpPr/>
          <p:nvPr/>
        </p:nvSpPr>
        <p:spPr>
          <a:xfrm>
            <a:off x="5473700" y="4749541"/>
            <a:ext cx="717550" cy="71755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文本框 32"/>
          <p:cNvSpPr txBox="1"/>
          <p:nvPr/>
        </p:nvSpPr>
        <p:spPr>
          <a:xfrm>
            <a:off x="6343847" y="466397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关键词标题</a:t>
            </a:r>
            <a:endParaRPr 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33013" y="5041819"/>
            <a:ext cx="4864230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在这里输入你的正文，阐述与关键词标题相关的具体内容，若字数太多酌情先删减文案，再缩小字号。</a:t>
            </a:r>
          </a:p>
        </p:txBody>
      </p:sp>
      <p:sp>
        <p:nvSpPr>
          <p:cNvPr id="35" name="任意多边形: 形状 34"/>
          <p:cNvSpPr/>
          <p:nvPr/>
        </p:nvSpPr>
        <p:spPr>
          <a:xfrm>
            <a:off x="5609971" y="1845468"/>
            <a:ext cx="433384" cy="433383"/>
          </a:xfrm>
          <a:custGeom>
            <a:avLst/>
            <a:gdLst>
              <a:gd name="connsiteX0" fmla="*/ 224944 w 636308"/>
              <a:gd name="connsiteY0" fmla="*/ 560497 h 636307"/>
              <a:gd name="connsiteX1" fmla="*/ 411363 w 636308"/>
              <a:gd name="connsiteY1" fmla="*/ 560497 h 636307"/>
              <a:gd name="connsiteX2" fmla="*/ 406131 w 636308"/>
              <a:gd name="connsiteY2" fmla="*/ 603634 h 636307"/>
              <a:gd name="connsiteX3" fmla="*/ 355959 w 636308"/>
              <a:gd name="connsiteY3" fmla="*/ 636307 h 636307"/>
              <a:gd name="connsiteX4" fmla="*/ 279801 w 636308"/>
              <a:gd name="connsiteY4" fmla="*/ 636307 h 636307"/>
              <a:gd name="connsiteX5" fmla="*/ 255915 w 636308"/>
              <a:gd name="connsiteY5" fmla="*/ 630242 h 636307"/>
              <a:gd name="connsiteX6" fmla="*/ 225765 w 636308"/>
              <a:gd name="connsiteY6" fmla="*/ 588833 h 636307"/>
              <a:gd name="connsiteX7" fmla="*/ 224944 w 636308"/>
              <a:gd name="connsiteY7" fmla="*/ 560497 h 636307"/>
              <a:gd name="connsiteX8" fmla="*/ 538723 w 636308"/>
              <a:gd name="connsiteY8" fmla="*/ 393578 h 636307"/>
              <a:gd name="connsiteX9" fmla="*/ 554768 w 636308"/>
              <a:gd name="connsiteY9" fmla="*/ 395952 h 636307"/>
              <a:gd name="connsiteX10" fmla="*/ 586198 w 636308"/>
              <a:gd name="connsiteY10" fmla="*/ 414171 h 636307"/>
              <a:gd name="connsiteX11" fmla="*/ 592387 w 636308"/>
              <a:gd name="connsiteY11" fmla="*/ 439586 h 636307"/>
              <a:gd name="connsiteX12" fmla="*/ 567643 w 636308"/>
              <a:gd name="connsiteY12" fmla="*/ 446359 h 636307"/>
              <a:gd name="connsiteX13" fmla="*/ 535368 w 636308"/>
              <a:gd name="connsiteY13" fmla="*/ 427805 h 636307"/>
              <a:gd name="connsiteX14" fmla="*/ 525761 w 636308"/>
              <a:gd name="connsiteY14" fmla="*/ 408753 h 636307"/>
              <a:gd name="connsiteX15" fmla="*/ 538723 w 636308"/>
              <a:gd name="connsiteY15" fmla="*/ 393578 h 636307"/>
              <a:gd name="connsiteX16" fmla="*/ 87417 w 636308"/>
              <a:gd name="connsiteY16" fmla="*/ 393367 h 636307"/>
              <a:gd name="connsiteX17" fmla="*/ 109166 w 636308"/>
              <a:gd name="connsiteY17" fmla="*/ 403943 h 636307"/>
              <a:gd name="connsiteX18" fmla="*/ 101709 w 636308"/>
              <a:gd name="connsiteY18" fmla="*/ 427320 h 636307"/>
              <a:gd name="connsiteX19" fmla="*/ 68726 w 636308"/>
              <a:gd name="connsiteY19" fmla="*/ 446347 h 636307"/>
              <a:gd name="connsiteX20" fmla="*/ 43907 w 636308"/>
              <a:gd name="connsiteY20" fmla="*/ 439562 h 636307"/>
              <a:gd name="connsiteX21" fmla="*/ 50096 w 636308"/>
              <a:gd name="connsiteY21" fmla="*/ 414184 h 636307"/>
              <a:gd name="connsiteX22" fmla="*/ 78320 w 636308"/>
              <a:gd name="connsiteY22" fmla="*/ 397804 h 636307"/>
              <a:gd name="connsiteX23" fmla="*/ 87417 w 636308"/>
              <a:gd name="connsiteY23" fmla="*/ 393367 h 636307"/>
              <a:gd name="connsiteX24" fmla="*/ 280870 w 636308"/>
              <a:gd name="connsiteY24" fmla="*/ 307254 h 636307"/>
              <a:gd name="connsiteX25" fmla="*/ 305601 w 636308"/>
              <a:gd name="connsiteY25" fmla="*/ 331824 h 636307"/>
              <a:gd name="connsiteX26" fmla="*/ 330743 w 636308"/>
              <a:gd name="connsiteY26" fmla="*/ 331799 h 636307"/>
              <a:gd name="connsiteX27" fmla="*/ 355437 w 636308"/>
              <a:gd name="connsiteY27" fmla="*/ 307254 h 636307"/>
              <a:gd name="connsiteX28" fmla="*/ 368710 w 636308"/>
              <a:gd name="connsiteY28" fmla="*/ 320527 h 636307"/>
              <a:gd name="connsiteX29" fmla="*/ 318154 w 636308"/>
              <a:gd name="connsiteY29" fmla="*/ 396399 h 636307"/>
              <a:gd name="connsiteX30" fmla="*/ 267597 w 636308"/>
              <a:gd name="connsiteY30" fmla="*/ 320527 h 636307"/>
              <a:gd name="connsiteX31" fmla="*/ 280870 w 636308"/>
              <a:gd name="connsiteY31" fmla="*/ 307254 h 636307"/>
              <a:gd name="connsiteX32" fmla="*/ 54720 w 636308"/>
              <a:gd name="connsiteY32" fmla="*/ 262240 h 636307"/>
              <a:gd name="connsiteX33" fmla="*/ 72728 w 636308"/>
              <a:gd name="connsiteY33" fmla="*/ 272928 h 636307"/>
              <a:gd name="connsiteX34" fmla="*/ 66390 w 636308"/>
              <a:gd name="connsiteY34" fmla="*/ 296230 h 636307"/>
              <a:gd name="connsiteX35" fmla="*/ 52160 w 636308"/>
              <a:gd name="connsiteY35" fmla="*/ 299536 h 636307"/>
              <a:gd name="connsiteX36" fmla="*/ 17337 w 636308"/>
              <a:gd name="connsiteY36" fmla="*/ 299375 h 636307"/>
              <a:gd name="connsiteX37" fmla="*/ 0 w 636308"/>
              <a:gd name="connsiteY37" fmla="*/ 281690 h 636307"/>
              <a:gd name="connsiteX38" fmla="*/ 0 w 636308"/>
              <a:gd name="connsiteY38" fmla="*/ 278981 h 636307"/>
              <a:gd name="connsiteX39" fmla="*/ 17300 w 636308"/>
              <a:gd name="connsiteY39" fmla="*/ 262364 h 636307"/>
              <a:gd name="connsiteX40" fmla="*/ 54720 w 636308"/>
              <a:gd name="connsiteY40" fmla="*/ 262240 h 636307"/>
              <a:gd name="connsiteX41" fmla="*/ 587889 w 636308"/>
              <a:gd name="connsiteY41" fmla="*/ 262215 h 636307"/>
              <a:gd name="connsiteX42" fmla="*/ 619020 w 636308"/>
              <a:gd name="connsiteY42" fmla="*/ 262377 h 636307"/>
              <a:gd name="connsiteX43" fmla="*/ 636308 w 636308"/>
              <a:gd name="connsiteY43" fmla="*/ 278695 h 636307"/>
              <a:gd name="connsiteX44" fmla="*/ 636308 w 636308"/>
              <a:gd name="connsiteY44" fmla="*/ 281603 h 636307"/>
              <a:gd name="connsiteX45" fmla="*/ 619033 w 636308"/>
              <a:gd name="connsiteY45" fmla="*/ 299362 h 636307"/>
              <a:gd name="connsiteX46" fmla="*/ 582868 w 636308"/>
              <a:gd name="connsiteY46" fmla="*/ 299524 h 636307"/>
              <a:gd name="connsiteX47" fmla="*/ 566612 w 636308"/>
              <a:gd name="connsiteY47" fmla="*/ 293372 h 636307"/>
              <a:gd name="connsiteX48" fmla="*/ 568526 w 636308"/>
              <a:gd name="connsiteY48" fmla="*/ 266577 h 636307"/>
              <a:gd name="connsiteX49" fmla="*/ 587889 w 636308"/>
              <a:gd name="connsiteY49" fmla="*/ 262215 h 636307"/>
              <a:gd name="connsiteX50" fmla="*/ 55129 w 636308"/>
              <a:gd name="connsiteY50" fmla="*/ 113739 h 636307"/>
              <a:gd name="connsiteX51" fmla="*/ 70291 w 636308"/>
              <a:gd name="connsiteY51" fmla="*/ 116225 h 636307"/>
              <a:gd name="connsiteX52" fmla="*/ 101895 w 636308"/>
              <a:gd name="connsiteY52" fmla="*/ 134544 h 636307"/>
              <a:gd name="connsiteX53" fmla="*/ 107935 w 636308"/>
              <a:gd name="connsiteY53" fmla="*/ 160145 h 636307"/>
              <a:gd name="connsiteX54" fmla="*/ 83142 w 636308"/>
              <a:gd name="connsiteY54" fmla="*/ 166633 h 636307"/>
              <a:gd name="connsiteX55" fmla="*/ 50866 w 636308"/>
              <a:gd name="connsiteY55" fmla="*/ 148053 h 636307"/>
              <a:gd name="connsiteX56" fmla="*/ 41595 w 636308"/>
              <a:gd name="connsiteY56" fmla="*/ 128131 h 636307"/>
              <a:gd name="connsiteX57" fmla="*/ 55129 w 636308"/>
              <a:gd name="connsiteY57" fmla="*/ 113739 h 636307"/>
              <a:gd name="connsiteX58" fmla="*/ 573198 w 636308"/>
              <a:gd name="connsiteY58" fmla="*/ 113392 h 636307"/>
              <a:gd name="connsiteX59" fmla="*/ 593990 w 636308"/>
              <a:gd name="connsiteY59" fmla="*/ 125521 h 636307"/>
              <a:gd name="connsiteX60" fmla="*/ 586161 w 636308"/>
              <a:gd name="connsiteY60" fmla="*/ 147593 h 636307"/>
              <a:gd name="connsiteX61" fmla="*/ 553960 w 636308"/>
              <a:gd name="connsiteY61" fmla="*/ 166235 h 636307"/>
              <a:gd name="connsiteX62" fmla="*/ 531726 w 636308"/>
              <a:gd name="connsiteY62" fmla="*/ 164172 h 636307"/>
              <a:gd name="connsiteX63" fmla="*/ 527861 w 636308"/>
              <a:gd name="connsiteY63" fmla="*/ 141429 h 636307"/>
              <a:gd name="connsiteX64" fmla="*/ 537679 w 636308"/>
              <a:gd name="connsiteY64" fmla="*/ 132556 h 636307"/>
              <a:gd name="connsiteX65" fmla="*/ 565331 w 636308"/>
              <a:gd name="connsiteY65" fmla="*/ 116598 h 636307"/>
              <a:gd name="connsiteX66" fmla="*/ 573198 w 636308"/>
              <a:gd name="connsiteY66" fmla="*/ 113392 h 636307"/>
              <a:gd name="connsiteX67" fmla="*/ 328096 w 636308"/>
              <a:gd name="connsiteY67" fmla="*/ 76170 h 636307"/>
              <a:gd name="connsiteX68" fmla="*/ 442495 w 636308"/>
              <a:gd name="connsiteY68" fmla="*/ 117878 h 636307"/>
              <a:gd name="connsiteX69" fmla="*/ 515534 w 636308"/>
              <a:gd name="connsiteY69" fmla="*/ 225218 h 636307"/>
              <a:gd name="connsiteX70" fmla="*/ 478760 w 636308"/>
              <a:gd name="connsiteY70" fmla="*/ 407920 h 636307"/>
              <a:gd name="connsiteX71" fmla="*/ 455084 w 636308"/>
              <a:gd name="connsiteY71" fmla="*/ 433907 h 636307"/>
              <a:gd name="connsiteX72" fmla="*/ 412233 w 636308"/>
              <a:gd name="connsiteY72" fmla="*/ 523201 h 636307"/>
              <a:gd name="connsiteX73" fmla="*/ 336796 w 636308"/>
              <a:gd name="connsiteY73" fmla="*/ 523214 h 636307"/>
              <a:gd name="connsiteX74" fmla="*/ 336796 w 636308"/>
              <a:gd name="connsiteY74" fmla="*/ 437287 h 636307"/>
              <a:gd name="connsiteX75" fmla="*/ 338026 w 636308"/>
              <a:gd name="connsiteY75" fmla="*/ 433745 h 636307"/>
              <a:gd name="connsiteX76" fmla="*/ 402253 w 636308"/>
              <a:gd name="connsiteY76" fmla="*/ 337479 h 636307"/>
              <a:gd name="connsiteX77" fmla="*/ 408380 w 636308"/>
              <a:gd name="connsiteY77" fmla="*/ 328866 h 636307"/>
              <a:gd name="connsiteX78" fmla="*/ 443688 w 636308"/>
              <a:gd name="connsiteY78" fmla="*/ 293410 h 636307"/>
              <a:gd name="connsiteX79" fmla="*/ 443154 w 636308"/>
              <a:gd name="connsiteY79" fmla="*/ 267758 h 636307"/>
              <a:gd name="connsiteX80" fmla="*/ 417478 w 636308"/>
              <a:gd name="connsiteY80" fmla="*/ 267174 h 636307"/>
              <a:gd name="connsiteX81" fmla="*/ 392721 w 636308"/>
              <a:gd name="connsiteY81" fmla="*/ 291769 h 636307"/>
              <a:gd name="connsiteX82" fmla="*/ 367990 w 636308"/>
              <a:gd name="connsiteY82" fmla="*/ 267187 h 636307"/>
              <a:gd name="connsiteX83" fmla="*/ 342910 w 636308"/>
              <a:gd name="connsiteY83" fmla="*/ 267174 h 636307"/>
              <a:gd name="connsiteX84" fmla="*/ 318154 w 636308"/>
              <a:gd name="connsiteY84" fmla="*/ 291769 h 636307"/>
              <a:gd name="connsiteX85" fmla="*/ 293435 w 636308"/>
              <a:gd name="connsiteY85" fmla="*/ 267212 h 636307"/>
              <a:gd name="connsiteX86" fmla="*/ 268318 w 636308"/>
              <a:gd name="connsiteY86" fmla="*/ 267199 h 636307"/>
              <a:gd name="connsiteX87" fmla="*/ 243587 w 636308"/>
              <a:gd name="connsiteY87" fmla="*/ 291769 h 636307"/>
              <a:gd name="connsiteX88" fmla="*/ 218780 w 636308"/>
              <a:gd name="connsiteY88" fmla="*/ 267125 h 636307"/>
              <a:gd name="connsiteX89" fmla="*/ 193179 w 636308"/>
              <a:gd name="connsiteY89" fmla="*/ 267734 h 636307"/>
              <a:gd name="connsiteX90" fmla="*/ 192607 w 636308"/>
              <a:gd name="connsiteY90" fmla="*/ 293397 h 636307"/>
              <a:gd name="connsiteX91" fmla="*/ 229568 w 636308"/>
              <a:gd name="connsiteY91" fmla="*/ 330818 h 636307"/>
              <a:gd name="connsiteX92" fmla="*/ 298294 w 636308"/>
              <a:gd name="connsiteY92" fmla="*/ 433758 h 636307"/>
              <a:gd name="connsiteX93" fmla="*/ 299537 w 636308"/>
              <a:gd name="connsiteY93" fmla="*/ 438642 h 636307"/>
              <a:gd name="connsiteX94" fmla="*/ 299512 w 636308"/>
              <a:gd name="connsiteY94" fmla="*/ 523214 h 636307"/>
              <a:gd name="connsiteX95" fmla="*/ 222981 w 636308"/>
              <a:gd name="connsiteY95" fmla="*/ 523189 h 636307"/>
              <a:gd name="connsiteX96" fmla="*/ 189799 w 636308"/>
              <a:gd name="connsiteY96" fmla="*/ 443949 h 636307"/>
              <a:gd name="connsiteX97" fmla="*/ 163700 w 636308"/>
              <a:gd name="connsiteY97" fmla="*/ 415625 h 636307"/>
              <a:gd name="connsiteX98" fmla="*/ 118251 w 636308"/>
              <a:gd name="connsiteY98" fmla="*/ 325734 h 636307"/>
              <a:gd name="connsiteX99" fmla="*/ 154963 w 636308"/>
              <a:gd name="connsiteY99" fmla="*/ 156305 h 636307"/>
              <a:gd name="connsiteX100" fmla="*/ 241896 w 636308"/>
              <a:gd name="connsiteY100" fmla="*/ 90189 h 636307"/>
              <a:gd name="connsiteX101" fmla="*/ 328096 w 636308"/>
              <a:gd name="connsiteY101" fmla="*/ 76170 h 636307"/>
              <a:gd name="connsiteX102" fmla="*/ 465636 w 636308"/>
              <a:gd name="connsiteY102" fmla="*/ 0 h 636307"/>
              <a:gd name="connsiteX103" fmla="*/ 468792 w 636308"/>
              <a:gd name="connsiteY103" fmla="*/ 0 h 636307"/>
              <a:gd name="connsiteX104" fmla="*/ 484750 w 636308"/>
              <a:gd name="connsiteY104" fmla="*/ 24980 h 636307"/>
              <a:gd name="connsiteX105" fmla="*/ 470010 w 636308"/>
              <a:gd name="connsiteY105" fmla="*/ 51215 h 636307"/>
              <a:gd name="connsiteX106" fmla="*/ 458316 w 636308"/>
              <a:gd name="connsiteY106" fmla="*/ 66812 h 636307"/>
              <a:gd name="connsiteX107" fmla="*/ 435510 w 636308"/>
              <a:gd name="connsiteY107" fmla="*/ 64078 h 636307"/>
              <a:gd name="connsiteX108" fmla="*/ 432689 w 636308"/>
              <a:gd name="connsiteY108" fmla="*/ 41323 h 636307"/>
              <a:gd name="connsiteX109" fmla="*/ 450946 w 636308"/>
              <a:gd name="connsiteY109" fmla="*/ 9706 h 636307"/>
              <a:gd name="connsiteX110" fmla="*/ 465636 w 636308"/>
              <a:gd name="connsiteY110" fmla="*/ 0 h 636307"/>
              <a:gd name="connsiteX111" fmla="*/ 166907 w 636308"/>
              <a:gd name="connsiteY111" fmla="*/ 0 h 636307"/>
              <a:gd name="connsiteX112" fmla="*/ 170585 w 636308"/>
              <a:gd name="connsiteY112" fmla="*/ 0 h 636307"/>
              <a:gd name="connsiteX113" fmla="*/ 184915 w 636308"/>
              <a:gd name="connsiteY113" fmla="*/ 8998 h 636307"/>
              <a:gd name="connsiteX114" fmla="*/ 200375 w 636308"/>
              <a:gd name="connsiteY114" fmla="*/ 35618 h 636307"/>
              <a:gd name="connsiteX115" fmla="*/ 206203 w 636308"/>
              <a:gd name="connsiteY115" fmla="*/ 52297 h 636307"/>
              <a:gd name="connsiteX116" fmla="*/ 188954 w 636308"/>
              <a:gd name="connsiteY116" fmla="*/ 69472 h 636307"/>
              <a:gd name="connsiteX117" fmla="*/ 171791 w 636308"/>
              <a:gd name="connsiteY117" fmla="*/ 60611 h 636307"/>
              <a:gd name="connsiteX118" fmla="*/ 156306 w 636308"/>
              <a:gd name="connsiteY118" fmla="*/ 33941 h 636307"/>
              <a:gd name="connsiteX119" fmla="*/ 150464 w 636308"/>
              <a:gd name="connsiteY119" fmla="*/ 17324 h 636307"/>
              <a:gd name="connsiteX120" fmla="*/ 166907 w 636308"/>
              <a:gd name="connsiteY120" fmla="*/ 0 h 63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636308" h="636307">
                <a:moveTo>
                  <a:pt x="224944" y="560497"/>
                </a:moveTo>
                <a:cubicBezTo>
                  <a:pt x="287084" y="560497"/>
                  <a:pt x="349223" y="560497"/>
                  <a:pt x="411363" y="560497"/>
                </a:cubicBezTo>
                <a:cubicBezTo>
                  <a:pt x="411226" y="574951"/>
                  <a:pt x="412680" y="590212"/>
                  <a:pt x="406131" y="603634"/>
                </a:cubicBezTo>
                <a:cubicBezTo>
                  <a:pt x="397481" y="623022"/>
                  <a:pt x="377124" y="635996"/>
                  <a:pt x="355959" y="636307"/>
                </a:cubicBezTo>
                <a:lnTo>
                  <a:pt x="279801" y="636307"/>
                </a:lnTo>
                <a:cubicBezTo>
                  <a:pt x="271561" y="635711"/>
                  <a:pt x="263284" y="634107"/>
                  <a:pt x="255915" y="630242"/>
                </a:cubicBezTo>
                <a:cubicBezTo>
                  <a:pt x="239982" y="622363"/>
                  <a:pt x="228287" y="606443"/>
                  <a:pt x="225765" y="588833"/>
                </a:cubicBezTo>
                <a:cubicBezTo>
                  <a:pt x="224497" y="579437"/>
                  <a:pt x="225056" y="569942"/>
                  <a:pt x="224944" y="560497"/>
                </a:cubicBezTo>
                <a:close/>
                <a:moveTo>
                  <a:pt x="538723" y="393578"/>
                </a:moveTo>
                <a:cubicBezTo>
                  <a:pt x="544105" y="391851"/>
                  <a:pt x="550045" y="392994"/>
                  <a:pt x="554768" y="395952"/>
                </a:cubicBezTo>
                <a:cubicBezTo>
                  <a:pt x="565232" y="402054"/>
                  <a:pt x="575796" y="407970"/>
                  <a:pt x="586198" y="414171"/>
                </a:cubicBezTo>
                <a:cubicBezTo>
                  <a:pt x="594748" y="419117"/>
                  <a:pt x="597706" y="431272"/>
                  <a:pt x="592387" y="439586"/>
                </a:cubicBezTo>
                <a:cubicBezTo>
                  <a:pt x="587615" y="447950"/>
                  <a:pt x="576007" y="451119"/>
                  <a:pt x="567643" y="446359"/>
                </a:cubicBezTo>
                <a:cubicBezTo>
                  <a:pt x="556806" y="440307"/>
                  <a:pt x="546106" y="434006"/>
                  <a:pt x="535368" y="427805"/>
                </a:cubicBezTo>
                <a:cubicBezTo>
                  <a:pt x="528682" y="424151"/>
                  <a:pt x="524543" y="416346"/>
                  <a:pt x="525761" y="408753"/>
                </a:cubicBezTo>
                <a:cubicBezTo>
                  <a:pt x="526681" y="401743"/>
                  <a:pt x="531950" y="395591"/>
                  <a:pt x="538723" y="393578"/>
                </a:cubicBezTo>
                <a:close/>
                <a:moveTo>
                  <a:pt x="87417" y="393367"/>
                </a:moveTo>
                <a:cubicBezTo>
                  <a:pt x="95992" y="390944"/>
                  <a:pt x="105773" y="395716"/>
                  <a:pt x="109166" y="403943"/>
                </a:cubicBezTo>
                <a:cubicBezTo>
                  <a:pt x="112994" y="412183"/>
                  <a:pt x="109551" y="422784"/>
                  <a:pt x="101709" y="427320"/>
                </a:cubicBezTo>
                <a:cubicBezTo>
                  <a:pt x="90773" y="433746"/>
                  <a:pt x="79774" y="440096"/>
                  <a:pt x="68726" y="446347"/>
                </a:cubicBezTo>
                <a:cubicBezTo>
                  <a:pt x="60349" y="451157"/>
                  <a:pt x="48680" y="447951"/>
                  <a:pt x="43907" y="439562"/>
                </a:cubicBezTo>
                <a:cubicBezTo>
                  <a:pt x="38600" y="431248"/>
                  <a:pt x="41558" y="419118"/>
                  <a:pt x="50096" y="414184"/>
                </a:cubicBezTo>
                <a:cubicBezTo>
                  <a:pt x="59417" y="408579"/>
                  <a:pt x="68937" y="403310"/>
                  <a:pt x="78320" y="397804"/>
                </a:cubicBezTo>
                <a:cubicBezTo>
                  <a:pt x="81241" y="396126"/>
                  <a:pt x="84136" y="394275"/>
                  <a:pt x="87417" y="393367"/>
                </a:cubicBezTo>
                <a:close/>
                <a:moveTo>
                  <a:pt x="280870" y="307254"/>
                </a:moveTo>
                <a:cubicBezTo>
                  <a:pt x="289159" y="315394"/>
                  <a:pt x="297238" y="323758"/>
                  <a:pt x="305601" y="331824"/>
                </a:cubicBezTo>
                <a:cubicBezTo>
                  <a:pt x="312325" y="338361"/>
                  <a:pt x="324032" y="338336"/>
                  <a:pt x="330743" y="331799"/>
                </a:cubicBezTo>
                <a:cubicBezTo>
                  <a:pt x="339082" y="323733"/>
                  <a:pt x="347160" y="315382"/>
                  <a:pt x="355437" y="307254"/>
                </a:cubicBezTo>
                <a:cubicBezTo>
                  <a:pt x="359874" y="311666"/>
                  <a:pt x="364298" y="316090"/>
                  <a:pt x="368710" y="320527"/>
                </a:cubicBezTo>
                <a:cubicBezTo>
                  <a:pt x="351871" y="345818"/>
                  <a:pt x="335018" y="371108"/>
                  <a:pt x="318154" y="396399"/>
                </a:cubicBezTo>
                <a:cubicBezTo>
                  <a:pt x="301289" y="371108"/>
                  <a:pt x="284437" y="345818"/>
                  <a:pt x="267597" y="320527"/>
                </a:cubicBezTo>
                <a:cubicBezTo>
                  <a:pt x="272009" y="316090"/>
                  <a:pt x="276433" y="311666"/>
                  <a:pt x="280870" y="307254"/>
                </a:cubicBezTo>
                <a:close/>
                <a:moveTo>
                  <a:pt x="54720" y="262240"/>
                </a:moveTo>
                <a:cubicBezTo>
                  <a:pt x="62164" y="261880"/>
                  <a:pt x="69621" y="266093"/>
                  <a:pt x="72728" y="272928"/>
                </a:cubicBezTo>
                <a:cubicBezTo>
                  <a:pt x="76680" y="280882"/>
                  <a:pt x="73834" y="291371"/>
                  <a:pt x="66390" y="296230"/>
                </a:cubicBezTo>
                <a:cubicBezTo>
                  <a:pt x="62289" y="299213"/>
                  <a:pt x="57069" y="299636"/>
                  <a:pt x="52160" y="299536"/>
                </a:cubicBezTo>
                <a:cubicBezTo>
                  <a:pt x="40552" y="299375"/>
                  <a:pt x="28932" y="299735"/>
                  <a:pt x="17337" y="299375"/>
                </a:cubicBezTo>
                <a:cubicBezTo>
                  <a:pt x="8103" y="299002"/>
                  <a:pt x="410" y="290824"/>
                  <a:pt x="0" y="281690"/>
                </a:cubicBezTo>
                <a:lnTo>
                  <a:pt x="0" y="278981"/>
                </a:lnTo>
                <a:cubicBezTo>
                  <a:pt x="1069" y="270318"/>
                  <a:pt x="8426" y="262750"/>
                  <a:pt x="17300" y="262364"/>
                </a:cubicBezTo>
                <a:cubicBezTo>
                  <a:pt x="29765" y="262041"/>
                  <a:pt x="42255" y="262302"/>
                  <a:pt x="54720" y="262240"/>
                </a:cubicBezTo>
                <a:close/>
                <a:moveTo>
                  <a:pt x="587889" y="262215"/>
                </a:moveTo>
                <a:cubicBezTo>
                  <a:pt x="598266" y="262364"/>
                  <a:pt x="608656" y="261991"/>
                  <a:pt x="619020" y="262377"/>
                </a:cubicBezTo>
                <a:cubicBezTo>
                  <a:pt x="627807" y="262737"/>
                  <a:pt x="635052" y="270181"/>
                  <a:pt x="636308" y="278695"/>
                </a:cubicBezTo>
                <a:lnTo>
                  <a:pt x="636308" y="281603"/>
                </a:lnTo>
                <a:cubicBezTo>
                  <a:pt x="635947" y="290750"/>
                  <a:pt x="628267" y="298977"/>
                  <a:pt x="619033" y="299362"/>
                </a:cubicBezTo>
                <a:cubicBezTo>
                  <a:pt x="606978" y="299723"/>
                  <a:pt x="594923" y="299387"/>
                  <a:pt x="582868" y="299524"/>
                </a:cubicBezTo>
                <a:cubicBezTo>
                  <a:pt x="576902" y="299822"/>
                  <a:pt x="570626" y="297983"/>
                  <a:pt x="566612" y="293372"/>
                </a:cubicBezTo>
                <a:cubicBezTo>
                  <a:pt x="559553" y="285965"/>
                  <a:pt x="560460" y="272878"/>
                  <a:pt x="568526" y="266577"/>
                </a:cubicBezTo>
                <a:cubicBezTo>
                  <a:pt x="573795" y="261805"/>
                  <a:pt x="581252" y="262078"/>
                  <a:pt x="587889" y="262215"/>
                </a:cubicBezTo>
                <a:close/>
                <a:moveTo>
                  <a:pt x="55129" y="113739"/>
                </a:moveTo>
                <a:cubicBezTo>
                  <a:pt x="60274" y="112298"/>
                  <a:pt x="65792" y="113478"/>
                  <a:pt x="70291" y="116225"/>
                </a:cubicBezTo>
                <a:cubicBezTo>
                  <a:pt x="80818" y="122352"/>
                  <a:pt x="91443" y="128305"/>
                  <a:pt x="101895" y="134544"/>
                </a:cubicBezTo>
                <a:cubicBezTo>
                  <a:pt x="110483" y="139565"/>
                  <a:pt x="113404" y="151831"/>
                  <a:pt x="107935" y="160145"/>
                </a:cubicBezTo>
                <a:cubicBezTo>
                  <a:pt x="103076" y="168459"/>
                  <a:pt x="91456" y="171479"/>
                  <a:pt x="83142" y="166633"/>
                </a:cubicBezTo>
                <a:cubicBezTo>
                  <a:pt x="72329" y="160543"/>
                  <a:pt x="61604" y="154279"/>
                  <a:pt x="50866" y="148053"/>
                </a:cubicBezTo>
                <a:cubicBezTo>
                  <a:pt x="43932" y="144275"/>
                  <a:pt x="39930" y="135898"/>
                  <a:pt x="41595" y="128131"/>
                </a:cubicBezTo>
                <a:cubicBezTo>
                  <a:pt x="42913" y="121283"/>
                  <a:pt x="48344" y="115417"/>
                  <a:pt x="55129" y="113739"/>
                </a:cubicBezTo>
                <a:close/>
                <a:moveTo>
                  <a:pt x="573198" y="113392"/>
                </a:moveTo>
                <a:cubicBezTo>
                  <a:pt x="581873" y="111726"/>
                  <a:pt x="591181" y="117145"/>
                  <a:pt x="593990" y="125521"/>
                </a:cubicBezTo>
                <a:cubicBezTo>
                  <a:pt x="597023" y="133525"/>
                  <a:pt x="593530" y="143268"/>
                  <a:pt x="586161" y="147593"/>
                </a:cubicBezTo>
                <a:cubicBezTo>
                  <a:pt x="575497" y="153919"/>
                  <a:pt x="564698" y="160034"/>
                  <a:pt x="553960" y="166235"/>
                </a:cubicBezTo>
                <a:cubicBezTo>
                  <a:pt x="547125" y="170461"/>
                  <a:pt x="537617" y="169727"/>
                  <a:pt x="531726" y="164172"/>
                </a:cubicBezTo>
                <a:cubicBezTo>
                  <a:pt x="525388" y="158667"/>
                  <a:pt x="523723" y="148724"/>
                  <a:pt x="527861" y="141429"/>
                </a:cubicBezTo>
                <a:cubicBezTo>
                  <a:pt x="529974" y="137402"/>
                  <a:pt x="533777" y="134693"/>
                  <a:pt x="537679" y="132556"/>
                </a:cubicBezTo>
                <a:cubicBezTo>
                  <a:pt x="546913" y="127261"/>
                  <a:pt x="556122" y="121942"/>
                  <a:pt x="565331" y="116598"/>
                </a:cubicBezTo>
                <a:cubicBezTo>
                  <a:pt x="567805" y="115206"/>
                  <a:pt x="570377" y="113889"/>
                  <a:pt x="573198" y="113392"/>
                </a:cubicBezTo>
                <a:close/>
                <a:moveTo>
                  <a:pt x="328096" y="76170"/>
                </a:moveTo>
                <a:cubicBezTo>
                  <a:pt x="369270" y="78109"/>
                  <a:pt x="409797" y="92749"/>
                  <a:pt x="442495" y="117878"/>
                </a:cubicBezTo>
                <a:cubicBezTo>
                  <a:pt x="477604" y="144499"/>
                  <a:pt x="503715" y="182764"/>
                  <a:pt x="515534" y="225218"/>
                </a:cubicBezTo>
                <a:cubicBezTo>
                  <a:pt x="533355" y="287357"/>
                  <a:pt x="519200" y="357525"/>
                  <a:pt x="478760" y="407920"/>
                </a:cubicBezTo>
                <a:cubicBezTo>
                  <a:pt x="471825" y="417403"/>
                  <a:pt x="463100" y="425356"/>
                  <a:pt x="455084" y="433907"/>
                </a:cubicBezTo>
                <a:cubicBezTo>
                  <a:pt x="431012" y="457458"/>
                  <a:pt x="414594" y="489360"/>
                  <a:pt x="412233" y="523201"/>
                </a:cubicBezTo>
                <a:cubicBezTo>
                  <a:pt x="387091" y="523226"/>
                  <a:pt x="361937" y="523201"/>
                  <a:pt x="336796" y="523214"/>
                </a:cubicBezTo>
                <a:cubicBezTo>
                  <a:pt x="336796" y="494567"/>
                  <a:pt x="336796" y="465921"/>
                  <a:pt x="336796" y="437287"/>
                </a:cubicBezTo>
                <a:cubicBezTo>
                  <a:pt x="336783" y="435970"/>
                  <a:pt x="337193" y="434789"/>
                  <a:pt x="338026" y="433745"/>
                </a:cubicBezTo>
                <a:cubicBezTo>
                  <a:pt x="359477" y="401681"/>
                  <a:pt x="380828" y="369555"/>
                  <a:pt x="402253" y="337479"/>
                </a:cubicBezTo>
                <a:cubicBezTo>
                  <a:pt x="404229" y="334571"/>
                  <a:pt x="405969" y="331464"/>
                  <a:pt x="408380" y="328866"/>
                </a:cubicBezTo>
                <a:cubicBezTo>
                  <a:pt x="420112" y="317010"/>
                  <a:pt x="432031" y="305340"/>
                  <a:pt x="443688" y="293410"/>
                </a:cubicBezTo>
                <a:cubicBezTo>
                  <a:pt x="450399" y="286512"/>
                  <a:pt x="450138" y="274370"/>
                  <a:pt x="443154" y="267758"/>
                </a:cubicBezTo>
                <a:cubicBezTo>
                  <a:pt x="436542" y="260749"/>
                  <a:pt x="424400" y="260463"/>
                  <a:pt x="417478" y="267174"/>
                </a:cubicBezTo>
                <a:cubicBezTo>
                  <a:pt x="409114" y="275252"/>
                  <a:pt x="401011" y="283604"/>
                  <a:pt x="392721" y="291769"/>
                </a:cubicBezTo>
                <a:cubicBezTo>
                  <a:pt x="384444" y="283616"/>
                  <a:pt x="376341" y="275265"/>
                  <a:pt x="367990" y="267187"/>
                </a:cubicBezTo>
                <a:cubicBezTo>
                  <a:pt x="361279" y="260687"/>
                  <a:pt x="349609" y="260674"/>
                  <a:pt x="342910" y="267174"/>
                </a:cubicBezTo>
                <a:cubicBezTo>
                  <a:pt x="334534" y="275252"/>
                  <a:pt x="326431" y="283604"/>
                  <a:pt x="318154" y="291769"/>
                </a:cubicBezTo>
                <a:cubicBezTo>
                  <a:pt x="309877" y="283616"/>
                  <a:pt x="301786" y="275277"/>
                  <a:pt x="293435" y="267212"/>
                </a:cubicBezTo>
                <a:cubicBezTo>
                  <a:pt x="286736" y="260687"/>
                  <a:pt x="275029" y="260674"/>
                  <a:pt x="268318" y="267199"/>
                </a:cubicBezTo>
                <a:cubicBezTo>
                  <a:pt x="259954" y="275265"/>
                  <a:pt x="251864" y="283616"/>
                  <a:pt x="243587" y="291769"/>
                </a:cubicBezTo>
                <a:cubicBezTo>
                  <a:pt x="235285" y="283592"/>
                  <a:pt x="227169" y="275215"/>
                  <a:pt x="218780" y="267125"/>
                </a:cubicBezTo>
                <a:cubicBezTo>
                  <a:pt x="211871" y="260463"/>
                  <a:pt x="199766" y="260761"/>
                  <a:pt x="193179" y="267734"/>
                </a:cubicBezTo>
                <a:cubicBezTo>
                  <a:pt x="186170" y="274345"/>
                  <a:pt x="185896" y="286487"/>
                  <a:pt x="192607" y="293397"/>
                </a:cubicBezTo>
                <a:cubicBezTo>
                  <a:pt x="204749" y="306036"/>
                  <a:pt x="217600" y="318017"/>
                  <a:pt x="229568" y="330818"/>
                </a:cubicBezTo>
                <a:cubicBezTo>
                  <a:pt x="252559" y="365069"/>
                  <a:pt x="275327" y="399482"/>
                  <a:pt x="298294" y="433758"/>
                </a:cubicBezTo>
                <a:cubicBezTo>
                  <a:pt x="299437" y="435125"/>
                  <a:pt x="299611" y="436914"/>
                  <a:pt x="299537" y="438642"/>
                </a:cubicBezTo>
                <a:cubicBezTo>
                  <a:pt x="299475" y="466828"/>
                  <a:pt x="299537" y="495015"/>
                  <a:pt x="299512" y="523214"/>
                </a:cubicBezTo>
                <a:cubicBezTo>
                  <a:pt x="273998" y="523201"/>
                  <a:pt x="248496" y="523239"/>
                  <a:pt x="222981" y="523189"/>
                </a:cubicBezTo>
                <a:cubicBezTo>
                  <a:pt x="219290" y="494443"/>
                  <a:pt x="208043" y="466555"/>
                  <a:pt x="189799" y="443949"/>
                </a:cubicBezTo>
                <a:cubicBezTo>
                  <a:pt x="181957" y="433745"/>
                  <a:pt x="172014" y="425406"/>
                  <a:pt x="163700" y="415625"/>
                </a:cubicBezTo>
                <a:cubicBezTo>
                  <a:pt x="141330" y="390086"/>
                  <a:pt x="125609" y="358855"/>
                  <a:pt x="118251" y="325734"/>
                </a:cubicBezTo>
                <a:cubicBezTo>
                  <a:pt x="104866" y="267510"/>
                  <a:pt x="118301" y="203606"/>
                  <a:pt x="154963" y="156305"/>
                </a:cubicBezTo>
                <a:cubicBezTo>
                  <a:pt x="177234" y="126938"/>
                  <a:pt x="207608" y="103760"/>
                  <a:pt x="241896" y="90189"/>
                </a:cubicBezTo>
                <a:cubicBezTo>
                  <a:pt x="269188" y="79426"/>
                  <a:pt x="298804" y="74728"/>
                  <a:pt x="328096" y="76170"/>
                </a:cubicBezTo>
                <a:close/>
                <a:moveTo>
                  <a:pt x="465636" y="0"/>
                </a:moveTo>
                <a:lnTo>
                  <a:pt x="468792" y="0"/>
                </a:lnTo>
                <a:cubicBezTo>
                  <a:pt x="480549" y="795"/>
                  <a:pt x="489286" y="13919"/>
                  <a:pt x="484750" y="24980"/>
                </a:cubicBezTo>
                <a:cubicBezTo>
                  <a:pt x="480450" y="34040"/>
                  <a:pt x="474845" y="42429"/>
                  <a:pt x="470010" y="51215"/>
                </a:cubicBezTo>
                <a:cubicBezTo>
                  <a:pt x="466580" y="56708"/>
                  <a:pt x="464157" y="63382"/>
                  <a:pt x="458316" y="66812"/>
                </a:cubicBezTo>
                <a:cubicBezTo>
                  <a:pt x="451244" y="71249"/>
                  <a:pt x="441314" y="70081"/>
                  <a:pt x="435510" y="64078"/>
                </a:cubicBezTo>
                <a:cubicBezTo>
                  <a:pt x="429458" y="58299"/>
                  <a:pt x="428352" y="48419"/>
                  <a:pt x="432689" y="41323"/>
                </a:cubicBezTo>
                <a:cubicBezTo>
                  <a:pt x="438717" y="30747"/>
                  <a:pt x="444819" y="20208"/>
                  <a:pt x="450946" y="9706"/>
                </a:cubicBezTo>
                <a:cubicBezTo>
                  <a:pt x="453904" y="4263"/>
                  <a:pt x="459571" y="833"/>
                  <a:pt x="465636" y="0"/>
                </a:cubicBezTo>
                <a:close/>
                <a:moveTo>
                  <a:pt x="166907" y="0"/>
                </a:moveTo>
                <a:lnTo>
                  <a:pt x="170585" y="0"/>
                </a:lnTo>
                <a:cubicBezTo>
                  <a:pt x="176377" y="746"/>
                  <a:pt x="181895" y="3902"/>
                  <a:pt x="184915" y="8998"/>
                </a:cubicBezTo>
                <a:cubicBezTo>
                  <a:pt x="190209" y="17784"/>
                  <a:pt x="195168" y="26770"/>
                  <a:pt x="200375" y="35618"/>
                </a:cubicBezTo>
                <a:cubicBezTo>
                  <a:pt x="203358" y="40701"/>
                  <a:pt x="206924" y="46107"/>
                  <a:pt x="206203" y="52297"/>
                </a:cubicBezTo>
                <a:cubicBezTo>
                  <a:pt x="205769" y="61270"/>
                  <a:pt x="197889" y="69012"/>
                  <a:pt x="188954" y="69472"/>
                </a:cubicBezTo>
                <a:cubicBezTo>
                  <a:pt x="182168" y="69994"/>
                  <a:pt x="175270" y="66477"/>
                  <a:pt x="171791" y="60611"/>
                </a:cubicBezTo>
                <a:cubicBezTo>
                  <a:pt x="166496" y="51799"/>
                  <a:pt x="161525" y="42802"/>
                  <a:pt x="156306" y="33941"/>
                </a:cubicBezTo>
                <a:cubicBezTo>
                  <a:pt x="153335" y="28870"/>
                  <a:pt x="149781" y="23501"/>
                  <a:pt x="150464" y="17324"/>
                </a:cubicBezTo>
                <a:cubicBezTo>
                  <a:pt x="150862" y="8501"/>
                  <a:pt x="158319" y="1206"/>
                  <a:pt x="166907" y="0"/>
                </a:cubicBezTo>
                <a:close/>
              </a:path>
            </a:pathLst>
          </a:custGeom>
          <a:solidFill>
            <a:schemeClr val="accent1"/>
          </a:solidFill>
          <a:ln w="12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 2"/>
          <p:cNvSpPr/>
          <p:nvPr/>
        </p:nvSpPr>
        <p:spPr>
          <a:xfrm>
            <a:off x="5668451" y="3421597"/>
            <a:ext cx="316424" cy="316424"/>
          </a:xfrm>
          <a:custGeom>
            <a:avLst/>
            <a:gdLst>
              <a:gd name="connsiteX0" fmla="*/ 200267 w 619557"/>
              <a:gd name="connsiteY0" fmla="*/ 401344 h 619557"/>
              <a:gd name="connsiteX1" fmla="*/ 189836 w 619557"/>
              <a:gd name="connsiteY1" fmla="*/ 407649 h 619557"/>
              <a:gd name="connsiteX2" fmla="*/ 81571 w 619557"/>
              <a:gd name="connsiteY2" fmla="*/ 515999 h 619557"/>
              <a:gd name="connsiteX3" fmla="*/ 76271 w 619557"/>
              <a:gd name="connsiteY3" fmla="*/ 532492 h 619557"/>
              <a:gd name="connsiteX4" fmla="*/ 93236 w 619557"/>
              <a:gd name="connsiteY4" fmla="*/ 547231 h 619557"/>
              <a:gd name="connsiteX5" fmla="*/ 107817 w 619557"/>
              <a:gd name="connsiteY5" fmla="*/ 541047 h 619557"/>
              <a:gd name="connsiteX6" fmla="*/ 216119 w 619557"/>
              <a:gd name="connsiteY6" fmla="*/ 432746 h 619557"/>
              <a:gd name="connsiteX7" fmla="*/ 221480 w 619557"/>
              <a:gd name="connsiteY7" fmla="*/ 413893 h 619557"/>
              <a:gd name="connsiteX8" fmla="*/ 200267 w 619557"/>
              <a:gd name="connsiteY8" fmla="*/ 401344 h 619557"/>
              <a:gd name="connsiteX9" fmla="*/ 194301 w 619557"/>
              <a:gd name="connsiteY9" fmla="*/ 322605 h 619557"/>
              <a:gd name="connsiteX10" fmla="*/ 296952 w 619557"/>
              <a:gd name="connsiteY10" fmla="*/ 425243 h 619557"/>
              <a:gd name="connsiteX11" fmla="*/ 124565 w 619557"/>
              <a:gd name="connsiteY11" fmla="*/ 597642 h 619557"/>
              <a:gd name="connsiteX12" fmla="*/ 74528 w 619557"/>
              <a:gd name="connsiteY12" fmla="*/ 619557 h 619557"/>
              <a:gd name="connsiteX13" fmla="*/ 70717 w 619557"/>
              <a:gd name="connsiteY13" fmla="*/ 619557 h 619557"/>
              <a:gd name="connsiteX14" fmla="*/ 25726 w 619557"/>
              <a:gd name="connsiteY14" fmla="*/ 602337 h 619557"/>
              <a:gd name="connsiteX15" fmla="*/ 0 w 619557"/>
              <a:gd name="connsiteY15" fmla="*/ 548840 h 619557"/>
              <a:gd name="connsiteX16" fmla="*/ 0 w 619557"/>
              <a:gd name="connsiteY16" fmla="*/ 545089 h 619557"/>
              <a:gd name="connsiteX17" fmla="*/ 21987 w 619557"/>
              <a:gd name="connsiteY17" fmla="*/ 494919 h 619557"/>
              <a:gd name="connsiteX18" fmla="*/ 194301 w 619557"/>
              <a:gd name="connsiteY18" fmla="*/ 322605 h 619557"/>
              <a:gd name="connsiteX19" fmla="*/ 571614 w 619557"/>
              <a:gd name="connsiteY19" fmla="*/ 0 h 619557"/>
              <a:gd name="connsiteX20" fmla="*/ 571711 w 619557"/>
              <a:gd name="connsiteY20" fmla="*/ 0 h 619557"/>
              <a:gd name="connsiteX21" fmla="*/ 584053 w 619557"/>
              <a:gd name="connsiteY21" fmla="*/ 6462 h 619557"/>
              <a:gd name="connsiteX22" fmla="*/ 611909 w 619557"/>
              <a:gd name="connsiteY22" fmla="*/ 34257 h 619557"/>
              <a:gd name="connsiteX23" fmla="*/ 619557 w 619557"/>
              <a:gd name="connsiteY23" fmla="*/ 47689 h 619557"/>
              <a:gd name="connsiteX24" fmla="*/ 619557 w 619557"/>
              <a:gd name="connsiteY24" fmla="*/ 47846 h 619557"/>
              <a:gd name="connsiteX25" fmla="*/ 615503 w 619557"/>
              <a:gd name="connsiteY25" fmla="*/ 61218 h 619557"/>
              <a:gd name="connsiteX26" fmla="*/ 559174 w 619557"/>
              <a:gd name="connsiteY26" fmla="*/ 154986 h 619557"/>
              <a:gd name="connsiteX27" fmla="*/ 535251 w 619557"/>
              <a:gd name="connsiteY27" fmla="*/ 161714 h 619557"/>
              <a:gd name="connsiteX28" fmla="*/ 520028 w 619557"/>
              <a:gd name="connsiteY28" fmla="*/ 147750 h 619557"/>
              <a:gd name="connsiteX29" fmla="*/ 397811 w 619557"/>
              <a:gd name="connsiteY29" fmla="*/ 269423 h 619557"/>
              <a:gd name="connsiteX30" fmla="*/ 346504 w 619557"/>
              <a:gd name="connsiteY30" fmla="*/ 218079 h 619557"/>
              <a:gd name="connsiteX31" fmla="*/ 468673 w 619557"/>
              <a:gd name="connsiteY31" fmla="*/ 96394 h 619557"/>
              <a:gd name="connsiteX32" fmla="*/ 455967 w 619557"/>
              <a:gd name="connsiteY32" fmla="*/ 78631 h 619557"/>
              <a:gd name="connsiteX33" fmla="*/ 465236 w 619557"/>
              <a:gd name="connsiteY33" fmla="*/ 59911 h 619557"/>
              <a:gd name="connsiteX34" fmla="*/ 558303 w 619557"/>
              <a:gd name="connsiteY34" fmla="*/ 4017 h 619557"/>
              <a:gd name="connsiteX35" fmla="*/ 571614 w 619557"/>
              <a:gd name="connsiteY35" fmla="*/ 0 h 619557"/>
              <a:gd name="connsiteX36" fmla="*/ 126356 w 619557"/>
              <a:gd name="connsiteY36" fmla="*/ 0 h 619557"/>
              <a:gd name="connsiteX37" fmla="*/ 129768 w 619557"/>
              <a:gd name="connsiteY37" fmla="*/ 0 h 619557"/>
              <a:gd name="connsiteX38" fmla="*/ 183907 w 619557"/>
              <a:gd name="connsiteY38" fmla="*/ 13408 h 619557"/>
              <a:gd name="connsiteX39" fmla="*/ 253522 w 619557"/>
              <a:gd name="connsiteY39" fmla="*/ 117329 h 619557"/>
              <a:gd name="connsiteX40" fmla="*/ 247169 w 619557"/>
              <a:gd name="connsiteY40" fmla="*/ 169955 h 619557"/>
              <a:gd name="connsiteX41" fmla="*/ 449626 w 619557"/>
              <a:gd name="connsiteY41" fmla="*/ 372605 h 619557"/>
              <a:gd name="connsiteX42" fmla="*/ 512127 w 619557"/>
              <a:gd name="connsiteY42" fmla="*/ 367596 h 619557"/>
              <a:gd name="connsiteX43" fmla="*/ 600002 w 619557"/>
              <a:gd name="connsiteY43" fmla="*/ 424965 h 619557"/>
              <a:gd name="connsiteX44" fmla="*/ 619557 w 619557"/>
              <a:gd name="connsiteY44" fmla="*/ 489716 h 619557"/>
              <a:gd name="connsiteX45" fmla="*/ 619557 w 619557"/>
              <a:gd name="connsiteY45" fmla="*/ 494145 h 619557"/>
              <a:gd name="connsiteX46" fmla="*/ 614547 w 619557"/>
              <a:gd name="connsiteY46" fmla="*/ 526345 h 619557"/>
              <a:gd name="connsiteX47" fmla="*/ 594109 w 619557"/>
              <a:gd name="connsiteY47" fmla="*/ 538228 h 619557"/>
              <a:gd name="connsiteX48" fmla="*/ 578705 w 619557"/>
              <a:gd name="connsiteY48" fmla="*/ 527362 h 619557"/>
              <a:gd name="connsiteX49" fmla="*/ 542947 w 619557"/>
              <a:gd name="connsiteY49" fmla="*/ 491580 h 619557"/>
              <a:gd name="connsiteX50" fmla="*/ 523949 w 619557"/>
              <a:gd name="connsiteY50" fmla="*/ 476841 h 619557"/>
              <a:gd name="connsiteX51" fmla="*/ 485239 w 619557"/>
              <a:gd name="connsiteY51" fmla="*/ 484102 h 619557"/>
              <a:gd name="connsiteX52" fmla="*/ 476357 w 619557"/>
              <a:gd name="connsiteY52" fmla="*/ 522933 h 619557"/>
              <a:gd name="connsiteX53" fmla="*/ 490430 w 619557"/>
              <a:gd name="connsiteY53" fmla="*/ 541725 h 619557"/>
              <a:gd name="connsiteX54" fmla="*/ 527979 w 619557"/>
              <a:gd name="connsiteY54" fmla="*/ 579274 h 619557"/>
              <a:gd name="connsiteX55" fmla="*/ 538240 w 619557"/>
              <a:gd name="connsiteY55" fmla="*/ 594061 h 619557"/>
              <a:gd name="connsiteX56" fmla="*/ 526236 w 619557"/>
              <a:gd name="connsiteY56" fmla="*/ 614572 h 619557"/>
              <a:gd name="connsiteX57" fmla="*/ 493177 w 619557"/>
              <a:gd name="connsiteY57" fmla="*/ 619557 h 619557"/>
              <a:gd name="connsiteX58" fmla="*/ 491798 w 619557"/>
              <a:gd name="connsiteY58" fmla="*/ 619557 h 619557"/>
              <a:gd name="connsiteX59" fmla="*/ 454660 w 619557"/>
              <a:gd name="connsiteY59" fmla="*/ 613712 h 619557"/>
              <a:gd name="connsiteX60" fmla="*/ 367717 w 619557"/>
              <a:gd name="connsiteY60" fmla="*/ 513119 h 619557"/>
              <a:gd name="connsiteX61" fmla="*/ 372642 w 619557"/>
              <a:gd name="connsiteY61" fmla="*/ 449578 h 619557"/>
              <a:gd name="connsiteX62" fmla="*/ 170136 w 619557"/>
              <a:gd name="connsiteY62" fmla="*/ 246939 h 619557"/>
              <a:gd name="connsiteX63" fmla="*/ 140271 w 619557"/>
              <a:gd name="connsiteY63" fmla="*/ 252191 h 619557"/>
              <a:gd name="connsiteX64" fmla="*/ 85116 w 619557"/>
              <a:gd name="connsiteY64" fmla="*/ 246770 h 619557"/>
              <a:gd name="connsiteX65" fmla="*/ 7865 w 619557"/>
              <a:gd name="connsiteY65" fmla="*/ 170136 h 619557"/>
              <a:gd name="connsiteX66" fmla="*/ 5167 w 619557"/>
              <a:gd name="connsiteY66" fmla="*/ 93563 h 619557"/>
              <a:gd name="connsiteX67" fmla="*/ 25569 w 619557"/>
              <a:gd name="connsiteY67" fmla="*/ 81305 h 619557"/>
              <a:gd name="connsiteX68" fmla="*/ 40997 w 619557"/>
              <a:gd name="connsiteY68" fmla="*/ 92074 h 619557"/>
              <a:gd name="connsiteX69" fmla="*/ 84100 w 619557"/>
              <a:gd name="connsiteY69" fmla="*/ 135080 h 619557"/>
              <a:gd name="connsiteX70" fmla="*/ 120862 w 619557"/>
              <a:gd name="connsiteY70" fmla="*/ 143611 h 619557"/>
              <a:gd name="connsiteX71" fmla="*/ 145317 w 619557"/>
              <a:gd name="connsiteY71" fmla="*/ 115042 h 619557"/>
              <a:gd name="connsiteX72" fmla="*/ 134681 w 619557"/>
              <a:gd name="connsiteY72" fmla="*/ 83192 h 619557"/>
              <a:gd name="connsiteX73" fmla="*/ 87524 w 619557"/>
              <a:gd name="connsiteY73" fmla="*/ 35939 h 619557"/>
              <a:gd name="connsiteX74" fmla="*/ 81280 w 619557"/>
              <a:gd name="connsiteY74" fmla="*/ 23016 h 619557"/>
              <a:gd name="connsiteX75" fmla="*/ 93296 w 619557"/>
              <a:gd name="connsiteY75" fmla="*/ 5082 h 619557"/>
              <a:gd name="connsiteX76" fmla="*/ 126356 w 619557"/>
              <a:gd name="connsiteY76" fmla="*/ 0 h 61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19557" h="619557">
                <a:moveTo>
                  <a:pt x="200267" y="401344"/>
                </a:moveTo>
                <a:cubicBezTo>
                  <a:pt x="196177" y="402191"/>
                  <a:pt x="192704" y="404720"/>
                  <a:pt x="189836" y="407649"/>
                </a:cubicBezTo>
                <a:cubicBezTo>
                  <a:pt x="153776" y="443794"/>
                  <a:pt x="117631" y="479854"/>
                  <a:pt x="81571" y="515999"/>
                </a:cubicBezTo>
                <a:cubicBezTo>
                  <a:pt x="77239" y="520198"/>
                  <a:pt x="75061" y="526526"/>
                  <a:pt x="76271" y="532492"/>
                </a:cubicBezTo>
                <a:cubicBezTo>
                  <a:pt x="77626" y="540551"/>
                  <a:pt x="85080" y="547025"/>
                  <a:pt x="93236" y="547231"/>
                </a:cubicBezTo>
                <a:cubicBezTo>
                  <a:pt x="98778" y="547606"/>
                  <a:pt x="104066" y="544980"/>
                  <a:pt x="107817" y="541047"/>
                </a:cubicBezTo>
                <a:cubicBezTo>
                  <a:pt x="143914" y="504939"/>
                  <a:pt x="180022" y="468854"/>
                  <a:pt x="216119" y="432746"/>
                </a:cubicBezTo>
                <a:cubicBezTo>
                  <a:pt x="221201" y="428063"/>
                  <a:pt x="223573" y="420572"/>
                  <a:pt x="221480" y="413893"/>
                </a:cubicBezTo>
                <a:cubicBezTo>
                  <a:pt x="219084" y="405035"/>
                  <a:pt x="209197" y="399178"/>
                  <a:pt x="200267" y="401344"/>
                </a:cubicBezTo>
                <a:close/>
                <a:moveTo>
                  <a:pt x="194301" y="322605"/>
                </a:moveTo>
                <a:cubicBezTo>
                  <a:pt x="228522" y="356826"/>
                  <a:pt x="262731" y="391035"/>
                  <a:pt x="296952" y="425243"/>
                </a:cubicBezTo>
                <a:cubicBezTo>
                  <a:pt x="239510" y="482734"/>
                  <a:pt x="182043" y="540188"/>
                  <a:pt x="124565" y="597642"/>
                </a:cubicBezTo>
                <a:cubicBezTo>
                  <a:pt x="111532" y="611074"/>
                  <a:pt x="93224" y="618988"/>
                  <a:pt x="74528" y="619557"/>
                </a:cubicBezTo>
                <a:lnTo>
                  <a:pt x="70717" y="619557"/>
                </a:lnTo>
                <a:cubicBezTo>
                  <a:pt x="54356" y="619000"/>
                  <a:pt x="38154" y="613071"/>
                  <a:pt x="25726" y="602337"/>
                </a:cubicBezTo>
                <a:cubicBezTo>
                  <a:pt x="10007" y="589257"/>
                  <a:pt x="581" y="569242"/>
                  <a:pt x="0" y="548840"/>
                </a:cubicBezTo>
                <a:lnTo>
                  <a:pt x="0" y="545089"/>
                </a:lnTo>
                <a:cubicBezTo>
                  <a:pt x="545" y="526345"/>
                  <a:pt x="8531" y="508000"/>
                  <a:pt x="21987" y="494919"/>
                </a:cubicBezTo>
                <a:cubicBezTo>
                  <a:pt x="79405" y="437465"/>
                  <a:pt x="136847" y="380023"/>
                  <a:pt x="194301" y="322605"/>
                </a:cubicBezTo>
                <a:close/>
                <a:moveTo>
                  <a:pt x="571614" y="0"/>
                </a:moveTo>
                <a:lnTo>
                  <a:pt x="571711" y="0"/>
                </a:lnTo>
                <a:cubicBezTo>
                  <a:pt x="576381" y="859"/>
                  <a:pt x="580726" y="3049"/>
                  <a:pt x="584053" y="6462"/>
                </a:cubicBezTo>
                <a:cubicBezTo>
                  <a:pt x="593371" y="15683"/>
                  <a:pt x="602579" y="25024"/>
                  <a:pt x="611909" y="34257"/>
                </a:cubicBezTo>
                <a:cubicBezTo>
                  <a:pt x="615745" y="37851"/>
                  <a:pt x="618613" y="42461"/>
                  <a:pt x="619557" y="47689"/>
                </a:cubicBezTo>
                <a:lnTo>
                  <a:pt x="619557" y="47846"/>
                </a:lnTo>
                <a:cubicBezTo>
                  <a:pt x="619533" y="52602"/>
                  <a:pt x="618008" y="57212"/>
                  <a:pt x="615503" y="61218"/>
                </a:cubicBezTo>
                <a:cubicBezTo>
                  <a:pt x="596662" y="92450"/>
                  <a:pt x="578051" y="123802"/>
                  <a:pt x="559174" y="154986"/>
                </a:cubicBezTo>
                <a:cubicBezTo>
                  <a:pt x="554540" y="163033"/>
                  <a:pt x="543383" y="166252"/>
                  <a:pt x="535251" y="161714"/>
                </a:cubicBezTo>
                <a:cubicBezTo>
                  <a:pt x="529322" y="158108"/>
                  <a:pt x="525086" y="152409"/>
                  <a:pt x="520028" y="147750"/>
                </a:cubicBezTo>
                <a:cubicBezTo>
                  <a:pt x="479285" y="188299"/>
                  <a:pt x="438554" y="228873"/>
                  <a:pt x="397811" y="269423"/>
                </a:cubicBezTo>
                <a:cubicBezTo>
                  <a:pt x="380701" y="252312"/>
                  <a:pt x="363602" y="235202"/>
                  <a:pt x="346504" y="218079"/>
                </a:cubicBezTo>
                <a:cubicBezTo>
                  <a:pt x="387211" y="177506"/>
                  <a:pt x="427954" y="136956"/>
                  <a:pt x="468673" y="96394"/>
                </a:cubicBezTo>
                <a:cubicBezTo>
                  <a:pt x="463687" y="91143"/>
                  <a:pt x="456972" y="86339"/>
                  <a:pt x="455967" y="78631"/>
                </a:cubicBezTo>
                <a:cubicBezTo>
                  <a:pt x="454648" y="71176"/>
                  <a:pt x="458750" y="63577"/>
                  <a:pt x="465236" y="59911"/>
                </a:cubicBezTo>
                <a:cubicBezTo>
                  <a:pt x="496226" y="41239"/>
                  <a:pt x="527301" y="22701"/>
                  <a:pt x="558303" y="4017"/>
                </a:cubicBezTo>
                <a:cubicBezTo>
                  <a:pt x="562296" y="1525"/>
                  <a:pt x="566882" y="61"/>
                  <a:pt x="571614" y="0"/>
                </a:cubicBezTo>
                <a:close/>
                <a:moveTo>
                  <a:pt x="126356" y="0"/>
                </a:moveTo>
                <a:lnTo>
                  <a:pt x="129768" y="0"/>
                </a:lnTo>
                <a:cubicBezTo>
                  <a:pt x="148476" y="653"/>
                  <a:pt x="167220" y="4743"/>
                  <a:pt x="183907" y="13408"/>
                </a:cubicBezTo>
                <a:cubicBezTo>
                  <a:pt x="223198" y="32672"/>
                  <a:pt x="250666" y="73645"/>
                  <a:pt x="253522" y="117329"/>
                </a:cubicBezTo>
                <a:cubicBezTo>
                  <a:pt x="255240" y="135105"/>
                  <a:pt x="251937" y="152881"/>
                  <a:pt x="247169" y="169955"/>
                </a:cubicBezTo>
                <a:cubicBezTo>
                  <a:pt x="314691" y="237477"/>
                  <a:pt x="382177" y="305011"/>
                  <a:pt x="449626" y="372605"/>
                </a:cubicBezTo>
                <a:cubicBezTo>
                  <a:pt x="470028" y="367801"/>
                  <a:pt x="491192" y="364667"/>
                  <a:pt x="512127" y="367596"/>
                </a:cubicBezTo>
                <a:cubicBezTo>
                  <a:pt x="548175" y="372037"/>
                  <a:pt x="580798" y="394459"/>
                  <a:pt x="600002" y="424965"/>
                </a:cubicBezTo>
                <a:cubicBezTo>
                  <a:pt x="612405" y="444181"/>
                  <a:pt x="618734" y="466931"/>
                  <a:pt x="619557" y="489716"/>
                </a:cubicBezTo>
                <a:lnTo>
                  <a:pt x="619557" y="494145"/>
                </a:lnTo>
                <a:cubicBezTo>
                  <a:pt x="618891" y="504999"/>
                  <a:pt x="617621" y="515878"/>
                  <a:pt x="614547" y="526345"/>
                </a:cubicBezTo>
                <a:cubicBezTo>
                  <a:pt x="611970" y="534707"/>
                  <a:pt x="602628" y="540019"/>
                  <a:pt x="594109" y="538228"/>
                </a:cubicBezTo>
                <a:cubicBezTo>
                  <a:pt x="587587" y="537115"/>
                  <a:pt x="583146" y="531778"/>
                  <a:pt x="578705" y="527362"/>
                </a:cubicBezTo>
                <a:cubicBezTo>
                  <a:pt x="566798" y="515418"/>
                  <a:pt x="554854" y="503523"/>
                  <a:pt x="542947" y="491580"/>
                </a:cubicBezTo>
                <a:cubicBezTo>
                  <a:pt x="537296" y="485905"/>
                  <a:pt x="531645" y="479697"/>
                  <a:pt x="523949" y="476841"/>
                </a:cubicBezTo>
                <a:cubicBezTo>
                  <a:pt x="511074" y="471589"/>
                  <a:pt x="495270" y="474385"/>
                  <a:pt x="485239" y="484102"/>
                </a:cubicBezTo>
                <a:cubicBezTo>
                  <a:pt x="474881" y="493758"/>
                  <a:pt x="471202" y="509731"/>
                  <a:pt x="476357" y="522933"/>
                </a:cubicBezTo>
                <a:cubicBezTo>
                  <a:pt x="479007" y="530508"/>
                  <a:pt x="484840" y="536244"/>
                  <a:pt x="490430" y="541725"/>
                </a:cubicBezTo>
                <a:cubicBezTo>
                  <a:pt x="502966" y="554225"/>
                  <a:pt x="515442" y="566786"/>
                  <a:pt x="527979" y="579274"/>
                </a:cubicBezTo>
                <a:cubicBezTo>
                  <a:pt x="532214" y="583497"/>
                  <a:pt x="537212" y="587829"/>
                  <a:pt x="538240" y="594061"/>
                </a:cubicBezTo>
                <a:cubicBezTo>
                  <a:pt x="540091" y="602640"/>
                  <a:pt x="534634" y="612018"/>
                  <a:pt x="526236" y="614572"/>
                </a:cubicBezTo>
                <a:cubicBezTo>
                  <a:pt x="515479" y="617694"/>
                  <a:pt x="504322" y="618928"/>
                  <a:pt x="493177" y="619557"/>
                </a:cubicBezTo>
                <a:lnTo>
                  <a:pt x="491798" y="619557"/>
                </a:lnTo>
                <a:cubicBezTo>
                  <a:pt x="479261" y="619025"/>
                  <a:pt x="466640" y="617645"/>
                  <a:pt x="454660" y="613712"/>
                </a:cubicBezTo>
                <a:cubicBezTo>
                  <a:pt x="410033" y="600014"/>
                  <a:pt x="373924" y="559743"/>
                  <a:pt x="367717" y="513119"/>
                </a:cubicBezTo>
                <a:cubicBezTo>
                  <a:pt x="364558" y="491846"/>
                  <a:pt x="367777" y="470319"/>
                  <a:pt x="372642" y="449578"/>
                </a:cubicBezTo>
                <a:cubicBezTo>
                  <a:pt x="305083" y="382080"/>
                  <a:pt x="237646" y="314474"/>
                  <a:pt x="170136" y="246939"/>
                </a:cubicBezTo>
                <a:cubicBezTo>
                  <a:pt x="160226" y="248900"/>
                  <a:pt x="150412" y="251647"/>
                  <a:pt x="140271" y="252191"/>
                </a:cubicBezTo>
                <a:cubicBezTo>
                  <a:pt x="121782" y="254406"/>
                  <a:pt x="102796" y="252675"/>
                  <a:pt x="85116" y="246770"/>
                </a:cubicBezTo>
                <a:cubicBezTo>
                  <a:pt x="49661" y="234488"/>
                  <a:pt x="20426" y="205494"/>
                  <a:pt x="7865" y="170136"/>
                </a:cubicBezTo>
                <a:cubicBezTo>
                  <a:pt x="-1065" y="145729"/>
                  <a:pt x="-1888" y="118551"/>
                  <a:pt x="5167" y="93563"/>
                </a:cubicBezTo>
                <a:cubicBezTo>
                  <a:pt x="7563" y="85056"/>
                  <a:pt x="16965" y="79562"/>
                  <a:pt x="25569" y="81305"/>
                </a:cubicBezTo>
                <a:cubicBezTo>
                  <a:pt x="32103" y="82345"/>
                  <a:pt x="36568" y="87658"/>
                  <a:pt x="40997" y="92074"/>
                </a:cubicBezTo>
                <a:cubicBezTo>
                  <a:pt x="55373" y="106402"/>
                  <a:pt x="69627" y="120850"/>
                  <a:pt x="84100" y="135080"/>
                </a:cubicBezTo>
                <a:cubicBezTo>
                  <a:pt x="93551" y="144446"/>
                  <a:pt x="108253" y="147798"/>
                  <a:pt x="120862" y="143611"/>
                </a:cubicBezTo>
                <a:cubicBezTo>
                  <a:pt x="133544" y="139691"/>
                  <a:pt x="143357" y="128135"/>
                  <a:pt x="145317" y="115042"/>
                </a:cubicBezTo>
                <a:cubicBezTo>
                  <a:pt x="147302" y="103473"/>
                  <a:pt x="143030" y="91336"/>
                  <a:pt x="134681" y="83192"/>
                </a:cubicBezTo>
                <a:cubicBezTo>
                  <a:pt x="119023" y="67377"/>
                  <a:pt x="103219" y="51706"/>
                  <a:pt x="87524" y="35939"/>
                </a:cubicBezTo>
                <a:cubicBezTo>
                  <a:pt x="84100" y="32490"/>
                  <a:pt x="81341" y="28013"/>
                  <a:pt x="81280" y="23016"/>
                </a:cubicBezTo>
                <a:cubicBezTo>
                  <a:pt x="80736" y="15247"/>
                  <a:pt x="85867" y="7490"/>
                  <a:pt x="93296" y="5082"/>
                </a:cubicBezTo>
                <a:cubicBezTo>
                  <a:pt x="104030" y="1900"/>
                  <a:pt x="115199" y="581"/>
                  <a:pt x="126356" y="0"/>
                </a:cubicBezTo>
                <a:close/>
              </a:path>
            </a:pathLst>
          </a:custGeom>
          <a:solidFill>
            <a:schemeClr val="bg1"/>
          </a:solidFill>
          <a:ln w="122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Freeform 22"/>
          <p:cNvSpPr/>
          <p:nvPr/>
        </p:nvSpPr>
        <p:spPr>
          <a:xfrm>
            <a:off x="5691536" y="4885848"/>
            <a:ext cx="270254" cy="433384"/>
          </a:xfrm>
          <a:custGeom>
            <a:avLst/>
            <a:gdLst>
              <a:gd name="connsiteX0" fmla="*/ 368647 w 396796"/>
              <a:gd name="connsiteY0" fmla="*/ 556421 h 636307"/>
              <a:gd name="connsiteX1" fmla="*/ 388394 w 396796"/>
              <a:gd name="connsiteY1" fmla="*/ 559578 h 636307"/>
              <a:gd name="connsiteX2" fmla="*/ 396783 w 396796"/>
              <a:gd name="connsiteY2" fmla="*/ 576591 h 636307"/>
              <a:gd name="connsiteX3" fmla="*/ 396659 w 396796"/>
              <a:gd name="connsiteY3" fmla="*/ 618710 h 636307"/>
              <a:gd name="connsiteX4" fmla="*/ 380254 w 396796"/>
              <a:gd name="connsiteY4" fmla="*/ 636307 h 636307"/>
              <a:gd name="connsiteX5" fmla="*/ 16813 w 396796"/>
              <a:gd name="connsiteY5" fmla="*/ 636307 h 636307"/>
              <a:gd name="connsiteX6" fmla="*/ 184 w 396796"/>
              <a:gd name="connsiteY6" fmla="*/ 618908 h 636307"/>
              <a:gd name="connsiteX7" fmla="*/ 23 w 396796"/>
              <a:gd name="connsiteY7" fmla="*/ 582868 h 636307"/>
              <a:gd name="connsiteX8" fmla="*/ 2484 w 396796"/>
              <a:gd name="connsiteY8" fmla="*/ 565978 h 636307"/>
              <a:gd name="connsiteX9" fmla="*/ 19448 w 396796"/>
              <a:gd name="connsiteY9" fmla="*/ 556446 h 636307"/>
              <a:gd name="connsiteX10" fmla="*/ 368647 w 396796"/>
              <a:gd name="connsiteY10" fmla="*/ 556421 h 636307"/>
              <a:gd name="connsiteX11" fmla="*/ 177121 w 396796"/>
              <a:gd name="connsiteY11" fmla="*/ 354107 h 636307"/>
              <a:gd name="connsiteX12" fmla="*/ 177021 w 396796"/>
              <a:gd name="connsiteY12" fmla="*/ 379137 h 636307"/>
              <a:gd name="connsiteX13" fmla="*/ 158690 w 396796"/>
              <a:gd name="connsiteY13" fmla="*/ 396648 h 636307"/>
              <a:gd name="connsiteX14" fmla="*/ 79139 w 396796"/>
              <a:gd name="connsiteY14" fmla="*/ 396685 h 636307"/>
              <a:gd name="connsiteX15" fmla="*/ 60050 w 396796"/>
              <a:gd name="connsiteY15" fmla="*/ 379013 h 636307"/>
              <a:gd name="connsiteX16" fmla="*/ 59963 w 396796"/>
              <a:gd name="connsiteY16" fmla="*/ 354119 h 636307"/>
              <a:gd name="connsiteX17" fmla="*/ 177121 w 396796"/>
              <a:gd name="connsiteY17" fmla="*/ 354107 h 636307"/>
              <a:gd name="connsiteX18" fmla="*/ 234375 w 396796"/>
              <a:gd name="connsiteY18" fmla="*/ 200536 h 636307"/>
              <a:gd name="connsiteX19" fmla="*/ 341491 w 396796"/>
              <a:gd name="connsiteY19" fmla="*/ 249639 h 636307"/>
              <a:gd name="connsiteX20" fmla="*/ 395304 w 396796"/>
              <a:gd name="connsiteY20" fmla="*/ 355586 h 636307"/>
              <a:gd name="connsiteX21" fmla="*/ 357921 w 396796"/>
              <a:gd name="connsiteY21" fmla="*/ 488950 h 636307"/>
              <a:gd name="connsiteX22" fmla="*/ 327336 w 396796"/>
              <a:gd name="connsiteY22" fmla="*/ 519175 h 636307"/>
              <a:gd name="connsiteX23" fmla="*/ 159808 w 396796"/>
              <a:gd name="connsiteY23" fmla="*/ 519150 h 636307"/>
              <a:gd name="connsiteX24" fmla="*/ 159796 w 396796"/>
              <a:gd name="connsiteY24" fmla="*/ 476559 h 636307"/>
              <a:gd name="connsiteX25" fmla="*/ 18180 w 396796"/>
              <a:gd name="connsiteY25" fmla="*/ 476510 h 636307"/>
              <a:gd name="connsiteX26" fmla="*/ 333 w 396796"/>
              <a:gd name="connsiteY26" fmla="*/ 454910 h 636307"/>
              <a:gd name="connsiteX27" fmla="*/ 19398 w 396796"/>
              <a:gd name="connsiteY27" fmla="*/ 439288 h 636307"/>
              <a:gd name="connsiteX28" fmla="*/ 217026 w 396796"/>
              <a:gd name="connsiteY28" fmla="*/ 439263 h 636307"/>
              <a:gd name="connsiteX29" fmla="*/ 258933 w 396796"/>
              <a:gd name="connsiteY29" fmla="*/ 423492 h 636307"/>
              <a:gd name="connsiteX30" fmla="*/ 279514 w 396796"/>
              <a:gd name="connsiteY30" fmla="*/ 380218 h 636307"/>
              <a:gd name="connsiteX31" fmla="*/ 253316 w 396796"/>
              <a:gd name="connsiteY31" fmla="*/ 327847 h 636307"/>
              <a:gd name="connsiteX32" fmla="*/ 230784 w 396796"/>
              <a:gd name="connsiteY32" fmla="*/ 317967 h 636307"/>
              <a:gd name="connsiteX33" fmla="*/ 234363 w 396796"/>
              <a:gd name="connsiteY33" fmla="*/ 296989 h 636307"/>
              <a:gd name="connsiteX34" fmla="*/ 234375 w 396796"/>
              <a:gd name="connsiteY34" fmla="*/ 200536 h 636307"/>
              <a:gd name="connsiteX35" fmla="*/ 177344 w 396796"/>
              <a:gd name="connsiteY35" fmla="*/ 79862 h 636307"/>
              <a:gd name="connsiteX36" fmla="*/ 194681 w 396796"/>
              <a:gd name="connsiteY36" fmla="*/ 89456 h 636307"/>
              <a:gd name="connsiteX37" fmla="*/ 197092 w 396796"/>
              <a:gd name="connsiteY37" fmla="*/ 106867 h 636307"/>
              <a:gd name="connsiteX38" fmla="*/ 197092 w 396796"/>
              <a:gd name="connsiteY38" fmla="*/ 297089 h 636307"/>
              <a:gd name="connsiteX39" fmla="*/ 178525 w 396796"/>
              <a:gd name="connsiteY39" fmla="*/ 316799 h 636307"/>
              <a:gd name="connsiteX40" fmla="*/ 59105 w 396796"/>
              <a:gd name="connsiteY40" fmla="*/ 316812 h 636307"/>
              <a:gd name="connsiteX41" fmla="*/ 42116 w 396796"/>
              <a:gd name="connsiteY41" fmla="*/ 306733 h 636307"/>
              <a:gd name="connsiteX42" fmla="*/ 39979 w 396796"/>
              <a:gd name="connsiteY42" fmla="*/ 289595 h 636307"/>
              <a:gd name="connsiteX43" fmla="*/ 39991 w 396796"/>
              <a:gd name="connsiteY43" fmla="*/ 99398 h 636307"/>
              <a:gd name="connsiteX44" fmla="*/ 57030 w 396796"/>
              <a:gd name="connsiteY44" fmla="*/ 79998 h 636307"/>
              <a:gd name="connsiteX45" fmla="*/ 177344 w 396796"/>
              <a:gd name="connsiteY45" fmla="*/ 79862 h 636307"/>
              <a:gd name="connsiteX46" fmla="*/ 76356 w 396796"/>
              <a:gd name="connsiteY46" fmla="*/ 0 h 636307"/>
              <a:gd name="connsiteX47" fmla="*/ 160306 w 396796"/>
              <a:gd name="connsiteY47" fmla="*/ 0 h 636307"/>
              <a:gd name="connsiteX48" fmla="*/ 176910 w 396796"/>
              <a:gd name="connsiteY48" fmla="*/ 16529 h 636307"/>
              <a:gd name="connsiteX49" fmla="*/ 177121 w 396796"/>
              <a:gd name="connsiteY49" fmla="*/ 42590 h 636307"/>
              <a:gd name="connsiteX50" fmla="*/ 59963 w 396796"/>
              <a:gd name="connsiteY50" fmla="*/ 42590 h 636307"/>
              <a:gd name="connsiteX51" fmla="*/ 60224 w 396796"/>
              <a:gd name="connsiteY51" fmla="*/ 16169 h 636307"/>
              <a:gd name="connsiteX52" fmla="*/ 76356 w 396796"/>
              <a:gd name="connsiteY52" fmla="*/ 0 h 63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96796" h="636307">
                <a:moveTo>
                  <a:pt x="368647" y="556421"/>
                </a:moveTo>
                <a:cubicBezTo>
                  <a:pt x="375271" y="556496"/>
                  <a:pt x="382628" y="555563"/>
                  <a:pt x="388394" y="559578"/>
                </a:cubicBezTo>
                <a:cubicBezTo>
                  <a:pt x="394074" y="563182"/>
                  <a:pt x="397019" y="569980"/>
                  <a:pt x="396783" y="576591"/>
                </a:cubicBezTo>
                <a:cubicBezTo>
                  <a:pt x="396659" y="590623"/>
                  <a:pt x="396945" y="604678"/>
                  <a:pt x="396659" y="618710"/>
                </a:cubicBezTo>
                <a:cubicBezTo>
                  <a:pt x="396398" y="627658"/>
                  <a:pt x="388916" y="635027"/>
                  <a:pt x="380254" y="636307"/>
                </a:cubicBezTo>
                <a:lnTo>
                  <a:pt x="16813" y="636307"/>
                </a:lnTo>
                <a:cubicBezTo>
                  <a:pt x="8101" y="635214"/>
                  <a:pt x="520" y="627844"/>
                  <a:pt x="184" y="618908"/>
                </a:cubicBezTo>
                <a:cubicBezTo>
                  <a:pt x="-201" y="606903"/>
                  <a:pt x="234" y="594885"/>
                  <a:pt x="23" y="582868"/>
                </a:cubicBezTo>
                <a:cubicBezTo>
                  <a:pt x="60" y="577200"/>
                  <a:pt x="-524" y="571073"/>
                  <a:pt x="2484" y="565978"/>
                </a:cubicBezTo>
                <a:cubicBezTo>
                  <a:pt x="5802" y="559938"/>
                  <a:pt x="12600" y="556284"/>
                  <a:pt x="19448" y="556446"/>
                </a:cubicBezTo>
                <a:cubicBezTo>
                  <a:pt x="135847" y="556409"/>
                  <a:pt x="252247" y="556471"/>
                  <a:pt x="368647" y="556421"/>
                </a:cubicBezTo>
                <a:close/>
                <a:moveTo>
                  <a:pt x="177121" y="354107"/>
                </a:moveTo>
                <a:cubicBezTo>
                  <a:pt x="177021" y="362459"/>
                  <a:pt x="177295" y="370798"/>
                  <a:pt x="177021" y="379137"/>
                </a:cubicBezTo>
                <a:cubicBezTo>
                  <a:pt x="176698" y="388607"/>
                  <a:pt x="168160" y="396735"/>
                  <a:pt x="158690" y="396648"/>
                </a:cubicBezTo>
                <a:cubicBezTo>
                  <a:pt x="132169" y="396760"/>
                  <a:pt x="105648" y="396685"/>
                  <a:pt x="79139" y="396685"/>
                </a:cubicBezTo>
                <a:cubicBezTo>
                  <a:pt x="69383" y="397070"/>
                  <a:pt x="60274" y="388831"/>
                  <a:pt x="60050" y="379013"/>
                </a:cubicBezTo>
                <a:cubicBezTo>
                  <a:pt x="59777" y="370711"/>
                  <a:pt x="60062" y="362409"/>
                  <a:pt x="59963" y="354119"/>
                </a:cubicBezTo>
                <a:cubicBezTo>
                  <a:pt x="99012" y="354107"/>
                  <a:pt x="138060" y="354107"/>
                  <a:pt x="177121" y="354107"/>
                </a:cubicBezTo>
                <a:close/>
                <a:moveTo>
                  <a:pt x="234375" y="200536"/>
                </a:moveTo>
                <a:cubicBezTo>
                  <a:pt x="274232" y="204364"/>
                  <a:pt x="312584" y="221912"/>
                  <a:pt x="341491" y="249639"/>
                </a:cubicBezTo>
                <a:cubicBezTo>
                  <a:pt x="370809" y="277440"/>
                  <a:pt x="390345" y="315444"/>
                  <a:pt x="395304" y="355586"/>
                </a:cubicBezTo>
                <a:cubicBezTo>
                  <a:pt x="401493" y="402688"/>
                  <a:pt x="387698" y="451940"/>
                  <a:pt x="357921" y="488950"/>
                </a:cubicBezTo>
                <a:cubicBezTo>
                  <a:pt x="348998" y="500210"/>
                  <a:pt x="338658" y="510326"/>
                  <a:pt x="327336" y="519175"/>
                </a:cubicBezTo>
                <a:cubicBezTo>
                  <a:pt x="271485" y="519125"/>
                  <a:pt x="215647" y="519162"/>
                  <a:pt x="159808" y="519150"/>
                </a:cubicBezTo>
                <a:cubicBezTo>
                  <a:pt x="159796" y="504957"/>
                  <a:pt x="159808" y="490752"/>
                  <a:pt x="159796" y="476559"/>
                </a:cubicBezTo>
                <a:cubicBezTo>
                  <a:pt x="112595" y="476535"/>
                  <a:pt x="65381" y="476646"/>
                  <a:pt x="18180" y="476510"/>
                </a:cubicBezTo>
                <a:cubicBezTo>
                  <a:pt x="7343" y="476510"/>
                  <a:pt x="-1792" y="465586"/>
                  <a:pt x="333" y="454910"/>
                </a:cubicBezTo>
                <a:cubicBezTo>
                  <a:pt x="1651" y="445887"/>
                  <a:pt x="10325" y="438903"/>
                  <a:pt x="19398" y="439288"/>
                </a:cubicBezTo>
                <a:cubicBezTo>
                  <a:pt x="85266" y="439263"/>
                  <a:pt x="151146" y="439313"/>
                  <a:pt x="217026" y="439263"/>
                </a:cubicBezTo>
                <a:cubicBezTo>
                  <a:pt x="232300" y="439313"/>
                  <a:pt x="247537" y="433708"/>
                  <a:pt x="258933" y="423492"/>
                </a:cubicBezTo>
                <a:cubicBezTo>
                  <a:pt x="271286" y="412655"/>
                  <a:pt x="279029" y="396685"/>
                  <a:pt x="279514" y="380218"/>
                </a:cubicBezTo>
                <a:cubicBezTo>
                  <a:pt x="280446" y="359799"/>
                  <a:pt x="270155" y="339393"/>
                  <a:pt x="253316" y="327847"/>
                </a:cubicBezTo>
                <a:cubicBezTo>
                  <a:pt x="246604" y="322988"/>
                  <a:pt x="238775" y="319968"/>
                  <a:pt x="230784" y="317967"/>
                </a:cubicBezTo>
                <a:cubicBezTo>
                  <a:pt x="233120" y="311231"/>
                  <a:pt x="234475" y="304147"/>
                  <a:pt x="234363" y="296989"/>
                </a:cubicBezTo>
                <a:cubicBezTo>
                  <a:pt x="234375" y="264838"/>
                  <a:pt x="234363" y="232687"/>
                  <a:pt x="234375" y="200536"/>
                </a:cubicBezTo>
                <a:close/>
                <a:moveTo>
                  <a:pt x="177344" y="79862"/>
                </a:moveTo>
                <a:cubicBezTo>
                  <a:pt x="184316" y="79576"/>
                  <a:pt x="191350" y="83254"/>
                  <a:pt x="194681" y="89456"/>
                </a:cubicBezTo>
                <a:cubicBezTo>
                  <a:pt x="197788" y="94713"/>
                  <a:pt x="197018" y="101026"/>
                  <a:pt x="197092" y="106867"/>
                </a:cubicBezTo>
                <a:cubicBezTo>
                  <a:pt x="197067" y="170274"/>
                  <a:pt x="197092" y="233682"/>
                  <a:pt x="197092" y="297089"/>
                </a:cubicBezTo>
                <a:cubicBezTo>
                  <a:pt x="197776" y="307379"/>
                  <a:pt x="188902" y="316986"/>
                  <a:pt x="178525" y="316799"/>
                </a:cubicBezTo>
                <a:cubicBezTo>
                  <a:pt x="138731" y="316861"/>
                  <a:pt x="98912" y="316824"/>
                  <a:pt x="59105" y="316812"/>
                </a:cubicBezTo>
                <a:cubicBezTo>
                  <a:pt x="52133" y="316973"/>
                  <a:pt x="45273" y="312971"/>
                  <a:pt x="42116" y="306733"/>
                </a:cubicBezTo>
                <a:cubicBezTo>
                  <a:pt x="39295" y="301476"/>
                  <a:pt x="40053" y="295324"/>
                  <a:pt x="39979" y="289595"/>
                </a:cubicBezTo>
                <a:cubicBezTo>
                  <a:pt x="40004" y="226200"/>
                  <a:pt x="39991" y="162805"/>
                  <a:pt x="39991" y="99398"/>
                </a:cubicBezTo>
                <a:cubicBezTo>
                  <a:pt x="39457" y="89754"/>
                  <a:pt x="47324" y="80570"/>
                  <a:pt x="57030" y="79998"/>
                </a:cubicBezTo>
                <a:cubicBezTo>
                  <a:pt x="97135" y="79688"/>
                  <a:pt x="137239" y="79973"/>
                  <a:pt x="177344" y="79862"/>
                </a:cubicBezTo>
                <a:close/>
                <a:moveTo>
                  <a:pt x="76356" y="0"/>
                </a:moveTo>
                <a:lnTo>
                  <a:pt x="160306" y="0"/>
                </a:lnTo>
                <a:cubicBezTo>
                  <a:pt x="168732" y="1044"/>
                  <a:pt x="176189" y="7904"/>
                  <a:pt x="176910" y="16529"/>
                </a:cubicBezTo>
                <a:cubicBezTo>
                  <a:pt x="177481" y="25204"/>
                  <a:pt x="176935" y="33903"/>
                  <a:pt x="177121" y="42590"/>
                </a:cubicBezTo>
                <a:cubicBezTo>
                  <a:pt x="138073" y="42590"/>
                  <a:pt x="99012" y="42590"/>
                  <a:pt x="59963" y="42590"/>
                </a:cubicBezTo>
                <a:cubicBezTo>
                  <a:pt x="60175" y="33779"/>
                  <a:pt x="59541" y="24955"/>
                  <a:pt x="60224" y="16169"/>
                </a:cubicBezTo>
                <a:cubicBezTo>
                  <a:pt x="61044" y="7817"/>
                  <a:pt x="68265" y="1305"/>
                  <a:pt x="76356" y="0"/>
                </a:cubicBezTo>
                <a:close/>
              </a:path>
            </a:pathLst>
          </a:custGeom>
          <a:solidFill>
            <a:schemeClr val="accent1"/>
          </a:solidFill>
          <a:ln w="122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具体推广方案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7475180" y="2930743"/>
            <a:ext cx="1546586" cy="1537867"/>
          </a:xfrm>
          <a:custGeom>
            <a:avLst/>
            <a:gdLst>
              <a:gd name="T0" fmla="*/ 0 w 320"/>
              <a:gd name="T1" fmla="*/ 189 h 316"/>
              <a:gd name="T2" fmla="*/ 200 w 320"/>
              <a:gd name="T3" fmla="*/ 0 h 316"/>
              <a:gd name="T4" fmla="*/ 320 w 320"/>
              <a:gd name="T5" fmla="*/ 127 h 316"/>
              <a:gd name="T6" fmla="*/ 120 w 320"/>
              <a:gd name="T7" fmla="*/ 316 h 316"/>
              <a:gd name="T8" fmla="*/ 0 w 320"/>
              <a:gd name="T9" fmla="*/ 189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0" h="316">
                <a:moveTo>
                  <a:pt x="0" y="189"/>
                </a:moveTo>
                <a:cubicBezTo>
                  <a:pt x="102" y="179"/>
                  <a:pt x="185" y="101"/>
                  <a:pt x="200" y="0"/>
                </a:cubicBezTo>
                <a:cubicBezTo>
                  <a:pt x="320" y="127"/>
                  <a:pt x="320" y="127"/>
                  <a:pt x="320" y="127"/>
                </a:cubicBezTo>
                <a:cubicBezTo>
                  <a:pt x="218" y="137"/>
                  <a:pt x="135" y="215"/>
                  <a:pt x="120" y="316"/>
                </a:cubicBezTo>
                <a:lnTo>
                  <a:pt x="0" y="189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ans" panose="00000500000000000000" charset="-122"/>
              <a:cs typeface="+mn-cs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3269581" y="2935973"/>
            <a:ext cx="1518689" cy="1532637"/>
          </a:xfrm>
          <a:custGeom>
            <a:avLst/>
            <a:gdLst>
              <a:gd name="T0" fmla="*/ 127 w 314"/>
              <a:gd name="T1" fmla="*/ 0 h 315"/>
              <a:gd name="T2" fmla="*/ 314 w 314"/>
              <a:gd name="T3" fmla="*/ 189 h 315"/>
              <a:gd name="T4" fmla="*/ 187 w 314"/>
              <a:gd name="T5" fmla="*/ 315 h 315"/>
              <a:gd name="T6" fmla="*/ 0 w 314"/>
              <a:gd name="T7" fmla="*/ 125 h 315"/>
              <a:gd name="T8" fmla="*/ 127 w 314"/>
              <a:gd name="T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315">
                <a:moveTo>
                  <a:pt x="127" y="0"/>
                </a:moveTo>
                <a:cubicBezTo>
                  <a:pt x="141" y="97"/>
                  <a:pt x="217" y="174"/>
                  <a:pt x="314" y="189"/>
                </a:cubicBezTo>
                <a:cubicBezTo>
                  <a:pt x="187" y="315"/>
                  <a:pt x="187" y="315"/>
                  <a:pt x="187" y="315"/>
                </a:cubicBezTo>
                <a:cubicBezTo>
                  <a:pt x="173" y="217"/>
                  <a:pt x="97" y="140"/>
                  <a:pt x="0" y="125"/>
                </a:cubicBezTo>
                <a:lnTo>
                  <a:pt x="127" y="0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ans" panose="00000500000000000000" charset="-122"/>
              <a:cs typeface="+mn-cs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4652269" y="2930743"/>
            <a:ext cx="1551817" cy="1537867"/>
          </a:xfrm>
          <a:custGeom>
            <a:avLst/>
            <a:gdLst>
              <a:gd name="T0" fmla="*/ 0 w 321"/>
              <a:gd name="T1" fmla="*/ 189 h 316"/>
              <a:gd name="T2" fmla="*/ 201 w 321"/>
              <a:gd name="T3" fmla="*/ 0 h 316"/>
              <a:gd name="T4" fmla="*/ 321 w 321"/>
              <a:gd name="T5" fmla="*/ 127 h 316"/>
              <a:gd name="T6" fmla="*/ 120 w 321"/>
              <a:gd name="T7" fmla="*/ 316 h 316"/>
              <a:gd name="T8" fmla="*/ 0 w 321"/>
              <a:gd name="T9" fmla="*/ 189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316">
                <a:moveTo>
                  <a:pt x="0" y="189"/>
                </a:moveTo>
                <a:cubicBezTo>
                  <a:pt x="102" y="179"/>
                  <a:pt x="185" y="101"/>
                  <a:pt x="201" y="0"/>
                </a:cubicBezTo>
                <a:cubicBezTo>
                  <a:pt x="321" y="127"/>
                  <a:pt x="321" y="127"/>
                  <a:pt x="321" y="127"/>
                </a:cubicBezTo>
                <a:cubicBezTo>
                  <a:pt x="218" y="137"/>
                  <a:pt x="136" y="215"/>
                  <a:pt x="120" y="316"/>
                </a:cubicBezTo>
                <a:lnTo>
                  <a:pt x="0" y="189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ans" panose="00000500000000000000" charset="-122"/>
              <a:cs typeface="+mn-cs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073314" y="2930743"/>
            <a:ext cx="1527406" cy="1537867"/>
          </a:xfrm>
          <a:custGeom>
            <a:avLst/>
            <a:gdLst>
              <a:gd name="T0" fmla="*/ 126 w 316"/>
              <a:gd name="T1" fmla="*/ 0 h 316"/>
              <a:gd name="T2" fmla="*/ 316 w 316"/>
              <a:gd name="T3" fmla="*/ 190 h 316"/>
              <a:gd name="T4" fmla="*/ 191 w 316"/>
              <a:gd name="T5" fmla="*/ 316 h 316"/>
              <a:gd name="T6" fmla="*/ 0 w 316"/>
              <a:gd name="T7" fmla="*/ 126 h 316"/>
              <a:gd name="T8" fmla="*/ 126 w 316"/>
              <a:gd name="T9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316">
                <a:moveTo>
                  <a:pt x="126" y="0"/>
                </a:moveTo>
                <a:cubicBezTo>
                  <a:pt x="140" y="99"/>
                  <a:pt x="218" y="176"/>
                  <a:pt x="316" y="190"/>
                </a:cubicBezTo>
                <a:cubicBezTo>
                  <a:pt x="191" y="316"/>
                  <a:pt x="191" y="316"/>
                  <a:pt x="191" y="316"/>
                </a:cubicBezTo>
                <a:cubicBezTo>
                  <a:pt x="176" y="217"/>
                  <a:pt x="99" y="140"/>
                  <a:pt x="0" y="126"/>
                </a:cubicBezTo>
                <a:lnTo>
                  <a:pt x="126" y="0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ans" panose="00000500000000000000" charset="-122"/>
              <a:cs typeface="+mn-cs"/>
            </a:endParaRPr>
          </a:p>
        </p:txBody>
      </p:sp>
      <p:sp>
        <p:nvSpPr>
          <p:cNvPr id="7" name="Oval 36"/>
          <p:cNvSpPr/>
          <p:nvPr/>
        </p:nvSpPr>
        <p:spPr>
          <a:xfrm>
            <a:off x="2799877" y="2461528"/>
            <a:ext cx="1090432" cy="1090429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37"/>
          <p:cNvSpPr/>
          <p:nvPr/>
        </p:nvSpPr>
        <p:spPr>
          <a:xfrm>
            <a:off x="5598380" y="2461528"/>
            <a:ext cx="1090432" cy="1090429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39"/>
          <p:cNvSpPr/>
          <p:nvPr/>
        </p:nvSpPr>
        <p:spPr>
          <a:xfrm>
            <a:off x="8434569" y="2461528"/>
            <a:ext cx="1090432" cy="1090429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42"/>
          <p:cNvSpPr/>
          <p:nvPr/>
        </p:nvSpPr>
        <p:spPr>
          <a:xfrm>
            <a:off x="6990453" y="3846137"/>
            <a:ext cx="1090432" cy="1090429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43"/>
          <p:cNvSpPr/>
          <p:nvPr/>
        </p:nvSpPr>
        <p:spPr>
          <a:xfrm>
            <a:off x="4159497" y="3846137"/>
            <a:ext cx="1090432" cy="1090429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5936643" y="2797285"/>
            <a:ext cx="413905" cy="413903"/>
          </a:xfrm>
          <a:custGeom>
            <a:avLst/>
            <a:gdLst>
              <a:gd name="T0" fmla="*/ 1024 w 2048"/>
              <a:gd name="T1" fmla="*/ 0 h 2048"/>
              <a:gd name="T2" fmla="*/ 0 w 2048"/>
              <a:gd name="T3" fmla="*/ 1024 h 2048"/>
              <a:gd name="T4" fmla="*/ 1024 w 2048"/>
              <a:gd name="T5" fmla="*/ 2048 h 2048"/>
              <a:gd name="T6" fmla="*/ 2048 w 2048"/>
              <a:gd name="T7" fmla="*/ 1024 h 2048"/>
              <a:gd name="T8" fmla="*/ 1024 w 2048"/>
              <a:gd name="T9" fmla="*/ 0 h 2048"/>
              <a:gd name="T10" fmla="*/ 1499 w 2048"/>
              <a:gd name="T11" fmla="*/ 1134 h 2048"/>
              <a:gd name="T12" fmla="*/ 1024 w 2048"/>
              <a:gd name="T13" fmla="*/ 1134 h 2048"/>
              <a:gd name="T14" fmla="*/ 914 w 2048"/>
              <a:gd name="T15" fmla="*/ 1024 h 2048"/>
              <a:gd name="T16" fmla="*/ 914 w 2048"/>
              <a:gd name="T17" fmla="*/ 549 h 2048"/>
              <a:gd name="T18" fmla="*/ 1024 w 2048"/>
              <a:gd name="T19" fmla="*/ 439 h 2048"/>
              <a:gd name="T20" fmla="*/ 1134 w 2048"/>
              <a:gd name="T21" fmla="*/ 549 h 2048"/>
              <a:gd name="T22" fmla="*/ 1134 w 2048"/>
              <a:gd name="T23" fmla="*/ 915 h 2048"/>
              <a:gd name="T24" fmla="*/ 1499 w 2048"/>
              <a:gd name="T25" fmla="*/ 915 h 2048"/>
              <a:gd name="T26" fmla="*/ 1609 w 2048"/>
              <a:gd name="T27" fmla="*/ 1024 h 2048"/>
              <a:gd name="T28" fmla="*/ 1499 w 2048"/>
              <a:gd name="T29" fmla="*/ 113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48" h="2048">
                <a:moveTo>
                  <a:pt x="1024" y="0"/>
                </a:moveTo>
                <a:cubicBezTo>
                  <a:pt x="459" y="0"/>
                  <a:pt x="0" y="459"/>
                  <a:pt x="0" y="1024"/>
                </a:cubicBezTo>
                <a:cubicBezTo>
                  <a:pt x="0" y="1589"/>
                  <a:pt x="459" y="2048"/>
                  <a:pt x="1024" y="2048"/>
                </a:cubicBezTo>
                <a:cubicBezTo>
                  <a:pt x="1589" y="2048"/>
                  <a:pt x="2048" y="1589"/>
                  <a:pt x="2048" y="1024"/>
                </a:cubicBezTo>
                <a:cubicBezTo>
                  <a:pt x="2048" y="459"/>
                  <a:pt x="1589" y="0"/>
                  <a:pt x="1024" y="0"/>
                </a:cubicBezTo>
                <a:close/>
                <a:moveTo>
                  <a:pt x="1499" y="1134"/>
                </a:moveTo>
                <a:cubicBezTo>
                  <a:pt x="1024" y="1134"/>
                  <a:pt x="1024" y="1134"/>
                  <a:pt x="1024" y="1134"/>
                </a:cubicBezTo>
                <a:cubicBezTo>
                  <a:pt x="963" y="1134"/>
                  <a:pt x="914" y="1085"/>
                  <a:pt x="914" y="1024"/>
                </a:cubicBezTo>
                <a:cubicBezTo>
                  <a:pt x="914" y="549"/>
                  <a:pt x="914" y="549"/>
                  <a:pt x="914" y="549"/>
                </a:cubicBezTo>
                <a:cubicBezTo>
                  <a:pt x="914" y="489"/>
                  <a:pt x="963" y="439"/>
                  <a:pt x="1024" y="439"/>
                </a:cubicBezTo>
                <a:cubicBezTo>
                  <a:pt x="1085" y="439"/>
                  <a:pt x="1134" y="489"/>
                  <a:pt x="1134" y="549"/>
                </a:cubicBezTo>
                <a:cubicBezTo>
                  <a:pt x="1134" y="915"/>
                  <a:pt x="1134" y="915"/>
                  <a:pt x="1134" y="915"/>
                </a:cubicBezTo>
                <a:cubicBezTo>
                  <a:pt x="1499" y="915"/>
                  <a:pt x="1499" y="915"/>
                  <a:pt x="1499" y="915"/>
                </a:cubicBezTo>
                <a:cubicBezTo>
                  <a:pt x="1560" y="915"/>
                  <a:pt x="1609" y="964"/>
                  <a:pt x="1609" y="1024"/>
                </a:cubicBezTo>
                <a:cubicBezTo>
                  <a:pt x="1609" y="1085"/>
                  <a:pt x="1560" y="1134"/>
                  <a:pt x="1499" y="1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ans" panose="00000500000000000000" charset="-122"/>
              <a:ea typeface="+mn-ea"/>
              <a:cs typeface="+mn-cs"/>
            </a:endParaRPr>
          </a:p>
        </p:txBody>
      </p:sp>
      <p:grpSp>
        <p:nvGrpSpPr>
          <p:cNvPr id="13" name="Group 45"/>
          <p:cNvGrpSpPr/>
          <p:nvPr/>
        </p:nvGrpSpPr>
        <p:grpSpPr>
          <a:xfrm>
            <a:off x="3164533" y="2790046"/>
            <a:ext cx="337199" cy="419444"/>
            <a:chOff x="4862513" y="3505200"/>
            <a:chExt cx="260350" cy="323851"/>
          </a:xfrm>
          <a:solidFill>
            <a:srgbClr val="FFFFFF"/>
          </a:solidFill>
        </p:grpSpPr>
        <p:sp>
          <p:nvSpPr>
            <p:cNvPr id="14" name="Freeform 9"/>
            <p:cNvSpPr/>
            <p:nvPr/>
          </p:nvSpPr>
          <p:spPr bwMode="auto">
            <a:xfrm>
              <a:off x="4870451" y="3505200"/>
              <a:ext cx="220663" cy="234950"/>
            </a:xfrm>
            <a:custGeom>
              <a:avLst/>
              <a:gdLst>
                <a:gd name="T0" fmla="*/ 761 w 1393"/>
                <a:gd name="T1" fmla="*/ 0 h 1489"/>
                <a:gd name="T2" fmla="*/ 240 w 1393"/>
                <a:gd name="T3" fmla="*/ 0 h 1489"/>
                <a:gd name="T4" fmla="*/ 93 w 1393"/>
                <a:gd name="T5" fmla="*/ 0 h 1489"/>
                <a:gd name="T6" fmla="*/ 0 w 1393"/>
                <a:gd name="T7" fmla="*/ 93 h 1489"/>
                <a:gd name="T8" fmla="*/ 93 w 1393"/>
                <a:gd name="T9" fmla="*/ 186 h 1489"/>
                <a:gd name="T10" fmla="*/ 147 w 1393"/>
                <a:gd name="T11" fmla="*/ 186 h 1489"/>
                <a:gd name="T12" fmla="*/ 147 w 1393"/>
                <a:gd name="T13" fmla="*/ 938 h 1489"/>
                <a:gd name="T14" fmla="*/ 240 w 1393"/>
                <a:gd name="T15" fmla="*/ 1031 h 1489"/>
                <a:gd name="T16" fmla="*/ 397 w 1393"/>
                <a:gd name="T17" fmla="*/ 1031 h 1489"/>
                <a:gd name="T18" fmla="*/ 462 w 1393"/>
                <a:gd name="T19" fmla="*/ 1004 h 1489"/>
                <a:gd name="T20" fmla="*/ 591 w 1393"/>
                <a:gd name="T21" fmla="*/ 876 h 1489"/>
                <a:gd name="T22" fmla="*/ 591 w 1393"/>
                <a:gd name="T23" fmla="*/ 1100 h 1489"/>
                <a:gd name="T24" fmla="*/ 201 w 1393"/>
                <a:gd name="T25" fmla="*/ 1489 h 1489"/>
                <a:gd name="T26" fmla="*/ 1393 w 1393"/>
                <a:gd name="T27" fmla="*/ 1489 h 1489"/>
                <a:gd name="T28" fmla="*/ 1393 w 1393"/>
                <a:gd name="T29" fmla="*/ 633 h 1489"/>
                <a:gd name="T30" fmla="*/ 761 w 1393"/>
                <a:gd name="T31" fmla="*/ 0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3" h="1489">
                  <a:moveTo>
                    <a:pt x="761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0" y="42"/>
                    <a:pt x="0" y="93"/>
                  </a:cubicBezTo>
                  <a:cubicBezTo>
                    <a:pt x="0" y="145"/>
                    <a:pt x="41" y="186"/>
                    <a:pt x="93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7" y="938"/>
                    <a:pt x="147" y="938"/>
                    <a:pt x="147" y="938"/>
                  </a:cubicBezTo>
                  <a:cubicBezTo>
                    <a:pt x="147" y="990"/>
                    <a:pt x="188" y="1031"/>
                    <a:pt x="240" y="1031"/>
                  </a:cubicBezTo>
                  <a:cubicBezTo>
                    <a:pt x="397" y="1031"/>
                    <a:pt x="397" y="1031"/>
                    <a:pt x="397" y="1031"/>
                  </a:cubicBezTo>
                  <a:cubicBezTo>
                    <a:pt x="421" y="1031"/>
                    <a:pt x="445" y="1021"/>
                    <a:pt x="462" y="1004"/>
                  </a:cubicBezTo>
                  <a:cubicBezTo>
                    <a:pt x="591" y="876"/>
                    <a:pt x="591" y="876"/>
                    <a:pt x="591" y="876"/>
                  </a:cubicBezTo>
                  <a:cubicBezTo>
                    <a:pt x="591" y="1100"/>
                    <a:pt x="591" y="1100"/>
                    <a:pt x="591" y="1100"/>
                  </a:cubicBezTo>
                  <a:cubicBezTo>
                    <a:pt x="201" y="1489"/>
                    <a:pt x="201" y="1489"/>
                    <a:pt x="201" y="1489"/>
                  </a:cubicBezTo>
                  <a:cubicBezTo>
                    <a:pt x="1393" y="1489"/>
                    <a:pt x="1393" y="1489"/>
                    <a:pt x="1393" y="1489"/>
                  </a:cubicBezTo>
                  <a:cubicBezTo>
                    <a:pt x="1393" y="633"/>
                    <a:pt x="1393" y="633"/>
                    <a:pt x="1393" y="633"/>
                  </a:cubicBezTo>
                  <a:cubicBezTo>
                    <a:pt x="1393" y="284"/>
                    <a:pt x="1109" y="0"/>
                    <a:pt x="7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ans" panose="00000500000000000000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4862513" y="3770313"/>
              <a:ext cx="260350" cy="58738"/>
            </a:xfrm>
            <a:custGeom>
              <a:avLst/>
              <a:gdLst>
                <a:gd name="T0" fmla="*/ 0 w 1646"/>
                <a:gd name="T1" fmla="*/ 0 h 372"/>
                <a:gd name="T2" fmla="*/ 0 w 1646"/>
                <a:gd name="T3" fmla="*/ 279 h 372"/>
                <a:gd name="T4" fmla="*/ 93 w 1646"/>
                <a:gd name="T5" fmla="*/ 372 h 372"/>
                <a:gd name="T6" fmla="*/ 1553 w 1646"/>
                <a:gd name="T7" fmla="*/ 372 h 372"/>
                <a:gd name="T8" fmla="*/ 1646 w 1646"/>
                <a:gd name="T9" fmla="*/ 279 h 372"/>
                <a:gd name="T10" fmla="*/ 1646 w 1646"/>
                <a:gd name="T11" fmla="*/ 0 h 372"/>
                <a:gd name="T12" fmla="*/ 0 w 1646"/>
                <a:gd name="T1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6" h="372">
                  <a:moveTo>
                    <a:pt x="0" y="0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330"/>
                    <a:pt x="42" y="372"/>
                    <a:pt x="93" y="372"/>
                  </a:cubicBezTo>
                  <a:cubicBezTo>
                    <a:pt x="1553" y="372"/>
                    <a:pt x="1553" y="372"/>
                    <a:pt x="1553" y="372"/>
                  </a:cubicBezTo>
                  <a:cubicBezTo>
                    <a:pt x="1604" y="372"/>
                    <a:pt x="1646" y="330"/>
                    <a:pt x="1646" y="279"/>
                  </a:cubicBezTo>
                  <a:cubicBezTo>
                    <a:pt x="1646" y="0"/>
                    <a:pt x="1646" y="0"/>
                    <a:pt x="164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ans" panose="00000500000000000000" charset="-122"/>
                <a:ea typeface="+mn-ea"/>
                <a:cs typeface="+mn-cs"/>
              </a:endParaRPr>
            </a:p>
          </p:txBody>
        </p:sp>
      </p:grpSp>
      <p:sp>
        <p:nvSpPr>
          <p:cNvPr id="16" name="Freeform 14"/>
          <p:cNvSpPr>
            <a:spLocks noEditPoints="1"/>
          </p:cNvSpPr>
          <p:nvPr/>
        </p:nvSpPr>
        <p:spPr bwMode="auto">
          <a:xfrm>
            <a:off x="7290168" y="4128447"/>
            <a:ext cx="510563" cy="496246"/>
          </a:xfrm>
          <a:custGeom>
            <a:avLst/>
            <a:gdLst>
              <a:gd name="T0" fmla="*/ 2119 w 2125"/>
              <a:gd name="T1" fmla="*/ 400 h 2053"/>
              <a:gd name="T2" fmla="*/ 2061 w 2125"/>
              <a:gd name="T3" fmla="*/ 337 h 2053"/>
              <a:gd name="T4" fmla="*/ 1857 w 2125"/>
              <a:gd name="T5" fmla="*/ 269 h 2053"/>
              <a:gd name="T6" fmla="*/ 1789 w 2125"/>
              <a:gd name="T7" fmla="*/ 64 h 2053"/>
              <a:gd name="T8" fmla="*/ 1726 w 2125"/>
              <a:gd name="T9" fmla="*/ 7 h 2053"/>
              <a:gd name="T10" fmla="*/ 1645 w 2125"/>
              <a:gd name="T11" fmla="*/ 30 h 2053"/>
              <a:gd name="T12" fmla="*/ 1399 w 2125"/>
              <a:gd name="T13" fmla="*/ 276 h 2053"/>
              <a:gd name="T14" fmla="*/ 1378 w 2125"/>
              <a:gd name="T15" fmla="*/ 365 h 2053"/>
              <a:gd name="T16" fmla="*/ 1443 w 2125"/>
              <a:gd name="T17" fmla="*/ 560 h 2053"/>
              <a:gd name="T18" fmla="*/ 1293 w 2125"/>
              <a:gd name="T19" fmla="*/ 710 h 2053"/>
              <a:gd name="T20" fmla="*/ 826 w 2125"/>
              <a:gd name="T21" fmla="*/ 547 h 2053"/>
              <a:gd name="T22" fmla="*/ 293 w 2125"/>
              <a:gd name="T23" fmla="*/ 768 h 2053"/>
              <a:gd name="T24" fmla="*/ 293 w 2125"/>
              <a:gd name="T25" fmla="*/ 1832 h 2053"/>
              <a:gd name="T26" fmla="*/ 826 w 2125"/>
              <a:gd name="T27" fmla="*/ 2053 h 2053"/>
              <a:gd name="T28" fmla="*/ 1358 w 2125"/>
              <a:gd name="T29" fmla="*/ 1832 h 2053"/>
              <a:gd name="T30" fmla="*/ 1416 w 2125"/>
              <a:gd name="T31" fmla="*/ 833 h 2053"/>
              <a:gd name="T32" fmla="*/ 1566 w 2125"/>
              <a:gd name="T33" fmla="*/ 683 h 2053"/>
              <a:gd name="T34" fmla="*/ 1761 w 2125"/>
              <a:gd name="T35" fmla="*/ 748 h 2053"/>
              <a:gd name="T36" fmla="*/ 1788 w 2125"/>
              <a:gd name="T37" fmla="*/ 752 h 2053"/>
              <a:gd name="T38" fmla="*/ 1850 w 2125"/>
              <a:gd name="T39" fmla="*/ 727 h 2053"/>
              <a:gd name="T40" fmla="*/ 2095 w 2125"/>
              <a:gd name="T41" fmla="*/ 481 h 2053"/>
              <a:gd name="T42" fmla="*/ 2119 w 2125"/>
              <a:gd name="T43" fmla="*/ 400 h 2053"/>
              <a:gd name="T44" fmla="*/ 1235 w 2125"/>
              <a:gd name="T45" fmla="*/ 1710 h 2053"/>
              <a:gd name="T46" fmla="*/ 826 w 2125"/>
              <a:gd name="T47" fmla="*/ 1879 h 2053"/>
              <a:gd name="T48" fmla="*/ 416 w 2125"/>
              <a:gd name="T49" fmla="*/ 1710 h 2053"/>
              <a:gd name="T50" fmla="*/ 416 w 2125"/>
              <a:gd name="T51" fmla="*/ 890 h 2053"/>
              <a:gd name="T52" fmla="*/ 826 w 2125"/>
              <a:gd name="T53" fmla="*/ 721 h 2053"/>
              <a:gd name="T54" fmla="*/ 1169 w 2125"/>
              <a:gd name="T55" fmla="*/ 834 h 2053"/>
              <a:gd name="T56" fmla="*/ 1044 w 2125"/>
              <a:gd name="T57" fmla="*/ 959 h 2053"/>
              <a:gd name="T58" fmla="*/ 826 w 2125"/>
              <a:gd name="T59" fmla="*/ 895 h 2053"/>
              <a:gd name="T60" fmla="*/ 539 w 2125"/>
              <a:gd name="T61" fmla="*/ 1013 h 2053"/>
              <a:gd name="T62" fmla="*/ 420 w 2125"/>
              <a:gd name="T63" fmla="*/ 1300 h 2053"/>
              <a:gd name="T64" fmla="*/ 539 w 2125"/>
              <a:gd name="T65" fmla="*/ 1587 h 2053"/>
              <a:gd name="T66" fmla="*/ 826 w 2125"/>
              <a:gd name="T67" fmla="*/ 1705 h 2053"/>
              <a:gd name="T68" fmla="*/ 1112 w 2125"/>
              <a:gd name="T69" fmla="*/ 1587 h 2053"/>
              <a:gd name="T70" fmla="*/ 1167 w 2125"/>
              <a:gd name="T71" fmla="*/ 1081 h 2053"/>
              <a:gd name="T72" fmla="*/ 1292 w 2125"/>
              <a:gd name="T73" fmla="*/ 957 h 2053"/>
              <a:gd name="T74" fmla="*/ 1235 w 2125"/>
              <a:gd name="T75" fmla="*/ 1710 h 2053"/>
              <a:gd name="T76" fmla="*/ 764 w 2125"/>
              <a:gd name="T77" fmla="*/ 1361 h 2053"/>
              <a:gd name="T78" fmla="*/ 826 w 2125"/>
              <a:gd name="T79" fmla="*/ 1387 h 2053"/>
              <a:gd name="T80" fmla="*/ 887 w 2125"/>
              <a:gd name="T81" fmla="*/ 1361 h 2053"/>
              <a:gd name="T82" fmla="*/ 1039 w 2125"/>
              <a:gd name="T83" fmla="*/ 1210 h 2053"/>
              <a:gd name="T84" fmla="*/ 990 w 2125"/>
              <a:gd name="T85" fmla="*/ 1464 h 2053"/>
              <a:gd name="T86" fmla="*/ 826 w 2125"/>
              <a:gd name="T87" fmla="*/ 1532 h 2053"/>
              <a:gd name="T88" fmla="*/ 662 w 2125"/>
              <a:gd name="T89" fmla="*/ 1464 h 2053"/>
              <a:gd name="T90" fmla="*/ 594 w 2125"/>
              <a:gd name="T91" fmla="*/ 1300 h 2053"/>
              <a:gd name="T92" fmla="*/ 662 w 2125"/>
              <a:gd name="T93" fmla="*/ 1136 h 2053"/>
              <a:gd name="T94" fmla="*/ 826 w 2125"/>
              <a:gd name="T95" fmla="*/ 1068 h 2053"/>
              <a:gd name="T96" fmla="*/ 916 w 2125"/>
              <a:gd name="T97" fmla="*/ 1087 h 2053"/>
              <a:gd name="T98" fmla="*/ 764 w 2125"/>
              <a:gd name="T99" fmla="*/ 1239 h 2053"/>
              <a:gd name="T100" fmla="*/ 764 w 2125"/>
              <a:gd name="T101" fmla="*/ 1361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25" h="2053">
                <a:moveTo>
                  <a:pt x="2119" y="400"/>
                </a:moveTo>
                <a:cubicBezTo>
                  <a:pt x="2112" y="370"/>
                  <a:pt x="2090" y="347"/>
                  <a:pt x="2061" y="337"/>
                </a:cubicBezTo>
                <a:cubicBezTo>
                  <a:pt x="1857" y="269"/>
                  <a:pt x="1857" y="269"/>
                  <a:pt x="1857" y="269"/>
                </a:cubicBezTo>
                <a:cubicBezTo>
                  <a:pt x="1789" y="64"/>
                  <a:pt x="1789" y="64"/>
                  <a:pt x="1789" y="64"/>
                </a:cubicBezTo>
                <a:cubicBezTo>
                  <a:pt x="1779" y="36"/>
                  <a:pt x="1756" y="14"/>
                  <a:pt x="1726" y="7"/>
                </a:cubicBezTo>
                <a:cubicBezTo>
                  <a:pt x="1697" y="0"/>
                  <a:pt x="1666" y="9"/>
                  <a:pt x="1645" y="30"/>
                </a:cubicBezTo>
                <a:cubicBezTo>
                  <a:pt x="1399" y="276"/>
                  <a:pt x="1399" y="276"/>
                  <a:pt x="1399" y="276"/>
                </a:cubicBezTo>
                <a:cubicBezTo>
                  <a:pt x="1376" y="299"/>
                  <a:pt x="1368" y="334"/>
                  <a:pt x="1378" y="365"/>
                </a:cubicBezTo>
                <a:cubicBezTo>
                  <a:pt x="1443" y="560"/>
                  <a:pt x="1443" y="560"/>
                  <a:pt x="1443" y="560"/>
                </a:cubicBezTo>
                <a:cubicBezTo>
                  <a:pt x="1293" y="710"/>
                  <a:pt x="1293" y="710"/>
                  <a:pt x="1293" y="710"/>
                </a:cubicBezTo>
                <a:cubicBezTo>
                  <a:pt x="1161" y="604"/>
                  <a:pt x="998" y="547"/>
                  <a:pt x="826" y="547"/>
                </a:cubicBezTo>
                <a:cubicBezTo>
                  <a:pt x="625" y="547"/>
                  <a:pt x="436" y="625"/>
                  <a:pt x="293" y="768"/>
                </a:cubicBezTo>
                <a:cubicBezTo>
                  <a:pt x="0" y="1061"/>
                  <a:pt x="0" y="1539"/>
                  <a:pt x="293" y="1832"/>
                </a:cubicBezTo>
                <a:cubicBezTo>
                  <a:pt x="436" y="1975"/>
                  <a:pt x="625" y="2053"/>
                  <a:pt x="826" y="2053"/>
                </a:cubicBezTo>
                <a:cubicBezTo>
                  <a:pt x="1027" y="2053"/>
                  <a:pt x="1216" y="1975"/>
                  <a:pt x="1358" y="1832"/>
                </a:cubicBezTo>
                <a:cubicBezTo>
                  <a:pt x="1631" y="1560"/>
                  <a:pt x="1650" y="1128"/>
                  <a:pt x="1416" y="833"/>
                </a:cubicBezTo>
                <a:cubicBezTo>
                  <a:pt x="1566" y="683"/>
                  <a:pt x="1566" y="683"/>
                  <a:pt x="1566" y="683"/>
                </a:cubicBezTo>
                <a:cubicBezTo>
                  <a:pt x="1761" y="748"/>
                  <a:pt x="1761" y="748"/>
                  <a:pt x="1761" y="748"/>
                </a:cubicBezTo>
                <a:cubicBezTo>
                  <a:pt x="1770" y="751"/>
                  <a:pt x="1779" y="752"/>
                  <a:pt x="1788" y="752"/>
                </a:cubicBezTo>
                <a:cubicBezTo>
                  <a:pt x="1811" y="752"/>
                  <a:pt x="1833" y="743"/>
                  <a:pt x="1850" y="727"/>
                </a:cubicBezTo>
                <a:cubicBezTo>
                  <a:pt x="2095" y="481"/>
                  <a:pt x="2095" y="481"/>
                  <a:pt x="2095" y="481"/>
                </a:cubicBezTo>
                <a:cubicBezTo>
                  <a:pt x="2117" y="460"/>
                  <a:pt x="2125" y="429"/>
                  <a:pt x="2119" y="400"/>
                </a:cubicBezTo>
                <a:close/>
                <a:moveTo>
                  <a:pt x="1235" y="1710"/>
                </a:moveTo>
                <a:cubicBezTo>
                  <a:pt x="1126" y="1819"/>
                  <a:pt x="980" y="1879"/>
                  <a:pt x="826" y="1879"/>
                </a:cubicBezTo>
                <a:cubicBezTo>
                  <a:pt x="671" y="1879"/>
                  <a:pt x="526" y="1819"/>
                  <a:pt x="416" y="1710"/>
                </a:cubicBezTo>
                <a:cubicBezTo>
                  <a:pt x="190" y="1484"/>
                  <a:pt x="190" y="1116"/>
                  <a:pt x="416" y="890"/>
                </a:cubicBezTo>
                <a:cubicBezTo>
                  <a:pt x="526" y="781"/>
                  <a:pt x="671" y="721"/>
                  <a:pt x="826" y="721"/>
                </a:cubicBezTo>
                <a:cubicBezTo>
                  <a:pt x="951" y="721"/>
                  <a:pt x="1070" y="760"/>
                  <a:pt x="1169" y="834"/>
                </a:cubicBezTo>
                <a:cubicBezTo>
                  <a:pt x="1044" y="959"/>
                  <a:pt x="1044" y="959"/>
                  <a:pt x="1044" y="959"/>
                </a:cubicBezTo>
                <a:cubicBezTo>
                  <a:pt x="980" y="917"/>
                  <a:pt x="904" y="895"/>
                  <a:pt x="826" y="895"/>
                </a:cubicBezTo>
                <a:cubicBezTo>
                  <a:pt x="717" y="895"/>
                  <a:pt x="616" y="937"/>
                  <a:pt x="539" y="1013"/>
                </a:cubicBezTo>
                <a:cubicBezTo>
                  <a:pt x="463" y="1090"/>
                  <a:pt x="420" y="1192"/>
                  <a:pt x="420" y="1300"/>
                </a:cubicBezTo>
                <a:cubicBezTo>
                  <a:pt x="420" y="1408"/>
                  <a:pt x="463" y="1510"/>
                  <a:pt x="539" y="1587"/>
                </a:cubicBezTo>
                <a:cubicBezTo>
                  <a:pt x="616" y="1663"/>
                  <a:pt x="717" y="1705"/>
                  <a:pt x="826" y="1705"/>
                </a:cubicBezTo>
                <a:cubicBezTo>
                  <a:pt x="934" y="1705"/>
                  <a:pt x="1036" y="1663"/>
                  <a:pt x="1112" y="1587"/>
                </a:cubicBezTo>
                <a:cubicBezTo>
                  <a:pt x="1249" y="1450"/>
                  <a:pt x="1268" y="1238"/>
                  <a:pt x="1167" y="1081"/>
                </a:cubicBezTo>
                <a:cubicBezTo>
                  <a:pt x="1292" y="957"/>
                  <a:pt x="1292" y="957"/>
                  <a:pt x="1292" y="957"/>
                </a:cubicBezTo>
                <a:cubicBezTo>
                  <a:pt x="1459" y="1183"/>
                  <a:pt x="1440" y="1505"/>
                  <a:pt x="1235" y="1710"/>
                </a:cubicBezTo>
                <a:close/>
                <a:moveTo>
                  <a:pt x="764" y="1361"/>
                </a:moveTo>
                <a:cubicBezTo>
                  <a:pt x="781" y="1378"/>
                  <a:pt x="804" y="1387"/>
                  <a:pt x="826" y="1387"/>
                </a:cubicBezTo>
                <a:cubicBezTo>
                  <a:pt x="848" y="1387"/>
                  <a:pt x="870" y="1378"/>
                  <a:pt x="887" y="1361"/>
                </a:cubicBezTo>
                <a:cubicBezTo>
                  <a:pt x="1039" y="1210"/>
                  <a:pt x="1039" y="1210"/>
                  <a:pt x="1039" y="1210"/>
                </a:cubicBezTo>
                <a:cubicBezTo>
                  <a:pt x="1075" y="1294"/>
                  <a:pt x="1058" y="1395"/>
                  <a:pt x="990" y="1464"/>
                </a:cubicBezTo>
                <a:cubicBezTo>
                  <a:pt x="946" y="1508"/>
                  <a:pt x="888" y="1532"/>
                  <a:pt x="826" y="1532"/>
                </a:cubicBezTo>
                <a:cubicBezTo>
                  <a:pt x="764" y="1532"/>
                  <a:pt x="706" y="1508"/>
                  <a:pt x="662" y="1464"/>
                </a:cubicBezTo>
                <a:cubicBezTo>
                  <a:pt x="618" y="1420"/>
                  <a:pt x="594" y="1362"/>
                  <a:pt x="594" y="1300"/>
                </a:cubicBezTo>
                <a:cubicBezTo>
                  <a:pt x="594" y="1238"/>
                  <a:pt x="618" y="1180"/>
                  <a:pt x="662" y="1136"/>
                </a:cubicBezTo>
                <a:cubicBezTo>
                  <a:pt x="706" y="1092"/>
                  <a:pt x="764" y="1068"/>
                  <a:pt x="826" y="1068"/>
                </a:cubicBezTo>
                <a:cubicBezTo>
                  <a:pt x="857" y="1068"/>
                  <a:pt x="888" y="1075"/>
                  <a:pt x="916" y="1087"/>
                </a:cubicBezTo>
                <a:cubicBezTo>
                  <a:pt x="764" y="1239"/>
                  <a:pt x="764" y="1239"/>
                  <a:pt x="764" y="1239"/>
                </a:cubicBezTo>
                <a:cubicBezTo>
                  <a:pt x="730" y="1273"/>
                  <a:pt x="730" y="1328"/>
                  <a:pt x="764" y="1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ans" panose="00000500000000000000" charset="-122"/>
              <a:ea typeface="+mn-ea"/>
              <a:cs typeface="+mn-cs"/>
            </a:endParaRPr>
          </a:p>
        </p:txBody>
      </p:sp>
      <p:grpSp>
        <p:nvGrpSpPr>
          <p:cNvPr id="17" name="Group 49"/>
          <p:cNvGrpSpPr/>
          <p:nvPr/>
        </p:nvGrpSpPr>
        <p:grpSpPr>
          <a:xfrm>
            <a:off x="8789405" y="2813048"/>
            <a:ext cx="380759" cy="378969"/>
            <a:chOff x="9682163" y="3494088"/>
            <a:chExt cx="338137" cy="336551"/>
          </a:xfrm>
          <a:solidFill>
            <a:srgbClr val="FFFFFF"/>
          </a:solidFill>
        </p:grpSpPr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9836150" y="3687763"/>
              <a:ext cx="30162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ans" panose="00000500000000000000" charset="-122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682163" y="3494088"/>
              <a:ext cx="338137" cy="163513"/>
            </a:xfrm>
            <a:custGeom>
              <a:avLst/>
              <a:gdLst>
                <a:gd name="T0" fmla="*/ 1955 w 2048"/>
                <a:gd name="T1" fmla="*/ 372 h 993"/>
                <a:gd name="T2" fmla="*/ 1427 w 2048"/>
                <a:gd name="T3" fmla="*/ 372 h 993"/>
                <a:gd name="T4" fmla="*/ 1427 w 2048"/>
                <a:gd name="T5" fmla="*/ 93 h 993"/>
                <a:gd name="T6" fmla="*/ 1334 w 2048"/>
                <a:gd name="T7" fmla="*/ 0 h 993"/>
                <a:gd name="T8" fmla="*/ 714 w 2048"/>
                <a:gd name="T9" fmla="*/ 0 h 993"/>
                <a:gd name="T10" fmla="*/ 621 w 2048"/>
                <a:gd name="T11" fmla="*/ 93 h 993"/>
                <a:gd name="T12" fmla="*/ 621 w 2048"/>
                <a:gd name="T13" fmla="*/ 372 h 993"/>
                <a:gd name="T14" fmla="*/ 93 w 2048"/>
                <a:gd name="T15" fmla="*/ 372 h 993"/>
                <a:gd name="T16" fmla="*/ 0 w 2048"/>
                <a:gd name="T17" fmla="*/ 465 h 993"/>
                <a:gd name="T18" fmla="*/ 0 w 2048"/>
                <a:gd name="T19" fmla="*/ 781 h 993"/>
                <a:gd name="T20" fmla="*/ 93 w 2048"/>
                <a:gd name="T21" fmla="*/ 804 h 993"/>
                <a:gd name="T22" fmla="*/ 186 w 2048"/>
                <a:gd name="T23" fmla="*/ 827 h 993"/>
                <a:gd name="T24" fmla="*/ 849 w 2048"/>
                <a:gd name="T25" fmla="*/ 993 h 993"/>
                <a:gd name="T26" fmla="*/ 1199 w 2048"/>
                <a:gd name="T27" fmla="*/ 993 h 993"/>
                <a:gd name="T28" fmla="*/ 1862 w 2048"/>
                <a:gd name="T29" fmla="*/ 827 h 993"/>
                <a:gd name="T30" fmla="*/ 1955 w 2048"/>
                <a:gd name="T31" fmla="*/ 804 h 993"/>
                <a:gd name="T32" fmla="*/ 2048 w 2048"/>
                <a:gd name="T33" fmla="*/ 781 h 993"/>
                <a:gd name="T34" fmla="*/ 2048 w 2048"/>
                <a:gd name="T35" fmla="*/ 465 h 993"/>
                <a:gd name="T36" fmla="*/ 1955 w 2048"/>
                <a:gd name="T37" fmla="*/ 372 h 993"/>
                <a:gd name="T38" fmla="*/ 1241 w 2048"/>
                <a:gd name="T39" fmla="*/ 372 h 993"/>
                <a:gd name="T40" fmla="*/ 807 w 2048"/>
                <a:gd name="T41" fmla="*/ 372 h 993"/>
                <a:gd name="T42" fmla="*/ 807 w 2048"/>
                <a:gd name="T43" fmla="*/ 186 h 993"/>
                <a:gd name="T44" fmla="*/ 1241 w 2048"/>
                <a:gd name="T45" fmla="*/ 186 h 993"/>
                <a:gd name="T46" fmla="*/ 1241 w 2048"/>
                <a:gd name="T47" fmla="*/ 372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48" h="993">
                  <a:moveTo>
                    <a:pt x="1955" y="372"/>
                  </a:moveTo>
                  <a:cubicBezTo>
                    <a:pt x="1427" y="372"/>
                    <a:pt x="1427" y="372"/>
                    <a:pt x="1427" y="372"/>
                  </a:cubicBezTo>
                  <a:cubicBezTo>
                    <a:pt x="1427" y="93"/>
                    <a:pt x="1427" y="93"/>
                    <a:pt x="1427" y="93"/>
                  </a:cubicBezTo>
                  <a:cubicBezTo>
                    <a:pt x="1427" y="42"/>
                    <a:pt x="1386" y="0"/>
                    <a:pt x="1334" y="0"/>
                  </a:cubicBezTo>
                  <a:cubicBezTo>
                    <a:pt x="714" y="0"/>
                    <a:pt x="714" y="0"/>
                    <a:pt x="714" y="0"/>
                  </a:cubicBezTo>
                  <a:cubicBezTo>
                    <a:pt x="662" y="0"/>
                    <a:pt x="621" y="42"/>
                    <a:pt x="621" y="93"/>
                  </a:cubicBezTo>
                  <a:cubicBezTo>
                    <a:pt x="621" y="372"/>
                    <a:pt x="621" y="372"/>
                    <a:pt x="621" y="372"/>
                  </a:cubicBezTo>
                  <a:cubicBezTo>
                    <a:pt x="93" y="372"/>
                    <a:pt x="93" y="372"/>
                    <a:pt x="93" y="372"/>
                  </a:cubicBezTo>
                  <a:cubicBezTo>
                    <a:pt x="42" y="372"/>
                    <a:pt x="0" y="414"/>
                    <a:pt x="0" y="465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93" y="804"/>
                    <a:pt x="93" y="804"/>
                    <a:pt x="93" y="804"/>
                  </a:cubicBezTo>
                  <a:cubicBezTo>
                    <a:pt x="186" y="827"/>
                    <a:pt x="186" y="827"/>
                    <a:pt x="186" y="827"/>
                  </a:cubicBezTo>
                  <a:cubicBezTo>
                    <a:pt x="849" y="993"/>
                    <a:pt x="849" y="993"/>
                    <a:pt x="849" y="993"/>
                  </a:cubicBezTo>
                  <a:cubicBezTo>
                    <a:pt x="1199" y="993"/>
                    <a:pt x="1199" y="993"/>
                    <a:pt x="1199" y="993"/>
                  </a:cubicBezTo>
                  <a:cubicBezTo>
                    <a:pt x="1862" y="827"/>
                    <a:pt x="1862" y="827"/>
                    <a:pt x="1862" y="827"/>
                  </a:cubicBezTo>
                  <a:cubicBezTo>
                    <a:pt x="1955" y="804"/>
                    <a:pt x="1955" y="804"/>
                    <a:pt x="1955" y="804"/>
                  </a:cubicBezTo>
                  <a:cubicBezTo>
                    <a:pt x="2048" y="781"/>
                    <a:pt x="2048" y="781"/>
                    <a:pt x="2048" y="781"/>
                  </a:cubicBezTo>
                  <a:cubicBezTo>
                    <a:pt x="2048" y="465"/>
                    <a:pt x="2048" y="465"/>
                    <a:pt x="2048" y="465"/>
                  </a:cubicBezTo>
                  <a:cubicBezTo>
                    <a:pt x="2048" y="414"/>
                    <a:pt x="2006" y="372"/>
                    <a:pt x="1955" y="372"/>
                  </a:cubicBezTo>
                  <a:close/>
                  <a:moveTo>
                    <a:pt x="1241" y="372"/>
                  </a:moveTo>
                  <a:cubicBezTo>
                    <a:pt x="807" y="372"/>
                    <a:pt x="807" y="372"/>
                    <a:pt x="807" y="372"/>
                  </a:cubicBezTo>
                  <a:cubicBezTo>
                    <a:pt x="807" y="186"/>
                    <a:pt x="807" y="186"/>
                    <a:pt x="807" y="186"/>
                  </a:cubicBezTo>
                  <a:cubicBezTo>
                    <a:pt x="1241" y="186"/>
                    <a:pt x="1241" y="186"/>
                    <a:pt x="1241" y="186"/>
                  </a:cubicBezTo>
                  <a:lnTo>
                    <a:pt x="1241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ans" panose="00000500000000000000" charset="-122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9682163" y="3654426"/>
              <a:ext cx="338137" cy="176213"/>
            </a:xfrm>
            <a:custGeom>
              <a:avLst/>
              <a:gdLst>
                <a:gd name="T0" fmla="*/ 1955 w 2048"/>
                <a:gd name="T1" fmla="*/ 23 h 1075"/>
                <a:gd name="T2" fmla="*/ 1862 w 2048"/>
                <a:gd name="T3" fmla="*/ 46 h 1075"/>
                <a:gd name="T4" fmla="*/ 1303 w 2048"/>
                <a:gd name="T5" fmla="*/ 186 h 1075"/>
                <a:gd name="T6" fmla="*/ 1303 w 2048"/>
                <a:gd name="T7" fmla="*/ 485 h 1075"/>
                <a:gd name="T8" fmla="*/ 1210 w 2048"/>
                <a:gd name="T9" fmla="*/ 579 h 1075"/>
                <a:gd name="T10" fmla="*/ 838 w 2048"/>
                <a:gd name="T11" fmla="*/ 579 h 1075"/>
                <a:gd name="T12" fmla="*/ 745 w 2048"/>
                <a:gd name="T13" fmla="*/ 485 h 1075"/>
                <a:gd name="T14" fmla="*/ 745 w 2048"/>
                <a:gd name="T15" fmla="*/ 186 h 1075"/>
                <a:gd name="T16" fmla="*/ 186 w 2048"/>
                <a:gd name="T17" fmla="*/ 46 h 1075"/>
                <a:gd name="T18" fmla="*/ 93 w 2048"/>
                <a:gd name="T19" fmla="*/ 23 h 1075"/>
                <a:gd name="T20" fmla="*/ 0 w 2048"/>
                <a:gd name="T21" fmla="*/ 0 h 1075"/>
                <a:gd name="T22" fmla="*/ 0 w 2048"/>
                <a:gd name="T23" fmla="*/ 982 h 1075"/>
                <a:gd name="T24" fmla="*/ 93 w 2048"/>
                <a:gd name="T25" fmla="*/ 1075 h 1075"/>
                <a:gd name="T26" fmla="*/ 1955 w 2048"/>
                <a:gd name="T27" fmla="*/ 1075 h 1075"/>
                <a:gd name="T28" fmla="*/ 2048 w 2048"/>
                <a:gd name="T29" fmla="*/ 982 h 1075"/>
                <a:gd name="T30" fmla="*/ 2048 w 2048"/>
                <a:gd name="T31" fmla="*/ 0 h 1075"/>
                <a:gd name="T32" fmla="*/ 1955 w 2048"/>
                <a:gd name="T33" fmla="*/ 23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8" h="1075">
                  <a:moveTo>
                    <a:pt x="1955" y="23"/>
                  </a:moveTo>
                  <a:cubicBezTo>
                    <a:pt x="1862" y="46"/>
                    <a:pt x="1862" y="46"/>
                    <a:pt x="1862" y="46"/>
                  </a:cubicBezTo>
                  <a:cubicBezTo>
                    <a:pt x="1303" y="186"/>
                    <a:pt x="1303" y="186"/>
                    <a:pt x="1303" y="186"/>
                  </a:cubicBezTo>
                  <a:cubicBezTo>
                    <a:pt x="1303" y="485"/>
                    <a:pt x="1303" y="485"/>
                    <a:pt x="1303" y="485"/>
                  </a:cubicBezTo>
                  <a:cubicBezTo>
                    <a:pt x="1303" y="537"/>
                    <a:pt x="1262" y="579"/>
                    <a:pt x="1210" y="579"/>
                  </a:cubicBezTo>
                  <a:cubicBezTo>
                    <a:pt x="838" y="579"/>
                    <a:pt x="838" y="579"/>
                    <a:pt x="838" y="579"/>
                  </a:cubicBezTo>
                  <a:cubicBezTo>
                    <a:pt x="786" y="579"/>
                    <a:pt x="745" y="537"/>
                    <a:pt x="745" y="485"/>
                  </a:cubicBezTo>
                  <a:cubicBezTo>
                    <a:pt x="745" y="186"/>
                    <a:pt x="745" y="186"/>
                    <a:pt x="745" y="186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2"/>
                    <a:pt x="0" y="982"/>
                    <a:pt x="0" y="982"/>
                  </a:cubicBezTo>
                  <a:cubicBezTo>
                    <a:pt x="0" y="1033"/>
                    <a:pt x="42" y="1075"/>
                    <a:pt x="93" y="1075"/>
                  </a:cubicBezTo>
                  <a:cubicBezTo>
                    <a:pt x="1955" y="1075"/>
                    <a:pt x="1955" y="1075"/>
                    <a:pt x="1955" y="1075"/>
                  </a:cubicBezTo>
                  <a:cubicBezTo>
                    <a:pt x="2006" y="1075"/>
                    <a:pt x="2048" y="1033"/>
                    <a:pt x="2048" y="982"/>
                  </a:cubicBezTo>
                  <a:cubicBezTo>
                    <a:pt x="2048" y="0"/>
                    <a:pt x="2048" y="0"/>
                    <a:pt x="2048" y="0"/>
                  </a:cubicBezTo>
                  <a:lnTo>
                    <a:pt x="1955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ans" panose="00000500000000000000" charset="-122"/>
                <a:ea typeface="+mn-ea"/>
                <a:cs typeface="+mn-cs"/>
              </a:endParaRPr>
            </a:p>
          </p:txBody>
        </p:sp>
      </p:grpSp>
      <p:grpSp>
        <p:nvGrpSpPr>
          <p:cNvPr id="21" name="Group 57"/>
          <p:cNvGrpSpPr/>
          <p:nvPr/>
        </p:nvGrpSpPr>
        <p:grpSpPr>
          <a:xfrm>
            <a:off x="4515977" y="4163459"/>
            <a:ext cx="415680" cy="459103"/>
            <a:chOff x="5153025" y="2384426"/>
            <a:chExt cx="1884363" cy="2081213"/>
          </a:xfrm>
          <a:solidFill>
            <a:srgbClr val="FFFFFF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5529263" y="2384426"/>
              <a:ext cx="377825" cy="763588"/>
            </a:xfrm>
            <a:custGeom>
              <a:avLst/>
              <a:gdLst>
                <a:gd name="T0" fmla="*/ 252 w 373"/>
                <a:gd name="T1" fmla="*/ 409 h 754"/>
                <a:gd name="T2" fmla="*/ 187 w 373"/>
                <a:gd name="T3" fmla="*/ 288 h 754"/>
                <a:gd name="T4" fmla="*/ 252 w 373"/>
                <a:gd name="T5" fmla="*/ 168 h 754"/>
                <a:gd name="T6" fmla="*/ 252 w 373"/>
                <a:gd name="T7" fmla="*/ 36 h 754"/>
                <a:gd name="T8" fmla="*/ 121 w 373"/>
                <a:gd name="T9" fmla="*/ 36 h 754"/>
                <a:gd name="T10" fmla="*/ 0 w 373"/>
                <a:gd name="T11" fmla="*/ 288 h 754"/>
                <a:gd name="T12" fmla="*/ 121 w 373"/>
                <a:gd name="T13" fmla="*/ 540 h 754"/>
                <a:gd name="T14" fmla="*/ 187 w 373"/>
                <a:gd name="T15" fmla="*/ 661 h 754"/>
                <a:gd name="T16" fmla="*/ 280 w 373"/>
                <a:gd name="T17" fmla="*/ 754 h 754"/>
                <a:gd name="T18" fmla="*/ 373 w 373"/>
                <a:gd name="T19" fmla="*/ 661 h 754"/>
                <a:gd name="T20" fmla="*/ 252 w 373"/>
                <a:gd name="T21" fmla="*/ 40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3" h="754">
                  <a:moveTo>
                    <a:pt x="252" y="409"/>
                  </a:moveTo>
                  <a:cubicBezTo>
                    <a:pt x="207" y="363"/>
                    <a:pt x="187" y="341"/>
                    <a:pt x="187" y="288"/>
                  </a:cubicBezTo>
                  <a:cubicBezTo>
                    <a:pt x="187" y="236"/>
                    <a:pt x="207" y="214"/>
                    <a:pt x="252" y="168"/>
                  </a:cubicBezTo>
                  <a:cubicBezTo>
                    <a:pt x="289" y="132"/>
                    <a:pt x="289" y="73"/>
                    <a:pt x="252" y="36"/>
                  </a:cubicBezTo>
                  <a:cubicBezTo>
                    <a:pt x="216" y="0"/>
                    <a:pt x="157" y="0"/>
                    <a:pt x="121" y="36"/>
                  </a:cubicBezTo>
                  <a:cubicBezTo>
                    <a:pt x="70" y="87"/>
                    <a:pt x="0" y="157"/>
                    <a:pt x="0" y="288"/>
                  </a:cubicBezTo>
                  <a:cubicBezTo>
                    <a:pt x="0" y="420"/>
                    <a:pt x="70" y="489"/>
                    <a:pt x="121" y="540"/>
                  </a:cubicBezTo>
                  <a:cubicBezTo>
                    <a:pt x="166" y="586"/>
                    <a:pt x="187" y="608"/>
                    <a:pt x="187" y="661"/>
                  </a:cubicBezTo>
                  <a:cubicBezTo>
                    <a:pt x="187" y="712"/>
                    <a:pt x="228" y="754"/>
                    <a:pt x="280" y="754"/>
                  </a:cubicBezTo>
                  <a:cubicBezTo>
                    <a:pt x="331" y="754"/>
                    <a:pt x="373" y="712"/>
                    <a:pt x="373" y="661"/>
                  </a:cubicBezTo>
                  <a:cubicBezTo>
                    <a:pt x="373" y="529"/>
                    <a:pt x="303" y="459"/>
                    <a:pt x="252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ans" panose="00000500000000000000" charset="-122"/>
                <a:ea typeface="+mn-ea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5970588" y="2384426"/>
              <a:ext cx="376238" cy="763588"/>
            </a:xfrm>
            <a:custGeom>
              <a:avLst/>
              <a:gdLst>
                <a:gd name="T0" fmla="*/ 252 w 372"/>
                <a:gd name="T1" fmla="*/ 409 h 754"/>
                <a:gd name="T2" fmla="*/ 186 w 372"/>
                <a:gd name="T3" fmla="*/ 288 h 754"/>
                <a:gd name="T4" fmla="*/ 252 w 372"/>
                <a:gd name="T5" fmla="*/ 168 h 754"/>
                <a:gd name="T6" fmla="*/ 252 w 372"/>
                <a:gd name="T7" fmla="*/ 36 h 754"/>
                <a:gd name="T8" fmla="*/ 120 w 372"/>
                <a:gd name="T9" fmla="*/ 36 h 754"/>
                <a:gd name="T10" fmla="*/ 0 w 372"/>
                <a:gd name="T11" fmla="*/ 288 h 754"/>
                <a:gd name="T12" fmla="*/ 120 w 372"/>
                <a:gd name="T13" fmla="*/ 540 h 754"/>
                <a:gd name="T14" fmla="*/ 186 w 372"/>
                <a:gd name="T15" fmla="*/ 661 h 754"/>
                <a:gd name="T16" fmla="*/ 279 w 372"/>
                <a:gd name="T17" fmla="*/ 754 h 754"/>
                <a:gd name="T18" fmla="*/ 372 w 372"/>
                <a:gd name="T19" fmla="*/ 661 h 754"/>
                <a:gd name="T20" fmla="*/ 252 w 372"/>
                <a:gd name="T21" fmla="*/ 40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754">
                  <a:moveTo>
                    <a:pt x="252" y="409"/>
                  </a:moveTo>
                  <a:cubicBezTo>
                    <a:pt x="206" y="363"/>
                    <a:pt x="186" y="341"/>
                    <a:pt x="186" y="288"/>
                  </a:cubicBezTo>
                  <a:cubicBezTo>
                    <a:pt x="186" y="236"/>
                    <a:pt x="206" y="214"/>
                    <a:pt x="252" y="168"/>
                  </a:cubicBezTo>
                  <a:cubicBezTo>
                    <a:pt x="288" y="132"/>
                    <a:pt x="288" y="73"/>
                    <a:pt x="252" y="36"/>
                  </a:cubicBezTo>
                  <a:cubicBezTo>
                    <a:pt x="216" y="0"/>
                    <a:pt x="157" y="0"/>
                    <a:pt x="120" y="36"/>
                  </a:cubicBezTo>
                  <a:cubicBezTo>
                    <a:pt x="69" y="87"/>
                    <a:pt x="0" y="157"/>
                    <a:pt x="0" y="288"/>
                  </a:cubicBezTo>
                  <a:cubicBezTo>
                    <a:pt x="0" y="420"/>
                    <a:pt x="69" y="489"/>
                    <a:pt x="120" y="540"/>
                  </a:cubicBezTo>
                  <a:cubicBezTo>
                    <a:pt x="166" y="586"/>
                    <a:pt x="186" y="608"/>
                    <a:pt x="186" y="661"/>
                  </a:cubicBezTo>
                  <a:cubicBezTo>
                    <a:pt x="186" y="712"/>
                    <a:pt x="228" y="754"/>
                    <a:pt x="279" y="754"/>
                  </a:cubicBezTo>
                  <a:cubicBezTo>
                    <a:pt x="331" y="754"/>
                    <a:pt x="372" y="712"/>
                    <a:pt x="372" y="661"/>
                  </a:cubicBezTo>
                  <a:cubicBezTo>
                    <a:pt x="372" y="529"/>
                    <a:pt x="303" y="459"/>
                    <a:pt x="252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ans" panose="00000500000000000000" charset="-122"/>
                <a:ea typeface="+mn-ea"/>
                <a:cs typeface="+mn-cs"/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5153025" y="3335340"/>
              <a:ext cx="1884363" cy="1130299"/>
            </a:xfrm>
            <a:custGeom>
              <a:avLst/>
              <a:gdLst>
                <a:gd name="T0" fmla="*/ 1433 w 1862"/>
                <a:gd name="T1" fmla="*/ 683 h 1117"/>
                <a:gd name="T2" fmla="*/ 1521 w 1862"/>
                <a:gd name="T3" fmla="*/ 683 h 1117"/>
                <a:gd name="T4" fmla="*/ 1521 w 1862"/>
                <a:gd name="T5" fmla="*/ 683 h 1117"/>
                <a:gd name="T6" fmla="*/ 1862 w 1862"/>
                <a:gd name="T7" fmla="*/ 341 h 1117"/>
                <a:gd name="T8" fmla="*/ 1521 w 1862"/>
                <a:gd name="T9" fmla="*/ 0 h 1117"/>
                <a:gd name="T10" fmla="*/ 1396 w 1862"/>
                <a:gd name="T11" fmla="*/ 0 h 1117"/>
                <a:gd name="T12" fmla="*/ 155 w 1862"/>
                <a:gd name="T13" fmla="*/ 0 h 1117"/>
                <a:gd name="T14" fmla="*/ 62 w 1862"/>
                <a:gd name="T15" fmla="*/ 93 h 1117"/>
                <a:gd name="T16" fmla="*/ 62 w 1862"/>
                <a:gd name="T17" fmla="*/ 403 h 1117"/>
                <a:gd name="T18" fmla="*/ 296 w 1862"/>
                <a:gd name="T19" fmla="*/ 931 h 1117"/>
                <a:gd name="T20" fmla="*/ 93 w 1862"/>
                <a:gd name="T21" fmla="*/ 931 h 1117"/>
                <a:gd name="T22" fmla="*/ 0 w 1862"/>
                <a:gd name="T23" fmla="*/ 1024 h 1117"/>
                <a:gd name="T24" fmla="*/ 93 w 1862"/>
                <a:gd name="T25" fmla="*/ 1117 h 1117"/>
                <a:gd name="T26" fmla="*/ 776 w 1862"/>
                <a:gd name="T27" fmla="*/ 1117 h 1117"/>
                <a:gd name="T28" fmla="*/ 1459 w 1862"/>
                <a:gd name="T29" fmla="*/ 1117 h 1117"/>
                <a:gd name="T30" fmla="*/ 1552 w 1862"/>
                <a:gd name="T31" fmla="*/ 1024 h 1117"/>
                <a:gd name="T32" fmla="*/ 1459 w 1862"/>
                <a:gd name="T33" fmla="*/ 931 h 1117"/>
                <a:gd name="T34" fmla="*/ 1256 w 1862"/>
                <a:gd name="T35" fmla="*/ 931 h 1117"/>
                <a:gd name="T36" fmla="*/ 1433 w 1862"/>
                <a:gd name="T37" fmla="*/ 683 h 1117"/>
                <a:gd name="T38" fmla="*/ 1490 w 1862"/>
                <a:gd name="T39" fmla="*/ 403 h 1117"/>
                <a:gd name="T40" fmla="*/ 1490 w 1862"/>
                <a:gd name="T41" fmla="*/ 186 h 1117"/>
                <a:gd name="T42" fmla="*/ 1521 w 1862"/>
                <a:gd name="T43" fmla="*/ 186 h 1117"/>
                <a:gd name="T44" fmla="*/ 1676 w 1862"/>
                <a:gd name="T45" fmla="*/ 341 h 1117"/>
                <a:gd name="T46" fmla="*/ 1521 w 1862"/>
                <a:gd name="T47" fmla="*/ 496 h 1117"/>
                <a:gd name="T48" fmla="*/ 1520 w 1862"/>
                <a:gd name="T49" fmla="*/ 496 h 1117"/>
                <a:gd name="T50" fmla="*/ 1483 w 1862"/>
                <a:gd name="T51" fmla="*/ 496 h 1117"/>
                <a:gd name="T52" fmla="*/ 1490 w 1862"/>
                <a:gd name="T53" fmla="*/ 403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2" h="1117">
                  <a:moveTo>
                    <a:pt x="1433" y="683"/>
                  </a:moveTo>
                  <a:cubicBezTo>
                    <a:pt x="1521" y="683"/>
                    <a:pt x="1521" y="683"/>
                    <a:pt x="1521" y="683"/>
                  </a:cubicBezTo>
                  <a:cubicBezTo>
                    <a:pt x="1521" y="683"/>
                    <a:pt x="1521" y="683"/>
                    <a:pt x="1521" y="683"/>
                  </a:cubicBezTo>
                  <a:cubicBezTo>
                    <a:pt x="1709" y="682"/>
                    <a:pt x="1862" y="529"/>
                    <a:pt x="1862" y="341"/>
                  </a:cubicBezTo>
                  <a:cubicBezTo>
                    <a:pt x="1862" y="153"/>
                    <a:pt x="1709" y="0"/>
                    <a:pt x="1521" y="0"/>
                  </a:cubicBezTo>
                  <a:cubicBezTo>
                    <a:pt x="1396" y="0"/>
                    <a:pt x="1396" y="0"/>
                    <a:pt x="139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4" y="0"/>
                    <a:pt x="62" y="42"/>
                    <a:pt x="62" y="9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2" y="612"/>
                    <a:pt x="152" y="800"/>
                    <a:pt x="296" y="931"/>
                  </a:cubicBezTo>
                  <a:cubicBezTo>
                    <a:pt x="93" y="931"/>
                    <a:pt x="93" y="931"/>
                    <a:pt x="93" y="931"/>
                  </a:cubicBezTo>
                  <a:cubicBezTo>
                    <a:pt x="42" y="931"/>
                    <a:pt x="0" y="972"/>
                    <a:pt x="0" y="1024"/>
                  </a:cubicBezTo>
                  <a:cubicBezTo>
                    <a:pt x="0" y="1075"/>
                    <a:pt x="42" y="1117"/>
                    <a:pt x="93" y="1117"/>
                  </a:cubicBezTo>
                  <a:cubicBezTo>
                    <a:pt x="776" y="1117"/>
                    <a:pt x="776" y="1117"/>
                    <a:pt x="776" y="1117"/>
                  </a:cubicBezTo>
                  <a:cubicBezTo>
                    <a:pt x="1459" y="1117"/>
                    <a:pt x="1459" y="1117"/>
                    <a:pt x="1459" y="1117"/>
                  </a:cubicBezTo>
                  <a:cubicBezTo>
                    <a:pt x="1510" y="1117"/>
                    <a:pt x="1552" y="1075"/>
                    <a:pt x="1552" y="1024"/>
                  </a:cubicBezTo>
                  <a:cubicBezTo>
                    <a:pt x="1552" y="972"/>
                    <a:pt x="1510" y="931"/>
                    <a:pt x="1459" y="931"/>
                  </a:cubicBezTo>
                  <a:cubicBezTo>
                    <a:pt x="1256" y="931"/>
                    <a:pt x="1256" y="931"/>
                    <a:pt x="1256" y="931"/>
                  </a:cubicBezTo>
                  <a:cubicBezTo>
                    <a:pt x="1331" y="862"/>
                    <a:pt x="1392" y="778"/>
                    <a:pt x="1433" y="683"/>
                  </a:cubicBezTo>
                  <a:close/>
                  <a:moveTo>
                    <a:pt x="1490" y="403"/>
                  </a:moveTo>
                  <a:cubicBezTo>
                    <a:pt x="1490" y="186"/>
                    <a:pt x="1490" y="186"/>
                    <a:pt x="1490" y="186"/>
                  </a:cubicBezTo>
                  <a:cubicBezTo>
                    <a:pt x="1521" y="186"/>
                    <a:pt x="1521" y="186"/>
                    <a:pt x="1521" y="186"/>
                  </a:cubicBezTo>
                  <a:cubicBezTo>
                    <a:pt x="1606" y="186"/>
                    <a:pt x="1676" y="256"/>
                    <a:pt x="1676" y="341"/>
                  </a:cubicBezTo>
                  <a:cubicBezTo>
                    <a:pt x="1676" y="427"/>
                    <a:pt x="1606" y="496"/>
                    <a:pt x="1521" y="496"/>
                  </a:cubicBezTo>
                  <a:cubicBezTo>
                    <a:pt x="1521" y="496"/>
                    <a:pt x="1521" y="496"/>
                    <a:pt x="1520" y="496"/>
                  </a:cubicBezTo>
                  <a:cubicBezTo>
                    <a:pt x="1483" y="496"/>
                    <a:pt x="1483" y="496"/>
                    <a:pt x="1483" y="496"/>
                  </a:cubicBezTo>
                  <a:cubicBezTo>
                    <a:pt x="1487" y="466"/>
                    <a:pt x="1490" y="435"/>
                    <a:pt x="1490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ans" panose="00000500000000000000" charset="-122"/>
                <a:ea typeface="+mn-ea"/>
                <a:cs typeface="+mn-cs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999289" y="508580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关键词标题</a:t>
            </a:r>
            <a:endParaRPr 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10159" y="5408007"/>
            <a:ext cx="2544320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在这里输入你的正文，阐述与关键词标题相关的具体内容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866255" y="508580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关键词标题</a:t>
            </a:r>
            <a:endParaRPr 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63509" y="5408007"/>
            <a:ext cx="2544320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在这里输入你的正文，阐述与关键词标题相关的具体内容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20666" y="24138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关键词标题</a:t>
            </a:r>
            <a:endParaRPr 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4375" y="2736003"/>
            <a:ext cx="1945118" cy="10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在这里输入你的正文阐述与关键词标题相关的具体内容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683380" y="24138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关键词标题</a:t>
            </a:r>
            <a:endParaRPr 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683380" y="2736003"/>
            <a:ext cx="1794245" cy="10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在这里输入你的正文，阐述与关键词标题相关的具体内容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474182" y="133608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关键词标题</a:t>
            </a:r>
            <a:endParaRPr 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71436" y="1658281"/>
            <a:ext cx="2544320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在这里输入你的正文，阐述与关键词标题相关的具体内容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具体推广方案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-1854200" y="1879600"/>
            <a:ext cx="8559800" cy="309880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0800000" scaled="0"/>
            </a:gra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94000">
                      <a:schemeClr val="accent1"/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矩形: 圆角 3"/>
          <p:cNvSpPr/>
          <p:nvPr/>
        </p:nvSpPr>
        <p:spPr>
          <a:xfrm>
            <a:off x="5486400" y="1879600"/>
            <a:ext cx="8318500" cy="309880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94000">
                      <a:schemeClr val="accent1"/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4709160" y="2758440"/>
            <a:ext cx="1242060" cy="1242060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6240780" y="2758440"/>
            <a:ext cx="1242060" cy="1242060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4+"/>
          <p:cNvSpPr/>
          <p:nvPr/>
        </p:nvSpPr>
        <p:spPr>
          <a:xfrm>
            <a:off x="4788217" y="2837497"/>
            <a:ext cx="1083946" cy="1083946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94000">
                      <a:schemeClr val="accent1"/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4+"/>
          <p:cNvSpPr/>
          <p:nvPr/>
        </p:nvSpPr>
        <p:spPr>
          <a:xfrm>
            <a:off x="6318567" y="2837497"/>
            <a:ext cx="1083946" cy="1083946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94000">
                      <a:schemeClr val="accent1"/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80564" y="2156336"/>
            <a:ext cx="2742706" cy="2477841"/>
            <a:chOff x="1076718" y="2156336"/>
            <a:chExt cx="2742706" cy="2477841"/>
          </a:xfrm>
        </p:grpSpPr>
        <p:sp>
          <p:nvSpPr>
            <p:cNvPr id="10" name="文本框 9"/>
            <p:cNvSpPr txBox="1"/>
            <p:nvPr/>
          </p:nvSpPr>
          <p:spPr>
            <a:xfrm>
              <a:off x="1459174" y="2156336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关键词标题</a:t>
              </a:r>
              <a:endParaRPr 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09131" y="2497584"/>
              <a:ext cx="2710293" cy="70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在这里输入你的正文阐述与关键词标题相关的具体内容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59174" y="358921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关键词标题</a:t>
              </a:r>
              <a:endParaRPr 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76718" y="3930458"/>
              <a:ext cx="2710293" cy="70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在这里输入你的正文阐述与关键词标题相关的具体内容</a:t>
              </a: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84857" y="2219325"/>
              <a:ext cx="246063" cy="307181"/>
            </a:xfrm>
            <a:custGeom>
              <a:avLst/>
              <a:gdLst>
                <a:gd name="connsiteX0" fmla="*/ 223330 w 455461"/>
                <a:gd name="connsiteY0" fmla="*/ 197437 h 568590"/>
                <a:gd name="connsiteX1" fmla="*/ 258413 w 455461"/>
                <a:gd name="connsiteY1" fmla="*/ 232520 h 568590"/>
                <a:gd name="connsiteX2" fmla="*/ 223330 w 455461"/>
                <a:gd name="connsiteY2" fmla="*/ 267602 h 568590"/>
                <a:gd name="connsiteX3" fmla="*/ 188248 w 455461"/>
                <a:gd name="connsiteY3" fmla="*/ 232520 h 568590"/>
                <a:gd name="connsiteX4" fmla="*/ 223330 w 455461"/>
                <a:gd name="connsiteY4" fmla="*/ 197437 h 568590"/>
                <a:gd name="connsiteX5" fmla="*/ 274903 w 455461"/>
                <a:gd name="connsiteY5" fmla="*/ 85078 h 568590"/>
                <a:gd name="connsiteX6" fmla="*/ 368994 w 455461"/>
                <a:gd name="connsiteY6" fmla="*/ 178846 h 568590"/>
                <a:gd name="connsiteX7" fmla="*/ 354767 w 455461"/>
                <a:gd name="connsiteY7" fmla="*/ 210048 h 568590"/>
                <a:gd name="connsiteX8" fmla="*/ 346362 w 455461"/>
                <a:gd name="connsiteY8" fmla="*/ 211664 h 568590"/>
                <a:gd name="connsiteX9" fmla="*/ 323565 w 455461"/>
                <a:gd name="connsiteY9" fmla="*/ 195497 h 568590"/>
                <a:gd name="connsiteX10" fmla="*/ 258897 w 455461"/>
                <a:gd name="connsiteY10" fmla="*/ 130829 h 568590"/>
                <a:gd name="connsiteX11" fmla="*/ 244024 w 455461"/>
                <a:gd name="connsiteY11" fmla="*/ 99951 h 568590"/>
                <a:gd name="connsiteX12" fmla="*/ 274903 w 455461"/>
                <a:gd name="connsiteY12" fmla="*/ 85078 h 568590"/>
                <a:gd name="connsiteX13" fmla="*/ 190430 w 455461"/>
                <a:gd name="connsiteY13" fmla="*/ 11112 h 568590"/>
                <a:gd name="connsiteX14" fmla="*/ 198433 w 455461"/>
                <a:gd name="connsiteY14" fmla="*/ 19276 h 568590"/>
                <a:gd name="connsiteX15" fmla="*/ 198433 w 455461"/>
                <a:gd name="connsiteY15" fmla="*/ 142309 h 568590"/>
                <a:gd name="connsiteX16" fmla="*/ 192937 w 455461"/>
                <a:gd name="connsiteY16" fmla="*/ 149906 h 568590"/>
                <a:gd name="connsiteX17" fmla="*/ 135545 w 455461"/>
                <a:gd name="connsiteY17" fmla="*/ 230741 h 568590"/>
                <a:gd name="connsiteX18" fmla="*/ 217995 w 455461"/>
                <a:gd name="connsiteY18" fmla="*/ 320145 h 568590"/>
                <a:gd name="connsiteX19" fmla="*/ 307561 w 455461"/>
                <a:gd name="connsiteY19" fmla="*/ 257255 h 568590"/>
                <a:gd name="connsiteX20" fmla="*/ 315321 w 455461"/>
                <a:gd name="connsiteY20" fmla="*/ 251273 h 568590"/>
                <a:gd name="connsiteX21" fmla="*/ 437058 w 455461"/>
                <a:gd name="connsiteY21" fmla="*/ 251273 h 568590"/>
                <a:gd name="connsiteX22" fmla="*/ 437382 w 455461"/>
                <a:gd name="connsiteY22" fmla="*/ 251273 h 568590"/>
                <a:gd name="connsiteX23" fmla="*/ 445304 w 455461"/>
                <a:gd name="connsiteY23" fmla="*/ 259841 h 568590"/>
                <a:gd name="connsiteX24" fmla="*/ 239174 w 455461"/>
                <a:gd name="connsiteY24" fmla="*/ 563134 h 568590"/>
                <a:gd name="connsiteX25" fmla="*/ 206840 w 455461"/>
                <a:gd name="connsiteY25" fmla="*/ 563134 h 568590"/>
                <a:gd name="connsiteX26" fmla="*/ 710 w 455461"/>
                <a:gd name="connsiteY26" fmla="*/ 255961 h 568590"/>
                <a:gd name="connsiteX27" fmla="*/ 189218 w 455461"/>
                <a:gd name="connsiteY27" fmla="*/ 11194 h 568590"/>
                <a:gd name="connsiteX28" fmla="*/ 190430 w 455461"/>
                <a:gd name="connsiteY28" fmla="*/ 11112 h 568590"/>
                <a:gd name="connsiteX29" fmla="*/ 271831 w 455461"/>
                <a:gd name="connsiteY29" fmla="*/ 524 h 568590"/>
                <a:gd name="connsiteX30" fmla="*/ 454680 w 455461"/>
                <a:gd name="connsiteY30" fmla="*/ 181270 h 568590"/>
                <a:gd name="connsiteX31" fmla="*/ 454680 w 455461"/>
                <a:gd name="connsiteY31" fmla="*/ 181109 h 568590"/>
                <a:gd name="connsiteX32" fmla="*/ 454890 w 455461"/>
                <a:gd name="connsiteY32" fmla="*/ 181966 h 568590"/>
                <a:gd name="connsiteX33" fmla="*/ 436412 w 455461"/>
                <a:gd name="connsiteY33" fmla="*/ 210856 h 568590"/>
                <a:gd name="connsiteX34" fmla="*/ 431238 w 455461"/>
                <a:gd name="connsiteY34" fmla="*/ 210856 h 568590"/>
                <a:gd name="connsiteX35" fmla="*/ 407472 w 455461"/>
                <a:gd name="connsiteY35" fmla="*/ 191780 h 568590"/>
                <a:gd name="connsiteX36" fmla="*/ 261969 w 455461"/>
                <a:gd name="connsiteY36" fmla="*/ 48054 h 568590"/>
                <a:gd name="connsiteX37" fmla="*/ 261759 w 455461"/>
                <a:gd name="connsiteY37" fmla="*/ 48006 h 568590"/>
                <a:gd name="connsiteX38" fmla="*/ 243216 w 455461"/>
                <a:gd name="connsiteY38" fmla="*/ 19439 h 568590"/>
                <a:gd name="connsiteX39" fmla="*/ 243280 w 455461"/>
                <a:gd name="connsiteY39" fmla="*/ 19116 h 568590"/>
                <a:gd name="connsiteX40" fmla="*/ 271831 w 455461"/>
                <a:gd name="connsiteY40" fmla="*/ 524 h 56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55461" h="568590">
                  <a:moveTo>
                    <a:pt x="223330" y="197437"/>
                  </a:moveTo>
                  <a:cubicBezTo>
                    <a:pt x="242698" y="197437"/>
                    <a:pt x="258413" y="213152"/>
                    <a:pt x="258413" y="232520"/>
                  </a:cubicBezTo>
                  <a:cubicBezTo>
                    <a:pt x="258413" y="251889"/>
                    <a:pt x="242698" y="267602"/>
                    <a:pt x="223330" y="267602"/>
                  </a:cubicBezTo>
                  <a:cubicBezTo>
                    <a:pt x="203962" y="267602"/>
                    <a:pt x="188248" y="251889"/>
                    <a:pt x="188248" y="232520"/>
                  </a:cubicBezTo>
                  <a:cubicBezTo>
                    <a:pt x="188248" y="213152"/>
                    <a:pt x="203962" y="197437"/>
                    <a:pt x="223330" y="197437"/>
                  </a:cubicBezTo>
                  <a:close/>
                  <a:moveTo>
                    <a:pt x="274903" y="85078"/>
                  </a:moveTo>
                  <a:cubicBezTo>
                    <a:pt x="318667" y="100759"/>
                    <a:pt x="353167" y="135130"/>
                    <a:pt x="368994" y="178846"/>
                  </a:cubicBezTo>
                  <a:cubicBezTo>
                    <a:pt x="373684" y="191391"/>
                    <a:pt x="367314" y="205360"/>
                    <a:pt x="354767" y="210048"/>
                  </a:cubicBezTo>
                  <a:cubicBezTo>
                    <a:pt x="352101" y="211131"/>
                    <a:pt x="349239" y="211681"/>
                    <a:pt x="346362" y="211664"/>
                  </a:cubicBezTo>
                  <a:cubicBezTo>
                    <a:pt x="336112" y="211633"/>
                    <a:pt x="326977" y="205166"/>
                    <a:pt x="323565" y="195497"/>
                  </a:cubicBezTo>
                  <a:cubicBezTo>
                    <a:pt x="312701" y="165395"/>
                    <a:pt x="289001" y="141693"/>
                    <a:pt x="258897" y="130829"/>
                  </a:cubicBezTo>
                  <a:cubicBezTo>
                    <a:pt x="246271" y="126400"/>
                    <a:pt x="239610" y="112578"/>
                    <a:pt x="244024" y="99951"/>
                  </a:cubicBezTo>
                  <a:cubicBezTo>
                    <a:pt x="248454" y="87325"/>
                    <a:pt x="262277" y="80663"/>
                    <a:pt x="274903" y="85078"/>
                  </a:cubicBezTo>
                  <a:close/>
                  <a:moveTo>
                    <a:pt x="190430" y="11112"/>
                  </a:moveTo>
                  <a:cubicBezTo>
                    <a:pt x="194893" y="11162"/>
                    <a:pt x="198482" y="14814"/>
                    <a:pt x="198433" y="19276"/>
                  </a:cubicBezTo>
                  <a:lnTo>
                    <a:pt x="198433" y="142309"/>
                  </a:lnTo>
                  <a:cubicBezTo>
                    <a:pt x="198319" y="145718"/>
                    <a:pt x="196137" y="148726"/>
                    <a:pt x="192937" y="149906"/>
                  </a:cubicBezTo>
                  <a:cubicBezTo>
                    <a:pt x="158936" y="162403"/>
                    <a:pt x="136126" y="194527"/>
                    <a:pt x="135545" y="230741"/>
                  </a:cubicBezTo>
                  <a:cubicBezTo>
                    <a:pt x="135172" y="277626"/>
                    <a:pt x="171240" y="316734"/>
                    <a:pt x="217995" y="320145"/>
                  </a:cubicBezTo>
                  <a:cubicBezTo>
                    <a:pt x="258882" y="322698"/>
                    <a:pt x="296082" y="296573"/>
                    <a:pt x="307561" y="257255"/>
                  </a:cubicBezTo>
                  <a:cubicBezTo>
                    <a:pt x="308498" y="253746"/>
                    <a:pt x="311684" y="251290"/>
                    <a:pt x="315321" y="251273"/>
                  </a:cubicBezTo>
                  <a:lnTo>
                    <a:pt x="437058" y="251273"/>
                  </a:lnTo>
                  <a:cubicBezTo>
                    <a:pt x="437172" y="251273"/>
                    <a:pt x="437286" y="251273"/>
                    <a:pt x="437382" y="251273"/>
                  </a:cubicBezTo>
                  <a:cubicBezTo>
                    <a:pt x="441941" y="251451"/>
                    <a:pt x="445482" y="255299"/>
                    <a:pt x="445304" y="259841"/>
                  </a:cubicBezTo>
                  <a:cubicBezTo>
                    <a:pt x="428490" y="403890"/>
                    <a:pt x="287675" y="525627"/>
                    <a:pt x="239174" y="563134"/>
                  </a:cubicBezTo>
                  <a:cubicBezTo>
                    <a:pt x="229620" y="570409"/>
                    <a:pt x="216394" y="570409"/>
                    <a:pt x="206840" y="563134"/>
                  </a:cubicBezTo>
                  <a:cubicBezTo>
                    <a:pt x="157531" y="528213"/>
                    <a:pt x="14290" y="411974"/>
                    <a:pt x="710" y="255961"/>
                  </a:cubicBezTo>
                  <a:cubicBezTo>
                    <a:pt x="-8505" y="138104"/>
                    <a:pt x="72929" y="32388"/>
                    <a:pt x="189218" y="11194"/>
                  </a:cubicBezTo>
                  <a:cubicBezTo>
                    <a:pt x="189622" y="11129"/>
                    <a:pt x="190026" y="11112"/>
                    <a:pt x="190430" y="11112"/>
                  </a:cubicBezTo>
                  <a:close/>
                  <a:moveTo>
                    <a:pt x="271831" y="524"/>
                  </a:moveTo>
                  <a:cubicBezTo>
                    <a:pt x="362997" y="19600"/>
                    <a:pt x="434551" y="90331"/>
                    <a:pt x="454680" y="181270"/>
                  </a:cubicBezTo>
                  <a:lnTo>
                    <a:pt x="454680" y="181109"/>
                  </a:lnTo>
                  <a:cubicBezTo>
                    <a:pt x="454761" y="181383"/>
                    <a:pt x="454826" y="181675"/>
                    <a:pt x="454890" y="181966"/>
                  </a:cubicBezTo>
                  <a:cubicBezTo>
                    <a:pt x="457767" y="195045"/>
                    <a:pt x="449491" y="207979"/>
                    <a:pt x="436412" y="210856"/>
                  </a:cubicBezTo>
                  <a:cubicBezTo>
                    <a:pt x="434697" y="211098"/>
                    <a:pt x="432951" y="211098"/>
                    <a:pt x="431238" y="210856"/>
                  </a:cubicBezTo>
                  <a:cubicBezTo>
                    <a:pt x="419841" y="210824"/>
                    <a:pt x="409962" y="202902"/>
                    <a:pt x="407472" y="191780"/>
                  </a:cubicBezTo>
                  <a:cubicBezTo>
                    <a:pt x="391467" y="119416"/>
                    <a:pt x="334527" y="63170"/>
                    <a:pt x="261969" y="48054"/>
                  </a:cubicBezTo>
                  <a:cubicBezTo>
                    <a:pt x="261905" y="48039"/>
                    <a:pt x="261840" y="48023"/>
                    <a:pt x="261759" y="48006"/>
                  </a:cubicBezTo>
                  <a:cubicBezTo>
                    <a:pt x="248761" y="45241"/>
                    <a:pt x="240451" y="32454"/>
                    <a:pt x="243216" y="19439"/>
                  </a:cubicBezTo>
                  <a:cubicBezTo>
                    <a:pt x="243233" y="19325"/>
                    <a:pt x="243263" y="19213"/>
                    <a:pt x="243280" y="19116"/>
                  </a:cubicBezTo>
                  <a:cubicBezTo>
                    <a:pt x="246028" y="6101"/>
                    <a:pt x="258817" y="-2225"/>
                    <a:pt x="271831" y="52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20"/>
            <p:cNvSpPr/>
            <p:nvPr/>
          </p:nvSpPr>
          <p:spPr>
            <a:xfrm>
              <a:off x="1154298" y="3644147"/>
              <a:ext cx="307181" cy="276938"/>
            </a:xfrm>
            <a:custGeom>
              <a:avLst/>
              <a:gdLst>
                <a:gd name="connsiteX0" fmla="*/ 131816 w 636180"/>
                <a:gd name="connsiteY0" fmla="*/ 258484 h 573546"/>
                <a:gd name="connsiteX1" fmla="*/ 111607 w 636180"/>
                <a:gd name="connsiteY1" fmla="*/ 278692 h 573546"/>
                <a:gd name="connsiteX2" fmla="*/ 131816 w 636180"/>
                <a:gd name="connsiteY2" fmla="*/ 298901 h 573546"/>
                <a:gd name="connsiteX3" fmla="*/ 244984 w 636180"/>
                <a:gd name="connsiteY3" fmla="*/ 298901 h 573546"/>
                <a:gd name="connsiteX4" fmla="*/ 244984 w 636180"/>
                <a:gd name="connsiteY4" fmla="*/ 299547 h 573546"/>
                <a:gd name="connsiteX5" fmla="*/ 245648 w 636180"/>
                <a:gd name="connsiteY5" fmla="*/ 299532 h 573546"/>
                <a:gd name="connsiteX6" fmla="*/ 265195 w 636180"/>
                <a:gd name="connsiteY6" fmla="*/ 278692 h 573546"/>
                <a:gd name="connsiteX7" fmla="*/ 244984 w 636180"/>
                <a:gd name="connsiteY7" fmla="*/ 258484 h 573546"/>
                <a:gd name="connsiteX8" fmla="*/ 131816 w 636180"/>
                <a:gd name="connsiteY8" fmla="*/ 177649 h 573546"/>
                <a:gd name="connsiteX9" fmla="*/ 111607 w 636180"/>
                <a:gd name="connsiteY9" fmla="*/ 197858 h 573546"/>
                <a:gd name="connsiteX10" fmla="*/ 131816 w 636180"/>
                <a:gd name="connsiteY10" fmla="*/ 218065 h 573546"/>
                <a:gd name="connsiteX11" fmla="*/ 325819 w 636180"/>
                <a:gd name="connsiteY11" fmla="*/ 218065 h 573546"/>
                <a:gd name="connsiteX12" fmla="*/ 325819 w 636180"/>
                <a:gd name="connsiteY12" fmla="*/ 218713 h 573546"/>
                <a:gd name="connsiteX13" fmla="*/ 326483 w 636180"/>
                <a:gd name="connsiteY13" fmla="*/ 218698 h 573546"/>
                <a:gd name="connsiteX14" fmla="*/ 346029 w 636180"/>
                <a:gd name="connsiteY14" fmla="*/ 197858 h 573546"/>
                <a:gd name="connsiteX15" fmla="*/ 325819 w 636180"/>
                <a:gd name="connsiteY15" fmla="*/ 177649 h 573546"/>
                <a:gd name="connsiteX16" fmla="*/ 477952 w 636180"/>
                <a:gd name="connsiteY16" fmla="*/ 126073 h 573546"/>
                <a:gd name="connsiteX17" fmla="*/ 628790 w 636180"/>
                <a:gd name="connsiteY17" fmla="*/ 300191 h 573546"/>
                <a:gd name="connsiteX18" fmla="*/ 607450 w 636180"/>
                <a:gd name="connsiteY18" fmla="*/ 445694 h 573546"/>
                <a:gd name="connsiteX19" fmla="*/ 606157 w 636180"/>
                <a:gd name="connsiteY19" fmla="*/ 460731 h 573546"/>
                <a:gd name="connsiteX20" fmla="*/ 635257 w 636180"/>
                <a:gd name="connsiteY20" fmla="*/ 548031 h 573546"/>
                <a:gd name="connsiteX21" fmla="*/ 635403 w 636180"/>
                <a:gd name="connsiteY21" fmla="*/ 559430 h 573546"/>
                <a:gd name="connsiteX22" fmla="*/ 611167 w 636180"/>
                <a:gd name="connsiteY22" fmla="*/ 572768 h 573546"/>
                <a:gd name="connsiteX23" fmla="*/ 523543 w 636180"/>
                <a:gd name="connsiteY23" fmla="*/ 543667 h 573546"/>
                <a:gd name="connsiteX24" fmla="*/ 508669 w 636180"/>
                <a:gd name="connsiteY24" fmla="*/ 544799 h 573546"/>
                <a:gd name="connsiteX25" fmla="*/ 363166 w 636180"/>
                <a:gd name="connsiteY25" fmla="*/ 565816 h 573546"/>
                <a:gd name="connsiteX26" fmla="*/ 237710 w 636180"/>
                <a:gd name="connsiteY26" fmla="*/ 496461 h 573546"/>
                <a:gd name="connsiteX27" fmla="*/ 279905 w 636180"/>
                <a:gd name="connsiteY27" fmla="*/ 492416 h 573546"/>
                <a:gd name="connsiteX28" fmla="*/ 494120 w 636180"/>
                <a:gd name="connsiteY28" fmla="*/ 280144 h 573546"/>
                <a:gd name="connsiteX29" fmla="*/ 477952 w 636180"/>
                <a:gd name="connsiteY29" fmla="*/ 126073 h 573546"/>
                <a:gd name="connsiteX30" fmla="*/ 232086 w 636180"/>
                <a:gd name="connsiteY30" fmla="*/ 0 h 573546"/>
                <a:gd name="connsiteX31" fmla="*/ 277077 w 636180"/>
                <a:gd name="connsiteY31" fmla="*/ 4473 h 573546"/>
                <a:gd name="connsiteX32" fmla="*/ 455480 w 636180"/>
                <a:gd name="connsiteY32" fmla="*/ 272711 h 573546"/>
                <a:gd name="connsiteX33" fmla="*/ 273924 w 636180"/>
                <a:gd name="connsiteY33" fmla="*/ 452650 h 573546"/>
                <a:gd name="connsiteX34" fmla="*/ 128421 w 636180"/>
                <a:gd name="connsiteY34" fmla="*/ 431631 h 573546"/>
                <a:gd name="connsiteX35" fmla="*/ 113547 w 636180"/>
                <a:gd name="connsiteY35" fmla="*/ 430502 h 573546"/>
                <a:gd name="connsiteX36" fmla="*/ 25923 w 636180"/>
                <a:gd name="connsiteY36" fmla="*/ 459601 h 573546"/>
                <a:gd name="connsiteX37" fmla="*/ 13329 w 636180"/>
                <a:gd name="connsiteY37" fmla="*/ 459649 h 573546"/>
                <a:gd name="connsiteX38" fmla="*/ 1025 w 636180"/>
                <a:gd name="connsiteY38" fmla="*/ 434865 h 573546"/>
                <a:gd name="connsiteX39" fmla="*/ 30126 w 636180"/>
                <a:gd name="connsiteY39" fmla="*/ 347564 h 573546"/>
                <a:gd name="connsiteX40" fmla="*/ 28832 w 636180"/>
                <a:gd name="connsiteY40" fmla="*/ 332528 h 573546"/>
                <a:gd name="connsiteX41" fmla="*/ 7492 w 636180"/>
                <a:gd name="connsiteY41" fmla="*/ 187025 h 573546"/>
                <a:gd name="connsiteX42" fmla="*/ 187108 w 636180"/>
                <a:gd name="connsiteY42" fmla="*/ 4500 h 573546"/>
                <a:gd name="connsiteX43" fmla="*/ 232086 w 636180"/>
                <a:gd name="connsiteY43" fmla="*/ 0 h 57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36180" h="573546">
                  <a:moveTo>
                    <a:pt x="131816" y="258484"/>
                  </a:moveTo>
                  <a:cubicBezTo>
                    <a:pt x="120661" y="258484"/>
                    <a:pt x="111607" y="267538"/>
                    <a:pt x="111607" y="278692"/>
                  </a:cubicBezTo>
                  <a:cubicBezTo>
                    <a:pt x="111607" y="289848"/>
                    <a:pt x="120661" y="298901"/>
                    <a:pt x="131816" y="298901"/>
                  </a:cubicBezTo>
                  <a:lnTo>
                    <a:pt x="244984" y="298901"/>
                  </a:lnTo>
                  <a:lnTo>
                    <a:pt x="244984" y="299547"/>
                  </a:lnTo>
                  <a:cubicBezTo>
                    <a:pt x="245212" y="299547"/>
                    <a:pt x="245422" y="299547"/>
                    <a:pt x="245648" y="299532"/>
                  </a:cubicBezTo>
                  <a:cubicBezTo>
                    <a:pt x="256803" y="299175"/>
                    <a:pt x="265549" y="289848"/>
                    <a:pt x="265195" y="278692"/>
                  </a:cubicBezTo>
                  <a:cubicBezTo>
                    <a:pt x="265195" y="267538"/>
                    <a:pt x="256141" y="258484"/>
                    <a:pt x="244984" y="258484"/>
                  </a:cubicBezTo>
                  <a:close/>
                  <a:moveTo>
                    <a:pt x="131816" y="177649"/>
                  </a:moveTo>
                  <a:cubicBezTo>
                    <a:pt x="120661" y="177649"/>
                    <a:pt x="111607" y="186702"/>
                    <a:pt x="111607" y="197858"/>
                  </a:cubicBezTo>
                  <a:cubicBezTo>
                    <a:pt x="111607" y="209012"/>
                    <a:pt x="120661" y="218065"/>
                    <a:pt x="131816" y="218065"/>
                  </a:cubicBezTo>
                  <a:lnTo>
                    <a:pt x="325819" y="218065"/>
                  </a:lnTo>
                  <a:lnTo>
                    <a:pt x="325819" y="218713"/>
                  </a:lnTo>
                  <a:cubicBezTo>
                    <a:pt x="326047" y="218713"/>
                    <a:pt x="326257" y="218713"/>
                    <a:pt x="326483" y="218698"/>
                  </a:cubicBezTo>
                  <a:cubicBezTo>
                    <a:pt x="337638" y="218340"/>
                    <a:pt x="346384" y="209012"/>
                    <a:pt x="346029" y="197858"/>
                  </a:cubicBezTo>
                  <a:cubicBezTo>
                    <a:pt x="346029" y="186702"/>
                    <a:pt x="336976" y="177649"/>
                    <a:pt x="325819" y="177649"/>
                  </a:cubicBezTo>
                  <a:close/>
                  <a:moveTo>
                    <a:pt x="477952" y="126073"/>
                  </a:moveTo>
                  <a:cubicBezTo>
                    <a:pt x="556038" y="152538"/>
                    <a:pt x="613721" y="219131"/>
                    <a:pt x="628790" y="300191"/>
                  </a:cubicBezTo>
                  <a:cubicBezTo>
                    <a:pt x="637988" y="349711"/>
                    <a:pt x="630471" y="400896"/>
                    <a:pt x="607450" y="445694"/>
                  </a:cubicBezTo>
                  <a:cubicBezTo>
                    <a:pt x="604928" y="450303"/>
                    <a:pt x="604459" y="455752"/>
                    <a:pt x="606157" y="460731"/>
                  </a:cubicBezTo>
                  <a:lnTo>
                    <a:pt x="635257" y="548031"/>
                  </a:lnTo>
                  <a:cubicBezTo>
                    <a:pt x="636437" y="551735"/>
                    <a:pt x="636486" y="555694"/>
                    <a:pt x="635403" y="559430"/>
                  </a:cubicBezTo>
                  <a:cubicBezTo>
                    <a:pt x="632395" y="569810"/>
                    <a:pt x="621548" y="575775"/>
                    <a:pt x="611167" y="572768"/>
                  </a:cubicBezTo>
                  <a:lnTo>
                    <a:pt x="523543" y="543667"/>
                  </a:lnTo>
                  <a:cubicBezTo>
                    <a:pt x="518627" y="542099"/>
                    <a:pt x="513292" y="542503"/>
                    <a:pt x="508669" y="544799"/>
                  </a:cubicBezTo>
                  <a:cubicBezTo>
                    <a:pt x="463822" y="567691"/>
                    <a:pt x="412653" y="575081"/>
                    <a:pt x="363166" y="565816"/>
                  </a:cubicBezTo>
                  <a:cubicBezTo>
                    <a:pt x="314940" y="556908"/>
                    <a:pt x="270916" y="532560"/>
                    <a:pt x="237710" y="496461"/>
                  </a:cubicBezTo>
                  <a:cubicBezTo>
                    <a:pt x="251855" y="496152"/>
                    <a:pt x="265953" y="494811"/>
                    <a:pt x="279905" y="492416"/>
                  </a:cubicBezTo>
                  <a:cubicBezTo>
                    <a:pt x="388322" y="472727"/>
                    <a:pt x="473441" y="388367"/>
                    <a:pt x="494120" y="280144"/>
                  </a:cubicBezTo>
                  <a:cubicBezTo>
                    <a:pt x="503899" y="228314"/>
                    <a:pt x="498290" y="174752"/>
                    <a:pt x="477952" y="126073"/>
                  </a:cubicBezTo>
                  <a:close/>
                  <a:moveTo>
                    <a:pt x="232086" y="0"/>
                  </a:moveTo>
                  <a:cubicBezTo>
                    <a:pt x="247156" y="-5"/>
                    <a:pt x="262228" y="1486"/>
                    <a:pt x="277077" y="4473"/>
                  </a:cubicBezTo>
                  <a:cubicBezTo>
                    <a:pt x="400415" y="29279"/>
                    <a:pt x="480279" y="149371"/>
                    <a:pt x="455480" y="272711"/>
                  </a:cubicBezTo>
                  <a:cubicBezTo>
                    <a:pt x="437648" y="364280"/>
                    <a:pt x="365656" y="435642"/>
                    <a:pt x="273924" y="452650"/>
                  </a:cubicBezTo>
                  <a:cubicBezTo>
                    <a:pt x="224437" y="461913"/>
                    <a:pt x="173268" y="454525"/>
                    <a:pt x="128421" y="431631"/>
                  </a:cubicBezTo>
                  <a:cubicBezTo>
                    <a:pt x="123797" y="429336"/>
                    <a:pt x="118463" y="428932"/>
                    <a:pt x="113547" y="430502"/>
                  </a:cubicBezTo>
                  <a:lnTo>
                    <a:pt x="25923" y="459601"/>
                  </a:lnTo>
                  <a:cubicBezTo>
                    <a:pt x="21848" y="461007"/>
                    <a:pt x="17418" y="461024"/>
                    <a:pt x="13329" y="459649"/>
                  </a:cubicBezTo>
                  <a:cubicBezTo>
                    <a:pt x="3094" y="456205"/>
                    <a:pt x="-2419" y="445100"/>
                    <a:pt x="1025" y="434865"/>
                  </a:cubicBezTo>
                  <a:lnTo>
                    <a:pt x="30126" y="347564"/>
                  </a:lnTo>
                  <a:cubicBezTo>
                    <a:pt x="31726" y="342584"/>
                    <a:pt x="31258" y="337168"/>
                    <a:pt x="28832" y="332528"/>
                  </a:cubicBezTo>
                  <a:cubicBezTo>
                    <a:pt x="5811" y="287729"/>
                    <a:pt x="-1708" y="236545"/>
                    <a:pt x="7492" y="187025"/>
                  </a:cubicBezTo>
                  <a:cubicBezTo>
                    <a:pt x="23886" y="94906"/>
                    <a:pt x="95262" y="22367"/>
                    <a:pt x="187108" y="4500"/>
                  </a:cubicBezTo>
                  <a:cubicBezTo>
                    <a:pt x="201949" y="1505"/>
                    <a:pt x="217017" y="5"/>
                    <a:pt x="2320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01144" y="2156336"/>
            <a:ext cx="2710293" cy="2477841"/>
            <a:chOff x="8465593" y="2156336"/>
            <a:chExt cx="2710293" cy="2477841"/>
          </a:xfrm>
        </p:grpSpPr>
        <p:sp>
          <p:nvSpPr>
            <p:cNvPr id="17" name="文本框 16"/>
            <p:cNvSpPr txBox="1"/>
            <p:nvPr/>
          </p:nvSpPr>
          <p:spPr>
            <a:xfrm>
              <a:off x="9009278" y="2156336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关键词标题</a:t>
              </a:r>
              <a:endParaRPr 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465593" y="2497584"/>
              <a:ext cx="2710293" cy="70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在这里输入你的正文阐述与关键词标题相关的具体内容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009278" y="358921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关键词标题</a:t>
              </a:r>
              <a:endParaRPr 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465593" y="3930458"/>
              <a:ext cx="2710293" cy="70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在这里输入你的正文阐述与关键词标题相关的具体内容</a:t>
              </a:r>
            </a:p>
          </p:txBody>
        </p:sp>
        <p:sp>
          <p:nvSpPr>
            <p:cNvPr id="21" name="Freeform 22"/>
            <p:cNvSpPr/>
            <p:nvPr/>
          </p:nvSpPr>
          <p:spPr>
            <a:xfrm>
              <a:off x="10755498" y="2265993"/>
              <a:ext cx="307181" cy="213844"/>
            </a:xfrm>
            <a:custGeom>
              <a:avLst/>
              <a:gdLst>
                <a:gd name="connsiteX0" fmla="*/ 238140 w 592199"/>
                <a:gd name="connsiteY0" fmla="*/ 237332 h 412260"/>
                <a:gd name="connsiteX1" fmla="*/ 248650 w 592199"/>
                <a:gd name="connsiteY1" fmla="*/ 237332 h 412260"/>
                <a:gd name="connsiteX2" fmla="*/ 275002 w 592199"/>
                <a:gd name="connsiteY2" fmla="*/ 259966 h 412260"/>
                <a:gd name="connsiteX3" fmla="*/ 317198 w 592199"/>
                <a:gd name="connsiteY3" fmla="*/ 259966 h 412260"/>
                <a:gd name="connsiteX4" fmla="*/ 343549 w 592199"/>
                <a:gd name="connsiteY4" fmla="*/ 237332 h 412260"/>
                <a:gd name="connsiteX5" fmla="*/ 354059 w 592199"/>
                <a:gd name="connsiteY5" fmla="*/ 237332 h 412260"/>
                <a:gd name="connsiteX6" fmla="*/ 540786 w 592199"/>
                <a:gd name="connsiteY6" fmla="*/ 398033 h 412260"/>
                <a:gd name="connsiteX7" fmla="*/ 543615 w 592199"/>
                <a:gd name="connsiteY7" fmla="*/ 404257 h 412260"/>
                <a:gd name="connsiteX8" fmla="*/ 535451 w 592199"/>
                <a:gd name="connsiteY8" fmla="*/ 412260 h 412260"/>
                <a:gd name="connsiteX9" fmla="*/ 55777 w 592199"/>
                <a:gd name="connsiteY9" fmla="*/ 412260 h 412260"/>
                <a:gd name="connsiteX10" fmla="*/ 49552 w 592199"/>
                <a:gd name="connsiteY10" fmla="*/ 409431 h 412260"/>
                <a:gd name="connsiteX11" fmla="*/ 50442 w 592199"/>
                <a:gd name="connsiteY11" fmla="*/ 398033 h 412260"/>
                <a:gd name="connsiteX12" fmla="*/ 13420 w 592199"/>
                <a:gd name="connsiteY12" fmla="*/ 35246 h 412260"/>
                <a:gd name="connsiteX13" fmla="*/ 205159 w 592199"/>
                <a:gd name="connsiteY13" fmla="*/ 199989 h 412260"/>
                <a:gd name="connsiteX14" fmla="*/ 206308 w 592199"/>
                <a:gd name="connsiteY14" fmla="*/ 201136 h 412260"/>
                <a:gd name="connsiteX15" fmla="*/ 205159 w 592199"/>
                <a:gd name="connsiteY15" fmla="*/ 212276 h 412260"/>
                <a:gd name="connsiteX16" fmla="*/ 13420 w 592199"/>
                <a:gd name="connsiteY16" fmla="*/ 377016 h 412260"/>
                <a:gd name="connsiteX17" fmla="*/ 8020 w 592199"/>
                <a:gd name="connsiteY17" fmla="*/ 379022 h 412260"/>
                <a:gd name="connsiteX18" fmla="*/ 0 w 592199"/>
                <a:gd name="connsiteY18" fmla="*/ 370874 h 412260"/>
                <a:gd name="connsiteX19" fmla="*/ 0 w 592199"/>
                <a:gd name="connsiteY19" fmla="*/ 41388 h 412260"/>
                <a:gd name="connsiteX20" fmla="*/ 2005 w 592199"/>
                <a:gd name="connsiteY20" fmla="*/ 35989 h 412260"/>
                <a:gd name="connsiteX21" fmla="*/ 13420 w 592199"/>
                <a:gd name="connsiteY21" fmla="*/ 35246 h 412260"/>
                <a:gd name="connsiteX22" fmla="*/ 584181 w 592199"/>
                <a:gd name="connsiteY22" fmla="*/ 33241 h 412260"/>
                <a:gd name="connsiteX23" fmla="*/ 592199 w 592199"/>
                <a:gd name="connsiteY23" fmla="*/ 41388 h 412260"/>
                <a:gd name="connsiteX24" fmla="*/ 592199 w 592199"/>
                <a:gd name="connsiteY24" fmla="*/ 370874 h 412260"/>
                <a:gd name="connsiteX25" fmla="*/ 590194 w 592199"/>
                <a:gd name="connsiteY25" fmla="*/ 376273 h 412260"/>
                <a:gd name="connsiteX26" fmla="*/ 578780 w 592199"/>
                <a:gd name="connsiteY26" fmla="*/ 377016 h 412260"/>
                <a:gd name="connsiteX27" fmla="*/ 386877 w 592199"/>
                <a:gd name="connsiteY27" fmla="*/ 212276 h 412260"/>
                <a:gd name="connsiteX28" fmla="*/ 385990 w 592199"/>
                <a:gd name="connsiteY28" fmla="*/ 211386 h 412260"/>
                <a:gd name="connsiteX29" fmla="*/ 386877 w 592199"/>
                <a:gd name="connsiteY29" fmla="*/ 199989 h 412260"/>
                <a:gd name="connsiteX30" fmla="*/ 578780 w 592199"/>
                <a:gd name="connsiteY30" fmla="*/ 35246 h 412260"/>
                <a:gd name="connsiteX31" fmla="*/ 584181 w 592199"/>
                <a:gd name="connsiteY31" fmla="*/ 33241 h 412260"/>
                <a:gd name="connsiteX32" fmla="*/ 55776 w 592199"/>
                <a:gd name="connsiteY32" fmla="*/ 0 h 412260"/>
                <a:gd name="connsiteX33" fmla="*/ 535452 w 592199"/>
                <a:gd name="connsiteY33" fmla="*/ 0 h 412260"/>
                <a:gd name="connsiteX34" fmla="*/ 541676 w 592199"/>
                <a:gd name="connsiteY34" fmla="*/ 2830 h 412260"/>
                <a:gd name="connsiteX35" fmla="*/ 540786 w 592199"/>
                <a:gd name="connsiteY35" fmla="*/ 14227 h 412260"/>
                <a:gd name="connsiteX36" fmla="*/ 306204 w 592199"/>
                <a:gd name="connsiteY36" fmla="*/ 215670 h 412260"/>
                <a:gd name="connsiteX37" fmla="*/ 285025 w 592199"/>
                <a:gd name="connsiteY37" fmla="*/ 215670 h 412260"/>
                <a:gd name="connsiteX38" fmla="*/ 50441 w 592199"/>
                <a:gd name="connsiteY38" fmla="*/ 14227 h 412260"/>
                <a:gd name="connsiteX39" fmla="*/ 47612 w 592199"/>
                <a:gd name="connsiteY39" fmla="*/ 8003 h 412260"/>
                <a:gd name="connsiteX40" fmla="*/ 55776 w 592199"/>
                <a:gd name="connsiteY40" fmla="*/ 0 h 41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92199" h="412260">
                  <a:moveTo>
                    <a:pt x="238140" y="237332"/>
                  </a:moveTo>
                  <a:cubicBezTo>
                    <a:pt x="241165" y="234746"/>
                    <a:pt x="245625" y="234746"/>
                    <a:pt x="248650" y="237332"/>
                  </a:cubicBezTo>
                  <a:lnTo>
                    <a:pt x="275002" y="259966"/>
                  </a:lnTo>
                  <a:cubicBezTo>
                    <a:pt x="287126" y="270411"/>
                    <a:pt x="305072" y="270411"/>
                    <a:pt x="317198" y="259966"/>
                  </a:cubicBezTo>
                  <a:lnTo>
                    <a:pt x="343549" y="237332"/>
                  </a:lnTo>
                  <a:cubicBezTo>
                    <a:pt x="346572" y="234746"/>
                    <a:pt x="351034" y="234746"/>
                    <a:pt x="354059" y="237332"/>
                  </a:cubicBezTo>
                  <a:lnTo>
                    <a:pt x="540786" y="398033"/>
                  </a:lnTo>
                  <a:cubicBezTo>
                    <a:pt x="542597" y="399585"/>
                    <a:pt x="543648" y="401864"/>
                    <a:pt x="543615" y="404257"/>
                  </a:cubicBezTo>
                  <a:cubicBezTo>
                    <a:pt x="543568" y="408720"/>
                    <a:pt x="539913" y="412309"/>
                    <a:pt x="535451" y="412260"/>
                  </a:cubicBezTo>
                  <a:lnTo>
                    <a:pt x="55777" y="412260"/>
                  </a:lnTo>
                  <a:cubicBezTo>
                    <a:pt x="53385" y="412292"/>
                    <a:pt x="51105" y="411242"/>
                    <a:pt x="49552" y="409431"/>
                  </a:cubicBezTo>
                  <a:cubicBezTo>
                    <a:pt x="46643" y="406036"/>
                    <a:pt x="47047" y="400927"/>
                    <a:pt x="50442" y="398033"/>
                  </a:cubicBezTo>
                  <a:close/>
                  <a:moveTo>
                    <a:pt x="13420" y="35246"/>
                  </a:moveTo>
                  <a:lnTo>
                    <a:pt x="205159" y="199989"/>
                  </a:lnTo>
                  <a:cubicBezTo>
                    <a:pt x="205580" y="200328"/>
                    <a:pt x="205969" y="200715"/>
                    <a:pt x="206308" y="201136"/>
                  </a:cubicBezTo>
                  <a:cubicBezTo>
                    <a:pt x="209056" y="204531"/>
                    <a:pt x="208556" y="209511"/>
                    <a:pt x="205159" y="212276"/>
                  </a:cubicBezTo>
                  <a:lnTo>
                    <a:pt x="13420" y="377016"/>
                  </a:lnTo>
                  <a:cubicBezTo>
                    <a:pt x="11934" y="378327"/>
                    <a:pt x="10008" y="379038"/>
                    <a:pt x="8020" y="379022"/>
                  </a:cubicBezTo>
                  <a:cubicBezTo>
                    <a:pt x="3541" y="378989"/>
                    <a:pt x="-32" y="375336"/>
                    <a:pt x="0" y="370874"/>
                  </a:cubicBezTo>
                  <a:lnTo>
                    <a:pt x="0" y="41388"/>
                  </a:lnTo>
                  <a:cubicBezTo>
                    <a:pt x="-15" y="39401"/>
                    <a:pt x="696" y="37476"/>
                    <a:pt x="2005" y="35989"/>
                  </a:cubicBezTo>
                  <a:cubicBezTo>
                    <a:pt x="4963" y="32627"/>
                    <a:pt x="10072" y="32303"/>
                    <a:pt x="13420" y="35246"/>
                  </a:cubicBezTo>
                  <a:close/>
                  <a:moveTo>
                    <a:pt x="584181" y="33241"/>
                  </a:moveTo>
                  <a:cubicBezTo>
                    <a:pt x="588658" y="33273"/>
                    <a:pt x="592231" y="36926"/>
                    <a:pt x="592199" y="41388"/>
                  </a:cubicBezTo>
                  <a:lnTo>
                    <a:pt x="592199" y="370874"/>
                  </a:lnTo>
                  <a:cubicBezTo>
                    <a:pt x="592214" y="372863"/>
                    <a:pt x="591503" y="374786"/>
                    <a:pt x="590194" y="376273"/>
                  </a:cubicBezTo>
                  <a:cubicBezTo>
                    <a:pt x="587236" y="379637"/>
                    <a:pt x="582127" y="379959"/>
                    <a:pt x="578780" y="377016"/>
                  </a:cubicBezTo>
                  <a:lnTo>
                    <a:pt x="386877" y="212276"/>
                  </a:lnTo>
                  <a:cubicBezTo>
                    <a:pt x="386555" y="212001"/>
                    <a:pt x="386265" y="211709"/>
                    <a:pt x="385990" y="211386"/>
                  </a:cubicBezTo>
                  <a:cubicBezTo>
                    <a:pt x="383094" y="207992"/>
                    <a:pt x="383483" y="202883"/>
                    <a:pt x="386877" y="199989"/>
                  </a:cubicBezTo>
                  <a:lnTo>
                    <a:pt x="578780" y="35246"/>
                  </a:lnTo>
                  <a:cubicBezTo>
                    <a:pt x="580268" y="33935"/>
                    <a:pt x="582191" y="33224"/>
                    <a:pt x="584181" y="33241"/>
                  </a:cubicBezTo>
                  <a:close/>
                  <a:moveTo>
                    <a:pt x="55776" y="0"/>
                  </a:moveTo>
                  <a:lnTo>
                    <a:pt x="535452" y="0"/>
                  </a:lnTo>
                  <a:cubicBezTo>
                    <a:pt x="537845" y="-32"/>
                    <a:pt x="540124" y="1020"/>
                    <a:pt x="541676" y="2830"/>
                  </a:cubicBezTo>
                  <a:cubicBezTo>
                    <a:pt x="544587" y="6226"/>
                    <a:pt x="544183" y="11333"/>
                    <a:pt x="540786" y="14227"/>
                  </a:cubicBezTo>
                  <a:lnTo>
                    <a:pt x="306204" y="215670"/>
                  </a:lnTo>
                  <a:cubicBezTo>
                    <a:pt x="300124" y="220940"/>
                    <a:pt x="291103" y="220940"/>
                    <a:pt x="285025" y="215670"/>
                  </a:cubicBezTo>
                  <a:lnTo>
                    <a:pt x="50441" y="14227"/>
                  </a:lnTo>
                  <a:cubicBezTo>
                    <a:pt x="48630" y="12676"/>
                    <a:pt x="47579" y="10396"/>
                    <a:pt x="47612" y="8003"/>
                  </a:cubicBezTo>
                  <a:cubicBezTo>
                    <a:pt x="47661" y="3541"/>
                    <a:pt x="51314" y="-47"/>
                    <a:pt x="557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755498" y="3643626"/>
              <a:ext cx="307181" cy="306553"/>
            </a:xfrm>
            <a:custGeom>
              <a:avLst/>
              <a:gdLst>
                <a:gd name="connsiteX0" fmla="*/ 320459 w 618807"/>
                <a:gd name="connsiteY0" fmla="*/ 218192 h 617542"/>
                <a:gd name="connsiteX1" fmla="*/ 346834 w 618807"/>
                <a:gd name="connsiteY1" fmla="*/ 225377 h 617542"/>
                <a:gd name="connsiteX2" fmla="*/ 391577 w 618807"/>
                <a:gd name="connsiteY2" fmla="*/ 267642 h 617542"/>
                <a:gd name="connsiteX3" fmla="*/ 399710 w 618807"/>
                <a:gd name="connsiteY3" fmla="*/ 324604 h 617542"/>
                <a:gd name="connsiteX4" fmla="*/ 365072 w 618807"/>
                <a:gd name="connsiteY4" fmla="*/ 380260 h 617542"/>
                <a:gd name="connsiteX5" fmla="*/ 263899 w 618807"/>
                <a:gd name="connsiteY5" fmla="*/ 386883 h 617542"/>
                <a:gd name="connsiteX6" fmla="*/ 223447 w 618807"/>
                <a:gd name="connsiteY6" fmla="*/ 340134 h 617542"/>
                <a:gd name="connsiteX7" fmla="*/ 226045 w 618807"/>
                <a:gd name="connsiteY7" fmla="*/ 270071 h 617542"/>
                <a:gd name="connsiteX8" fmla="*/ 293123 w 618807"/>
                <a:gd name="connsiteY8" fmla="*/ 218947 h 617542"/>
                <a:gd name="connsiteX9" fmla="*/ 320459 w 618807"/>
                <a:gd name="connsiteY9" fmla="*/ 218192 h 617542"/>
                <a:gd name="connsiteX10" fmla="*/ 582622 w 618807"/>
                <a:gd name="connsiteY10" fmla="*/ 188272 h 617542"/>
                <a:gd name="connsiteX11" fmla="*/ 598889 w 618807"/>
                <a:gd name="connsiteY11" fmla="*/ 199307 h 617542"/>
                <a:gd name="connsiteX12" fmla="*/ 618807 w 618807"/>
                <a:gd name="connsiteY12" fmla="*/ 303307 h 617542"/>
                <a:gd name="connsiteX13" fmla="*/ 618807 w 618807"/>
                <a:gd name="connsiteY13" fmla="*/ 316493 h 617542"/>
                <a:gd name="connsiteX14" fmla="*/ 604123 w 618807"/>
                <a:gd name="connsiteY14" fmla="*/ 401918 h 617542"/>
                <a:gd name="connsiteX15" fmla="*/ 539245 w 618807"/>
                <a:gd name="connsiteY15" fmla="*/ 514475 h 617542"/>
                <a:gd name="connsiteX16" fmla="*/ 431932 w 618807"/>
                <a:gd name="connsiteY16" fmla="*/ 592055 h 617542"/>
                <a:gd name="connsiteX17" fmla="*/ 287624 w 618807"/>
                <a:gd name="connsiteY17" fmla="*/ 616735 h 617542"/>
                <a:gd name="connsiteX18" fmla="*/ 120860 w 618807"/>
                <a:gd name="connsiteY18" fmla="*/ 553235 h 617542"/>
                <a:gd name="connsiteX19" fmla="*/ 119640 w 618807"/>
                <a:gd name="connsiteY19" fmla="*/ 570977 h 617542"/>
                <a:gd name="connsiteX20" fmla="*/ 97848 w 618807"/>
                <a:gd name="connsiteY20" fmla="*/ 581976 h 617542"/>
                <a:gd name="connsiteX21" fmla="*/ 84614 w 618807"/>
                <a:gd name="connsiteY21" fmla="*/ 563774 h 617542"/>
                <a:gd name="connsiteX22" fmla="*/ 84662 w 618807"/>
                <a:gd name="connsiteY22" fmla="*/ 512964 h 617542"/>
                <a:gd name="connsiteX23" fmla="*/ 102719 w 618807"/>
                <a:gd name="connsiteY23" fmla="*/ 495174 h 617542"/>
                <a:gd name="connsiteX24" fmla="*/ 117307 w 618807"/>
                <a:gd name="connsiteY24" fmla="*/ 502063 h 617542"/>
                <a:gd name="connsiteX25" fmla="*/ 236838 w 618807"/>
                <a:gd name="connsiteY25" fmla="*/ 571279 h 617542"/>
                <a:gd name="connsiteX26" fmla="*/ 397100 w 618807"/>
                <a:gd name="connsiteY26" fmla="*/ 566650 h 617542"/>
                <a:gd name="connsiteX27" fmla="*/ 507833 w 618807"/>
                <a:gd name="connsiteY27" fmla="*/ 495101 h 617542"/>
                <a:gd name="connsiteX28" fmla="*/ 572457 w 618807"/>
                <a:gd name="connsiteY28" fmla="*/ 381166 h 617542"/>
                <a:gd name="connsiteX29" fmla="*/ 566039 w 618807"/>
                <a:gd name="connsiteY29" fmla="*/ 215055 h 617542"/>
                <a:gd name="connsiteX30" fmla="*/ 564782 w 618807"/>
                <a:gd name="connsiteY30" fmla="*/ 201531 h 617542"/>
                <a:gd name="connsiteX31" fmla="*/ 582622 w 618807"/>
                <a:gd name="connsiteY31" fmla="*/ 188272 h 617542"/>
                <a:gd name="connsiteX32" fmla="*/ 289474 w 618807"/>
                <a:gd name="connsiteY32" fmla="*/ 182833 h 617542"/>
                <a:gd name="connsiteX33" fmla="*/ 224161 w 618807"/>
                <a:gd name="connsiteY33" fmla="*/ 213762 h 617542"/>
                <a:gd name="connsiteX34" fmla="*/ 182548 w 618807"/>
                <a:gd name="connsiteY34" fmla="*/ 290581 h 617542"/>
                <a:gd name="connsiteX35" fmla="*/ 197994 w 618807"/>
                <a:gd name="connsiteY35" fmla="*/ 370482 h 617542"/>
                <a:gd name="connsiteX36" fmla="*/ 273146 w 618807"/>
                <a:gd name="connsiteY36" fmla="*/ 429764 h 617542"/>
                <a:gd name="connsiteX37" fmla="*/ 356588 w 618807"/>
                <a:gd name="connsiteY37" fmla="*/ 426005 h 617542"/>
                <a:gd name="connsiteX38" fmla="*/ 426905 w 618807"/>
                <a:gd name="connsiteY38" fmla="*/ 358420 h 617542"/>
                <a:gd name="connsiteX39" fmla="*/ 432295 w 618807"/>
                <a:gd name="connsiteY39" fmla="*/ 272560 h 617542"/>
                <a:gd name="connsiteX40" fmla="*/ 372916 w 618807"/>
                <a:gd name="connsiteY40" fmla="*/ 198183 h 617542"/>
                <a:gd name="connsiteX41" fmla="*/ 289474 w 618807"/>
                <a:gd name="connsiteY41" fmla="*/ 182833 h 617542"/>
                <a:gd name="connsiteX42" fmla="*/ 274378 w 618807"/>
                <a:gd name="connsiteY42" fmla="*/ 72500 h 617542"/>
                <a:gd name="connsiteX43" fmla="*/ 344490 w 618807"/>
                <a:gd name="connsiteY43" fmla="*/ 72500 h 617542"/>
                <a:gd name="connsiteX44" fmla="*/ 360419 w 618807"/>
                <a:gd name="connsiteY44" fmla="*/ 80162 h 617542"/>
                <a:gd name="connsiteX45" fmla="*/ 364529 w 618807"/>
                <a:gd name="connsiteY45" fmla="*/ 97893 h 617542"/>
                <a:gd name="connsiteX46" fmla="*/ 414626 w 618807"/>
                <a:gd name="connsiteY46" fmla="*/ 123974 h 617542"/>
                <a:gd name="connsiteX47" fmla="*/ 428694 w 618807"/>
                <a:gd name="connsiteY47" fmla="*/ 114028 h 617542"/>
                <a:gd name="connsiteX48" fmla="*/ 452177 w 618807"/>
                <a:gd name="connsiteY48" fmla="*/ 116421 h 617542"/>
                <a:gd name="connsiteX49" fmla="*/ 502358 w 618807"/>
                <a:gd name="connsiteY49" fmla="*/ 166590 h 617542"/>
                <a:gd name="connsiteX50" fmla="*/ 507302 w 618807"/>
                <a:gd name="connsiteY50" fmla="*/ 185456 h 617542"/>
                <a:gd name="connsiteX51" fmla="*/ 496533 w 618807"/>
                <a:gd name="connsiteY51" fmla="*/ 201168 h 617542"/>
                <a:gd name="connsiteX52" fmla="*/ 508583 w 618807"/>
                <a:gd name="connsiteY52" fmla="*/ 248594 h 617542"/>
                <a:gd name="connsiteX53" fmla="*/ 528283 w 618807"/>
                <a:gd name="connsiteY53" fmla="*/ 253827 h 617542"/>
                <a:gd name="connsiteX54" fmla="*/ 544261 w 618807"/>
                <a:gd name="connsiteY54" fmla="*/ 263665 h 617542"/>
                <a:gd name="connsiteX55" fmla="*/ 546316 w 618807"/>
                <a:gd name="connsiteY55" fmla="*/ 277310 h 617542"/>
                <a:gd name="connsiteX56" fmla="*/ 546279 w 618807"/>
                <a:gd name="connsiteY56" fmla="*/ 343880 h 617542"/>
                <a:gd name="connsiteX57" fmla="*/ 539378 w 618807"/>
                <a:gd name="connsiteY57" fmla="*/ 358613 h 617542"/>
                <a:gd name="connsiteX58" fmla="*/ 522119 w 618807"/>
                <a:gd name="connsiteY58" fmla="*/ 363073 h 617542"/>
                <a:gd name="connsiteX59" fmla="*/ 492847 w 618807"/>
                <a:gd name="connsiteY59" fmla="*/ 390387 h 617542"/>
                <a:gd name="connsiteX60" fmla="*/ 497403 w 618807"/>
                <a:gd name="connsiteY60" fmla="*/ 416856 h 617542"/>
                <a:gd name="connsiteX61" fmla="*/ 506492 w 618807"/>
                <a:gd name="connsiteY61" fmla="*/ 429643 h 617542"/>
                <a:gd name="connsiteX62" fmla="*/ 502346 w 618807"/>
                <a:gd name="connsiteY62" fmla="*/ 449754 h 617542"/>
                <a:gd name="connsiteX63" fmla="*/ 452225 w 618807"/>
                <a:gd name="connsiteY63" fmla="*/ 499887 h 617542"/>
                <a:gd name="connsiteX64" fmla="*/ 433589 w 618807"/>
                <a:gd name="connsiteY64" fmla="*/ 504951 h 617542"/>
                <a:gd name="connsiteX65" fmla="*/ 416910 w 618807"/>
                <a:gd name="connsiteY65" fmla="*/ 493711 h 617542"/>
                <a:gd name="connsiteX66" fmla="*/ 372626 w 618807"/>
                <a:gd name="connsiteY66" fmla="*/ 502643 h 617542"/>
                <a:gd name="connsiteX67" fmla="*/ 363719 w 618807"/>
                <a:gd name="connsiteY67" fmla="*/ 526331 h 617542"/>
                <a:gd name="connsiteX68" fmla="*/ 345674 w 618807"/>
                <a:gd name="connsiteY68" fmla="*/ 545040 h 617542"/>
                <a:gd name="connsiteX69" fmla="*/ 274306 w 618807"/>
                <a:gd name="connsiteY69" fmla="*/ 545089 h 617542"/>
                <a:gd name="connsiteX70" fmla="*/ 257071 w 618807"/>
                <a:gd name="connsiteY70" fmla="*/ 535190 h 617542"/>
                <a:gd name="connsiteX71" fmla="*/ 254171 w 618807"/>
                <a:gd name="connsiteY71" fmla="*/ 519152 h 617542"/>
                <a:gd name="connsiteX72" fmla="*/ 214045 w 618807"/>
                <a:gd name="connsiteY72" fmla="*/ 489614 h 617542"/>
                <a:gd name="connsiteX73" fmla="*/ 193438 w 618807"/>
                <a:gd name="connsiteY73" fmla="*/ 499790 h 617542"/>
                <a:gd name="connsiteX74" fmla="*/ 166571 w 618807"/>
                <a:gd name="connsiteY74" fmla="*/ 499851 h 617542"/>
                <a:gd name="connsiteX75" fmla="*/ 116462 w 618807"/>
                <a:gd name="connsiteY75" fmla="*/ 449754 h 617542"/>
                <a:gd name="connsiteX76" fmla="*/ 111192 w 618807"/>
                <a:gd name="connsiteY76" fmla="*/ 431988 h 617542"/>
                <a:gd name="connsiteX77" fmla="*/ 122650 w 618807"/>
                <a:gd name="connsiteY77" fmla="*/ 414414 h 617542"/>
                <a:gd name="connsiteX78" fmla="*/ 104714 w 618807"/>
                <a:gd name="connsiteY78" fmla="*/ 364946 h 617542"/>
                <a:gd name="connsiteX79" fmla="*/ 81932 w 618807"/>
                <a:gd name="connsiteY79" fmla="*/ 359773 h 617542"/>
                <a:gd name="connsiteX80" fmla="*/ 72529 w 618807"/>
                <a:gd name="connsiteY80" fmla="*/ 343856 h 617542"/>
                <a:gd name="connsiteX81" fmla="*/ 72517 w 618807"/>
                <a:gd name="connsiteY81" fmla="*/ 272560 h 617542"/>
                <a:gd name="connsiteX82" fmla="*/ 81629 w 618807"/>
                <a:gd name="connsiteY82" fmla="*/ 256244 h 617542"/>
                <a:gd name="connsiteX83" fmla="*/ 102611 w 618807"/>
                <a:gd name="connsiteY83" fmla="*/ 251893 h 617542"/>
                <a:gd name="connsiteX84" fmla="*/ 125236 w 618807"/>
                <a:gd name="connsiteY84" fmla="*/ 207308 h 617542"/>
                <a:gd name="connsiteX85" fmla="*/ 115954 w 618807"/>
                <a:gd name="connsiteY85" fmla="*/ 192720 h 617542"/>
                <a:gd name="connsiteX86" fmla="*/ 112872 w 618807"/>
                <a:gd name="connsiteY86" fmla="*/ 171376 h 617542"/>
                <a:gd name="connsiteX87" fmla="*/ 120704 w 618807"/>
                <a:gd name="connsiteY87" fmla="*/ 162348 h 617542"/>
                <a:gd name="connsiteX88" fmla="*/ 165978 w 618807"/>
                <a:gd name="connsiteY88" fmla="*/ 117037 h 617542"/>
                <a:gd name="connsiteX89" fmla="*/ 184494 w 618807"/>
                <a:gd name="connsiteY89" fmla="*/ 111175 h 617542"/>
                <a:gd name="connsiteX90" fmla="*/ 202708 w 618807"/>
                <a:gd name="connsiteY90" fmla="*/ 123008 h 617542"/>
                <a:gd name="connsiteX91" fmla="*/ 252454 w 618807"/>
                <a:gd name="connsiteY91" fmla="*/ 104347 h 617542"/>
                <a:gd name="connsiteX92" fmla="*/ 255222 w 618807"/>
                <a:gd name="connsiteY92" fmla="*/ 89843 h 617542"/>
                <a:gd name="connsiteX93" fmla="*/ 266402 w 618807"/>
                <a:gd name="connsiteY93" fmla="*/ 73950 h 617542"/>
                <a:gd name="connsiteX94" fmla="*/ 274378 w 618807"/>
                <a:gd name="connsiteY94" fmla="*/ 72500 h 617542"/>
                <a:gd name="connsiteX95" fmla="*/ 304559 w 618807"/>
                <a:gd name="connsiteY95" fmla="*/ 37 h 617542"/>
                <a:gd name="connsiteX96" fmla="*/ 388302 w 618807"/>
                <a:gd name="connsiteY96" fmla="*/ 10016 h 617542"/>
                <a:gd name="connsiteX97" fmla="*/ 497947 w 618807"/>
                <a:gd name="connsiteY97" fmla="*/ 63243 h 617542"/>
                <a:gd name="connsiteX98" fmla="*/ 498709 w 618807"/>
                <a:gd name="connsiteY98" fmla="*/ 47023 h 617542"/>
                <a:gd name="connsiteX99" fmla="*/ 513043 w 618807"/>
                <a:gd name="connsiteY99" fmla="*/ 33934 h 617542"/>
                <a:gd name="connsiteX100" fmla="*/ 532247 w 618807"/>
                <a:gd name="connsiteY100" fmla="*/ 43663 h 617542"/>
                <a:gd name="connsiteX101" fmla="*/ 534242 w 618807"/>
                <a:gd name="connsiteY101" fmla="*/ 54915 h 617542"/>
                <a:gd name="connsiteX102" fmla="*/ 534157 w 618807"/>
                <a:gd name="connsiteY102" fmla="*/ 99610 h 617542"/>
                <a:gd name="connsiteX103" fmla="*/ 531861 w 618807"/>
                <a:gd name="connsiteY103" fmla="*/ 111829 h 617542"/>
                <a:gd name="connsiteX104" fmla="*/ 511737 w 618807"/>
                <a:gd name="connsiteY104" fmla="*/ 120772 h 617542"/>
                <a:gd name="connsiteX105" fmla="*/ 497137 w 618807"/>
                <a:gd name="connsiteY105" fmla="*/ 110221 h 617542"/>
                <a:gd name="connsiteX106" fmla="*/ 407809 w 618807"/>
                <a:gd name="connsiteY106" fmla="*/ 54359 h 617542"/>
                <a:gd name="connsiteX107" fmla="*/ 254956 w 618807"/>
                <a:gd name="connsiteY107" fmla="*/ 41754 h 617542"/>
                <a:gd name="connsiteX108" fmla="*/ 119689 w 618807"/>
                <a:gd name="connsiteY108" fmla="*/ 113001 h 617542"/>
                <a:gd name="connsiteX109" fmla="*/ 43534 w 618807"/>
                <a:gd name="connsiteY109" fmla="*/ 245996 h 617542"/>
                <a:gd name="connsiteX110" fmla="*/ 50762 w 618807"/>
                <a:gd name="connsiteY110" fmla="*/ 395670 h 617542"/>
                <a:gd name="connsiteX111" fmla="*/ 54448 w 618807"/>
                <a:gd name="connsiteY111" fmla="*/ 412711 h 617542"/>
                <a:gd name="connsiteX112" fmla="*/ 37443 w 618807"/>
                <a:gd name="connsiteY112" fmla="*/ 428060 h 617542"/>
                <a:gd name="connsiteX113" fmla="*/ 19592 w 618807"/>
                <a:gd name="connsiteY113" fmla="*/ 416240 h 617542"/>
                <a:gd name="connsiteX114" fmla="*/ 0 w 618807"/>
                <a:gd name="connsiteY114" fmla="*/ 313110 h 617542"/>
                <a:gd name="connsiteX115" fmla="*/ 0 w 618807"/>
                <a:gd name="connsiteY115" fmla="*/ 299755 h 617542"/>
                <a:gd name="connsiteX116" fmla="*/ 2683 w 618807"/>
                <a:gd name="connsiteY116" fmla="*/ 267654 h 617542"/>
                <a:gd name="connsiteX117" fmla="*/ 65434 w 618807"/>
                <a:gd name="connsiteY117" fmla="*/ 119165 h 617542"/>
                <a:gd name="connsiteX118" fmla="*/ 221224 w 618807"/>
                <a:gd name="connsiteY118" fmla="*/ 12820 h 617542"/>
                <a:gd name="connsiteX119" fmla="*/ 304559 w 618807"/>
                <a:gd name="connsiteY119" fmla="*/ 37 h 61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18807" h="617542">
                  <a:moveTo>
                    <a:pt x="320459" y="218192"/>
                  </a:moveTo>
                  <a:cubicBezTo>
                    <a:pt x="329542" y="219268"/>
                    <a:pt x="338465" y="221667"/>
                    <a:pt x="346834" y="225377"/>
                  </a:cubicBezTo>
                  <a:cubicBezTo>
                    <a:pt x="366027" y="233753"/>
                    <a:pt x="382125" y="248957"/>
                    <a:pt x="391577" y="267642"/>
                  </a:cubicBezTo>
                  <a:cubicBezTo>
                    <a:pt x="400448" y="285046"/>
                    <a:pt x="403336" y="305411"/>
                    <a:pt x="399710" y="324604"/>
                  </a:cubicBezTo>
                  <a:cubicBezTo>
                    <a:pt x="395710" y="346649"/>
                    <a:pt x="382971" y="366856"/>
                    <a:pt x="365072" y="380260"/>
                  </a:cubicBezTo>
                  <a:cubicBezTo>
                    <a:pt x="336561" y="402196"/>
                    <a:pt x="295033" y="404867"/>
                    <a:pt x="263899" y="386883"/>
                  </a:cubicBezTo>
                  <a:cubicBezTo>
                    <a:pt x="245552" y="376598"/>
                    <a:pt x="230904" y="359822"/>
                    <a:pt x="223447" y="340134"/>
                  </a:cubicBezTo>
                  <a:cubicBezTo>
                    <a:pt x="214793" y="317715"/>
                    <a:pt x="215736" y="291790"/>
                    <a:pt x="226045" y="270071"/>
                  </a:cubicBezTo>
                  <a:cubicBezTo>
                    <a:pt x="238349" y="243470"/>
                    <a:pt x="264262" y="223866"/>
                    <a:pt x="293123" y="218947"/>
                  </a:cubicBezTo>
                  <a:cubicBezTo>
                    <a:pt x="302134" y="217364"/>
                    <a:pt x="311377" y="217116"/>
                    <a:pt x="320459" y="218192"/>
                  </a:cubicBezTo>
                  <a:close/>
                  <a:moveTo>
                    <a:pt x="582622" y="188272"/>
                  </a:moveTo>
                  <a:cubicBezTo>
                    <a:pt x="589571" y="188333"/>
                    <a:pt x="596315" y="192817"/>
                    <a:pt x="598889" y="199307"/>
                  </a:cubicBezTo>
                  <a:cubicBezTo>
                    <a:pt x="611568" y="232447"/>
                    <a:pt x="618058" y="267847"/>
                    <a:pt x="618807" y="303307"/>
                  </a:cubicBezTo>
                  <a:lnTo>
                    <a:pt x="618807" y="316493"/>
                  </a:lnTo>
                  <a:cubicBezTo>
                    <a:pt x="617720" y="345452"/>
                    <a:pt x="613079" y="374337"/>
                    <a:pt x="604123" y="401918"/>
                  </a:cubicBezTo>
                  <a:cubicBezTo>
                    <a:pt x="590828" y="443494"/>
                    <a:pt x="568384" y="482024"/>
                    <a:pt x="539245" y="514475"/>
                  </a:cubicBezTo>
                  <a:cubicBezTo>
                    <a:pt x="509537" y="547567"/>
                    <a:pt x="472662" y="574216"/>
                    <a:pt x="431932" y="592055"/>
                  </a:cubicBezTo>
                  <a:cubicBezTo>
                    <a:pt x="386766" y="611780"/>
                    <a:pt x="336778" y="620349"/>
                    <a:pt x="287624" y="616735"/>
                  </a:cubicBezTo>
                  <a:cubicBezTo>
                    <a:pt x="227411" y="612445"/>
                    <a:pt x="168794" y="589832"/>
                    <a:pt x="120860" y="553235"/>
                  </a:cubicBezTo>
                  <a:cubicBezTo>
                    <a:pt x="120703" y="559133"/>
                    <a:pt x="121585" y="565285"/>
                    <a:pt x="119640" y="570977"/>
                  </a:cubicBezTo>
                  <a:cubicBezTo>
                    <a:pt x="116594" y="579498"/>
                    <a:pt x="106526" y="584671"/>
                    <a:pt x="97848" y="581976"/>
                  </a:cubicBezTo>
                  <a:cubicBezTo>
                    <a:pt x="89920" y="579861"/>
                    <a:pt x="84239" y="571956"/>
                    <a:pt x="84614" y="563774"/>
                  </a:cubicBezTo>
                  <a:cubicBezTo>
                    <a:pt x="84626" y="546841"/>
                    <a:pt x="84505" y="529897"/>
                    <a:pt x="84662" y="512964"/>
                  </a:cubicBezTo>
                  <a:cubicBezTo>
                    <a:pt x="84517" y="503380"/>
                    <a:pt x="93171" y="494908"/>
                    <a:pt x="102719" y="495174"/>
                  </a:cubicBezTo>
                  <a:cubicBezTo>
                    <a:pt x="108412" y="494932"/>
                    <a:pt x="113451" y="498171"/>
                    <a:pt x="117307" y="502063"/>
                  </a:cubicBezTo>
                  <a:cubicBezTo>
                    <a:pt x="150435" y="534755"/>
                    <a:pt x="191987" y="558831"/>
                    <a:pt x="236838" y="571279"/>
                  </a:cubicBezTo>
                  <a:cubicBezTo>
                    <a:pt x="289099" y="585964"/>
                    <a:pt x="345795" y="584417"/>
                    <a:pt x="397100" y="566650"/>
                  </a:cubicBezTo>
                  <a:cubicBezTo>
                    <a:pt x="439123" y="552316"/>
                    <a:pt x="477412" y="527407"/>
                    <a:pt x="507833" y="495101"/>
                  </a:cubicBezTo>
                  <a:cubicBezTo>
                    <a:pt x="538096" y="463049"/>
                    <a:pt x="560601" y="423648"/>
                    <a:pt x="572457" y="381166"/>
                  </a:cubicBezTo>
                  <a:cubicBezTo>
                    <a:pt x="587746" y="326936"/>
                    <a:pt x="585558" y="267919"/>
                    <a:pt x="566039" y="215055"/>
                  </a:cubicBezTo>
                  <a:cubicBezTo>
                    <a:pt x="564432" y="210765"/>
                    <a:pt x="563441" y="206027"/>
                    <a:pt x="564782" y="201531"/>
                  </a:cubicBezTo>
                  <a:cubicBezTo>
                    <a:pt x="566813" y="193772"/>
                    <a:pt x="574524" y="187789"/>
                    <a:pt x="582622" y="188272"/>
                  </a:cubicBezTo>
                  <a:close/>
                  <a:moveTo>
                    <a:pt x="289474" y="182833"/>
                  </a:moveTo>
                  <a:cubicBezTo>
                    <a:pt x="265338" y="186604"/>
                    <a:pt x="242399" y="197530"/>
                    <a:pt x="224161" y="213762"/>
                  </a:cubicBezTo>
                  <a:cubicBezTo>
                    <a:pt x="201862" y="233438"/>
                    <a:pt x="186633" y="261067"/>
                    <a:pt x="182548" y="290581"/>
                  </a:cubicBezTo>
                  <a:cubicBezTo>
                    <a:pt x="178596" y="317956"/>
                    <a:pt x="184107" y="346563"/>
                    <a:pt x="197994" y="370482"/>
                  </a:cubicBezTo>
                  <a:cubicBezTo>
                    <a:pt x="214262" y="398860"/>
                    <a:pt x="241734" y="420615"/>
                    <a:pt x="273146" y="429764"/>
                  </a:cubicBezTo>
                  <a:cubicBezTo>
                    <a:pt x="300327" y="437922"/>
                    <a:pt x="330252" y="436568"/>
                    <a:pt x="356588" y="426005"/>
                  </a:cubicBezTo>
                  <a:cubicBezTo>
                    <a:pt x="387625" y="413774"/>
                    <a:pt x="413526" y="389010"/>
                    <a:pt x="426905" y="358420"/>
                  </a:cubicBezTo>
                  <a:cubicBezTo>
                    <a:pt x="438798" y="331637"/>
                    <a:pt x="440744" y="300624"/>
                    <a:pt x="432295" y="272560"/>
                  </a:cubicBezTo>
                  <a:cubicBezTo>
                    <a:pt x="423086" y="241330"/>
                    <a:pt x="401198" y="214233"/>
                    <a:pt x="372916" y="198183"/>
                  </a:cubicBezTo>
                  <a:cubicBezTo>
                    <a:pt x="347910" y="183776"/>
                    <a:pt x="317961" y="178289"/>
                    <a:pt x="289474" y="182833"/>
                  </a:cubicBezTo>
                  <a:close/>
                  <a:moveTo>
                    <a:pt x="274378" y="72500"/>
                  </a:moveTo>
                  <a:cubicBezTo>
                    <a:pt x="297753" y="72536"/>
                    <a:pt x="321115" y="72548"/>
                    <a:pt x="344490" y="72500"/>
                  </a:cubicBezTo>
                  <a:cubicBezTo>
                    <a:pt x="350654" y="72222"/>
                    <a:pt x="356902" y="75026"/>
                    <a:pt x="360419" y="80162"/>
                  </a:cubicBezTo>
                  <a:cubicBezTo>
                    <a:pt x="364396" y="85226"/>
                    <a:pt x="363453" y="91946"/>
                    <a:pt x="364529" y="97893"/>
                  </a:cubicBezTo>
                  <a:cubicBezTo>
                    <a:pt x="368686" y="119212"/>
                    <a:pt x="394732" y="133184"/>
                    <a:pt x="414626" y="123974"/>
                  </a:cubicBezTo>
                  <a:cubicBezTo>
                    <a:pt x="420125" y="121871"/>
                    <a:pt x="423932" y="117242"/>
                    <a:pt x="428694" y="114028"/>
                  </a:cubicBezTo>
                  <a:cubicBezTo>
                    <a:pt x="435897" y="109725"/>
                    <a:pt x="446231" y="110124"/>
                    <a:pt x="452177" y="116421"/>
                  </a:cubicBezTo>
                  <a:cubicBezTo>
                    <a:pt x="468916" y="133136"/>
                    <a:pt x="485655" y="149851"/>
                    <a:pt x="502358" y="166590"/>
                  </a:cubicBezTo>
                  <a:cubicBezTo>
                    <a:pt x="507338" y="171328"/>
                    <a:pt x="509513" y="178857"/>
                    <a:pt x="507302" y="185456"/>
                  </a:cubicBezTo>
                  <a:cubicBezTo>
                    <a:pt x="505416" y="191741"/>
                    <a:pt x="499397" y="195415"/>
                    <a:pt x="496533" y="201168"/>
                  </a:cubicBezTo>
                  <a:cubicBezTo>
                    <a:pt x="487360" y="216880"/>
                    <a:pt x="493197" y="239046"/>
                    <a:pt x="508583" y="248594"/>
                  </a:cubicBezTo>
                  <a:cubicBezTo>
                    <a:pt x="514408" y="252401"/>
                    <a:pt x="521406" y="253767"/>
                    <a:pt x="528283" y="253827"/>
                  </a:cubicBezTo>
                  <a:cubicBezTo>
                    <a:pt x="534906" y="253815"/>
                    <a:pt x="541312" y="257731"/>
                    <a:pt x="544261" y="263665"/>
                  </a:cubicBezTo>
                  <a:cubicBezTo>
                    <a:pt x="546545" y="267835"/>
                    <a:pt x="546316" y="272717"/>
                    <a:pt x="546316" y="277310"/>
                  </a:cubicBezTo>
                  <a:cubicBezTo>
                    <a:pt x="546231" y="299500"/>
                    <a:pt x="546340" y="321690"/>
                    <a:pt x="546279" y="343880"/>
                  </a:cubicBezTo>
                  <a:cubicBezTo>
                    <a:pt x="546376" y="349512"/>
                    <a:pt x="543850" y="355144"/>
                    <a:pt x="539378" y="358613"/>
                  </a:cubicBezTo>
                  <a:cubicBezTo>
                    <a:pt x="534616" y="362807"/>
                    <a:pt x="528005" y="362396"/>
                    <a:pt x="522119" y="363073"/>
                  </a:cubicBezTo>
                  <a:cubicBezTo>
                    <a:pt x="507906" y="364946"/>
                    <a:pt x="495965" y="376512"/>
                    <a:pt x="492847" y="390387"/>
                  </a:cubicBezTo>
                  <a:cubicBezTo>
                    <a:pt x="490756" y="399355"/>
                    <a:pt x="492387" y="409121"/>
                    <a:pt x="497403" y="416856"/>
                  </a:cubicBezTo>
                  <a:cubicBezTo>
                    <a:pt x="500207" y="421279"/>
                    <a:pt x="504715" y="424567"/>
                    <a:pt x="506492" y="429643"/>
                  </a:cubicBezTo>
                  <a:cubicBezTo>
                    <a:pt x="509139" y="436411"/>
                    <a:pt x="507773" y="444726"/>
                    <a:pt x="502346" y="449754"/>
                  </a:cubicBezTo>
                  <a:cubicBezTo>
                    <a:pt x="485668" y="466493"/>
                    <a:pt x="468916" y="483160"/>
                    <a:pt x="452225" y="499887"/>
                  </a:cubicBezTo>
                  <a:cubicBezTo>
                    <a:pt x="447536" y="504818"/>
                    <a:pt x="440127" y="507018"/>
                    <a:pt x="433589" y="504951"/>
                  </a:cubicBezTo>
                  <a:cubicBezTo>
                    <a:pt x="426905" y="503029"/>
                    <a:pt x="423098" y="496527"/>
                    <a:pt x="416910" y="493711"/>
                  </a:cubicBezTo>
                  <a:cubicBezTo>
                    <a:pt x="402443" y="485710"/>
                    <a:pt x="383117" y="490182"/>
                    <a:pt x="372626" y="502643"/>
                  </a:cubicBezTo>
                  <a:cubicBezTo>
                    <a:pt x="366873" y="509133"/>
                    <a:pt x="363816" y="517690"/>
                    <a:pt x="363719" y="526331"/>
                  </a:cubicBezTo>
                  <a:cubicBezTo>
                    <a:pt x="363574" y="535891"/>
                    <a:pt x="355488" y="545053"/>
                    <a:pt x="345674" y="545040"/>
                  </a:cubicBezTo>
                  <a:cubicBezTo>
                    <a:pt x="321877" y="545161"/>
                    <a:pt x="298091" y="545065"/>
                    <a:pt x="274306" y="545089"/>
                  </a:cubicBezTo>
                  <a:cubicBezTo>
                    <a:pt x="267296" y="545355"/>
                    <a:pt x="260201" y="541560"/>
                    <a:pt x="257071" y="535190"/>
                  </a:cubicBezTo>
                  <a:cubicBezTo>
                    <a:pt x="254340" y="530271"/>
                    <a:pt x="255403" y="524446"/>
                    <a:pt x="254171" y="519152"/>
                  </a:cubicBezTo>
                  <a:cubicBezTo>
                    <a:pt x="250557" y="501241"/>
                    <a:pt x="232295" y="487547"/>
                    <a:pt x="214045" y="489614"/>
                  </a:cubicBezTo>
                  <a:cubicBezTo>
                    <a:pt x="206189" y="490351"/>
                    <a:pt x="199034" y="494364"/>
                    <a:pt x="193438" y="499790"/>
                  </a:cubicBezTo>
                  <a:cubicBezTo>
                    <a:pt x="186295" y="506571"/>
                    <a:pt x="173520" y="507259"/>
                    <a:pt x="166571" y="499851"/>
                  </a:cubicBezTo>
                  <a:cubicBezTo>
                    <a:pt x="149868" y="483148"/>
                    <a:pt x="133189" y="466433"/>
                    <a:pt x="116462" y="449754"/>
                  </a:cubicBezTo>
                  <a:cubicBezTo>
                    <a:pt x="111772" y="445282"/>
                    <a:pt x="109488" y="438321"/>
                    <a:pt x="111192" y="431988"/>
                  </a:cubicBezTo>
                  <a:cubicBezTo>
                    <a:pt x="112739" y="424820"/>
                    <a:pt x="119713" y="420868"/>
                    <a:pt x="122650" y="414414"/>
                  </a:cubicBezTo>
                  <a:cubicBezTo>
                    <a:pt x="132403" y="396902"/>
                    <a:pt x="123556" y="372029"/>
                    <a:pt x="104714" y="364946"/>
                  </a:cubicBezTo>
                  <a:cubicBezTo>
                    <a:pt x="97498" y="361502"/>
                    <a:pt x="88821" y="364088"/>
                    <a:pt x="81932" y="359773"/>
                  </a:cubicBezTo>
                  <a:cubicBezTo>
                    <a:pt x="76312" y="356595"/>
                    <a:pt x="72275" y="350431"/>
                    <a:pt x="72529" y="343856"/>
                  </a:cubicBezTo>
                  <a:cubicBezTo>
                    <a:pt x="72504" y="320095"/>
                    <a:pt x="72517" y="296322"/>
                    <a:pt x="72517" y="272560"/>
                  </a:cubicBezTo>
                  <a:cubicBezTo>
                    <a:pt x="72323" y="265986"/>
                    <a:pt x="75864" y="259447"/>
                    <a:pt x="81629" y="256244"/>
                  </a:cubicBezTo>
                  <a:cubicBezTo>
                    <a:pt x="87999" y="252401"/>
                    <a:pt x="95879" y="254613"/>
                    <a:pt x="102611" y="251893"/>
                  </a:cubicBezTo>
                  <a:cubicBezTo>
                    <a:pt x="120402" y="246261"/>
                    <a:pt x="131279" y="225014"/>
                    <a:pt x="125236" y="207308"/>
                  </a:cubicBezTo>
                  <a:cubicBezTo>
                    <a:pt x="123532" y="201688"/>
                    <a:pt x="119894" y="196974"/>
                    <a:pt x="115954" y="192720"/>
                  </a:cubicBezTo>
                  <a:cubicBezTo>
                    <a:pt x="110854" y="187039"/>
                    <a:pt x="109488" y="178253"/>
                    <a:pt x="112872" y="171376"/>
                  </a:cubicBezTo>
                  <a:cubicBezTo>
                    <a:pt x="114745" y="167786"/>
                    <a:pt x="117936" y="165200"/>
                    <a:pt x="120704" y="162348"/>
                  </a:cubicBezTo>
                  <a:cubicBezTo>
                    <a:pt x="135811" y="147252"/>
                    <a:pt x="150919" y="132169"/>
                    <a:pt x="165978" y="117037"/>
                  </a:cubicBezTo>
                  <a:cubicBezTo>
                    <a:pt x="170535" y="111961"/>
                    <a:pt x="177799" y="109338"/>
                    <a:pt x="184494" y="111175"/>
                  </a:cubicBezTo>
                  <a:cubicBezTo>
                    <a:pt x="191830" y="112928"/>
                    <a:pt x="195891" y="120167"/>
                    <a:pt x="202708" y="123008"/>
                  </a:cubicBezTo>
                  <a:cubicBezTo>
                    <a:pt x="220607" y="132253"/>
                    <a:pt x="244780" y="122730"/>
                    <a:pt x="252454" y="104347"/>
                  </a:cubicBezTo>
                  <a:cubicBezTo>
                    <a:pt x="254581" y="99802"/>
                    <a:pt x="254787" y="94738"/>
                    <a:pt x="255222" y="89843"/>
                  </a:cubicBezTo>
                  <a:cubicBezTo>
                    <a:pt x="255754" y="83051"/>
                    <a:pt x="260250" y="76803"/>
                    <a:pt x="266402" y="73950"/>
                  </a:cubicBezTo>
                  <a:cubicBezTo>
                    <a:pt x="268879" y="72778"/>
                    <a:pt x="271659" y="72524"/>
                    <a:pt x="274378" y="72500"/>
                  </a:cubicBezTo>
                  <a:close/>
                  <a:moveTo>
                    <a:pt x="304559" y="37"/>
                  </a:moveTo>
                  <a:cubicBezTo>
                    <a:pt x="332751" y="-397"/>
                    <a:pt x="361011" y="2964"/>
                    <a:pt x="388302" y="10016"/>
                  </a:cubicBezTo>
                  <a:cubicBezTo>
                    <a:pt x="427908" y="20228"/>
                    <a:pt x="465435" y="38406"/>
                    <a:pt x="497947" y="63243"/>
                  </a:cubicBezTo>
                  <a:cubicBezTo>
                    <a:pt x="498032" y="57840"/>
                    <a:pt x="497452" y="52329"/>
                    <a:pt x="498709" y="47023"/>
                  </a:cubicBezTo>
                  <a:cubicBezTo>
                    <a:pt x="500751" y="40569"/>
                    <a:pt x="506407" y="35360"/>
                    <a:pt x="513043" y="33934"/>
                  </a:cubicBezTo>
                  <a:cubicBezTo>
                    <a:pt x="520669" y="32447"/>
                    <a:pt x="528839" y="36738"/>
                    <a:pt x="532247" y="43663"/>
                  </a:cubicBezTo>
                  <a:cubicBezTo>
                    <a:pt x="534121" y="47096"/>
                    <a:pt x="534193" y="51108"/>
                    <a:pt x="534242" y="54915"/>
                  </a:cubicBezTo>
                  <a:cubicBezTo>
                    <a:pt x="534145" y="69818"/>
                    <a:pt x="534121" y="84708"/>
                    <a:pt x="534157" y="99610"/>
                  </a:cubicBezTo>
                  <a:cubicBezTo>
                    <a:pt x="534121" y="103755"/>
                    <a:pt x="534024" y="108142"/>
                    <a:pt x="531861" y="111829"/>
                  </a:cubicBezTo>
                  <a:cubicBezTo>
                    <a:pt x="528138" y="118863"/>
                    <a:pt x="519472" y="122767"/>
                    <a:pt x="511737" y="120772"/>
                  </a:cubicBezTo>
                  <a:cubicBezTo>
                    <a:pt x="505634" y="119346"/>
                    <a:pt x="501500" y="114306"/>
                    <a:pt x="497137" y="110221"/>
                  </a:cubicBezTo>
                  <a:cubicBezTo>
                    <a:pt x="471442" y="85940"/>
                    <a:pt x="440840" y="66917"/>
                    <a:pt x="407809" y="54359"/>
                  </a:cubicBezTo>
                  <a:cubicBezTo>
                    <a:pt x="359416" y="35832"/>
                    <a:pt x="305730" y="31396"/>
                    <a:pt x="254956" y="41754"/>
                  </a:cubicBezTo>
                  <a:cubicBezTo>
                    <a:pt x="204291" y="51979"/>
                    <a:pt x="156841" y="77118"/>
                    <a:pt x="119689" y="113001"/>
                  </a:cubicBezTo>
                  <a:cubicBezTo>
                    <a:pt x="82343" y="148885"/>
                    <a:pt x="55391" y="195549"/>
                    <a:pt x="43534" y="245996"/>
                  </a:cubicBezTo>
                  <a:cubicBezTo>
                    <a:pt x="31871" y="295247"/>
                    <a:pt x="34337" y="347785"/>
                    <a:pt x="50762" y="395670"/>
                  </a:cubicBezTo>
                  <a:cubicBezTo>
                    <a:pt x="52599" y="401157"/>
                    <a:pt x="55415" y="406740"/>
                    <a:pt x="54448" y="412711"/>
                  </a:cubicBezTo>
                  <a:cubicBezTo>
                    <a:pt x="53348" y="420978"/>
                    <a:pt x="45843" y="427939"/>
                    <a:pt x="37443" y="428060"/>
                  </a:cubicBezTo>
                  <a:cubicBezTo>
                    <a:pt x="29732" y="428556"/>
                    <a:pt x="22166" y="423504"/>
                    <a:pt x="19592" y="416240"/>
                  </a:cubicBezTo>
                  <a:cubicBezTo>
                    <a:pt x="7179" y="383330"/>
                    <a:pt x="713" y="348268"/>
                    <a:pt x="0" y="313110"/>
                  </a:cubicBezTo>
                  <a:lnTo>
                    <a:pt x="0" y="299755"/>
                  </a:lnTo>
                  <a:cubicBezTo>
                    <a:pt x="520" y="289022"/>
                    <a:pt x="1233" y="278302"/>
                    <a:pt x="2683" y="267654"/>
                  </a:cubicBezTo>
                  <a:cubicBezTo>
                    <a:pt x="9741" y="213702"/>
                    <a:pt x="31774" y="161889"/>
                    <a:pt x="65434" y="119165"/>
                  </a:cubicBezTo>
                  <a:cubicBezTo>
                    <a:pt x="104786" y="68851"/>
                    <a:pt x="159923" y="30949"/>
                    <a:pt x="221224" y="12820"/>
                  </a:cubicBezTo>
                  <a:cubicBezTo>
                    <a:pt x="248243" y="4698"/>
                    <a:pt x="276367" y="471"/>
                    <a:pt x="304559" y="3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891608" y="305630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16334" y="305630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标题</a:t>
            </a:r>
            <a:endParaRPr 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具体推广方案</a:t>
            </a:r>
          </a:p>
        </p:txBody>
      </p:sp>
      <p:sp>
        <p:nvSpPr>
          <p:cNvPr id="4" name="Freeform 5"/>
          <p:cNvSpPr/>
          <p:nvPr/>
        </p:nvSpPr>
        <p:spPr bwMode="auto">
          <a:xfrm>
            <a:off x="1586662" y="2709836"/>
            <a:ext cx="1069975" cy="820738"/>
          </a:xfrm>
          <a:custGeom>
            <a:avLst/>
            <a:gdLst>
              <a:gd name="T0" fmla="*/ 62 w 83"/>
              <a:gd name="T1" fmla="*/ 0 h 63"/>
              <a:gd name="T2" fmla="*/ 46 w 83"/>
              <a:gd name="T3" fmla="*/ 8 h 63"/>
              <a:gd name="T4" fmla="*/ 6 w 83"/>
              <a:gd name="T5" fmla="*/ 52 h 63"/>
              <a:gd name="T6" fmla="*/ 10 w 83"/>
              <a:gd name="T7" fmla="*/ 63 h 63"/>
              <a:gd name="T8" fmla="*/ 53 w 83"/>
              <a:gd name="T9" fmla="*/ 23 h 63"/>
              <a:gd name="T10" fmla="*/ 83 w 83"/>
              <a:gd name="T11" fmla="*/ 0 h 63"/>
              <a:gd name="T12" fmla="*/ 62 w 83"/>
              <a:gd name="T1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63">
                <a:moveTo>
                  <a:pt x="62" y="0"/>
                </a:moveTo>
                <a:cubicBezTo>
                  <a:pt x="59" y="0"/>
                  <a:pt x="54" y="0"/>
                  <a:pt x="46" y="8"/>
                </a:cubicBezTo>
                <a:cubicBezTo>
                  <a:pt x="31" y="22"/>
                  <a:pt x="20" y="38"/>
                  <a:pt x="6" y="52"/>
                </a:cubicBezTo>
                <a:cubicBezTo>
                  <a:pt x="0" y="58"/>
                  <a:pt x="4" y="63"/>
                  <a:pt x="10" y="63"/>
                </a:cubicBezTo>
                <a:cubicBezTo>
                  <a:pt x="19" y="63"/>
                  <a:pt x="42" y="37"/>
                  <a:pt x="53" y="23"/>
                </a:cubicBezTo>
                <a:cubicBezTo>
                  <a:pt x="63" y="11"/>
                  <a:pt x="72" y="0"/>
                  <a:pt x="83" y="0"/>
                </a:cubicBezTo>
                <a:cubicBezTo>
                  <a:pt x="62" y="0"/>
                  <a:pt x="62" y="0"/>
                  <a:pt x="62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Sans" panose="00000500000000000000" charset="-122"/>
              <a:cs typeface="+mn-cs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2386762" y="2709836"/>
            <a:ext cx="1044575" cy="847725"/>
          </a:xfrm>
          <a:custGeom>
            <a:avLst/>
            <a:gdLst>
              <a:gd name="T0" fmla="*/ 35 w 81"/>
              <a:gd name="T1" fmla="*/ 53 h 65"/>
              <a:gd name="T2" fmla="*/ 46 w 81"/>
              <a:gd name="T3" fmla="*/ 42 h 65"/>
              <a:gd name="T4" fmla="*/ 0 w 81"/>
              <a:gd name="T5" fmla="*/ 0 h 65"/>
              <a:gd name="T6" fmla="*/ 21 w 81"/>
              <a:gd name="T7" fmla="*/ 0 h 65"/>
              <a:gd name="T8" fmla="*/ 57 w 81"/>
              <a:gd name="T9" fmla="*/ 31 h 65"/>
              <a:gd name="T10" fmla="*/ 70 w 81"/>
              <a:gd name="T11" fmla="*/ 21 h 65"/>
              <a:gd name="T12" fmla="*/ 81 w 81"/>
              <a:gd name="T13" fmla="*/ 65 h 65"/>
              <a:gd name="T14" fmla="*/ 35 w 81"/>
              <a:gd name="T15" fmla="*/ 5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" h="65">
                <a:moveTo>
                  <a:pt x="35" y="53"/>
                </a:moveTo>
                <a:cubicBezTo>
                  <a:pt x="40" y="48"/>
                  <a:pt x="41" y="47"/>
                  <a:pt x="46" y="42"/>
                </a:cubicBezTo>
                <a:cubicBezTo>
                  <a:pt x="8" y="0"/>
                  <a:pt x="8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31" y="1"/>
                  <a:pt x="36" y="7"/>
                  <a:pt x="57" y="31"/>
                </a:cubicBezTo>
                <a:cubicBezTo>
                  <a:pt x="63" y="27"/>
                  <a:pt x="64" y="26"/>
                  <a:pt x="70" y="21"/>
                </a:cubicBezTo>
                <a:cubicBezTo>
                  <a:pt x="72" y="40"/>
                  <a:pt x="76" y="55"/>
                  <a:pt x="81" y="65"/>
                </a:cubicBezTo>
                <a:cubicBezTo>
                  <a:pt x="61" y="61"/>
                  <a:pt x="52" y="58"/>
                  <a:pt x="35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Sans" panose="00000500000000000000" charset="-122"/>
              <a:cs typeface="+mn-cs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328149" y="3635349"/>
            <a:ext cx="1108075" cy="796925"/>
          </a:xfrm>
          <a:custGeom>
            <a:avLst/>
            <a:gdLst>
              <a:gd name="T0" fmla="*/ 65 w 86"/>
              <a:gd name="T1" fmla="*/ 61 h 61"/>
              <a:gd name="T2" fmla="*/ 48 w 86"/>
              <a:gd name="T3" fmla="*/ 54 h 61"/>
              <a:gd name="T4" fmla="*/ 6 w 86"/>
              <a:gd name="T5" fmla="*/ 11 h 61"/>
              <a:gd name="T6" fmla="*/ 10 w 86"/>
              <a:gd name="T7" fmla="*/ 0 h 61"/>
              <a:gd name="T8" fmla="*/ 54 w 86"/>
              <a:gd name="T9" fmla="*/ 38 h 61"/>
              <a:gd name="T10" fmla="*/ 86 w 86"/>
              <a:gd name="T11" fmla="*/ 60 h 61"/>
              <a:gd name="T12" fmla="*/ 65 w 86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1">
                <a:moveTo>
                  <a:pt x="65" y="61"/>
                </a:moveTo>
                <a:cubicBezTo>
                  <a:pt x="62" y="61"/>
                  <a:pt x="56" y="61"/>
                  <a:pt x="48" y="54"/>
                </a:cubicBezTo>
                <a:cubicBezTo>
                  <a:pt x="33" y="41"/>
                  <a:pt x="21" y="24"/>
                  <a:pt x="6" y="11"/>
                </a:cubicBezTo>
                <a:cubicBezTo>
                  <a:pt x="0" y="5"/>
                  <a:pt x="4" y="0"/>
                  <a:pt x="10" y="0"/>
                </a:cubicBezTo>
                <a:cubicBezTo>
                  <a:pt x="19" y="0"/>
                  <a:pt x="43" y="25"/>
                  <a:pt x="54" y="38"/>
                </a:cubicBezTo>
                <a:cubicBezTo>
                  <a:pt x="65" y="50"/>
                  <a:pt x="75" y="60"/>
                  <a:pt x="86" y="60"/>
                </a:cubicBezTo>
                <a:cubicBezTo>
                  <a:pt x="65" y="61"/>
                  <a:pt x="65" y="61"/>
                  <a:pt x="65" y="61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  <a:latin typeface="MiSans" panose="00000500000000000000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166349" y="3530574"/>
            <a:ext cx="1004887" cy="901700"/>
          </a:xfrm>
          <a:custGeom>
            <a:avLst/>
            <a:gdLst>
              <a:gd name="T0" fmla="*/ 32 w 78"/>
              <a:gd name="T1" fmla="*/ 15 h 69"/>
              <a:gd name="T2" fmla="*/ 44 w 78"/>
              <a:gd name="T3" fmla="*/ 25 h 69"/>
              <a:gd name="T4" fmla="*/ 0 w 78"/>
              <a:gd name="T5" fmla="*/ 69 h 69"/>
              <a:gd name="T6" fmla="*/ 21 w 78"/>
              <a:gd name="T7" fmla="*/ 68 h 69"/>
              <a:gd name="T8" fmla="*/ 56 w 78"/>
              <a:gd name="T9" fmla="*/ 35 h 69"/>
              <a:gd name="T10" fmla="*/ 68 w 78"/>
              <a:gd name="T11" fmla="*/ 45 h 69"/>
              <a:gd name="T12" fmla="*/ 78 w 78"/>
              <a:gd name="T13" fmla="*/ 0 h 69"/>
              <a:gd name="T14" fmla="*/ 32 w 78"/>
              <a:gd name="T1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69">
                <a:moveTo>
                  <a:pt x="32" y="15"/>
                </a:moveTo>
                <a:cubicBezTo>
                  <a:pt x="37" y="19"/>
                  <a:pt x="39" y="21"/>
                  <a:pt x="44" y="25"/>
                </a:cubicBezTo>
                <a:cubicBezTo>
                  <a:pt x="7" y="69"/>
                  <a:pt x="7" y="69"/>
                  <a:pt x="0" y="69"/>
                </a:cubicBezTo>
                <a:cubicBezTo>
                  <a:pt x="21" y="68"/>
                  <a:pt x="21" y="68"/>
                  <a:pt x="21" y="68"/>
                </a:cubicBezTo>
                <a:cubicBezTo>
                  <a:pt x="30" y="67"/>
                  <a:pt x="36" y="60"/>
                  <a:pt x="56" y="35"/>
                </a:cubicBezTo>
                <a:cubicBezTo>
                  <a:pt x="61" y="40"/>
                  <a:pt x="63" y="41"/>
                  <a:pt x="68" y="45"/>
                </a:cubicBezTo>
                <a:cubicBezTo>
                  <a:pt x="69" y="26"/>
                  <a:pt x="73" y="11"/>
                  <a:pt x="78" y="0"/>
                </a:cubicBezTo>
                <a:cubicBezTo>
                  <a:pt x="58" y="6"/>
                  <a:pt x="49" y="9"/>
                  <a:pt x="32" y="1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  <a:latin typeface="MiSans" panose="00000500000000000000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5171236" y="2709836"/>
            <a:ext cx="1069975" cy="820738"/>
          </a:xfrm>
          <a:custGeom>
            <a:avLst/>
            <a:gdLst>
              <a:gd name="T0" fmla="*/ 62 w 83"/>
              <a:gd name="T1" fmla="*/ 0 h 63"/>
              <a:gd name="T2" fmla="*/ 46 w 83"/>
              <a:gd name="T3" fmla="*/ 8 h 63"/>
              <a:gd name="T4" fmla="*/ 6 w 83"/>
              <a:gd name="T5" fmla="*/ 52 h 63"/>
              <a:gd name="T6" fmla="*/ 10 w 83"/>
              <a:gd name="T7" fmla="*/ 63 h 63"/>
              <a:gd name="T8" fmla="*/ 53 w 83"/>
              <a:gd name="T9" fmla="*/ 23 h 63"/>
              <a:gd name="T10" fmla="*/ 83 w 83"/>
              <a:gd name="T11" fmla="*/ 0 h 63"/>
              <a:gd name="T12" fmla="*/ 62 w 83"/>
              <a:gd name="T1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63">
                <a:moveTo>
                  <a:pt x="62" y="0"/>
                </a:moveTo>
                <a:cubicBezTo>
                  <a:pt x="59" y="0"/>
                  <a:pt x="54" y="0"/>
                  <a:pt x="46" y="8"/>
                </a:cubicBezTo>
                <a:cubicBezTo>
                  <a:pt x="31" y="22"/>
                  <a:pt x="20" y="38"/>
                  <a:pt x="6" y="52"/>
                </a:cubicBezTo>
                <a:cubicBezTo>
                  <a:pt x="0" y="58"/>
                  <a:pt x="4" y="63"/>
                  <a:pt x="10" y="63"/>
                </a:cubicBezTo>
                <a:cubicBezTo>
                  <a:pt x="19" y="63"/>
                  <a:pt x="42" y="37"/>
                  <a:pt x="53" y="23"/>
                </a:cubicBezTo>
                <a:cubicBezTo>
                  <a:pt x="63" y="11"/>
                  <a:pt x="72" y="0"/>
                  <a:pt x="83" y="0"/>
                </a:cubicBezTo>
                <a:cubicBezTo>
                  <a:pt x="62" y="0"/>
                  <a:pt x="62" y="0"/>
                  <a:pt x="62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  <a:latin typeface="MiSans" panose="00000500000000000000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5971336" y="2709836"/>
            <a:ext cx="1044575" cy="847725"/>
          </a:xfrm>
          <a:custGeom>
            <a:avLst/>
            <a:gdLst>
              <a:gd name="T0" fmla="*/ 35 w 81"/>
              <a:gd name="T1" fmla="*/ 53 h 65"/>
              <a:gd name="T2" fmla="*/ 46 w 81"/>
              <a:gd name="T3" fmla="*/ 42 h 65"/>
              <a:gd name="T4" fmla="*/ 0 w 81"/>
              <a:gd name="T5" fmla="*/ 0 h 65"/>
              <a:gd name="T6" fmla="*/ 21 w 81"/>
              <a:gd name="T7" fmla="*/ 0 h 65"/>
              <a:gd name="T8" fmla="*/ 57 w 81"/>
              <a:gd name="T9" fmla="*/ 31 h 65"/>
              <a:gd name="T10" fmla="*/ 70 w 81"/>
              <a:gd name="T11" fmla="*/ 21 h 65"/>
              <a:gd name="T12" fmla="*/ 81 w 81"/>
              <a:gd name="T13" fmla="*/ 65 h 65"/>
              <a:gd name="T14" fmla="*/ 35 w 81"/>
              <a:gd name="T15" fmla="*/ 5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" h="65">
                <a:moveTo>
                  <a:pt x="35" y="53"/>
                </a:moveTo>
                <a:cubicBezTo>
                  <a:pt x="40" y="48"/>
                  <a:pt x="41" y="47"/>
                  <a:pt x="46" y="42"/>
                </a:cubicBezTo>
                <a:cubicBezTo>
                  <a:pt x="8" y="0"/>
                  <a:pt x="8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31" y="1"/>
                  <a:pt x="36" y="7"/>
                  <a:pt x="57" y="31"/>
                </a:cubicBezTo>
                <a:cubicBezTo>
                  <a:pt x="63" y="27"/>
                  <a:pt x="64" y="26"/>
                  <a:pt x="70" y="21"/>
                </a:cubicBezTo>
                <a:cubicBezTo>
                  <a:pt x="72" y="40"/>
                  <a:pt x="76" y="55"/>
                  <a:pt x="81" y="65"/>
                </a:cubicBezTo>
                <a:cubicBezTo>
                  <a:pt x="61" y="61"/>
                  <a:pt x="52" y="58"/>
                  <a:pt x="35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  <a:latin typeface="MiSans" panose="00000500000000000000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6912723" y="3635349"/>
            <a:ext cx="1108075" cy="796925"/>
          </a:xfrm>
          <a:custGeom>
            <a:avLst/>
            <a:gdLst>
              <a:gd name="T0" fmla="*/ 65 w 86"/>
              <a:gd name="T1" fmla="*/ 61 h 61"/>
              <a:gd name="T2" fmla="*/ 48 w 86"/>
              <a:gd name="T3" fmla="*/ 54 h 61"/>
              <a:gd name="T4" fmla="*/ 6 w 86"/>
              <a:gd name="T5" fmla="*/ 11 h 61"/>
              <a:gd name="T6" fmla="*/ 10 w 86"/>
              <a:gd name="T7" fmla="*/ 0 h 61"/>
              <a:gd name="T8" fmla="*/ 54 w 86"/>
              <a:gd name="T9" fmla="*/ 38 h 61"/>
              <a:gd name="T10" fmla="*/ 86 w 86"/>
              <a:gd name="T11" fmla="*/ 60 h 61"/>
              <a:gd name="T12" fmla="*/ 65 w 86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1">
                <a:moveTo>
                  <a:pt x="65" y="61"/>
                </a:moveTo>
                <a:cubicBezTo>
                  <a:pt x="62" y="61"/>
                  <a:pt x="56" y="61"/>
                  <a:pt x="48" y="54"/>
                </a:cubicBezTo>
                <a:cubicBezTo>
                  <a:pt x="33" y="41"/>
                  <a:pt x="21" y="24"/>
                  <a:pt x="6" y="11"/>
                </a:cubicBezTo>
                <a:cubicBezTo>
                  <a:pt x="0" y="5"/>
                  <a:pt x="4" y="0"/>
                  <a:pt x="10" y="0"/>
                </a:cubicBezTo>
                <a:cubicBezTo>
                  <a:pt x="19" y="0"/>
                  <a:pt x="43" y="25"/>
                  <a:pt x="54" y="38"/>
                </a:cubicBezTo>
                <a:cubicBezTo>
                  <a:pt x="65" y="50"/>
                  <a:pt x="75" y="60"/>
                  <a:pt x="86" y="60"/>
                </a:cubicBezTo>
                <a:cubicBezTo>
                  <a:pt x="65" y="61"/>
                  <a:pt x="65" y="61"/>
                  <a:pt x="65" y="61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  <a:latin typeface="MiSans" panose="00000500000000000000" charset="-122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7750923" y="3530574"/>
            <a:ext cx="1004887" cy="901700"/>
          </a:xfrm>
          <a:custGeom>
            <a:avLst/>
            <a:gdLst>
              <a:gd name="T0" fmla="*/ 32 w 78"/>
              <a:gd name="T1" fmla="*/ 15 h 69"/>
              <a:gd name="T2" fmla="*/ 44 w 78"/>
              <a:gd name="T3" fmla="*/ 25 h 69"/>
              <a:gd name="T4" fmla="*/ 0 w 78"/>
              <a:gd name="T5" fmla="*/ 69 h 69"/>
              <a:gd name="T6" fmla="*/ 21 w 78"/>
              <a:gd name="T7" fmla="*/ 68 h 69"/>
              <a:gd name="T8" fmla="*/ 56 w 78"/>
              <a:gd name="T9" fmla="*/ 35 h 69"/>
              <a:gd name="T10" fmla="*/ 68 w 78"/>
              <a:gd name="T11" fmla="*/ 45 h 69"/>
              <a:gd name="T12" fmla="*/ 78 w 78"/>
              <a:gd name="T13" fmla="*/ 0 h 69"/>
              <a:gd name="T14" fmla="*/ 32 w 78"/>
              <a:gd name="T1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69">
                <a:moveTo>
                  <a:pt x="32" y="15"/>
                </a:moveTo>
                <a:cubicBezTo>
                  <a:pt x="37" y="19"/>
                  <a:pt x="39" y="21"/>
                  <a:pt x="44" y="25"/>
                </a:cubicBezTo>
                <a:cubicBezTo>
                  <a:pt x="7" y="69"/>
                  <a:pt x="7" y="69"/>
                  <a:pt x="0" y="69"/>
                </a:cubicBezTo>
                <a:cubicBezTo>
                  <a:pt x="21" y="68"/>
                  <a:pt x="21" y="68"/>
                  <a:pt x="21" y="68"/>
                </a:cubicBezTo>
                <a:cubicBezTo>
                  <a:pt x="30" y="67"/>
                  <a:pt x="36" y="60"/>
                  <a:pt x="56" y="35"/>
                </a:cubicBezTo>
                <a:cubicBezTo>
                  <a:pt x="61" y="40"/>
                  <a:pt x="63" y="41"/>
                  <a:pt x="68" y="45"/>
                </a:cubicBezTo>
                <a:cubicBezTo>
                  <a:pt x="69" y="26"/>
                  <a:pt x="73" y="11"/>
                  <a:pt x="78" y="0"/>
                </a:cubicBezTo>
                <a:cubicBezTo>
                  <a:pt x="58" y="6"/>
                  <a:pt x="49" y="9"/>
                  <a:pt x="32" y="1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  <a:latin typeface="MiSans" panose="00000500000000000000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8714538" y="2709836"/>
            <a:ext cx="1069975" cy="820738"/>
          </a:xfrm>
          <a:custGeom>
            <a:avLst/>
            <a:gdLst>
              <a:gd name="T0" fmla="*/ 62 w 83"/>
              <a:gd name="T1" fmla="*/ 0 h 63"/>
              <a:gd name="T2" fmla="*/ 46 w 83"/>
              <a:gd name="T3" fmla="*/ 8 h 63"/>
              <a:gd name="T4" fmla="*/ 6 w 83"/>
              <a:gd name="T5" fmla="*/ 52 h 63"/>
              <a:gd name="T6" fmla="*/ 10 w 83"/>
              <a:gd name="T7" fmla="*/ 63 h 63"/>
              <a:gd name="T8" fmla="*/ 53 w 83"/>
              <a:gd name="T9" fmla="*/ 23 h 63"/>
              <a:gd name="T10" fmla="*/ 83 w 83"/>
              <a:gd name="T11" fmla="*/ 0 h 63"/>
              <a:gd name="T12" fmla="*/ 62 w 83"/>
              <a:gd name="T1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63">
                <a:moveTo>
                  <a:pt x="62" y="0"/>
                </a:moveTo>
                <a:cubicBezTo>
                  <a:pt x="59" y="0"/>
                  <a:pt x="54" y="0"/>
                  <a:pt x="46" y="8"/>
                </a:cubicBezTo>
                <a:cubicBezTo>
                  <a:pt x="31" y="22"/>
                  <a:pt x="20" y="38"/>
                  <a:pt x="6" y="52"/>
                </a:cubicBezTo>
                <a:cubicBezTo>
                  <a:pt x="0" y="58"/>
                  <a:pt x="4" y="63"/>
                  <a:pt x="10" y="63"/>
                </a:cubicBezTo>
                <a:cubicBezTo>
                  <a:pt x="19" y="63"/>
                  <a:pt x="42" y="37"/>
                  <a:pt x="53" y="23"/>
                </a:cubicBezTo>
                <a:cubicBezTo>
                  <a:pt x="63" y="11"/>
                  <a:pt x="72" y="0"/>
                  <a:pt x="83" y="0"/>
                </a:cubicBezTo>
                <a:cubicBezTo>
                  <a:pt x="62" y="0"/>
                  <a:pt x="62" y="0"/>
                  <a:pt x="62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  <a:latin typeface="MiSans" panose="00000500000000000000" charset="-122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9514638" y="2709836"/>
            <a:ext cx="1044575" cy="847725"/>
          </a:xfrm>
          <a:custGeom>
            <a:avLst/>
            <a:gdLst>
              <a:gd name="T0" fmla="*/ 35 w 81"/>
              <a:gd name="T1" fmla="*/ 53 h 65"/>
              <a:gd name="T2" fmla="*/ 46 w 81"/>
              <a:gd name="T3" fmla="*/ 42 h 65"/>
              <a:gd name="T4" fmla="*/ 0 w 81"/>
              <a:gd name="T5" fmla="*/ 0 h 65"/>
              <a:gd name="T6" fmla="*/ 21 w 81"/>
              <a:gd name="T7" fmla="*/ 0 h 65"/>
              <a:gd name="T8" fmla="*/ 57 w 81"/>
              <a:gd name="T9" fmla="*/ 31 h 65"/>
              <a:gd name="T10" fmla="*/ 70 w 81"/>
              <a:gd name="T11" fmla="*/ 21 h 65"/>
              <a:gd name="T12" fmla="*/ 81 w 81"/>
              <a:gd name="T13" fmla="*/ 65 h 65"/>
              <a:gd name="T14" fmla="*/ 35 w 81"/>
              <a:gd name="T15" fmla="*/ 5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" h="65">
                <a:moveTo>
                  <a:pt x="35" y="53"/>
                </a:moveTo>
                <a:cubicBezTo>
                  <a:pt x="40" y="48"/>
                  <a:pt x="41" y="47"/>
                  <a:pt x="46" y="42"/>
                </a:cubicBezTo>
                <a:cubicBezTo>
                  <a:pt x="8" y="0"/>
                  <a:pt x="8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31" y="1"/>
                  <a:pt x="36" y="7"/>
                  <a:pt x="57" y="31"/>
                </a:cubicBezTo>
                <a:cubicBezTo>
                  <a:pt x="63" y="27"/>
                  <a:pt x="64" y="26"/>
                  <a:pt x="70" y="21"/>
                </a:cubicBezTo>
                <a:cubicBezTo>
                  <a:pt x="72" y="40"/>
                  <a:pt x="76" y="55"/>
                  <a:pt x="81" y="65"/>
                </a:cubicBezTo>
                <a:cubicBezTo>
                  <a:pt x="61" y="61"/>
                  <a:pt x="52" y="58"/>
                  <a:pt x="35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  <a:latin typeface="MiSans" panose="00000500000000000000" charset="-122"/>
            </a:endParaRPr>
          </a:p>
        </p:txBody>
      </p:sp>
      <p:sp>
        <p:nvSpPr>
          <p:cNvPr id="18" name="Freeform 20"/>
          <p:cNvSpPr/>
          <p:nvPr/>
        </p:nvSpPr>
        <p:spPr>
          <a:xfrm>
            <a:off x="1928760" y="3336891"/>
            <a:ext cx="1151996" cy="1151997"/>
          </a:xfrm>
          <a:custGeom>
            <a:avLst/>
            <a:gdLst>
              <a:gd name="connsiteX0" fmla="*/ 1399387 w 3529838"/>
              <a:gd name="connsiteY0" fmla="*/ 1474949 h 3656018"/>
              <a:gd name="connsiteX1" fmla="*/ 3529838 w 3529838"/>
              <a:gd name="connsiteY1" fmla="*/ 1474949 h 3656018"/>
              <a:gd name="connsiteX2" fmla="*/ 3529838 w 3529838"/>
              <a:gd name="connsiteY2" fmla="*/ 3656018 h 3656018"/>
              <a:gd name="connsiteX3" fmla="*/ 1399387 w 3529838"/>
              <a:gd name="connsiteY3" fmla="*/ 3656018 h 3656018"/>
              <a:gd name="connsiteX4" fmla="*/ 575998 w 3529838"/>
              <a:gd name="connsiteY4" fmla="*/ 0 h 3656018"/>
              <a:gd name="connsiteX5" fmla="*/ 682386 w 3529838"/>
              <a:gd name="connsiteY5" fmla="*/ 44068 h 3656018"/>
              <a:gd name="connsiteX6" fmla="*/ 1107929 w 3529838"/>
              <a:gd name="connsiteY6" fmla="*/ 469610 h 3656018"/>
              <a:gd name="connsiteX7" fmla="*/ 1107929 w 3529838"/>
              <a:gd name="connsiteY7" fmla="*/ 682387 h 3656018"/>
              <a:gd name="connsiteX8" fmla="*/ 682386 w 3529838"/>
              <a:gd name="connsiteY8" fmla="*/ 1107930 h 3656018"/>
              <a:gd name="connsiteX9" fmla="*/ 469610 w 3529838"/>
              <a:gd name="connsiteY9" fmla="*/ 1107930 h 3656018"/>
              <a:gd name="connsiteX10" fmla="*/ 44067 w 3529838"/>
              <a:gd name="connsiteY10" fmla="*/ 682387 h 3656018"/>
              <a:gd name="connsiteX11" fmla="*/ 44067 w 3529838"/>
              <a:gd name="connsiteY11" fmla="*/ 469610 h 3656018"/>
              <a:gd name="connsiteX12" fmla="*/ 469610 w 3529838"/>
              <a:gd name="connsiteY12" fmla="*/ 44068 h 3656018"/>
              <a:gd name="connsiteX13" fmla="*/ 575998 w 3529838"/>
              <a:gd name="connsiteY13" fmla="*/ 0 h 3656018"/>
              <a:gd name="connsiteX0-1" fmla="*/ 1399387 w 3529838"/>
              <a:gd name="connsiteY0-2" fmla="*/ 1474949 h 3656018"/>
              <a:gd name="connsiteX1-3" fmla="*/ 3529838 w 3529838"/>
              <a:gd name="connsiteY1-4" fmla="*/ 1474949 h 3656018"/>
              <a:gd name="connsiteX2-5" fmla="*/ 1399387 w 3529838"/>
              <a:gd name="connsiteY2-6" fmla="*/ 3656018 h 3656018"/>
              <a:gd name="connsiteX3-7" fmla="*/ 1399387 w 3529838"/>
              <a:gd name="connsiteY3-8" fmla="*/ 1474949 h 3656018"/>
              <a:gd name="connsiteX4-9" fmla="*/ 575998 w 3529838"/>
              <a:gd name="connsiteY4-10" fmla="*/ 0 h 3656018"/>
              <a:gd name="connsiteX5-11" fmla="*/ 682386 w 3529838"/>
              <a:gd name="connsiteY5-12" fmla="*/ 44068 h 3656018"/>
              <a:gd name="connsiteX6-13" fmla="*/ 1107929 w 3529838"/>
              <a:gd name="connsiteY6-14" fmla="*/ 469610 h 3656018"/>
              <a:gd name="connsiteX7-15" fmla="*/ 1107929 w 3529838"/>
              <a:gd name="connsiteY7-16" fmla="*/ 682387 h 3656018"/>
              <a:gd name="connsiteX8-17" fmla="*/ 682386 w 3529838"/>
              <a:gd name="connsiteY8-18" fmla="*/ 1107930 h 3656018"/>
              <a:gd name="connsiteX9-19" fmla="*/ 469610 w 3529838"/>
              <a:gd name="connsiteY9-20" fmla="*/ 1107930 h 3656018"/>
              <a:gd name="connsiteX10-21" fmla="*/ 44067 w 3529838"/>
              <a:gd name="connsiteY10-22" fmla="*/ 682387 h 3656018"/>
              <a:gd name="connsiteX11-23" fmla="*/ 44067 w 3529838"/>
              <a:gd name="connsiteY11-24" fmla="*/ 469610 h 3656018"/>
              <a:gd name="connsiteX12-25" fmla="*/ 469610 w 3529838"/>
              <a:gd name="connsiteY12-26" fmla="*/ 44068 h 3656018"/>
              <a:gd name="connsiteX13-27" fmla="*/ 575998 w 3529838"/>
              <a:gd name="connsiteY13-28" fmla="*/ 0 h 3656018"/>
              <a:gd name="connsiteX0-29" fmla="*/ 1399387 w 1399387"/>
              <a:gd name="connsiteY0-30" fmla="*/ 1474949 h 3656018"/>
              <a:gd name="connsiteX1-31" fmla="*/ 1399387 w 1399387"/>
              <a:gd name="connsiteY1-32" fmla="*/ 3656018 h 3656018"/>
              <a:gd name="connsiteX2-33" fmla="*/ 1399387 w 1399387"/>
              <a:gd name="connsiteY2-34" fmla="*/ 1474949 h 3656018"/>
              <a:gd name="connsiteX3-35" fmla="*/ 575998 w 1399387"/>
              <a:gd name="connsiteY3-36" fmla="*/ 0 h 3656018"/>
              <a:gd name="connsiteX4-37" fmla="*/ 682386 w 1399387"/>
              <a:gd name="connsiteY4-38" fmla="*/ 44068 h 3656018"/>
              <a:gd name="connsiteX5-39" fmla="*/ 1107929 w 1399387"/>
              <a:gd name="connsiteY5-40" fmla="*/ 469610 h 3656018"/>
              <a:gd name="connsiteX6-41" fmla="*/ 1107929 w 1399387"/>
              <a:gd name="connsiteY6-42" fmla="*/ 682387 h 3656018"/>
              <a:gd name="connsiteX7-43" fmla="*/ 682386 w 1399387"/>
              <a:gd name="connsiteY7-44" fmla="*/ 1107930 h 3656018"/>
              <a:gd name="connsiteX8-45" fmla="*/ 469610 w 1399387"/>
              <a:gd name="connsiteY8-46" fmla="*/ 1107930 h 3656018"/>
              <a:gd name="connsiteX9-47" fmla="*/ 44067 w 1399387"/>
              <a:gd name="connsiteY9-48" fmla="*/ 682387 h 3656018"/>
              <a:gd name="connsiteX10-49" fmla="*/ 44067 w 1399387"/>
              <a:gd name="connsiteY10-50" fmla="*/ 469610 h 3656018"/>
              <a:gd name="connsiteX11-51" fmla="*/ 469610 w 1399387"/>
              <a:gd name="connsiteY11-52" fmla="*/ 44068 h 3656018"/>
              <a:gd name="connsiteX12-53" fmla="*/ 575998 w 1399387"/>
              <a:gd name="connsiteY12-54" fmla="*/ 0 h 3656018"/>
              <a:gd name="connsiteX0-55" fmla="*/ 575998 w 1151996"/>
              <a:gd name="connsiteY0-56" fmla="*/ 0 h 1151997"/>
              <a:gd name="connsiteX1-57" fmla="*/ 682386 w 1151996"/>
              <a:gd name="connsiteY1-58" fmla="*/ 44068 h 1151997"/>
              <a:gd name="connsiteX2-59" fmla="*/ 1107929 w 1151996"/>
              <a:gd name="connsiteY2-60" fmla="*/ 469610 h 1151997"/>
              <a:gd name="connsiteX3-61" fmla="*/ 1107929 w 1151996"/>
              <a:gd name="connsiteY3-62" fmla="*/ 682387 h 1151997"/>
              <a:gd name="connsiteX4-63" fmla="*/ 682386 w 1151996"/>
              <a:gd name="connsiteY4-64" fmla="*/ 1107930 h 1151997"/>
              <a:gd name="connsiteX5-65" fmla="*/ 469610 w 1151996"/>
              <a:gd name="connsiteY5-66" fmla="*/ 1107930 h 1151997"/>
              <a:gd name="connsiteX6-67" fmla="*/ 44067 w 1151996"/>
              <a:gd name="connsiteY6-68" fmla="*/ 682387 h 1151997"/>
              <a:gd name="connsiteX7-69" fmla="*/ 44067 w 1151996"/>
              <a:gd name="connsiteY7-70" fmla="*/ 469610 h 1151997"/>
              <a:gd name="connsiteX8-71" fmla="*/ 469610 w 1151996"/>
              <a:gd name="connsiteY8-72" fmla="*/ 44068 h 1151997"/>
              <a:gd name="connsiteX9-73" fmla="*/ 575998 w 1151996"/>
              <a:gd name="connsiteY9-74" fmla="*/ 0 h 1151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51996" h="1151997">
                <a:moveTo>
                  <a:pt x="575998" y="0"/>
                </a:moveTo>
                <a:cubicBezTo>
                  <a:pt x="614503" y="0"/>
                  <a:pt x="653008" y="14689"/>
                  <a:pt x="682386" y="44068"/>
                </a:cubicBezTo>
                <a:lnTo>
                  <a:pt x="1107929" y="469610"/>
                </a:lnTo>
                <a:cubicBezTo>
                  <a:pt x="1166686" y="528367"/>
                  <a:pt x="1166686" y="623630"/>
                  <a:pt x="1107929" y="682387"/>
                </a:cubicBezTo>
                <a:lnTo>
                  <a:pt x="682386" y="1107930"/>
                </a:lnTo>
                <a:cubicBezTo>
                  <a:pt x="623629" y="1166687"/>
                  <a:pt x="528367" y="1166687"/>
                  <a:pt x="469610" y="1107930"/>
                </a:cubicBezTo>
                <a:lnTo>
                  <a:pt x="44067" y="682387"/>
                </a:lnTo>
                <a:cubicBezTo>
                  <a:pt x="-14690" y="623630"/>
                  <a:pt x="-14690" y="528367"/>
                  <a:pt x="44067" y="469610"/>
                </a:cubicBezTo>
                <a:lnTo>
                  <a:pt x="469610" y="44068"/>
                </a:lnTo>
                <a:cubicBezTo>
                  <a:pt x="498988" y="14689"/>
                  <a:pt x="537493" y="0"/>
                  <a:pt x="575998" y="0"/>
                </a:cubicBez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21"/>
          <p:cNvSpPr/>
          <p:nvPr/>
        </p:nvSpPr>
        <p:spPr>
          <a:xfrm>
            <a:off x="3671578" y="2649217"/>
            <a:ext cx="1151996" cy="1151997"/>
          </a:xfrm>
          <a:custGeom>
            <a:avLst/>
            <a:gdLst>
              <a:gd name="connsiteX0" fmla="*/ 1399387 w 3529838"/>
              <a:gd name="connsiteY0" fmla="*/ 1474949 h 3656018"/>
              <a:gd name="connsiteX1" fmla="*/ 3529838 w 3529838"/>
              <a:gd name="connsiteY1" fmla="*/ 1474949 h 3656018"/>
              <a:gd name="connsiteX2" fmla="*/ 3529838 w 3529838"/>
              <a:gd name="connsiteY2" fmla="*/ 3656018 h 3656018"/>
              <a:gd name="connsiteX3" fmla="*/ 1399387 w 3529838"/>
              <a:gd name="connsiteY3" fmla="*/ 3656018 h 3656018"/>
              <a:gd name="connsiteX4" fmla="*/ 575998 w 3529838"/>
              <a:gd name="connsiteY4" fmla="*/ 0 h 3656018"/>
              <a:gd name="connsiteX5" fmla="*/ 682386 w 3529838"/>
              <a:gd name="connsiteY5" fmla="*/ 44068 h 3656018"/>
              <a:gd name="connsiteX6" fmla="*/ 1107929 w 3529838"/>
              <a:gd name="connsiteY6" fmla="*/ 469610 h 3656018"/>
              <a:gd name="connsiteX7" fmla="*/ 1107929 w 3529838"/>
              <a:gd name="connsiteY7" fmla="*/ 682387 h 3656018"/>
              <a:gd name="connsiteX8" fmla="*/ 682386 w 3529838"/>
              <a:gd name="connsiteY8" fmla="*/ 1107930 h 3656018"/>
              <a:gd name="connsiteX9" fmla="*/ 469610 w 3529838"/>
              <a:gd name="connsiteY9" fmla="*/ 1107930 h 3656018"/>
              <a:gd name="connsiteX10" fmla="*/ 44067 w 3529838"/>
              <a:gd name="connsiteY10" fmla="*/ 682387 h 3656018"/>
              <a:gd name="connsiteX11" fmla="*/ 44067 w 3529838"/>
              <a:gd name="connsiteY11" fmla="*/ 469610 h 3656018"/>
              <a:gd name="connsiteX12" fmla="*/ 469610 w 3529838"/>
              <a:gd name="connsiteY12" fmla="*/ 44068 h 3656018"/>
              <a:gd name="connsiteX13" fmla="*/ 575998 w 3529838"/>
              <a:gd name="connsiteY13" fmla="*/ 0 h 3656018"/>
              <a:gd name="connsiteX0-1" fmla="*/ 1399387 w 3529838"/>
              <a:gd name="connsiteY0-2" fmla="*/ 1474949 h 3656018"/>
              <a:gd name="connsiteX1-3" fmla="*/ 3529838 w 3529838"/>
              <a:gd name="connsiteY1-4" fmla="*/ 1474949 h 3656018"/>
              <a:gd name="connsiteX2-5" fmla="*/ 1399387 w 3529838"/>
              <a:gd name="connsiteY2-6" fmla="*/ 3656018 h 3656018"/>
              <a:gd name="connsiteX3-7" fmla="*/ 1399387 w 3529838"/>
              <a:gd name="connsiteY3-8" fmla="*/ 1474949 h 3656018"/>
              <a:gd name="connsiteX4-9" fmla="*/ 575998 w 3529838"/>
              <a:gd name="connsiteY4-10" fmla="*/ 0 h 3656018"/>
              <a:gd name="connsiteX5-11" fmla="*/ 682386 w 3529838"/>
              <a:gd name="connsiteY5-12" fmla="*/ 44068 h 3656018"/>
              <a:gd name="connsiteX6-13" fmla="*/ 1107929 w 3529838"/>
              <a:gd name="connsiteY6-14" fmla="*/ 469610 h 3656018"/>
              <a:gd name="connsiteX7-15" fmla="*/ 1107929 w 3529838"/>
              <a:gd name="connsiteY7-16" fmla="*/ 682387 h 3656018"/>
              <a:gd name="connsiteX8-17" fmla="*/ 682386 w 3529838"/>
              <a:gd name="connsiteY8-18" fmla="*/ 1107930 h 3656018"/>
              <a:gd name="connsiteX9-19" fmla="*/ 469610 w 3529838"/>
              <a:gd name="connsiteY9-20" fmla="*/ 1107930 h 3656018"/>
              <a:gd name="connsiteX10-21" fmla="*/ 44067 w 3529838"/>
              <a:gd name="connsiteY10-22" fmla="*/ 682387 h 3656018"/>
              <a:gd name="connsiteX11-23" fmla="*/ 44067 w 3529838"/>
              <a:gd name="connsiteY11-24" fmla="*/ 469610 h 3656018"/>
              <a:gd name="connsiteX12-25" fmla="*/ 469610 w 3529838"/>
              <a:gd name="connsiteY12-26" fmla="*/ 44068 h 3656018"/>
              <a:gd name="connsiteX13-27" fmla="*/ 575998 w 3529838"/>
              <a:gd name="connsiteY13-28" fmla="*/ 0 h 3656018"/>
              <a:gd name="connsiteX0-29" fmla="*/ 1399387 w 1399387"/>
              <a:gd name="connsiteY0-30" fmla="*/ 1474949 h 3656018"/>
              <a:gd name="connsiteX1-31" fmla="*/ 1399387 w 1399387"/>
              <a:gd name="connsiteY1-32" fmla="*/ 3656018 h 3656018"/>
              <a:gd name="connsiteX2-33" fmla="*/ 1399387 w 1399387"/>
              <a:gd name="connsiteY2-34" fmla="*/ 1474949 h 3656018"/>
              <a:gd name="connsiteX3-35" fmla="*/ 575998 w 1399387"/>
              <a:gd name="connsiteY3-36" fmla="*/ 0 h 3656018"/>
              <a:gd name="connsiteX4-37" fmla="*/ 682386 w 1399387"/>
              <a:gd name="connsiteY4-38" fmla="*/ 44068 h 3656018"/>
              <a:gd name="connsiteX5-39" fmla="*/ 1107929 w 1399387"/>
              <a:gd name="connsiteY5-40" fmla="*/ 469610 h 3656018"/>
              <a:gd name="connsiteX6-41" fmla="*/ 1107929 w 1399387"/>
              <a:gd name="connsiteY6-42" fmla="*/ 682387 h 3656018"/>
              <a:gd name="connsiteX7-43" fmla="*/ 682386 w 1399387"/>
              <a:gd name="connsiteY7-44" fmla="*/ 1107930 h 3656018"/>
              <a:gd name="connsiteX8-45" fmla="*/ 469610 w 1399387"/>
              <a:gd name="connsiteY8-46" fmla="*/ 1107930 h 3656018"/>
              <a:gd name="connsiteX9-47" fmla="*/ 44067 w 1399387"/>
              <a:gd name="connsiteY9-48" fmla="*/ 682387 h 3656018"/>
              <a:gd name="connsiteX10-49" fmla="*/ 44067 w 1399387"/>
              <a:gd name="connsiteY10-50" fmla="*/ 469610 h 3656018"/>
              <a:gd name="connsiteX11-51" fmla="*/ 469610 w 1399387"/>
              <a:gd name="connsiteY11-52" fmla="*/ 44068 h 3656018"/>
              <a:gd name="connsiteX12-53" fmla="*/ 575998 w 1399387"/>
              <a:gd name="connsiteY12-54" fmla="*/ 0 h 3656018"/>
              <a:gd name="connsiteX0-55" fmla="*/ 575998 w 1151996"/>
              <a:gd name="connsiteY0-56" fmla="*/ 0 h 1151997"/>
              <a:gd name="connsiteX1-57" fmla="*/ 682386 w 1151996"/>
              <a:gd name="connsiteY1-58" fmla="*/ 44068 h 1151997"/>
              <a:gd name="connsiteX2-59" fmla="*/ 1107929 w 1151996"/>
              <a:gd name="connsiteY2-60" fmla="*/ 469610 h 1151997"/>
              <a:gd name="connsiteX3-61" fmla="*/ 1107929 w 1151996"/>
              <a:gd name="connsiteY3-62" fmla="*/ 682387 h 1151997"/>
              <a:gd name="connsiteX4-63" fmla="*/ 682386 w 1151996"/>
              <a:gd name="connsiteY4-64" fmla="*/ 1107930 h 1151997"/>
              <a:gd name="connsiteX5-65" fmla="*/ 469610 w 1151996"/>
              <a:gd name="connsiteY5-66" fmla="*/ 1107930 h 1151997"/>
              <a:gd name="connsiteX6-67" fmla="*/ 44067 w 1151996"/>
              <a:gd name="connsiteY6-68" fmla="*/ 682387 h 1151997"/>
              <a:gd name="connsiteX7-69" fmla="*/ 44067 w 1151996"/>
              <a:gd name="connsiteY7-70" fmla="*/ 469610 h 1151997"/>
              <a:gd name="connsiteX8-71" fmla="*/ 469610 w 1151996"/>
              <a:gd name="connsiteY8-72" fmla="*/ 44068 h 1151997"/>
              <a:gd name="connsiteX9-73" fmla="*/ 575998 w 1151996"/>
              <a:gd name="connsiteY9-74" fmla="*/ 0 h 1151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51996" h="1151997">
                <a:moveTo>
                  <a:pt x="575998" y="0"/>
                </a:moveTo>
                <a:cubicBezTo>
                  <a:pt x="614503" y="0"/>
                  <a:pt x="653008" y="14689"/>
                  <a:pt x="682386" y="44068"/>
                </a:cubicBezTo>
                <a:lnTo>
                  <a:pt x="1107929" y="469610"/>
                </a:lnTo>
                <a:cubicBezTo>
                  <a:pt x="1166686" y="528367"/>
                  <a:pt x="1166686" y="623630"/>
                  <a:pt x="1107929" y="682387"/>
                </a:cubicBezTo>
                <a:lnTo>
                  <a:pt x="682386" y="1107930"/>
                </a:lnTo>
                <a:cubicBezTo>
                  <a:pt x="623629" y="1166687"/>
                  <a:pt x="528367" y="1166687"/>
                  <a:pt x="469610" y="1107930"/>
                </a:cubicBezTo>
                <a:lnTo>
                  <a:pt x="44067" y="682387"/>
                </a:lnTo>
                <a:cubicBezTo>
                  <a:pt x="-14690" y="623630"/>
                  <a:pt x="-14690" y="528367"/>
                  <a:pt x="44067" y="469610"/>
                </a:cubicBezTo>
                <a:lnTo>
                  <a:pt x="469610" y="44068"/>
                </a:lnTo>
                <a:cubicBezTo>
                  <a:pt x="498988" y="14689"/>
                  <a:pt x="537493" y="0"/>
                  <a:pt x="575998" y="0"/>
                </a:cubicBez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22"/>
          <p:cNvSpPr/>
          <p:nvPr/>
        </p:nvSpPr>
        <p:spPr>
          <a:xfrm>
            <a:off x="5518898" y="3336891"/>
            <a:ext cx="1151996" cy="1151997"/>
          </a:xfrm>
          <a:custGeom>
            <a:avLst/>
            <a:gdLst>
              <a:gd name="connsiteX0" fmla="*/ 1399387 w 3529838"/>
              <a:gd name="connsiteY0" fmla="*/ 1474949 h 3656018"/>
              <a:gd name="connsiteX1" fmla="*/ 3529838 w 3529838"/>
              <a:gd name="connsiteY1" fmla="*/ 1474949 h 3656018"/>
              <a:gd name="connsiteX2" fmla="*/ 3529838 w 3529838"/>
              <a:gd name="connsiteY2" fmla="*/ 3656018 h 3656018"/>
              <a:gd name="connsiteX3" fmla="*/ 1399387 w 3529838"/>
              <a:gd name="connsiteY3" fmla="*/ 3656018 h 3656018"/>
              <a:gd name="connsiteX4" fmla="*/ 575998 w 3529838"/>
              <a:gd name="connsiteY4" fmla="*/ 0 h 3656018"/>
              <a:gd name="connsiteX5" fmla="*/ 682386 w 3529838"/>
              <a:gd name="connsiteY5" fmla="*/ 44068 h 3656018"/>
              <a:gd name="connsiteX6" fmla="*/ 1107929 w 3529838"/>
              <a:gd name="connsiteY6" fmla="*/ 469610 h 3656018"/>
              <a:gd name="connsiteX7" fmla="*/ 1107929 w 3529838"/>
              <a:gd name="connsiteY7" fmla="*/ 682387 h 3656018"/>
              <a:gd name="connsiteX8" fmla="*/ 682386 w 3529838"/>
              <a:gd name="connsiteY8" fmla="*/ 1107930 h 3656018"/>
              <a:gd name="connsiteX9" fmla="*/ 469610 w 3529838"/>
              <a:gd name="connsiteY9" fmla="*/ 1107930 h 3656018"/>
              <a:gd name="connsiteX10" fmla="*/ 44067 w 3529838"/>
              <a:gd name="connsiteY10" fmla="*/ 682387 h 3656018"/>
              <a:gd name="connsiteX11" fmla="*/ 44067 w 3529838"/>
              <a:gd name="connsiteY11" fmla="*/ 469610 h 3656018"/>
              <a:gd name="connsiteX12" fmla="*/ 469610 w 3529838"/>
              <a:gd name="connsiteY12" fmla="*/ 44068 h 3656018"/>
              <a:gd name="connsiteX13" fmla="*/ 575998 w 3529838"/>
              <a:gd name="connsiteY13" fmla="*/ 0 h 3656018"/>
              <a:gd name="connsiteX0-1" fmla="*/ 1399387 w 3529838"/>
              <a:gd name="connsiteY0-2" fmla="*/ 1474949 h 3656018"/>
              <a:gd name="connsiteX1-3" fmla="*/ 3529838 w 3529838"/>
              <a:gd name="connsiteY1-4" fmla="*/ 1474949 h 3656018"/>
              <a:gd name="connsiteX2-5" fmla="*/ 1399387 w 3529838"/>
              <a:gd name="connsiteY2-6" fmla="*/ 3656018 h 3656018"/>
              <a:gd name="connsiteX3-7" fmla="*/ 1399387 w 3529838"/>
              <a:gd name="connsiteY3-8" fmla="*/ 1474949 h 3656018"/>
              <a:gd name="connsiteX4-9" fmla="*/ 575998 w 3529838"/>
              <a:gd name="connsiteY4-10" fmla="*/ 0 h 3656018"/>
              <a:gd name="connsiteX5-11" fmla="*/ 682386 w 3529838"/>
              <a:gd name="connsiteY5-12" fmla="*/ 44068 h 3656018"/>
              <a:gd name="connsiteX6-13" fmla="*/ 1107929 w 3529838"/>
              <a:gd name="connsiteY6-14" fmla="*/ 469610 h 3656018"/>
              <a:gd name="connsiteX7-15" fmla="*/ 1107929 w 3529838"/>
              <a:gd name="connsiteY7-16" fmla="*/ 682387 h 3656018"/>
              <a:gd name="connsiteX8-17" fmla="*/ 682386 w 3529838"/>
              <a:gd name="connsiteY8-18" fmla="*/ 1107930 h 3656018"/>
              <a:gd name="connsiteX9-19" fmla="*/ 469610 w 3529838"/>
              <a:gd name="connsiteY9-20" fmla="*/ 1107930 h 3656018"/>
              <a:gd name="connsiteX10-21" fmla="*/ 44067 w 3529838"/>
              <a:gd name="connsiteY10-22" fmla="*/ 682387 h 3656018"/>
              <a:gd name="connsiteX11-23" fmla="*/ 44067 w 3529838"/>
              <a:gd name="connsiteY11-24" fmla="*/ 469610 h 3656018"/>
              <a:gd name="connsiteX12-25" fmla="*/ 469610 w 3529838"/>
              <a:gd name="connsiteY12-26" fmla="*/ 44068 h 3656018"/>
              <a:gd name="connsiteX13-27" fmla="*/ 575998 w 3529838"/>
              <a:gd name="connsiteY13-28" fmla="*/ 0 h 3656018"/>
              <a:gd name="connsiteX0-29" fmla="*/ 1399387 w 1399387"/>
              <a:gd name="connsiteY0-30" fmla="*/ 1474949 h 3656018"/>
              <a:gd name="connsiteX1-31" fmla="*/ 1399387 w 1399387"/>
              <a:gd name="connsiteY1-32" fmla="*/ 3656018 h 3656018"/>
              <a:gd name="connsiteX2-33" fmla="*/ 1399387 w 1399387"/>
              <a:gd name="connsiteY2-34" fmla="*/ 1474949 h 3656018"/>
              <a:gd name="connsiteX3-35" fmla="*/ 575998 w 1399387"/>
              <a:gd name="connsiteY3-36" fmla="*/ 0 h 3656018"/>
              <a:gd name="connsiteX4-37" fmla="*/ 682386 w 1399387"/>
              <a:gd name="connsiteY4-38" fmla="*/ 44068 h 3656018"/>
              <a:gd name="connsiteX5-39" fmla="*/ 1107929 w 1399387"/>
              <a:gd name="connsiteY5-40" fmla="*/ 469610 h 3656018"/>
              <a:gd name="connsiteX6-41" fmla="*/ 1107929 w 1399387"/>
              <a:gd name="connsiteY6-42" fmla="*/ 682387 h 3656018"/>
              <a:gd name="connsiteX7-43" fmla="*/ 682386 w 1399387"/>
              <a:gd name="connsiteY7-44" fmla="*/ 1107930 h 3656018"/>
              <a:gd name="connsiteX8-45" fmla="*/ 469610 w 1399387"/>
              <a:gd name="connsiteY8-46" fmla="*/ 1107930 h 3656018"/>
              <a:gd name="connsiteX9-47" fmla="*/ 44067 w 1399387"/>
              <a:gd name="connsiteY9-48" fmla="*/ 682387 h 3656018"/>
              <a:gd name="connsiteX10-49" fmla="*/ 44067 w 1399387"/>
              <a:gd name="connsiteY10-50" fmla="*/ 469610 h 3656018"/>
              <a:gd name="connsiteX11-51" fmla="*/ 469610 w 1399387"/>
              <a:gd name="connsiteY11-52" fmla="*/ 44068 h 3656018"/>
              <a:gd name="connsiteX12-53" fmla="*/ 575998 w 1399387"/>
              <a:gd name="connsiteY12-54" fmla="*/ 0 h 3656018"/>
              <a:gd name="connsiteX0-55" fmla="*/ 575998 w 1151996"/>
              <a:gd name="connsiteY0-56" fmla="*/ 0 h 1151997"/>
              <a:gd name="connsiteX1-57" fmla="*/ 682386 w 1151996"/>
              <a:gd name="connsiteY1-58" fmla="*/ 44068 h 1151997"/>
              <a:gd name="connsiteX2-59" fmla="*/ 1107929 w 1151996"/>
              <a:gd name="connsiteY2-60" fmla="*/ 469610 h 1151997"/>
              <a:gd name="connsiteX3-61" fmla="*/ 1107929 w 1151996"/>
              <a:gd name="connsiteY3-62" fmla="*/ 682387 h 1151997"/>
              <a:gd name="connsiteX4-63" fmla="*/ 682386 w 1151996"/>
              <a:gd name="connsiteY4-64" fmla="*/ 1107930 h 1151997"/>
              <a:gd name="connsiteX5-65" fmla="*/ 469610 w 1151996"/>
              <a:gd name="connsiteY5-66" fmla="*/ 1107930 h 1151997"/>
              <a:gd name="connsiteX6-67" fmla="*/ 44067 w 1151996"/>
              <a:gd name="connsiteY6-68" fmla="*/ 682387 h 1151997"/>
              <a:gd name="connsiteX7-69" fmla="*/ 44067 w 1151996"/>
              <a:gd name="connsiteY7-70" fmla="*/ 469610 h 1151997"/>
              <a:gd name="connsiteX8-71" fmla="*/ 469610 w 1151996"/>
              <a:gd name="connsiteY8-72" fmla="*/ 44068 h 1151997"/>
              <a:gd name="connsiteX9-73" fmla="*/ 575998 w 1151996"/>
              <a:gd name="connsiteY9-74" fmla="*/ 0 h 1151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51996" h="1151997">
                <a:moveTo>
                  <a:pt x="575998" y="0"/>
                </a:moveTo>
                <a:cubicBezTo>
                  <a:pt x="614503" y="0"/>
                  <a:pt x="653008" y="14689"/>
                  <a:pt x="682386" y="44068"/>
                </a:cubicBezTo>
                <a:lnTo>
                  <a:pt x="1107929" y="469610"/>
                </a:lnTo>
                <a:cubicBezTo>
                  <a:pt x="1166686" y="528367"/>
                  <a:pt x="1166686" y="623630"/>
                  <a:pt x="1107929" y="682387"/>
                </a:cubicBezTo>
                <a:lnTo>
                  <a:pt x="682386" y="1107930"/>
                </a:lnTo>
                <a:cubicBezTo>
                  <a:pt x="623629" y="1166687"/>
                  <a:pt x="528367" y="1166687"/>
                  <a:pt x="469610" y="1107930"/>
                </a:cubicBezTo>
                <a:lnTo>
                  <a:pt x="44067" y="682387"/>
                </a:lnTo>
                <a:cubicBezTo>
                  <a:pt x="-14690" y="623630"/>
                  <a:pt x="-14690" y="528367"/>
                  <a:pt x="44067" y="469610"/>
                </a:cubicBezTo>
                <a:lnTo>
                  <a:pt x="469610" y="44068"/>
                </a:lnTo>
                <a:cubicBezTo>
                  <a:pt x="498988" y="14689"/>
                  <a:pt x="537493" y="0"/>
                  <a:pt x="575998" y="0"/>
                </a:cubicBez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3"/>
          <p:cNvSpPr/>
          <p:nvPr/>
        </p:nvSpPr>
        <p:spPr>
          <a:xfrm>
            <a:off x="7261716" y="2649217"/>
            <a:ext cx="1151996" cy="1151997"/>
          </a:xfrm>
          <a:custGeom>
            <a:avLst/>
            <a:gdLst>
              <a:gd name="connsiteX0" fmla="*/ 1399387 w 3529838"/>
              <a:gd name="connsiteY0" fmla="*/ 1474949 h 3656018"/>
              <a:gd name="connsiteX1" fmla="*/ 3529838 w 3529838"/>
              <a:gd name="connsiteY1" fmla="*/ 1474949 h 3656018"/>
              <a:gd name="connsiteX2" fmla="*/ 3529838 w 3529838"/>
              <a:gd name="connsiteY2" fmla="*/ 3656018 h 3656018"/>
              <a:gd name="connsiteX3" fmla="*/ 1399387 w 3529838"/>
              <a:gd name="connsiteY3" fmla="*/ 3656018 h 3656018"/>
              <a:gd name="connsiteX4" fmla="*/ 575998 w 3529838"/>
              <a:gd name="connsiteY4" fmla="*/ 0 h 3656018"/>
              <a:gd name="connsiteX5" fmla="*/ 682386 w 3529838"/>
              <a:gd name="connsiteY5" fmla="*/ 44068 h 3656018"/>
              <a:gd name="connsiteX6" fmla="*/ 1107929 w 3529838"/>
              <a:gd name="connsiteY6" fmla="*/ 469610 h 3656018"/>
              <a:gd name="connsiteX7" fmla="*/ 1107929 w 3529838"/>
              <a:gd name="connsiteY7" fmla="*/ 682387 h 3656018"/>
              <a:gd name="connsiteX8" fmla="*/ 682386 w 3529838"/>
              <a:gd name="connsiteY8" fmla="*/ 1107930 h 3656018"/>
              <a:gd name="connsiteX9" fmla="*/ 469610 w 3529838"/>
              <a:gd name="connsiteY9" fmla="*/ 1107930 h 3656018"/>
              <a:gd name="connsiteX10" fmla="*/ 44067 w 3529838"/>
              <a:gd name="connsiteY10" fmla="*/ 682387 h 3656018"/>
              <a:gd name="connsiteX11" fmla="*/ 44067 w 3529838"/>
              <a:gd name="connsiteY11" fmla="*/ 469610 h 3656018"/>
              <a:gd name="connsiteX12" fmla="*/ 469610 w 3529838"/>
              <a:gd name="connsiteY12" fmla="*/ 44068 h 3656018"/>
              <a:gd name="connsiteX13" fmla="*/ 575998 w 3529838"/>
              <a:gd name="connsiteY13" fmla="*/ 0 h 3656018"/>
              <a:gd name="connsiteX0-1" fmla="*/ 1399387 w 3529838"/>
              <a:gd name="connsiteY0-2" fmla="*/ 1474949 h 3656018"/>
              <a:gd name="connsiteX1-3" fmla="*/ 3529838 w 3529838"/>
              <a:gd name="connsiteY1-4" fmla="*/ 1474949 h 3656018"/>
              <a:gd name="connsiteX2-5" fmla="*/ 1399387 w 3529838"/>
              <a:gd name="connsiteY2-6" fmla="*/ 3656018 h 3656018"/>
              <a:gd name="connsiteX3-7" fmla="*/ 1399387 w 3529838"/>
              <a:gd name="connsiteY3-8" fmla="*/ 1474949 h 3656018"/>
              <a:gd name="connsiteX4-9" fmla="*/ 575998 w 3529838"/>
              <a:gd name="connsiteY4-10" fmla="*/ 0 h 3656018"/>
              <a:gd name="connsiteX5-11" fmla="*/ 682386 w 3529838"/>
              <a:gd name="connsiteY5-12" fmla="*/ 44068 h 3656018"/>
              <a:gd name="connsiteX6-13" fmla="*/ 1107929 w 3529838"/>
              <a:gd name="connsiteY6-14" fmla="*/ 469610 h 3656018"/>
              <a:gd name="connsiteX7-15" fmla="*/ 1107929 w 3529838"/>
              <a:gd name="connsiteY7-16" fmla="*/ 682387 h 3656018"/>
              <a:gd name="connsiteX8-17" fmla="*/ 682386 w 3529838"/>
              <a:gd name="connsiteY8-18" fmla="*/ 1107930 h 3656018"/>
              <a:gd name="connsiteX9-19" fmla="*/ 469610 w 3529838"/>
              <a:gd name="connsiteY9-20" fmla="*/ 1107930 h 3656018"/>
              <a:gd name="connsiteX10-21" fmla="*/ 44067 w 3529838"/>
              <a:gd name="connsiteY10-22" fmla="*/ 682387 h 3656018"/>
              <a:gd name="connsiteX11-23" fmla="*/ 44067 w 3529838"/>
              <a:gd name="connsiteY11-24" fmla="*/ 469610 h 3656018"/>
              <a:gd name="connsiteX12-25" fmla="*/ 469610 w 3529838"/>
              <a:gd name="connsiteY12-26" fmla="*/ 44068 h 3656018"/>
              <a:gd name="connsiteX13-27" fmla="*/ 575998 w 3529838"/>
              <a:gd name="connsiteY13-28" fmla="*/ 0 h 3656018"/>
              <a:gd name="connsiteX0-29" fmla="*/ 1399387 w 1399387"/>
              <a:gd name="connsiteY0-30" fmla="*/ 1474949 h 3656018"/>
              <a:gd name="connsiteX1-31" fmla="*/ 1399387 w 1399387"/>
              <a:gd name="connsiteY1-32" fmla="*/ 3656018 h 3656018"/>
              <a:gd name="connsiteX2-33" fmla="*/ 1399387 w 1399387"/>
              <a:gd name="connsiteY2-34" fmla="*/ 1474949 h 3656018"/>
              <a:gd name="connsiteX3-35" fmla="*/ 575998 w 1399387"/>
              <a:gd name="connsiteY3-36" fmla="*/ 0 h 3656018"/>
              <a:gd name="connsiteX4-37" fmla="*/ 682386 w 1399387"/>
              <a:gd name="connsiteY4-38" fmla="*/ 44068 h 3656018"/>
              <a:gd name="connsiteX5-39" fmla="*/ 1107929 w 1399387"/>
              <a:gd name="connsiteY5-40" fmla="*/ 469610 h 3656018"/>
              <a:gd name="connsiteX6-41" fmla="*/ 1107929 w 1399387"/>
              <a:gd name="connsiteY6-42" fmla="*/ 682387 h 3656018"/>
              <a:gd name="connsiteX7-43" fmla="*/ 682386 w 1399387"/>
              <a:gd name="connsiteY7-44" fmla="*/ 1107930 h 3656018"/>
              <a:gd name="connsiteX8-45" fmla="*/ 469610 w 1399387"/>
              <a:gd name="connsiteY8-46" fmla="*/ 1107930 h 3656018"/>
              <a:gd name="connsiteX9-47" fmla="*/ 44067 w 1399387"/>
              <a:gd name="connsiteY9-48" fmla="*/ 682387 h 3656018"/>
              <a:gd name="connsiteX10-49" fmla="*/ 44067 w 1399387"/>
              <a:gd name="connsiteY10-50" fmla="*/ 469610 h 3656018"/>
              <a:gd name="connsiteX11-51" fmla="*/ 469610 w 1399387"/>
              <a:gd name="connsiteY11-52" fmla="*/ 44068 h 3656018"/>
              <a:gd name="connsiteX12-53" fmla="*/ 575998 w 1399387"/>
              <a:gd name="connsiteY12-54" fmla="*/ 0 h 3656018"/>
              <a:gd name="connsiteX0-55" fmla="*/ 575998 w 1151996"/>
              <a:gd name="connsiteY0-56" fmla="*/ 0 h 1151997"/>
              <a:gd name="connsiteX1-57" fmla="*/ 682386 w 1151996"/>
              <a:gd name="connsiteY1-58" fmla="*/ 44068 h 1151997"/>
              <a:gd name="connsiteX2-59" fmla="*/ 1107929 w 1151996"/>
              <a:gd name="connsiteY2-60" fmla="*/ 469610 h 1151997"/>
              <a:gd name="connsiteX3-61" fmla="*/ 1107929 w 1151996"/>
              <a:gd name="connsiteY3-62" fmla="*/ 682387 h 1151997"/>
              <a:gd name="connsiteX4-63" fmla="*/ 682386 w 1151996"/>
              <a:gd name="connsiteY4-64" fmla="*/ 1107930 h 1151997"/>
              <a:gd name="connsiteX5-65" fmla="*/ 469610 w 1151996"/>
              <a:gd name="connsiteY5-66" fmla="*/ 1107930 h 1151997"/>
              <a:gd name="connsiteX6-67" fmla="*/ 44067 w 1151996"/>
              <a:gd name="connsiteY6-68" fmla="*/ 682387 h 1151997"/>
              <a:gd name="connsiteX7-69" fmla="*/ 44067 w 1151996"/>
              <a:gd name="connsiteY7-70" fmla="*/ 469610 h 1151997"/>
              <a:gd name="connsiteX8-71" fmla="*/ 469610 w 1151996"/>
              <a:gd name="connsiteY8-72" fmla="*/ 44068 h 1151997"/>
              <a:gd name="connsiteX9-73" fmla="*/ 575998 w 1151996"/>
              <a:gd name="connsiteY9-74" fmla="*/ 0 h 1151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51996" h="1151997">
                <a:moveTo>
                  <a:pt x="575998" y="0"/>
                </a:moveTo>
                <a:cubicBezTo>
                  <a:pt x="614503" y="0"/>
                  <a:pt x="653008" y="14689"/>
                  <a:pt x="682386" y="44068"/>
                </a:cubicBezTo>
                <a:lnTo>
                  <a:pt x="1107929" y="469610"/>
                </a:lnTo>
                <a:cubicBezTo>
                  <a:pt x="1166686" y="528367"/>
                  <a:pt x="1166686" y="623630"/>
                  <a:pt x="1107929" y="682387"/>
                </a:cubicBezTo>
                <a:lnTo>
                  <a:pt x="682386" y="1107930"/>
                </a:lnTo>
                <a:cubicBezTo>
                  <a:pt x="623629" y="1166687"/>
                  <a:pt x="528367" y="1166687"/>
                  <a:pt x="469610" y="1107930"/>
                </a:cubicBezTo>
                <a:lnTo>
                  <a:pt x="44067" y="682387"/>
                </a:lnTo>
                <a:cubicBezTo>
                  <a:pt x="-14690" y="623630"/>
                  <a:pt x="-14690" y="528367"/>
                  <a:pt x="44067" y="469610"/>
                </a:cubicBezTo>
                <a:lnTo>
                  <a:pt x="469610" y="44068"/>
                </a:lnTo>
                <a:cubicBezTo>
                  <a:pt x="498988" y="14689"/>
                  <a:pt x="537493" y="0"/>
                  <a:pt x="575998" y="0"/>
                </a:cubicBez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4"/>
          <p:cNvSpPr/>
          <p:nvPr/>
        </p:nvSpPr>
        <p:spPr>
          <a:xfrm>
            <a:off x="9035401" y="3336891"/>
            <a:ext cx="1151996" cy="1151997"/>
          </a:xfrm>
          <a:custGeom>
            <a:avLst/>
            <a:gdLst>
              <a:gd name="connsiteX0" fmla="*/ 1399387 w 3529838"/>
              <a:gd name="connsiteY0" fmla="*/ 1474949 h 3656018"/>
              <a:gd name="connsiteX1" fmla="*/ 3529838 w 3529838"/>
              <a:gd name="connsiteY1" fmla="*/ 1474949 h 3656018"/>
              <a:gd name="connsiteX2" fmla="*/ 3529838 w 3529838"/>
              <a:gd name="connsiteY2" fmla="*/ 3656018 h 3656018"/>
              <a:gd name="connsiteX3" fmla="*/ 1399387 w 3529838"/>
              <a:gd name="connsiteY3" fmla="*/ 3656018 h 3656018"/>
              <a:gd name="connsiteX4" fmla="*/ 575998 w 3529838"/>
              <a:gd name="connsiteY4" fmla="*/ 0 h 3656018"/>
              <a:gd name="connsiteX5" fmla="*/ 682386 w 3529838"/>
              <a:gd name="connsiteY5" fmla="*/ 44068 h 3656018"/>
              <a:gd name="connsiteX6" fmla="*/ 1107929 w 3529838"/>
              <a:gd name="connsiteY6" fmla="*/ 469610 h 3656018"/>
              <a:gd name="connsiteX7" fmla="*/ 1107929 w 3529838"/>
              <a:gd name="connsiteY7" fmla="*/ 682387 h 3656018"/>
              <a:gd name="connsiteX8" fmla="*/ 682386 w 3529838"/>
              <a:gd name="connsiteY8" fmla="*/ 1107930 h 3656018"/>
              <a:gd name="connsiteX9" fmla="*/ 469610 w 3529838"/>
              <a:gd name="connsiteY9" fmla="*/ 1107930 h 3656018"/>
              <a:gd name="connsiteX10" fmla="*/ 44067 w 3529838"/>
              <a:gd name="connsiteY10" fmla="*/ 682387 h 3656018"/>
              <a:gd name="connsiteX11" fmla="*/ 44067 w 3529838"/>
              <a:gd name="connsiteY11" fmla="*/ 469610 h 3656018"/>
              <a:gd name="connsiteX12" fmla="*/ 469610 w 3529838"/>
              <a:gd name="connsiteY12" fmla="*/ 44068 h 3656018"/>
              <a:gd name="connsiteX13" fmla="*/ 575998 w 3529838"/>
              <a:gd name="connsiteY13" fmla="*/ 0 h 3656018"/>
              <a:gd name="connsiteX0-1" fmla="*/ 1399387 w 3529838"/>
              <a:gd name="connsiteY0-2" fmla="*/ 1474949 h 3656018"/>
              <a:gd name="connsiteX1-3" fmla="*/ 3529838 w 3529838"/>
              <a:gd name="connsiteY1-4" fmla="*/ 1474949 h 3656018"/>
              <a:gd name="connsiteX2-5" fmla="*/ 1399387 w 3529838"/>
              <a:gd name="connsiteY2-6" fmla="*/ 3656018 h 3656018"/>
              <a:gd name="connsiteX3-7" fmla="*/ 1399387 w 3529838"/>
              <a:gd name="connsiteY3-8" fmla="*/ 1474949 h 3656018"/>
              <a:gd name="connsiteX4-9" fmla="*/ 575998 w 3529838"/>
              <a:gd name="connsiteY4-10" fmla="*/ 0 h 3656018"/>
              <a:gd name="connsiteX5-11" fmla="*/ 682386 w 3529838"/>
              <a:gd name="connsiteY5-12" fmla="*/ 44068 h 3656018"/>
              <a:gd name="connsiteX6-13" fmla="*/ 1107929 w 3529838"/>
              <a:gd name="connsiteY6-14" fmla="*/ 469610 h 3656018"/>
              <a:gd name="connsiteX7-15" fmla="*/ 1107929 w 3529838"/>
              <a:gd name="connsiteY7-16" fmla="*/ 682387 h 3656018"/>
              <a:gd name="connsiteX8-17" fmla="*/ 682386 w 3529838"/>
              <a:gd name="connsiteY8-18" fmla="*/ 1107930 h 3656018"/>
              <a:gd name="connsiteX9-19" fmla="*/ 469610 w 3529838"/>
              <a:gd name="connsiteY9-20" fmla="*/ 1107930 h 3656018"/>
              <a:gd name="connsiteX10-21" fmla="*/ 44067 w 3529838"/>
              <a:gd name="connsiteY10-22" fmla="*/ 682387 h 3656018"/>
              <a:gd name="connsiteX11-23" fmla="*/ 44067 w 3529838"/>
              <a:gd name="connsiteY11-24" fmla="*/ 469610 h 3656018"/>
              <a:gd name="connsiteX12-25" fmla="*/ 469610 w 3529838"/>
              <a:gd name="connsiteY12-26" fmla="*/ 44068 h 3656018"/>
              <a:gd name="connsiteX13-27" fmla="*/ 575998 w 3529838"/>
              <a:gd name="connsiteY13-28" fmla="*/ 0 h 3656018"/>
              <a:gd name="connsiteX0-29" fmla="*/ 1399387 w 1399387"/>
              <a:gd name="connsiteY0-30" fmla="*/ 1474949 h 3656018"/>
              <a:gd name="connsiteX1-31" fmla="*/ 1399387 w 1399387"/>
              <a:gd name="connsiteY1-32" fmla="*/ 3656018 h 3656018"/>
              <a:gd name="connsiteX2-33" fmla="*/ 1399387 w 1399387"/>
              <a:gd name="connsiteY2-34" fmla="*/ 1474949 h 3656018"/>
              <a:gd name="connsiteX3-35" fmla="*/ 575998 w 1399387"/>
              <a:gd name="connsiteY3-36" fmla="*/ 0 h 3656018"/>
              <a:gd name="connsiteX4-37" fmla="*/ 682386 w 1399387"/>
              <a:gd name="connsiteY4-38" fmla="*/ 44068 h 3656018"/>
              <a:gd name="connsiteX5-39" fmla="*/ 1107929 w 1399387"/>
              <a:gd name="connsiteY5-40" fmla="*/ 469610 h 3656018"/>
              <a:gd name="connsiteX6-41" fmla="*/ 1107929 w 1399387"/>
              <a:gd name="connsiteY6-42" fmla="*/ 682387 h 3656018"/>
              <a:gd name="connsiteX7-43" fmla="*/ 682386 w 1399387"/>
              <a:gd name="connsiteY7-44" fmla="*/ 1107930 h 3656018"/>
              <a:gd name="connsiteX8-45" fmla="*/ 469610 w 1399387"/>
              <a:gd name="connsiteY8-46" fmla="*/ 1107930 h 3656018"/>
              <a:gd name="connsiteX9-47" fmla="*/ 44067 w 1399387"/>
              <a:gd name="connsiteY9-48" fmla="*/ 682387 h 3656018"/>
              <a:gd name="connsiteX10-49" fmla="*/ 44067 w 1399387"/>
              <a:gd name="connsiteY10-50" fmla="*/ 469610 h 3656018"/>
              <a:gd name="connsiteX11-51" fmla="*/ 469610 w 1399387"/>
              <a:gd name="connsiteY11-52" fmla="*/ 44068 h 3656018"/>
              <a:gd name="connsiteX12-53" fmla="*/ 575998 w 1399387"/>
              <a:gd name="connsiteY12-54" fmla="*/ 0 h 3656018"/>
              <a:gd name="connsiteX0-55" fmla="*/ 575998 w 1151996"/>
              <a:gd name="connsiteY0-56" fmla="*/ 0 h 1151997"/>
              <a:gd name="connsiteX1-57" fmla="*/ 682386 w 1151996"/>
              <a:gd name="connsiteY1-58" fmla="*/ 44068 h 1151997"/>
              <a:gd name="connsiteX2-59" fmla="*/ 1107929 w 1151996"/>
              <a:gd name="connsiteY2-60" fmla="*/ 469610 h 1151997"/>
              <a:gd name="connsiteX3-61" fmla="*/ 1107929 w 1151996"/>
              <a:gd name="connsiteY3-62" fmla="*/ 682387 h 1151997"/>
              <a:gd name="connsiteX4-63" fmla="*/ 682386 w 1151996"/>
              <a:gd name="connsiteY4-64" fmla="*/ 1107930 h 1151997"/>
              <a:gd name="connsiteX5-65" fmla="*/ 469610 w 1151996"/>
              <a:gd name="connsiteY5-66" fmla="*/ 1107930 h 1151997"/>
              <a:gd name="connsiteX6-67" fmla="*/ 44067 w 1151996"/>
              <a:gd name="connsiteY6-68" fmla="*/ 682387 h 1151997"/>
              <a:gd name="connsiteX7-69" fmla="*/ 44067 w 1151996"/>
              <a:gd name="connsiteY7-70" fmla="*/ 469610 h 1151997"/>
              <a:gd name="connsiteX8-71" fmla="*/ 469610 w 1151996"/>
              <a:gd name="connsiteY8-72" fmla="*/ 44068 h 1151997"/>
              <a:gd name="connsiteX9-73" fmla="*/ 575998 w 1151996"/>
              <a:gd name="connsiteY9-74" fmla="*/ 0 h 1151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51996" h="1151997">
                <a:moveTo>
                  <a:pt x="575998" y="0"/>
                </a:moveTo>
                <a:cubicBezTo>
                  <a:pt x="614503" y="0"/>
                  <a:pt x="653008" y="14689"/>
                  <a:pt x="682386" y="44068"/>
                </a:cubicBezTo>
                <a:lnTo>
                  <a:pt x="1107929" y="469610"/>
                </a:lnTo>
                <a:cubicBezTo>
                  <a:pt x="1166686" y="528367"/>
                  <a:pt x="1166686" y="623630"/>
                  <a:pt x="1107929" y="682387"/>
                </a:cubicBezTo>
                <a:lnTo>
                  <a:pt x="682386" y="1107930"/>
                </a:lnTo>
                <a:cubicBezTo>
                  <a:pt x="623629" y="1166687"/>
                  <a:pt x="528367" y="1166687"/>
                  <a:pt x="469610" y="1107930"/>
                </a:cubicBezTo>
                <a:lnTo>
                  <a:pt x="44067" y="682387"/>
                </a:lnTo>
                <a:cubicBezTo>
                  <a:pt x="-14690" y="623630"/>
                  <a:pt x="-14690" y="528367"/>
                  <a:pt x="44067" y="469610"/>
                </a:cubicBezTo>
                <a:lnTo>
                  <a:pt x="469610" y="44068"/>
                </a:lnTo>
                <a:cubicBezTo>
                  <a:pt x="498988" y="14689"/>
                  <a:pt x="537493" y="0"/>
                  <a:pt x="575998" y="0"/>
                </a:cubicBez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38"/>
          <p:cNvSpPr/>
          <p:nvPr/>
        </p:nvSpPr>
        <p:spPr>
          <a:xfrm>
            <a:off x="2303397" y="4297082"/>
            <a:ext cx="403768" cy="403768"/>
          </a:xfrm>
          <a:custGeom>
            <a:avLst/>
            <a:gdLst>
              <a:gd name="connsiteX0" fmla="*/ 1399387 w 3529838"/>
              <a:gd name="connsiteY0" fmla="*/ 1474949 h 3656018"/>
              <a:gd name="connsiteX1" fmla="*/ 3529838 w 3529838"/>
              <a:gd name="connsiteY1" fmla="*/ 1474949 h 3656018"/>
              <a:gd name="connsiteX2" fmla="*/ 3529838 w 3529838"/>
              <a:gd name="connsiteY2" fmla="*/ 3656018 h 3656018"/>
              <a:gd name="connsiteX3" fmla="*/ 1399387 w 3529838"/>
              <a:gd name="connsiteY3" fmla="*/ 3656018 h 3656018"/>
              <a:gd name="connsiteX4" fmla="*/ 575998 w 3529838"/>
              <a:gd name="connsiteY4" fmla="*/ 0 h 3656018"/>
              <a:gd name="connsiteX5" fmla="*/ 682386 w 3529838"/>
              <a:gd name="connsiteY5" fmla="*/ 44068 h 3656018"/>
              <a:gd name="connsiteX6" fmla="*/ 1107929 w 3529838"/>
              <a:gd name="connsiteY6" fmla="*/ 469610 h 3656018"/>
              <a:gd name="connsiteX7" fmla="*/ 1107929 w 3529838"/>
              <a:gd name="connsiteY7" fmla="*/ 682387 h 3656018"/>
              <a:gd name="connsiteX8" fmla="*/ 682386 w 3529838"/>
              <a:gd name="connsiteY8" fmla="*/ 1107930 h 3656018"/>
              <a:gd name="connsiteX9" fmla="*/ 469610 w 3529838"/>
              <a:gd name="connsiteY9" fmla="*/ 1107930 h 3656018"/>
              <a:gd name="connsiteX10" fmla="*/ 44067 w 3529838"/>
              <a:gd name="connsiteY10" fmla="*/ 682387 h 3656018"/>
              <a:gd name="connsiteX11" fmla="*/ 44067 w 3529838"/>
              <a:gd name="connsiteY11" fmla="*/ 469610 h 3656018"/>
              <a:gd name="connsiteX12" fmla="*/ 469610 w 3529838"/>
              <a:gd name="connsiteY12" fmla="*/ 44068 h 3656018"/>
              <a:gd name="connsiteX13" fmla="*/ 575998 w 3529838"/>
              <a:gd name="connsiteY13" fmla="*/ 0 h 3656018"/>
              <a:gd name="connsiteX0-1" fmla="*/ 1399387 w 3529838"/>
              <a:gd name="connsiteY0-2" fmla="*/ 1474949 h 3656018"/>
              <a:gd name="connsiteX1-3" fmla="*/ 3529838 w 3529838"/>
              <a:gd name="connsiteY1-4" fmla="*/ 1474949 h 3656018"/>
              <a:gd name="connsiteX2-5" fmla="*/ 1399387 w 3529838"/>
              <a:gd name="connsiteY2-6" fmla="*/ 3656018 h 3656018"/>
              <a:gd name="connsiteX3-7" fmla="*/ 1399387 w 3529838"/>
              <a:gd name="connsiteY3-8" fmla="*/ 1474949 h 3656018"/>
              <a:gd name="connsiteX4-9" fmla="*/ 575998 w 3529838"/>
              <a:gd name="connsiteY4-10" fmla="*/ 0 h 3656018"/>
              <a:gd name="connsiteX5-11" fmla="*/ 682386 w 3529838"/>
              <a:gd name="connsiteY5-12" fmla="*/ 44068 h 3656018"/>
              <a:gd name="connsiteX6-13" fmla="*/ 1107929 w 3529838"/>
              <a:gd name="connsiteY6-14" fmla="*/ 469610 h 3656018"/>
              <a:gd name="connsiteX7-15" fmla="*/ 1107929 w 3529838"/>
              <a:gd name="connsiteY7-16" fmla="*/ 682387 h 3656018"/>
              <a:gd name="connsiteX8-17" fmla="*/ 682386 w 3529838"/>
              <a:gd name="connsiteY8-18" fmla="*/ 1107930 h 3656018"/>
              <a:gd name="connsiteX9-19" fmla="*/ 469610 w 3529838"/>
              <a:gd name="connsiteY9-20" fmla="*/ 1107930 h 3656018"/>
              <a:gd name="connsiteX10-21" fmla="*/ 44067 w 3529838"/>
              <a:gd name="connsiteY10-22" fmla="*/ 682387 h 3656018"/>
              <a:gd name="connsiteX11-23" fmla="*/ 44067 w 3529838"/>
              <a:gd name="connsiteY11-24" fmla="*/ 469610 h 3656018"/>
              <a:gd name="connsiteX12-25" fmla="*/ 469610 w 3529838"/>
              <a:gd name="connsiteY12-26" fmla="*/ 44068 h 3656018"/>
              <a:gd name="connsiteX13-27" fmla="*/ 575998 w 3529838"/>
              <a:gd name="connsiteY13-28" fmla="*/ 0 h 3656018"/>
              <a:gd name="connsiteX0-29" fmla="*/ 1399387 w 1399387"/>
              <a:gd name="connsiteY0-30" fmla="*/ 1474949 h 3656018"/>
              <a:gd name="connsiteX1-31" fmla="*/ 1399387 w 1399387"/>
              <a:gd name="connsiteY1-32" fmla="*/ 3656018 h 3656018"/>
              <a:gd name="connsiteX2-33" fmla="*/ 1399387 w 1399387"/>
              <a:gd name="connsiteY2-34" fmla="*/ 1474949 h 3656018"/>
              <a:gd name="connsiteX3-35" fmla="*/ 575998 w 1399387"/>
              <a:gd name="connsiteY3-36" fmla="*/ 0 h 3656018"/>
              <a:gd name="connsiteX4-37" fmla="*/ 682386 w 1399387"/>
              <a:gd name="connsiteY4-38" fmla="*/ 44068 h 3656018"/>
              <a:gd name="connsiteX5-39" fmla="*/ 1107929 w 1399387"/>
              <a:gd name="connsiteY5-40" fmla="*/ 469610 h 3656018"/>
              <a:gd name="connsiteX6-41" fmla="*/ 1107929 w 1399387"/>
              <a:gd name="connsiteY6-42" fmla="*/ 682387 h 3656018"/>
              <a:gd name="connsiteX7-43" fmla="*/ 682386 w 1399387"/>
              <a:gd name="connsiteY7-44" fmla="*/ 1107930 h 3656018"/>
              <a:gd name="connsiteX8-45" fmla="*/ 469610 w 1399387"/>
              <a:gd name="connsiteY8-46" fmla="*/ 1107930 h 3656018"/>
              <a:gd name="connsiteX9-47" fmla="*/ 44067 w 1399387"/>
              <a:gd name="connsiteY9-48" fmla="*/ 682387 h 3656018"/>
              <a:gd name="connsiteX10-49" fmla="*/ 44067 w 1399387"/>
              <a:gd name="connsiteY10-50" fmla="*/ 469610 h 3656018"/>
              <a:gd name="connsiteX11-51" fmla="*/ 469610 w 1399387"/>
              <a:gd name="connsiteY11-52" fmla="*/ 44068 h 3656018"/>
              <a:gd name="connsiteX12-53" fmla="*/ 575998 w 1399387"/>
              <a:gd name="connsiteY12-54" fmla="*/ 0 h 3656018"/>
              <a:gd name="connsiteX0-55" fmla="*/ 575998 w 1151996"/>
              <a:gd name="connsiteY0-56" fmla="*/ 0 h 1151997"/>
              <a:gd name="connsiteX1-57" fmla="*/ 682386 w 1151996"/>
              <a:gd name="connsiteY1-58" fmla="*/ 44068 h 1151997"/>
              <a:gd name="connsiteX2-59" fmla="*/ 1107929 w 1151996"/>
              <a:gd name="connsiteY2-60" fmla="*/ 469610 h 1151997"/>
              <a:gd name="connsiteX3-61" fmla="*/ 1107929 w 1151996"/>
              <a:gd name="connsiteY3-62" fmla="*/ 682387 h 1151997"/>
              <a:gd name="connsiteX4-63" fmla="*/ 682386 w 1151996"/>
              <a:gd name="connsiteY4-64" fmla="*/ 1107930 h 1151997"/>
              <a:gd name="connsiteX5-65" fmla="*/ 469610 w 1151996"/>
              <a:gd name="connsiteY5-66" fmla="*/ 1107930 h 1151997"/>
              <a:gd name="connsiteX6-67" fmla="*/ 44067 w 1151996"/>
              <a:gd name="connsiteY6-68" fmla="*/ 682387 h 1151997"/>
              <a:gd name="connsiteX7-69" fmla="*/ 44067 w 1151996"/>
              <a:gd name="connsiteY7-70" fmla="*/ 469610 h 1151997"/>
              <a:gd name="connsiteX8-71" fmla="*/ 469610 w 1151996"/>
              <a:gd name="connsiteY8-72" fmla="*/ 44068 h 1151997"/>
              <a:gd name="connsiteX9-73" fmla="*/ 575998 w 1151996"/>
              <a:gd name="connsiteY9-74" fmla="*/ 0 h 1151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51996" h="1151997">
                <a:moveTo>
                  <a:pt x="575998" y="0"/>
                </a:moveTo>
                <a:cubicBezTo>
                  <a:pt x="614503" y="0"/>
                  <a:pt x="653008" y="14689"/>
                  <a:pt x="682386" y="44068"/>
                </a:cubicBezTo>
                <a:lnTo>
                  <a:pt x="1107929" y="469610"/>
                </a:lnTo>
                <a:cubicBezTo>
                  <a:pt x="1166686" y="528367"/>
                  <a:pt x="1166686" y="623630"/>
                  <a:pt x="1107929" y="682387"/>
                </a:cubicBezTo>
                <a:lnTo>
                  <a:pt x="682386" y="1107930"/>
                </a:lnTo>
                <a:cubicBezTo>
                  <a:pt x="623629" y="1166687"/>
                  <a:pt x="528367" y="1166687"/>
                  <a:pt x="469610" y="1107930"/>
                </a:cubicBezTo>
                <a:lnTo>
                  <a:pt x="44067" y="682387"/>
                </a:lnTo>
                <a:cubicBezTo>
                  <a:pt x="-14690" y="623630"/>
                  <a:pt x="-14690" y="528367"/>
                  <a:pt x="44067" y="469610"/>
                </a:cubicBezTo>
                <a:lnTo>
                  <a:pt x="469610" y="44068"/>
                </a:lnTo>
                <a:cubicBezTo>
                  <a:pt x="498988" y="14689"/>
                  <a:pt x="537493" y="0"/>
                  <a:pt x="5759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charset="-122"/>
                <a:cs typeface="+mn-cs"/>
              </a:rPr>
              <a:t>01</a:t>
            </a:r>
          </a:p>
        </p:txBody>
      </p:sp>
      <p:sp>
        <p:nvSpPr>
          <p:cNvPr id="24" name="Freeform 39"/>
          <p:cNvSpPr/>
          <p:nvPr/>
        </p:nvSpPr>
        <p:spPr>
          <a:xfrm>
            <a:off x="5887971" y="4297082"/>
            <a:ext cx="403768" cy="403768"/>
          </a:xfrm>
          <a:custGeom>
            <a:avLst/>
            <a:gdLst>
              <a:gd name="connsiteX0" fmla="*/ 1399387 w 3529838"/>
              <a:gd name="connsiteY0" fmla="*/ 1474949 h 3656018"/>
              <a:gd name="connsiteX1" fmla="*/ 3529838 w 3529838"/>
              <a:gd name="connsiteY1" fmla="*/ 1474949 h 3656018"/>
              <a:gd name="connsiteX2" fmla="*/ 3529838 w 3529838"/>
              <a:gd name="connsiteY2" fmla="*/ 3656018 h 3656018"/>
              <a:gd name="connsiteX3" fmla="*/ 1399387 w 3529838"/>
              <a:gd name="connsiteY3" fmla="*/ 3656018 h 3656018"/>
              <a:gd name="connsiteX4" fmla="*/ 575998 w 3529838"/>
              <a:gd name="connsiteY4" fmla="*/ 0 h 3656018"/>
              <a:gd name="connsiteX5" fmla="*/ 682386 w 3529838"/>
              <a:gd name="connsiteY5" fmla="*/ 44068 h 3656018"/>
              <a:gd name="connsiteX6" fmla="*/ 1107929 w 3529838"/>
              <a:gd name="connsiteY6" fmla="*/ 469610 h 3656018"/>
              <a:gd name="connsiteX7" fmla="*/ 1107929 w 3529838"/>
              <a:gd name="connsiteY7" fmla="*/ 682387 h 3656018"/>
              <a:gd name="connsiteX8" fmla="*/ 682386 w 3529838"/>
              <a:gd name="connsiteY8" fmla="*/ 1107930 h 3656018"/>
              <a:gd name="connsiteX9" fmla="*/ 469610 w 3529838"/>
              <a:gd name="connsiteY9" fmla="*/ 1107930 h 3656018"/>
              <a:gd name="connsiteX10" fmla="*/ 44067 w 3529838"/>
              <a:gd name="connsiteY10" fmla="*/ 682387 h 3656018"/>
              <a:gd name="connsiteX11" fmla="*/ 44067 w 3529838"/>
              <a:gd name="connsiteY11" fmla="*/ 469610 h 3656018"/>
              <a:gd name="connsiteX12" fmla="*/ 469610 w 3529838"/>
              <a:gd name="connsiteY12" fmla="*/ 44068 h 3656018"/>
              <a:gd name="connsiteX13" fmla="*/ 575998 w 3529838"/>
              <a:gd name="connsiteY13" fmla="*/ 0 h 3656018"/>
              <a:gd name="connsiteX0-1" fmla="*/ 1399387 w 3529838"/>
              <a:gd name="connsiteY0-2" fmla="*/ 1474949 h 3656018"/>
              <a:gd name="connsiteX1-3" fmla="*/ 3529838 w 3529838"/>
              <a:gd name="connsiteY1-4" fmla="*/ 1474949 h 3656018"/>
              <a:gd name="connsiteX2-5" fmla="*/ 1399387 w 3529838"/>
              <a:gd name="connsiteY2-6" fmla="*/ 3656018 h 3656018"/>
              <a:gd name="connsiteX3-7" fmla="*/ 1399387 w 3529838"/>
              <a:gd name="connsiteY3-8" fmla="*/ 1474949 h 3656018"/>
              <a:gd name="connsiteX4-9" fmla="*/ 575998 w 3529838"/>
              <a:gd name="connsiteY4-10" fmla="*/ 0 h 3656018"/>
              <a:gd name="connsiteX5-11" fmla="*/ 682386 w 3529838"/>
              <a:gd name="connsiteY5-12" fmla="*/ 44068 h 3656018"/>
              <a:gd name="connsiteX6-13" fmla="*/ 1107929 w 3529838"/>
              <a:gd name="connsiteY6-14" fmla="*/ 469610 h 3656018"/>
              <a:gd name="connsiteX7-15" fmla="*/ 1107929 w 3529838"/>
              <a:gd name="connsiteY7-16" fmla="*/ 682387 h 3656018"/>
              <a:gd name="connsiteX8-17" fmla="*/ 682386 w 3529838"/>
              <a:gd name="connsiteY8-18" fmla="*/ 1107930 h 3656018"/>
              <a:gd name="connsiteX9-19" fmla="*/ 469610 w 3529838"/>
              <a:gd name="connsiteY9-20" fmla="*/ 1107930 h 3656018"/>
              <a:gd name="connsiteX10-21" fmla="*/ 44067 w 3529838"/>
              <a:gd name="connsiteY10-22" fmla="*/ 682387 h 3656018"/>
              <a:gd name="connsiteX11-23" fmla="*/ 44067 w 3529838"/>
              <a:gd name="connsiteY11-24" fmla="*/ 469610 h 3656018"/>
              <a:gd name="connsiteX12-25" fmla="*/ 469610 w 3529838"/>
              <a:gd name="connsiteY12-26" fmla="*/ 44068 h 3656018"/>
              <a:gd name="connsiteX13-27" fmla="*/ 575998 w 3529838"/>
              <a:gd name="connsiteY13-28" fmla="*/ 0 h 3656018"/>
              <a:gd name="connsiteX0-29" fmla="*/ 1399387 w 1399387"/>
              <a:gd name="connsiteY0-30" fmla="*/ 1474949 h 3656018"/>
              <a:gd name="connsiteX1-31" fmla="*/ 1399387 w 1399387"/>
              <a:gd name="connsiteY1-32" fmla="*/ 3656018 h 3656018"/>
              <a:gd name="connsiteX2-33" fmla="*/ 1399387 w 1399387"/>
              <a:gd name="connsiteY2-34" fmla="*/ 1474949 h 3656018"/>
              <a:gd name="connsiteX3-35" fmla="*/ 575998 w 1399387"/>
              <a:gd name="connsiteY3-36" fmla="*/ 0 h 3656018"/>
              <a:gd name="connsiteX4-37" fmla="*/ 682386 w 1399387"/>
              <a:gd name="connsiteY4-38" fmla="*/ 44068 h 3656018"/>
              <a:gd name="connsiteX5-39" fmla="*/ 1107929 w 1399387"/>
              <a:gd name="connsiteY5-40" fmla="*/ 469610 h 3656018"/>
              <a:gd name="connsiteX6-41" fmla="*/ 1107929 w 1399387"/>
              <a:gd name="connsiteY6-42" fmla="*/ 682387 h 3656018"/>
              <a:gd name="connsiteX7-43" fmla="*/ 682386 w 1399387"/>
              <a:gd name="connsiteY7-44" fmla="*/ 1107930 h 3656018"/>
              <a:gd name="connsiteX8-45" fmla="*/ 469610 w 1399387"/>
              <a:gd name="connsiteY8-46" fmla="*/ 1107930 h 3656018"/>
              <a:gd name="connsiteX9-47" fmla="*/ 44067 w 1399387"/>
              <a:gd name="connsiteY9-48" fmla="*/ 682387 h 3656018"/>
              <a:gd name="connsiteX10-49" fmla="*/ 44067 w 1399387"/>
              <a:gd name="connsiteY10-50" fmla="*/ 469610 h 3656018"/>
              <a:gd name="connsiteX11-51" fmla="*/ 469610 w 1399387"/>
              <a:gd name="connsiteY11-52" fmla="*/ 44068 h 3656018"/>
              <a:gd name="connsiteX12-53" fmla="*/ 575998 w 1399387"/>
              <a:gd name="connsiteY12-54" fmla="*/ 0 h 3656018"/>
              <a:gd name="connsiteX0-55" fmla="*/ 575998 w 1151996"/>
              <a:gd name="connsiteY0-56" fmla="*/ 0 h 1151997"/>
              <a:gd name="connsiteX1-57" fmla="*/ 682386 w 1151996"/>
              <a:gd name="connsiteY1-58" fmla="*/ 44068 h 1151997"/>
              <a:gd name="connsiteX2-59" fmla="*/ 1107929 w 1151996"/>
              <a:gd name="connsiteY2-60" fmla="*/ 469610 h 1151997"/>
              <a:gd name="connsiteX3-61" fmla="*/ 1107929 w 1151996"/>
              <a:gd name="connsiteY3-62" fmla="*/ 682387 h 1151997"/>
              <a:gd name="connsiteX4-63" fmla="*/ 682386 w 1151996"/>
              <a:gd name="connsiteY4-64" fmla="*/ 1107930 h 1151997"/>
              <a:gd name="connsiteX5-65" fmla="*/ 469610 w 1151996"/>
              <a:gd name="connsiteY5-66" fmla="*/ 1107930 h 1151997"/>
              <a:gd name="connsiteX6-67" fmla="*/ 44067 w 1151996"/>
              <a:gd name="connsiteY6-68" fmla="*/ 682387 h 1151997"/>
              <a:gd name="connsiteX7-69" fmla="*/ 44067 w 1151996"/>
              <a:gd name="connsiteY7-70" fmla="*/ 469610 h 1151997"/>
              <a:gd name="connsiteX8-71" fmla="*/ 469610 w 1151996"/>
              <a:gd name="connsiteY8-72" fmla="*/ 44068 h 1151997"/>
              <a:gd name="connsiteX9-73" fmla="*/ 575998 w 1151996"/>
              <a:gd name="connsiteY9-74" fmla="*/ 0 h 1151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51996" h="1151997">
                <a:moveTo>
                  <a:pt x="575998" y="0"/>
                </a:moveTo>
                <a:cubicBezTo>
                  <a:pt x="614503" y="0"/>
                  <a:pt x="653008" y="14689"/>
                  <a:pt x="682386" y="44068"/>
                </a:cubicBezTo>
                <a:lnTo>
                  <a:pt x="1107929" y="469610"/>
                </a:lnTo>
                <a:cubicBezTo>
                  <a:pt x="1166686" y="528367"/>
                  <a:pt x="1166686" y="623630"/>
                  <a:pt x="1107929" y="682387"/>
                </a:cubicBezTo>
                <a:lnTo>
                  <a:pt x="682386" y="1107930"/>
                </a:lnTo>
                <a:cubicBezTo>
                  <a:pt x="623629" y="1166687"/>
                  <a:pt x="528367" y="1166687"/>
                  <a:pt x="469610" y="1107930"/>
                </a:cubicBezTo>
                <a:lnTo>
                  <a:pt x="44067" y="682387"/>
                </a:lnTo>
                <a:cubicBezTo>
                  <a:pt x="-14690" y="623630"/>
                  <a:pt x="-14690" y="528367"/>
                  <a:pt x="44067" y="469610"/>
                </a:cubicBezTo>
                <a:lnTo>
                  <a:pt x="469610" y="44068"/>
                </a:lnTo>
                <a:cubicBezTo>
                  <a:pt x="498988" y="14689"/>
                  <a:pt x="537493" y="0"/>
                  <a:pt x="5759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charset="-122"/>
                <a:cs typeface="+mn-cs"/>
              </a:rPr>
              <a:t>03</a:t>
            </a:r>
          </a:p>
        </p:txBody>
      </p:sp>
      <p:sp>
        <p:nvSpPr>
          <p:cNvPr id="25" name="Freeform 40"/>
          <p:cNvSpPr/>
          <p:nvPr/>
        </p:nvSpPr>
        <p:spPr>
          <a:xfrm>
            <a:off x="9409515" y="4297082"/>
            <a:ext cx="403768" cy="403768"/>
          </a:xfrm>
          <a:custGeom>
            <a:avLst/>
            <a:gdLst>
              <a:gd name="connsiteX0" fmla="*/ 1399387 w 3529838"/>
              <a:gd name="connsiteY0" fmla="*/ 1474949 h 3656018"/>
              <a:gd name="connsiteX1" fmla="*/ 3529838 w 3529838"/>
              <a:gd name="connsiteY1" fmla="*/ 1474949 h 3656018"/>
              <a:gd name="connsiteX2" fmla="*/ 3529838 w 3529838"/>
              <a:gd name="connsiteY2" fmla="*/ 3656018 h 3656018"/>
              <a:gd name="connsiteX3" fmla="*/ 1399387 w 3529838"/>
              <a:gd name="connsiteY3" fmla="*/ 3656018 h 3656018"/>
              <a:gd name="connsiteX4" fmla="*/ 575998 w 3529838"/>
              <a:gd name="connsiteY4" fmla="*/ 0 h 3656018"/>
              <a:gd name="connsiteX5" fmla="*/ 682386 w 3529838"/>
              <a:gd name="connsiteY5" fmla="*/ 44068 h 3656018"/>
              <a:gd name="connsiteX6" fmla="*/ 1107929 w 3529838"/>
              <a:gd name="connsiteY6" fmla="*/ 469610 h 3656018"/>
              <a:gd name="connsiteX7" fmla="*/ 1107929 w 3529838"/>
              <a:gd name="connsiteY7" fmla="*/ 682387 h 3656018"/>
              <a:gd name="connsiteX8" fmla="*/ 682386 w 3529838"/>
              <a:gd name="connsiteY8" fmla="*/ 1107930 h 3656018"/>
              <a:gd name="connsiteX9" fmla="*/ 469610 w 3529838"/>
              <a:gd name="connsiteY9" fmla="*/ 1107930 h 3656018"/>
              <a:gd name="connsiteX10" fmla="*/ 44067 w 3529838"/>
              <a:gd name="connsiteY10" fmla="*/ 682387 h 3656018"/>
              <a:gd name="connsiteX11" fmla="*/ 44067 w 3529838"/>
              <a:gd name="connsiteY11" fmla="*/ 469610 h 3656018"/>
              <a:gd name="connsiteX12" fmla="*/ 469610 w 3529838"/>
              <a:gd name="connsiteY12" fmla="*/ 44068 h 3656018"/>
              <a:gd name="connsiteX13" fmla="*/ 575998 w 3529838"/>
              <a:gd name="connsiteY13" fmla="*/ 0 h 3656018"/>
              <a:gd name="connsiteX0-1" fmla="*/ 1399387 w 3529838"/>
              <a:gd name="connsiteY0-2" fmla="*/ 1474949 h 3656018"/>
              <a:gd name="connsiteX1-3" fmla="*/ 3529838 w 3529838"/>
              <a:gd name="connsiteY1-4" fmla="*/ 1474949 h 3656018"/>
              <a:gd name="connsiteX2-5" fmla="*/ 1399387 w 3529838"/>
              <a:gd name="connsiteY2-6" fmla="*/ 3656018 h 3656018"/>
              <a:gd name="connsiteX3-7" fmla="*/ 1399387 w 3529838"/>
              <a:gd name="connsiteY3-8" fmla="*/ 1474949 h 3656018"/>
              <a:gd name="connsiteX4-9" fmla="*/ 575998 w 3529838"/>
              <a:gd name="connsiteY4-10" fmla="*/ 0 h 3656018"/>
              <a:gd name="connsiteX5-11" fmla="*/ 682386 w 3529838"/>
              <a:gd name="connsiteY5-12" fmla="*/ 44068 h 3656018"/>
              <a:gd name="connsiteX6-13" fmla="*/ 1107929 w 3529838"/>
              <a:gd name="connsiteY6-14" fmla="*/ 469610 h 3656018"/>
              <a:gd name="connsiteX7-15" fmla="*/ 1107929 w 3529838"/>
              <a:gd name="connsiteY7-16" fmla="*/ 682387 h 3656018"/>
              <a:gd name="connsiteX8-17" fmla="*/ 682386 w 3529838"/>
              <a:gd name="connsiteY8-18" fmla="*/ 1107930 h 3656018"/>
              <a:gd name="connsiteX9-19" fmla="*/ 469610 w 3529838"/>
              <a:gd name="connsiteY9-20" fmla="*/ 1107930 h 3656018"/>
              <a:gd name="connsiteX10-21" fmla="*/ 44067 w 3529838"/>
              <a:gd name="connsiteY10-22" fmla="*/ 682387 h 3656018"/>
              <a:gd name="connsiteX11-23" fmla="*/ 44067 w 3529838"/>
              <a:gd name="connsiteY11-24" fmla="*/ 469610 h 3656018"/>
              <a:gd name="connsiteX12-25" fmla="*/ 469610 w 3529838"/>
              <a:gd name="connsiteY12-26" fmla="*/ 44068 h 3656018"/>
              <a:gd name="connsiteX13-27" fmla="*/ 575998 w 3529838"/>
              <a:gd name="connsiteY13-28" fmla="*/ 0 h 3656018"/>
              <a:gd name="connsiteX0-29" fmla="*/ 1399387 w 1399387"/>
              <a:gd name="connsiteY0-30" fmla="*/ 1474949 h 3656018"/>
              <a:gd name="connsiteX1-31" fmla="*/ 1399387 w 1399387"/>
              <a:gd name="connsiteY1-32" fmla="*/ 3656018 h 3656018"/>
              <a:gd name="connsiteX2-33" fmla="*/ 1399387 w 1399387"/>
              <a:gd name="connsiteY2-34" fmla="*/ 1474949 h 3656018"/>
              <a:gd name="connsiteX3-35" fmla="*/ 575998 w 1399387"/>
              <a:gd name="connsiteY3-36" fmla="*/ 0 h 3656018"/>
              <a:gd name="connsiteX4-37" fmla="*/ 682386 w 1399387"/>
              <a:gd name="connsiteY4-38" fmla="*/ 44068 h 3656018"/>
              <a:gd name="connsiteX5-39" fmla="*/ 1107929 w 1399387"/>
              <a:gd name="connsiteY5-40" fmla="*/ 469610 h 3656018"/>
              <a:gd name="connsiteX6-41" fmla="*/ 1107929 w 1399387"/>
              <a:gd name="connsiteY6-42" fmla="*/ 682387 h 3656018"/>
              <a:gd name="connsiteX7-43" fmla="*/ 682386 w 1399387"/>
              <a:gd name="connsiteY7-44" fmla="*/ 1107930 h 3656018"/>
              <a:gd name="connsiteX8-45" fmla="*/ 469610 w 1399387"/>
              <a:gd name="connsiteY8-46" fmla="*/ 1107930 h 3656018"/>
              <a:gd name="connsiteX9-47" fmla="*/ 44067 w 1399387"/>
              <a:gd name="connsiteY9-48" fmla="*/ 682387 h 3656018"/>
              <a:gd name="connsiteX10-49" fmla="*/ 44067 w 1399387"/>
              <a:gd name="connsiteY10-50" fmla="*/ 469610 h 3656018"/>
              <a:gd name="connsiteX11-51" fmla="*/ 469610 w 1399387"/>
              <a:gd name="connsiteY11-52" fmla="*/ 44068 h 3656018"/>
              <a:gd name="connsiteX12-53" fmla="*/ 575998 w 1399387"/>
              <a:gd name="connsiteY12-54" fmla="*/ 0 h 3656018"/>
              <a:gd name="connsiteX0-55" fmla="*/ 575998 w 1151996"/>
              <a:gd name="connsiteY0-56" fmla="*/ 0 h 1151997"/>
              <a:gd name="connsiteX1-57" fmla="*/ 682386 w 1151996"/>
              <a:gd name="connsiteY1-58" fmla="*/ 44068 h 1151997"/>
              <a:gd name="connsiteX2-59" fmla="*/ 1107929 w 1151996"/>
              <a:gd name="connsiteY2-60" fmla="*/ 469610 h 1151997"/>
              <a:gd name="connsiteX3-61" fmla="*/ 1107929 w 1151996"/>
              <a:gd name="connsiteY3-62" fmla="*/ 682387 h 1151997"/>
              <a:gd name="connsiteX4-63" fmla="*/ 682386 w 1151996"/>
              <a:gd name="connsiteY4-64" fmla="*/ 1107930 h 1151997"/>
              <a:gd name="connsiteX5-65" fmla="*/ 469610 w 1151996"/>
              <a:gd name="connsiteY5-66" fmla="*/ 1107930 h 1151997"/>
              <a:gd name="connsiteX6-67" fmla="*/ 44067 w 1151996"/>
              <a:gd name="connsiteY6-68" fmla="*/ 682387 h 1151997"/>
              <a:gd name="connsiteX7-69" fmla="*/ 44067 w 1151996"/>
              <a:gd name="connsiteY7-70" fmla="*/ 469610 h 1151997"/>
              <a:gd name="connsiteX8-71" fmla="*/ 469610 w 1151996"/>
              <a:gd name="connsiteY8-72" fmla="*/ 44068 h 1151997"/>
              <a:gd name="connsiteX9-73" fmla="*/ 575998 w 1151996"/>
              <a:gd name="connsiteY9-74" fmla="*/ 0 h 1151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51996" h="1151997">
                <a:moveTo>
                  <a:pt x="575998" y="0"/>
                </a:moveTo>
                <a:cubicBezTo>
                  <a:pt x="614503" y="0"/>
                  <a:pt x="653008" y="14689"/>
                  <a:pt x="682386" y="44068"/>
                </a:cubicBezTo>
                <a:lnTo>
                  <a:pt x="1107929" y="469610"/>
                </a:lnTo>
                <a:cubicBezTo>
                  <a:pt x="1166686" y="528367"/>
                  <a:pt x="1166686" y="623630"/>
                  <a:pt x="1107929" y="682387"/>
                </a:cubicBezTo>
                <a:lnTo>
                  <a:pt x="682386" y="1107930"/>
                </a:lnTo>
                <a:cubicBezTo>
                  <a:pt x="623629" y="1166687"/>
                  <a:pt x="528367" y="1166687"/>
                  <a:pt x="469610" y="1107930"/>
                </a:cubicBezTo>
                <a:lnTo>
                  <a:pt x="44067" y="682387"/>
                </a:lnTo>
                <a:cubicBezTo>
                  <a:pt x="-14690" y="623630"/>
                  <a:pt x="-14690" y="528367"/>
                  <a:pt x="44067" y="469610"/>
                </a:cubicBezTo>
                <a:lnTo>
                  <a:pt x="469610" y="44068"/>
                </a:lnTo>
                <a:cubicBezTo>
                  <a:pt x="498988" y="14689"/>
                  <a:pt x="537493" y="0"/>
                  <a:pt x="5759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charset="-122"/>
                <a:cs typeface="+mn-cs"/>
              </a:rPr>
              <a:t>05</a:t>
            </a:r>
          </a:p>
        </p:txBody>
      </p:sp>
      <p:sp>
        <p:nvSpPr>
          <p:cNvPr id="26" name="Freeform 41"/>
          <p:cNvSpPr/>
          <p:nvPr/>
        </p:nvSpPr>
        <p:spPr>
          <a:xfrm>
            <a:off x="4042510" y="2447333"/>
            <a:ext cx="403768" cy="403768"/>
          </a:xfrm>
          <a:custGeom>
            <a:avLst/>
            <a:gdLst>
              <a:gd name="connsiteX0" fmla="*/ 1399387 w 3529838"/>
              <a:gd name="connsiteY0" fmla="*/ 1474949 h 3656018"/>
              <a:gd name="connsiteX1" fmla="*/ 3529838 w 3529838"/>
              <a:gd name="connsiteY1" fmla="*/ 1474949 h 3656018"/>
              <a:gd name="connsiteX2" fmla="*/ 3529838 w 3529838"/>
              <a:gd name="connsiteY2" fmla="*/ 3656018 h 3656018"/>
              <a:gd name="connsiteX3" fmla="*/ 1399387 w 3529838"/>
              <a:gd name="connsiteY3" fmla="*/ 3656018 h 3656018"/>
              <a:gd name="connsiteX4" fmla="*/ 575998 w 3529838"/>
              <a:gd name="connsiteY4" fmla="*/ 0 h 3656018"/>
              <a:gd name="connsiteX5" fmla="*/ 682386 w 3529838"/>
              <a:gd name="connsiteY5" fmla="*/ 44068 h 3656018"/>
              <a:gd name="connsiteX6" fmla="*/ 1107929 w 3529838"/>
              <a:gd name="connsiteY6" fmla="*/ 469610 h 3656018"/>
              <a:gd name="connsiteX7" fmla="*/ 1107929 w 3529838"/>
              <a:gd name="connsiteY7" fmla="*/ 682387 h 3656018"/>
              <a:gd name="connsiteX8" fmla="*/ 682386 w 3529838"/>
              <a:gd name="connsiteY8" fmla="*/ 1107930 h 3656018"/>
              <a:gd name="connsiteX9" fmla="*/ 469610 w 3529838"/>
              <a:gd name="connsiteY9" fmla="*/ 1107930 h 3656018"/>
              <a:gd name="connsiteX10" fmla="*/ 44067 w 3529838"/>
              <a:gd name="connsiteY10" fmla="*/ 682387 h 3656018"/>
              <a:gd name="connsiteX11" fmla="*/ 44067 w 3529838"/>
              <a:gd name="connsiteY11" fmla="*/ 469610 h 3656018"/>
              <a:gd name="connsiteX12" fmla="*/ 469610 w 3529838"/>
              <a:gd name="connsiteY12" fmla="*/ 44068 h 3656018"/>
              <a:gd name="connsiteX13" fmla="*/ 575998 w 3529838"/>
              <a:gd name="connsiteY13" fmla="*/ 0 h 3656018"/>
              <a:gd name="connsiteX0-1" fmla="*/ 1399387 w 3529838"/>
              <a:gd name="connsiteY0-2" fmla="*/ 1474949 h 3656018"/>
              <a:gd name="connsiteX1-3" fmla="*/ 3529838 w 3529838"/>
              <a:gd name="connsiteY1-4" fmla="*/ 1474949 h 3656018"/>
              <a:gd name="connsiteX2-5" fmla="*/ 1399387 w 3529838"/>
              <a:gd name="connsiteY2-6" fmla="*/ 3656018 h 3656018"/>
              <a:gd name="connsiteX3-7" fmla="*/ 1399387 w 3529838"/>
              <a:gd name="connsiteY3-8" fmla="*/ 1474949 h 3656018"/>
              <a:gd name="connsiteX4-9" fmla="*/ 575998 w 3529838"/>
              <a:gd name="connsiteY4-10" fmla="*/ 0 h 3656018"/>
              <a:gd name="connsiteX5-11" fmla="*/ 682386 w 3529838"/>
              <a:gd name="connsiteY5-12" fmla="*/ 44068 h 3656018"/>
              <a:gd name="connsiteX6-13" fmla="*/ 1107929 w 3529838"/>
              <a:gd name="connsiteY6-14" fmla="*/ 469610 h 3656018"/>
              <a:gd name="connsiteX7-15" fmla="*/ 1107929 w 3529838"/>
              <a:gd name="connsiteY7-16" fmla="*/ 682387 h 3656018"/>
              <a:gd name="connsiteX8-17" fmla="*/ 682386 w 3529838"/>
              <a:gd name="connsiteY8-18" fmla="*/ 1107930 h 3656018"/>
              <a:gd name="connsiteX9-19" fmla="*/ 469610 w 3529838"/>
              <a:gd name="connsiteY9-20" fmla="*/ 1107930 h 3656018"/>
              <a:gd name="connsiteX10-21" fmla="*/ 44067 w 3529838"/>
              <a:gd name="connsiteY10-22" fmla="*/ 682387 h 3656018"/>
              <a:gd name="connsiteX11-23" fmla="*/ 44067 w 3529838"/>
              <a:gd name="connsiteY11-24" fmla="*/ 469610 h 3656018"/>
              <a:gd name="connsiteX12-25" fmla="*/ 469610 w 3529838"/>
              <a:gd name="connsiteY12-26" fmla="*/ 44068 h 3656018"/>
              <a:gd name="connsiteX13-27" fmla="*/ 575998 w 3529838"/>
              <a:gd name="connsiteY13-28" fmla="*/ 0 h 3656018"/>
              <a:gd name="connsiteX0-29" fmla="*/ 1399387 w 1399387"/>
              <a:gd name="connsiteY0-30" fmla="*/ 1474949 h 3656018"/>
              <a:gd name="connsiteX1-31" fmla="*/ 1399387 w 1399387"/>
              <a:gd name="connsiteY1-32" fmla="*/ 3656018 h 3656018"/>
              <a:gd name="connsiteX2-33" fmla="*/ 1399387 w 1399387"/>
              <a:gd name="connsiteY2-34" fmla="*/ 1474949 h 3656018"/>
              <a:gd name="connsiteX3-35" fmla="*/ 575998 w 1399387"/>
              <a:gd name="connsiteY3-36" fmla="*/ 0 h 3656018"/>
              <a:gd name="connsiteX4-37" fmla="*/ 682386 w 1399387"/>
              <a:gd name="connsiteY4-38" fmla="*/ 44068 h 3656018"/>
              <a:gd name="connsiteX5-39" fmla="*/ 1107929 w 1399387"/>
              <a:gd name="connsiteY5-40" fmla="*/ 469610 h 3656018"/>
              <a:gd name="connsiteX6-41" fmla="*/ 1107929 w 1399387"/>
              <a:gd name="connsiteY6-42" fmla="*/ 682387 h 3656018"/>
              <a:gd name="connsiteX7-43" fmla="*/ 682386 w 1399387"/>
              <a:gd name="connsiteY7-44" fmla="*/ 1107930 h 3656018"/>
              <a:gd name="connsiteX8-45" fmla="*/ 469610 w 1399387"/>
              <a:gd name="connsiteY8-46" fmla="*/ 1107930 h 3656018"/>
              <a:gd name="connsiteX9-47" fmla="*/ 44067 w 1399387"/>
              <a:gd name="connsiteY9-48" fmla="*/ 682387 h 3656018"/>
              <a:gd name="connsiteX10-49" fmla="*/ 44067 w 1399387"/>
              <a:gd name="connsiteY10-50" fmla="*/ 469610 h 3656018"/>
              <a:gd name="connsiteX11-51" fmla="*/ 469610 w 1399387"/>
              <a:gd name="connsiteY11-52" fmla="*/ 44068 h 3656018"/>
              <a:gd name="connsiteX12-53" fmla="*/ 575998 w 1399387"/>
              <a:gd name="connsiteY12-54" fmla="*/ 0 h 3656018"/>
              <a:gd name="connsiteX0-55" fmla="*/ 575998 w 1151996"/>
              <a:gd name="connsiteY0-56" fmla="*/ 0 h 1151997"/>
              <a:gd name="connsiteX1-57" fmla="*/ 682386 w 1151996"/>
              <a:gd name="connsiteY1-58" fmla="*/ 44068 h 1151997"/>
              <a:gd name="connsiteX2-59" fmla="*/ 1107929 w 1151996"/>
              <a:gd name="connsiteY2-60" fmla="*/ 469610 h 1151997"/>
              <a:gd name="connsiteX3-61" fmla="*/ 1107929 w 1151996"/>
              <a:gd name="connsiteY3-62" fmla="*/ 682387 h 1151997"/>
              <a:gd name="connsiteX4-63" fmla="*/ 682386 w 1151996"/>
              <a:gd name="connsiteY4-64" fmla="*/ 1107930 h 1151997"/>
              <a:gd name="connsiteX5-65" fmla="*/ 469610 w 1151996"/>
              <a:gd name="connsiteY5-66" fmla="*/ 1107930 h 1151997"/>
              <a:gd name="connsiteX6-67" fmla="*/ 44067 w 1151996"/>
              <a:gd name="connsiteY6-68" fmla="*/ 682387 h 1151997"/>
              <a:gd name="connsiteX7-69" fmla="*/ 44067 w 1151996"/>
              <a:gd name="connsiteY7-70" fmla="*/ 469610 h 1151997"/>
              <a:gd name="connsiteX8-71" fmla="*/ 469610 w 1151996"/>
              <a:gd name="connsiteY8-72" fmla="*/ 44068 h 1151997"/>
              <a:gd name="connsiteX9-73" fmla="*/ 575998 w 1151996"/>
              <a:gd name="connsiteY9-74" fmla="*/ 0 h 1151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51996" h="1151997">
                <a:moveTo>
                  <a:pt x="575998" y="0"/>
                </a:moveTo>
                <a:cubicBezTo>
                  <a:pt x="614503" y="0"/>
                  <a:pt x="653008" y="14689"/>
                  <a:pt x="682386" y="44068"/>
                </a:cubicBezTo>
                <a:lnTo>
                  <a:pt x="1107929" y="469610"/>
                </a:lnTo>
                <a:cubicBezTo>
                  <a:pt x="1166686" y="528367"/>
                  <a:pt x="1166686" y="623630"/>
                  <a:pt x="1107929" y="682387"/>
                </a:cubicBezTo>
                <a:lnTo>
                  <a:pt x="682386" y="1107930"/>
                </a:lnTo>
                <a:cubicBezTo>
                  <a:pt x="623629" y="1166687"/>
                  <a:pt x="528367" y="1166687"/>
                  <a:pt x="469610" y="1107930"/>
                </a:cubicBezTo>
                <a:lnTo>
                  <a:pt x="44067" y="682387"/>
                </a:lnTo>
                <a:cubicBezTo>
                  <a:pt x="-14690" y="623630"/>
                  <a:pt x="-14690" y="528367"/>
                  <a:pt x="44067" y="469610"/>
                </a:cubicBezTo>
                <a:lnTo>
                  <a:pt x="469610" y="44068"/>
                </a:lnTo>
                <a:cubicBezTo>
                  <a:pt x="498988" y="14689"/>
                  <a:pt x="537493" y="0"/>
                  <a:pt x="5759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charset="-122"/>
                <a:cs typeface="+mn-cs"/>
              </a:rPr>
              <a:t>02</a:t>
            </a:r>
          </a:p>
        </p:txBody>
      </p:sp>
      <p:sp>
        <p:nvSpPr>
          <p:cNvPr id="27" name="Freeform 42"/>
          <p:cNvSpPr/>
          <p:nvPr/>
        </p:nvSpPr>
        <p:spPr>
          <a:xfrm>
            <a:off x="7635830" y="2447333"/>
            <a:ext cx="403768" cy="403768"/>
          </a:xfrm>
          <a:custGeom>
            <a:avLst/>
            <a:gdLst>
              <a:gd name="connsiteX0" fmla="*/ 1399387 w 3529838"/>
              <a:gd name="connsiteY0" fmla="*/ 1474949 h 3656018"/>
              <a:gd name="connsiteX1" fmla="*/ 3529838 w 3529838"/>
              <a:gd name="connsiteY1" fmla="*/ 1474949 h 3656018"/>
              <a:gd name="connsiteX2" fmla="*/ 3529838 w 3529838"/>
              <a:gd name="connsiteY2" fmla="*/ 3656018 h 3656018"/>
              <a:gd name="connsiteX3" fmla="*/ 1399387 w 3529838"/>
              <a:gd name="connsiteY3" fmla="*/ 3656018 h 3656018"/>
              <a:gd name="connsiteX4" fmla="*/ 575998 w 3529838"/>
              <a:gd name="connsiteY4" fmla="*/ 0 h 3656018"/>
              <a:gd name="connsiteX5" fmla="*/ 682386 w 3529838"/>
              <a:gd name="connsiteY5" fmla="*/ 44068 h 3656018"/>
              <a:gd name="connsiteX6" fmla="*/ 1107929 w 3529838"/>
              <a:gd name="connsiteY6" fmla="*/ 469610 h 3656018"/>
              <a:gd name="connsiteX7" fmla="*/ 1107929 w 3529838"/>
              <a:gd name="connsiteY7" fmla="*/ 682387 h 3656018"/>
              <a:gd name="connsiteX8" fmla="*/ 682386 w 3529838"/>
              <a:gd name="connsiteY8" fmla="*/ 1107930 h 3656018"/>
              <a:gd name="connsiteX9" fmla="*/ 469610 w 3529838"/>
              <a:gd name="connsiteY9" fmla="*/ 1107930 h 3656018"/>
              <a:gd name="connsiteX10" fmla="*/ 44067 w 3529838"/>
              <a:gd name="connsiteY10" fmla="*/ 682387 h 3656018"/>
              <a:gd name="connsiteX11" fmla="*/ 44067 w 3529838"/>
              <a:gd name="connsiteY11" fmla="*/ 469610 h 3656018"/>
              <a:gd name="connsiteX12" fmla="*/ 469610 w 3529838"/>
              <a:gd name="connsiteY12" fmla="*/ 44068 h 3656018"/>
              <a:gd name="connsiteX13" fmla="*/ 575998 w 3529838"/>
              <a:gd name="connsiteY13" fmla="*/ 0 h 3656018"/>
              <a:gd name="connsiteX0-1" fmla="*/ 1399387 w 3529838"/>
              <a:gd name="connsiteY0-2" fmla="*/ 1474949 h 3656018"/>
              <a:gd name="connsiteX1-3" fmla="*/ 3529838 w 3529838"/>
              <a:gd name="connsiteY1-4" fmla="*/ 1474949 h 3656018"/>
              <a:gd name="connsiteX2-5" fmla="*/ 1399387 w 3529838"/>
              <a:gd name="connsiteY2-6" fmla="*/ 3656018 h 3656018"/>
              <a:gd name="connsiteX3-7" fmla="*/ 1399387 w 3529838"/>
              <a:gd name="connsiteY3-8" fmla="*/ 1474949 h 3656018"/>
              <a:gd name="connsiteX4-9" fmla="*/ 575998 w 3529838"/>
              <a:gd name="connsiteY4-10" fmla="*/ 0 h 3656018"/>
              <a:gd name="connsiteX5-11" fmla="*/ 682386 w 3529838"/>
              <a:gd name="connsiteY5-12" fmla="*/ 44068 h 3656018"/>
              <a:gd name="connsiteX6-13" fmla="*/ 1107929 w 3529838"/>
              <a:gd name="connsiteY6-14" fmla="*/ 469610 h 3656018"/>
              <a:gd name="connsiteX7-15" fmla="*/ 1107929 w 3529838"/>
              <a:gd name="connsiteY7-16" fmla="*/ 682387 h 3656018"/>
              <a:gd name="connsiteX8-17" fmla="*/ 682386 w 3529838"/>
              <a:gd name="connsiteY8-18" fmla="*/ 1107930 h 3656018"/>
              <a:gd name="connsiteX9-19" fmla="*/ 469610 w 3529838"/>
              <a:gd name="connsiteY9-20" fmla="*/ 1107930 h 3656018"/>
              <a:gd name="connsiteX10-21" fmla="*/ 44067 w 3529838"/>
              <a:gd name="connsiteY10-22" fmla="*/ 682387 h 3656018"/>
              <a:gd name="connsiteX11-23" fmla="*/ 44067 w 3529838"/>
              <a:gd name="connsiteY11-24" fmla="*/ 469610 h 3656018"/>
              <a:gd name="connsiteX12-25" fmla="*/ 469610 w 3529838"/>
              <a:gd name="connsiteY12-26" fmla="*/ 44068 h 3656018"/>
              <a:gd name="connsiteX13-27" fmla="*/ 575998 w 3529838"/>
              <a:gd name="connsiteY13-28" fmla="*/ 0 h 3656018"/>
              <a:gd name="connsiteX0-29" fmla="*/ 1399387 w 1399387"/>
              <a:gd name="connsiteY0-30" fmla="*/ 1474949 h 3656018"/>
              <a:gd name="connsiteX1-31" fmla="*/ 1399387 w 1399387"/>
              <a:gd name="connsiteY1-32" fmla="*/ 3656018 h 3656018"/>
              <a:gd name="connsiteX2-33" fmla="*/ 1399387 w 1399387"/>
              <a:gd name="connsiteY2-34" fmla="*/ 1474949 h 3656018"/>
              <a:gd name="connsiteX3-35" fmla="*/ 575998 w 1399387"/>
              <a:gd name="connsiteY3-36" fmla="*/ 0 h 3656018"/>
              <a:gd name="connsiteX4-37" fmla="*/ 682386 w 1399387"/>
              <a:gd name="connsiteY4-38" fmla="*/ 44068 h 3656018"/>
              <a:gd name="connsiteX5-39" fmla="*/ 1107929 w 1399387"/>
              <a:gd name="connsiteY5-40" fmla="*/ 469610 h 3656018"/>
              <a:gd name="connsiteX6-41" fmla="*/ 1107929 w 1399387"/>
              <a:gd name="connsiteY6-42" fmla="*/ 682387 h 3656018"/>
              <a:gd name="connsiteX7-43" fmla="*/ 682386 w 1399387"/>
              <a:gd name="connsiteY7-44" fmla="*/ 1107930 h 3656018"/>
              <a:gd name="connsiteX8-45" fmla="*/ 469610 w 1399387"/>
              <a:gd name="connsiteY8-46" fmla="*/ 1107930 h 3656018"/>
              <a:gd name="connsiteX9-47" fmla="*/ 44067 w 1399387"/>
              <a:gd name="connsiteY9-48" fmla="*/ 682387 h 3656018"/>
              <a:gd name="connsiteX10-49" fmla="*/ 44067 w 1399387"/>
              <a:gd name="connsiteY10-50" fmla="*/ 469610 h 3656018"/>
              <a:gd name="connsiteX11-51" fmla="*/ 469610 w 1399387"/>
              <a:gd name="connsiteY11-52" fmla="*/ 44068 h 3656018"/>
              <a:gd name="connsiteX12-53" fmla="*/ 575998 w 1399387"/>
              <a:gd name="connsiteY12-54" fmla="*/ 0 h 3656018"/>
              <a:gd name="connsiteX0-55" fmla="*/ 575998 w 1151996"/>
              <a:gd name="connsiteY0-56" fmla="*/ 0 h 1151997"/>
              <a:gd name="connsiteX1-57" fmla="*/ 682386 w 1151996"/>
              <a:gd name="connsiteY1-58" fmla="*/ 44068 h 1151997"/>
              <a:gd name="connsiteX2-59" fmla="*/ 1107929 w 1151996"/>
              <a:gd name="connsiteY2-60" fmla="*/ 469610 h 1151997"/>
              <a:gd name="connsiteX3-61" fmla="*/ 1107929 w 1151996"/>
              <a:gd name="connsiteY3-62" fmla="*/ 682387 h 1151997"/>
              <a:gd name="connsiteX4-63" fmla="*/ 682386 w 1151996"/>
              <a:gd name="connsiteY4-64" fmla="*/ 1107930 h 1151997"/>
              <a:gd name="connsiteX5-65" fmla="*/ 469610 w 1151996"/>
              <a:gd name="connsiteY5-66" fmla="*/ 1107930 h 1151997"/>
              <a:gd name="connsiteX6-67" fmla="*/ 44067 w 1151996"/>
              <a:gd name="connsiteY6-68" fmla="*/ 682387 h 1151997"/>
              <a:gd name="connsiteX7-69" fmla="*/ 44067 w 1151996"/>
              <a:gd name="connsiteY7-70" fmla="*/ 469610 h 1151997"/>
              <a:gd name="connsiteX8-71" fmla="*/ 469610 w 1151996"/>
              <a:gd name="connsiteY8-72" fmla="*/ 44068 h 1151997"/>
              <a:gd name="connsiteX9-73" fmla="*/ 575998 w 1151996"/>
              <a:gd name="connsiteY9-74" fmla="*/ 0 h 1151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51996" h="1151997">
                <a:moveTo>
                  <a:pt x="575998" y="0"/>
                </a:moveTo>
                <a:cubicBezTo>
                  <a:pt x="614503" y="0"/>
                  <a:pt x="653008" y="14689"/>
                  <a:pt x="682386" y="44068"/>
                </a:cubicBezTo>
                <a:lnTo>
                  <a:pt x="1107929" y="469610"/>
                </a:lnTo>
                <a:cubicBezTo>
                  <a:pt x="1166686" y="528367"/>
                  <a:pt x="1166686" y="623630"/>
                  <a:pt x="1107929" y="682387"/>
                </a:cubicBezTo>
                <a:lnTo>
                  <a:pt x="682386" y="1107930"/>
                </a:lnTo>
                <a:cubicBezTo>
                  <a:pt x="623629" y="1166687"/>
                  <a:pt x="528367" y="1166687"/>
                  <a:pt x="469610" y="1107930"/>
                </a:cubicBezTo>
                <a:lnTo>
                  <a:pt x="44067" y="682387"/>
                </a:lnTo>
                <a:cubicBezTo>
                  <a:pt x="-14690" y="623630"/>
                  <a:pt x="-14690" y="528367"/>
                  <a:pt x="44067" y="469610"/>
                </a:cubicBezTo>
                <a:lnTo>
                  <a:pt x="469610" y="44068"/>
                </a:lnTo>
                <a:cubicBezTo>
                  <a:pt x="498988" y="14689"/>
                  <a:pt x="537493" y="0"/>
                  <a:pt x="5759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charset="-122"/>
                <a:cs typeface="+mn-cs"/>
              </a:rPr>
              <a:t>04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5452759" y="4799109"/>
            <a:ext cx="1282402" cy="337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iSans" panose="00000500000000000000" charset="-122"/>
                <a:cs typeface="+mn-cs"/>
                <a:sym typeface="Arial" panose="020B0604020202020204" pitchFamily="34" charset="0"/>
              </a:rPr>
              <a:t>关键词标题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MiSans" panose="00000500000000000000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4929001" y="5201126"/>
            <a:ext cx="2333999" cy="500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Sans" panose="00000500000000000000" charset="-122"/>
                <a:cs typeface="Arial" panose="020B0604020202020204" pitchFamily="34" charset="0"/>
                <a:sym typeface="Arial" panose="020B0604020202020204" pitchFamily="34" charset="0"/>
              </a:rPr>
              <a:t>在这里输入你的正文阐述与关键词标题相关的具体内容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Sans" panose="000005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883109" y="4799109"/>
            <a:ext cx="1282402" cy="337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iSans" panose="00000500000000000000" charset="-122"/>
                <a:cs typeface="+mn-cs"/>
                <a:sym typeface="Arial" panose="020B0604020202020204" pitchFamily="34" charset="0"/>
              </a:rPr>
              <a:t>关键词标题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MiSans" panose="00000500000000000000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359351" y="5201126"/>
            <a:ext cx="2333999" cy="500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Sans" panose="00000500000000000000" charset="-122"/>
                <a:cs typeface="Arial" panose="020B0604020202020204" pitchFamily="34" charset="0"/>
                <a:sym typeface="Arial" panose="020B0604020202020204" pitchFamily="34" charset="0"/>
              </a:rPr>
              <a:t>在这里输入你的正文阐述与关键词标题相关的具体内容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Sans" panose="000005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022408" y="4799109"/>
            <a:ext cx="1282402" cy="337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iSans" panose="00000500000000000000" charset="-122"/>
                <a:cs typeface="+mn-cs"/>
                <a:sym typeface="Arial" panose="020B0604020202020204" pitchFamily="34" charset="0"/>
              </a:rPr>
              <a:t>关键词标题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MiSans" panose="00000500000000000000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98650" y="5201126"/>
            <a:ext cx="2333999" cy="500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Sans" panose="00000500000000000000" charset="-122"/>
                <a:cs typeface="Arial" panose="020B0604020202020204" pitchFamily="34" charset="0"/>
                <a:sym typeface="Arial" panose="020B0604020202020204" pitchFamily="34" charset="0"/>
              </a:rPr>
              <a:t>在这里输入你的正文阐述与关键词标题相关的具体内容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Sans" panose="000005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109722" y="1411878"/>
            <a:ext cx="1282402" cy="337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iSans" panose="00000500000000000000" charset="-122"/>
                <a:cs typeface="+mn-cs"/>
                <a:sym typeface="Arial" panose="020B0604020202020204" pitchFamily="34" charset="0"/>
              </a:rPr>
              <a:t>关键词标题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MiSans" panose="00000500000000000000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6585964" y="1813895"/>
            <a:ext cx="2333999" cy="500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Sans" panose="00000500000000000000" charset="-122"/>
                <a:cs typeface="Arial" panose="020B0604020202020204" pitchFamily="34" charset="0"/>
                <a:sym typeface="Arial" panose="020B0604020202020204" pitchFamily="34" charset="0"/>
              </a:rPr>
              <a:t>在这里输入你的正文阐述与关键词标题相关的具体内容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Sans" panose="000005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3540072" y="1411878"/>
            <a:ext cx="1282402" cy="3375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iSans" panose="00000500000000000000" charset="-122"/>
                <a:cs typeface="+mn-cs"/>
                <a:sym typeface="Arial" panose="020B0604020202020204" pitchFamily="34" charset="0"/>
              </a:rPr>
              <a:t>关键词标题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MiSans" panose="00000500000000000000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3016314" y="1813895"/>
            <a:ext cx="2333999" cy="500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Sans" panose="00000500000000000000" charset="-122"/>
                <a:cs typeface="Arial" panose="020B0604020202020204" pitchFamily="34" charset="0"/>
                <a:sym typeface="Arial" panose="020B0604020202020204" pitchFamily="34" charset="0"/>
              </a:rPr>
              <a:t>在这里输入你的正文阐述与关键词标题相关的具体内容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Sans" panose="000005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任意多边形: 形状 37"/>
          <p:cNvSpPr/>
          <p:nvPr/>
        </p:nvSpPr>
        <p:spPr>
          <a:xfrm>
            <a:off x="2302299" y="3655820"/>
            <a:ext cx="361700" cy="456544"/>
          </a:xfrm>
          <a:custGeom>
            <a:avLst/>
            <a:gdLst>
              <a:gd name="connsiteX0" fmla="*/ 15196 w 461102"/>
              <a:gd name="connsiteY0" fmla="*/ 202090 h 582012"/>
              <a:gd name="connsiteX1" fmla="*/ 104115 w 461102"/>
              <a:gd name="connsiteY1" fmla="*/ 202090 h 582012"/>
              <a:gd name="connsiteX2" fmla="*/ 193033 w 461102"/>
              <a:gd name="connsiteY2" fmla="*/ 291010 h 582012"/>
              <a:gd name="connsiteX3" fmla="*/ 104115 w 461102"/>
              <a:gd name="connsiteY3" fmla="*/ 379927 h 582012"/>
              <a:gd name="connsiteX4" fmla="*/ 15196 w 461102"/>
              <a:gd name="connsiteY4" fmla="*/ 291010 h 582012"/>
              <a:gd name="connsiteX5" fmla="*/ 290359 w 461102"/>
              <a:gd name="connsiteY5" fmla="*/ 97002 h 582012"/>
              <a:gd name="connsiteX6" fmla="*/ 258025 w 461102"/>
              <a:gd name="connsiteY6" fmla="*/ 129336 h 582012"/>
              <a:gd name="connsiteX7" fmla="*/ 290359 w 461102"/>
              <a:gd name="connsiteY7" fmla="*/ 161670 h 582012"/>
              <a:gd name="connsiteX8" fmla="*/ 290681 w 461102"/>
              <a:gd name="connsiteY8" fmla="*/ 161670 h 582012"/>
              <a:gd name="connsiteX9" fmla="*/ 322693 w 461102"/>
              <a:gd name="connsiteY9" fmla="*/ 129336 h 582012"/>
              <a:gd name="connsiteX10" fmla="*/ 290359 w 461102"/>
              <a:gd name="connsiteY10" fmla="*/ 97002 h 582012"/>
              <a:gd name="connsiteX11" fmla="*/ 248810 w 461102"/>
              <a:gd name="connsiteY11" fmla="*/ 0 h 582012"/>
              <a:gd name="connsiteX12" fmla="*/ 252366 w 461102"/>
              <a:gd name="connsiteY12" fmla="*/ 0 h 582012"/>
              <a:gd name="connsiteX13" fmla="*/ 381702 w 461102"/>
              <a:gd name="connsiteY13" fmla="*/ 73883 h 582012"/>
              <a:gd name="connsiteX14" fmla="*/ 453969 w 461102"/>
              <a:gd name="connsiteY14" fmla="*/ 115917 h 582012"/>
              <a:gd name="connsiteX15" fmla="*/ 457881 w 461102"/>
              <a:gd name="connsiteY15" fmla="*/ 119636 h 582012"/>
              <a:gd name="connsiteX16" fmla="*/ 454615 w 461102"/>
              <a:gd name="connsiteY16" fmla="*/ 142270 h 582012"/>
              <a:gd name="connsiteX17" fmla="*/ 404174 w 461102"/>
              <a:gd name="connsiteY17" fmla="*/ 171693 h 582012"/>
              <a:gd name="connsiteX18" fmla="*/ 404174 w 461102"/>
              <a:gd name="connsiteY18" fmla="*/ 307173 h 582012"/>
              <a:gd name="connsiteX19" fmla="*/ 274838 w 461102"/>
              <a:gd name="connsiteY19" fmla="*/ 489860 h 582012"/>
              <a:gd name="connsiteX20" fmla="*/ 274838 w 461102"/>
              <a:gd name="connsiteY20" fmla="*/ 557763 h 582012"/>
              <a:gd name="connsiteX21" fmla="*/ 250589 w 461102"/>
              <a:gd name="connsiteY21" fmla="*/ 582012 h 582012"/>
              <a:gd name="connsiteX22" fmla="*/ 226338 w 461102"/>
              <a:gd name="connsiteY22" fmla="*/ 557763 h 582012"/>
              <a:gd name="connsiteX23" fmla="*/ 226338 w 461102"/>
              <a:gd name="connsiteY23" fmla="*/ 500369 h 582012"/>
              <a:gd name="connsiteX24" fmla="*/ 210171 w 461102"/>
              <a:gd name="connsiteY24" fmla="*/ 501177 h 582012"/>
              <a:gd name="connsiteX25" fmla="*/ 37993 w 461102"/>
              <a:gd name="connsiteY25" fmla="*/ 501177 h 582012"/>
              <a:gd name="connsiteX26" fmla="*/ 0 w 461102"/>
              <a:gd name="connsiteY26" fmla="*/ 463184 h 582012"/>
              <a:gd name="connsiteX27" fmla="*/ 0 w 461102"/>
              <a:gd name="connsiteY27" fmla="*/ 458335 h 582012"/>
              <a:gd name="connsiteX28" fmla="*/ 37993 w 461102"/>
              <a:gd name="connsiteY28" fmla="*/ 420342 h 582012"/>
              <a:gd name="connsiteX29" fmla="*/ 97002 w 461102"/>
              <a:gd name="connsiteY29" fmla="*/ 420342 h 582012"/>
              <a:gd name="connsiteX30" fmla="*/ 104438 w 461102"/>
              <a:gd name="connsiteY30" fmla="*/ 420342 h 582012"/>
              <a:gd name="connsiteX31" fmla="*/ 233774 w 461102"/>
              <a:gd name="connsiteY31" fmla="*/ 291006 h 582012"/>
              <a:gd name="connsiteX32" fmla="*/ 104438 w 461102"/>
              <a:gd name="connsiteY32" fmla="*/ 161670 h 582012"/>
              <a:gd name="connsiteX33" fmla="*/ 97002 w 461102"/>
              <a:gd name="connsiteY33" fmla="*/ 161670 h 582012"/>
              <a:gd name="connsiteX34" fmla="*/ 97002 w 461102"/>
              <a:gd name="connsiteY34" fmla="*/ 151970 h 582012"/>
              <a:gd name="connsiteX35" fmla="*/ 97002 w 461102"/>
              <a:gd name="connsiteY35" fmla="*/ 151809 h 582012"/>
              <a:gd name="connsiteX36" fmla="*/ 248810 w 461102"/>
              <a:gd name="connsiteY36" fmla="*/ 0 h 58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1102" h="582012">
                <a:moveTo>
                  <a:pt x="15196" y="202090"/>
                </a:moveTo>
                <a:lnTo>
                  <a:pt x="104115" y="202090"/>
                </a:lnTo>
                <a:cubicBezTo>
                  <a:pt x="153231" y="202090"/>
                  <a:pt x="193033" y="241894"/>
                  <a:pt x="193033" y="291010"/>
                </a:cubicBezTo>
                <a:cubicBezTo>
                  <a:pt x="193033" y="340123"/>
                  <a:pt x="153231" y="379927"/>
                  <a:pt x="104115" y="379927"/>
                </a:cubicBezTo>
                <a:cubicBezTo>
                  <a:pt x="55000" y="379927"/>
                  <a:pt x="15196" y="340123"/>
                  <a:pt x="15196" y="291010"/>
                </a:cubicBezTo>
                <a:close/>
                <a:moveTo>
                  <a:pt x="290359" y="97002"/>
                </a:moveTo>
                <a:cubicBezTo>
                  <a:pt x="272494" y="97002"/>
                  <a:pt x="258025" y="111472"/>
                  <a:pt x="258025" y="129336"/>
                </a:cubicBezTo>
                <a:cubicBezTo>
                  <a:pt x="258025" y="147201"/>
                  <a:pt x="272494" y="161670"/>
                  <a:pt x="290359" y="161670"/>
                </a:cubicBezTo>
                <a:lnTo>
                  <a:pt x="290681" y="161670"/>
                </a:lnTo>
                <a:cubicBezTo>
                  <a:pt x="308417" y="161492"/>
                  <a:pt x="322693" y="147072"/>
                  <a:pt x="322693" y="129336"/>
                </a:cubicBezTo>
                <a:cubicBezTo>
                  <a:pt x="322693" y="111472"/>
                  <a:pt x="308223" y="97002"/>
                  <a:pt x="290359" y="97002"/>
                </a:cubicBezTo>
                <a:close/>
                <a:moveTo>
                  <a:pt x="248810" y="0"/>
                </a:moveTo>
                <a:lnTo>
                  <a:pt x="252366" y="0"/>
                </a:lnTo>
                <a:cubicBezTo>
                  <a:pt x="305458" y="211"/>
                  <a:pt x="354558" y="28244"/>
                  <a:pt x="381702" y="73883"/>
                </a:cubicBezTo>
                <a:lnTo>
                  <a:pt x="453969" y="115917"/>
                </a:lnTo>
                <a:cubicBezTo>
                  <a:pt x="455472" y="116936"/>
                  <a:pt x="456798" y="118181"/>
                  <a:pt x="457881" y="119636"/>
                </a:cubicBezTo>
                <a:cubicBezTo>
                  <a:pt x="463233" y="126797"/>
                  <a:pt x="461761" y="136918"/>
                  <a:pt x="454615" y="142270"/>
                </a:cubicBezTo>
                <a:lnTo>
                  <a:pt x="404174" y="171693"/>
                </a:lnTo>
                <a:lnTo>
                  <a:pt x="404174" y="307173"/>
                </a:lnTo>
                <a:cubicBezTo>
                  <a:pt x="404078" y="389302"/>
                  <a:pt x="352279" y="462490"/>
                  <a:pt x="274838" y="489860"/>
                </a:cubicBezTo>
                <a:lnTo>
                  <a:pt x="274838" y="557763"/>
                </a:lnTo>
                <a:cubicBezTo>
                  <a:pt x="274838" y="571148"/>
                  <a:pt x="263974" y="582012"/>
                  <a:pt x="250589" y="582012"/>
                </a:cubicBezTo>
                <a:cubicBezTo>
                  <a:pt x="237202" y="582012"/>
                  <a:pt x="226338" y="571148"/>
                  <a:pt x="226338" y="557763"/>
                </a:cubicBezTo>
                <a:lnTo>
                  <a:pt x="226338" y="500369"/>
                </a:lnTo>
                <a:cubicBezTo>
                  <a:pt x="221003" y="501177"/>
                  <a:pt x="215668" y="501177"/>
                  <a:pt x="210171" y="501177"/>
                </a:cubicBezTo>
                <a:lnTo>
                  <a:pt x="37993" y="501177"/>
                </a:lnTo>
                <a:cubicBezTo>
                  <a:pt x="17007" y="501177"/>
                  <a:pt x="0" y="484170"/>
                  <a:pt x="0" y="463184"/>
                </a:cubicBezTo>
                <a:lnTo>
                  <a:pt x="0" y="458335"/>
                </a:lnTo>
                <a:cubicBezTo>
                  <a:pt x="0" y="437349"/>
                  <a:pt x="17007" y="420342"/>
                  <a:pt x="37993" y="420342"/>
                </a:cubicBezTo>
                <a:lnTo>
                  <a:pt x="97002" y="420342"/>
                </a:lnTo>
                <a:lnTo>
                  <a:pt x="104438" y="420342"/>
                </a:lnTo>
                <a:cubicBezTo>
                  <a:pt x="175864" y="420342"/>
                  <a:pt x="233774" y="362431"/>
                  <a:pt x="233774" y="291006"/>
                </a:cubicBezTo>
                <a:cubicBezTo>
                  <a:pt x="233774" y="219581"/>
                  <a:pt x="175864" y="161670"/>
                  <a:pt x="104438" y="161670"/>
                </a:cubicBezTo>
                <a:lnTo>
                  <a:pt x="97002" y="161670"/>
                </a:lnTo>
                <a:lnTo>
                  <a:pt x="97002" y="151970"/>
                </a:lnTo>
                <a:cubicBezTo>
                  <a:pt x="97002" y="151921"/>
                  <a:pt x="97002" y="151856"/>
                  <a:pt x="97002" y="151809"/>
                </a:cubicBezTo>
                <a:cubicBezTo>
                  <a:pt x="97002" y="67966"/>
                  <a:pt x="164968" y="0"/>
                  <a:pt x="24881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47"/>
          <p:cNvSpPr/>
          <p:nvPr/>
        </p:nvSpPr>
        <p:spPr>
          <a:xfrm>
            <a:off x="4008850" y="2981389"/>
            <a:ext cx="456544" cy="429411"/>
          </a:xfrm>
          <a:custGeom>
            <a:avLst/>
            <a:gdLst>
              <a:gd name="connsiteX0" fmla="*/ 0 w 581025"/>
              <a:gd name="connsiteY0" fmla="*/ 162636 h 546495"/>
              <a:gd name="connsiteX1" fmla="*/ 116922 w 581025"/>
              <a:gd name="connsiteY1" fmla="*/ 162636 h 546495"/>
              <a:gd name="connsiteX2" fmla="*/ 116922 w 581025"/>
              <a:gd name="connsiteY2" fmla="*/ 353849 h 546495"/>
              <a:gd name="connsiteX3" fmla="*/ 360092 w 581025"/>
              <a:gd name="connsiteY3" fmla="*/ 353849 h 546495"/>
              <a:gd name="connsiteX4" fmla="*/ 370852 w 581025"/>
              <a:gd name="connsiteY4" fmla="*/ 366024 h 546495"/>
              <a:gd name="connsiteX5" fmla="*/ 370852 w 581025"/>
              <a:gd name="connsiteY5" fmla="*/ 439072 h 546495"/>
              <a:gd name="connsiteX6" fmla="*/ 162831 w 581025"/>
              <a:gd name="connsiteY6" fmla="*/ 439072 h 546495"/>
              <a:gd name="connsiteX7" fmla="*/ 66710 w 581025"/>
              <a:gd name="connsiteY7" fmla="*/ 546495 h 546495"/>
              <a:gd name="connsiteX8" fmla="*/ 66710 w 581025"/>
              <a:gd name="connsiteY8" fmla="*/ 439072 h 546495"/>
              <a:gd name="connsiteX9" fmla="*/ 0 w 581025"/>
              <a:gd name="connsiteY9" fmla="*/ 439072 h 546495"/>
              <a:gd name="connsiteX10" fmla="*/ 147788 w 581025"/>
              <a:gd name="connsiteY10" fmla="*/ 0 h 546495"/>
              <a:gd name="connsiteX11" fmla="*/ 581025 w 581025"/>
              <a:gd name="connsiteY11" fmla="*/ 0 h 546495"/>
              <a:gd name="connsiteX12" fmla="*/ 581025 w 581025"/>
              <a:gd name="connsiteY12" fmla="*/ 323051 h 546495"/>
              <a:gd name="connsiteX13" fmla="*/ 503559 w 581025"/>
              <a:gd name="connsiteY13" fmla="*/ 323051 h 546495"/>
              <a:gd name="connsiteX14" fmla="*/ 503559 w 581025"/>
              <a:gd name="connsiteY14" fmla="*/ 449120 h 546495"/>
              <a:gd name="connsiteX15" fmla="*/ 390946 w 581025"/>
              <a:gd name="connsiteY15" fmla="*/ 323051 h 546495"/>
              <a:gd name="connsiteX16" fmla="*/ 147788 w 581025"/>
              <a:gd name="connsiteY16" fmla="*/ 323051 h 54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1025" h="546495">
                <a:moveTo>
                  <a:pt x="0" y="162636"/>
                </a:moveTo>
                <a:lnTo>
                  <a:pt x="116922" y="162636"/>
                </a:lnTo>
                <a:lnTo>
                  <a:pt x="116922" y="353849"/>
                </a:lnTo>
                <a:lnTo>
                  <a:pt x="360092" y="353849"/>
                </a:lnTo>
                <a:lnTo>
                  <a:pt x="370852" y="366024"/>
                </a:lnTo>
                <a:lnTo>
                  <a:pt x="370852" y="439072"/>
                </a:lnTo>
                <a:lnTo>
                  <a:pt x="162831" y="439072"/>
                </a:lnTo>
                <a:lnTo>
                  <a:pt x="66710" y="546495"/>
                </a:lnTo>
                <a:lnTo>
                  <a:pt x="66710" y="439072"/>
                </a:lnTo>
                <a:lnTo>
                  <a:pt x="0" y="439072"/>
                </a:lnTo>
                <a:close/>
                <a:moveTo>
                  <a:pt x="147788" y="0"/>
                </a:moveTo>
                <a:lnTo>
                  <a:pt x="581025" y="0"/>
                </a:lnTo>
                <a:lnTo>
                  <a:pt x="581025" y="323051"/>
                </a:lnTo>
                <a:lnTo>
                  <a:pt x="503559" y="323051"/>
                </a:lnTo>
                <a:lnTo>
                  <a:pt x="503559" y="449120"/>
                </a:lnTo>
                <a:lnTo>
                  <a:pt x="390946" y="323051"/>
                </a:lnTo>
                <a:lnTo>
                  <a:pt x="147788" y="323051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Freeform 47"/>
          <p:cNvSpPr/>
          <p:nvPr/>
        </p:nvSpPr>
        <p:spPr>
          <a:xfrm>
            <a:off x="5838177" y="3763406"/>
            <a:ext cx="456544" cy="317664"/>
          </a:xfrm>
          <a:custGeom>
            <a:avLst/>
            <a:gdLst>
              <a:gd name="T0" fmla="*/ 6972 w 8160"/>
              <a:gd name="T1" fmla="*/ 1981 h 5686"/>
              <a:gd name="T2" fmla="*/ 5213 w 8160"/>
              <a:gd name="T3" fmla="*/ 668 h 5686"/>
              <a:gd name="T4" fmla="*/ 4826 w 8160"/>
              <a:gd name="T5" fmla="*/ 709 h 5686"/>
              <a:gd name="T6" fmla="*/ 3378 w 8160"/>
              <a:gd name="T7" fmla="*/ 0 h 5686"/>
              <a:gd name="T8" fmla="*/ 1544 w 8160"/>
              <a:gd name="T9" fmla="*/ 1835 h 5686"/>
              <a:gd name="T10" fmla="*/ 1545 w 8160"/>
              <a:gd name="T11" fmla="*/ 1872 h 5686"/>
              <a:gd name="T12" fmla="*/ 0 w 8160"/>
              <a:gd name="T13" fmla="*/ 3760 h 5686"/>
              <a:gd name="T14" fmla="*/ 1926 w 8160"/>
              <a:gd name="T15" fmla="*/ 5686 h 5686"/>
              <a:gd name="T16" fmla="*/ 6234 w 8160"/>
              <a:gd name="T17" fmla="*/ 5686 h 5686"/>
              <a:gd name="T18" fmla="*/ 8160 w 8160"/>
              <a:gd name="T19" fmla="*/ 3760 h 5686"/>
              <a:gd name="T20" fmla="*/ 6972 w 8160"/>
              <a:gd name="T21" fmla="*/ 1981 h 5686"/>
              <a:gd name="T22" fmla="*/ 4959 w 8160"/>
              <a:gd name="T23" fmla="*/ 3844 h 5686"/>
              <a:gd name="T24" fmla="*/ 4292 w 8160"/>
              <a:gd name="T25" fmla="*/ 4511 h 5686"/>
              <a:gd name="T26" fmla="*/ 4080 w 8160"/>
              <a:gd name="T27" fmla="*/ 4599 h 5686"/>
              <a:gd name="T28" fmla="*/ 3868 w 8160"/>
              <a:gd name="T29" fmla="*/ 4511 h 5686"/>
              <a:gd name="T30" fmla="*/ 3201 w 8160"/>
              <a:gd name="T31" fmla="*/ 3844 h 5686"/>
              <a:gd name="T32" fmla="*/ 3201 w 8160"/>
              <a:gd name="T33" fmla="*/ 3421 h 5686"/>
              <a:gd name="T34" fmla="*/ 3624 w 8160"/>
              <a:gd name="T35" fmla="*/ 3421 h 5686"/>
              <a:gd name="T36" fmla="*/ 3781 w 8160"/>
              <a:gd name="T37" fmla="*/ 3577 h 5686"/>
              <a:gd name="T38" fmla="*/ 3781 w 8160"/>
              <a:gd name="T39" fmla="*/ 2176 h 5686"/>
              <a:gd name="T40" fmla="*/ 4080 w 8160"/>
              <a:gd name="T41" fmla="*/ 1876 h 5686"/>
              <a:gd name="T42" fmla="*/ 4379 w 8160"/>
              <a:gd name="T43" fmla="*/ 2176 h 5686"/>
              <a:gd name="T44" fmla="*/ 4379 w 8160"/>
              <a:gd name="T45" fmla="*/ 3577 h 5686"/>
              <a:gd name="T46" fmla="*/ 4536 w 8160"/>
              <a:gd name="T47" fmla="*/ 3421 h 5686"/>
              <a:gd name="T48" fmla="*/ 4959 w 8160"/>
              <a:gd name="T49" fmla="*/ 3421 h 5686"/>
              <a:gd name="T50" fmla="*/ 4959 w 8160"/>
              <a:gd name="T51" fmla="*/ 3844 h 5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160" h="5686">
                <a:moveTo>
                  <a:pt x="6972" y="1981"/>
                </a:moveTo>
                <a:cubicBezTo>
                  <a:pt x="6747" y="1222"/>
                  <a:pt x="6045" y="668"/>
                  <a:pt x="5213" y="668"/>
                </a:cubicBezTo>
                <a:cubicBezTo>
                  <a:pt x="5080" y="668"/>
                  <a:pt x="4951" y="682"/>
                  <a:pt x="4826" y="709"/>
                </a:cubicBezTo>
                <a:cubicBezTo>
                  <a:pt x="4491" y="278"/>
                  <a:pt x="3967" y="0"/>
                  <a:pt x="3378" y="0"/>
                </a:cubicBezTo>
                <a:cubicBezTo>
                  <a:pt x="2365" y="0"/>
                  <a:pt x="1544" y="822"/>
                  <a:pt x="1544" y="1835"/>
                </a:cubicBezTo>
                <a:cubicBezTo>
                  <a:pt x="1544" y="1847"/>
                  <a:pt x="1545" y="1860"/>
                  <a:pt x="1545" y="1872"/>
                </a:cubicBezTo>
                <a:cubicBezTo>
                  <a:pt x="664" y="2049"/>
                  <a:pt x="0" y="2827"/>
                  <a:pt x="0" y="3760"/>
                </a:cubicBezTo>
                <a:cubicBezTo>
                  <a:pt x="0" y="4824"/>
                  <a:pt x="862" y="5686"/>
                  <a:pt x="1926" y="5686"/>
                </a:cubicBezTo>
                <a:lnTo>
                  <a:pt x="6234" y="5686"/>
                </a:lnTo>
                <a:cubicBezTo>
                  <a:pt x="7298" y="5686"/>
                  <a:pt x="8160" y="4824"/>
                  <a:pt x="8160" y="3760"/>
                </a:cubicBezTo>
                <a:cubicBezTo>
                  <a:pt x="8160" y="2958"/>
                  <a:pt x="7669" y="2270"/>
                  <a:pt x="6972" y="1981"/>
                </a:cubicBezTo>
                <a:close/>
                <a:moveTo>
                  <a:pt x="4959" y="3844"/>
                </a:moveTo>
                <a:lnTo>
                  <a:pt x="4292" y="4511"/>
                </a:lnTo>
                <a:cubicBezTo>
                  <a:pt x="4233" y="4569"/>
                  <a:pt x="4157" y="4599"/>
                  <a:pt x="4080" y="4599"/>
                </a:cubicBezTo>
                <a:cubicBezTo>
                  <a:pt x="4003" y="4599"/>
                  <a:pt x="3927" y="4569"/>
                  <a:pt x="3868" y="4511"/>
                </a:cubicBezTo>
                <a:lnTo>
                  <a:pt x="3201" y="3844"/>
                </a:lnTo>
                <a:cubicBezTo>
                  <a:pt x="3084" y="3727"/>
                  <a:pt x="3084" y="3537"/>
                  <a:pt x="3201" y="3421"/>
                </a:cubicBezTo>
                <a:cubicBezTo>
                  <a:pt x="3318" y="3304"/>
                  <a:pt x="3507" y="3304"/>
                  <a:pt x="3624" y="3421"/>
                </a:cubicBezTo>
                <a:lnTo>
                  <a:pt x="3781" y="3577"/>
                </a:lnTo>
                <a:lnTo>
                  <a:pt x="3781" y="2176"/>
                </a:lnTo>
                <a:cubicBezTo>
                  <a:pt x="3781" y="2010"/>
                  <a:pt x="3915" y="1876"/>
                  <a:pt x="4080" y="1876"/>
                </a:cubicBezTo>
                <a:cubicBezTo>
                  <a:pt x="4245" y="1876"/>
                  <a:pt x="4379" y="2010"/>
                  <a:pt x="4379" y="2176"/>
                </a:cubicBezTo>
                <a:lnTo>
                  <a:pt x="4379" y="3577"/>
                </a:lnTo>
                <a:lnTo>
                  <a:pt x="4536" y="3421"/>
                </a:lnTo>
                <a:cubicBezTo>
                  <a:pt x="4653" y="3304"/>
                  <a:pt x="4842" y="3304"/>
                  <a:pt x="4959" y="3421"/>
                </a:cubicBezTo>
                <a:cubicBezTo>
                  <a:pt x="5076" y="3537"/>
                  <a:pt x="5076" y="3727"/>
                  <a:pt x="4959" y="384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" name="Freeform 47"/>
          <p:cNvSpPr/>
          <p:nvPr/>
        </p:nvSpPr>
        <p:spPr>
          <a:xfrm>
            <a:off x="7661728" y="2993406"/>
            <a:ext cx="351972" cy="350376"/>
          </a:xfrm>
          <a:custGeom>
            <a:avLst/>
            <a:gdLst>
              <a:gd name="T0" fmla="*/ 12500 w 12859"/>
              <a:gd name="T1" fmla="*/ 4423 h 12800"/>
              <a:gd name="T2" fmla="*/ 11372 w 12859"/>
              <a:gd name="T3" fmla="*/ 3895 h 12800"/>
              <a:gd name="T4" fmla="*/ 8579 w 12859"/>
              <a:gd name="T5" fmla="*/ 3895 h 12800"/>
              <a:gd name="T6" fmla="*/ 8653 w 12859"/>
              <a:gd name="T7" fmla="*/ 1299 h 12800"/>
              <a:gd name="T8" fmla="*/ 8569 w 12859"/>
              <a:gd name="T9" fmla="*/ 1114 h 12800"/>
              <a:gd name="T10" fmla="*/ 7043 w 12859"/>
              <a:gd name="T11" fmla="*/ 0 h 12800"/>
              <a:gd name="T12" fmla="*/ 5427 w 12859"/>
              <a:gd name="T13" fmla="*/ 1578 h 12800"/>
              <a:gd name="T14" fmla="*/ 5419 w 12859"/>
              <a:gd name="T15" fmla="*/ 1578 h 12800"/>
              <a:gd name="T16" fmla="*/ 5419 w 12859"/>
              <a:gd name="T17" fmla="*/ 1948 h 12800"/>
              <a:gd name="T18" fmla="*/ 4775 w 12859"/>
              <a:gd name="T19" fmla="*/ 3399 h 12800"/>
              <a:gd name="T20" fmla="*/ 3792 w 12859"/>
              <a:gd name="T21" fmla="*/ 3867 h 12800"/>
              <a:gd name="T22" fmla="*/ 3792 w 12859"/>
              <a:gd name="T23" fmla="*/ 12800 h 12800"/>
              <a:gd name="T24" fmla="*/ 10297 w 12859"/>
              <a:gd name="T25" fmla="*/ 12800 h 12800"/>
              <a:gd name="T26" fmla="*/ 11480 w 12859"/>
              <a:gd name="T27" fmla="*/ 11812 h 12800"/>
              <a:gd name="T28" fmla="*/ 12765 w 12859"/>
              <a:gd name="T29" fmla="*/ 5652 h 12800"/>
              <a:gd name="T30" fmla="*/ 12500 w 12859"/>
              <a:gd name="T31" fmla="*/ 4423 h 12800"/>
              <a:gd name="T32" fmla="*/ 1087 w 12859"/>
              <a:gd name="T33" fmla="*/ 3895 h 12800"/>
              <a:gd name="T34" fmla="*/ 0 w 12859"/>
              <a:gd name="T35" fmla="*/ 5013 h 12800"/>
              <a:gd name="T36" fmla="*/ 0 w 12859"/>
              <a:gd name="T37" fmla="*/ 11683 h 12800"/>
              <a:gd name="T38" fmla="*/ 1081 w 12859"/>
              <a:gd name="T39" fmla="*/ 12800 h 12800"/>
              <a:gd name="T40" fmla="*/ 2709 w 12859"/>
              <a:gd name="T41" fmla="*/ 12800 h 12800"/>
              <a:gd name="T42" fmla="*/ 2709 w 12859"/>
              <a:gd name="T43" fmla="*/ 3895 h 12800"/>
              <a:gd name="T44" fmla="*/ 1087 w 12859"/>
              <a:gd name="T45" fmla="*/ 3895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59" h="12800">
                <a:moveTo>
                  <a:pt x="12500" y="4423"/>
                </a:moveTo>
                <a:cubicBezTo>
                  <a:pt x="12225" y="4083"/>
                  <a:pt x="11809" y="3888"/>
                  <a:pt x="11372" y="3895"/>
                </a:cubicBezTo>
                <a:lnTo>
                  <a:pt x="8579" y="3895"/>
                </a:lnTo>
                <a:cubicBezTo>
                  <a:pt x="8971" y="2726"/>
                  <a:pt x="8670" y="1374"/>
                  <a:pt x="8653" y="1299"/>
                </a:cubicBezTo>
                <a:cubicBezTo>
                  <a:pt x="8637" y="1232"/>
                  <a:pt x="8608" y="1170"/>
                  <a:pt x="8569" y="1114"/>
                </a:cubicBezTo>
                <a:cubicBezTo>
                  <a:pt x="8351" y="455"/>
                  <a:pt x="7738" y="7"/>
                  <a:pt x="7043" y="0"/>
                </a:cubicBezTo>
                <a:cubicBezTo>
                  <a:pt x="6182" y="3"/>
                  <a:pt x="5473" y="695"/>
                  <a:pt x="5427" y="1578"/>
                </a:cubicBezTo>
                <a:lnTo>
                  <a:pt x="5419" y="1578"/>
                </a:lnTo>
                <a:lnTo>
                  <a:pt x="5419" y="1948"/>
                </a:lnTo>
                <a:cubicBezTo>
                  <a:pt x="5418" y="2501"/>
                  <a:pt x="5185" y="3028"/>
                  <a:pt x="4775" y="3399"/>
                </a:cubicBezTo>
                <a:cubicBezTo>
                  <a:pt x="4504" y="3645"/>
                  <a:pt x="4167" y="3812"/>
                  <a:pt x="3792" y="3867"/>
                </a:cubicBezTo>
                <a:lnTo>
                  <a:pt x="3792" y="12800"/>
                </a:lnTo>
                <a:lnTo>
                  <a:pt x="10297" y="12800"/>
                </a:lnTo>
                <a:cubicBezTo>
                  <a:pt x="10845" y="12800"/>
                  <a:pt x="11364" y="12366"/>
                  <a:pt x="11480" y="11812"/>
                </a:cubicBezTo>
                <a:lnTo>
                  <a:pt x="12765" y="5652"/>
                </a:lnTo>
                <a:cubicBezTo>
                  <a:pt x="12859" y="5204"/>
                  <a:pt x="12762" y="4756"/>
                  <a:pt x="12500" y="4423"/>
                </a:cubicBezTo>
                <a:close/>
                <a:moveTo>
                  <a:pt x="1087" y="3895"/>
                </a:moveTo>
                <a:cubicBezTo>
                  <a:pt x="486" y="3895"/>
                  <a:pt x="0" y="4396"/>
                  <a:pt x="0" y="5013"/>
                </a:cubicBezTo>
                <a:lnTo>
                  <a:pt x="0" y="11683"/>
                </a:lnTo>
                <a:cubicBezTo>
                  <a:pt x="0" y="12298"/>
                  <a:pt x="485" y="12800"/>
                  <a:pt x="1081" y="12800"/>
                </a:cubicBezTo>
                <a:lnTo>
                  <a:pt x="2709" y="12800"/>
                </a:lnTo>
                <a:lnTo>
                  <a:pt x="2709" y="3895"/>
                </a:lnTo>
                <a:lnTo>
                  <a:pt x="1087" y="389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2" name="Freeform 47"/>
          <p:cNvSpPr/>
          <p:nvPr/>
        </p:nvSpPr>
        <p:spPr>
          <a:xfrm>
            <a:off x="9426339" y="3654784"/>
            <a:ext cx="370121" cy="456544"/>
          </a:xfrm>
          <a:custGeom>
            <a:avLst/>
            <a:gdLst>
              <a:gd name="connsiteX0" fmla="*/ 101198 w 366644"/>
              <a:gd name="connsiteY0" fmla="*/ 339158 h 452254"/>
              <a:gd name="connsiteX1" fmla="*/ 86387 w 366644"/>
              <a:gd name="connsiteY1" fmla="*/ 356110 h 452254"/>
              <a:gd name="connsiteX2" fmla="*/ 101198 w 366644"/>
              <a:gd name="connsiteY2" fmla="*/ 373015 h 452254"/>
              <a:gd name="connsiteX3" fmla="*/ 281924 w 366644"/>
              <a:gd name="connsiteY3" fmla="*/ 373015 h 452254"/>
              <a:gd name="connsiteX4" fmla="*/ 282210 w 366644"/>
              <a:gd name="connsiteY4" fmla="*/ 373015 h 452254"/>
              <a:gd name="connsiteX5" fmla="*/ 297020 w 366644"/>
              <a:gd name="connsiteY5" fmla="*/ 356110 h 452254"/>
              <a:gd name="connsiteX6" fmla="*/ 282210 w 366644"/>
              <a:gd name="connsiteY6" fmla="*/ 339158 h 452254"/>
              <a:gd name="connsiteX7" fmla="*/ 101198 w 366644"/>
              <a:gd name="connsiteY7" fmla="*/ 268491 h 452254"/>
              <a:gd name="connsiteX8" fmla="*/ 86387 w 366644"/>
              <a:gd name="connsiteY8" fmla="*/ 285396 h 452254"/>
              <a:gd name="connsiteX9" fmla="*/ 101198 w 366644"/>
              <a:gd name="connsiteY9" fmla="*/ 302301 h 452254"/>
              <a:gd name="connsiteX10" fmla="*/ 281924 w 366644"/>
              <a:gd name="connsiteY10" fmla="*/ 302301 h 452254"/>
              <a:gd name="connsiteX11" fmla="*/ 282210 w 366644"/>
              <a:gd name="connsiteY11" fmla="*/ 302301 h 452254"/>
              <a:gd name="connsiteX12" fmla="*/ 297020 w 366644"/>
              <a:gd name="connsiteY12" fmla="*/ 285396 h 452254"/>
              <a:gd name="connsiteX13" fmla="*/ 282210 w 366644"/>
              <a:gd name="connsiteY13" fmla="*/ 268491 h 452254"/>
              <a:gd name="connsiteX14" fmla="*/ 101198 w 366644"/>
              <a:gd name="connsiteY14" fmla="*/ 197776 h 452254"/>
              <a:gd name="connsiteX15" fmla="*/ 86387 w 366644"/>
              <a:gd name="connsiteY15" fmla="*/ 214681 h 452254"/>
              <a:gd name="connsiteX16" fmla="*/ 101198 w 366644"/>
              <a:gd name="connsiteY16" fmla="*/ 231586 h 452254"/>
              <a:gd name="connsiteX17" fmla="*/ 281924 w 366644"/>
              <a:gd name="connsiteY17" fmla="*/ 231586 h 452254"/>
              <a:gd name="connsiteX18" fmla="*/ 282210 w 366644"/>
              <a:gd name="connsiteY18" fmla="*/ 231586 h 452254"/>
              <a:gd name="connsiteX19" fmla="*/ 297020 w 366644"/>
              <a:gd name="connsiteY19" fmla="*/ 214681 h 452254"/>
              <a:gd name="connsiteX20" fmla="*/ 282210 w 366644"/>
              <a:gd name="connsiteY20" fmla="*/ 197776 h 452254"/>
              <a:gd name="connsiteX21" fmla="*/ 30479 w 366644"/>
              <a:gd name="connsiteY21" fmla="*/ 56346 h 452254"/>
              <a:gd name="connsiteX22" fmla="*/ 68862 w 366644"/>
              <a:gd name="connsiteY22" fmla="*/ 56346 h 452254"/>
              <a:gd name="connsiteX23" fmla="*/ 68862 w 366644"/>
              <a:gd name="connsiteY23" fmla="*/ 128299 h 452254"/>
              <a:gd name="connsiteX24" fmla="*/ 297163 w 366644"/>
              <a:gd name="connsiteY24" fmla="*/ 128299 h 452254"/>
              <a:gd name="connsiteX25" fmla="*/ 297163 w 366644"/>
              <a:gd name="connsiteY25" fmla="*/ 56346 h 452254"/>
              <a:gd name="connsiteX26" fmla="*/ 333118 w 366644"/>
              <a:gd name="connsiteY26" fmla="*/ 56346 h 452254"/>
              <a:gd name="connsiteX27" fmla="*/ 366644 w 366644"/>
              <a:gd name="connsiteY27" fmla="*/ 86823 h 452254"/>
              <a:gd name="connsiteX28" fmla="*/ 366644 w 366644"/>
              <a:gd name="connsiteY28" fmla="*/ 419349 h 452254"/>
              <a:gd name="connsiteX29" fmla="*/ 333118 w 366644"/>
              <a:gd name="connsiteY29" fmla="*/ 452254 h 452254"/>
              <a:gd name="connsiteX30" fmla="*/ 33526 w 366644"/>
              <a:gd name="connsiteY30" fmla="*/ 452254 h 452254"/>
              <a:gd name="connsiteX31" fmla="*/ 0 w 366644"/>
              <a:gd name="connsiteY31" fmla="*/ 419349 h 452254"/>
              <a:gd name="connsiteX32" fmla="*/ 0 w 366644"/>
              <a:gd name="connsiteY32" fmla="*/ 86823 h 452254"/>
              <a:gd name="connsiteX33" fmla="*/ 30479 w 366644"/>
              <a:gd name="connsiteY33" fmla="*/ 56346 h 452254"/>
              <a:gd name="connsiteX34" fmla="*/ 183173 w 366644"/>
              <a:gd name="connsiteY34" fmla="*/ 21660 h 452254"/>
              <a:gd name="connsiteX35" fmla="*/ 183173 w 366644"/>
              <a:gd name="connsiteY35" fmla="*/ 22564 h 452254"/>
              <a:gd name="connsiteX36" fmla="*/ 152691 w 366644"/>
              <a:gd name="connsiteY36" fmla="*/ 52127 h 452254"/>
              <a:gd name="connsiteX37" fmla="*/ 183173 w 366644"/>
              <a:gd name="connsiteY37" fmla="*/ 82594 h 452254"/>
              <a:gd name="connsiteX38" fmla="*/ 213655 w 366644"/>
              <a:gd name="connsiteY38" fmla="*/ 52127 h 452254"/>
              <a:gd name="connsiteX39" fmla="*/ 183173 w 366644"/>
              <a:gd name="connsiteY39" fmla="*/ 21660 h 452254"/>
              <a:gd name="connsiteX40" fmla="*/ 183173 w 366644"/>
              <a:gd name="connsiteY40" fmla="*/ 0 h 452254"/>
              <a:gd name="connsiteX41" fmla="*/ 254187 w 366644"/>
              <a:gd name="connsiteY41" fmla="*/ 52698 h 452254"/>
              <a:gd name="connsiteX42" fmla="*/ 269428 w 366644"/>
              <a:gd name="connsiteY42" fmla="*/ 52698 h 452254"/>
              <a:gd name="connsiteX43" fmla="*/ 282240 w 366644"/>
              <a:gd name="connsiteY43" fmla="*/ 65218 h 452254"/>
              <a:gd name="connsiteX44" fmla="*/ 282240 w 366644"/>
              <a:gd name="connsiteY44" fmla="*/ 100541 h 452254"/>
              <a:gd name="connsiteX45" fmla="*/ 269428 w 366644"/>
              <a:gd name="connsiteY45" fmla="*/ 113060 h 452254"/>
              <a:gd name="connsiteX46" fmla="*/ 96918 w 366644"/>
              <a:gd name="connsiteY46" fmla="*/ 113060 h 452254"/>
              <a:gd name="connsiteX47" fmla="*/ 84106 w 366644"/>
              <a:gd name="connsiteY47" fmla="*/ 100541 h 452254"/>
              <a:gd name="connsiteX48" fmla="*/ 84106 w 366644"/>
              <a:gd name="connsiteY48" fmla="*/ 65218 h 452254"/>
              <a:gd name="connsiteX49" fmla="*/ 96918 w 366644"/>
              <a:gd name="connsiteY49" fmla="*/ 52698 h 452254"/>
              <a:gd name="connsiteX50" fmla="*/ 112159 w 366644"/>
              <a:gd name="connsiteY50" fmla="*/ 52698 h 452254"/>
              <a:gd name="connsiteX51" fmla="*/ 183173 w 366644"/>
              <a:gd name="connsiteY51" fmla="*/ 0 h 45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66644" h="452254">
                <a:moveTo>
                  <a:pt x="101198" y="339158"/>
                </a:moveTo>
                <a:cubicBezTo>
                  <a:pt x="92721" y="340301"/>
                  <a:pt x="86387" y="347539"/>
                  <a:pt x="86387" y="356110"/>
                </a:cubicBezTo>
                <a:cubicBezTo>
                  <a:pt x="86387" y="364634"/>
                  <a:pt x="92721" y="371873"/>
                  <a:pt x="101198" y="373015"/>
                </a:cubicBezTo>
                <a:lnTo>
                  <a:pt x="281924" y="373015"/>
                </a:lnTo>
                <a:lnTo>
                  <a:pt x="282210" y="373015"/>
                </a:lnTo>
                <a:cubicBezTo>
                  <a:pt x="290687" y="371873"/>
                  <a:pt x="297020" y="364634"/>
                  <a:pt x="297020" y="356110"/>
                </a:cubicBezTo>
                <a:cubicBezTo>
                  <a:pt x="297020" y="347539"/>
                  <a:pt x="290687" y="340301"/>
                  <a:pt x="282210" y="339158"/>
                </a:cubicBezTo>
                <a:close/>
                <a:moveTo>
                  <a:pt x="101198" y="268491"/>
                </a:moveTo>
                <a:cubicBezTo>
                  <a:pt x="92721" y="269634"/>
                  <a:pt x="86387" y="276824"/>
                  <a:pt x="86387" y="285396"/>
                </a:cubicBezTo>
                <a:cubicBezTo>
                  <a:pt x="86387" y="293920"/>
                  <a:pt x="92721" y="301158"/>
                  <a:pt x="101198" y="302301"/>
                </a:cubicBezTo>
                <a:lnTo>
                  <a:pt x="281924" y="302301"/>
                </a:lnTo>
                <a:lnTo>
                  <a:pt x="282210" y="302301"/>
                </a:lnTo>
                <a:cubicBezTo>
                  <a:pt x="290687" y="301158"/>
                  <a:pt x="297020" y="293920"/>
                  <a:pt x="297020" y="285396"/>
                </a:cubicBezTo>
                <a:cubicBezTo>
                  <a:pt x="297020" y="276824"/>
                  <a:pt x="290687" y="269634"/>
                  <a:pt x="282210" y="268491"/>
                </a:cubicBezTo>
                <a:close/>
                <a:moveTo>
                  <a:pt x="101198" y="197776"/>
                </a:moveTo>
                <a:cubicBezTo>
                  <a:pt x="92721" y="198919"/>
                  <a:pt x="86387" y="206157"/>
                  <a:pt x="86387" y="214681"/>
                </a:cubicBezTo>
                <a:cubicBezTo>
                  <a:pt x="86387" y="223205"/>
                  <a:pt x="92721" y="230443"/>
                  <a:pt x="101198" y="231586"/>
                </a:cubicBezTo>
                <a:lnTo>
                  <a:pt x="281924" y="231586"/>
                </a:lnTo>
                <a:lnTo>
                  <a:pt x="282210" y="231586"/>
                </a:lnTo>
                <a:cubicBezTo>
                  <a:pt x="290687" y="230443"/>
                  <a:pt x="297020" y="223205"/>
                  <a:pt x="297020" y="214681"/>
                </a:cubicBezTo>
                <a:cubicBezTo>
                  <a:pt x="297020" y="206157"/>
                  <a:pt x="290687" y="198919"/>
                  <a:pt x="282210" y="197776"/>
                </a:cubicBezTo>
                <a:close/>
                <a:moveTo>
                  <a:pt x="30479" y="56346"/>
                </a:moveTo>
                <a:lnTo>
                  <a:pt x="68862" y="56346"/>
                </a:lnTo>
                <a:lnTo>
                  <a:pt x="68862" y="128299"/>
                </a:lnTo>
                <a:lnTo>
                  <a:pt x="297163" y="128299"/>
                </a:lnTo>
                <a:lnTo>
                  <a:pt x="297163" y="56346"/>
                </a:lnTo>
                <a:lnTo>
                  <a:pt x="333118" y="56346"/>
                </a:lnTo>
                <a:cubicBezTo>
                  <a:pt x="350119" y="57203"/>
                  <a:pt x="364168" y="69965"/>
                  <a:pt x="366644" y="86823"/>
                </a:cubicBezTo>
                <a:lnTo>
                  <a:pt x="366644" y="419349"/>
                </a:lnTo>
                <a:cubicBezTo>
                  <a:pt x="366168" y="437540"/>
                  <a:pt x="351310" y="452064"/>
                  <a:pt x="333118" y="452254"/>
                </a:cubicBezTo>
                <a:lnTo>
                  <a:pt x="33526" y="452254"/>
                </a:lnTo>
                <a:cubicBezTo>
                  <a:pt x="15287" y="452064"/>
                  <a:pt x="476" y="437540"/>
                  <a:pt x="0" y="419349"/>
                </a:cubicBezTo>
                <a:lnTo>
                  <a:pt x="0" y="86823"/>
                </a:lnTo>
                <a:cubicBezTo>
                  <a:pt x="0" y="70013"/>
                  <a:pt x="13620" y="56346"/>
                  <a:pt x="30479" y="56346"/>
                </a:cubicBezTo>
                <a:close/>
                <a:moveTo>
                  <a:pt x="183173" y="21660"/>
                </a:moveTo>
                <a:lnTo>
                  <a:pt x="183173" y="22564"/>
                </a:lnTo>
                <a:cubicBezTo>
                  <a:pt x="166694" y="22564"/>
                  <a:pt x="153215" y="35656"/>
                  <a:pt x="152691" y="52127"/>
                </a:cubicBezTo>
                <a:cubicBezTo>
                  <a:pt x="152691" y="68931"/>
                  <a:pt x="166360" y="82594"/>
                  <a:pt x="183173" y="82594"/>
                </a:cubicBezTo>
                <a:cubicBezTo>
                  <a:pt x="200034" y="82594"/>
                  <a:pt x="213655" y="68931"/>
                  <a:pt x="213655" y="52127"/>
                </a:cubicBezTo>
                <a:cubicBezTo>
                  <a:pt x="213655" y="35275"/>
                  <a:pt x="200034" y="21660"/>
                  <a:pt x="183173" y="21660"/>
                </a:cubicBezTo>
                <a:close/>
                <a:moveTo>
                  <a:pt x="183173" y="0"/>
                </a:moveTo>
                <a:cubicBezTo>
                  <a:pt x="215703" y="619"/>
                  <a:pt x="244185" y="21803"/>
                  <a:pt x="254187" y="52698"/>
                </a:cubicBezTo>
                <a:lnTo>
                  <a:pt x="269428" y="52698"/>
                </a:lnTo>
                <a:cubicBezTo>
                  <a:pt x="276620" y="52174"/>
                  <a:pt x="282621" y="58030"/>
                  <a:pt x="282240" y="65218"/>
                </a:cubicBezTo>
                <a:lnTo>
                  <a:pt x="282240" y="100541"/>
                </a:lnTo>
                <a:cubicBezTo>
                  <a:pt x="282621" y="107729"/>
                  <a:pt x="276620" y="113584"/>
                  <a:pt x="269428" y="113060"/>
                </a:cubicBezTo>
                <a:lnTo>
                  <a:pt x="96918" y="113060"/>
                </a:lnTo>
                <a:cubicBezTo>
                  <a:pt x="90107" y="112727"/>
                  <a:pt x="84583" y="107348"/>
                  <a:pt x="84106" y="100541"/>
                </a:cubicBezTo>
                <a:lnTo>
                  <a:pt x="84106" y="65218"/>
                </a:lnTo>
                <a:cubicBezTo>
                  <a:pt x="83725" y="58030"/>
                  <a:pt x="89726" y="52174"/>
                  <a:pt x="96918" y="52698"/>
                </a:cubicBezTo>
                <a:lnTo>
                  <a:pt x="112159" y="52698"/>
                </a:lnTo>
                <a:cubicBezTo>
                  <a:pt x="122161" y="21803"/>
                  <a:pt x="150691" y="619"/>
                  <a:pt x="183173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02684" y="1648363"/>
            <a:ext cx="7386638" cy="1477328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4500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cs typeface="MiSans" panose="00000500000000000000" charset="-122"/>
              </a:rPr>
              <a:t>项目预算分析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62628" y="3184775"/>
            <a:ext cx="1466748" cy="430887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PART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04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菱形 7"/>
          <p:cNvSpPr/>
          <p:nvPr/>
        </p:nvSpPr>
        <p:spPr>
          <a:xfrm>
            <a:off x="5087937" y="3286124"/>
            <a:ext cx="96838" cy="193675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304800 w 304800"/>
              <a:gd name="connsiteY2" fmla="*/ 152400 h 304800"/>
              <a:gd name="connsiteX3" fmla="*/ 152400 w 304800"/>
              <a:gd name="connsiteY3" fmla="*/ 304800 h 304800"/>
              <a:gd name="connsiteX4" fmla="*/ 0 w 304800"/>
              <a:gd name="connsiteY4" fmla="*/ 152400 h 304800"/>
              <a:gd name="connsiteX0-1" fmla="*/ 304800 w 396240"/>
              <a:gd name="connsiteY0-2" fmla="*/ 152400 h 304800"/>
              <a:gd name="connsiteX1-3" fmla="*/ 152400 w 396240"/>
              <a:gd name="connsiteY1-4" fmla="*/ 304800 h 304800"/>
              <a:gd name="connsiteX2-5" fmla="*/ 0 w 396240"/>
              <a:gd name="connsiteY2-6" fmla="*/ 152400 h 304800"/>
              <a:gd name="connsiteX3-7" fmla="*/ 152400 w 396240"/>
              <a:gd name="connsiteY3-8" fmla="*/ 0 h 304800"/>
              <a:gd name="connsiteX4-9" fmla="*/ 396240 w 396240"/>
              <a:gd name="connsiteY4-10" fmla="*/ 243840 h 304800"/>
              <a:gd name="connsiteX0-11" fmla="*/ 304800 w 304800"/>
              <a:gd name="connsiteY0-12" fmla="*/ 152400 h 304800"/>
              <a:gd name="connsiteX1-13" fmla="*/ 152400 w 304800"/>
              <a:gd name="connsiteY1-14" fmla="*/ 304800 h 304800"/>
              <a:gd name="connsiteX2-15" fmla="*/ 0 w 304800"/>
              <a:gd name="connsiteY2-16" fmla="*/ 152400 h 304800"/>
              <a:gd name="connsiteX3-17" fmla="*/ 152400 w 304800"/>
              <a:gd name="connsiteY3-18" fmla="*/ 0 h 304800"/>
              <a:gd name="connsiteX0-19" fmla="*/ 152400 w 152400"/>
              <a:gd name="connsiteY0-20" fmla="*/ 304800 h 304800"/>
              <a:gd name="connsiteX1-21" fmla="*/ 0 w 152400"/>
              <a:gd name="connsiteY1-22" fmla="*/ 152400 h 304800"/>
              <a:gd name="connsiteX2-23" fmla="*/ 152400 w 152400"/>
              <a:gd name="connsiteY2-24" fmla="*/ 0 h 304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2400" h="304800">
                <a:moveTo>
                  <a:pt x="152400" y="304800"/>
                </a:moveTo>
                <a:lnTo>
                  <a:pt x="0" y="152400"/>
                </a:lnTo>
                <a:lnTo>
                  <a:pt x="15240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139495" y="3379184"/>
            <a:ext cx="2957049" cy="0"/>
          </a:xfrm>
          <a:prstGeom prst="line">
            <a:avLst/>
          </a:prstGeom>
          <a:ln w="19050">
            <a:gradFill>
              <a:gsLst>
                <a:gs pos="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flipH="1">
            <a:off x="7007225" y="3286124"/>
            <a:ext cx="3045280" cy="193675"/>
            <a:chOff x="6952795" y="3286124"/>
            <a:chExt cx="3045280" cy="193675"/>
          </a:xfrm>
        </p:grpSpPr>
        <p:sp>
          <p:nvSpPr>
            <p:cNvPr id="11" name="菱形 7"/>
            <p:cNvSpPr/>
            <p:nvPr/>
          </p:nvSpPr>
          <p:spPr>
            <a:xfrm>
              <a:off x="9901237" y="3286124"/>
              <a:ext cx="96838" cy="193675"/>
            </a:xfrm>
            <a:custGeom>
              <a:avLst/>
              <a:gdLst>
                <a:gd name="connsiteX0" fmla="*/ 0 w 304800"/>
                <a:gd name="connsiteY0" fmla="*/ 152400 h 304800"/>
                <a:gd name="connsiteX1" fmla="*/ 152400 w 304800"/>
                <a:gd name="connsiteY1" fmla="*/ 0 h 304800"/>
                <a:gd name="connsiteX2" fmla="*/ 304800 w 304800"/>
                <a:gd name="connsiteY2" fmla="*/ 152400 h 304800"/>
                <a:gd name="connsiteX3" fmla="*/ 152400 w 304800"/>
                <a:gd name="connsiteY3" fmla="*/ 304800 h 304800"/>
                <a:gd name="connsiteX4" fmla="*/ 0 w 304800"/>
                <a:gd name="connsiteY4" fmla="*/ 152400 h 304800"/>
                <a:gd name="connsiteX0-1" fmla="*/ 304800 w 396240"/>
                <a:gd name="connsiteY0-2" fmla="*/ 152400 h 304800"/>
                <a:gd name="connsiteX1-3" fmla="*/ 152400 w 396240"/>
                <a:gd name="connsiteY1-4" fmla="*/ 304800 h 304800"/>
                <a:gd name="connsiteX2-5" fmla="*/ 0 w 396240"/>
                <a:gd name="connsiteY2-6" fmla="*/ 152400 h 304800"/>
                <a:gd name="connsiteX3-7" fmla="*/ 152400 w 396240"/>
                <a:gd name="connsiteY3-8" fmla="*/ 0 h 304800"/>
                <a:gd name="connsiteX4-9" fmla="*/ 396240 w 396240"/>
                <a:gd name="connsiteY4-10" fmla="*/ 243840 h 304800"/>
                <a:gd name="connsiteX0-11" fmla="*/ 304800 w 304800"/>
                <a:gd name="connsiteY0-12" fmla="*/ 152400 h 304800"/>
                <a:gd name="connsiteX1-13" fmla="*/ 152400 w 304800"/>
                <a:gd name="connsiteY1-14" fmla="*/ 304800 h 304800"/>
                <a:gd name="connsiteX2-15" fmla="*/ 0 w 304800"/>
                <a:gd name="connsiteY2-16" fmla="*/ 152400 h 304800"/>
                <a:gd name="connsiteX3-17" fmla="*/ 152400 w 304800"/>
                <a:gd name="connsiteY3-18" fmla="*/ 0 h 304800"/>
                <a:gd name="connsiteX0-19" fmla="*/ 152400 w 152400"/>
                <a:gd name="connsiteY0-20" fmla="*/ 304800 h 304800"/>
                <a:gd name="connsiteX1-21" fmla="*/ 0 w 152400"/>
                <a:gd name="connsiteY1-22" fmla="*/ 152400 h 304800"/>
                <a:gd name="connsiteX2-23" fmla="*/ 152400 w 152400"/>
                <a:gd name="connsiteY2-24" fmla="*/ 0 h 304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52400" h="304800">
                  <a:moveTo>
                    <a:pt x="152400" y="304800"/>
                  </a:moveTo>
                  <a:lnTo>
                    <a:pt x="0" y="152400"/>
                  </a:lnTo>
                  <a:lnTo>
                    <a:pt x="152400" y="0"/>
                  </a:lnTo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952795" y="3379184"/>
              <a:ext cx="2957049" cy="0"/>
            </a:xfrm>
            <a:prstGeom prst="line">
              <a:avLst/>
            </a:prstGeom>
            <a:ln w="19050">
              <a:gradFill>
                <a:gsLst>
                  <a:gs pos="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 descr="蓝色的卡通人物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0" y="101313"/>
            <a:ext cx="3459461" cy="2036313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  <p:pic>
        <p:nvPicPr>
          <p:cNvPr id="26" name="图片 25" descr="蓝色的卡通人物&#10;&#10;描述已自动生成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30" flipH="1">
            <a:off x="9298096" y="2827789"/>
            <a:ext cx="4089537" cy="1992146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项目预算分析</a:t>
            </a:r>
          </a:p>
        </p:txBody>
      </p:sp>
      <p:sp>
        <p:nvSpPr>
          <p:cNvPr id="3" name="矩形: 圆角 2"/>
          <p:cNvSpPr/>
          <p:nvPr>
            <p:custDataLst>
              <p:tags r:id="rId1"/>
            </p:custDataLst>
          </p:nvPr>
        </p:nvSpPr>
        <p:spPr>
          <a:xfrm>
            <a:off x="1157678" y="1983000"/>
            <a:ext cx="2934806" cy="3593040"/>
          </a:xfrm>
          <a:prstGeom prst="roundRect">
            <a:avLst>
              <a:gd name="adj" fmla="val 7355"/>
            </a:avLst>
          </a:prstGeom>
          <a:noFill/>
          <a:ln w="17907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/>
          <a:lstStyle/>
          <a:p>
            <a:pPr algn="ctr"/>
            <a:endParaRPr lang="zh-CN" altLang="en-US" sz="169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885940" y="2301240"/>
            <a:ext cx="1478282" cy="1478280"/>
          </a:xfrm>
          <a:prstGeom prst="ellipse">
            <a:avLst/>
          </a:prstGeom>
          <a:gradFill flip="none" rotWithShape="1">
            <a:gsLst>
              <a:gs pos="62000">
                <a:schemeClr val="accent1">
                  <a:lumMod val="75000"/>
                  <a:alpha val="0"/>
                </a:schemeClr>
              </a:gs>
              <a:gs pos="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85940" y="2301240"/>
            <a:ext cx="1478282" cy="1478280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80275" y="2713723"/>
            <a:ext cx="689612" cy="653314"/>
            <a:chOff x="4269176" y="-501333"/>
            <a:chExt cx="331787" cy="314325"/>
          </a:xfrm>
        </p:grpSpPr>
        <p:sp>
          <p:nvSpPr>
            <p:cNvPr id="7" name="任意多边形: 形状 6"/>
            <p:cNvSpPr/>
            <p:nvPr/>
          </p:nvSpPr>
          <p:spPr>
            <a:xfrm>
              <a:off x="4269176" y="-396558"/>
              <a:ext cx="314325" cy="209550"/>
            </a:xfrm>
            <a:custGeom>
              <a:avLst/>
              <a:gdLst>
                <a:gd name="connsiteX0" fmla="*/ 0 w 314325"/>
                <a:gd name="connsiteY0" fmla="*/ 104775 h 209550"/>
                <a:gd name="connsiteX1" fmla="*/ 157163 w 314325"/>
                <a:gd name="connsiteY1" fmla="*/ 209550 h 209550"/>
                <a:gd name="connsiteX2" fmla="*/ 314325 w 314325"/>
                <a:gd name="connsiteY2" fmla="*/ 104775 h 209550"/>
                <a:gd name="connsiteX3" fmla="*/ 157163 w 314325"/>
                <a:gd name="connsiteY3" fmla="*/ 0 h 209550"/>
                <a:gd name="connsiteX4" fmla="*/ 0 w 314325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209550">
                  <a:moveTo>
                    <a:pt x="0" y="104775"/>
                  </a:moveTo>
                  <a:lnTo>
                    <a:pt x="157163" y="209550"/>
                  </a:lnTo>
                  <a:lnTo>
                    <a:pt x="314325" y="104775"/>
                  </a:lnTo>
                  <a:lnTo>
                    <a:pt x="157163" y="0"/>
                  </a:lnTo>
                  <a:lnTo>
                    <a:pt x="0" y="104775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4269176" y="-501333"/>
              <a:ext cx="314325" cy="209550"/>
            </a:xfrm>
            <a:custGeom>
              <a:avLst/>
              <a:gdLst>
                <a:gd name="connsiteX0" fmla="*/ 0 w 314325"/>
                <a:gd name="connsiteY0" fmla="*/ 104775 h 209550"/>
                <a:gd name="connsiteX1" fmla="*/ 157163 w 314325"/>
                <a:gd name="connsiteY1" fmla="*/ 209550 h 209550"/>
                <a:gd name="connsiteX2" fmla="*/ 314325 w 314325"/>
                <a:gd name="connsiteY2" fmla="*/ 104775 h 209550"/>
                <a:gd name="connsiteX3" fmla="*/ 157163 w 314325"/>
                <a:gd name="connsiteY3" fmla="*/ 0 h 209550"/>
                <a:gd name="connsiteX4" fmla="*/ 0 w 314325"/>
                <a:gd name="connsiteY4" fmla="*/ 10477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209550">
                  <a:moveTo>
                    <a:pt x="0" y="104775"/>
                  </a:moveTo>
                  <a:lnTo>
                    <a:pt x="157163" y="209550"/>
                  </a:lnTo>
                  <a:lnTo>
                    <a:pt x="314325" y="104775"/>
                  </a:lnTo>
                  <a:lnTo>
                    <a:pt x="157163" y="0"/>
                  </a:lnTo>
                  <a:lnTo>
                    <a:pt x="0" y="104775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4269176" y="-396558"/>
              <a:ext cx="17462" cy="104775"/>
            </a:xfrm>
            <a:custGeom>
              <a:avLst/>
              <a:gdLst>
                <a:gd name="connsiteX0" fmla="*/ 0 w 17462"/>
                <a:gd name="connsiteY0" fmla="*/ 0 h 104775"/>
                <a:gd name="connsiteX1" fmla="*/ 0 w 174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62" h="104775">
                  <a:moveTo>
                    <a:pt x="0" y="0"/>
                  </a:moveTo>
                  <a:lnTo>
                    <a:pt x="0" y="104775"/>
                  </a:lnTo>
                </a:path>
              </a:pathLst>
            </a:custGeom>
            <a:solidFill>
              <a:schemeClr val="bg1"/>
            </a:solidFill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4583501" y="-396558"/>
              <a:ext cx="17462" cy="104775"/>
            </a:xfrm>
            <a:custGeom>
              <a:avLst/>
              <a:gdLst>
                <a:gd name="connsiteX0" fmla="*/ 0 w 17462"/>
                <a:gd name="connsiteY0" fmla="*/ 0 h 104775"/>
                <a:gd name="connsiteX1" fmla="*/ 0 w 174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62" h="104775">
                  <a:moveTo>
                    <a:pt x="0" y="0"/>
                  </a:moveTo>
                  <a:lnTo>
                    <a:pt x="0" y="104775"/>
                  </a:lnTo>
                </a:path>
              </a:pathLst>
            </a:custGeom>
            <a:solidFill>
              <a:schemeClr val="bg1"/>
            </a:solidFill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4426339" y="-501333"/>
              <a:ext cx="17462" cy="104775"/>
            </a:xfrm>
            <a:custGeom>
              <a:avLst/>
              <a:gdLst>
                <a:gd name="connsiteX0" fmla="*/ 0 w 17462"/>
                <a:gd name="connsiteY0" fmla="*/ 0 h 104775"/>
                <a:gd name="connsiteX1" fmla="*/ 0 w 174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62" h="104775">
                  <a:moveTo>
                    <a:pt x="0" y="0"/>
                  </a:moveTo>
                  <a:lnTo>
                    <a:pt x="0" y="104775"/>
                  </a:lnTo>
                </a:path>
              </a:pathLst>
            </a:custGeom>
            <a:solidFill>
              <a:schemeClr val="bg1"/>
            </a:solidFill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4426339" y="-291783"/>
              <a:ext cx="17462" cy="104775"/>
            </a:xfrm>
            <a:custGeom>
              <a:avLst/>
              <a:gdLst>
                <a:gd name="connsiteX0" fmla="*/ 0 w 17462"/>
                <a:gd name="connsiteY0" fmla="*/ 0 h 104775"/>
                <a:gd name="connsiteX1" fmla="*/ 0 w 174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62" h="104775">
                  <a:moveTo>
                    <a:pt x="0" y="0"/>
                  </a:moveTo>
                  <a:lnTo>
                    <a:pt x="0" y="104775"/>
                  </a:lnTo>
                </a:path>
              </a:pathLst>
            </a:custGeom>
            <a:solidFill>
              <a:schemeClr val="bg1"/>
            </a:solidFill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855640" y="4068178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79305" y="4462761"/>
            <a:ext cx="2491552" cy="6994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单击此处输入你的正文，文字是您思想的提炼，为了最终演示发布的良好效果，请尽量言简意赅的阐述观点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>
            <p:custDataLst>
              <p:tags r:id="rId2"/>
            </p:custDataLst>
          </p:nvPr>
        </p:nvSpPr>
        <p:spPr>
          <a:xfrm>
            <a:off x="4628597" y="1983000"/>
            <a:ext cx="2934806" cy="3593040"/>
          </a:xfrm>
          <a:prstGeom prst="roundRect">
            <a:avLst>
              <a:gd name="adj" fmla="val 7355"/>
            </a:avLst>
          </a:prstGeom>
          <a:noFill/>
          <a:ln w="17907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/>
          <a:lstStyle/>
          <a:p>
            <a:pPr algn="ctr"/>
            <a:endParaRPr lang="zh-CN" altLang="en-US" sz="169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356859" y="2301240"/>
            <a:ext cx="1478282" cy="1478280"/>
          </a:xfrm>
          <a:prstGeom prst="ellipse">
            <a:avLst/>
          </a:prstGeom>
          <a:gradFill flip="none" rotWithShape="1">
            <a:gsLst>
              <a:gs pos="62000">
                <a:schemeClr val="accent1">
                  <a:lumMod val="75000"/>
                  <a:alpha val="0"/>
                </a:schemeClr>
              </a:gs>
              <a:gs pos="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56859" y="2301240"/>
            <a:ext cx="1478282" cy="1478280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751194" y="2713723"/>
            <a:ext cx="689612" cy="653314"/>
            <a:chOff x="4727747" y="-961090"/>
            <a:chExt cx="752764" cy="713140"/>
          </a:xfrm>
        </p:grpSpPr>
        <p:sp>
          <p:nvSpPr>
            <p:cNvPr id="19" name="任意多边形: 形状 18"/>
            <p:cNvSpPr/>
            <p:nvPr/>
          </p:nvSpPr>
          <p:spPr>
            <a:xfrm>
              <a:off x="4971289" y="-730367"/>
              <a:ext cx="265682" cy="251697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4727747" y="-961090"/>
              <a:ext cx="752764" cy="713140"/>
            </a:xfrm>
            <a:custGeom>
              <a:avLst/>
              <a:gdLst>
                <a:gd name="connsiteX0" fmla="*/ 43656 w 296862"/>
                <a:gd name="connsiteY0" fmla="*/ 43656 h 296862"/>
                <a:gd name="connsiteX1" fmla="*/ 104775 w 296862"/>
                <a:gd name="connsiteY1" fmla="*/ 43656 h 296862"/>
                <a:gd name="connsiteX2" fmla="*/ 148431 w 296862"/>
                <a:gd name="connsiteY2" fmla="*/ 0 h 296862"/>
                <a:gd name="connsiteX3" fmla="*/ 192088 w 296862"/>
                <a:gd name="connsiteY3" fmla="*/ 43656 h 296862"/>
                <a:gd name="connsiteX4" fmla="*/ 253206 w 296862"/>
                <a:gd name="connsiteY4" fmla="*/ 43656 h 296862"/>
                <a:gd name="connsiteX5" fmla="*/ 253206 w 296862"/>
                <a:gd name="connsiteY5" fmla="*/ 104775 h 296862"/>
                <a:gd name="connsiteX6" fmla="*/ 296863 w 296862"/>
                <a:gd name="connsiteY6" fmla="*/ 148431 h 296862"/>
                <a:gd name="connsiteX7" fmla="*/ 253206 w 296862"/>
                <a:gd name="connsiteY7" fmla="*/ 192088 h 296862"/>
                <a:gd name="connsiteX8" fmla="*/ 253206 w 296862"/>
                <a:gd name="connsiteY8" fmla="*/ 253206 h 296862"/>
                <a:gd name="connsiteX9" fmla="*/ 192088 w 296862"/>
                <a:gd name="connsiteY9" fmla="*/ 253206 h 296862"/>
                <a:gd name="connsiteX10" fmla="*/ 148431 w 296862"/>
                <a:gd name="connsiteY10" fmla="*/ 296863 h 296862"/>
                <a:gd name="connsiteX11" fmla="*/ 104775 w 296862"/>
                <a:gd name="connsiteY11" fmla="*/ 253206 h 296862"/>
                <a:gd name="connsiteX12" fmla="*/ 43656 w 296862"/>
                <a:gd name="connsiteY12" fmla="*/ 253206 h 296862"/>
                <a:gd name="connsiteX13" fmla="*/ 43656 w 296862"/>
                <a:gd name="connsiteY13" fmla="*/ 192088 h 296862"/>
                <a:gd name="connsiteX14" fmla="*/ 0 w 296862"/>
                <a:gd name="connsiteY14" fmla="*/ 148431 h 296862"/>
                <a:gd name="connsiteX15" fmla="*/ 43656 w 296862"/>
                <a:gd name="connsiteY15" fmla="*/ 104775 h 29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6862" h="296862">
                  <a:moveTo>
                    <a:pt x="43656" y="43656"/>
                  </a:moveTo>
                  <a:lnTo>
                    <a:pt x="104775" y="43656"/>
                  </a:lnTo>
                  <a:lnTo>
                    <a:pt x="148431" y="0"/>
                  </a:lnTo>
                  <a:lnTo>
                    <a:pt x="192088" y="43656"/>
                  </a:lnTo>
                  <a:lnTo>
                    <a:pt x="253206" y="43656"/>
                  </a:lnTo>
                  <a:lnTo>
                    <a:pt x="253206" y="104775"/>
                  </a:lnTo>
                  <a:lnTo>
                    <a:pt x="296863" y="148431"/>
                  </a:lnTo>
                  <a:lnTo>
                    <a:pt x="253206" y="192088"/>
                  </a:lnTo>
                  <a:lnTo>
                    <a:pt x="253206" y="253206"/>
                  </a:lnTo>
                  <a:lnTo>
                    <a:pt x="192088" y="253206"/>
                  </a:lnTo>
                  <a:lnTo>
                    <a:pt x="148431" y="296863"/>
                  </a:lnTo>
                  <a:lnTo>
                    <a:pt x="104775" y="253206"/>
                  </a:lnTo>
                  <a:lnTo>
                    <a:pt x="43656" y="253206"/>
                  </a:lnTo>
                  <a:lnTo>
                    <a:pt x="43656" y="192088"/>
                  </a:lnTo>
                  <a:lnTo>
                    <a:pt x="0" y="148431"/>
                  </a:lnTo>
                  <a:lnTo>
                    <a:pt x="43656" y="104775"/>
                  </a:ln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326559" y="4068178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50224" y="4462761"/>
            <a:ext cx="2491552" cy="6994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单击此处输入你的正文，文字是您思想的提炼，为了最终演示发布的良好效果，请尽量言简意赅的阐述观点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3" name="矩形: 圆角 22"/>
          <p:cNvSpPr/>
          <p:nvPr>
            <p:custDataLst>
              <p:tags r:id="rId3"/>
            </p:custDataLst>
          </p:nvPr>
        </p:nvSpPr>
        <p:spPr>
          <a:xfrm>
            <a:off x="8099516" y="1983000"/>
            <a:ext cx="2934806" cy="3593040"/>
          </a:xfrm>
          <a:prstGeom prst="roundRect">
            <a:avLst>
              <a:gd name="adj" fmla="val 7355"/>
            </a:avLst>
          </a:prstGeom>
          <a:noFill/>
          <a:ln w="17907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/>
          <a:lstStyle/>
          <a:p>
            <a:pPr algn="ctr"/>
            <a:endParaRPr lang="zh-CN" altLang="en-US" sz="169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827778" y="2301240"/>
            <a:ext cx="1478282" cy="1478280"/>
          </a:xfrm>
          <a:prstGeom prst="ellipse">
            <a:avLst/>
          </a:prstGeom>
          <a:gradFill flip="none" rotWithShape="1">
            <a:gsLst>
              <a:gs pos="62000">
                <a:schemeClr val="accent1">
                  <a:lumMod val="75000"/>
                  <a:alpha val="0"/>
                </a:schemeClr>
              </a:gs>
              <a:gs pos="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827778" y="2301240"/>
            <a:ext cx="1478282" cy="1478280"/>
          </a:xfrm>
          <a:prstGeom prst="ellipse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222113" y="2713723"/>
            <a:ext cx="689612" cy="653314"/>
            <a:chOff x="52387" y="52387"/>
            <a:chExt cx="314325" cy="296863"/>
          </a:xfrm>
        </p:grpSpPr>
        <p:sp>
          <p:nvSpPr>
            <p:cNvPr id="27" name="任意多边形: 形状 26"/>
            <p:cNvSpPr/>
            <p:nvPr/>
          </p:nvSpPr>
          <p:spPr>
            <a:xfrm>
              <a:off x="157162" y="1746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2387" y="69850"/>
              <a:ext cx="314325" cy="279400"/>
            </a:xfrm>
            <a:custGeom>
              <a:avLst/>
              <a:gdLst>
                <a:gd name="connsiteX0" fmla="*/ 34925 w 314325"/>
                <a:gd name="connsiteY0" fmla="*/ 52388 h 279400"/>
                <a:gd name="connsiteX1" fmla="*/ 69850 w 314325"/>
                <a:gd name="connsiteY1" fmla="*/ 52388 h 279400"/>
                <a:gd name="connsiteX2" fmla="*/ 104775 w 314325"/>
                <a:gd name="connsiteY2" fmla="*/ 17463 h 279400"/>
                <a:gd name="connsiteX3" fmla="*/ 122238 w 314325"/>
                <a:gd name="connsiteY3" fmla="*/ 0 h 279400"/>
                <a:gd name="connsiteX4" fmla="*/ 157163 w 314325"/>
                <a:gd name="connsiteY4" fmla="*/ 0 h 279400"/>
                <a:gd name="connsiteX5" fmla="*/ 314325 w 314325"/>
                <a:gd name="connsiteY5" fmla="*/ 122238 h 279400"/>
                <a:gd name="connsiteX6" fmla="*/ 314325 w 314325"/>
                <a:gd name="connsiteY6" fmla="*/ 244475 h 279400"/>
                <a:gd name="connsiteX7" fmla="*/ 279400 w 314325"/>
                <a:gd name="connsiteY7" fmla="*/ 279400 h 279400"/>
                <a:gd name="connsiteX8" fmla="*/ 34925 w 314325"/>
                <a:gd name="connsiteY8" fmla="*/ 279400 h 279400"/>
                <a:gd name="connsiteX9" fmla="*/ 0 w 314325"/>
                <a:gd name="connsiteY9" fmla="*/ 244475 h 279400"/>
                <a:gd name="connsiteX10" fmla="*/ 0 w 314325"/>
                <a:gd name="connsiteY10" fmla="*/ 87313 h 279400"/>
                <a:gd name="connsiteX11" fmla="*/ 34925 w 314325"/>
                <a:gd name="connsiteY11" fmla="*/ 52388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325" h="279400">
                  <a:moveTo>
                    <a:pt x="34925" y="52388"/>
                  </a:moveTo>
                  <a:lnTo>
                    <a:pt x="69850" y="52388"/>
                  </a:lnTo>
                  <a:cubicBezTo>
                    <a:pt x="89139" y="52388"/>
                    <a:pt x="104775" y="36751"/>
                    <a:pt x="104775" y="17463"/>
                  </a:cubicBezTo>
                  <a:cubicBezTo>
                    <a:pt x="104775" y="7818"/>
                    <a:pt x="112593" y="0"/>
                    <a:pt x="122238" y="0"/>
                  </a:cubicBezTo>
                  <a:lnTo>
                    <a:pt x="157163" y="0"/>
                  </a:lnTo>
                  <a:moveTo>
                    <a:pt x="314325" y="122238"/>
                  </a:moveTo>
                  <a:lnTo>
                    <a:pt x="314325" y="244475"/>
                  </a:lnTo>
                  <a:cubicBezTo>
                    <a:pt x="314325" y="263764"/>
                    <a:pt x="298689" y="279400"/>
                    <a:pt x="279400" y="279400"/>
                  </a:cubicBezTo>
                  <a:lnTo>
                    <a:pt x="34925" y="279400"/>
                  </a:lnTo>
                  <a:cubicBezTo>
                    <a:pt x="15636" y="279400"/>
                    <a:pt x="0" y="263764"/>
                    <a:pt x="0" y="244475"/>
                  </a:cubicBezTo>
                  <a:lnTo>
                    <a:pt x="0" y="87313"/>
                  </a:lnTo>
                  <a:cubicBezTo>
                    <a:pt x="0" y="68024"/>
                    <a:pt x="15636" y="52388"/>
                    <a:pt x="34925" y="52388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261937" y="104775"/>
              <a:ext cx="104775" cy="17462"/>
            </a:xfrm>
            <a:custGeom>
              <a:avLst/>
              <a:gdLst>
                <a:gd name="connsiteX0" fmla="*/ 0 w 104775"/>
                <a:gd name="connsiteY0" fmla="*/ 0 h 17462"/>
                <a:gd name="connsiteX1" fmla="*/ 104775 w 104775"/>
                <a:gd name="connsiteY1" fmla="*/ 0 h 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17462">
                  <a:moveTo>
                    <a:pt x="0" y="0"/>
                  </a:moveTo>
                  <a:lnTo>
                    <a:pt x="104775" y="0"/>
                  </a:lnTo>
                </a:path>
              </a:pathLst>
            </a:custGeom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314325" y="52387"/>
              <a:ext cx="17462" cy="104775"/>
            </a:xfrm>
            <a:custGeom>
              <a:avLst/>
              <a:gdLst>
                <a:gd name="connsiteX0" fmla="*/ 0 w 17462"/>
                <a:gd name="connsiteY0" fmla="*/ 0 h 104775"/>
                <a:gd name="connsiteX1" fmla="*/ 0 w 174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62" h="104775">
                  <a:moveTo>
                    <a:pt x="0" y="0"/>
                  </a:moveTo>
                  <a:lnTo>
                    <a:pt x="0" y="104775"/>
                  </a:lnTo>
                </a:path>
              </a:pathLst>
            </a:custGeom>
            <a:ln w="381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797478" y="4068178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321143" y="4462761"/>
            <a:ext cx="2491552" cy="6994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单击此处输入你的正文，文字是您思想的提炼，为了最终演示发布的良好效果，请尽量言简意赅的阐述观点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36417" y="518045"/>
            <a:ext cx="1869742" cy="1218796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7920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/>
                    </a:gs>
                  </a:gsLst>
                  <a:lin ang="2700000" scaled="0"/>
                </a:gradFill>
                <a:latin typeface="优设标题黑" panose="00000500000000000000" pitchFamily="2" charset="-122"/>
                <a:ea typeface="优设标题黑" panose="00000500000000000000" pitchFamily="2" charset="-122"/>
                <a:cs typeface="MiSans" panose="00000500000000000000" charset="-122"/>
              </a:rPr>
              <a:t>目录</a:t>
            </a:r>
            <a:endParaRPr lang="en-US" altLang="zh-CN" sz="7920" dirty="0"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2700000" scaled="0"/>
              </a:gradFill>
              <a:latin typeface="优设标题黑" panose="00000500000000000000" pitchFamily="2" charset="-122"/>
              <a:ea typeface="优设标题黑" panose="00000500000000000000" pitchFamily="2" charset="-122"/>
              <a:cs typeface="MiSans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45559" y="1589389"/>
            <a:ext cx="1869742" cy="33239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sz="21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52900" y="24193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矩形: 圆角 8"/>
          <p:cNvSpPr/>
          <p:nvPr/>
        </p:nvSpPr>
        <p:spPr>
          <a:xfrm>
            <a:off x="4045559" y="2581275"/>
            <a:ext cx="617435" cy="617435"/>
          </a:xfrm>
          <a:prstGeom prst="roundRect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86325" y="2590800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</a:rPr>
              <a:t>项目整体概况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52900" y="36195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4" name="矩形: 圆角 13"/>
          <p:cNvSpPr/>
          <p:nvPr/>
        </p:nvSpPr>
        <p:spPr>
          <a:xfrm>
            <a:off x="4045559" y="3781425"/>
            <a:ext cx="617435" cy="617435"/>
          </a:xfrm>
          <a:prstGeom prst="roundRect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03</a:t>
            </a:r>
            <a:endParaRPr 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886325" y="3779520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</a:rPr>
              <a:t>具体推广方案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8169884" y="3781425"/>
            <a:ext cx="617435" cy="617435"/>
          </a:xfrm>
          <a:prstGeom prst="roundRect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04</a:t>
            </a:r>
            <a:endParaRPr 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9010650" y="3757999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</a:rPr>
              <a:t>项目预算分析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8" name="图片 17" descr="蓝色的卡通人物&#10;&#10;描述已自动生成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9009" flipH="1">
            <a:off x="8735983" y="-276521"/>
            <a:ext cx="3894762" cy="2292541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4886325" y="3021687"/>
            <a:ext cx="215443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INTRIDUCTION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8169884" y="2581275"/>
            <a:ext cx="617435" cy="617435"/>
          </a:xfrm>
          <a:prstGeom prst="roundRect">
            <a:avLst/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02</a:t>
            </a:r>
            <a:endParaRPr 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010650" y="2581275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</a:rPr>
              <a:t>市场情况分析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26525" y="3021687"/>
            <a:ext cx="215443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 ANALYSIS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86325" y="4218027"/>
            <a:ext cx="215443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PROMOTION PLAN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10650" y="4218027"/>
            <a:ext cx="215443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BUDGET ANALYSIS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项目预算分析</a:t>
            </a:r>
          </a:p>
        </p:txBody>
      </p:sp>
      <p:sp>
        <p:nvSpPr>
          <p:cNvPr id="3" name="矩形: 圆角 2"/>
          <p:cNvSpPr/>
          <p:nvPr>
            <p:custDataLst>
              <p:tags r:id="rId1"/>
            </p:custDataLst>
          </p:nvPr>
        </p:nvSpPr>
        <p:spPr>
          <a:xfrm>
            <a:off x="1889365" y="1804597"/>
            <a:ext cx="1720215" cy="540068"/>
          </a:xfrm>
          <a:prstGeom prst="roundRect">
            <a:avLst>
              <a:gd name="adj" fmla="val 16667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ym typeface="+mn-lt"/>
              </a:rPr>
              <a:t>请</a:t>
            </a:r>
            <a:r>
              <a:rPr lang="zh-CN" altLang="en-US">
                <a:sym typeface="+mn-lt"/>
              </a:rPr>
              <a:t>添加小标题</a:t>
            </a:r>
            <a:endParaRPr lang="en-US" dirty="0">
              <a:sym typeface="+mn-lt"/>
            </a:endParaRPr>
          </a:p>
        </p:txBody>
      </p:sp>
      <p:sp>
        <p:nvSpPr>
          <p:cNvPr id="4" name="等腰三角形 3"/>
          <p:cNvSpPr/>
          <p:nvPr>
            <p:custDataLst>
              <p:tags r:id="rId2"/>
            </p:custDataLst>
          </p:nvPr>
        </p:nvSpPr>
        <p:spPr>
          <a:xfrm rot="10800000">
            <a:off x="2646032" y="2320042"/>
            <a:ext cx="205740" cy="177362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14300" dist="3429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noAutofit/>
          </a:bodyPr>
          <a:lstStyle/>
          <a:p>
            <a:pPr algn="ctr"/>
            <a:endParaRPr lang="en-US" sz="162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7376" y="3689145"/>
            <a:ext cx="2161332" cy="73445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60">
                <a:cs typeface="+mn-ea"/>
                <a:sym typeface="+mn-lt"/>
              </a:rPr>
              <a:t>单击此处输入你的正文，为了最终演示发布的良好效果，请尽量言简意赅的阐述观点</a:t>
            </a:r>
            <a:endParaRPr lang="zh-CN" altLang="en-US" sz="126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2679" y="2445498"/>
            <a:ext cx="2407871" cy="1184345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480" b="1" dirty="0">
                <a:solidFill>
                  <a:schemeClr val="accent1"/>
                </a:solidFill>
                <a:cs typeface="+mn-ea"/>
                <a:sym typeface="+mn-lt"/>
              </a:rPr>
              <a:t>534M</a:t>
            </a:r>
          </a:p>
        </p:txBody>
      </p:sp>
      <p:sp>
        <p:nvSpPr>
          <p:cNvPr id="7" name="矩形: 圆角 6"/>
          <p:cNvSpPr/>
          <p:nvPr>
            <p:custDataLst>
              <p:tags r:id="rId3"/>
            </p:custDataLst>
          </p:nvPr>
        </p:nvSpPr>
        <p:spPr>
          <a:xfrm>
            <a:off x="5301221" y="1804597"/>
            <a:ext cx="1720215" cy="540068"/>
          </a:xfrm>
          <a:prstGeom prst="roundRect">
            <a:avLst>
              <a:gd name="adj" fmla="val 16667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ym typeface="+mn-lt"/>
              </a:rPr>
              <a:t>请</a:t>
            </a:r>
            <a:r>
              <a:rPr lang="zh-CN" altLang="en-US">
                <a:sym typeface="+mn-lt"/>
              </a:rPr>
              <a:t>添加小标题</a:t>
            </a:r>
            <a:endParaRPr lang="en-US" dirty="0">
              <a:sym typeface="+mn-lt"/>
            </a:endParaRPr>
          </a:p>
        </p:txBody>
      </p:sp>
      <p:sp>
        <p:nvSpPr>
          <p:cNvPr id="8" name="等腰三角形 7"/>
          <p:cNvSpPr/>
          <p:nvPr>
            <p:custDataLst>
              <p:tags r:id="rId4"/>
            </p:custDataLst>
          </p:nvPr>
        </p:nvSpPr>
        <p:spPr>
          <a:xfrm rot="10800000">
            <a:off x="6057887" y="2320042"/>
            <a:ext cx="205740" cy="177362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14300" dist="3429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noAutofit/>
          </a:bodyPr>
          <a:lstStyle/>
          <a:p>
            <a:pPr algn="ctr"/>
            <a:endParaRPr lang="en-US" sz="162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9231" y="3689145"/>
            <a:ext cx="2161332" cy="73445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60">
                <a:cs typeface="+mn-ea"/>
                <a:sym typeface="+mn-lt"/>
              </a:rPr>
              <a:t>单击此处输入你的正文，为了最终演示发布的良好效果，请尽量言简意赅的阐述观点</a:t>
            </a:r>
            <a:endParaRPr lang="zh-CN" altLang="en-US" sz="126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32976" y="2445498"/>
            <a:ext cx="1850988" cy="1184345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480" b="1" dirty="0">
                <a:solidFill>
                  <a:schemeClr val="accent1"/>
                </a:solidFill>
                <a:cs typeface="+mn-ea"/>
                <a:sym typeface="+mn-lt"/>
              </a:rPr>
              <a:t>95%</a:t>
            </a:r>
          </a:p>
        </p:txBody>
      </p:sp>
      <p:sp>
        <p:nvSpPr>
          <p:cNvPr id="11" name="矩形: 圆角 10"/>
          <p:cNvSpPr/>
          <p:nvPr>
            <p:custDataLst>
              <p:tags r:id="rId5"/>
            </p:custDataLst>
          </p:nvPr>
        </p:nvSpPr>
        <p:spPr>
          <a:xfrm>
            <a:off x="8713075" y="1804597"/>
            <a:ext cx="1720215" cy="540068"/>
          </a:xfrm>
          <a:prstGeom prst="roundRect">
            <a:avLst>
              <a:gd name="adj" fmla="val 16667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ym typeface="+mn-lt"/>
              </a:rPr>
              <a:t>请</a:t>
            </a:r>
            <a:r>
              <a:rPr lang="zh-CN" altLang="en-US">
                <a:sym typeface="+mn-lt"/>
              </a:rPr>
              <a:t>添加小标题</a:t>
            </a:r>
            <a:endParaRPr lang="en-US" dirty="0">
              <a:sym typeface="+mn-lt"/>
            </a:endParaRPr>
          </a:p>
        </p:txBody>
      </p:sp>
      <p:sp>
        <p:nvSpPr>
          <p:cNvPr id="12" name="等腰三角形 11"/>
          <p:cNvSpPr/>
          <p:nvPr>
            <p:custDataLst>
              <p:tags r:id="rId6"/>
            </p:custDataLst>
          </p:nvPr>
        </p:nvSpPr>
        <p:spPr>
          <a:xfrm rot="10800000">
            <a:off x="9469741" y="2320042"/>
            <a:ext cx="205740" cy="177362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14300" dist="3429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noAutofit/>
          </a:bodyPr>
          <a:lstStyle/>
          <a:p>
            <a:pPr algn="ctr"/>
            <a:endParaRPr lang="en-US" sz="162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81085" y="3689145"/>
            <a:ext cx="2161332" cy="73445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60">
                <a:cs typeface="+mn-ea"/>
                <a:sym typeface="+mn-lt"/>
              </a:rPr>
              <a:t>单击此处输入你的正文，为了最终演示发布的良好效果，请尽量言简意赅的阐述观点</a:t>
            </a:r>
            <a:endParaRPr lang="zh-CN" altLang="en-US" sz="126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14804" y="2445498"/>
            <a:ext cx="1711045" cy="1184345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480" b="1" dirty="0">
                <a:solidFill>
                  <a:schemeClr val="accent1"/>
                </a:solidFill>
                <a:cs typeface="+mn-ea"/>
                <a:sym typeface="+mn-lt"/>
              </a:rPr>
              <a:t>32K</a:t>
            </a: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>
            <a:off x="1480542" y="4743299"/>
            <a:ext cx="9161874" cy="951548"/>
          </a:xfrm>
          <a:prstGeom prst="roundRect">
            <a:avLst>
              <a:gd name="adj" fmla="val 16667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+mn-lt"/>
            </a:endParaRPr>
          </a:p>
        </p:txBody>
      </p:sp>
      <p:sp>
        <p:nvSpPr>
          <p:cNvPr id="16" name="任意多边形: 形状 15"/>
          <p:cNvSpPr/>
          <p:nvPr>
            <p:custDataLst>
              <p:tags r:id="rId8"/>
            </p:custDataLst>
          </p:nvPr>
        </p:nvSpPr>
        <p:spPr>
          <a:xfrm rot="16200000">
            <a:off x="1626317" y="4880251"/>
            <a:ext cx="672942" cy="363404"/>
          </a:xfrm>
          <a:custGeom>
            <a:avLst/>
            <a:gdLst>
              <a:gd name="connsiteX0" fmla="*/ 763185 w 763185"/>
              <a:gd name="connsiteY0" fmla="*/ 0 h 484742"/>
              <a:gd name="connsiteX1" fmla="*/ 763185 w 763185"/>
              <a:gd name="connsiteY1" fmla="*/ 484742 h 484742"/>
              <a:gd name="connsiteX2" fmla="*/ 0 w 763185"/>
              <a:gd name="connsiteY2" fmla="*/ 484742 h 484742"/>
              <a:gd name="connsiteX3" fmla="*/ 242371 w 763185"/>
              <a:gd name="connsiteY3" fmla="*/ 242371 h 484742"/>
              <a:gd name="connsiteX4" fmla="*/ 0 w 763185"/>
              <a:gd name="connsiteY4" fmla="*/ 0 h 48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85" h="484742">
                <a:moveTo>
                  <a:pt x="763185" y="0"/>
                </a:moveTo>
                <a:lnTo>
                  <a:pt x="763185" y="484742"/>
                </a:lnTo>
                <a:lnTo>
                  <a:pt x="0" y="484742"/>
                </a:lnTo>
                <a:lnTo>
                  <a:pt x="242371" y="2423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45720" dist="34290" dir="2700002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noAutofit/>
          </a:bodyPr>
          <a:lstStyle/>
          <a:p>
            <a:pPr algn="ctr"/>
            <a:endParaRPr lang="en-US" sz="162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50096" y="4919176"/>
            <a:ext cx="541686" cy="54168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noAutofit/>
          </a:bodyPr>
          <a:lstStyle/>
          <a:p>
            <a:pPr algn="ctr"/>
            <a:endParaRPr lang="en-US" sz="162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42884" y="5014626"/>
            <a:ext cx="1384995" cy="328994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5321505" y="4919176"/>
            <a:ext cx="541686" cy="54168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noAutofit/>
          </a:bodyPr>
          <a:lstStyle/>
          <a:p>
            <a:pPr algn="ctr"/>
            <a:endParaRPr lang="en-US" sz="162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14294" y="5014626"/>
            <a:ext cx="1384995" cy="328994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21" name="椭圆 20"/>
          <p:cNvSpPr/>
          <p:nvPr/>
        </p:nvSpPr>
        <p:spPr>
          <a:xfrm>
            <a:off x="7984161" y="4919176"/>
            <a:ext cx="541686" cy="54168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296" tIns="41148" rIns="82296" bIns="41148" rtlCol="0" anchor="ctr">
            <a:noAutofit/>
          </a:bodyPr>
          <a:lstStyle/>
          <a:p>
            <a:pPr algn="ctr"/>
            <a:endParaRPr lang="en-US" sz="162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76950" y="5014626"/>
            <a:ext cx="1384995" cy="328994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请添加小标题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020985" y="4903651"/>
            <a:ext cx="0" cy="557213"/>
          </a:xfrm>
          <a:prstGeom prst="line">
            <a:avLst/>
          </a:prstGeom>
          <a:ln w="571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584163" y="4903651"/>
            <a:ext cx="0" cy="557213"/>
          </a:xfrm>
          <a:prstGeom prst="line">
            <a:avLst/>
          </a:prstGeom>
          <a:ln w="571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任意多边形: 形状 24"/>
          <p:cNvSpPr/>
          <p:nvPr/>
        </p:nvSpPr>
        <p:spPr>
          <a:xfrm>
            <a:off x="2786980" y="5000049"/>
            <a:ext cx="277101" cy="356324"/>
          </a:xfrm>
          <a:custGeom>
            <a:avLst/>
            <a:gdLst>
              <a:gd name="connsiteX0" fmla="*/ 61567 w 439990"/>
              <a:gd name="connsiteY0" fmla="*/ 366119 h 565782"/>
              <a:gd name="connsiteX1" fmla="*/ 68358 w 439990"/>
              <a:gd name="connsiteY1" fmla="*/ 366119 h 565782"/>
              <a:gd name="connsiteX2" fmla="*/ 183142 w 439990"/>
              <a:gd name="connsiteY2" fmla="*/ 477995 h 565782"/>
              <a:gd name="connsiteX3" fmla="*/ 219519 w 439990"/>
              <a:gd name="connsiteY3" fmla="*/ 489796 h 565782"/>
              <a:gd name="connsiteX4" fmla="*/ 257511 w 439990"/>
              <a:gd name="connsiteY4" fmla="*/ 476540 h 565782"/>
              <a:gd name="connsiteX5" fmla="*/ 368093 w 439990"/>
              <a:gd name="connsiteY5" fmla="*/ 366119 h 565782"/>
              <a:gd name="connsiteX6" fmla="*/ 377471 w 439990"/>
              <a:gd name="connsiteY6" fmla="*/ 366119 h 565782"/>
              <a:gd name="connsiteX7" fmla="*/ 409805 w 439990"/>
              <a:gd name="connsiteY7" fmla="*/ 392148 h 565782"/>
              <a:gd name="connsiteX8" fmla="*/ 439228 w 439990"/>
              <a:gd name="connsiteY8" fmla="*/ 525364 h 565782"/>
              <a:gd name="connsiteX9" fmla="*/ 439988 w 439990"/>
              <a:gd name="connsiteY9" fmla="*/ 532122 h 565782"/>
              <a:gd name="connsiteX10" fmla="*/ 407057 w 439990"/>
              <a:gd name="connsiteY10" fmla="*/ 565782 h 565782"/>
              <a:gd name="connsiteX11" fmla="*/ 33113 w 439990"/>
              <a:gd name="connsiteY11" fmla="*/ 565782 h 565782"/>
              <a:gd name="connsiteX12" fmla="*/ 26033 w 439990"/>
              <a:gd name="connsiteY12" fmla="*/ 565006 h 565782"/>
              <a:gd name="connsiteX13" fmla="*/ 779 w 439990"/>
              <a:gd name="connsiteY13" fmla="*/ 525527 h 565782"/>
              <a:gd name="connsiteX14" fmla="*/ 29233 w 439990"/>
              <a:gd name="connsiteY14" fmla="*/ 392472 h 565782"/>
              <a:gd name="connsiteX15" fmla="*/ 61567 w 439990"/>
              <a:gd name="connsiteY15" fmla="*/ 366119 h 565782"/>
              <a:gd name="connsiteX16" fmla="*/ 220166 w 439990"/>
              <a:gd name="connsiteY16" fmla="*/ 108094 h 565782"/>
              <a:gd name="connsiteX17" fmla="*/ 149031 w 439990"/>
              <a:gd name="connsiteY17" fmla="*/ 179227 h 565782"/>
              <a:gd name="connsiteX18" fmla="*/ 149031 w 439990"/>
              <a:gd name="connsiteY18" fmla="*/ 179390 h 565782"/>
              <a:gd name="connsiteX19" fmla="*/ 220166 w 439990"/>
              <a:gd name="connsiteY19" fmla="*/ 250524 h 565782"/>
              <a:gd name="connsiteX20" fmla="*/ 220327 w 439990"/>
              <a:gd name="connsiteY20" fmla="*/ 250524 h 565782"/>
              <a:gd name="connsiteX21" fmla="*/ 291301 w 439990"/>
              <a:gd name="connsiteY21" fmla="*/ 179227 h 565782"/>
              <a:gd name="connsiteX22" fmla="*/ 220166 w 439990"/>
              <a:gd name="connsiteY22" fmla="*/ 108094 h 565782"/>
              <a:gd name="connsiteX23" fmla="*/ 220263 w 439990"/>
              <a:gd name="connsiteY23" fmla="*/ 0 h 565782"/>
              <a:gd name="connsiteX24" fmla="*/ 399457 w 439990"/>
              <a:gd name="connsiteY24" fmla="*/ 179712 h 565782"/>
              <a:gd name="connsiteX25" fmla="*/ 232937 w 439990"/>
              <a:gd name="connsiteY25" fmla="*/ 445175 h 565782"/>
              <a:gd name="connsiteX26" fmla="*/ 206908 w 439990"/>
              <a:gd name="connsiteY26" fmla="*/ 445175 h 565782"/>
              <a:gd name="connsiteX27" fmla="*/ 41682 w 439990"/>
              <a:gd name="connsiteY27" fmla="*/ 198305 h 565782"/>
              <a:gd name="connsiteX28" fmla="*/ 200441 w 439990"/>
              <a:gd name="connsiteY28" fmla="*/ 1067 h 565782"/>
              <a:gd name="connsiteX29" fmla="*/ 220263 w 439990"/>
              <a:gd name="connsiteY29" fmla="*/ 0 h 5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9990" h="565782">
                <a:moveTo>
                  <a:pt x="61567" y="366119"/>
                </a:moveTo>
                <a:lnTo>
                  <a:pt x="68358" y="366119"/>
                </a:lnTo>
                <a:cubicBezTo>
                  <a:pt x="100917" y="408849"/>
                  <a:pt x="139590" y="446550"/>
                  <a:pt x="183142" y="477995"/>
                </a:cubicBezTo>
                <a:cubicBezTo>
                  <a:pt x="193732" y="485626"/>
                  <a:pt x="206457" y="489749"/>
                  <a:pt x="219519" y="489796"/>
                </a:cubicBezTo>
                <a:cubicBezTo>
                  <a:pt x="233308" y="489781"/>
                  <a:pt x="246695" y="485108"/>
                  <a:pt x="257511" y="476540"/>
                </a:cubicBezTo>
                <a:cubicBezTo>
                  <a:pt x="299093" y="444771"/>
                  <a:pt x="336277" y="407653"/>
                  <a:pt x="368093" y="366119"/>
                </a:cubicBezTo>
                <a:lnTo>
                  <a:pt x="377471" y="366119"/>
                </a:lnTo>
                <a:cubicBezTo>
                  <a:pt x="392991" y="366200"/>
                  <a:pt x="406410" y="376999"/>
                  <a:pt x="409805" y="392148"/>
                </a:cubicBezTo>
                <a:lnTo>
                  <a:pt x="439228" y="525364"/>
                </a:lnTo>
                <a:cubicBezTo>
                  <a:pt x="439713" y="527579"/>
                  <a:pt x="439973" y="529843"/>
                  <a:pt x="439988" y="532122"/>
                </a:cubicBezTo>
                <a:cubicBezTo>
                  <a:pt x="440198" y="550504"/>
                  <a:pt x="425454" y="565589"/>
                  <a:pt x="407057" y="565782"/>
                </a:cubicBezTo>
                <a:lnTo>
                  <a:pt x="33113" y="565782"/>
                </a:lnTo>
                <a:cubicBezTo>
                  <a:pt x="30736" y="565782"/>
                  <a:pt x="28360" y="565522"/>
                  <a:pt x="26033" y="565006"/>
                </a:cubicBezTo>
                <a:cubicBezTo>
                  <a:pt x="8152" y="561077"/>
                  <a:pt x="-3149" y="543406"/>
                  <a:pt x="779" y="525527"/>
                </a:cubicBezTo>
                <a:lnTo>
                  <a:pt x="29233" y="392472"/>
                </a:lnTo>
                <a:cubicBezTo>
                  <a:pt x="32548" y="377227"/>
                  <a:pt x="45967" y="366298"/>
                  <a:pt x="61567" y="366119"/>
                </a:cubicBezTo>
                <a:close/>
                <a:moveTo>
                  <a:pt x="220166" y="108094"/>
                </a:moveTo>
                <a:cubicBezTo>
                  <a:pt x="180880" y="108094"/>
                  <a:pt x="149031" y="139942"/>
                  <a:pt x="149031" y="179227"/>
                </a:cubicBezTo>
                <a:cubicBezTo>
                  <a:pt x="149031" y="179276"/>
                  <a:pt x="149031" y="179340"/>
                  <a:pt x="149031" y="179390"/>
                </a:cubicBezTo>
                <a:cubicBezTo>
                  <a:pt x="149031" y="218674"/>
                  <a:pt x="180880" y="250524"/>
                  <a:pt x="220166" y="250524"/>
                </a:cubicBezTo>
                <a:lnTo>
                  <a:pt x="220327" y="250524"/>
                </a:lnTo>
                <a:cubicBezTo>
                  <a:pt x="259613" y="250426"/>
                  <a:pt x="291397" y="218513"/>
                  <a:pt x="291301" y="179227"/>
                </a:cubicBezTo>
                <a:cubicBezTo>
                  <a:pt x="291301" y="139942"/>
                  <a:pt x="259450" y="108094"/>
                  <a:pt x="220166" y="108094"/>
                </a:cubicBezTo>
                <a:close/>
                <a:moveTo>
                  <a:pt x="220263" y="0"/>
                </a:moveTo>
                <a:cubicBezTo>
                  <a:pt x="319381" y="146"/>
                  <a:pt x="399603" y="80609"/>
                  <a:pt x="399457" y="179712"/>
                </a:cubicBezTo>
                <a:cubicBezTo>
                  <a:pt x="399457" y="304845"/>
                  <a:pt x="273840" y="412841"/>
                  <a:pt x="232937" y="445175"/>
                </a:cubicBezTo>
                <a:cubicBezTo>
                  <a:pt x="225226" y="450963"/>
                  <a:pt x="214621" y="450963"/>
                  <a:pt x="206908" y="445175"/>
                </a:cubicBezTo>
                <a:cubicBezTo>
                  <a:pt x="167622" y="416721"/>
                  <a:pt x="52513" y="323438"/>
                  <a:pt x="41682" y="198305"/>
                </a:cubicBezTo>
                <a:cubicBezTo>
                  <a:pt x="33922" y="100866"/>
                  <a:pt x="103585" y="14308"/>
                  <a:pt x="200441" y="1067"/>
                </a:cubicBezTo>
                <a:cubicBezTo>
                  <a:pt x="207022" y="339"/>
                  <a:pt x="213650" y="-15"/>
                  <a:pt x="220263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zh-CN" altLang="en-US" sz="1620">
              <a:cs typeface="+mn-ea"/>
              <a:sym typeface="+mn-lt"/>
            </a:endParaRPr>
          </a:p>
        </p:txBody>
      </p:sp>
      <p:sp>
        <p:nvSpPr>
          <p:cNvPr id="26" name="Freeform 37"/>
          <p:cNvSpPr/>
          <p:nvPr/>
        </p:nvSpPr>
        <p:spPr>
          <a:xfrm>
            <a:off x="5418777" y="5052209"/>
            <a:ext cx="291822" cy="274864"/>
          </a:xfrm>
          <a:custGeom>
            <a:avLst/>
            <a:gdLst>
              <a:gd name="connsiteX0" fmla="*/ 546720 w 572796"/>
              <a:gd name="connsiteY0" fmla="*/ 609 h 539509"/>
              <a:gd name="connsiteX1" fmla="*/ 572177 w 572796"/>
              <a:gd name="connsiteY1" fmla="*/ 38602 h 539509"/>
              <a:gd name="connsiteX2" fmla="*/ 467898 w 572796"/>
              <a:gd name="connsiteY2" fmla="*/ 468805 h 539509"/>
              <a:gd name="connsiteX3" fmla="*/ 465210 w 572796"/>
              <a:gd name="connsiteY3" fmla="*/ 476031 h 539509"/>
              <a:gd name="connsiteX4" fmla="*/ 421662 w 572796"/>
              <a:gd name="connsiteY4" fmla="*/ 489984 h 539509"/>
              <a:gd name="connsiteX5" fmla="*/ 289578 w 572796"/>
              <a:gd name="connsiteY5" fmla="*/ 421759 h 539509"/>
              <a:gd name="connsiteX6" fmla="*/ 227172 w 572796"/>
              <a:gd name="connsiteY6" fmla="*/ 523934 h 539509"/>
              <a:gd name="connsiteX7" fmla="*/ 200115 w 572796"/>
              <a:gd name="connsiteY7" fmla="*/ 539504 h 539509"/>
              <a:gd name="connsiteX8" fmla="*/ 167192 w 572796"/>
              <a:gd name="connsiteY8" fmla="*/ 507767 h 539509"/>
              <a:gd name="connsiteX9" fmla="*/ 167192 w 572796"/>
              <a:gd name="connsiteY9" fmla="*/ 394598 h 539509"/>
              <a:gd name="connsiteX10" fmla="*/ 177217 w 572796"/>
              <a:gd name="connsiteY10" fmla="*/ 371157 h 539509"/>
              <a:gd name="connsiteX11" fmla="*/ 434595 w 572796"/>
              <a:gd name="connsiteY11" fmla="*/ 125579 h 539509"/>
              <a:gd name="connsiteX12" fmla="*/ 433704 w 572796"/>
              <a:gd name="connsiteY12" fmla="*/ 122913 h 539509"/>
              <a:gd name="connsiteX13" fmla="*/ 427804 w 572796"/>
              <a:gd name="connsiteY13" fmla="*/ 122185 h 539509"/>
              <a:gd name="connsiteX14" fmla="*/ 120632 w 572796"/>
              <a:gd name="connsiteY14" fmla="*/ 335912 h 539509"/>
              <a:gd name="connsiteX15" fmla="*/ 17487 w 572796"/>
              <a:gd name="connsiteY15" fmla="*/ 282561 h 539509"/>
              <a:gd name="connsiteX16" fmla="*/ 2698 w 572796"/>
              <a:gd name="connsiteY16" fmla="*/ 266749 h 539509"/>
              <a:gd name="connsiteX17" fmla="*/ 19427 w 572796"/>
              <a:gd name="connsiteY17" fmla="*/ 224199 h 539509"/>
              <a:gd name="connsiteX18" fmla="*/ 527878 w 572796"/>
              <a:gd name="connsiteY18" fmla="*/ 2549 h 539509"/>
              <a:gd name="connsiteX19" fmla="*/ 546720 w 572796"/>
              <a:gd name="connsiteY19" fmla="*/ 609 h 53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796" h="539509">
                <a:moveTo>
                  <a:pt x="546720" y="609"/>
                </a:moveTo>
                <a:cubicBezTo>
                  <a:pt x="564238" y="4068"/>
                  <a:pt x="575636" y="21075"/>
                  <a:pt x="572177" y="38602"/>
                </a:cubicBezTo>
                <a:lnTo>
                  <a:pt x="467898" y="468805"/>
                </a:lnTo>
                <a:cubicBezTo>
                  <a:pt x="467294" y="471311"/>
                  <a:pt x="466393" y="473736"/>
                  <a:pt x="465210" y="476031"/>
                </a:cubicBezTo>
                <a:cubicBezTo>
                  <a:pt x="457036" y="491908"/>
                  <a:pt x="437538" y="498164"/>
                  <a:pt x="421662" y="489984"/>
                </a:cubicBezTo>
                <a:lnTo>
                  <a:pt x="289578" y="421759"/>
                </a:lnTo>
                <a:lnTo>
                  <a:pt x="227172" y="523934"/>
                </a:lnTo>
                <a:cubicBezTo>
                  <a:pt x="221422" y="533424"/>
                  <a:pt x="211207" y="539293"/>
                  <a:pt x="200115" y="539504"/>
                </a:cubicBezTo>
                <a:cubicBezTo>
                  <a:pt x="182261" y="539826"/>
                  <a:pt x="167522" y="525616"/>
                  <a:pt x="167192" y="507767"/>
                </a:cubicBezTo>
                <a:lnTo>
                  <a:pt x="167192" y="394598"/>
                </a:lnTo>
                <a:cubicBezTo>
                  <a:pt x="167182" y="385738"/>
                  <a:pt x="170806" y="377267"/>
                  <a:pt x="177217" y="371157"/>
                </a:cubicBezTo>
                <a:lnTo>
                  <a:pt x="434595" y="125579"/>
                </a:lnTo>
                <a:cubicBezTo>
                  <a:pt x="434614" y="124609"/>
                  <a:pt x="434300" y="123672"/>
                  <a:pt x="433704" y="122913"/>
                </a:cubicBezTo>
                <a:cubicBezTo>
                  <a:pt x="432277" y="121085"/>
                  <a:pt x="429636" y="120762"/>
                  <a:pt x="427804" y="122185"/>
                </a:cubicBezTo>
                <a:lnTo>
                  <a:pt x="120632" y="335912"/>
                </a:lnTo>
                <a:lnTo>
                  <a:pt x="17487" y="282561"/>
                </a:lnTo>
                <a:cubicBezTo>
                  <a:pt x="10888" y="279150"/>
                  <a:pt x="5665" y="273572"/>
                  <a:pt x="2698" y="266749"/>
                </a:cubicBezTo>
                <a:cubicBezTo>
                  <a:pt x="-4434" y="250389"/>
                  <a:pt x="3056" y="231328"/>
                  <a:pt x="19427" y="224199"/>
                </a:cubicBezTo>
                <a:lnTo>
                  <a:pt x="527878" y="2549"/>
                </a:lnTo>
                <a:cubicBezTo>
                  <a:pt x="533826" y="42"/>
                  <a:pt x="540388" y="-637"/>
                  <a:pt x="546720" y="609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20">
              <a:cs typeface="+mn-ea"/>
              <a:sym typeface="+mn-lt"/>
            </a:endParaRPr>
          </a:p>
        </p:txBody>
      </p:sp>
      <p:sp>
        <p:nvSpPr>
          <p:cNvPr id="27" name="Freeform 37"/>
          <p:cNvSpPr/>
          <p:nvPr/>
        </p:nvSpPr>
        <p:spPr>
          <a:xfrm>
            <a:off x="8164357" y="5043729"/>
            <a:ext cx="194556" cy="291822"/>
          </a:xfrm>
          <a:custGeom>
            <a:avLst/>
            <a:gdLst>
              <a:gd name="connsiteX0" fmla="*/ 157467 w 420360"/>
              <a:gd name="connsiteY0" fmla="*/ 574575 h 630514"/>
              <a:gd name="connsiteX1" fmla="*/ 262553 w 420360"/>
              <a:gd name="connsiteY1" fmla="*/ 574575 h 630514"/>
              <a:gd name="connsiteX2" fmla="*/ 262553 w 420360"/>
              <a:gd name="connsiteY2" fmla="*/ 582013 h 630514"/>
              <a:gd name="connsiteX3" fmla="*/ 214052 w 420360"/>
              <a:gd name="connsiteY3" fmla="*/ 630514 h 630514"/>
              <a:gd name="connsiteX4" fmla="*/ 205968 w 420360"/>
              <a:gd name="connsiteY4" fmla="*/ 630514 h 630514"/>
              <a:gd name="connsiteX5" fmla="*/ 157467 w 420360"/>
              <a:gd name="connsiteY5" fmla="*/ 582013 h 630514"/>
              <a:gd name="connsiteX6" fmla="*/ 206937 w 420360"/>
              <a:gd name="connsiteY6" fmla="*/ 0 h 630514"/>
              <a:gd name="connsiteX7" fmla="*/ 212919 w 420360"/>
              <a:gd name="connsiteY7" fmla="*/ 0 h 630514"/>
              <a:gd name="connsiteX8" fmla="*/ 245253 w 420360"/>
              <a:gd name="connsiteY8" fmla="*/ 32334 h 630514"/>
              <a:gd name="connsiteX9" fmla="*/ 245253 w 420360"/>
              <a:gd name="connsiteY9" fmla="*/ 65476 h 630514"/>
              <a:gd name="connsiteX10" fmla="*/ 367799 w 420360"/>
              <a:gd name="connsiteY10" fmla="*/ 224398 h 630514"/>
              <a:gd name="connsiteX11" fmla="*/ 367799 w 420360"/>
              <a:gd name="connsiteY11" fmla="*/ 271444 h 630514"/>
              <a:gd name="connsiteX12" fmla="*/ 417108 w 420360"/>
              <a:gd name="connsiteY12" fmla="*/ 424707 h 630514"/>
              <a:gd name="connsiteX13" fmla="*/ 420342 w 420360"/>
              <a:gd name="connsiteY13" fmla="*/ 435215 h 630514"/>
              <a:gd name="connsiteX14" fmla="*/ 420342 w 420360"/>
              <a:gd name="connsiteY14" fmla="*/ 517344 h 630514"/>
              <a:gd name="connsiteX15" fmla="*/ 402881 w 420360"/>
              <a:gd name="connsiteY15" fmla="*/ 534804 h 630514"/>
              <a:gd name="connsiteX16" fmla="*/ 17621 w 420360"/>
              <a:gd name="connsiteY16" fmla="*/ 534804 h 630514"/>
              <a:gd name="connsiteX17" fmla="*/ 17460 w 420360"/>
              <a:gd name="connsiteY17" fmla="*/ 534804 h 630514"/>
              <a:gd name="connsiteX18" fmla="*/ 0 w 420360"/>
              <a:gd name="connsiteY18" fmla="*/ 517344 h 630514"/>
              <a:gd name="connsiteX19" fmla="*/ 0 w 420360"/>
              <a:gd name="connsiteY19" fmla="*/ 433922 h 630514"/>
              <a:gd name="connsiteX20" fmla="*/ 3394 w 420360"/>
              <a:gd name="connsiteY20" fmla="*/ 424061 h 630514"/>
              <a:gd name="connsiteX21" fmla="*/ 51895 w 420360"/>
              <a:gd name="connsiteY21" fmla="*/ 270798 h 630514"/>
              <a:gd name="connsiteX22" fmla="*/ 51895 w 420360"/>
              <a:gd name="connsiteY22" fmla="*/ 218255 h 630514"/>
              <a:gd name="connsiteX23" fmla="*/ 174603 w 420360"/>
              <a:gd name="connsiteY23" fmla="*/ 64668 h 630514"/>
              <a:gd name="connsiteX24" fmla="*/ 174603 w 420360"/>
              <a:gd name="connsiteY24" fmla="*/ 32334 h 630514"/>
              <a:gd name="connsiteX25" fmla="*/ 206937 w 420360"/>
              <a:gd name="connsiteY25" fmla="*/ 0 h 6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0360" h="630514">
                <a:moveTo>
                  <a:pt x="157467" y="574575"/>
                </a:moveTo>
                <a:lnTo>
                  <a:pt x="262553" y="574575"/>
                </a:lnTo>
                <a:lnTo>
                  <a:pt x="262553" y="582013"/>
                </a:lnTo>
                <a:cubicBezTo>
                  <a:pt x="262553" y="608800"/>
                  <a:pt x="240840" y="630514"/>
                  <a:pt x="214052" y="630514"/>
                </a:cubicBezTo>
                <a:lnTo>
                  <a:pt x="205968" y="630514"/>
                </a:lnTo>
                <a:cubicBezTo>
                  <a:pt x="179179" y="630514"/>
                  <a:pt x="157467" y="608800"/>
                  <a:pt x="157467" y="582013"/>
                </a:cubicBezTo>
                <a:close/>
                <a:moveTo>
                  <a:pt x="206937" y="0"/>
                </a:moveTo>
                <a:lnTo>
                  <a:pt x="212919" y="0"/>
                </a:lnTo>
                <a:cubicBezTo>
                  <a:pt x="230783" y="0"/>
                  <a:pt x="245253" y="14477"/>
                  <a:pt x="245253" y="32334"/>
                </a:cubicBezTo>
                <a:lnTo>
                  <a:pt x="245253" y="65476"/>
                </a:lnTo>
                <a:cubicBezTo>
                  <a:pt x="317810" y="83922"/>
                  <a:pt x="368397" y="149529"/>
                  <a:pt x="367799" y="224398"/>
                </a:cubicBezTo>
                <a:lnTo>
                  <a:pt x="367799" y="271444"/>
                </a:lnTo>
                <a:cubicBezTo>
                  <a:pt x="367815" y="326427"/>
                  <a:pt x="385065" y="380022"/>
                  <a:pt x="417108" y="424707"/>
                </a:cubicBezTo>
                <a:cubicBezTo>
                  <a:pt x="419388" y="427730"/>
                  <a:pt x="420520" y="431449"/>
                  <a:pt x="420342" y="435215"/>
                </a:cubicBezTo>
                <a:lnTo>
                  <a:pt x="420342" y="517344"/>
                </a:lnTo>
                <a:cubicBezTo>
                  <a:pt x="420342" y="526979"/>
                  <a:pt x="412517" y="534804"/>
                  <a:pt x="402881" y="534804"/>
                </a:cubicBezTo>
                <a:lnTo>
                  <a:pt x="17621" y="534804"/>
                </a:lnTo>
                <a:cubicBezTo>
                  <a:pt x="17572" y="534804"/>
                  <a:pt x="17508" y="534804"/>
                  <a:pt x="17460" y="534804"/>
                </a:cubicBezTo>
                <a:cubicBezTo>
                  <a:pt x="7824" y="534804"/>
                  <a:pt x="0" y="526979"/>
                  <a:pt x="0" y="517344"/>
                </a:cubicBezTo>
                <a:lnTo>
                  <a:pt x="0" y="433922"/>
                </a:lnTo>
                <a:cubicBezTo>
                  <a:pt x="15" y="430349"/>
                  <a:pt x="1212" y="426890"/>
                  <a:pt x="3394" y="424061"/>
                </a:cubicBezTo>
                <a:cubicBezTo>
                  <a:pt x="35163" y="379277"/>
                  <a:pt x="52123" y="325701"/>
                  <a:pt x="51895" y="270798"/>
                </a:cubicBezTo>
                <a:lnTo>
                  <a:pt x="51895" y="218255"/>
                </a:lnTo>
                <a:cubicBezTo>
                  <a:pt x="52009" y="144727"/>
                  <a:pt x="102903" y="81013"/>
                  <a:pt x="174603" y="64668"/>
                </a:cubicBezTo>
                <a:lnTo>
                  <a:pt x="174603" y="32334"/>
                </a:lnTo>
                <a:cubicBezTo>
                  <a:pt x="174603" y="14477"/>
                  <a:pt x="189073" y="0"/>
                  <a:pt x="206937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2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项目预算分析</a:t>
            </a:r>
          </a:p>
        </p:txBody>
      </p:sp>
      <p:pic>
        <p:nvPicPr>
          <p:cNvPr id="3" name="图片占位符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" b="4192"/>
          <a:stretch>
            <a:fillRect/>
          </a:stretch>
        </p:blipFill>
        <p:spPr>
          <a:xfrm>
            <a:off x="845803" y="1591931"/>
            <a:ext cx="4575615" cy="2794649"/>
          </a:xfrm>
          <a:prstGeom prst="roundRect">
            <a:avLst>
              <a:gd name="adj" fmla="val 6143"/>
            </a:avLst>
          </a:prstGeom>
        </p:spPr>
      </p:pic>
      <p:sp>
        <p:nvSpPr>
          <p:cNvPr id="4" name="矩形: 圆角 3"/>
          <p:cNvSpPr/>
          <p:nvPr/>
        </p:nvSpPr>
        <p:spPr>
          <a:xfrm>
            <a:off x="5777083" y="1591931"/>
            <a:ext cx="5569113" cy="1278269"/>
          </a:xfrm>
          <a:prstGeom prst="roundRect">
            <a:avLst>
              <a:gd name="adj" fmla="val 11591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28334" y="1792981"/>
            <a:ext cx="717550" cy="71755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98481" y="170741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  <a:endParaRPr lang="en-US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87647" y="2085259"/>
            <a:ext cx="425829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单击此处输入你的正文，为了最终演示发布的良好效果，请尽量言简意赅的阐述观点。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5777083" y="3108311"/>
            <a:ext cx="5569113" cy="1278269"/>
          </a:xfrm>
          <a:prstGeom prst="roundRect">
            <a:avLst>
              <a:gd name="adj" fmla="val 11591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94000">
                      <a:schemeClr val="accent1"/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28334" y="3309361"/>
            <a:ext cx="717550" cy="717550"/>
          </a:xfrm>
          <a:prstGeom prst="ellipse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94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98481" y="322379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  <a:endParaRPr lang="en-US" sz="240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87647" y="3601639"/>
            <a:ext cx="425829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单击此处输入你的正文，为了最终演示发布的良好效果，请尽量言简意赅的阐述观点。</a:t>
            </a:r>
          </a:p>
        </p:txBody>
      </p:sp>
      <p:sp>
        <p:nvSpPr>
          <p:cNvPr id="12" name="任意多边形: 形状 11"/>
          <p:cNvSpPr/>
          <p:nvPr/>
        </p:nvSpPr>
        <p:spPr>
          <a:xfrm>
            <a:off x="6164605" y="1921668"/>
            <a:ext cx="433384" cy="433383"/>
          </a:xfrm>
          <a:custGeom>
            <a:avLst/>
            <a:gdLst>
              <a:gd name="connsiteX0" fmla="*/ 224944 w 636308"/>
              <a:gd name="connsiteY0" fmla="*/ 560497 h 636307"/>
              <a:gd name="connsiteX1" fmla="*/ 411363 w 636308"/>
              <a:gd name="connsiteY1" fmla="*/ 560497 h 636307"/>
              <a:gd name="connsiteX2" fmla="*/ 406131 w 636308"/>
              <a:gd name="connsiteY2" fmla="*/ 603634 h 636307"/>
              <a:gd name="connsiteX3" fmla="*/ 355959 w 636308"/>
              <a:gd name="connsiteY3" fmla="*/ 636307 h 636307"/>
              <a:gd name="connsiteX4" fmla="*/ 279801 w 636308"/>
              <a:gd name="connsiteY4" fmla="*/ 636307 h 636307"/>
              <a:gd name="connsiteX5" fmla="*/ 255915 w 636308"/>
              <a:gd name="connsiteY5" fmla="*/ 630242 h 636307"/>
              <a:gd name="connsiteX6" fmla="*/ 225765 w 636308"/>
              <a:gd name="connsiteY6" fmla="*/ 588833 h 636307"/>
              <a:gd name="connsiteX7" fmla="*/ 224944 w 636308"/>
              <a:gd name="connsiteY7" fmla="*/ 560497 h 636307"/>
              <a:gd name="connsiteX8" fmla="*/ 538723 w 636308"/>
              <a:gd name="connsiteY8" fmla="*/ 393578 h 636307"/>
              <a:gd name="connsiteX9" fmla="*/ 554768 w 636308"/>
              <a:gd name="connsiteY9" fmla="*/ 395952 h 636307"/>
              <a:gd name="connsiteX10" fmla="*/ 586198 w 636308"/>
              <a:gd name="connsiteY10" fmla="*/ 414171 h 636307"/>
              <a:gd name="connsiteX11" fmla="*/ 592387 w 636308"/>
              <a:gd name="connsiteY11" fmla="*/ 439586 h 636307"/>
              <a:gd name="connsiteX12" fmla="*/ 567643 w 636308"/>
              <a:gd name="connsiteY12" fmla="*/ 446359 h 636307"/>
              <a:gd name="connsiteX13" fmla="*/ 535368 w 636308"/>
              <a:gd name="connsiteY13" fmla="*/ 427805 h 636307"/>
              <a:gd name="connsiteX14" fmla="*/ 525761 w 636308"/>
              <a:gd name="connsiteY14" fmla="*/ 408753 h 636307"/>
              <a:gd name="connsiteX15" fmla="*/ 538723 w 636308"/>
              <a:gd name="connsiteY15" fmla="*/ 393578 h 636307"/>
              <a:gd name="connsiteX16" fmla="*/ 87417 w 636308"/>
              <a:gd name="connsiteY16" fmla="*/ 393367 h 636307"/>
              <a:gd name="connsiteX17" fmla="*/ 109166 w 636308"/>
              <a:gd name="connsiteY17" fmla="*/ 403943 h 636307"/>
              <a:gd name="connsiteX18" fmla="*/ 101709 w 636308"/>
              <a:gd name="connsiteY18" fmla="*/ 427320 h 636307"/>
              <a:gd name="connsiteX19" fmla="*/ 68726 w 636308"/>
              <a:gd name="connsiteY19" fmla="*/ 446347 h 636307"/>
              <a:gd name="connsiteX20" fmla="*/ 43907 w 636308"/>
              <a:gd name="connsiteY20" fmla="*/ 439562 h 636307"/>
              <a:gd name="connsiteX21" fmla="*/ 50096 w 636308"/>
              <a:gd name="connsiteY21" fmla="*/ 414184 h 636307"/>
              <a:gd name="connsiteX22" fmla="*/ 78320 w 636308"/>
              <a:gd name="connsiteY22" fmla="*/ 397804 h 636307"/>
              <a:gd name="connsiteX23" fmla="*/ 87417 w 636308"/>
              <a:gd name="connsiteY23" fmla="*/ 393367 h 636307"/>
              <a:gd name="connsiteX24" fmla="*/ 280870 w 636308"/>
              <a:gd name="connsiteY24" fmla="*/ 307254 h 636307"/>
              <a:gd name="connsiteX25" fmla="*/ 305601 w 636308"/>
              <a:gd name="connsiteY25" fmla="*/ 331824 h 636307"/>
              <a:gd name="connsiteX26" fmla="*/ 330743 w 636308"/>
              <a:gd name="connsiteY26" fmla="*/ 331799 h 636307"/>
              <a:gd name="connsiteX27" fmla="*/ 355437 w 636308"/>
              <a:gd name="connsiteY27" fmla="*/ 307254 h 636307"/>
              <a:gd name="connsiteX28" fmla="*/ 368710 w 636308"/>
              <a:gd name="connsiteY28" fmla="*/ 320527 h 636307"/>
              <a:gd name="connsiteX29" fmla="*/ 318154 w 636308"/>
              <a:gd name="connsiteY29" fmla="*/ 396399 h 636307"/>
              <a:gd name="connsiteX30" fmla="*/ 267597 w 636308"/>
              <a:gd name="connsiteY30" fmla="*/ 320527 h 636307"/>
              <a:gd name="connsiteX31" fmla="*/ 280870 w 636308"/>
              <a:gd name="connsiteY31" fmla="*/ 307254 h 636307"/>
              <a:gd name="connsiteX32" fmla="*/ 54720 w 636308"/>
              <a:gd name="connsiteY32" fmla="*/ 262240 h 636307"/>
              <a:gd name="connsiteX33" fmla="*/ 72728 w 636308"/>
              <a:gd name="connsiteY33" fmla="*/ 272928 h 636307"/>
              <a:gd name="connsiteX34" fmla="*/ 66390 w 636308"/>
              <a:gd name="connsiteY34" fmla="*/ 296230 h 636307"/>
              <a:gd name="connsiteX35" fmla="*/ 52160 w 636308"/>
              <a:gd name="connsiteY35" fmla="*/ 299536 h 636307"/>
              <a:gd name="connsiteX36" fmla="*/ 17337 w 636308"/>
              <a:gd name="connsiteY36" fmla="*/ 299375 h 636307"/>
              <a:gd name="connsiteX37" fmla="*/ 0 w 636308"/>
              <a:gd name="connsiteY37" fmla="*/ 281690 h 636307"/>
              <a:gd name="connsiteX38" fmla="*/ 0 w 636308"/>
              <a:gd name="connsiteY38" fmla="*/ 278981 h 636307"/>
              <a:gd name="connsiteX39" fmla="*/ 17300 w 636308"/>
              <a:gd name="connsiteY39" fmla="*/ 262364 h 636307"/>
              <a:gd name="connsiteX40" fmla="*/ 54720 w 636308"/>
              <a:gd name="connsiteY40" fmla="*/ 262240 h 636307"/>
              <a:gd name="connsiteX41" fmla="*/ 587889 w 636308"/>
              <a:gd name="connsiteY41" fmla="*/ 262215 h 636307"/>
              <a:gd name="connsiteX42" fmla="*/ 619020 w 636308"/>
              <a:gd name="connsiteY42" fmla="*/ 262377 h 636307"/>
              <a:gd name="connsiteX43" fmla="*/ 636308 w 636308"/>
              <a:gd name="connsiteY43" fmla="*/ 278695 h 636307"/>
              <a:gd name="connsiteX44" fmla="*/ 636308 w 636308"/>
              <a:gd name="connsiteY44" fmla="*/ 281603 h 636307"/>
              <a:gd name="connsiteX45" fmla="*/ 619033 w 636308"/>
              <a:gd name="connsiteY45" fmla="*/ 299362 h 636307"/>
              <a:gd name="connsiteX46" fmla="*/ 582868 w 636308"/>
              <a:gd name="connsiteY46" fmla="*/ 299524 h 636307"/>
              <a:gd name="connsiteX47" fmla="*/ 566612 w 636308"/>
              <a:gd name="connsiteY47" fmla="*/ 293372 h 636307"/>
              <a:gd name="connsiteX48" fmla="*/ 568526 w 636308"/>
              <a:gd name="connsiteY48" fmla="*/ 266577 h 636307"/>
              <a:gd name="connsiteX49" fmla="*/ 587889 w 636308"/>
              <a:gd name="connsiteY49" fmla="*/ 262215 h 636307"/>
              <a:gd name="connsiteX50" fmla="*/ 55129 w 636308"/>
              <a:gd name="connsiteY50" fmla="*/ 113739 h 636307"/>
              <a:gd name="connsiteX51" fmla="*/ 70291 w 636308"/>
              <a:gd name="connsiteY51" fmla="*/ 116225 h 636307"/>
              <a:gd name="connsiteX52" fmla="*/ 101895 w 636308"/>
              <a:gd name="connsiteY52" fmla="*/ 134544 h 636307"/>
              <a:gd name="connsiteX53" fmla="*/ 107935 w 636308"/>
              <a:gd name="connsiteY53" fmla="*/ 160145 h 636307"/>
              <a:gd name="connsiteX54" fmla="*/ 83142 w 636308"/>
              <a:gd name="connsiteY54" fmla="*/ 166633 h 636307"/>
              <a:gd name="connsiteX55" fmla="*/ 50866 w 636308"/>
              <a:gd name="connsiteY55" fmla="*/ 148053 h 636307"/>
              <a:gd name="connsiteX56" fmla="*/ 41595 w 636308"/>
              <a:gd name="connsiteY56" fmla="*/ 128131 h 636307"/>
              <a:gd name="connsiteX57" fmla="*/ 55129 w 636308"/>
              <a:gd name="connsiteY57" fmla="*/ 113739 h 636307"/>
              <a:gd name="connsiteX58" fmla="*/ 573198 w 636308"/>
              <a:gd name="connsiteY58" fmla="*/ 113392 h 636307"/>
              <a:gd name="connsiteX59" fmla="*/ 593990 w 636308"/>
              <a:gd name="connsiteY59" fmla="*/ 125521 h 636307"/>
              <a:gd name="connsiteX60" fmla="*/ 586161 w 636308"/>
              <a:gd name="connsiteY60" fmla="*/ 147593 h 636307"/>
              <a:gd name="connsiteX61" fmla="*/ 553960 w 636308"/>
              <a:gd name="connsiteY61" fmla="*/ 166235 h 636307"/>
              <a:gd name="connsiteX62" fmla="*/ 531726 w 636308"/>
              <a:gd name="connsiteY62" fmla="*/ 164172 h 636307"/>
              <a:gd name="connsiteX63" fmla="*/ 527861 w 636308"/>
              <a:gd name="connsiteY63" fmla="*/ 141429 h 636307"/>
              <a:gd name="connsiteX64" fmla="*/ 537679 w 636308"/>
              <a:gd name="connsiteY64" fmla="*/ 132556 h 636307"/>
              <a:gd name="connsiteX65" fmla="*/ 565331 w 636308"/>
              <a:gd name="connsiteY65" fmla="*/ 116598 h 636307"/>
              <a:gd name="connsiteX66" fmla="*/ 573198 w 636308"/>
              <a:gd name="connsiteY66" fmla="*/ 113392 h 636307"/>
              <a:gd name="connsiteX67" fmla="*/ 328096 w 636308"/>
              <a:gd name="connsiteY67" fmla="*/ 76170 h 636307"/>
              <a:gd name="connsiteX68" fmla="*/ 442495 w 636308"/>
              <a:gd name="connsiteY68" fmla="*/ 117878 h 636307"/>
              <a:gd name="connsiteX69" fmla="*/ 515534 w 636308"/>
              <a:gd name="connsiteY69" fmla="*/ 225218 h 636307"/>
              <a:gd name="connsiteX70" fmla="*/ 478760 w 636308"/>
              <a:gd name="connsiteY70" fmla="*/ 407920 h 636307"/>
              <a:gd name="connsiteX71" fmla="*/ 455084 w 636308"/>
              <a:gd name="connsiteY71" fmla="*/ 433907 h 636307"/>
              <a:gd name="connsiteX72" fmla="*/ 412233 w 636308"/>
              <a:gd name="connsiteY72" fmla="*/ 523201 h 636307"/>
              <a:gd name="connsiteX73" fmla="*/ 336796 w 636308"/>
              <a:gd name="connsiteY73" fmla="*/ 523214 h 636307"/>
              <a:gd name="connsiteX74" fmla="*/ 336796 w 636308"/>
              <a:gd name="connsiteY74" fmla="*/ 437287 h 636307"/>
              <a:gd name="connsiteX75" fmla="*/ 338026 w 636308"/>
              <a:gd name="connsiteY75" fmla="*/ 433745 h 636307"/>
              <a:gd name="connsiteX76" fmla="*/ 402253 w 636308"/>
              <a:gd name="connsiteY76" fmla="*/ 337479 h 636307"/>
              <a:gd name="connsiteX77" fmla="*/ 408380 w 636308"/>
              <a:gd name="connsiteY77" fmla="*/ 328866 h 636307"/>
              <a:gd name="connsiteX78" fmla="*/ 443688 w 636308"/>
              <a:gd name="connsiteY78" fmla="*/ 293410 h 636307"/>
              <a:gd name="connsiteX79" fmla="*/ 443154 w 636308"/>
              <a:gd name="connsiteY79" fmla="*/ 267758 h 636307"/>
              <a:gd name="connsiteX80" fmla="*/ 417478 w 636308"/>
              <a:gd name="connsiteY80" fmla="*/ 267174 h 636307"/>
              <a:gd name="connsiteX81" fmla="*/ 392721 w 636308"/>
              <a:gd name="connsiteY81" fmla="*/ 291769 h 636307"/>
              <a:gd name="connsiteX82" fmla="*/ 367990 w 636308"/>
              <a:gd name="connsiteY82" fmla="*/ 267187 h 636307"/>
              <a:gd name="connsiteX83" fmla="*/ 342910 w 636308"/>
              <a:gd name="connsiteY83" fmla="*/ 267174 h 636307"/>
              <a:gd name="connsiteX84" fmla="*/ 318154 w 636308"/>
              <a:gd name="connsiteY84" fmla="*/ 291769 h 636307"/>
              <a:gd name="connsiteX85" fmla="*/ 293435 w 636308"/>
              <a:gd name="connsiteY85" fmla="*/ 267212 h 636307"/>
              <a:gd name="connsiteX86" fmla="*/ 268318 w 636308"/>
              <a:gd name="connsiteY86" fmla="*/ 267199 h 636307"/>
              <a:gd name="connsiteX87" fmla="*/ 243587 w 636308"/>
              <a:gd name="connsiteY87" fmla="*/ 291769 h 636307"/>
              <a:gd name="connsiteX88" fmla="*/ 218780 w 636308"/>
              <a:gd name="connsiteY88" fmla="*/ 267125 h 636307"/>
              <a:gd name="connsiteX89" fmla="*/ 193179 w 636308"/>
              <a:gd name="connsiteY89" fmla="*/ 267734 h 636307"/>
              <a:gd name="connsiteX90" fmla="*/ 192607 w 636308"/>
              <a:gd name="connsiteY90" fmla="*/ 293397 h 636307"/>
              <a:gd name="connsiteX91" fmla="*/ 229568 w 636308"/>
              <a:gd name="connsiteY91" fmla="*/ 330818 h 636307"/>
              <a:gd name="connsiteX92" fmla="*/ 298294 w 636308"/>
              <a:gd name="connsiteY92" fmla="*/ 433758 h 636307"/>
              <a:gd name="connsiteX93" fmla="*/ 299537 w 636308"/>
              <a:gd name="connsiteY93" fmla="*/ 438642 h 636307"/>
              <a:gd name="connsiteX94" fmla="*/ 299512 w 636308"/>
              <a:gd name="connsiteY94" fmla="*/ 523214 h 636307"/>
              <a:gd name="connsiteX95" fmla="*/ 222981 w 636308"/>
              <a:gd name="connsiteY95" fmla="*/ 523189 h 636307"/>
              <a:gd name="connsiteX96" fmla="*/ 189799 w 636308"/>
              <a:gd name="connsiteY96" fmla="*/ 443949 h 636307"/>
              <a:gd name="connsiteX97" fmla="*/ 163700 w 636308"/>
              <a:gd name="connsiteY97" fmla="*/ 415625 h 636307"/>
              <a:gd name="connsiteX98" fmla="*/ 118251 w 636308"/>
              <a:gd name="connsiteY98" fmla="*/ 325734 h 636307"/>
              <a:gd name="connsiteX99" fmla="*/ 154963 w 636308"/>
              <a:gd name="connsiteY99" fmla="*/ 156305 h 636307"/>
              <a:gd name="connsiteX100" fmla="*/ 241896 w 636308"/>
              <a:gd name="connsiteY100" fmla="*/ 90189 h 636307"/>
              <a:gd name="connsiteX101" fmla="*/ 328096 w 636308"/>
              <a:gd name="connsiteY101" fmla="*/ 76170 h 636307"/>
              <a:gd name="connsiteX102" fmla="*/ 465636 w 636308"/>
              <a:gd name="connsiteY102" fmla="*/ 0 h 636307"/>
              <a:gd name="connsiteX103" fmla="*/ 468792 w 636308"/>
              <a:gd name="connsiteY103" fmla="*/ 0 h 636307"/>
              <a:gd name="connsiteX104" fmla="*/ 484750 w 636308"/>
              <a:gd name="connsiteY104" fmla="*/ 24980 h 636307"/>
              <a:gd name="connsiteX105" fmla="*/ 470010 w 636308"/>
              <a:gd name="connsiteY105" fmla="*/ 51215 h 636307"/>
              <a:gd name="connsiteX106" fmla="*/ 458316 w 636308"/>
              <a:gd name="connsiteY106" fmla="*/ 66812 h 636307"/>
              <a:gd name="connsiteX107" fmla="*/ 435510 w 636308"/>
              <a:gd name="connsiteY107" fmla="*/ 64078 h 636307"/>
              <a:gd name="connsiteX108" fmla="*/ 432689 w 636308"/>
              <a:gd name="connsiteY108" fmla="*/ 41323 h 636307"/>
              <a:gd name="connsiteX109" fmla="*/ 450946 w 636308"/>
              <a:gd name="connsiteY109" fmla="*/ 9706 h 636307"/>
              <a:gd name="connsiteX110" fmla="*/ 465636 w 636308"/>
              <a:gd name="connsiteY110" fmla="*/ 0 h 636307"/>
              <a:gd name="connsiteX111" fmla="*/ 166907 w 636308"/>
              <a:gd name="connsiteY111" fmla="*/ 0 h 636307"/>
              <a:gd name="connsiteX112" fmla="*/ 170585 w 636308"/>
              <a:gd name="connsiteY112" fmla="*/ 0 h 636307"/>
              <a:gd name="connsiteX113" fmla="*/ 184915 w 636308"/>
              <a:gd name="connsiteY113" fmla="*/ 8998 h 636307"/>
              <a:gd name="connsiteX114" fmla="*/ 200375 w 636308"/>
              <a:gd name="connsiteY114" fmla="*/ 35618 h 636307"/>
              <a:gd name="connsiteX115" fmla="*/ 206203 w 636308"/>
              <a:gd name="connsiteY115" fmla="*/ 52297 h 636307"/>
              <a:gd name="connsiteX116" fmla="*/ 188954 w 636308"/>
              <a:gd name="connsiteY116" fmla="*/ 69472 h 636307"/>
              <a:gd name="connsiteX117" fmla="*/ 171791 w 636308"/>
              <a:gd name="connsiteY117" fmla="*/ 60611 h 636307"/>
              <a:gd name="connsiteX118" fmla="*/ 156306 w 636308"/>
              <a:gd name="connsiteY118" fmla="*/ 33941 h 636307"/>
              <a:gd name="connsiteX119" fmla="*/ 150464 w 636308"/>
              <a:gd name="connsiteY119" fmla="*/ 17324 h 636307"/>
              <a:gd name="connsiteX120" fmla="*/ 166907 w 636308"/>
              <a:gd name="connsiteY120" fmla="*/ 0 h 63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636308" h="636307">
                <a:moveTo>
                  <a:pt x="224944" y="560497"/>
                </a:moveTo>
                <a:cubicBezTo>
                  <a:pt x="287084" y="560497"/>
                  <a:pt x="349223" y="560497"/>
                  <a:pt x="411363" y="560497"/>
                </a:cubicBezTo>
                <a:cubicBezTo>
                  <a:pt x="411226" y="574951"/>
                  <a:pt x="412680" y="590212"/>
                  <a:pt x="406131" y="603634"/>
                </a:cubicBezTo>
                <a:cubicBezTo>
                  <a:pt x="397481" y="623022"/>
                  <a:pt x="377124" y="635996"/>
                  <a:pt x="355959" y="636307"/>
                </a:cubicBezTo>
                <a:lnTo>
                  <a:pt x="279801" y="636307"/>
                </a:lnTo>
                <a:cubicBezTo>
                  <a:pt x="271561" y="635711"/>
                  <a:pt x="263284" y="634107"/>
                  <a:pt x="255915" y="630242"/>
                </a:cubicBezTo>
                <a:cubicBezTo>
                  <a:pt x="239982" y="622363"/>
                  <a:pt x="228287" y="606443"/>
                  <a:pt x="225765" y="588833"/>
                </a:cubicBezTo>
                <a:cubicBezTo>
                  <a:pt x="224497" y="579437"/>
                  <a:pt x="225056" y="569942"/>
                  <a:pt x="224944" y="560497"/>
                </a:cubicBezTo>
                <a:close/>
                <a:moveTo>
                  <a:pt x="538723" y="393578"/>
                </a:moveTo>
                <a:cubicBezTo>
                  <a:pt x="544105" y="391851"/>
                  <a:pt x="550045" y="392994"/>
                  <a:pt x="554768" y="395952"/>
                </a:cubicBezTo>
                <a:cubicBezTo>
                  <a:pt x="565232" y="402054"/>
                  <a:pt x="575796" y="407970"/>
                  <a:pt x="586198" y="414171"/>
                </a:cubicBezTo>
                <a:cubicBezTo>
                  <a:pt x="594748" y="419117"/>
                  <a:pt x="597706" y="431272"/>
                  <a:pt x="592387" y="439586"/>
                </a:cubicBezTo>
                <a:cubicBezTo>
                  <a:pt x="587615" y="447950"/>
                  <a:pt x="576007" y="451119"/>
                  <a:pt x="567643" y="446359"/>
                </a:cubicBezTo>
                <a:cubicBezTo>
                  <a:pt x="556806" y="440307"/>
                  <a:pt x="546106" y="434006"/>
                  <a:pt x="535368" y="427805"/>
                </a:cubicBezTo>
                <a:cubicBezTo>
                  <a:pt x="528682" y="424151"/>
                  <a:pt x="524543" y="416346"/>
                  <a:pt x="525761" y="408753"/>
                </a:cubicBezTo>
                <a:cubicBezTo>
                  <a:pt x="526681" y="401743"/>
                  <a:pt x="531950" y="395591"/>
                  <a:pt x="538723" y="393578"/>
                </a:cubicBezTo>
                <a:close/>
                <a:moveTo>
                  <a:pt x="87417" y="393367"/>
                </a:moveTo>
                <a:cubicBezTo>
                  <a:pt x="95992" y="390944"/>
                  <a:pt x="105773" y="395716"/>
                  <a:pt x="109166" y="403943"/>
                </a:cubicBezTo>
                <a:cubicBezTo>
                  <a:pt x="112994" y="412183"/>
                  <a:pt x="109551" y="422784"/>
                  <a:pt x="101709" y="427320"/>
                </a:cubicBezTo>
                <a:cubicBezTo>
                  <a:pt x="90773" y="433746"/>
                  <a:pt x="79774" y="440096"/>
                  <a:pt x="68726" y="446347"/>
                </a:cubicBezTo>
                <a:cubicBezTo>
                  <a:pt x="60349" y="451157"/>
                  <a:pt x="48680" y="447951"/>
                  <a:pt x="43907" y="439562"/>
                </a:cubicBezTo>
                <a:cubicBezTo>
                  <a:pt x="38600" y="431248"/>
                  <a:pt x="41558" y="419118"/>
                  <a:pt x="50096" y="414184"/>
                </a:cubicBezTo>
                <a:cubicBezTo>
                  <a:pt x="59417" y="408579"/>
                  <a:pt x="68937" y="403310"/>
                  <a:pt x="78320" y="397804"/>
                </a:cubicBezTo>
                <a:cubicBezTo>
                  <a:pt x="81241" y="396126"/>
                  <a:pt x="84136" y="394275"/>
                  <a:pt x="87417" y="393367"/>
                </a:cubicBezTo>
                <a:close/>
                <a:moveTo>
                  <a:pt x="280870" y="307254"/>
                </a:moveTo>
                <a:cubicBezTo>
                  <a:pt x="289159" y="315394"/>
                  <a:pt x="297238" y="323758"/>
                  <a:pt x="305601" y="331824"/>
                </a:cubicBezTo>
                <a:cubicBezTo>
                  <a:pt x="312325" y="338361"/>
                  <a:pt x="324032" y="338336"/>
                  <a:pt x="330743" y="331799"/>
                </a:cubicBezTo>
                <a:cubicBezTo>
                  <a:pt x="339082" y="323733"/>
                  <a:pt x="347160" y="315382"/>
                  <a:pt x="355437" y="307254"/>
                </a:cubicBezTo>
                <a:cubicBezTo>
                  <a:pt x="359874" y="311666"/>
                  <a:pt x="364298" y="316090"/>
                  <a:pt x="368710" y="320527"/>
                </a:cubicBezTo>
                <a:cubicBezTo>
                  <a:pt x="351871" y="345818"/>
                  <a:pt x="335018" y="371108"/>
                  <a:pt x="318154" y="396399"/>
                </a:cubicBezTo>
                <a:cubicBezTo>
                  <a:pt x="301289" y="371108"/>
                  <a:pt x="284437" y="345818"/>
                  <a:pt x="267597" y="320527"/>
                </a:cubicBezTo>
                <a:cubicBezTo>
                  <a:pt x="272009" y="316090"/>
                  <a:pt x="276433" y="311666"/>
                  <a:pt x="280870" y="307254"/>
                </a:cubicBezTo>
                <a:close/>
                <a:moveTo>
                  <a:pt x="54720" y="262240"/>
                </a:moveTo>
                <a:cubicBezTo>
                  <a:pt x="62164" y="261880"/>
                  <a:pt x="69621" y="266093"/>
                  <a:pt x="72728" y="272928"/>
                </a:cubicBezTo>
                <a:cubicBezTo>
                  <a:pt x="76680" y="280882"/>
                  <a:pt x="73834" y="291371"/>
                  <a:pt x="66390" y="296230"/>
                </a:cubicBezTo>
                <a:cubicBezTo>
                  <a:pt x="62289" y="299213"/>
                  <a:pt x="57069" y="299636"/>
                  <a:pt x="52160" y="299536"/>
                </a:cubicBezTo>
                <a:cubicBezTo>
                  <a:pt x="40552" y="299375"/>
                  <a:pt x="28932" y="299735"/>
                  <a:pt x="17337" y="299375"/>
                </a:cubicBezTo>
                <a:cubicBezTo>
                  <a:pt x="8103" y="299002"/>
                  <a:pt x="410" y="290824"/>
                  <a:pt x="0" y="281690"/>
                </a:cubicBezTo>
                <a:lnTo>
                  <a:pt x="0" y="278981"/>
                </a:lnTo>
                <a:cubicBezTo>
                  <a:pt x="1069" y="270318"/>
                  <a:pt x="8426" y="262750"/>
                  <a:pt x="17300" y="262364"/>
                </a:cubicBezTo>
                <a:cubicBezTo>
                  <a:pt x="29765" y="262041"/>
                  <a:pt x="42255" y="262302"/>
                  <a:pt x="54720" y="262240"/>
                </a:cubicBezTo>
                <a:close/>
                <a:moveTo>
                  <a:pt x="587889" y="262215"/>
                </a:moveTo>
                <a:cubicBezTo>
                  <a:pt x="598266" y="262364"/>
                  <a:pt x="608656" y="261991"/>
                  <a:pt x="619020" y="262377"/>
                </a:cubicBezTo>
                <a:cubicBezTo>
                  <a:pt x="627807" y="262737"/>
                  <a:pt x="635052" y="270181"/>
                  <a:pt x="636308" y="278695"/>
                </a:cubicBezTo>
                <a:lnTo>
                  <a:pt x="636308" y="281603"/>
                </a:lnTo>
                <a:cubicBezTo>
                  <a:pt x="635947" y="290750"/>
                  <a:pt x="628267" y="298977"/>
                  <a:pt x="619033" y="299362"/>
                </a:cubicBezTo>
                <a:cubicBezTo>
                  <a:pt x="606978" y="299723"/>
                  <a:pt x="594923" y="299387"/>
                  <a:pt x="582868" y="299524"/>
                </a:cubicBezTo>
                <a:cubicBezTo>
                  <a:pt x="576902" y="299822"/>
                  <a:pt x="570626" y="297983"/>
                  <a:pt x="566612" y="293372"/>
                </a:cubicBezTo>
                <a:cubicBezTo>
                  <a:pt x="559553" y="285965"/>
                  <a:pt x="560460" y="272878"/>
                  <a:pt x="568526" y="266577"/>
                </a:cubicBezTo>
                <a:cubicBezTo>
                  <a:pt x="573795" y="261805"/>
                  <a:pt x="581252" y="262078"/>
                  <a:pt x="587889" y="262215"/>
                </a:cubicBezTo>
                <a:close/>
                <a:moveTo>
                  <a:pt x="55129" y="113739"/>
                </a:moveTo>
                <a:cubicBezTo>
                  <a:pt x="60274" y="112298"/>
                  <a:pt x="65792" y="113478"/>
                  <a:pt x="70291" y="116225"/>
                </a:cubicBezTo>
                <a:cubicBezTo>
                  <a:pt x="80818" y="122352"/>
                  <a:pt x="91443" y="128305"/>
                  <a:pt x="101895" y="134544"/>
                </a:cubicBezTo>
                <a:cubicBezTo>
                  <a:pt x="110483" y="139565"/>
                  <a:pt x="113404" y="151831"/>
                  <a:pt x="107935" y="160145"/>
                </a:cubicBezTo>
                <a:cubicBezTo>
                  <a:pt x="103076" y="168459"/>
                  <a:pt x="91456" y="171479"/>
                  <a:pt x="83142" y="166633"/>
                </a:cubicBezTo>
                <a:cubicBezTo>
                  <a:pt x="72329" y="160543"/>
                  <a:pt x="61604" y="154279"/>
                  <a:pt x="50866" y="148053"/>
                </a:cubicBezTo>
                <a:cubicBezTo>
                  <a:pt x="43932" y="144275"/>
                  <a:pt x="39930" y="135898"/>
                  <a:pt x="41595" y="128131"/>
                </a:cubicBezTo>
                <a:cubicBezTo>
                  <a:pt x="42913" y="121283"/>
                  <a:pt x="48344" y="115417"/>
                  <a:pt x="55129" y="113739"/>
                </a:cubicBezTo>
                <a:close/>
                <a:moveTo>
                  <a:pt x="573198" y="113392"/>
                </a:moveTo>
                <a:cubicBezTo>
                  <a:pt x="581873" y="111726"/>
                  <a:pt x="591181" y="117145"/>
                  <a:pt x="593990" y="125521"/>
                </a:cubicBezTo>
                <a:cubicBezTo>
                  <a:pt x="597023" y="133525"/>
                  <a:pt x="593530" y="143268"/>
                  <a:pt x="586161" y="147593"/>
                </a:cubicBezTo>
                <a:cubicBezTo>
                  <a:pt x="575497" y="153919"/>
                  <a:pt x="564698" y="160034"/>
                  <a:pt x="553960" y="166235"/>
                </a:cubicBezTo>
                <a:cubicBezTo>
                  <a:pt x="547125" y="170461"/>
                  <a:pt x="537617" y="169727"/>
                  <a:pt x="531726" y="164172"/>
                </a:cubicBezTo>
                <a:cubicBezTo>
                  <a:pt x="525388" y="158667"/>
                  <a:pt x="523723" y="148724"/>
                  <a:pt x="527861" y="141429"/>
                </a:cubicBezTo>
                <a:cubicBezTo>
                  <a:pt x="529974" y="137402"/>
                  <a:pt x="533777" y="134693"/>
                  <a:pt x="537679" y="132556"/>
                </a:cubicBezTo>
                <a:cubicBezTo>
                  <a:pt x="546913" y="127261"/>
                  <a:pt x="556122" y="121942"/>
                  <a:pt x="565331" y="116598"/>
                </a:cubicBezTo>
                <a:cubicBezTo>
                  <a:pt x="567805" y="115206"/>
                  <a:pt x="570377" y="113889"/>
                  <a:pt x="573198" y="113392"/>
                </a:cubicBezTo>
                <a:close/>
                <a:moveTo>
                  <a:pt x="328096" y="76170"/>
                </a:moveTo>
                <a:cubicBezTo>
                  <a:pt x="369270" y="78109"/>
                  <a:pt x="409797" y="92749"/>
                  <a:pt x="442495" y="117878"/>
                </a:cubicBezTo>
                <a:cubicBezTo>
                  <a:pt x="477604" y="144499"/>
                  <a:pt x="503715" y="182764"/>
                  <a:pt x="515534" y="225218"/>
                </a:cubicBezTo>
                <a:cubicBezTo>
                  <a:pt x="533355" y="287357"/>
                  <a:pt x="519200" y="357525"/>
                  <a:pt x="478760" y="407920"/>
                </a:cubicBezTo>
                <a:cubicBezTo>
                  <a:pt x="471825" y="417403"/>
                  <a:pt x="463100" y="425356"/>
                  <a:pt x="455084" y="433907"/>
                </a:cubicBezTo>
                <a:cubicBezTo>
                  <a:pt x="431012" y="457458"/>
                  <a:pt x="414594" y="489360"/>
                  <a:pt x="412233" y="523201"/>
                </a:cubicBezTo>
                <a:cubicBezTo>
                  <a:pt x="387091" y="523226"/>
                  <a:pt x="361937" y="523201"/>
                  <a:pt x="336796" y="523214"/>
                </a:cubicBezTo>
                <a:cubicBezTo>
                  <a:pt x="336796" y="494567"/>
                  <a:pt x="336796" y="465921"/>
                  <a:pt x="336796" y="437287"/>
                </a:cubicBezTo>
                <a:cubicBezTo>
                  <a:pt x="336783" y="435970"/>
                  <a:pt x="337193" y="434789"/>
                  <a:pt x="338026" y="433745"/>
                </a:cubicBezTo>
                <a:cubicBezTo>
                  <a:pt x="359477" y="401681"/>
                  <a:pt x="380828" y="369555"/>
                  <a:pt x="402253" y="337479"/>
                </a:cubicBezTo>
                <a:cubicBezTo>
                  <a:pt x="404229" y="334571"/>
                  <a:pt x="405969" y="331464"/>
                  <a:pt x="408380" y="328866"/>
                </a:cubicBezTo>
                <a:cubicBezTo>
                  <a:pt x="420112" y="317010"/>
                  <a:pt x="432031" y="305340"/>
                  <a:pt x="443688" y="293410"/>
                </a:cubicBezTo>
                <a:cubicBezTo>
                  <a:pt x="450399" y="286512"/>
                  <a:pt x="450138" y="274370"/>
                  <a:pt x="443154" y="267758"/>
                </a:cubicBezTo>
                <a:cubicBezTo>
                  <a:pt x="436542" y="260749"/>
                  <a:pt x="424400" y="260463"/>
                  <a:pt x="417478" y="267174"/>
                </a:cubicBezTo>
                <a:cubicBezTo>
                  <a:pt x="409114" y="275252"/>
                  <a:pt x="401011" y="283604"/>
                  <a:pt x="392721" y="291769"/>
                </a:cubicBezTo>
                <a:cubicBezTo>
                  <a:pt x="384444" y="283616"/>
                  <a:pt x="376341" y="275265"/>
                  <a:pt x="367990" y="267187"/>
                </a:cubicBezTo>
                <a:cubicBezTo>
                  <a:pt x="361279" y="260687"/>
                  <a:pt x="349609" y="260674"/>
                  <a:pt x="342910" y="267174"/>
                </a:cubicBezTo>
                <a:cubicBezTo>
                  <a:pt x="334534" y="275252"/>
                  <a:pt x="326431" y="283604"/>
                  <a:pt x="318154" y="291769"/>
                </a:cubicBezTo>
                <a:cubicBezTo>
                  <a:pt x="309877" y="283616"/>
                  <a:pt x="301786" y="275277"/>
                  <a:pt x="293435" y="267212"/>
                </a:cubicBezTo>
                <a:cubicBezTo>
                  <a:pt x="286736" y="260687"/>
                  <a:pt x="275029" y="260674"/>
                  <a:pt x="268318" y="267199"/>
                </a:cubicBezTo>
                <a:cubicBezTo>
                  <a:pt x="259954" y="275265"/>
                  <a:pt x="251864" y="283616"/>
                  <a:pt x="243587" y="291769"/>
                </a:cubicBezTo>
                <a:cubicBezTo>
                  <a:pt x="235285" y="283592"/>
                  <a:pt x="227169" y="275215"/>
                  <a:pt x="218780" y="267125"/>
                </a:cubicBezTo>
                <a:cubicBezTo>
                  <a:pt x="211871" y="260463"/>
                  <a:pt x="199766" y="260761"/>
                  <a:pt x="193179" y="267734"/>
                </a:cubicBezTo>
                <a:cubicBezTo>
                  <a:pt x="186170" y="274345"/>
                  <a:pt x="185896" y="286487"/>
                  <a:pt x="192607" y="293397"/>
                </a:cubicBezTo>
                <a:cubicBezTo>
                  <a:pt x="204749" y="306036"/>
                  <a:pt x="217600" y="318017"/>
                  <a:pt x="229568" y="330818"/>
                </a:cubicBezTo>
                <a:cubicBezTo>
                  <a:pt x="252559" y="365069"/>
                  <a:pt x="275327" y="399482"/>
                  <a:pt x="298294" y="433758"/>
                </a:cubicBezTo>
                <a:cubicBezTo>
                  <a:pt x="299437" y="435125"/>
                  <a:pt x="299611" y="436914"/>
                  <a:pt x="299537" y="438642"/>
                </a:cubicBezTo>
                <a:cubicBezTo>
                  <a:pt x="299475" y="466828"/>
                  <a:pt x="299537" y="495015"/>
                  <a:pt x="299512" y="523214"/>
                </a:cubicBezTo>
                <a:cubicBezTo>
                  <a:pt x="273998" y="523201"/>
                  <a:pt x="248496" y="523239"/>
                  <a:pt x="222981" y="523189"/>
                </a:cubicBezTo>
                <a:cubicBezTo>
                  <a:pt x="219290" y="494443"/>
                  <a:pt x="208043" y="466555"/>
                  <a:pt x="189799" y="443949"/>
                </a:cubicBezTo>
                <a:cubicBezTo>
                  <a:pt x="181957" y="433745"/>
                  <a:pt x="172014" y="425406"/>
                  <a:pt x="163700" y="415625"/>
                </a:cubicBezTo>
                <a:cubicBezTo>
                  <a:pt x="141330" y="390086"/>
                  <a:pt x="125609" y="358855"/>
                  <a:pt x="118251" y="325734"/>
                </a:cubicBezTo>
                <a:cubicBezTo>
                  <a:pt x="104866" y="267510"/>
                  <a:pt x="118301" y="203606"/>
                  <a:pt x="154963" y="156305"/>
                </a:cubicBezTo>
                <a:cubicBezTo>
                  <a:pt x="177234" y="126938"/>
                  <a:pt x="207608" y="103760"/>
                  <a:pt x="241896" y="90189"/>
                </a:cubicBezTo>
                <a:cubicBezTo>
                  <a:pt x="269188" y="79426"/>
                  <a:pt x="298804" y="74728"/>
                  <a:pt x="328096" y="76170"/>
                </a:cubicBezTo>
                <a:close/>
                <a:moveTo>
                  <a:pt x="465636" y="0"/>
                </a:moveTo>
                <a:lnTo>
                  <a:pt x="468792" y="0"/>
                </a:lnTo>
                <a:cubicBezTo>
                  <a:pt x="480549" y="795"/>
                  <a:pt x="489286" y="13919"/>
                  <a:pt x="484750" y="24980"/>
                </a:cubicBezTo>
                <a:cubicBezTo>
                  <a:pt x="480450" y="34040"/>
                  <a:pt x="474845" y="42429"/>
                  <a:pt x="470010" y="51215"/>
                </a:cubicBezTo>
                <a:cubicBezTo>
                  <a:pt x="466580" y="56708"/>
                  <a:pt x="464157" y="63382"/>
                  <a:pt x="458316" y="66812"/>
                </a:cubicBezTo>
                <a:cubicBezTo>
                  <a:pt x="451244" y="71249"/>
                  <a:pt x="441314" y="70081"/>
                  <a:pt x="435510" y="64078"/>
                </a:cubicBezTo>
                <a:cubicBezTo>
                  <a:pt x="429458" y="58299"/>
                  <a:pt x="428352" y="48419"/>
                  <a:pt x="432689" y="41323"/>
                </a:cubicBezTo>
                <a:cubicBezTo>
                  <a:pt x="438717" y="30747"/>
                  <a:pt x="444819" y="20208"/>
                  <a:pt x="450946" y="9706"/>
                </a:cubicBezTo>
                <a:cubicBezTo>
                  <a:pt x="453904" y="4263"/>
                  <a:pt x="459571" y="833"/>
                  <a:pt x="465636" y="0"/>
                </a:cubicBezTo>
                <a:close/>
                <a:moveTo>
                  <a:pt x="166907" y="0"/>
                </a:moveTo>
                <a:lnTo>
                  <a:pt x="170585" y="0"/>
                </a:lnTo>
                <a:cubicBezTo>
                  <a:pt x="176377" y="746"/>
                  <a:pt x="181895" y="3902"/>
                  <a:pt x="184915" y="8998"/>
                </a:cubicBezTo>
                <a:cubicBezTo>
                  <a:pt x="190209" y="17784"/>
                  <a:pt x="195168" y="26770"/>
                  <a:pt x="200375" y="35618"/>
                </a:cubicBezTo>
                <a:cubicBezTo>
                  <a:pt x="203358" y="40701"/>
                  <a:pt x="206924" y="46107"/>
                  <a:pt x="206203" y="52297"/>
                </a:cubicBezTo>
                <a:cubicBezTo>
                  <a:pt x="205769" y="61270"/>
                  <a:pt x="197889" y="69012"/>
                  <a:pt x="188954" y="69472"/>
                </a:cubicBezTo>
                <a:cubicBezTo>
                  <a:pt x="182168" y="69994"/>
                  <a:pt x="175270" y="66477"/>
                  <a:pt x="171791" y="60611"/>
                </a:cubicBezTo>
                <a:cubicBezTo>
                  <a:pt x="166496" y="51799"/>
                  <a:pt x="161525" y="42802"/>
                  <a:pt x="156306" y="33941"/>
                </a:cubicBezTo>
                <a:cubicBezTo>
                  <a:pt x="153335" y="28870"/>
                  <a:pt x="149781" y="23501"/>
                  <a:pt x="150464" y="17324"/>
                </a:cubicBezTo>
                <a:cubicBezTo>
                  <a:pt x="150862" y="8501"/>
                  <a:pt x="158319" y="1206"/>
                  <a:pt x="166907" y="0"/>
                </a:cubicBezTo>
                <a:close/>
              </a:path>
            </a:pathLst>
          </a:custGeom>
          <a:solidFill>
            <a:schemeClr val="accent1"/>
          </a:solidFill>
          <a:ln w="12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2"/>
          <p:cNvSpPr/>
          <p:nvPr/>
        </p:nvSpPr>
        <p:spPr>
          <a:xfrm>
            <a:off x="6223085" y="3497797"/>
            <a:ext cx="316424" cy="316424"/>
          </a:xfrm>
          <a:custGeom>
            <a:avLst/>
            <a:gdLst>
              <a:gd name="connsiteX0" fmla="*/ 200267 w 619557"/>
              <a:gd name="connsiteY0" fmla="*/ 401344 h 619557"/>
              <a:gd name="connsiteX1" fmla="*/ 189836 w 619557"/>
              <a:gd name="connsiteY1" fmla="*/ 407649 h 619557"/>
              <a:gd name="connsiteX2" fmla="*/ 81571 w 619557"/>
              <a:gd name="connsiteY2" fmla="*/ 515999 h 619557"/>
              <a:gd name="connsiteX3" fmla="*/ 76271 w 619557"/>
              <a:gd name="connsiteY3" fmla="*/ 532492 h 619557"/>
              <a:gd name="connsiteX4" fmla="*/ 93236 w 619557"/>
              <a:gd name="connsiteY4" fmla="*/ 547231 h 619557"/>
              <a:gd name="connsiteX5" fmla="*/ 107817 w 619557"/>
              <a:gd name="connsiteY5" fmla="*/ 541047 h 619557"/>
              <a:gd name="connsiteX6" fmla="*/ 216119 w 619557"/>
              <a:gd name="connsiteY6" fmla="*/ 432746 h 619557"/>
              <a:gd name="connsiteX7" fmla="*/ 221480 w 619557"/>
              <a:gd name="connsiteY7" fmla="*/ 413893 h 619557"/>
              <a:gd name="connsiteX8" fmla="*/ 200267 w 619557"/>
              <a:gd name="connsiteY8" fmla="*/ 401344 h 619557"/>
              <a:gd name="connsiteX9" fmla="*/ 194301 w 619557"/>
              <a:gd name="connsiteY9" fmla="*/ 322605 h 619557"/>
              <a:gd name="connsiteX10" fmla="*/ 296952 w 619557"/>
              <a:gd name="connsiteY10" fmla="*/ 425243 h 619557"/>
              <a:gd name="connsiteX11" fmla="*/ 124565 w 619557"/>
              <a:gd name="connsiteY11" fmla="*/ 597642 h 619557"/>
              <a:gd name="connsiteX12" fmla="*/ 74528 w 619557"/>
              <a:gd name="connsiteY12" fmla="*/ 619557 h 619557"/>
              <a:gd name="connsiteX13" fmla="*/ 70717 w 619557"/>
              <a:gd name="connsiteY13" fmla="*/ 619557 h 619557"/>
              <a:gd name="connsiteX14" fmla="*/ 25726 w 619557"/>
              <a:gd name="connsiteY14" fmla="*/ 602337 h 619557"/>
              <a:gd name="connsiteX15" fmla="*/ 0 w 619557"/>
              <a:gd name="connsiteY15" fmla="*/ 548840 h 619557"/>
              <a:gd name="connsiteX16" fmla="*/ 0 w 619557"/>
              <a:gd name="connsiteY16" fmla="*/ 545089 h 619557"/>
              <a:gd name="connsiteX17" fmla="*/ 21987 w 619557"/>
              <a:gd name="connsiteY17" fmla="*/ 494919 h 619557"/>
              <a:gd name="connsiteX18" fmla="*/ 194301 w 619557"/>
              <a:gd name="connsiteY18" fmla="*/ 322605 h 619557"/>
              <a:gd name="connsiteX19" fmla="*/ 571614 w 619557"/>
              <a:gd name="connsiteY19" fmla="*/ 0 h 619557"/>
              <a:gd name="connsiteX20" fmla="*/ 571711 w 619557"/>
              <a:gd name="connsiteY20" fmla="*/ 0 h 619557"/>
              <a:gd name="connsiteX21" fmla="*/ 584053 w 619557"/>
              <a:gd name="connsiteY21" fmla="*/ 6462 h 619557"/>
              <a:gd name="connsiteX22" fmla="*/ 611909 w 619557"/>
              <a:gd name="connsiteY22" fmla="*/ 34257 h 619557"/>
              <a:gd name="connsiteX23" fmla="*/ 619557 w 619557"/>
              <a:gd name="connsiteY23" fmla="*/ 47689 h 619557"/>
              <a:gd name="connsiteX24" fmla="*/ 619557 w 619557"/>
              <a:gd name="connsiteY24" fmla="*/ 47846 h 619557"/>
              <a:gd name="connsiteX25" fmla="*/ 615503 w 619557"/>
              <a:gd name="connsiteY25" fmla="*/ 61218 h 619557"/>
              <a:gd name="connsiteX26" fmla="*/ 559174 w 619557"/>
              <a:gd name="connsiteY26" fmla="*/ 154986 h 619557"/>
              <a:gd name="connsiteX27" fmla="*/ 535251 w 619557"/>
              <a:gd name="connsiteY27" fmla="*/ 161714 h 619557"/>
              <a:gd name="connsiteX28" fmla="*/ 520028 w 619557"/>
              <a:gd name="connsiteY28" fmla="*/ 147750 h 619557"/>
              <a:gd name="connsiteX29" fmla="*/ 397811 w 619557"/>
              <a:gd name="connsiteY29" fmla="*/ 269423 h 619557"/>
              <a:gd name="connsiteX30" fmla="*/ 346504 w 619557"/>
              <a:gd name="connsiteY30" fmla="*/ 218079 h 619557"/>
              <a:gd name="connsiteX31" fmla="*/ 468673 w 619557"/>
              <a:gd name="connsiteY31" fmla="*/ 96394 h 619557"/>
              <a:gd name="connsiteX32" fmla="*/ 455967 w 619557"/>
              <a:gd name="connsiteY32" fmla="*/ 78631 h 619557"/>
              <a:gd name="connsiteX33" fmla="*/ 465236 w 619557"/>
              <a:gd name="connsiteY33" fmla="*/ 59911 h 619557"/>
              <a:gd name="connsiteX34" fmla="*/ 558303 w 619557"/>
              <a:gd name="connsiteY34" fmla="*/ 4017 h 619557"/>
              <a:gd name="connsiteX35" fmla="*/ 571614 w 619557"/>
              <a:gd name="connsiteY35" fmla="*/ 0 h 619557"/>
              <a:gd name="connsiteX36" fmla="*/ 126356 w 619557"/>
              <a:gd name="connsiteY36" fmla="*/ 0 h 619557"/>
              <a:gd name="connsiteX37" fmla="*/ 129768 w 619557"/>
              <a:gd name="connsiteY37" fmla="*/ 0 h 619557"/>
              <a:gd name="connsiteX38" fmla="*/ 183907 w 619557"/>
              <a:gd name="connsiteY38" fmla="*/ 13408 h 619557"/>
              <a:gd name="connsiteX39" fmla="*/ 253522 w 619557"/>
              <a:gd name="connsiteY39" fmla="*/ 117329 h 619557"/>
              <a:gd name="connsiteX40" fmla="*/ 247169 w 619557"/>
              <a:gd name="connsiteY40" fmla="*/ 169955 h 619557"/>
              <a:gd name="connsiteX41" fmla="*/ 449626 w 619557"/>
              <a:gd name="connsiteY41" fmla="*/ 372605 h 619557"/>
              <a:gd name="connsiteX42" fmla="*/ 512127 w 619557"/>
              <a:gd name="connsiteY42" fmla="*/ 367596 h 619557"/>
              <a:gd name="connsiteX43" fmla="*/ 600002 w 619557"/>
              <a:gd name="connsiteY43" fmla="*/ 424965 h 619557"/>
              <a:gd name="connsiteX44" fmla="*/ 619557 w 619557"/>
              <a:gd name="connsiteY44" fmla="*/ 489716 h 619557"/>
              <a:gd name="connsiteX45" fmla="*/ 619557 w 619557"/>
              <a:gd name="connsiteY45" fmla="*/ 494145 h 619557"/>
              <a:gd name="connsiteX46" fmla="*/ 614547 w 619557"/>
              <a:gd name="connsiteY46" fmla="*/ 526345 h 619557"/>
              <a:gd name="connsiteX47" fmla="*/ 594109 w 619557"/>
              <a:gd name="connsiteY47" fmla="*/ 538228 h 619557"/>
              <a:gd name="connsiteX48" fmla="*/ 578705 w 619557"/>
              <a:gd name="connsiteY48" fmla="*/ 527362 h 619557"/>
              <a:gd name="connsiteX49" fmla="*/ 542947 w 619557"/>
              <a:gd name="connsiteY49" fmla="*/ 491580 h 619557"/>
              <a:gd name="connsiteX50" fmla="*/ 523949 w 619557"/>
              <a:gd name="connsiteY50" fmla="*/ 476841 h 619557"/>
              <a:gd name="connsiteX51" fmla="*/ 485239 w 619557"/>
              <a:gd name="connsiteY51" fmla="*/ 484102 h 619557"/>
              <a:gd name="connsiteX52" fmla="*/ 476357 w 619557"/>
              <a:gd name="connsiteY52" fmla="*/ 522933 h 619557"/>
              <a:gd name="connsiteX53" fmla="*/ 490430 w 619557"/>
              <a:gd name="connsiteY53" fmla="*/ 541725 h 619557"/>
              <a:gd name="connsiteX54" fmla="*/ 527979 w 619557"/>
              <a:gd name="connsiteY54" fmla="*/ 579274 h 619557"/>
              <a:gd name="connsiteX55" fmla="*/ 538240 w 619557"/>
              <a:gd name="connsiteY55" fmla="*/ 594061 h 619557"/>
              <a:gd name="connsiteX56" fmla="*/ 526236 w 619557"/>
              <a:gd name="connsiteY56" fmla="*/ 614572 h 619557"/>
              <a:gd name="connsiteX57" fmla="*/ 493177 w 619557"/>
              <a:gd name="connsiteY57" fmla="*/ 619557 h 619557"/>
              <a:gd name="connsiteX58" fmla="*/ 491798 w 619557"/>
              <a:gd name="connsiteY58" fmla="*/ 619557 h 619557"/>
              <a:gd name="connsiteX59" fmla="*/ 454660 w 619557"/>
              <a:gd name="connsiteY59" fmla="*/ 613712 h 619557"/>
              <a:gd name="connsiteX60" fmla="*/ 367717 w 619557"/>
              <a:gd name="connsiteY60" fmla="*/ 513119 h 619557"/>
              <a:gd name="connsiteX61" fmla="*/ 372642 w 619557"/>
              <a:gd name="connsiteY61" fmla="*/ 449578 h 619557"/>
              <a:gd name="connsiteX62" fmla="*/ 170136 w 619557"/>
              <a:gd name="connsiteY62" fmla="*/ 246939 h 619557"/>
              <a:gd name="connsiteX63" fmla="*/ 140271 w 619557"/>
              <a:gd name="connsiteY63" fmla="*/ 252191 h 619557"/>
              <a:gd name="connsiteX64" fmla="*/ 85116 w 619557"/>
              <a:gd name="connsiteY64" fmla="*/ 246770 h 619557"/>
              <a:gd name="connsiteX65" fmla="*/ 7865 w 619557"/>
              <a:gd name="connsiteY65" fmla="*/ 170136 h 619557"/>
              <a:gd name="connsiteX66" fmla="*/ 5167 w 619557"/>
              <a:gd name="connsiteY66" fmla="*/ 93563 h 619557"/>
              <a:gd name="connsiteX67" fmla="*/ 25569 w 619557"/>
              <a:gd name="connsiteY67" fmla="*/ 81305 h 619557"/>
              <a:gd name="connsiteX68" fmla="*/ 40997 w 619557"/>
              <a:gd name="connsiteY68" fmla="*/ 92074 h 619557"/>
              <a:gd name="connsiteX69" fmla="*/ 84100 w 619557"/>
              <a:gd name="connsiteY69" fmla="*/ 135080 h 619557"/>
              <a:gd name="connsiteX70" fmla="*/ 120862 w 619557"/>
              <a:gd name="connsiteY70" fmla="*/ 143611 h 619557"/>
              <a:gd name="connsiteX71" fmla="*/ 145317 w 619557"/>
              <a:gd name="connsiteY71" fmla="*/ 115042 h 619557"/>
              <a:gd name="connsiteX72" fmla="*/ 134681 w 619557"/>
              <a:gd name="connsiteY72" fmla="*/ 83192 h 619557"/>
              <a:gd name="connsiteX73" fmla="*/ 87524 w 619557"/>
              <a:gd name="connsiteY73" fmla="*/ 35939 h 619557"/>
              <a:gd name="connsiteX74" fmla="*/ 81280 w 619557"/>
              <a:gd name="connsiteY74" fmla="*/ 23016 h 619557"/>
              <a:gd name="connsiteX75" fmla="*/ 93296 w 619557"/>
              <a:gd name="connsiteY75" fmla="*/ 5082 h 619557"/>
              <a:gd name="connsiteX76" fmla="*/ 126356 w 619557"/>
              <a:gd name="connsiteY76" fmla="*/ 0 h 61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19557" h="619557">
                <a:moveTo>
                  <a:pt x="200267" y="401344"/>
                </a:moveTo>
                <a:cubicBezTo>
                  <a:pt x="196177" y="402191"/>
                  <a:pt x="192704" y="404720"/>
                  <a:pt x="189836" y="407649"/>
                </a:cubicBezTo>
                <a:cubicBezTo>
                  <a:pt x="153776" y="443794"/>
                  <a:pt x="117631" y="479854"/>
                  <a:pt x="81571" y="515999"/>
                </a:cubicBezTo>
                <a:cubicBezTo>
                  <a:pt x="77239" y="520198"/>
                  <a:pt x="75061" y="526526"/>
                  <a:pt x="76271" y="532492"/>
                </a:cubicBezTo>
                <a:cubicBezTo>
                  <a:pt x="77626" y="540551"/>
                  <a:pt x="85080" y="547025"/>
                  <a:pt x="93236" y="547231"/>
                </a:cubicBezTo>
                <a:cubicBezTo>
                  <a:pt x="98778" y="547606"/>
                  <a:pt x="104066" y="544980"/>
                  <a:pt x="107817" y="541047"/>
                </a:cubicBezTo>
                <a:cubicBezTo>
                  <a:pt x="143914" y="504939"/>
                  <a:pt x="180022" y="468854"/>
                  <a:pt x="216119" y="432746"/>
                </a:cubicBezTo>
                <a:cubicBezTo>
                  <a:pt x="221201" y="428063"/>
                  <a:pt x="223573" y="420572"/>
                  <a:pt x="221480" y="413893"/>
                </a:cubicBezTo>
                <a:cubicBezTo>
                  <a:pt x="219084" y="405035"/>
                  <a:pt x="209197" y="399178"/>
                  <a:pt x="200267" y="401344"/>
                </a:cubicBezTo>
                <a:close/>
                <a:moveTo>
                  <a:pt x="194301" y="322605"/>
                </a:moveTo>
                <a:cubicBezTo>
                  <a:pt x="228522" y="356826"/>
                  <a:pt x="262731" y="391035"/>
                  <a:pt x="296952" y="425243"/>
                </a:cubicBezTo>
                <a:cubicBezTo>
                  <a:pt x="239510" y="482734"/>
                  <a:pt x="182043" y="540188"/>
                  <a:pt x="124565" y="597642"/>
                </a:cubicBezTo>
                <a:cubicBezTo>
                  <a:pt x="111532" y="611074"/>
                  <a:pt x="93224" y="618988"/>
                  <a:pt x="74528" y="619557"/>
                </a:cubicBezTo>
                <a:lnTo>
                  <a:pt x="70717" y="619557"/>
                </a:lnTo>
                <a:cubicBezTo>
                  <a:pt x="54356" y="619000"/>
                  <a:pt x="38154" y="613071"/>
                  <a:pt x="25726" y="602337"/>
                </a:cubicBezTo>
                <a:cubicBezTo>
                  <a:pt x="10007" y="589257"/>
                  <a:pt x="581" y="569242"/>
                  <a:pt x="0" y="548840"/>
                </a:cubicBezTo>
                <a:lnTo>
                  <a:pt x="0" y="545089"/>
                </a:lnTo>
                <a:cubicBezTo>
                  <a:pt x="545" y="526345"/>
                  <a:pt x="8531" y="508000"/>
                  <a:pt x="21987" y="494919"/>
                </a:cubicBezTo>
                <a:cubicBezTo>
                  <a:pt x="79405" y="437465"/>
                  <a:pt x="136847" y="380023"/>
                  <a:pt x="194301" y="322605"/>
                </a:cubicBezTo>
                <a:close/>
                <a:moveTo>
                  <a:pt x="571614" y="0"/>
                </a:moveTo>
                <a:lnTo>
                  <a:pt x="571711" y="0"/>
                </a:lnTo>
                <a:cubicBezTo>
                  <a:pt x="576381" y="859"/>
                  <a:pt x="580726" y="3049"/>
                  <a:pt x="584053" y="6462"/>
                </a:cubicBezTo>
                <a:cubicBezTo>
                  <a:pt x="593371" y="15683"/>
                  <a:pt x="602579" y="25024"/>
                  <a:pt x="611909" y="34257"/>
                </a:cubicBezTo>
                <a:cubicBezTo>
                  <a:pt x="615745" y="37851"/>
                  <a:pt x="618613" y="42461"/>
                  <a:pt x="619557" y="47689"/>
                </a:cubicBezTo>
                <a:lnTo>
                  <a:pt x="619557" y="47846"/>
                </a:lnTo>
                <a:cubicBezTo>
                  <a:pt x="619533" y="52602"/>
                  <a:pt x="618008" y="57212"/>
                  <a:pt x="615503" y="61218"/>
                </a:cubicBezTo>
                <a:cubicBezTo>
                  <a:pt x="596662" y="92450"/>
                  <a:pt x="578051" y="123802"/>
                  <a:pt x="559174" y="154986"/>
                </a:cubicBezTo>
                <a:cubicBezTo>
                  <a:pt x="554540" y="163033"/>
                  <a:pt x="543383" y="166252"/>
                  <a:pt x="535251" y="161714"/>
                </a:cubicBezTo>
                <a:cubicBezTo>
                  <a:pt x="529322" y="158108"/>
                  <a:pt x="525086" y="152409"/>
                  <a:pt x="520028" y="147750"/>
                </a:cubicBezTo>
                <a:cubicBezTo>
                  <a:pt x="479285" y="188299"/>
                  <a:pt x="438554" y="228873"/>
                  <a:pt x="397811" y="269423"/>
                </a:cubicBezTo>
                <a:cubicBezTo>
                  <a:pt x="380701" y="252312"/>
                  <a:pt x="363602" y="235202"/>
                  <a:pt x="346504" y="218079"/>
                </a:cubicBezTo>
                <a:cubicBezTo>
                  <a:pt x="387211" y="177506"/>
                  <a:pt x="427954" y="136956"/>
                  <a:pt x="468673" y="96394"/>
                </a:cubicBezTo>
                <a:cubicBezTo>
                  <a:pt x="463687" y="91143"/>
                  <a:pt x="456972" y="86339"/>
                  <a:pt x="455967" y="78631"/>
                </a:cubicBezTo>
                <a:cubicBezTo>
                  <a:pt x="454648" y="71176"/>
                  <a:pt x="458750" y="63577"/>
                  <a:pt x="465236" y="59911"/>
                </a:cubicBezTo>
                <a:cubicBezTo>
                  <a:pt x="496226" y="41239"/>
                  <a:pt x="527301" y="22701"/>
                  <a:pt x="558303" y="4017"/>
                </a:cubicBezTo>
                <a:cubicBezTo>
                  <a:pt x="562296" y="1525"/>
                  <a:pt x="566882" y="61"/>
                  <a:pt x="571614" y="0"/>
                </a:cubicBezTo>
                <a:close/>
                <a:moveTo>
                  <a:pt x="126356" y="0"/>
                </a:moveTo>
                <a:lnTo>
                  <a:pt x="129768" y="0"/>
                </a:lnTo>
                <a:cubicBezTo>
                  <a:pt x="148476" y="653"/>
                  <a:pt x="167220" y="4743"/>
                  <a:pt x="183907" y="13408"/>
                </a:cubicBezTo>
                <a:cubicBezTo>
                  <a:pt x="223198" y="32672"/>
                  <a:pt x="250666" y="73645"/>
                  <a:pt x="253522" y="117329"/>
                </a:cubicBezTo>
                <a:cubicBezTo>
                  <a:pt x="255240" y="135105"/>
                  <a:pt x="251937" y="152881"/>
                  <a:pt x="247169" y="169955"/>
                </a:cubicBezTo>
                <a:cubicBezTo>
                  <a:pt x="314691" y="237477"/>
                  <a:pt x="382177" y="305011"/>
                  <a:pt x="449626" y="372605"/>
                </a:cubicBezTo>
                <a:cubicBezTo>
                  <a:pt x="470028" y="367801"/>
                  <a:pt x="491192" y="364667"/>
                  <a:pt x="512127" y="367596"/>
                </a:cubicBezTo>
                <a:cubicBezTo>
                  <a:pt x="548175" y="372037"/>
                  <a:pt x="580798" y="394459"/>
                  <a:pt x="600002" y="424965"/>
                </a:cubicBezTo>
                <a:cubicBezTo>
                  <a:pt x="612405" y="444181"/>
                  <a:pt x="618734" y="466931"/>
                  <a:pt x="619557" y="489716"/>
                </a:cubicBezTo>
                <a:lnTo>
                  <a:pt x="619557" y="494145"/>
                </a:lnTo>
                <a:cubicBezTo>
                  <a:pt x="618891" y="504999"/>
                  <a:pt x="617621" y="515878"/>
                  <a:pt x="614547" y="526345"/>
                </a:cubicBezTo>
                <a:cubicBezTo>
                  <a:pt x="611970" y="534707"/>
                  <a:pt x="602628" y="540019"/>
                  <a:pt x="594109" y="538228"/>
                </a:cubicBezTo>
                <a:cubicBezTo>
                  <a:pt x="587587" y="537115"/>
                  <a:pt x="583146" y="531778"/>
                  <a:pt x="578705" y="527362"/>
                </a:cubicBezTo>
                <a:cubicBezTo>
                  <a:pt x="566798" y="515418"/>
                  <a:pt x="554854" y="503523"/>
                  <a:pt x="542947" y="491580"/>
                </a:cubicBezTo>
                <a:cubicBezTo>
                  <a:pt x="537296" y="485905"/>
                  <a:pt x="531645" y="479697"/>
                  <a:pt x="523949" y="476841"/>
                </a:cubicBezTo>
                <a:cubicBezTo>
                  <a:pt x="511074" y="471589"/>
                  <a:pt x="495270" y="474385"/>
                  <a:pt x="485239" y="484102"/>
                </a:cubicBezTo>
                <a:cubicBezTo>
                  <a:pt x="474881" y="493758"/>
                  <a:pt x="471202" y="509731"/>
                  <a:pt x="476357" y="522933"/>
                </a:cubicBezTo>
                <a:cubicBezTo>
                  <a:pt x="479007" y="530508"/>
                  <a:pt x="484840" y="536244"/>
                  <a:pt x="490430" y="541725"/>
                </a:cubicBezTo>
                <a:cubicBezTo>
                  <a:pt x="502966" y="554225"/>
                  <a:pt x="515442" y="566786"/>
                  <a:pt x="527979" y="579274"/>
                </a:cubicBezTo>
                <a:cubicBezTo>
                  <a:pt x="532214" y="583497"/>
                  <a:pt x="537212" y="587829"/>
                  <a:pt x="538240" y="594061"/>
                </a:cubicBezTo>
                <a:cubicBezTo>
                  <a:pt x="540091" y="602640"/>
                  <a:pt x="534634" y="612018"/>
                  <a:pt x="526236" y="614572"/>
                </a:cubicBezTo>
                <a:cubicBezTo>
                  <a:pt x="515479" y="617694"/>
                  <a:pt x="504322" y="618928"/>
                  <a:pt x="493177" y="619557"/>
                </a:cubicBezTo>
                <a:lnTo>
                  <a:pt x="491798" y="619557"/>
                </a:lnTo>
                <a:cubicBezTo>
                  <a:pt x="479261" y="619025"/>
                  <a:pt x="466640" y="617645"/>
                  <a:pt x="454660" y="613712"/>
                </a:cubicBezTo>
                <a:cubicBezTo>
                  <a:pt x="410033" y="600014"/>
                  <a:pt x="373924" y="559743"/>
                  <a:pt x="367717" y="513119"/>
                </a:cubicBezTo>
                <a:cubicBezTo>
                  <a:pt x="364558" y="491846"/>
                  <a:pt x="367777" y="470319"/>
                  <a:pt x="372642" y="449578"/>
                </a:cubicBezTo>
                <a:cubicBezTo>
                  <a:pt x="305083" y="382080"/>
                  <a:pt x="237646" y="314474"/>
                  <a:pt x="170136" y="246939"/>
                </a:cubicBezTo>
                <a:cubicBezTo>
                  <a:pt x="160226" y="248900"/>
                  <a:pt x="150412" y="251647"/>
                  <a:pt x="140271" y="252191"/>
                </a:cubicBezTo>
                <a:cubicBezTo>
                  <a:pt x="121782" y="254406"/>
                  <a:pt x="102796" y="252675"/>
                  <a:pt x="85116" y="246770"/>
                </a:cubicBezTo>
                <a:cubicBezTo>
                  <a:pt x="49661" y="234488"/>
                  <a:pt x="20426" y="205494"/>
                  <a:pt x="7865" y="170136"/>
                </a:cubicBezTo>
                <a:cubicBezTo>
                  <a:pt x="-1065" y="145729"/>
                  <a:pt x="-1888" y="118551"/>
                  <a:pt x="5167" y="93563"/>
                </a:cubicBezTo>
                <a:cubicBezTo>
                  <a:pt x="7563" y="85056"/>
                  <a:pt x="16965" y="79562"/>
                  <a:pt x="25569" y="81305"/>
                </a:cubicBezTo>
                <a:cubicBezTo>
                  <a:pt x="32103" y="82345"/>
                  <a:pt x="36568" y="87658"/>
                  <a:pt x="40997" y="92074"/>
                </a:cubicBezTo>
                <a:cubicBezTo>
                  <a:pt x="55373" y="106402"/>
                  <a:pt x="69627" y="120850"/>
                  <a:pt x="84100" y="135080"/>
                </a:cubicBezTo>
                <a:cubicBezTo>
                  <a:pt x="93551" y="144446"/>
                  <a:pt x="108253" y="147798"/>
                  <a:pt x="120862" y="143611"/>
                </a:cubicBezTo>
                <a:cubicBezTo>
                  <a:pt x="133544" y="139691"/>
                  <a:pt x="143357" y="128135"/>
                  <a:pt x="145317" y="115042"/>
                </a:cubicBezTo>
                <a:cubicBezTo>
                  <a:pt x="147302" y="103473"/>
                  <a:pt x="143030" y="91336"/>
                  <a:pt x="134681" y="83192"/>
                </a:cubicBezTo>
                <a:cubicBezTo>
                  <a:pt x="119023" y="67377"/>
                  <a:pt x="103219" y="51706"/>
                  <a:pt x="87524" y="35939"/>
                </a:cubicBezTo>
                <a:cubicBezTo>
                  <a:pt x="84100" y="32490"/>
                  <a:pt x="81341" y="28013"/>
                  <a:pt x="81280" y="23016"/>
                </a:cubicBezTo>
                <a:cubicBezTo>
                  <a:pt x="80736" y="15247"/>
                  <a:pt x="85867" y="7490"/>
                  <a:pt x="93296" y="5082"/>
                </a:cubicBezTo>
                <a:cubicBezTo>
                  <a:pt x="104030" y="1900"/>
                  <a:pt x="115199" y="581"/>
                  <a:pt x="126356" y="0"/>
                </a:cubicBezTo>
                <a:close/>
              </a:path>
            </a:pathLst>
          </a:custGeom>
          <a:solidFill>
            <a:schemeClr val="bg1"/>
          </a:solidFill>
          <a:ln w="122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45803" y="4724400"/>
            <a:ext cx="10500394" cy="1457325"/>
          </a:xfrm>
          <a:prstGeom prst="roundRect">
            <a:avLst>
              <a:gd name="adj" fmla="val 17412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2089143" y="491086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  <a:endParaRPr lang="en-US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78309" y="5288709"/>
            <a:ext cx="3933659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单击此处输入你的正文，为了最终演示发布的良好效果，请尽量言简意赅的阐述观点。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23118" y="491086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  <a:endParaRPr lang="en-US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12284" y="5288709"/>
            <a:ext cx="3933659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单击此处输入你的正文，为了最终演示发布的良好效果，请尽量言简意赅的阐述观点。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16347" y="4858179"/>
            <a:ext cx="878446" cy="101566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0" name="矩形 19"/>
          <p:cNvSpPr/>
          <p:nvPr/>
        </p:nvSpPr>
        <p:spPr>
          <a:xfrm>
            <a:off x="1183022" y="5838826"/>
            <a:ext cx="733425" cy="571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0"/>
          <p:cNvSpPr txBox="1"/>
          <p:nvPr/>
        </p:nvSpPr>
        <p:spPr>
          <a:xfrm>
            <a:off x="6057801" y="4858179"/>
            <a:ext cx="1016304" cy="101566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矩形 21"/>
          <p:cNvSpPr/>
          <p:nvPr/>
        </p:nvSpPr>
        <p:spPr>
          <a:xfrm>
            <a:off x="6124476" y="5838826"/>
            <a:ext cx="733425" cy="571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项目预算分析</a:t>
            </a:r>
          </a:p>
        </p:txBody>
      </p:sp>
      <p:pic>
        <p:nvPicPr>
          <p:cNvPr id="3" name="图片占位符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r="6575"/>
          <a:stretch>
            <a:fillRect/>
          </a:stretch>
        </p:blipFill>
        <p:spPr>
          <a:xfrm>
            <a:off x="5942102" y="1920308"/>
            <a:ext cx="4954497" cy="3803066"/>
          </a:xfrm>
          <a:prstGeom prst="roundRect">
            <a:avLst>
              <a:gd name="adj" fmla="val 6143"/>
            </a:avLst>
          </a:prstGeom>
        </p:spPr>
      </p:pic>
      <p:sp>
        <p:nvSpPr>
          <p:cNvPr id="4" name="矩形: 圆角 3"/>
          <p:cNvSpPr/>
          <p:nvPr/>
        </p:nvSpPr>
        <p:spPr>
          <a:xfrm>
            <a:off x="1355562" y="2230106"/>
            <a:ext cx="5268158" cy="1278269"/>
          </a:xfrm>
          <a:prstGeom prst="roundRect">
            <a:avLst>
              <a:gd name="adj" fmla="val 11591"/>
            </a:avLst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94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06812" y="2431156"/>
            <a:ext cx="717550" cy="71755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6959" y="23455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  <a:endParaRPr lang="en-US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66125" y="2723434"/>
            <a:ext cx="3933659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单击此处输入你的正文，为了最终演示发布的良好效果，请尽量言简意赅的阐述观点。</a:t>
            </a:r>
          </a:p>
        </p:txBody>
      </p:sp>
      <p:sp>
        <p:nvSpPr>
          <p:cNvPr id="8" name="任意多边形: 形状 7"/>
          <p:cNvSpPr/>
          <p:nvPr/>
        </p:nvSpPr>
        <p:spPr>
          <a:xfrm>
            <a:off x="1743083" y="2559843"/>
            <a:ext cx="433384" cy="433383"/>
          </a:xfrm>
          <a:custGeom>
            <a:avLst/>
            <a:gdLst>
              <a:gd name="connsiteX0" fmla="*/ 224944 w 636308"/>
              <a:gd name="connsiteY0" fmla="*/ 560497 h 636307"/>
              <a:gd name="connsiteX1" fmla="*/ 411363 w 636308"/>
              <a:gd name="connsiteY1" fmla="*/ 560497 h 636307"/>
              <a:gd name="connsiteX2" fmla="*/ 406131 w 636308"/>
              <a:gd name="connsiteY2" fmla="*/ 603634 h 636307"/>
              <a:gd name="connsiteX3" fmla="*/ 355959 w 636308"/>
              <a:gd name="connsiteY3" fmla="*/ 636307 h 636307"/>
              <a:gd name="connsiteX4" fmla="*/ 279801 w 636308"/>
              <a:gd name="connsiteY4" fmla="*/ 636307 h 636307"/>
              <a:gd name="connsiteX5" fmla="*/ 255915 w 636308"/>
              <a:gd name="connsiteY5" fmla="*/ 630242 h 636307"/>
              <a:gd name="connsiteX6" fmla="*/ 225765 w 636308"/>
              <a:gd name="connsiteY6" fmla="*/ 588833 h 636307"/>
              <a:gd name="connsiteX7" fmla="*/ 224944 w 636308"/>
              <a:gd name="connsiteY7" fmla="*/ 560497 h 636307"/>
              <a:gd name="connsiteX8" fmla="*/ 538723 w 636308"/>
              <a:gd name="connsiteY8" fmla="*/ 393578 h 636307"/>
              <a:gd name="connsiteX9" fmla="*/ 554768 w 636308"/>
              <a:gd name="connsiteY9" fmla="*/ 395952 h 636307"/>
              <a:gd name="connsiteX10" fmla="*/ 586198 w 636308"/>
              <a:gd name="connsiteY10" fmla="*/ 414171 h 636307"/>
              <a:gd name="connsiteX11" fmla="*/ 592387 w 636308"/>
              <a:gd name="connsiteY11" fmla="*/ 439586 h 636307"/>
              <a:gd name="connsiteX12" fmla="*/ 567643 w 636308"/>
              <a:gd name="connsiteY12" fmla="*/ 446359 h 636307"/>
              <a:gd name="connsiteX13" fmla="*/ 535368 w 636308"/>
              <a:gd name="connsiteY13" fmla="*/ 427805 h 636307"/>
              <a:gd name="connsiteX14" fmla="*/ 525761 w 636308"/>
              <a:gd name="connsiteY14" fmla="*/ 408753 h 636307"/>
              <a:gd name="connsiteX15" fmla="*/ 538723 w 636308"/>
              <a:gd name="connsiteY15" fmla="*/ 393578 h 636307"/>
              <a:gd name="connsiteX16" fmla="*/ 87417 w 636308"/>
              <a:gd name="connsiteY16" fmla="*/ 393367 h 636307"/>
              <a:gd name="connsiteX17" fmla="*/ 109166 w 636308"/>
              <a:gd name="connsiteY17" fmla="*/ 403943 h 636307"/>
              <a:gd name="connsiteX18" fmla="*/ 101709 w 636308"/>
              <a:gd name="connsiteY18" fmla="*/ 427320 h 636307"/>
              <a:gd name="connsiteX19" fmla="*/ 68726 w 636308"/>
              <a:gd name="connsiteY19" fmla="*/ 446347 h 636307"/>
              <a:gd name="connsiteX20" fmla="*/ 43907 w 636308"/>
              <a:gd name="connsiteY20" fmla="*/ 439562 h 636307"/>
              <a:gd name="connsiteX21" fmla="*/ 50096 w 636308"/>
              <a:gd name="connsiteY21" fmla="*/ 414184 h 636307"/>
              <a:gd name="connsiteX22" fmla="*/ 78320 w 636308"/>
              <a:gd name="connsiteY22" fmla="*/ 397804 h 636307"/>
              <a:gd name="connsiteX23" fmla="*/ 87417 w 636308"/>
              <a:gd name="connsiteY23" fmla="*/ 393367 h 636307"/>
              <a:gd name="connsiteX24" fmla="*/ 280870 w 636308"/>
              <a:gd name="connsiteY24" fmla="*/ 307254 h 636307"/>
              <a:gd name="connsiteX25" fmla="*/ 305601 w 636308"/>
              <a:gd name="connsiteY25" fmla="*/ 331824 h 636307"/>
              <a:gd name="connsiteX26" fmla="*/ 330743 w 636308"/>
              <a:gd name="connsiteY26" fmla="*/ 331799 h 636307"/>
              <a:gd name="connsiteX27" fmla="*/ 355437 w 636308"/>
              <a:gd name="connsiteY27" fmla="*/ 307254 h 636307"/>
              <a:gd name="connsiteX28" fmla="*/ 368710 w 636308"/>
              <a:gd name="connsiteY28" fmla="*/ 320527 h 636307"/>
              <a:gd name="connsiteX29" fmla="*/ 318154 w 636308"/>
              <a:gd name="connsiteY29" fmla="*/ 396399 h 636307"/>
              <a:gd name="connsiteX30" fmla="*/ 267597 w 636308"/>
              <a:gd name="connsiteY30" fmla="*/ 320527 h 636307"/>
              <a:gd name="connsiteX31" fmla="*/ 280870 w 636308"/>
              <a:gd name="connsiteY31" fmla="*/ 307254 h 636307"/>
              <a:gd name="connsiteX32" fmla="*/ 54720 w 636308"/>
              <a:gd name="connsiteY32" fmla="*/ 262240 h 636307"/>
              <a:gd name="connsiteX33" fmla="*/ 72728 w 636308"/>
              <a:gd name="connsiteY33" fmla="*/ 272928 h 636307"/>
              <a:gd name="connsiteX34" fmla="*/ 66390 w 636308"/>
              <a:gd name="connsiteY34" fmla="*/ 296230 h 636307"/>
              <a:gd name="connsiteX35" fmla="*/ 52160 w 636308"/>
              <a:gd name="connsiteY35" fmla="*/ 299536 h 636307"/>
              <a:gd name="connsiteX36" fmla="*/ 17337 w 636308"/>
              <a:gd name="connsiteY36" fmla="*/ 299375 h 636307"/>
              <a:gd name="connsiteX37" fmla="*/ 0 w 636308"/>
              <a:gd name="connsiteY37" fmla="*/ 281690 h 636307"/>
              <a:gd name="connsiteX38" fmla="*/ 0 w 636308"/>
              <a:gd name="connsiteY38" fmla="*/ 278981 h 636307"/>
              <a:gd name="connsiteX39" fmla="*/ 17300 w 636308"/>
              <a:gd name="connsiteY39" fmla="*/ 262364 h 636307"/>
              <a:gd name="connsiteX40" fmla="*/ 54720 w 636308"/>
              <a:gd name="connsiteY40" fmla="*/ 262240 h 636307"/>
              <a:gd name="connsiteX41" fmla="*/ 587889 w 636308"/>
              <a:gd name="connsiteY41" fmla="*/ 262215 h 636307"/>
              <a:gd name="connsiteX42" fmla="*/ 619020 w 636308"/>
              <a:gd name="connsiteY42" fmla="*/ 262377 h 636307"/>
              <a:gd name="connsiteX43" fmla="*/ 636308 w 636308"/>
              <a:gd name="connsiteY43" fmla="*/ 278695 h 636307"/>
              <a:gd name="connsiteX44" fmla="*/ 636308 w 636308"/>
              <a:gd name="connsiteY44" fmla="*/ 281603 h 636307"/>
              <a:gd name="connsiteX45" fmla="*/ 619033 w 636308"/>
              <a:gd name="connsiteY45" fmla="*/ 299362 h 636307"/>
              <a:gd name="connsiteX46" fmla="*/ 582868 w 636308"/>
              <a:gd name="connsiteY46" fmla="*/ 299524 h 636307"/>
              <a:gd name="connsiteX47" fmla="*/ 566612 w 636308"/>
              <a:gd name="connsiteY47" fmla="*/ 293372 h 636307"/>
              <a:gd name="connsiteX48" fmla="*/ 568526 w 636308"/>
              <a:gd name="connsiteY48" fmla="*/ 266577 h 636307"/>
              <a:gd name="connsiteX49" fmla="*/ 587889 w 636308"/>
              <a:gd name="connsiteY49" fmla="*/ 262215 h 636307"/>
              <a:gd name="connsiteX50" fmla="*/ 55129 w 636308"/>
              <a:gd name="connsiteY50" fmla="*/ 113739 h 636307"/>
              <a:gd name="connsiteX51" fmla="*/ 70291 w 636308"/>
              <a:gd name="connsiteY51" fmla="*/ 116225 h 636307"/>
              <a:gd name="connsiteX52" fmla="*/ 101895 w 636308"/>
              <a:gd name="connsiteY52" fmla="*/ 134544 h 636307"/>
              <a:gd name="connsiteX53" fmla="*/ 107935 w 636308"/>
              <a:gd name="connsiteY53" fmla="*/ 160145 h 636307"/>
              <a:gd name="connsiteX54" fmla="*/ 83142 w 636308"/>
              <a:gd name="connsiteY54" fmla="*/ 166633 h 636307"/>
              <a:gd name="connsiteX55" fmla="*/ 50866 w 636308"/>
              <a:gd name="connsiteY55" fmla="*/ 148053 h 636307"/>
              <a:gd name="connsiteX56" fmla="*/ 41595 w 636308"/>
              <a:gd name="connsiteY56" fmla="*/ 128131 h 636307"/>
              <a:gd name="connsiteX57" fmla="*/ 55129 w 636308"/>
              <a:gd name="connsiteY57" fmla="*/ 113739 h 636307"/>
              <a:gd name="connsiteX58" fmla="*/ 573198 w 636308"/>
              <a:gd name="connsiteY58" fmla="*/ 113392 h 636307"/>
              <a:gd name="connsiteX59" fmla="*/ 593990 w 636308"/>
              <a:gd name="connsiteY59" fmla="*/ 125521 h 636307"/>
              <a:gd name="connsiteX60" fmla="*/ 586161 w 636308"/>
              <a:gd name="connsiteY60" fmla="*/ 147593 h 636307"/>
              <a:gd name="connsiteX61" fmla="*/ 553960 w 636308"/>
              <a:gd name="connsiteY61" fmla="*/ 166235 h 636307"/>
              <a:gd name="connsiteX62" fmla="*/ 531726 w 636308"/>
              <a:gd name="connsiteY62" fmla="*/ 164172 h 636307"/>
              <a:gd name="connsiteX63" fmla="*/ 527861 w 636308"/>
              <a:gd name="connsiteY63" fmla="*/ 141429 h 636307"/>
              <a:gd name="connsiteX64" fmla="*/ 537679 w 636308"/>
              <a:gd name="connsiteY64" fmla="*/ 132556 h 636307"/>
              <a:gd name="connsiteX65" fmla="*/ 565331 w 636308"/>
              <a:gd name="connsiteY65" fmla="*/ 116598 h 636307"/>
              <a:gd name="connsiteX66" fmla="*/ 573198 w 636308"/>
              <a:gd name="connsiteY66" fmla="*/ 113392 h 636307"/>
              <a:gd name="connsiteX67" fmla="*/ 328096 w 636308"/>
              <a:gd name="connsiteY67" fmla="*/ 76170 h 636307"/>
              <a:gd name="connsiteX68" fmla="*/ 442495 w 636308"/>
              <a:gd name="connsiteY68" fmla="*/ 117878 h 636307"/>
              <a:gd name="connsiteX69" fmla="*/ 515534 w 636308"/>
              <a:gd name="connsiteY69" fmla="*/ 225218 h 636307"/>
              <a:gd name="connsiteX70" fmla="*/ 478760 w 636308"/>
              <a:gd name="connsiteY70" fmla="*/ 407920 h 636307"/>
              <a:gd name="connsiteX71" fmla="*/ 455084 w 636308"/>
              <a:gd name="connsiteY71" fmla="*/ 433907 h 636307"/>
              <a:gd name="connsiteX72" fmla="*/ 412233 w 636308"/>
              <a:gd name="connsiteY72" fmla="*/ 523201 h 636307"/>
              <a:gd name="connsiteX73" fmla="*/ 336796 w 636308"/>
              <a:gd name="connsiteY73" fmla="*/ 523214 h 636307"/>
              <a:gd name="connsiteX74" fmla="*/ 336796 w 636308"/>
              <a:gd name="connsiteY74" fmla="*/ 437287 h 636307"/>
              <a:gd name="connsiteX75" fmla="*/ 338026 w 636308"/>
              <a:gd name="connsiteY75" fmla="*/ 433745 h 636307"/>
              <a:gd name="connsiteX76" fmla="*/ 402253 w 636308"/>
              <a:gd name="connsiteY76" fmla="*/ 337479 h 636307"/>
              <a:gd name="connsiteX77" fmla="*/ 408380 w 636308"/>
              <a:gd name="connsiteY77" fmla="*/ 328866 h 636307"/>
              <a:gd name="connsiteX78" fmla="*/ 443688 w 636308"/>
              <a:gd name="connsiteY78" fmla="*/ 293410 h 636307"/>
              <a:gd name="connsiteX79" fmla="*/ 443154 w 636308"/>
              <a:gd name="connsiteY79" fmla="*/ 267758 h 636307"/>
              <a:gd name="connsiteX80" fmla="*/ 417478 w 636308"/>
              <a:gd name="connsiteY80" fmla="*/ 267174 h 636307"/>
              <a:gd name="connsiteX81" fmla="*/ 392721 w 636308"/>
              <a:gd name="connsiteY81" fmla="*/ 291769 h 636307"/>
              <a:gd name="connsiteX82" fmla="*/ 367990 w 636308"/>
              <a:gd name="connsiteY82" fmla="*/ 267187 h 636307"/>
              <a:gd name="connsiteX83" fmla="*/ 342910 w 636308"/>
              <a:gd name="connsiteY83" fmla="*/ 267174 h 636307"/>
              <a:gd name="connsiteX84" fmla="*/ 318154 w 636308"/>
              <a:gd name="connsiteY84" fmla="*/ 291769 h 636307"/>
              <a:gd name="connsiteX85" fmla="*/ 293435 w 636308"/>
              <a:gd name="connsiteY85" fmla="*/ 267212 h 636307"/>
              <a:gd name="connsiteX86" fmla="*/ 268318 w 636308"/>
              <a:gd name="connsiteY86" fmla="*/ 267199 h 636307"/>
              <a:gd name="connsiteX87" fmla="*/ 243587 w 636308"/>
              <a:gd name="connsiteY87" fmla="*/ 291769 h 636307"/>
              <a:gd name="connsiteX88" fmla="*/ 218780 w 636308"/>
              <a:gd name="connsiteY88" fmla="*/ 267125 h 636307"/>
              <a:gd name="connsiteX89" fmla="*/ 193179 w 636308"/>
              <a:gd name="connsiteY89" fmla="*/ 267734 h 636307"/>
              <a:gd name="connsiteX90" fmla="*/ 192607 w 636308"/>
              <a:gd name="connsiteY90" fmla="*/ 293397 h 636307"/>
              <a:gd name="connsiteX91" fmla="*/ 229568 w 636308"/>
              <a:gd name="connsiteY91" fmla="*/ 330818 h 636307"/>
              <a:gd name="connsiteX92" fmla="*/ 298294 w 636308"/>
              <a:gd name="connsiteY92" fmla="*/ 433758 h 636307"/>
              <a:gd name="connsiteX93" fmla="*/ 299537 w 636308"/>
              <a:gd name="connsiteY93" fmla="*/ 438642 h 636307"/>
              <a:gd name="connsiteX94" fmla="*/ 299512 w 636308"/>
              <a:gd name="connsiteY94" fmla="*/ 523214 h 636307"/>
              <a:gd name="connsiteX95" fmla="*/ 222981 w 636308"/>
              <a:gd name="connsiteY95" fmla="*/ 523189 h 636307"/>
              <a:gd name="connsiteX96" fmla="*/ 189799 w 636308"/>
              <a:gd name="connsiteY96" fmla="*/ 443949 h 636307"/>
              <a:gd name="connsiteX97" fmla="*/ 163700 w 636308"/>
              <a:gd name="connsiteY97" fmla="*/ 415625 h 636307"/>
              <a:gd name="connsiteX98" fmla="*/ 118251 w 636308"/>
              <a:gd name="connsiteY98" fmla="*/ 325734 h 636307"/>
              <a:gd name="connsiteX99" fmla="*/ 154963 w 636308"/>
              <a:gd name="connsiteY99" fmla="*/ 156305 h 636307"/>
              <a:gd name="connsiteX100" fmla="*/ 241896 w 636308"/>
              <a:gd name="connsiteY100" fmla="*/ 90189 h 636307"/>
              <a:gd name="connsiteX101" fmla="*/ 328096 w 636308"/>
              <a:gd name="connsiteY101" fmla="*/ 76170 h 636307"/>
              <a:gd name="connsiteX102" fmla="*/ 465636 w 636308"/>
              <a:gd name="connsiteY102" fmla="*/ 0 h 636307"/>
              <a:gd name="connsiteX103" fmla="*/ 468792 w 636308"/>
              <a:gd name="connsiteY103" fmla="*/ 0 h 636307"/>
              <a:gd name="connsiteX104" fmla="*/ 484750 w 636308"/>
              <a:gd name="connsiteY104" fmla="*/ 24980 h 636307"/>
              <a:gd name="connsiteX105" fmla="*/ 470010 w 636308"/>
              <a:gd name="connsiteY105" fmla="*/ 51215 h 636307"/>
              <a:gd name="connsiteX106" fmla="*/ 458316 w 636308"/>
              <a:gd name="connsiteY106" fmla="*/ 66812 h 636307"/>
              <a:gd name="connsiteX107" fmla="*/ 435510 w 636308"/>
              <a:gd name="connsiteY107" fmla="*/ 64078 h 636307"/>
              <a:gd name="connsiteX108" fmla="*/ 432689 w 636308"/>
              <a:gd name="connsiteY108" fmla="*/ 41323 h 636307"/>
              <a:gd name="connsiteX109" fmla="*/ 450946 w 636308"/>
              <a:gd name="connsiteY109" fmla="*/ 9706 h 636307"/>
              <a:gd name="connsiteX110" fmla="*/ 465636 w 636308"/>
              <a:gd name="connsiteY110" fmla="*/ 0 h 636307"/>
              <a:gd name="connsiteX111" fmla="*/ 166907 w 636308"/>
              <a:gd name="connsiteY111" fmla="*/ 0 h 636307"/>
              <a:gd name="connsiteX112" fmla="*/ 170585 w 636308"/>
              <a:gd name="connsiteY112" fmla="*/ 0 h 636307"/>
              <a:gd name="connsiteX113" fmla="*/ 184915 w 636308"/>
              <a:gd name="connsiteY113" fmla="*/ 8998 h 636307"/>
              <a:gd name="connsiteX114" fmla="*/ 200375 w 636308"/>
              <a:gd name="connsiteY114" fmla="*/ 35618 h 636307"/>
              <a:gd name="connsiteX115" fmla="*/ 206203 w 636308"/>
              <a:gd name="connsiteY115" fmla="*/ 52297 h 636307"/>
              <a:gd name="connsiteX116" fmla="*/ 188954 w 636308"/>
              <a:gd name="connsiteY116" fmla="*/ 69472 h 636307"/>
              <a:gd name="connsiteX117" fmla="*/ 171791 w 636308"/>
              <a:gd name="connsiteY117" fmla="*/ 60611 h 636307"/>
              <a:gd name="connsiteX118" fmla="*/ 156306 w 636308"/>
              <a:gd name="connsiteY118" fmla="*/ 33941 h 636307"/>
              <a:gd name="connsiteX119" fmla="*/ 150464 w 636308"/>
              <a:gd name="connsiteY119" fmla="*/ 17324 h 636307"/>
              <a:gd name="connsiteX120" fmla="*/ 166907 w 636308"/>
              <a:gd name="connsiteY120" fmla="*/ 0 h 63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636308" h="636307">
                <a:moveTo>
                  <a:pt x="224944" y="560497"/>
                </a:moveTo>
                <a:cubicBezTo>
                  <a:pt x="287084" y="560497"/>
                  <a:pt x="349223" y="560497"/>
                  <a:pt x="411363" y="560497"/>
                </a:cubicBezTo>
                <a:cubicBezTo>
                  <a:pt x="411226" y="574951"/>
                  <a:pt x="412680" y="590212"/>
                  <a:pt x="406131" y="603634"/>
                </a:cubicBezTo>
                <a:cubicBezTo>
                  <a:pt x="397481" y="623022"/>
                  <a:pt x="377124" y="635996"/>
                  <a:pt x="355959" y="636307"/>
                </a:cubicBezTo>
                <a:lnTo>
                  <a:pt x="279801" y="636307"/>
                </a:lnTo>
                <a:cubicBezTo>
                  <a:pt x="271561" y="635711"/>
                  <a:pt x="263284" y="634107"/>
                  <a:pt x="255915" y="630242"/>
                </a:cubicBezTo>
                <a:cubicBezTo>
                  <a:pt x="239982" y="622363"/>
                  <a:pt x="228287" y="606443"/>
                  <a:pt x="225765" y="588833"/>
                </a:cubicBezTo>
                <a:cubicBezTo>
                  <a:pt x="224497" y="579437"/>
                  <a:pt x="225056" y="569942"/>
                  <a:pt x="224944" y="560497"/>
                </a:cubicBezTo>
                <a:close/>
                <a:moveTo>
                  <a:pt x="538723" y="393578"/>
                </a:moveTo>
                <a:cubicBezTo>
                  <a:pt x="544105" y="391851"/>
                  <a:pt x="550045" y="392994"/>
                  <a:pt x="554768" y="395952"/>
                </a:cubicBezTo>
                <a:cubicBezTo>
                  <a:pt x="565232" y="402054"/>
                  <a:pt x="575796" y="407970"/>
                  <a:pt x="586198" y="414171"/>
                </a:cubicBezTo>
                <a:cubicBezTo>
                  <a:pt x="594748" y="419117"/>
                  <a:pt x="597706" y="431272"/>
                  <a:pt x="592387" y="439586"/>
                </a:cubicBezTo>
                <a:cubicBezTo>
                  <a:pt x="587615" y="447950"/>
                  <a:pt x="576007" y="451119"/>
                  <a:pt x="567643" y="446359"/>
                </a:cubicBezTo>
                <a:cubicBezTo>
                  <a:pt x="556806" y="440307"/>
                  <a:pt x="546106" y="434006"/>
                  <a:pt x="535368" y="427805"/>
                </a:cubicBezTo>
                <a:cubicBezTo>
                  <a:pt x="528682" y="424151"/>
                  <a:pt x="524543" y="416346"/>
                  <a:pt x="525761" y="408753"/>
                </a:cubicBezTo>
                <a:cubicBezTo>
                  <a:pt x="526681" y="401743"/>
                  <a:pt x="531950" y="395591"/>
                  <a:pt x="538723" y="393578"/>
                </a:cubicBezTo>
                <a:close/>
                <a:moveTo>
                  <a:pt x="87417" y="393367"/>
                </a:moveTo>
                <a:cubicBezTo>
                  <a:pt x="95992" y="390944"/>
                  <a:pt x="105773" y="395716"/>
                  <a:pt x="109166" y="403943"/>
                </a:cubicBezTo>
                <a:cubicBezTo>
                  <a:pt x="112994" y="412183"/>
                  <a:pt x="109551" y="422784"/>
                  <a:pt x="101709" y="427320"/>
                </a:cubicBezTo>
                <a:cubicBezTo>
                  <a:pt x="90773" y="433746"/>
                  <a:pt x="79774" y="440096"/>
                  <a:pt x="68726" y="446347"/>
                </a:cubicBezTo>
                <a:cubicBezTo>
                  <a:pt x="60349" y="451157"/>
                  <a:pt x="48680" y="447951"/>
                  <a:pt x="43907" y="439562"/>
                </a:cubicBezTo>
                <a:cubicBezTo>
                  <a:pt x="38600" y="431248"/>
                  <a:pt x="41558" y="419118"/>
                  <a:pt x="50096" y="414184"/>
                </a:cubicBezTo>
                <a:cubicBezTo>
                  <a:pt x="59417" y="408579"/>
                  <a:pt x="68937" y="403310"/>
                  <a:pt x="78320" y="397804"/>
                </a:cubicBezTo>
                <a:cubicBezTo>
                  <a:pt x="81241" y="396126"/>
                  <a:pt x="84136" y="394275"/>
                  <a:pt x="87417" y="393367"/>
                </a:cubicBezTo>
                <a:close/>
                <a:moveTo>
                  <a:pt x="280870" y="307254"/>
                </a:moveTo>
                <a:cubicBezTo>
                  <a:pt x="289159" y="315394"/>
                  <a:pt x="297238" y="323758"/>
                  <a:pt x="305601" y="331824"/>
                </a:cubicBezTo>
                <a:cubicBezTo>
                  <a:pt x="312325" y="338361"/>
                  <a:pt x="324032" y="338336"/>
                  <a:pt x="330743" y="331799"/>
                </a:cubicBezTo>
                <a:cubicBezTo>
                  <a:pt x="339082" y="323733"/>
                  <a:pt x="347160" y="315382"/>
                  <a:pt x="355437" y="307254"/>
                </a:cubicBezTo>
                <a:cubicBezTo>
                  <a:pt x="359874" y="311666"/>
                  <a:pt x="364298" y="316090"/>
                  <a:pt x="368710" y="320527"/>
                </a:cubicBezTo>
                <a:cubicBezTo>
                  <a:pt x="351871" y="345818"/>
                  <a:pt x="335018" y="371108"/>
                  <a:pt x="318154" y="396399"/>
                </a:cubicBezTo>
                <a:cubicBezTo>
                  <a:pt x="301289" y="371108"/>
                  <a:pt x="284437" y="345818"/>
                  <a:pt x="267597" y="320527"/>
                </a:cubicBezTo>
                <a:cubicBezTo>
                  <a:pt x="272009" y="316090"/>
                  <a:pt x="276433" y="311666"/>
                  <a:pt x="280870" y="307254"/>
                </a:cubicBezTo>
                <a:close/>
                <a:moveTo>
                  <a:pt x="54720" y="262240"/>
                </a:moveTo>
                <a:cubicBezTo>
                  <a:pt x="62164" y="261880"/>
                  <a:pt x="69621" y="266093"/>
                  <a:pt x="72728" y="272928"/>
                </a:cubicBezTo>
                <a:cubicBezTo>
                  <a:pt x="76680" y="280882"/>
                  <a:pt x="73834" y="291371"/>
                  <a:pt x="66390" y="296230"/>
                </a:cubicBezTo>
                <a:cubicBezTo>
                  <a:pt x="62289" y="299213"/>
                  <a:pt x="57069" y="299636"/>
                  <a:pt x="52160" y="299536"/>
                </a:cubicBezTo>
                <a:cubicBezTo>
                  <a:pt x="40552" y="299375"/>
                  <a:pt x="28932" y="299735"/>
                  <a:pt x="17337" y="299375"/>
                </a:cubicBezTo>
                <a:cubicBezTo>
                  <a:pt x="8103" y="299002"/>
                  <a:pt x="410" y="290824"/>
                  <a:pt x="0" y="281690"/>
                </a:cubicBezTo>
                <a:lnTo>
                  <a:pt x="0" y="278981"/>
                </a:lnTo>
                <a:cubicBezTo>
                  <a:pt x="1069" y="270318"/>
                  <a:pt x="8426" y="262750"/>
                  <a:pt x="17300" y="262364"/>
                </a:cubicBezTo>
                <a:cubicBezTo>
                  <a:pt x="29765" y="262041"/>
                  <a:pt x="42255" y="262302"/>
                  <a:pt x="54720" y="262240"/>
                </a:cubicBezTo>
                <a:close/>
                <a:moveTo>
                  <a:pt x="587889" y="262215"/>
                </a:moveTo>
                <a:cubicBezTo>
                  <a:pt x="598266" y="262364"/>
                  <a:pt x="608656" y="261991"/>
                  <a:pt x="619020" y="262377"/>
                </a:cubicBezTo>
                <a:cubicBezTo>
                  <a:pt x="627807" y="262737"/>
                  <a:pt x="635052" y="270181"/>
                  <a:pt x="636308" y="278695"/>
                </a:cubicBezTo>
                <a:lnTo>
                  <a:pt x="636308" y="281603"/>
                </a:lnTo>
                <a:cubicBezTo>
                  <a:pt x="635947" y="290750"/>
                  <a:pt x="628267" y="298977"/>
                  <a:pt x="619033" y="299362"/>
                </a:cubicBezTo>
                <a:cubicBezTo>
                  <a:pt x="606978" y="299723"/>
                  <a:pt x="594923" y="299387"/>
                  <a:pt x="582868" y="299524"/>
                </a:cubicBezTo>
                <a:cubicBezTo>
                  <a:pt x="576902" y="299822"/>
                  <a:pt x="570626" y="297983"/>
                  <a:pt x="566612" y="293372"/>
                </a:cubicBezTo>
                <a:cubicBezTo>
                  <a:pt x="559553" y="285965"/>
                  <a:pt x="560460" y="272878"/>
                  <a:pt x="568526" y="266577"/>
                </a:cubicBezTo>
                <a:cubicBezTo>
                  <a:pt x="573795" y="261805"/>
                  <a:pt x="581252" y="262078"/>
                  <a:pt x="587889" y="262215"/>
                </a:cubicBezTo>
                <a:close/>
                <a:moveTo>
                  <a:pt x="55129" y="113739"/>
                </a:moveTo>
                <a:cubicBezTo>
                  <a:pt x="60274" y="112298"/>
                  <a:pt x="65792" y="113478"/>
                  <a:pt x="70291" y="116225"/>
                </a:cubicBezTo>
                <a:cubicBezTo>
                  <a:pt x="80818" y="122352"/>
                  <a:pt x="91443" y="128305"/>
                  <a:pt x="101895" y="134544"/>
                </a:cubicBezTo>
                <a:cubicBezTo>
                  <a:pt x="110483" y="139565"/>
                  <a:pt x="113404" y="151831"/>
                  <a:pt x="107935" y="160145"/>
                </a:cubicBezTo>
                <a:cubicBezTo>
                  <a:pt x="103076" y="168459"/>
                  <a:pt x="91456" y="171479"/>
                  <a:pt x="83142" y="166633"/>
                </a:cubicBezTo>
                <a:cubicBezTo>
                  <a:pt x="72329" y="160543"/>
                  <a:pt x="61604" y="154279"/>
                  <a:pt x="50866" y="148053"/>
                </a:cubicBezTo>
                <a:cubicBezTo>
                  <a:pt x="43932" y="144275"/>
                  <a:pt x="39930" y="135898"/>
                  <a:pt x="41595" y="128131"/>
                </a:cubicBezTo>
                <a:cubicBezTo>
                  <a:pt x="42913" y="121283"/>
                  <a:pt x="48344" y="115417"/>
                  <a:pt x="55129" y="113739"/>
                </a:cubicBezTo>
                <a:close/>
                <a:moveTo>
                  <a:pt x="573198" y="113392"/>
                </a:moveTo>
                <a:cubicBezTo>
                  <a:pt x="581873" y="111726"/>
                  <a:pt x="591181" y="117145"/>
                  <a:pt x="593990" y="125521"/>
                </a:cubicBezTo>
                <a:cubicBezTo>
                  <a:pt x="597023" y="133525"/>
                  <a:pt x="593530" y="143268"/>
                  <a:pt x="586161" y="147593"/>
                </a:cubicBezTo>
                <a:cubicBezTo>
                  <a:pt x="575497" y="153919"/>
                  <a:pt x="564698" y="160034"/>
                  <a:pt x="553960" y="166235"/>
                </a:cubicBezTo>
                <a:cubicBezTo>
                  <a:pt x="547125" y="170461"/>
                  <a:pt x="537617" y="169727"/>
                  <a:pt x="531726" y="164172"/>
                </a:cubicBezTo>
                <a:cubicBezTo>
                  <a:pt x="525388" y="158667"/>
                  <a:pt x="523723" y="148724"/>
                  <a:pt x="527861" y="141429"/>
                </a:cubicBezTo>
                <a:cubicBezTo>
                  <a:pt x="529974" y="137402"/>
                  <a:pt x="533777" y="134693"/>
                  <a:pt x="537679" y="132556"/>
                </a:cubicBezTo>
                <a:cubicBezTo>
                  <a:pt x="546913" y="127261"/>
                  <a:pt x="556122" y="121942"/>
                  <a:pt x="565331" y="116598"/>
                </a:cubicBezTo>
                <a:cubicBezTo>
                  <a:pt x="567805" y="115206"/>
                  <a:pt x="570377" y="113889"/>
                  <a:pt x="573198" y="113392"/>
                </a:cubicBezTo>
                <a:close/>
                <a:moveTo>
                  <a:pt x="328096" y="76170"/>
                </a:moveTo>
                <a:cubicBezTo>
                  <a:pt x="369270" y="78109"/>
                  <a:pt x="409797" y="92749"/>
                  <a:pt x="442495" y="117878"/>
                </a:cubicBezTo>
                <a:cubicBezTo>
                  <a:pt x="477604" y="144499"/>
                  <a:pt x="503715" y="182764"/>
                  <a:pt x="515534" y="225218"/>
                </a:cubicBezTo>
                <a:cubicBezTo>
                  <a:pt x="533355" y="287357"/>
                  <a:pt x="519200" y="357525"/>
                  <a:pt x="478760" y="407920"/>
                </a:cubicBezTo>
                <a:cubicBezTo>
                  <a:pt x="471825" y="417403"/>
                  <a:pt x="463100" y="425356"/>
                  <a:pt x="455084" y="433907"/>
                </a:cubicBezTo>
                <a:cubicBezTo>
                  <a:pt x="431012" y="457458"/>
                  <a:pt x="414594" y="489360"/>
                  <a:pt x="412233" y="523201"/>
                </a:cubicBezTo>
                <a:cubicBezTo>
                  <a:pt x="387091" y="523226"/>
                  <a:pt x="361937" y="523201"/>
                  <a:pt x="336796" y="523214"/>
                </a:cubicBezTo>
                <a:cubicBezTo>
                  <a:pt x="336796" y="494567"/>
                  <a:pt x="336796" y="465921"/>
                  <a:pt x="336796" y="437287"/>
                </a:cubicBezTo>
                <a:cubicBezTo>
                  <a:pt x="336783" y="435970"/>
                  <a:pt x="337193" y="434789"/>
                  <a:pt x="338026" y="433745"/>
                </a:cubicBezTo>
                <a:cubicBezTo>
                  <a:pt x="359477" y="401681"/>
                  <a:pt x="380828" y="369555"/>
                  <a:pt x="402253" y="337479"/>
                </a:cubicBezTo>
                <a:cubicBezTo>
                  <a:pt x="404229" y="334571"/>
                  <a:pt x="405969" y="331464"/>
                  <a:pt x="408380" y="328866"/>
                </a:cubicBezTo>
                <a:cubicBezTo>
                  <a:pt x="420112" y="317010"/>
                  <a:pt x="432031" y="305340"/>
                  <a:pt x="443688" y="293410"/>
                </a:cubicBezTo>
                <a:cubicBezTo>
                  <a:pt x="450399" y="286512"/>
                  <a:pt x="450138" y="274370"/>
                  <a:pt x="443154" y="267758"/>
                </a:cubicBezTo>
                <a:cubicBezTo>
                  <a:pt x="436542" y="260749"/>
                  <a:pt x="424400" y="260463"/>
                  <a:pt x="417478" y="267174"/>
                </a:cubicBezTo>
                <a:cubicBezTo>
                  <a:pt x="409114" y="275252"/>
                  <a:pt x="401011" y="283604"/>
                  <a:pt x="392721" y="291769"/>
                </a:cubicBezTo>
                <a:cubicBezTo>
                  <a:pt x="384444" y="283616"/>
                  <a:pt x="376341" y="275265"/>
                  <a:pt x="367990" y="267187"/>
                </a:cubicBezTo>
                <a:cubicBezTo>
                  <a:pt x="361279" y="260687"/>
                  <a:pt x="349609" y="260674"/>
                  <a:pt x="342910" y="267174"/>
                </a:cubicBezTo>
                <a:cubicBezTo>
                  <a:pt x="334534" y="275252"/>
                  <a:pt x="326431" y="283604"/>
                  <a:pt x="318154" y="291769"/>
                </a:cubicBezTo>
                <a:cubicBezTo>
                  <a:pt x="309877" y="283616"/>
                  <a:pt x="301786" y="275277"/>
                  <a:pt x="293435" y="267212"/>
                </a:cubicBezTo>
                <a:cubicBezTo>
                  <a:pt x="286736" y="260687"/>
                  <a:pt x="275029" y="260674"/>
                  <a:pt x="268318" y="267199"/>
                </a:cubicBezTo>
                <a:cubicBezTo>
                  <a:pt x="259954" y="275265"/>
                  <a:pt x="251864" y="283616"/>
                  <a:pt x="243587" y="291769"/>
                </a:cubicBezTo>
                <a:cubicBezTo>
                  <a:pt x="235285" y="283592"/>
                  <a:pt x="227169" y="275215"/>
                  <a:pt x="218780" y="267125"/>
                </a:cubicBezTo>
                <a:cubicBezTo>
                  <a:pt x="211871" y="260463"/>
                  <a:pt x="199766" y="260761"/>
                  <a:pt x="193179" y="267734"/>
                </a:cubicBezTo>
                <a:cubicBezTo>
                  <a:pt x="186170" y="274345"/>
                  <a:pt x="185896" y="286487"/>
                  <a:pt x="192607" y="293397"/>
                </a:cubicBezTo>
                <a:cubicBezTo>
                  <a:pt x="204749" y="306036"/>
                  <a:pt x="217600" y="318017"/>
                  <a:pt x="229568" y="330818"/>
                </a:cubicBezTo>
                <a:cubicBezTo>
                  <a:pt x="252559" y="365069"/>
                  <a:pt x="275327" y="399482"/>
                  <a:pt x="298294" y="433758"/>
                </a:cubicBezTo>
                <a:cubicBezTo>
                  <a:pt x="299437" y="435125"/>
                  <a:pt x="299611" y="436914"/>
                  <a:pt x="299537" y="438642"/>
                </a:cubicBezTo>
                <a:cubicBezTo>
                  <a:pt x="299475" y="466828"/>
                  <a:pt x="299537" y="495015"/>
                  <a:pt x="299512" y="523214"/>
                </a:cubicBezTo>
                <a:cubicBezTo>
                  <a:pt x="273998" y="523201"/>
                  <a:pt x="248496" y="523239"/>
                  <a:pt x="222981" y="523189"/>
                </a:cubicBezTo>
                <a:cubicBezTo>
                  <a:pt x="219290" y="494443"/>
                  <a:pt x="208043" y="466555"/>
                  <a:pt x="189799" y="443949"/>
                </a:cubicBezTo>
                <a:cubicBezTo>
                  <a:pt x="181957" y="433745"/>
                  <a:pt x="172014" y="425406"/>
                  <a:pt x="163700" y="415625"/>
                </a:cubicBezTo>
                <a:cubicBezTo>
                  <a:pt x="141330" y="390086"/>
                  <a:pt x="125609" y="358855"/>
                  <a:pt x="118251" y="325734"/>
                </a:cubicBezTo>
                <a:cubicBezTo>
                  <a:pt x="104866" y="267510"/>
                  <a:pt x="118301" y="203606"/>
                  <a:pt x="154963" y="156305"/>
                </a:cubicBezTo>
                <a:cubicBezTo>
                  <a:pt x="177234" y="126938"/>
                  <a:pt x="207608" y="103760"/>
                  <a:pt x="241896" y="90189"/>
                </a:cubicBezTo>
                <a:cubicBezTo>
                  <a:pt x="269188" y="79426"/>
                  <a:pt x="298804" y="74728"/>
                  <a:pt x="328096" y="76170"/>
                </a:cubicBezTo>
                <a:close/>
                <a:moveTo>
                  <a:pt x="465636" y="0"/>
                </a:moveTo>
                <a:lnTo>
                  <a:pt x="468792" y="0"/>
                </a:lnTo>
                <a:cubicBezTo>
                  <a:pt x="480549" y="795"/>
                  <a:pt x="489286" y="13919"/>
                  <a:pt x="484750" y="24980"/>
                </a:cubicBezTo>
                <a:cubicBezTo>
                  <a:pt x="480450" y="34040"/>
                  <a:pt x="474845" y="42429"/>
                  <a:pt x="470010" y="51215"/>
                </a:cubicBezTo>
                <a:cubicBezTo>
                  <a:pt x="466580" y="56708"/>
                  <a:pt x="464157" y="63382"/>
                  <a:pt x="458316" y="66812"/>
                </a:cubicBezTo>
                <a:cubicBezTo>
                  <a:pt x="451244" y="71249"/>
                  <a:pt x="441314" y="70081"/>
                  <a:pt x="435510" y="64078"/>
                </a:cubicBezTo>
                <a:cubicBezTo>
                  <a:pt x="429458" y="58299"/>
                  <a:pt x="428352" y="48419"/>
                  <a:pt x="432689" y="41323"/>
                </a:cubicBezTo>
                <a:cubicBezTo>
                  <a:pt x="438717" y="30747"/>
                  <a:pt x="444819" y="20208"/>
                  <a:pt x="450946" y="9706"/>
                </a:cubicBezTo>
                <a:cubicBezTo>
                  <a:pt x="453904" y="4263"/>
                  <a:pt x="459571" y="833"/>
                  <a:pt x="465636" y="0"/>
                </a:cubicBezTo>
                <a:close/>
                <a:moveTo>
                  <a:pt x="166907" y="0"/>
                </a:moveTo>
                <a:lnTo>
                  <a:pt x="170585" y="0"/>
                </a:lnTo>
                <a:cubicBezTo>
                  <a:pt x="176377" y="746"/>
                  <a:pt x="181895" y="3902"/>
                  <a:pt x="184915" y="8998"/>
                </a:cubicBezTo>
                <a:cubicBezTo>
                  <a:pt x="190209" y="17784"/>
                  <a:pt x="195168" y="26770"/>
                  <a:pt x="200375" y="35618"/>
                </a:cubicBezTo>
                <a:cubicBezTo>
                  <a:pt x="203358" y="40701"/>
                  <a:pt x="206924" y="46107"/>
                  <a:pt x="206203" y="52297"/>
                </a:cubicBezTo>
                <a:cubicBezTo>
                  <a:pt x="205769" y="61270"/>
                  <a:pt x="197889" y="69012"/>
                  <a:pt x="188954" y="69472"/>
                </a:cubicBezTo>
                <a:cubicBezTo>
                  <a:pt x="182168" y="69994"/>
                  <a:pt x="175270" y="66477"/>
                  <a:pt x="171791" y="60611"/>
                </a:cubicBezTo>
                <a:cubicBezTo>
                  <a:pt x="166496" y="51799"/>
                  <a:pt x="161525" y="42802"/>
                  <a:pt x="156306" y="33941"/>
                </a:cubicBezTo>
                <a:cubicBezTo>
                  <a:pt x="153335" y="28870"/>
                  <a:pt x="149781" y="23501"/>
                  <a:pt x="150464" y="17324"/>
                </a:cubicBezTo>
                <a:cubicBezTo>
                  <a:pt x="150862" y="8501"/>
                  <a:pt x="158319" y="1206"/>
                  <a:pt x="166907" y="0"/>
                </a:cubicBezTo>
                <a:close/>
              </a:path>
            </a:pathLst>
          </a:custGeom>
          <a:solidFill>
            <a:schemeClr val="accent1"/>
          </a:solidFill>
          <a:ln w="12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355562" y="3973181"/>
            <a:ext cx="5268158" cy="1278269"/>
          </a:xfrm>
          <a:prstGeom prst="roundRect">
            <a:avLst>
              <a:gd name="adj" fmla="val 11591"/>
            </a:avLst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94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606812" y="4174231"/>
            <a:ext cx="717550" cy="71755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76959" y="408866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  <a:endParaRPr lang="en-US" sz="24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66125" y="4466509"/>
            <a:ext cx="3933659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单击此处输入你的正文，为了最终演示发布的良好效果，请尽量言简意赅的阐述观点。</a:t>
            </a:r>
          </a:p>
        </p:txBody>
      </p:sp>
      <p:sp>
        <p:nvSpPr>
          <p:cNvPr id="13" name="Freeform 30"/>
          <p:cNvSpPr/>
          <p:nvPr/>
        </p:nvSpPr>
        <p:spPr>
          <a:xfrm>
            <a:off x="1824648" y="4302917"/>
            <a:ext cx="270254" cy="433384"/>
          </a:xfrm>
          <a:custGeom>
            <a:avLst/>
            <a:gdLst>
              <a:gd name="connsiteX0" fmla="*/ 368647 w 396796"/>
              <a:gd name="connsiteY0" fmla="*/ 556421 h 636307"/>
              <a:gd name="connsiteX1" fmla="*/ 388394 w 396796"/>
              <a:gd name="connsiteY1" fmla="*/ 559578 h 636307"/>
              <a:gd name="connsiteX2" fmla="*/ 396783 w 396796"/>
              <a:gd name="connsiteY2" fmla="*/ 576591 h 636307"/>
              <a:gd name="connsiteX3" fmla="*/ 396659 w 396796"/>
              <a:gd name="connsiteY3" fmla="*/ 618710 h 636307"/>
              <a:gd name="connsiteX4" fmla="*/ 380254 w 396796"/>
              <a:gd name="connsiteY4" fmla="*/ 636307 h 636307"/>
              <a:gd name="connsiteX5" fmla="*/ 16813 w 396796"/>
              <a:gd name="connsiteY5" fmla="*/ 636307 h 636307"/>
              <a:gd name="connsiteX6" fmla="*/ 184 w 396796"/>
              <a:gd name="connsiteY6" fmla="*/ 618908 h 636307"/>
              <a:gd name="connsiteX7" fmla="*/ 23 w 396796"/>
              <a:gd name="connsiteY7" fmla="*/ 582868 h 636307"/>
              <a:gd name="connsiteX8" fmla="*/ 2484 w 396796"/>
              <a:gd name="connsiteY8" fmla="*/ 565978 h 636307"/>
              <a:gd name="connsiteX9" fmla="*/ 19448 w 396796"/>
              <a:gd name="connsiteY9" fmla="*/ 556446 h 636307"/>
              <a:gd name="connsiteX10" fmla="*/ 368647 w 396796"/>
              <a:gd name="connsiteY10" fmla="*/ 556421 h 636307"/>
              <a:gd name="connsiteX11" fmla="*/ 177121 w 396796"/>
              <a:gd name="connsiteY11" fmla="*/ 354107 h 636307"/>
              <a:gd name="connsiteX12" fmla="*/ 177021 w 396796"/>
              <a:gd name="connsiteY12" fmla="*/ 379137 h 636307"/>
              <a:gd name="connsiteX13" fmla="*/ 158690 w 396796"/>
              <a:gd name="connsiteY13" fmla="*/ 396648 h 636307"/>
              <a:gd name="connsiteX14" fmla="*/ 79139 w 396796"/>
              <a:gd name="connsiteY14" fmla="*/ 396685 h 636307"/>
              <a:gd name="connsiteX15" fmla="*/ 60050 w 396796"/>
              <a:gd name="connsiteY15" fmla="*/ 379013 h 636307"/>
              <a:gd name="connsiteX16" fmla="*/ 59963 w 396796"/>
              <a:gd name="connsiteY16" fmla="*/ 354119 h 636307"/>
              <a:gd name="connsiteX17" fmla="*/ 177121 w 396796"/>
              <a:gd name="connsiteY17" fmla="*/ 354107 h 636307"/>
              <a:gd name="connsiteX18" fmla="*/ 234375 w 396796"/>
              <a:gd name="connsiteY18" fmla="*/ 200536 h 636307"/>
              <a:gd name="connsiteX19" fmla="*/ 341491 w 396796"/>
              <a:gd name="connsiteY19" fmla="*/ 249639 h 636307"/>
              <a:gd name="connsiteX20" fmla="*/ 395304 w 396796"/>
              <a:gd name="connsiteY20" fmla="*/ 355586 h 636307"/>
              <a:gd name="connsiteX21" fmla="*/ 357921 w 396796"/>
              <a:gd name="connsiteY21" fmla="*/ 488950 h 636307"/>
              <a:gd name="connsiteX22" fmla="*/ 327336 w 396796"/>
              <a:gd name="connsiteY22" fmla="*/ 519175 h 636307"/>
              <a:gd name="connsiteX23" fmla="*/ 159808 w 396796"/>
              <a:gd name="connsiteY23" fmla="*/ 519150 h 636307"/>
              <a:gd name="connsiteX24" fmla="*/ 159796 w 396796"/>
              <a:gd name="connsiteY24" fmla="*/ 476559 h 636307"/>
              <a:gd name="connsiteX25" fmla="*/ 18180 w 396796"/>
              <a:gd name="connsiteY25" fmla="*/ 476510 h 636307"/>
              <a:gd name="connsiteX26" fmla="*/ 333 w 396796"/>
              <a:gd name="connsiteY26" fmla="*/ 454910 h 636307"/>
              <a:gd name="connsiteX27" fmla="*/ 19398 w 396796"/>
              <a:gd name="connsiteY27" fmla="*/ 439288 h 636307"/>
              <a:gd name="connsiteX28" fmla="*/ 217026 w 396796"/>
              <a:gd name="connsiteY28" fmla="*/ 439263 h 636307"/>
              <a:gd name="connsiteX29" fmla="*/ 258933 w 396796"/>
              <a:gd name="connsiteY29" fmla="*/ 423492 h 636307"/>
              <a:gd name="connsiteX30" fmla="*/ 279514 w 396796"/>
              <a:gd name="connsiteY30" fmla="*/ 380218 h 636307"/>
              <a:gd name="connsiteX31" fmla="*/ 253316 w 396796"/>
              <a:gd name="connsiteY31" fmla="*/ 327847 h 636307"/>
              <a:gd name="connsiteX32" fmla="*/ 230784 w 396796"/>
              <a:gd name="connsiteY32" fmla="*/ 317967 h 636307"/>
              <a:gd name="connsiteX33" fmla="*/ 234363 w 396796"/>
              <a:gd name="connsiteY33" fmla="*/ 296989 h 636307"/>
              <a:gd name="connsiteX34" fmla="*/ 234375 w 396796"/>
              <a:gd name="connsiteY34" fmla="*/ 200536 h 636307"/>
              <a:gd name="connsiteX35" fmla="*/ 177344 w 396796"/>
              <a:gd name="connsiteY35" fmla="*/ 79862 h 636307"/>
              <a:gd name="connsiteX36" fmla="*/ 194681 w 396796"/>
              <a:gd name="connsiteY36" fmla="*/ 89456 h 636307"/>
              <a:gd name="connsiteX37" fmla="*/ 197092 w 396796"/>
              <a:gd name="connsiteY37" fmla="*/ 106867 h 636307"/>
              <a:gd name="connsiteX38" fmla="*/ 197092 w 396796"/>
              <a:gd name="connsiteY38" fmla="*/ 297089 h 636307"/>
              <a:gd name="connsiteX39" fmla="*/ 178525 w 396796"/>
              <a:gd name="connsiteY39" fmla="*/ 316799 h 636307"/>
              <a:gd name="connsiteX40" fmla="*/ 59105 w 396796"/>
              <a:gd name="connsiteY40" fmla="*/ 316812 h 636307"/>
              <a:gd name="connsiteX41" fmla="*/ 42116 w 396796"/>
              <a:gd name="connsiteY41" fmla="*/ 306733 h 636307"/>
              <a:gd name="connsiteX42" fmla="*/ 39979 w 396796"/>
              <a:gd name="connsiteY42" fmla="*/ 289595 h 636307"/>
              <a:gd name="connsiteX43" fmla="*/ 39991 w 396796"/>
              <a:gd name="connsiteY43" fmla="*/ 99398 h 636307"/>
              <a:gd name="connsiteX44" fmla="*/ 57030 w 396796"/>
              <a:gd name="connsiteY44" fmla="*/ 79998 h 636307"/>
              <a:gd name="connsiteX45" fmla="*/ 177344 w 396796"/>
              <a:gd name="connsiteY45" fmla="*/ 79862 h 636307"/>
              <a:gd name="connsiteX46" fmla="*/ 76356 w 396796"/>
              <a:gd name="connsiteY46" fmla="*/ 0 h 636307"/>
              <a:gd name="connsiteX47" fmla="*/ 160306 w 396796"/>
              <a:gd name="connsiteY47" fmla="*/ 0 h 636307"/>
              <a:gd name="connsiteX48" fmla="*/ 176910 w 396796"/>
              <a:gd name="connsiteY48" fmla="*/ 16529 h 636307"/>
              <a:gd name="connsiteX49" fmla="*/ 177121 w 396796"/>
              <a:gd name="connsiteY49" fmla="*/ 42590 h 636307"/>
              <a:gd name="connsiteX50" fmla="*/ 59963 w 396796"/>
              <a:gd name="connsiteY50" fmla="*/ 42590 h 636307"/>
              <a:gd name="connsiteX51" fmla="*/ 60224 w 396796"/>
              <a:gd name="connsiteY51" fmla="*/ 16169 h 636307"/>
              <a:gd name="connsiteX52" fmla="*/ 76356 w 396796"/>
              <a:gd name="connsiteY52" fmla="*/ 0 h 63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96796" h="636307">
                <a:moveTo>
                  <a:pt x="368647" y="556421"/>
                </a:moveTo>
                <a:cubicBezTo>
                  <a:pt x="375271" y="556496"/>
                  <a:pt x="382628" y="555563"/>
                  <a:pt x="388394" y="559578"/>
                </a:cubicBezTo>
                <a:cubicBezTo>
                  <a:pt x="394074" y="563182"/>
                  <a:pt x="397019" y="569980"/>
                  <a:pt x="396783" y="576591"/>
                </a:cubicBezTo>
                <a:cubicBezTo>
                  <a:pt x="396659" y="590623"/>
                  <a:pt x="396945" y="604678"/>
                  <a:pt x="396659" y="618710"/>
                </a:cubicBezTo>
                <a:cubicBezTo>
                  <a:pt x="396398" y="627658"/>
                  <a:pt x="388916" y="635027"/>
                  <a:pt x="380254" y="636307"/>
                </a:cubicBezTo>
                <a:lnTo>
                  <a:pt x="16813" y="636307"/>
                </a:lnTo>
                <a:cubicBezTo>
                  <a:pt x="8101" y="635214"/>
                  <a:pt x="520" y="627844"/>
                  <a:pt x="184" y="618908"/>
                </a:cubicBezTo>
                <a:cubicBezTo>
                  <a:pt x="-201" y="606903"/>
                  <a:pt x="234" y="594885"/>
                  <a:pt x="23" y="582868"/>
                </a:cubicBezTo>
                <a:cubicBezTo>
                  <a:pt x="60" y="577200"/>
                  <a:pt x="-524" y="571073"/>
                  <a:pt x="2484" y="565978"/>
                </a:cubicBezTo>
                <a:cubicBezTo>
                  <a:pt x="5802" y="559938"/>
                  <a:pt x="12600" y="556284"/>
                  <a:pt x="19448" y="556446"/>
                </a:cubicBezTo>
                <a:cubicBezTo>
                  <a:pt x="135847" y="556409"/>
                  <a:pt x="252247" y="556471"/>
                  <a:pt x="368647" y="556421"/>
                </a:cubicBezTo>
                <a:close/>
                <a:moveTo>
                  <a:pt x="177121" y="354107"/>
                </a:moveTo>
                <a:cubicBezTo>
                  <a:pt x="177021" y="362459"/>
                  <a:pt x="177295" y="370798"/>
                  <a:pt x="177021" y="379137"/>
                </a:cubicBezTo>
                <a:cubicBezTo>
                  <a:pt x="176698" y="388607"/>
                  <a:pt x="168160" y="396735"/>
                  <a:pt x="158690" y="396648"/>
                </a:cubicBezTo>
                <a:cubicBezTo>
                  <a:pt x="132169" y="396760"/>
                  <a:pt x="105648" y="396685"/>
                  <a:pt x="79139" y="396685"/>
                </a:cubicBezTo>
                <a:cubicBezTo>
                  <a:pt x="69383" y="397070"/>
                  <a:pt x="60274" y="388831"/>
                  <a:pt x="60050" y="379013"/>
                </a:cubicBezTo>
                <a:cubicBezTo>
                  <a:pt x="59777" y="370711"/>
                  <a:pt x="60062" y="362409"/>
                  <a:pt x="59963" y="354119"/>
                </a:cubicBezTo>
                <a:cubicBezTo>
                  <a:pt x="99012" y="354107"/>
                  <a:pt x="138060" y="354107"/>
                  <a:pt x="177121" y="354107"/>
                </a:cubicBezTo>
                <a:close/>
                <a:moveTo>
                  <a:pt x="234375" y="200536"/>
                </a:moveTo>
                <a:cubicBezTo>
                  <a:pt x="274232" y="204364"/>
                  <a:pt x="312584" y="221912"/>
                  <a:pt x="341491" y="249639"/>
                </a:cubicBezTo>
                <a:cubicBezTo>
                  <a:pt x="370809" y="277440"/>
                  <a:pt x="390345" y="315444"/>
                  <a:pt x="395304" y="355586"/>
                </a:cubicBezTo>
                <a:cubicBezTo>
                  <a:pt x="401493" y="402688"/>
                  <a:pt x="387698" y="451940"/>
                  <a:pt x="357921" y="488950"/>
                </a:cubicBezTo>
                <a:cubicBezTo>
                  <a:pt x="348998" y="500210"/>
                  <a:pt x="338658" y="510326"/>
                  <a:pt x="327336" y="519175"/>
                </a:cubicBezTo>
                <a:cubicBezTo>
                  <a:pt x="271485" y="519125"/>
                  <a:pt x="215647" y="519162"/>
                  <a:pt x="159808" y="519150"/>
                </a:cubicBezTo>
                <a:cubicBezTo>
                  <a:pt x="159796" y="504957"/>
                  <a:pt x="159808" y="490752"/>
                  <a:pt x="159796" y="476559"/>
                </a:cubicBezTo>
                <a:cubicBezTo>
                  <a:pt x="112595" y="476535"/>
                  <a:pt x="65381" y="476646"/>
                  <a:pt x="18180" y="476510"/>
                </a:cubicBezTo>
                <a:cubicBezTo>
                  <a:pt x="7343" y="476510"/>
                  <a:pt x="-1792" y="465586"/>
                  <a:pt x="333" y="454910"/>
                </a:cubicBezTo>
                <a:cubicBezTo>
                  <a:pt x="1651" y="445887"/>
                  <a:pt x="10325" y="438903"/>
                  <a:pt x="19398" y="439288"/>
                </a:cubicBezTo>
                <a:cubicBezTo>
                  <a:pt x="85266" y="439263"/>
                  <a:pt x="151146" y="439313"/>
                  <a:pt x="217026" y="439263"/>
                </a:cubicBezTo>
                <a:cubicBezTo>
                  <a:pt x="232300" y="439313"/>
                  <a:pt x="247537" y="433708"/>
                  <a:pt x="258933" y="423492"/>
                </a:cubicBezTo>
                <a:cubicBezTo>
                  <a:pt x="271286" y="412655"/>
                  <a:pt x="279029" y="396685"/>
                  <a:pt x="279514" y="380218"/>
                </a:cubicBezTo>
                <a:cubicBezTo>
                  <a:pt x="280446" y="359799"/>
                  <a:pt x="270155" y="339393"/>
                  <a:pt x="253316" y="327847"/>
                </a:cubicBezTo>
                <a:cubicBezTo>
                  <a:pt x="246604" y="322988"/>
                  <a:pt x="238775" y="319968"/>
                  <a:pt x="230784" y="317967"/>
                </a:cubicBezTo>
                <a:cubicBezTo>
                  <a:pt x="233120" y="311231"/>
                  <a:pt x="234475" y="304147"/>
                  <a:pt x="234363" y="296989"/>
                </a:cubicBezTo>
                <a:cubicBezTo>
                  <a:pt x="234375" y="264838"/>
                  <a:pt x="234363" y="232687"/>
                  <a:pt x="234375" y="200536"/>
                </a:cubicBezTo>
                <a:close/>
                <a:moveTo>
                  <a:pt x="177344" y="79862"/>
                </a:moveTo>
                <a:cubicBezTo>
                  <a:pt x="184316" y="79576"/>
                  <a:pt x="191350" y="83254"/>
                  <a:pt x="194681" y="89456"/>
                </a:cubicBezTo>
                <a:cubicBezTo>
                  <a:pt x="197788" y="94713"/>
                  <a:pt x="197018" y="101026"/>
                  <a:pt x="197092" y="106867"/>
                </a:cubicBezTo>
                <a:cubicBezTo>
                  <a:pt x="197067" y="170274"/>
                  <a:pt x="197092" y="233682"/>
                  <a:pt x="197092" y="297089"/>
                </a:cubicBezTo>
                <a:cubicBezTo>
                  <a:pt x="197776" y="307379"/>
                  <a:pt x="188902" y="316986"/>
                  <a:pt x="178525" y="316799"/>
                </a:cubicBezTo>
                <a:cubicBezTo>
                  <a:pt x="138731" y="316861"/>
                  <a:pt x="98912" y="316824"/>
                  <a:pt x="59105" y="316812"/>
                </a:cubicBezTo>
                <a:cubicBezTo>
                  <a:pt x="52133" y="316973"/>
                  <a:pt x="45273" y="312971"/>
                  <a:pt x="42116" y="306733"/>
                </a:cubicBezTo>
                <a:cubicBezTo>
                  <a:pt x="39295" y="301476"/>
                  <a:pt x="40053" y="295324"/>
                  <a:pt x="39979" y="289595"/>
                </a:cubicBezTo>
                <a:cubicBezTo>
                  <a:pt x="40004" y="226200"/>
                  <a:pt x="39991" y="162805"/>
                  <a:pt x="39991" y="99398"/>
                </a:cubicBezTo>
                <a:cubicBezTo>
                  <a:pt x="39457" y="89754"/>
                  <a:pt x="47324" y="80570"/>
                  <a:pt x="57030" y="79998"/>
                </a:cubicBezTo>
                <a:cubicBezTo>
                  <a:pt x="97135" y="79688"/>
                  <a:pt x="137239" y="79973"/>
                  <a:pt x="177344" y="79862"/>
                </a:cubicBezTo>
                <a:close/>
                <a:moveTo>
                  <a:pt x="76356" y="0"/>
                </a:moveTo>
                <a:lnTo>
                  <a:pt x="160306" y="0"/>
                </a:lnTo>
                <a:cubicBezTo>
                  <a:pt x="168732" y="1044"/>
                  <a:pt x="176189" y="7904"/>
                  <a:pt x="176910" y="16529"/>
                </a:cubicBezTo>
                <a:cubicBezTo>
                  <a:pt x="177481" y="25204"/>
                  <a:pt x="176935" y="33903"/>
                  <a:pt x="177121" y="42590"/>
                </a:cubicBezTo>
                <a:cubicBezTo>
                  <a:pt x="138073" y="42590"/>
                  <a:pt x="99012" y="42590"/>
                  <a:pt x="59963" y="42590"/>
                </a:cubicBezTo>
                <a:cubicBezTo>
                  <a:pt x="60175" y="33779"/>
                  <a:pt x="59541" y="24955"/>
                  <a:pt x="60224" y="16169"/>
                </a:cubicBezTo>
                <a:cubicBezTo>
                  <a:pt x="61044" y="7817"/>
                  <a:pt x="68265" y="1305"/>
                  <a:pt x="76356" y="0"/>
                </a:cubicBezTo>
                <a:close/>
              </a:path>
            </a:pathLst>
          </a:custGeom>
          <a:solidFill>
            <a:schemeClr val="accent1"/>
          </a:solidFill>
          <a:ln w="122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78264" y="1038763"/>
            <a:ext cx="7835478" cy="2554545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6600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48000">
                      <a:schemeClr val="accent1"/>
                    </a:gs>
                  </a:gsLst>
                  <a:lin ang="2700000" scaled="0"/>
                </a:gradFill>
                <a:latin typeface="优设标题黑" panose="00000500000000000000" pitchFamily="2" charset="-122"/>
                <a:ea typeface="优设标题黑" panose="00000500000000000000" pitchFamily="2" charset="-122"/>
                <a:cs typeface="MiSans" panose="00000500000000000000" charset="-122"/>
              </a:rPr>
              <a:t>谢谢观看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88087" y="3250092"/>
            <a:ext cx="1615827" cy="27699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汇报人：稻小壳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菱形 7"/>
          <p:cNvSpPr/>
          <p:nvPr/>
        </p:nvSpPr>
        <p:spPr>
          <a:xfrm>
            <a:off x="5087937" y="3286124"/>
            <a:ext cx="96838" cy="193675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304800 w 304800"/>
              <a:gd name="connsiteY2" fmla="*/ 152400 h 304800"/>
              <a:gd name="connsiteX3" fmla="*/ 152400 w 304800"/>
              <a:gd name="connsiteY3" fmla="*/ 304800 h 304800"/>
              <a:gd name="connsiteX4" fmla="*/ 0 w 304800"/>
              <a:gd name="connsiteY4" fmla="*/ 152400 h 304800"/>
              <a:gd name="connsiteX0-1" fmla="*/ 304800 w 396240"/>
              <a:gd name="connsiteY0-2" fmla="*/ 152400 h 304800"/>
              <a:gd name="connsiteX1-3" fmla="*/ 152400 w 396240"/>
              <a:gd name="connsiteY1-4" fmla="*/ 304800 h 304800"/>
              <a:gd name="connsiteX2-5" fmla="*/ 0 w 396240"/>
              <a:gd name="connsiteY2-6" fmla="*/ 152400 h 304800"/>
              <a:gd name="connsiteX3-7" fmla="*/ 152400 w 396240"/>
              <a:gd name="connsiteY3-8" fmla="*/ 0 h 304800"/>
              <a:gd name="connsiteX4-9" fmla="*/ 396240 w 396240"/>
              <a:gd name="connsiteY4-10" fmla="*/ 243840 h 304800"/>
              <a:gd name="connsiteX0-11" fmla="*/ 304800 w 304800"/>
              <a:gd name="connsiteY0-12" fmla="*/ 152400 h 304800"/>
              <a:gd name="connsiteX1-13" fmla="*/ 152400 w 304800"/>
              <a:gd name="connsiteY1-14" fmla="*/ 304800 h 304800"/>
              <a:gd name="connsiteX2-15" fmla="*/ 0 w 304800"/>
              <a:gd name="connsiteY2-16" fmla="*/ 152400 h 304800"/>
              <a:gd name="connsiteX3-17" fmla="*/ 152400 w 304800"/>
              <a:gd name="connsiteY3-18" fmla="*/ 0 h 304800"/>
              <a:gd name="connsiteX0-19" fmla="*/ 152400 w 152400"/>
              <a:gd name="connsiteY0-20" fmla="*/ 304800 h 304800"/>
              <a:gd name="connsiteX1-21" fmla="*/ 0 w 152400"/>
              <a:gd name="connsiteY1-22" fmla="*/ 152400 h 304800"/>
              <a:gd name="connsiteX2-23" fmla="*/ 152400 w 152400"/>
              <a:gd name="connsiteY2-24" fmla="*/ 0 h 304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2400" h="304800">
                <a:moveTo>
                  <a:pt x="152400" y="304800"/>
                </a:moveTo>
                <a:lnTo>
                  <a:pt x="0" y="152400"/>
                </a:lnTo>
                <a:lnTo>
                  <a:pt x="15240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139495" y="3379184"/>
            <a:ext cx="2957049" cy="0"/>
          </a:xfrm>
          <a:prstGeom prst="line">
            <a:avLst/>
          </a:prstGeom>
          <a:ln w="19050">
            <a:gradFill>
              <a:gsLst>
                <a:gs pos="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flipH="1">
            <a:off x="7007225" y="3286124"/>
            <a:ext cx="3045280" cy="193675"/>
            <a:chOff x="6952795" y="3286124"/>
            <a:chExt cx="3045280" cy="193675"/>
          </a:xfrm>
        </p:grpSpPr>
        <p:sp>
          <p:nvSpPr>
            <p:cNvPr id="11" name="菱形 7"/>
            <p:cNvSpPr/>
            <p:nvPr/>
          </p:nvSpPr>
          <p:spPr>
            <a:xfrm>
              <a:off x="9901237" y="3286124"/>
              <a:ext cx="96838" cy="193675"/>
            </a:xfrm>
            <a:custGeom>
              <a:avLst/>
              <a:gdLst>
                <a:gd name="connsiteX0" fmla="*/ 0 w 304800"/>
                <a:gd name="connsiteY0" fmla="*/ 152400 h 304800"/>
                <a:gd name="connsiteX1" fmla="*/ 152400 w 304800"/>
                <a:gd name="connsiteY1" fmla="*/ 0 h 304800"/>
                <a:gd name="connsiteX2" fmla="*/ 304800 w 304800"/>
                <a:gd name="connsiteY2" fmla="*/ 152400 h 304800"/>
                <a:gd name="connsiteX3" fmla="*/ 152400 w 304800"/>
                <a:gd name="connsiteY3" fmla="*/ 304800 h 304800"/>
                <a:gd name="connsiteX4" fmla="*/ 0 w 304800"/>
                <a:gd name="connsiteY4" fmla="*/ 152400 h 304800"/>
                <a:gd name="connsiteX0-1" fmla="*/ 304800 w 396240"/>
                <a:gd name="connsiteY0-2" fmla="*/ 152400 h 304800"/>
                <a:gd name="connsiteX1-3" fmla="*/ 152400 w 396240"/>
                <a:gd name="connsiteY1-4" fmla="*/ 304800 h 304800"/>
                <a:gd name="connsiteX2-5" fmla="*/ 0 w 396240"/>
                <a:gd name="connsiteY2-6" fmla="*/ 152400 h 304800"/>
                <a:gd name="connsiteX3-7" fmla="*/ 152400 w 396240"/>
                <a:gd name="connsiteY3-8" fmla="*/ 0 h 304800"/>
                <a:gd name="connsiteX4-9" fmla="*/ 396240 w 396240"/>
                <a:gd name="connsiteY4-10" fmla="*/ 243840 h 304800"/>
                <a:gd name="connsiteX0-11" fmla="*/ 304800 w 304800"/>
                <a:gd name="connsiteY0-12" fmla="*/ 152400 h 304800"/>
                <a:gd name="connsiteX1-13" fmla="*/ 152400 w 304800"/>
                <a:gd name="connsiteY1-14" fmla="*/ 304800 h 304800"/>
                <a:gd name="connsiteX2-15" fmla="*/ 0 w 304800"/>
                <a:gd name="connsiteY2-16" fmla="*/ 152400 h 304800"/>
                <a:gd name="connsiteX3-17" fmla="*/ 152400 w 304800"/>
                <a:gd name="connsiteY3-18" fmla="*/ 0 h 304800"/>
                <a:gd name="connsiteX0-19" fmla="*/ 152400 w 152400"/>
                <a:gd name="connsiteY0-20" fmla="*/ 304800 h 304800"/>
                <a:gd name="connsiteX1-21" fmla="*/ 0 w 152400"/>
                <a:gd name="connsiteY1-22" fmla="*/ 152400 h 304800"/>
                <a:gd name="connsiteX2-23" fmla="*/ 152400 w 152400"/>
                <a:gd name="connsiteY2-24" fmla="*/ 0 h 304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52400" h="304800">
                  <a:moveTo>
                    <a:pt x="152400" y="304800"/>
                  </a:moveTo>
                  <a:lnTo>
                    <a:pt x="0" y="152400"/>
                  </a:lnTo>
                  <a:lnTo>
                    <a:pt x="152400" y="0"/>
                  </a:lnTo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952795" y="3379184"/>
              <a:ext cx="2957049" cy="0"/>
            </a:xfrm>
            <a:prstGeom prst="line">
              <a:avLst/>
            </a:prstGeom>
            <a:ln w="19050">
              <a:gradFill>
                <a:gsLst>
                  <a:gs pos="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 descr="蓝色的卡通人物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0" y="101313"/>
            <a:ext cx="3459461" cy="2036313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  <p:pic>
        <p:nvPicPr>
          <p:cNvPr id="26" name="图片 25" descr="蓝色的卡通人物&#10;&#10;描述已自动生成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30" flipH="1">
            <a:off x="9298096" y="2827789"/>
            <a:ext cx="4089537" cy="1992146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51565" y="3275026"/>
            <a:ext cx="3161665" cy="638810"/>
            <a:chOff x="1163" y="3615"/>
            <a:chExt cx="4979" cy="1006"/>
          </a:xfrm>
        </p:grpSpPr>
        <p:sp>
          <p:nvSpPr>
            <p:cNvPr id="31" name="文本框 30"/>
            <p:cNvSpPr txBox="1"/>
            <p:nvPr/>
          </p:nvSpPr>
          <p:spPr>
            <a:xfrm>
              <a:off x="1193" y="3615"/>
              <a:ext cx="2288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中文｜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Misans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63" y="3992"/>
              <a:ext cx="49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MiSans" panose="00000500000000000000" charset="-122"/>
                  <a:ea typeface="MiSans" panose="00000500000000000000" charset="-122"/>
                  <a:cs typeface="黑体" panose="02010609060101010101" charset="-122"/>
                  <a:sym typeface="+mn-ea"/>
                </a:rPr>
                <a:t>MiSans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iSans" panose="00000500000000000000" charset="-122"/>
                <a:ea typeface="MiSans" panose="00000500000000000000" charset="-122"/>
                <a:cs typeface="黑体" panose="02010609060101010101" charset="-122"/>
                <a:sym typeface="+mn-ea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323" y="4621"/>
              <a:ext cx="4819" cy="0"/>
            </a:xfrm>
            <a:prstGeom prst="line">
              <a:avLst/>
            </a:prstGeom>
            <a:ln w="9525">
              <a:solidFill>
                <a:srgbClr val="222222">
                  <a:alpha val="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69980" y="2341217"/>
            <a:ext cx="1270000" cy="2184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中文｜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优设标题黑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222222">
                  <a:alpha val="60000"/>
                </a:srgb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1565" y="2581882"/>
            <a:ext cx="31572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黑体" panose="02010609060101010101" charset="-122"/>
                <a:sym typeface="+mn-ea"/>
              </a:rPr>
              <a:t>优设标题黑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753165" y="2981297"/>
            <a:ext cx="3060065" cy="0"/>
          </a:xfrm>
          <a:prstGeom prst="line">
            <a:avLst/>
          </a:prstGeom>
          <a:ln w="9525">
            <a:solidFill>
              <a:srgbClr val="222222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0" y="546735"/>
            <a:ext cx="7324090" cy="467995"/>
            <a:chOff x="0" y="861"/>
            <a:chExt cx="11534" cy="737"/>
          </a:xfrm>
        </p:grpSpPr>
        <p:sp>
          <p:nvSpPr>
            <p:cNvPr id="12" name="矩形 11"/>
            <p:cNvSpPr/>
            <p:nvPr/>
          </p:nvSpPr>
          <p:spPr>
            <a:xfrm>
              <a:off x="0" y="861"/>
              <a:ext cx="170" cy="737"/>
            </a:xfrm>
            <a:prstGeom prst="rect">
              <a:avLst/>
            </a:prstGeom>
            <a:solidFill>
              <a:srgbClr val="FF2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6" y="869"/>
              <a:ext cx="6631" cy="7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稻壳儿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PPT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模板使用说明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474" y="1013"/>
              <a:ext cx="606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100" normalizeH="0" baseline="0" noProof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（本页为说明页，用户使用模板时可删除本页内容）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1565" y="4207565"/>
            <a:ext cx="3161665" cy="638810"/>
            <a:chOff x="1163" y="3615"/>
            <a:chExt cx="4979" cy="1006"/>
          </a:xfrm>
        </p:grpSpPr>
        <p:sp>
          <p:nvSpPr>
            <p:cNvPr id="49" name="文本框 48"/>
            <p:cNvSpPr txBox="1"/>
            <p:nvPr/>
          </p:nvSpPr>
          <p:spPr>
            <a:xfrm>
              <a:off x="1193" y="3615"/>
              <a:ext cx="2288" cy="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英文｜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Misans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163" y="3992"/>
              <a:ext cx="49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MiSans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323" y="4621"/>
              <a:ext cx="4819" cy="0"/>
            </a:xfrm>
            <a:prstGeom prst="line">
              <a:avLst/>
            </a:prstGeom>
            <a:ln w="9525">
              <a:solidFill>
                <a:srgbClr val="222222">
                  <a:alpha val="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/>
          <p:nvPr/>
        </p:nvSpPr>
        <p:spPr>
          <a:xfrm>
            <a:off x="631190" y="5476231"/>
            <a:ext cx="3298190" cy="55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【说明】</a:t>
            </a:r>
          </a:p>
          <a:p>
            <a:pPr marL="0" marR="0" lvl="0" indent="0" algn="l" defTabSz="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模板中使用的字体为开源字体，请用户按照该款开源字体的开源协议要求来使用该字体。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4179570" y="2048510"/>
            <a:ext cx="0" cy="4319905"/>
          </a:xfrm>
          <a:prstGeom prst="line">
            <a:avLst/>
          </a:prstGeom>
          <a:ln w="9525">
            <a:solidFill>
              <a:srgbClr val="222222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4480560" y="2251075"/>
            <a:ext cx="3230880" cy="705485"/>
            <a:chOff x="7197" y="3533"/>
            <a:chExt cx="5088" cy="1111"/>
          </a:xfrm>
        </p:grpSpPr>
        <p:sp>
          <p:nvSpPr>
            <p:cNvPr id="68" name="文本框 67"/>
            <p:cNvSpPr txBox="1"/>
            <p:nvPr/>
          </p:nvSpPr>
          <p:spPr>
            <a:xfrm>
              <a:off x="7197" y="3533"/>
              <a:ext cx="1287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图片：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197" y="3977"/>
              <a:ext cx="5088" cy="6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模板中使用的图片来源于【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Unsplash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】，该图片具有CC0共享协议，您可在遵循CC0共享协议的情况下使用。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480560" y="3404133"/>
            <a:ext cx="3230880" cy="668655"/>
            <a:chOff x="7197" y="4715"/>
            <a:chExt cx="5088" cy="1053"/>
          </a:xfrm>
        </p:grpSpPr>
        <p:sp>
          <p:nvSpPr>
            <p:cNvPr id="75" name="文本框 74"/>
            <p:cNvSpPr txBox="1"/>
            <p:nvPr/>
          </p:nvSpPr>
          <p:spPr>
            <a:xfrm>
              <a:off x="7197" y="4715"/>
              <a:ext cx="128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素材</a:t>
              </a: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：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7197" y="5101"/>
              <a:ext cx="5088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模板中使用的素材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/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插画来源于【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freepik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】，该素材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/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插画具有CC0共享协议，您可在遵循CC0共享协议的情况下使用。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480560" y="4520360"/>
            <a:ext cx="3230880" cy="489585"/>
            <a:chOff x="7197" y="4715"/>
            <a:chExt cx="5088" cy="771"/>
          </a:xfrm>
        </p:grpSpPr>
        <p:sp>
          <p:nvSpPr>
            <p:cNvPr id="83" name="文本框 82"/>
            <p:cNvSpPr txBox="1"/>
            <p:nvPr/>
          </p:nvSpPr>
          <p:spPr>
            <a:xfrm>
              <a:off x="7197" y="4715"/>
              <a:ext cx="128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音频：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197" y="5101"/>
              <a:ext cx="5088" cy="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无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6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cxnSp>
        <p:nvCxnSpPr>
          <p:cNvPr id="85" name="直接连接符 84"/>
          <p:cNvCxnSpPr/>
          <p:nvPr/>
        </p:nvCxnSpPr>
        <p:spPr>
          <a:xfrm>
            <a:off x="8001635" y="2048510"/>
            <a:ext cx="0" cy="4319905"/>
          </a:xfrm>
          <a:prstGeom prst="line">
            <a:avLst/>
          </a:prstGeom>
          <a:ln w="9525">
            <a:solidFill>
              <a:srgbClr val="222222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291195" y="1403350"/>
            <a:ext cx="3253105" cy="4365625"/>
            <a:chOff x="13198" y="2210"/>
            <a:chExt cx="5123" cy="6875"/>
          </a:xfrm>
        </p:grpSpPr>
        <p:grpSp>
          <p:nvGrpSpPr>
            <p:cNvPr id="90" name="组合 89"/>
            <p:cNvGrpSpPr/>
            <p:nvPr/>
          </p:nvGrpSpPr>
          <p:grpSpPr>
            <a:xfrm>
              <a:off x="13198" y="2210"/>
              <a:ext cx="3253" cy="1016"/>
              <a:chOff x="1213" y="2210"/>
              <a:chExt cx="3253" cy="1016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1213" y="2210"/>
                <a:ext cx="1555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2832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03</a:t>
                </a: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2180" y="2404"/>
                <a:ext cx="228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母版说明</a:t>
                </a:r>
              </a:p>
            </p:txBody>
          </p:sp>
        </p:grpSp>
        <p:sp>
          <p:nvSpPr>
            <p:cNvPr id="95" name="文本框 94"/>
            <p:cNvSpPr txBox="1"/>
            <p:nvPr/>
          </p:nvSpPr>
          <p:spPr>
            <a:xfrm>
              <a:off x="13233" y="3478"/>
              <a:ext cx="5088" cy="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>
                      <a:alpha val="60000"/>
                    </a:srgb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使用本套PPT模板时，若在操作界面鼠标不可选取的内容，可以在幻灯片母版中进行查看和编辑，具体操作如下：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3199" y="4314"/>
              <a:ext cx="5088" cy="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1、点击【视图】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2、选择【幻灯片母版】，即可查看母版内容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3、查看/编辑完成后，点击【关闭】即可</a:t>
              </a:r>
            </a:p>
          </p:txBody>
        </p:sp>
        <p:pic>
          <p:nvPicPr>
            <p:cNvPr id="105" name="图片 104" descr="母版说明配图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47" y="5578"/>
              <a:ext cx="4825" cy="3507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 userDrawn="1"/>
        </p:nvGrpSpPr>
        <p:grpSpPr>
          <a:xfrm>
            <a:off x="650875" y="1403350"/>
            <a:ext cx="1988820" cy="645160"/>
            <a:chOff x="1025" y="2210"/>
            <a:chExt cx="3132" cy="1016"/>
          </a:xfrm>
        </p:grpSpPr>
        <p:sp>
          <p:nvSpPr>
            <p:cNvPr id="17" name="文本框 16"/>
            <p:cNvSpPr txBox="1"/>
            <p:nvPr/>
          </p:nvSpPr>
          <p:spPr>
            <a:xfrm>
              <a:off x="1025" y="2210"/>
              <a:ext cx="155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283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01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871" y="2404"/>
              <a:ext cx="228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字体说明</a:t>
              </a:r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4480560" y="1403350"/>
            <a:ext cx="2051685" cy="645160"/>
            <a:chOff x="7056" y="2210"/>
            <a:chExt cx="3231" cy="1016"/>
          </a:xfrm>
        </p:grpSpPr>
        <p:sp>
          <p:nvSpPr>
            <p:cNvPr id="63" name="文本框 62"/>
            <p:cNvSpPr txBox="1"/>
            <p:nvPr/>
          </p:nvSpPr>
          <p:spPr>
            <a:xfrm>
              <a:off x="7056" y="2210"/>
              <a:ext cx="155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283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02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01" y="2404"/>
              <a:ext cx="228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素材说明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02684" y="1525814"/>
            <a:ext cx="7386638" cy="1477328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4500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cs typeface="MiSans" panose="00000500000000000000" charset="-122"/>
              </a:rPr>
              <a:t>项目整体概况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92283" y="3184775"/>
            <a:ext cx="1407437" cy="430887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PART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01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菱形 7"/>
          <p:cNvSpPr/>
          <p:nvPr/>
        </p:nvSpPr>
        <p:spPr>
          <a:xfrm>
            <a:off x="5087937" y="3286124"/>
            <a:ext cx="96838" cy="193675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304800 w 304800"/>
              <a:gd name="connsiteY2" fmla="*/ 152400 h 304800"/>
              <a:gd name="connsiteX3" fmla="*/ 152400 w 304800"/>
              <a:gd name="connsiteY3" fmla="*/ 304800 h 304800"/>
              <a:gd name="connsiteX4" fmla="*/ 0 w 304800"/>
              <a:gd name="connsiteY4" fmla="*/ 152400 h 304800"/>
              <a:gd name="connsiteX0-1" fmla="*/ 304800 w 396240"/>
              <a:gd name="connsiteY0-2" fmla="*/ 152400 h 304800"/>
              <a:gd name="connsiteX1-3" fmla="*/ 152400 w 396240"/>
              <a:gd name="connsiteY1-4" fmla="*/ 304800 h 304800"/>
              <a:gd name="connsiteX2-5" fmla="*/ 0 w 396240"/>
              <a:gd name="connsiteY2-6" fmla="*/ 152400 h 304800"/>
              <a:gd name="connsiteX3-7" fmla="*/ 152400 w 396240"/>
              <a:gd name="connsiteY3-8" fmla="*/ 0 h 304800"/>
              <a:gd name="connsiteX4-9" fmla="*/ 396240 w 396240"/>
              <a:gd name="connsiteY4-10" fmla="*/ 243840 h 304800"/>
              <a:gd name="connsiteX0-11" fmla="*/ 304800 w 304800"/>
              <a:gd name="connsiteY0-12" fmla="*/ 152400 h 304800"/>
              <a:gd name="connsiteX1-13" fmla="*/ 152400 w 304800"/>
              <a:gd name="connsiteY1-14" fmla="*/ 304800 h 304800"/>
              <a:gd name="connsiteX2-15" fmla="*/ 0 w 304800"/>
              <a:gd name="connsiteY2-16" fmla="*/ 152400 h 304800"/>
              <a:gd name="connsiteX3-17" fmla="*/ 152400 w 304800"/>
              <a:gd name="connsiteY3-18" fmla="*/ 0 h 304800"/>
              <a:gd name="connsiteX0-19" fmla="*/ 152400 w 152400"/>
              <a:gd name="connsiteY0-20" fmla="*/ 304800 h 304800"/>
              <a:gd name="connsiteX1-21" fmla="*/ 0 w 152400"/>
              <a:gd name="connsiteY1-22" fmla="*/ 152400 h 304800"/>
              <a:gd name="connsiteX2-23" fmla="*/ 152400 w 152400"/>
              <a:gd name="connsiteY2-24" fmla="*/ 0 h 304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2400" h="304800">
                <a:moveTo>
                  <a:pt x="152400" y="304800"/>
                </a:moveTo>
                <a:lnTo>
                  <a:pt x="0" y="152400"/>
                </a:lnTo>
                <a:lnTo>
                  <a:pt x="15240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139495" y="3379184"/>
            <a:ext cx="2957049" cy="0"/>
          </a:xfrm>
          <a:prstGeom prst="line">
            <a:avLst/>
          </a:prstGeom>
          <a:ln w="19050">
            <a:gradFill>
              <a:gsLst>
                <a:gs pos="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flipH="1">
            <a:off x="7007225" y="3286124"/>
            <a:ext cx="3045280" cy="193675"/>
            <a:chOff x="6952795" y="3286124"/>
            <a:chExt cx="3045280" cy="193675"/>
          </a:xfrm>
        </p:grpSpPr>
        <p:sp>
          <p:nvSpPr>
            <p:cNvPr id="11" name="菱形 7"/>
            <p:cNvSpPr/>
            <p:nvPr/>
          </p:nvSpPr>
          <p:spPr>
            <a:xfrm>
              <a:off x="9901237" y="3286124"/>
              <a:ext cx="96838" cy="193675"/>
            </a:xfrm>
            <a:custGeom>
              <a:avLst/>
              <a:gdLst>
                <a:gd name="connsiteX0" fmla="*/ 0 w 304800"/>
                <a:gd name="connsiteY0" fmla="*/ 152400 h 304800"/>
                <a:gd name="connsiteX1" fmla="*/ 152400 w 304800"/>
                <a:gd name="connsiteY1" fmla="*/ 0 h 304800"/>
                <a:gd name="connsiteX2" fmla="*/ 304800 w 304800"/>
                <a:gd name="connsiteY2" fmla="*/ 152400 h 304800"/>
                <a:gd name="connsiteX3" fmla="*/ 152400 w 304800"/>
                <a:gd name="connsiteY3" fmla="*/ 304800 h 304800"/>
                <a:gd name="connsiteX4" fmla="*/ 0 w 304800"/>
                <a:gd name="connsiteY4" fmla="*/ 152400 h 304800"/>
                <a:gd name="connsiteX0-1" fmla="*/ 304800 w 396240"/>
                <a:gd name="connsiteY0-2" fmla="*/ 152400 h 304800"/>
                <a:gd name="connsiteX1-3" fmla="*/ 152400 w 396240"/>
                <a:gd name="connsiteY1-4" fmla="*/ 304800 h 304800"/>
                <a:gd name="connsiteX2-5" fmla="*/ 0 w 396240"/>
                <a:gd name="connsiteY2-6" fmla="*/ 152400 h 304800"/>
                <a:gd name="connsiteX3-7" fmla="*/ 152400 w 396240"/>
                <a:gd name="connsiteY3-8" fmla="*/ 0 h 304800"/>
                <a:gd name="connsiteX4-9" fmla="*/ 396240 w 396240"/>
                <a:gd name="connsiteY4-10" fmla="*/ 243840 h 304800"/>
                <a:gd name="connsiteX0-11" fmla="*/ 304800 w 304800"/>
                <a:gd name="connsiteY0-12" fmla="*/ 152400 h 304800"/>
                <a:gd name="connsiteX1-13" fmla="*/ 152400 w 304800"/>
                <a:gd name="connsiteY1-14" fmla="*/ 304800 h 304800"/>
                <a:gd name="connsiteX2-15" fmla="*/ 0 w 304800"/>
                <a:gd name="connsiteY2-16" fmla="*/ 152400 h 304800"/>
                <a:gd name="connsiteX3-17" fmla="*/ 152400 w 304800"/>
                <a:gd name="connsiteY3-18" fmla="*/ 0 h 304800"/>
                <a:gd name="connsiteX0-19" fmla="*/ 152400 w 152400"/>
                <a:gd name="connsiteY0-20" fmla="*/ 304800 h 304800"/>
                <a:gd name="connsiteX1-21" fmla="*/ 0 w 152400"/>
                <a:gd name="connsiteY1-22" fmla="*/ 152400 h 304800"/>
                <a:gd name="connsiteX2-23" fmla="*/ 152400 w 152400"/>
                <a:gd name="connsiteY2-24" fmla="*/ 0 h 304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52400" h="304800">
                  <a:moveTo>
                    <a:pt x="152400" y="304800"/>
                  </a:moveTo>
                  <a:lnTo>
                    <a:pt x="0" y="152400"/>
                  </a:lnTo>
                  <a:lnTo>
                    <a:pt x="152400" y="0"/>
                  </a:lnTo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952795" y="3379184"/>
              <a:ext cx="2957049" cy="0"/>
            </a:xfrm>
            <a:prstGeom prst="line">
              <a:avLst/>
            </a:prstGeom>
            <a:ln w="19050">
              <a:gradFill>
                <a:gsLst>
                  <a:gs pos="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 descr="蓝色的卡通人物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0" y="101313"/>
            <a:ext cx="3459461" cy="2036313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  <p:pic>
        <p:nvPicPr>
          <p:cNvPr id="26" name="图片 25" descr="蓝色的卡通人物&#10;&#10;描述已自动生成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30" flipH="1">
            <a:off x="9298096" y="2827789"/>
            <a:ext cx="4089537" cy="1992146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项目整体概况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98500" y="3408658"/>
            <a:ext cx="213599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9096" y="4019825"/>
            <a:ext cx="2134800" cy="1104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单击此处输入正文，文字是您思想的提炼，为了最终演示发布的良好效果，请尽量言简意赅阐述观点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556946" y="3943414"/>
            <a:ext cx="4191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 rot="10800000" flipV="1">
            <a:off x="1296985" y="2114833"/>
            <a:ext cx="939022" cy="939022"/>
          </a:xfrm>
          <a:prstGeom prst="ellipse">
            <a:avLst/>
          </a:prstGeom>
          <a:gradFill flip="none" rotWithShape="1"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546180" y="2528388"/>
            <a:ext cx="117873" cy="82089"/>
          </a:xfrm>
          <a:custGeom>
            <a:avLst/>
            <a:gdLst>
              <a:gd name="connsiteX0" fmla="*/ 34398 w 145486"/>
              <a:gd name="connsiteY0" fmla="*/ 695 h 101319"/>
              <a:gd name="connsiteX1" fmla="*/ 652 w 145486"/>
              <a:gd name="connsiteY1" fmla="*/ 21924 h 101319"/>
              <a:gd name="connsiteX2" fmla="*/ 8207 w 145486"/>
              <a:gd name="connsiteY2" fmla="*/ 48115 h 101319"/>
              <a:gd name="connsiteX3" fmla="*/ 8620 w 145486"/>
              <a:gd name="connsiteY3" fmla="*/ 48115 h 101319"/>
              <a:gd name="connsiteX4" fmla="*/ 8620 w 145486"/>
              <a:gd name="connsiteY4" fmla="*/ 48115 h 101319"/>
              <a:gd name="connsiteX5" fmla="*/ 61692 w 145486"/>
              <a:gd name="connsiteY5" fmla="*/ 101256 h 101319"/>
              <a:gd name="connsiteX6" fmla="*/ 145436 w 145486"/>
              <a:gd name="connsiteY6" fmla="*/ 17581 h 101319"/>
              <a:gd name="connsiteX7" fmla="*/ 34605 w 145486"/>
              <a:gd name="connsiteY7" fmla="*/ -63 h 101319"/>
              <a:gd name="connsiteX8" fmla="*/ 34398 w 145486"/>
              <a:gd name="connsiteY8" fmla="*/ 695 h 10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86" h="101319">
                <a:moveTo>
                  <a:pt x="34398" y="695"/>
                </a:moveTo>
                <a:cubicBezTo>
                  <a:pt x="19221" y="-2758"/>
                  <a:pt x="4112" y="6746"/>
                  <a:pt x="652" y="21924"/>
                </a:cubicBezTo>
                <a:cubicBezTo>
                  <a:pt x="-1498" y="31373"/>
                  <a:pt x="1356" y="41264"/>
                  <a:pt x="8207" y="48115"/>
                </a:cubicBezTo>
                <a:lnTo>
                  <a:pt x="8620" y="48115"/>
                </a:lnTo>
                <a:lnTo>
                  <a:pt x="8620" y="48115"/>
                </a:lnTo>
                <a:lnTo>
                  <a:pt x="61692" y="101256"/>
                </a:lnTo>
                <a:lnTo>
                  <a:pt x="145436" y="17581"/>
                </a:lnTo>
                <a:lnTo>
                  <a:pt x="34605" y="-63"/>
                </a:lnTo>
                <a:cubicBezTo>
                  <a:pt x="34453" y="157"/>
                  <a:pt x="34384" y="426"/>
                  <a:pt x="34398" y="695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1740838" y="2687931"/>
            <a:ext cx="82188" cy="117406"/>
          </a:xfrm>
          <a:custGeom>
            <a:avLst/>
            <a:gdLst>
              <a:gd name="connsiteX0" fmla="*/ 99545 w 101442"/>
              <a:gd name="connsiteY0" fmla="*/ 106081 h 144910"/>
              <a:gd name="connsiteX1" fmla="*/ 100096 w 101442"/>
              <a:gd name="connsiteY1" fmla="*/ 106081 h 144910"/>
              <a:gd name="connsiteX2" fmla="*/ 83279 w 101442"/>
              <a:gd name="connsiteY2" fmla="*/ -63 h 144910"/>
              <a:gd name="connsiteX3" fmla="*/ -51 w 101442"/>
              <a:gd name="connsiteY3" fmla="*/ 83267 h 144910"/>
              <a:gd name="connsiteX4" fmla="*/ 51022 w 101442"/>
              <a:gd name="connsiteY4" fmla="*/ 134271 h 144910"/>
              <a:gd name="connsiteX5" fmla="*/ 51022 w 101442"/>
              <a:gd name="connsiteY5" fmla="*/ 133926 h 144910"/>
              <a:gd name="connsiteX6" fmla="*/ 90468 w 101442"/>
              <a:gd name="connsiteY6" fmla="*/ 138971 h 144910"/>
              <a:gd name="connsiteX7" fmla="*/ 99269 w 101442"/>
              <a:gd name="connsiteY7" fmla="*/ 106012 h 14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42" h="144910">
                <a:moveTo>
                  <a:pt x="99545" y="106081"/>
                </a:moveTo>
                <a:lnTo>
                  <a:pt x="100096" y="106081"/>
                </a:lnTo>
                <a:lnTo>
                  <a:pt x="83279" y="-63"/>
                </a:lnTo>
                <a:lnTo>
                  <a:pt x="-51" y="83267"/>
                </a:lnTo>
                <a:lnTo>
                  <a:pt x="51022" y="134271"/>
                </a:lnTo>
                <a:cubicBezTo>
                  <a:pt x="51022" y="134271"/>
                  <a:pt x="51022" y="134271"/>
                  <a:pt x="51022" y="133926"/>
                </a:cubicBezTo>
                <a:cubicBezTo>
                  <a:pt x="60520" y="146215"/>
                  <a:pt x="78185" y="148469"/>
                  <a:pt x="90468" y="138971"/>
                </a:cubicBezTo>
                <a:cubicBezTo>
                  <a:pt x="100496" y="131224"/>
                  <a:pt x="104094" y="117729"/>
                  <a:pt x="99269" y="106012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1658190" y="2601877"/>
            <a:ext cx="91526" cy="91526"/>
          </a:xfrm>
          <a:custGeom>
            <a:avLst/>
            <a:gdLst>
              <a:gd name="connsiteX0" fmla="*/ 106920 w 112967"/>
              <a:gd name="connsiteY0" fmla="*/ 29161 h 112967"/>
              <a:gd name="connsiteX1" fmla="*/ 83693 w 112967"/>
              <a:gd name="connsiteY1" fmla="*/ 5933 h 112967"/>
              <a:gd name="connsiteX2" fmla="*/ 69425 w 112967"/>
              <a:gd name="connsiteY2" fmla="*/ -63 h 112967"/>
              <a:gd name="connsiteX3" fmla="*/ 55089 w 112967"/>
              <a:gd name="connsiteY3" fmla="*/ 5864 h 112967"/>
              <a:gd name="connsiteX4" fmla="*/ 12356 w 112967"/>
              <a:gd name="connsiteY4" fmla="*/ 48666 h 112967"/>
              <a:gd name="connsiteX5" fmla="*/ 5877 w 112967"/>
              <a:gd name="connsiteY5" fmla="*/ 55145 h 112967"/>
              <a:gd name="connsiteX6" fmla="*/ -51 w 112967"/>
              <a:gd name="connsiteY6" fmla="*/ 69413 h 112967"/>
              <a:gd name="connsiteX7" fmla="*/ 5877 w 112967"/>
              <a:gd name="connsiteY7" fmla="*/ 83749 h 112967"/>
              <a:gd name="connsiteX8" fmla="*/ 29105 w 112967"/>
              <a:gd name="connsiteY8" fmla="*/ 106977 h 112967"/>
              <a:gd name="connsiteX9" fmla="*/ 43441 w 112967"/>
              <a:gd name="connsiteY9" fmla="*/ 112904 h 112967"/>
              <a:gd name="connsiteX10" fmla="*/ 57708 w 112967"/>
              <a:gd name="connsiteY10" fmla="*/ 106977 h 112967"/>
              <a:gd name="connsiteX11" fmla="*/ 106989 w 112967"/>
              <a:gd name="connsiteY11" fmla="*/ 57765 h 112967"/>
              <a:gd name="connsiteX12" fmla="*/ 112917 w 112967"/>
              <a:gd name="connsiteY12" fmla="*/ 43428 h 112967"/>
              <a:gd name="connsiteX13" fmla="*/ 106920 w 112967"/>
              <a:gd name="connsiteY13" fmla="*/ 29161 h 11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67" h="112967">
                <a:moveTo>
                  <a:pt x="106920" y="29161"/>
                </a:moveTo>
                <a:lnTo>
                  <a:pt x="83693" y="5933"/>
                </a:lnTo>
                <a:cubicBezTo>
                  <a:pt x="79895" y="2163"/>
                  <a:pt x="74781" y="12"/>
                  <a:pt x="69425" y="-63"/>
                </a:cubicBezTo>
                <a:cubicBezTo>
                  <a:pt x="64056" y="-22"/>
                  <a:pt x="58914" y="2101"/>
                  <a:pt x="55089" y="5864"/>
                </a:cubicBezTo>
                <a:lnTo>
                  <a:pt x="12356" y="48666"/>
                </a:lnTo>
                <a:lnTo>
                  <a:pt x="5877" y="55145"/>
                </a:lnTo>
                <a:cubicBezTo>
                  <a:pt x="2059" y="58909"/>
                  <a:pt x="-85" y="64050"/>
                  <a:pt x="-51" y="69413"/>
                </a:cubicBezTo>
                <a:cubicBezTo>
                  <a:pt x="-64" y="74789"/>
                  <a:pt x="2072" y="79951"/>
                  <a:pt x="5877" y="83749"/>
                </a:cubicBezTo>
                <a:lnTo>
                  <a:pt x="29105" y="106977"/>
                </a:lnTo>
                <a:cubicBezTo>
                  <a:pt x="32930" y="110740"/>
                  <a:pt x="38072" y="112863"/>
                  <a:pt x="43441" y="112904"/>
                </a:cubicBezTo>
                <a:cubicBezTo>
                  <a:pt x="48803" y="112939"/>
                  <a:pt x="53945" y="110795"/>
                  <a:pt x="57708" y="106977"/>
                </a:cubicBezTo>
                <a:lnTo>
                  <a:pt x="106989" y="57765"/>
                </a:lnTo>
                <a:cubicBezTo>
                  <a:pt x="110753" y="53939"/>
                  <a:pt x="112876" y="48797"/>
                  <a:pt x="112917" y="43428"/>
                </a:cubicBezTo>
                <a:cubicBezTo>
                  <a:pt x="112841" y="38073"/>
                  <a:pt x="110691" y="32958"/>
                  <a:pt x="106920" y="29161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1582861" y="2387424"/>
            <a:ext cx="381957" cy="381198"/>
          </a:xfrm>
          <a:custGeom>
            <a:avLst/>
            <a:gdLst>
              <a:gd name="connsiteX0" fmla="*/ 408531 w 471434"/>
              <a:gd name="connsiteY0" fmla="*/ 219691 h 470498"/>
              <a:gd name="connsiteX1" fmla="*/ 408531 w 471434"/>
              <a:gd name="connsiteY1" fmla="*/ 219691 h 470498"/>
              <a:gd name="connsiteX2" fmla="*/ 468909 w 471434"/>
              <a:gd name="connsiteY2" fmla="*/ 38557 h 470498"/>
              <a:gd name="connsiteX3" fmla="*/ 470839 w 471434"/>
              <a:gd name="connsiteY3" fmla="*/ 32560 h 470498"/>
              <a:gd name="connsiteX4" fmla="*/ 470839 w 471434"/>
              <a:gd name="connsiteY4" fmla="*/ 32560 h 470498"/>
              <a:gd name="connsiteX5" fmla="*/ 449548 w 471434"/>
              <a:gd name="connsiteY5" fmla="*/ 476 h 470498"/>
              <a:gd name="connsiteX6" fmla="*/ 437686 w 471434"/>
              <a:gd name="connsiteY6" fmla="*/ 717 h 470498"/>
              <a:gd name="connsiteX7" fmla="*/ 437341 w 471434"/>
              <a:gd name="connsiteY7" fmla="*/ 717 h 470498"/>
              <a:gd name="connsiteX8" fmla="*/ 433413 w 471434"/>
              <a:gd name="connsiteY8" fmla="*/ 2026 h 470498"/>
              <a:gd name="connsiteX9" fmla="*/ 256897 w 471434"/>
              <a:gd name="connsiteY9" fmla="*/ 60199 h 470498"/>
              <a:gd name="connsiteX10" fmla="*/ 240010 w 471434"/>
              <a:gd name="connsiteY10" fmla="*/ 68814 h 470498"/>
              <a:gd name="connsiteX11" fmla="*/ 115119 w 471434"/>
              <a:gd name="connsiteY11" fmla="*/ 193982 h 470498"/>
              <a:gd name="connsiteX12" fmla="*/ 25034 w 471434"/>
              <a:gd name="connsiteY12" fmla="*/ 284342 h 470498"/>
              <a:gd name="connsiteX13" fmla="*/ 9802 w 471434"/>
              <a:gd name="connsiteY13" fmla="*/ 299505 h 470498"/>
              <a:gd name="connsiteX14" fmla="*/ 9802 w 471434"/>
              <a:gd name="connsiteY14" fmla="*/ 347752 h 470498"/>
              <a:gd name="connsiteX15" fmla="*/ 30479 w 471434"/>
              <a:gd name="connsiteY15" fmla="*/ 368430 h 470498"/>
              <a:gd name="connsiteX16" fmla="*/ 25241 w 471434"/>
              <a:gd name="connsiteY16" fmla="*/ 378631 h 470498"/>
              <a:gd name="connsiteX17" fmla="*/ 91133 w 471434"/>
              <a:gd name="connsiteY17" fmla="*/ 444523 h 470498"/>
              <a:gd name="connsiteX18" fmla="*/ 101334 w 471434"/>
              <a:gd name="connsiteY18" fmla="*/ 439284 h 470498"/>
              <a:gd name="connsiteX19" fmla="*/ 122631 w 471434"/>
              <a:gd name="connsiteY19" fmla="*/ 460582 h 470498"/>
              <a:gd name="connsiteX20" fmla="*/ 170879 w 471434"/>
              <a:gd name="connsiteY20" fmla="*/ 460582 h 470498"/>
              <a:gd name="connsiteX21" fmla="*/ 186111 w 471434"/>
              <a:gd name="connsiteY21" fmla="*/ 445350 h 470498"/>
              <a:gd name="connsiteX22" fmla="*/ 275713 w 471434"/>
              <a:gd name="connsiteY22" fmla="*/ 355748 h 470498"/>
              <a:gd name="connsiteX23" fmla="*/ 401363 w 471434"/>
              <a:gd name="connsiteY23" fmla="*/ 230098 h 470498"/>
              <a:gd name="connsiteX24" fmla="*/ 408531 w 471434"/>
              <a:gd name="connsiteY24" fmla="*/ 219691 h 470498"/>
              <a:gd name="connsiteX25" fmla="*/ 157025 w 471434"/>
              <a:gd name="connsiteY25" fmla="*/ 378217 h 470498"/>
              <a:gd name="connsiteX26" fmla="*/ 115698 w 471434"/>
              <a:gd name="connsiteY26" fmla="*/ 378245 h 470498"/>
              <a:gd name="connsiteX27" fmla="*/ 115670 w 471434"/>
              <a:gd name="connsiteY27" fmla="*/ 378217 h 470498"/>
              <a:gd name="connsiteX28" fmla="*/ 92442 w 471434"/>
              <a:gd name="connsiteY28" fmla="*/ 354989 h 470498"/>
              <a:gd name="connsiteX29" fmla="*/ 92318 w 471434"/>
              <a:gd name="connsiteY29" fmla="*/ 313759 h 470498"/>
              <a:gd name="connsiteX30" fmla="*/ 92442 w 471434"/>
              <a:gd name="connsiteY30" fmla="*/ 313635 h 470498"/>
              <a:gd name="connsiteX31" fmla="*/ 98921 w 471434"/>
              <a:gd name="connsiteY31" fmla="*/ 306742 h 470498"/>
              <a:gd name="connsiteX32" fmla="*/ 141724 w 471434"/>
              <a:gd name="connsiteY32" fmla="*/ 264009 h 470498"/>
              <a:gd name="connsiteX33" fmla="*/ 182954 w 471434"/>
              <a:gd name="connsiteY33" fmla="*/ 263885 h 470498"/>
              <a:gd name="connsiteX34" fmla="*/ 183078 w 471434"/>
              <a:gd name="connsiteY34" fmla="*/ 264009 h 470498"/>
              <a:gd name="connsiteX35" fmla="*/ 206306 w 471434"/>
              <a:gd name="connsiteY35" fmla="*/ 287237 h 470498"/>
              <a:gd name="connsiteX36" fmla="*/ 206430 w 471434"/>
              <a:gd name="connsiteY36" fmla="*/ 328467 h 470498"/>
              <a:gd name="connsiteX37" fmla="*/ 206306 w 471434"/>
              <a:gd name="connsiteY37" fmla="*/ 328591 h 470498"/>
              <a:gd name="connsiteX38" fmla="*/ 245179 w 471434"/>
              <a:gd name="connsiteY38" fmla="*/ 225549 h 470498"/>
              <a:gd name="connsiteX39" fmla="*/ 245166 w 471434"/>
              <a:gd name="connsiteY39" fmla="*/ 151372 h 470498"/>
              <a:gd name="connsiteX40" fmla="*/ 319342 w 471434"/>
              <a:gd name="connsiteY40" fmla="*/ 151359 h 470498"/>
              <a:gd name="connsiteX41" fmla="*/ 319356 w 471434"/>
              <a:gd name="connsiteY41" fmla="*/ 225535 h 470498"/>
              <a:gd name="connsiteX42" fmla="*/ 319342 w 471434"/>
              <a:gd name="connsiteY42" fmla="*/ 225549 h 470498"/>
              <a:gd name="connsiteX43" fmla="*/ 245179 w 471434"/>
              <a:gd name="connsiteY43" fmla="*/ 225342 h 4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71434" h="470498">
                <a:moveTo>
                  <a:pt x="408531" y="219691"/>
                </a:moveTo>
                <a:lnTo>
                  <a:pt x="408531" y="219691"/>
                </a:lnTo>
                <a:lnTo>
                  <a:pt x="468909" y="38557"/>
                </a:lnTo>
                <a:cubicBezTo>
                  <a:pt x="469798" y="36647"/>
                  <a:pt x="470446" y="34628"/>
                  <a:pt x="470839" y="32560"/>
                </a:cubicBezTo>
                <a:lnTo>
                  <a:pt x="470839" y="32560"/>
                </a:lnTo>
                <a:cubicBezTo>
                  <a:pt x="473816" y="17824"/>
                  <a:pt x="464291" y="3460"/>
                  <a:pt x="449548" y="476"/>
                </a:cubicBezTo>
                <a:cubicBezTo>
                  <a:pt x="445626" y="-317"/>
                  <a:pt x="441573" y="-234"/>
                  <a:pt x="437686" y="717"/>
                </a:cubicBezTo>
                <a:lnTo>
                  <a:pt x="437341" y="717"/>
                </a:lnTo>
                <a:cubicBezTo>
                  <a:pt x="435997" y="1048"/>
                  <a:pt x="434688" y="1489"/>
                  <a:pt x="433413" y="2026"/>
                </a:cubicBezTo>
                <a:lnTo>
                  <a:pt x="256897" y="60199"/>
                </a:lnTo>
                <a:cubicBezTo>
                  <a:pt x="250562" y="61405"/>
                  <a:pt x="244704" y="64396"/>
                  <a:pt x="240010" y="68814"/>
                </a:cubicBezTo>
                <a:lnTo>
                  <a:pt x="115119" y="193982"/>
                </a:lnTo>
                <a:lnTo>
                  <a:pt x="25034" y="284342"/>
                </a:lnTo>
                <a:lnTo>
                  <a:pt x="9802" y="299505"/>
                </a:lnTo>
                <a:cubicBezTo>
                  <a:pt x="-3335" y="312904"/>
                  <a:pt x="-3335" y="334353"/>
                  <a:pt x="9802" y="347752"/>
                </a:cubicBezTo>
                <a:lnTo>
                  <a:pt x="30479" y="368430"/>
                </a:lnTo>
                <a:lnTo>
                  <a:pt x="25241" y="378631"/>
                </a:lnTo>
                <a:lnTo>
                  <a:pt x="91133" y="444523"/>
                </a:lnTo>
                <a:lnTo>
                  <a:pt x="101334" y="439284"/>
                </a:lnTo>
                <a:lnTo>
                  <a:pt x="122631" y="460582"/>
                </a:lnTo>
                <a:cubicBezTo>
                  <a:pt x="136030" y="473719"/>
                  <a:pt x="157480" y="473719"/>
                  <a:pt x="170879" y="460582"/>
                </a:cubicBezTo>
                <a:lnTo>
                  <a:pt x="186111" y="445350"/>
                </a:lnTo>
                <a:lnTo>
                  <a:pt x="275713" y="355748"/>
                </a:lnTo>
                <a:lnTo>
                  <a:pt x="401363" y="230098"/>
                </a:lnTo>
                <a:cubicBezTo>
                  <a:pt x="404382" y="227107"/>
                  <a:pt x="406815" y="223578"/>
                  <a:pt x="408531" y="219691"/>
                </a:cubicBezTo>
                <a:close/>
                <a:moveTo>
                  <a:pt x="157025" y="378217"/>
                </a:moveTo>
                <a:cubicBezTo>
                  <a:pt x="145618" y="389638"/>
                  <a:pt x="127118" y="389652"/>
                  <a:pt x="115698" y="378245"/>
                </a:cubicBezTo>
                <a:cubicBezTo>
                  <a:pt x="115684" y="378231"/>
                  <a:pt x="115677" y="378224"/>
                  <a:pt x="115670" y="378217"/>
                </a:cubicBezTo>
                <a:lnTo>
                  <a:pt x="92442" y="354989"/>
                </a:lnTo>
                <a:cubicBezTo>
                  <a:pt x="81022" y="343638"/>
                  <a:pt x="80966" y="325180"/>
                  <a:pt x="92318" y="313759"/>
                </a:cubicBezTo>
                <a:cubicBezTo>
                  <a:pt x="92360" y="313717"/>
                  <a:pt x="92401" y="313676"/>
                  <a:pt x="92442" y="313635"/>
                </a:cubicBezTo>
                <a:lnTo>
                  <a:pt x="98921" y="306742"/>
                </a:lnTo>
                <a:lnTo>
                  <a:pt x="141724" y="264009"/>
                </a:lnTo>
                <a:cubicBezTo>
                  <a:pt x="153075" y="252588"/>
                  <a:pt x="171533" y="252533"/>
                  <a:pt x="182954" y="263885"/>
                </a:cubicBezTo>
                <a:cubicBezTo>
                  <a:pt x="182996" y="263926"/>
                  <a:pt x="183037" y="263968"/>
                  <a:pt x="183078" y="264009"/>
                </a:cubicBezTo>
                <a:lnTo>
                  <a:pt x="206306" y="287237"/>
                </a:lnTo>
                <a:cubicBezTo>
                  <a:pt x="217727" y="298588"/>
                  <a:pt x="217782" y="317047"/>
                  <a:pt x="206430" y="328467"/>
                </a:cubicBezTo>
                <a:cubicBezTo>
                  <a:pt x="206389" y="328509"/>
                  <a:pt x="206347" y="328550"/>
                  <a:pt x="206306" y="328591"/>
                </a:cubicBezTo>
                <a:close/>
                <a:moveTo>
                  <a:pt x="245179" y="225549"/>
                </a:moveTo>
                <a:cubicBezTo>
                  <a:pt x="224695" y="205072"/>
                  <a:pt x="224688" y="171857"/>
                  <a:pt x="245166" y="151372"/>
                </a:cubicBezTo>
                <a:cubicBezTo>
                  <a:pt x="265643" y="130881"/>
                  <a:pt x="298858" y="130874"/>
                  <a:pt x="319342" y="151359"/>
                </a:cubicBezTo>
                <a:cubicBezTo>
                  <a:pt x="339827" y="171836"/>
                  <a:pt x="339834" y="205044"/>
                  <a:pt x="319356" y="225535"/>
                </a:cubicBezTo>
                <a:cubicBezTo>
                  <a:pt x="319349" y="225542"/>
                  <a:pt x="319349" y="225542"/>
                  <a:pt x="319342" y="225549"/>
                </a:cubicBezTo>
                <a:cubicBezTo>
                  <a:pt x="298803" y="245964"/>
                  <a:pt x="265602" y="245875"/>
                  <a:pt x="245179" y="225342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86028" y="3408658"/>
            <a:ext cx="2134800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86028" y="4019825"/>
            <a:ext cx="2134800" cy="1104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单击此处输入正文，文字是您思想的提炼，为了最终演示发布的良好效果，请尽量言简意赅阐述观点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443878" y="3943414"/>
            <a:ext cx="4191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 rot="10800000" flipV="1">
            <a:off x="4183917" y="2114833"/>
            <a:ext cx="939022" cy="939022"/>
          </a:xfrm>
          <a:prstGeom prst="ellipse">
            <a:avLst/>
          </a:prstGeom>
          <a:gradFill flip="none" rotWithShape="1"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446074" y="2396490"/>
            <a:ext cx="414708" cy="375708"/>
            <a:chOff x="6238424" y="4828693"/>
            <a:chExt cx="334189" cy="302762"/>
          </a:xfrm>
          <a:solidFill>
            <a:schemeClr val="bg1"/>
          </a:solidFill>
        </p:grpSpPr>
        <p:sp>
          <p:nvSpPr>
            <p:cNvPr id="16" name="任意多边形: 形状 15"/>
            <p:cNvSpPr/>
            <p:nvPr/>
          </p:nvSpPr>
          <p:spPr>
            <a:xfrm>
              <a:off x="6256158" y="4898152"/>
              <a:ext cx="88818" cy="203449"/>
            </a:xfrm>
            <a:custGeom>
              <a:avLst/>
              <a:gdLst>
                <a:gd name="connsiteX0" fmla="*/ 0 w 124271"/>
                <a:gd name="connsiteY0" fmla="*/ 0 h 284658"/>
                <a:gd name="connsiteX1" fmla="*/ 124271 w 124271"/>
                <a:gd name="connsiteY1" fmla="*/ 0 h 284658"/>
                <a:gd name="connsiteX2" fmla="*/ 124271 w 124271"/>
                <a:gd name="connsiteY2" fmla="*/ 284659 h 284658"/>
                <a:gd name="connsiteX3" fmla="*/ 0 w 124271"/>
                <a:gd name="connsiteY3" fmla="*/ 284659 h 28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71" h="284658">
                  <a:moveTo>
                    <a:pt x="0" y="0"/>
                  </a:moveTo>
                  <a:lnTo>
                    <a:pt x="124271" y="0"/>
                  </a:lnTo>
                  <a:lnTo>
                    <a:pt x="124271" y="284659"/>
                  </a:lnTo>
                  <a:lnTo>
                    <a:pt x="0" y="284659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6360297" y="4967562"/>
              <a:ext cx="88818" cy="133990"/>
            </a:xfrm>
            <a:custGeom>
              <a:avLst/>
              <a:gdLst>
                <a:gd name="connsiteX0" fmla="*/ 0 w 124271"/>
                <a:gd name="connsiteY0" fmla="*/ 0 h 187474"/>
                <a:gd name="connsiteX1" fmla="*/ 124271 w 124271"/>
                <a:gd name="connsiteY1" fmla="*/ 0 h 187474"/>
                <a:gd name="connsiteX2" fmla="*/ 124271 w 124271"/>
                <a:gd name="connsiteY2" fmla="*/ 187475 h 187474"/>
                <a:gd name="connsiteX3" fmla="*/ 0 w 124271"/>
                <a:gd name="connsiteY3" fmla="*/ 187475 h 18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71" h="187474">
                  <a:moveTo>
                    <a:pt x="0" y="0"/>
                  </a:moveTo>
                  <a:lnTo>
                    <a:pt x="124271" y="0"/>
                  </a:lnTo>
                  <a:lnTo>
                    <a:pt x="124271" y="187475"/>
                  </a:lnTo>
                  <a:lnTo>
                    <a:pt x="0" y="187475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6464436" y="4828693"/>
              <a:ext cx="88818" cy="272859"/>
            </a:xfrm>
            <a:custGeom>
              <a:avLst/>
              <a:gdLst>
                <a:gd name="connsiteX0" fmla="*/ 0 w 124271"/>
                <a:gd name="connsiteY0" fmla="*/ 0 h 381773"/>
                <a:gd name="connsiteX1" fmla="*/ 124272 w 124271"/>
                <a:gd name="connsiteY1" fmla="*/ 0 h 381773"/>
                <a:gd name="connsiteX2" fmla="*/ 124272 w 124271"/>
                <a:gd name="connsiteY2" fmla="*/ 381774 h 381773"/>
                <a:gd name="connsiteX3" fmla="*/ 0 w 124271"/>
                <a:gd name="connsiteY3" fmla="*/ 381774 h 38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71" h="381773">
                  <a:moveTo>
                    <a:pt x="0" y="0"/>
                  </a:moveTo>
                  <a:lnTo>
                    <a:pt x="124272" y="0"/>
                  </a:lnTo>
                  <a:lnTo>
                    <a:pt x="124272" y="381774"/>
                  </a:lnTo>
                  <a:lnTo>
                    <a:pt x="0" y="381774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6238424" y="5115297"/>
              <a:ext cx="334189" cy="16158"/>
            </a:xfrm>
            <a:custGeom>
              <a:avLst/>
              <a:gdLst>
                <a:gd name="connsiteX0" fmla="*/ 0 w 467584"/>
                <a:gd name="connsiteY0" fmla="*/ 0 h 22607"/>
                <a:gd name="connsiteX1" fmla="*/ 467585 w 467584"/>
                <a:gd name="connsiteY1" fmla="*/ 0 h 22607"/>
                <a:gd name="connsiteX2" fmla="*/ 467585 w 467584"/>
                <a:gd name="connsiteY2" fmla="*/ 22607 h 22607"/>
                <a:gd name="connsiteX3" fmla="*/ 0 w 467584"/>
                <a:gd name="connsiteY3" fmla="*/ 22607 h 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84" h="22607">
                  <a:moveTo>
                    <a:pt x="0" y="0"/>
                  </a:moveTo>
                  <a:lnTo>
                    <a:pt x="467585" y="0"/>
                  </a:lnTo>
                  <a:lnTo>
                    <a:pt x="467585" y="22607"/>
                  </a:lnTo>
                  <a:lnTo>
                    <a:pt x="0" y="2260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9358700" y="3408658"/>
            <a:ext cx="2134800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358700" y="4019825"/>
            <a:ext cx="2134800" cy="1104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单击此处输入正文，文字是您思想的提炼，为了最终演示发布的良好效果，请尽量言简意赅阐述观点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0216550" y="3943414"/>
            <a:ext cx="4191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 rot="10800000" flipV="1">
            <a:off x="9956589" y="2114833"/>
            <a:ext cx="939022" cy="939022"/>
          </a:xfrm>
          <a:prstGeom prst="ellipse">
            <a:avLst/>
          </a:prstGeom>
          <a:gradFill flip="none" rotWithShape="1"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0274363" y="2362342"/>
            <a:ext cx="303474" cy="444005"/>
            <a:chOff x="5624587" y="3983613"/>
            <a:chExt cx="271715" cy="397539"/>
          </a:xfrm>
          <a:solidFill>
            <a:schemeClr val="bg1"/>
          </a:solidFill>
        </p:grpSpPr>
        <p:sp>
          <p:nvSpPr>
            <p:cNvPr id="25" name="任意多边形: 形状 24"/>
            <p:cNvSpPr/>
            <p:nvPr/>
          </p:nvSpPr>
          <p:spPr>
            <a:xfrm>
              <a:off x="5714479" y="4279330"/>
              <a:ext cx="94730" cy="30886"/>
            </a:xfrm>
            <a:custGeom>
              <a:avLst/>
              <a:gdLst>
                <a:gd name="connsiteX0" fmla="*/ 689 w 132542"/>
                <a:gd name="connsiteY0" fmla="*/ 43216 h 43215"/>
                <a:gd name="connsiteX1" fmla="*/ 131922 w 132542"/>
                <a:gd name="connsiteY1" fmla="*/ 17921 h 43215"/>
                <a:gd name="connsiteX2" fmla="*/ 132542 w 132542"/>
                <a:gd name="connsiteY2" fmla="*/ 0 h 43215"/>
                <a:gd name="connsiteX3" fmla="*/ 0 w 132542"/>
                <a:gd name="connsiteY3" fmla="*/ 25502 h 43215"/>
                <a:gd name="connsiteX4" fmla="*/ 689 w 132542"/>
                <a:gd name="connsiteY4" fmla="*/ 43216 h 4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42" h="43215">
                  <a:moveTo>
                    <a:pt x="689" y="43216"/>
                  </a:moveTo>
                  <a:lnTo>
                    <a:pt x="131922" y="17921"/>
                  </a:lnTo>
                  <a:lnTo>
                    <a:pt x="132542" y="0"/>
                  </a:lnTo>
                  <a:lnTo>
                    <a:pt x="0" y="25502"/>
                  </a:lnTo>
                  <a:lnTo>
                    <a:pt x="689" y="43216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715317" y="4301005"/>
              <a:ext cx="93202" cy="30590"/>
            </a:xfrm>
            <a:custGeom>
              <a:avLst/>
              <a:gdLst>
                <a:gd name="connsiteX0" fmla="*/ 689 w 130405"/>
                <a:gd name="connsiteY0" fmla="*/ 42802 h 42801"/>
                <a:gd name="connsiteX1" fmla="*/ 129785 w 130405"/>
                <a:gd name="connsiteY1" fmla="*/ 17989 h 42801"/>
                <a:gd name="connsiteX2" fmla="*/ 130405 w 130405"/>
                <a:gd name="connsiteY2" fmla="*/ 0 h 42801"/>
                <a:gd name="connsiteX3" fmla="*/ 0 w 130405"/>
                <a:gd name="connsiteY3" fmla="*/ 25157 h 42801"/>
                <a:gd name="connsiteX4" fmla="*/ 689 w 130405"/>
                <a:gd name="connsiteY4" fmla="*/ 42802 h 4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05" h="42801">
                  <a:moveTo>
                    <a:pt x="689" y="42802"/>
                  </a:moveTo>
                  <a:lnTo>
                    <a:pt x="129785" y="17989"/>
                  </a:lnTo>
                  <a:lnTo>
                    <a:pt x="130405" y="0"/>
                  </a:lnTo>
                  <a:lnTo>
                    <a:pt x="0" y="25157"/>
                  </a:lnTo>
                  <a:lnTo>
                    <a:pt x="689" y="42802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716154" y="4322680"/>
              <a:ext cx="91626" cy="18670"/>
            </a:xfrm>
            <a:custGeom>
              <a:avLst/>
              <a:gdLst>
                <a:gd name="connsiteX0" fmla="*/ -51 w 128200"/>
                <a:gd name="connsiteY0" fmla="*/ 25439 h 26122"/>
                <a:gd name="connsiteX1" fmla="*/ 707 w 128200"/>
                <a:gd name="connsiteY1" fmla="*/ 26059 h 26122"/>
                <a:gd name="connsiteX2" fmla="*/ 126633 w 128200"/>
                <a:gd name="connsiteY2" fmla="*/ 26059 h 26122"/>
                <a:gd name="connsiteX3" fmla="*/ 127322 w 128200"/>
                <a:gd name="connsiteY3" fmla="*/ 25508 h 26122"/>
                <a:gd name="connsiteX4" fmla="*/ 128149 w 128200"/>
                <a:gd name="connsiteY4" fmla="*/ -63 h 26122"/>
                <a:gd name="connsiteX5" fmla="*/ -51 w 128200"/>
                <a:gd name="connsiteY5" fmla="*/ 24681 h 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00" h="26122">
                  <a:moveTo>
                    <a:pt x="-51" y="25439"/>
                  </a:moveTo>
                  <a:cubicBezTo>
                    <a:pt x="80" y="25763"/>
                    <a:pt x="370" y="25990"/>
                    <a:pt x="707" y="26059"/>
                  </a:cubicBezTo>
                  <a:lnTo>
                    <a:pt x="126633" y="26059"/>
                  </a:lnTo>
                  <a:cubicBezTo>
                    <a:pt x="126950" y="26025"/>
                    <a:pt x="127219" y="25811"/>
                    <a:pt x="127322" y="25508"/>
                  </a:cubicBezTo>
                  <a:lnTo>
                    <a:pt x="128149" y="-63"/>
                  </a:lnTo>
                  <a:lnTo>
                    <a:pt x="-51" y="24681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713396" y="4268887"/>
              <a:ext cx="96158" cy="19951"/>
            </a:xfrm>
            <a:custGeom>
              <a:avLst/>
              <a:gdLst>
                <a:gd name="connsiteX0" fmla="*/ 90222 w 134541"/>
                <a:gd name="connsiteY0" fmla="*/ 4136 h 27914"/>
                <a:gd name="connsiteX1" fmla="*/ 90360 w 134541"/>
                <a:gd name="connsiteY1" fmla="*/ 0 h 27914"/>
                <a:gd name="connsiteX2" fmla="*/ 41217 w 134541"/>
                <a:gd name="connsiteY2" fmla="*/ 0 h 27914"/>
                <a:gd name="connsiteX3" fmla="*/ 27639 w 134541"/>
                <a:gd name="connsiteY3" fmla="*/ 0 h 27914"/>
                <a:gd name="connsiteX4" fmla="*/ 0 w 134541"/>
                <a:gd name="connsiteY4" fmla="*/ 0 h 27914"/>
                <a:gd name="connsiteX5" fmla="*/ 1034 w 134541"/>
                <a:gd name="connsiteY5" fmla="*/ 27914 h 27914"/>
                <a:gd name="connsiteX6" fmla="*/ 134472 w 134541"/>
                <a:gd name="connsiteY6" fmla="*/ 2206 h 27914"/>
                <a:gd name="connsiteX7" fmla="*/ 134541 w 134541"/>
                <a:gd name="connsiteY7" fmla="*/ 0 h 27914"/>
                <a:gd name="connsiteX8" fmla="*/ 103938 w 134541"/>
                <a:gd name="connsiteY8" fmla="*/ 0 h 27914"/>
                <a:gd name="connsiteX9" fmla="*/ 103800 w 134541"/>
                <a:gd name="connsiteY9" fmla="*/ 4136 h 27914"/>
                <a:gd name="connsiteX10" fmla="*/ 90222 w 134541"/>
                <a:gd name="connsiteY10" fmla="*/ 4136 h 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541" h="27914">
                  <a:moveTo>
                    <a:pt x="90222" y="4136"/>
                  </a:moveTo>
                  <a:lnTo>
                    <a:pt x="90360" y="0"/>
                  </a:lnTo>
                  <a:lnTo>
                    <a:pt x="41217" y="0"/>
                  </a:lnTo>
                  <a:lnTo>
                    <a:pt x="27639" y="0"/>
                  </a:lnTo>
                  <a:lnTo>
                    <a:pt x="0" y="0"/>
                  </a:lnTo>
                  <a:lnTo>
                    <a:pt x="1034" y="27914"/>
                  </a:lnTo>
                  <a:lnTo>
                    <a:pt x="134472" y="2206"/>
                  </a:lnTo>
                  <a:lnTo>
                    <a:pt x="134541" y="0"/>
                  </a:lnTo>
                  <a:lnTo>
                    <a:pt x="103938" y="0"/>
                  </a:lnTo>
                  <a:lnTo>
                    <a:pt x="103800" y="4136"/>
                  </a:lnTo>
                  <a:lnTo>
                    <a:pt x="90222" y="4136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624587" y="3983613"/>
              <a:ext cx="271715" cy="397539"/>
            </a:xfrm>
            <a:custGeom>
              <a:avLst/>
              <a:gdLst>
                <a:gd name="connsiteX0" fmla="*/ 190029 w 380172"/>
                <a:gd name="connsiteY0" fmla="*/ -63 h 556221"/>
                <a:gd name="connsiteX1" fmla="*/ -51 w 380172"/>
                <a:gd name="connsiteY1" fmla="*/ 190045 h 556221"/>
                <a:gd name="connsiteX2" fmla="*/ 91330 w 380172"/>
                <a:gd name="connsiteY2" fmla="*/ 352486 h 556221"/>
                <a:gd name="connsiteX3" fmla="*/ 96981 w 380172"/>
                <a:gd name="connsiteY3" fmla="*/ 492955 h 556221"/>
                <a:gd name="connsiteX4" fmla="*/ 125654 w 380172"/>
                <a:gd name="connsiteY4" fmla="*/ 525142 h 556221"/>
                <a:gd name="connsiteX5" fmla="*/ 190029 w 380172"/>
                <a:gd name="connsiteY5" fmla="*/ 556158 h 556221"/>
                <a:gd name="connsiteX6" fmla="*/ 254267 w 380172"/>
                <a:gd name="connsiteY6" fmla="*/ 525487 h 556221"/>
                <a:gd name="connsiteX7" fmla="*/ 286386 w 380172"/>
                <a:gd name="connsiteY7" fmla="*/ 492886 h 556221"/>
                <a:gd name="connsiteX8" fmla="*/ 291280 w 380172"/>
                <a:gd name="connsiteY8" fmla="*/ 350901 h 556221"/>
                <a:gd name="connsiteX9" fmla="*/ 350872 w 380172"/>
                <a:gd name="connsiteY9" fmla="*/ 88753 h 556221"/>
                <a:gd name="connsiteX10" fmla="*/ 190029 w 380172"/>
                <a:gd name="connsiteY10" fmla="*/ -63 h 556221"/>
                <a:gd name="connsiteX11" fmla="*/ 255439 w 380172"/>
                <a:gd name="connsiteY11" fmla="*/ 499916 h 556221"/>
                <a:gd name="connsiteX12" fmla="*/ 254750 w 380172"/>
                <a:gd name="connsiteY12" fmla="*/ 500467 h 556221"/>
                <a:gd name="connsiteX13" fmla="*/ 129031 w 380172"/>
                <a:gd name="connsiteY13" fmla="*/ 500467 h 556221"/>
                <a:gd name="connsiteX14" fmla="*/ 128273 w 380172"/>
                <a:gd name="connsiteY14" fmla="*/ 499847 h 556221"/>
                <a:gd name="connsiteX15" fmla="*/ 128273 w 380172"/>
                <a:gd name="connsiteY15" fmla="*/ 499089 h 556221"/>
                <a:gd name="connsiteX16" fmla="*/ 256473 w 380172"/>
                <a:gd name="connsiteY16" fmla="*/ 474345 h 556221"/>
                <a:gd name="connsiteX17" fmla="*/ 256680 w 380172"/>
                <a:gd name="connsiteY17" fmla="*/ 462008 h 556221"/>
                <a:gd name="connsiteX18" fmla="*/ 127584 w 380172"/>
                <a:gd name="connsiteY18" fmla="*/ 486889 h 556221"/>
                <a:gd name="connsiteX19" fmla="*/ 126895 w 380172"/>
                <a:gd name="connsiteY19" fmla="*/ 469176 h 556221"/>
                <a:gd name="connsiteX20" fmla="*/ 257300 w 380172"/>
                <a:gd name="connsiteY20" fmla="*/ 444018 h 556221"/>
                <a:gd name="connsiteX21" fmla="*/ 257713 w 380172"/>
                <a:gd name="connsiteY21" fmla="*/ 431681 h 556221"/>
                <a:gd name="connsiteX22" fmla="*/ 126757 w 380172"/>
                <a:gd name="connsiteY22" fmla="*/ 456976 h 556221"/>
                <a:gd name="connsiteX23" fmla="*/ 126068 w 380172"/>
                <a:gd name="connsiteY23" fmla="*/ 439194 h 556221"/>
                <a:gd name="connsiteX24" fmla="*/ 258609 w 380172"/>
                <a:gd name="connsiteY24" fmla="*/ 413691 h 556221"/>
                <a:gd name="connsiteX25" fmla="*/ 288661 w 380172"/>
                <a:gd name="connsiteY25" fmla="*/ 210019 h 556221"/>
                <a:gd name="connsiteX26" fmla="*/ 231384 w 380172"/>
                <a:gd name="connsiteY26" fmla="*/ 312579 h 556221"/>
                <a:gd name="connsiteX27" fmla="*/ 228145 w 380172"/>
                <a:gd name="connsiteY27" fmla="*/ 399079 h 556221"/>
                <a:gd name="connsiteX28" fmla="*/ 258747 w 380172"/>
                <a:gd name="connsiteY28" fmla="*/ 399079 h 556221"/>
                <a:gd name="connsiteX29" fmla="*/ 258747 w 380172"/>
                <a:gd name="connsiteY29" fmla="*/ 401285 h 556221"/>
                <a:gd name="connsiteX30" fmla="*/ 125309 w 380172"/>
                <a:gd name="connsiteY30" fmla="*/ 426994 h 556221"/>
                <a:gd name="connsiteX31" fmla="*/ 124275 w 380172"/>
                <a:gd name="connsiteY31" fmla="*/ 399424 h 556221"/>
                <a:gd name="connsiteX32" fmla="*/ 151845 w 380172"/>
                <a:gd name="connsiteY32" fmla="*/ 399424 h 556221"/>
                <a:gd name="connsiteX33" fmla="*/ 148606 w 380172"/>
                <a:gd name="connsiteY33" fmla="*/ 312924 h 556221"/>
                <a:gd name="connsiteX34" fmla="*/ 91330 w 380172"/>
                <a:gd name="connsiteY34" fmla="*/ 210364 h 556221"/>
                <a:gd name="connsiteX35" fmla="*/ 92501 w 380172"/>
                <a:gd name="connsiteY35" fmla="*/ 202368 h 556221"/>
                <a:gd name="connsiteX36" fmla="*/ 93811 w 380172"/>
                <a:gd name="connsiteY36" fmla="*/ 201197 h 556221"/>
                <a:gd name="connsiteX37" fmla="*/ 93811 w 380172"/>
                <a:gd name="connsiteY37" fmla="*/ 201197 h 556221"/>
                <a:gd name="connsiteX38" fmla="*/ 97257 w 380172"/>
                <a:gd name="connsiteY38" fmla="*/ 200094 h 556221"/>
                <a:gd name="connsiteX39" fmla="*/ 280665 w 380172"/>
                <a:gd name="connsiteY39" fmla="*/ 200094 h 556221"/>
                <a:gd name="connsiteX40" fmla="*/ 282527 w 380172"/>
                <a:gd name="connsiteY40" fmla="*/ 200508 h 556221"/>
                <a:gd name="connsiteX41" fmla="*/ 285835 w 380172"/>
                <a:gd name="connsiteY41" fmla="*/ 201266 h 556221"/>
                <a:gd name="connsiteX42" fmla="*/ 288661 w 380172"/>
                <a:gd name="connsiteY42" fmla="*/ 210019 h 5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0172" h="556221">
                  <a:moveTo>
                    <a:pt x="190029" y="-63"/>
                  </a:moveTo>
                  <a:cubicBezTo>
                    <a:pt x="85043" y="-56"/>
                    <a:pt x="-58" y="85059"/>
                    <a:pt x="-51" y="190045"/>
                  </a:cubicBezTo>
                  <a:cubicBezTo>
                    <a:pt x="-51" y="256433"/>
                    <a:pt x="34591" y="318010"/>
                    <a:pt x="91330" y="352486"/>
                  </a:cubicBezTo>
                  <a:lnTo>
                    <a:pt x="96981" y="492955"/>
                  </a:lnTo>
                  <a:cubicBezTo>
                    <a:pt x="97822" y="509076"/>
                    <a:pt x="109739" y="522454"/>
                    <a:pt x="125654" y="525142"/>
                  </a:cubicBezTo>
                  <a:cubicBezTo>
                    <a:pt x="131581" y="542787"/>
                    <a:pt x="158117" y="556158"/>
                    <a:pt x="190029" y="556158"/>
                  </a:cubicBezTo>
                  <a:cubicBezTo>
                    <a:pt x="221942" y="556158"/>
                    <a:pt x="248133" y="542994"/>
                    <a:pt x="254267" y="525487"/>
                  </a:cubicBezTo>
                  <a:cubicBezTo>
                    <a:pt x="271767" y="524508"/>
                    <a:pt x="285669" y="510400"/>
                    <a:pt x="286386" y="492886"/>
                  </a:cubicBezTo>
                  <a:lnTo>
                    <a:pt x="291280" y="350901"/>
                  </a:lnTo>
                  <a:cubicBezTo>
                    <a:pt x="380124" y="294969"/>
                    <a:pt x="406805" y="177604"/>
                    <a:pt x="350872" y="88753"/>
                  </a:cubicBezTo>
                  <a:cubicBezTo>
                    <a:pt x="316079" y="33482"/>
                    <a:pt x="255342" y="-56"/>
                    <a:pt x="190029" y="-63"/>
                  </a:cubicBezTo>
                  <a:close/>
                  <a:moveTo>
                    <a:pt x="255439" y="499916"/>
                  </a:moveTo>
                  <a:cubicBezTo>
                    <a:pt x="255336" y="500219"/>
                    <a:pt x="255067" y="500433"/>
                    <a:pt x="254750" y="500467"/>
                  </a:cubicBezTo>
                  <a:lnTo>
                    <a:pt x="129031" y="500467"/>
                  </a:lnTo>
                  <a:cubicBezTo>
                    <a:pt x="128693" y="500399"/>
                    <a:pt x="128404" y="500171"/>
                    <a:pt x="128273" y="499847"/>
                  </a:cubicBezTo>
                  <a:lnTo>
                    <a:pt x="128273" y="499089"/>
                  </a:lnTo>
                  <a:lnTo>
                    <a:pt x="256473" y="474345"/>
                  </a:lnTo>
                  <a:close/>
                  <a:moveTo>
                    <a:pt x="256680" y="462008"/>
                  </a:moveTo>
                  <a:lnTo>
                    <a:pt x="127584" y="486889"/>
                  </a:lnTo>
                  <a:lnTo>
                    <a:pt x="126895" y="469176"/>
                  </a:lnTo>
                  <a:lnTo>
                    <a:pt x="257300" y="444018"/>
                  </a:lnTo>
                  <a:close/>
                  <a:moveTo>
                    <a:pt x="257713" y="431681"/>
                  </a:moveTo>
                  <a:lnTo>
                    <a:pt x="126757" y="456976"/>
                  </a:lnTo>
                  <a:lnTo>
                    <a:pt x="126068" y="439194"/>
                  </a:lnTo>
                  <a:lnTo>
                    <a:pt x="258609" y="413691"/>
                  </a:lnTo>
                  <a:close/>
                  <a:moveTo>
                    <a:pt x="288661" y="210019"/>
                  </a:moveTo>
                  <a:lnTo>
                    <a:pt x="231384" y="312579"/>
                  </a:lnTo>
                  <a:lnTo>
                    <a:pt x="228145" y="399079"/>
                  </a:lnTo>
                  <a:lnTo>
                    <a:pt x="258747" y="399079"/>
                  </a:lnTo>
                  <a:lnTo>
                    <a:pt x="258747" y="401285"/>
                  </a:lnTo>
                  <a:lnTo>
                    <a:pt x="125309" y="426994"/>
                  </a:lnTo>
                  <a:lnTo>
                    <a:pt x="124275" y="399424"/>
                  </a:lnTo>
                  <a:lnTo>
                    <a:pt x="151845" y="399424"/>
                  </a:lnTo>
                  <a:lnTo>
                    <a:pt x="148606" y="312924"/>
                  </a:lnTo>
                  <a:lnTo>
                    <a:pt x="91330" y="210364"/>
                  </a:lnTo>
                  <a:cubicBezTo>
                    <a:pt x="89951" y="207724"/>
                    <a:pt x="90426" y="204498"/>
                    <a:pt x="92501" y="202368"/>
                  </a:cubicBezTo>
                  <a:lnTo>
                    <a:pt x="93811" y="201197"/>
                  </a:lnTo>
                  <a:lnTo>
                    <a:pt x="93811" y="201197"/>
                  </a:lnTo>
                  <a:cubicBezTo>
                    <a:pt x="94838" y="200528"/>
                    <a:pt x="96030" y="200149"/>
                    <a:pt x="97257" y="200094"/>
                  </a:cubicBezTo>
                  <a:lnTo>
                    <a:pt x="280665" y="200094"/>
                  </a:lnTo>
                  <a:cubicBezTo>
                    <a:pt x="281307" y="200135"/>
                    <a:pt x="281934" y="200273"/>
                    <a:pt x="282527" y="200508"/>
                  </a:cubicBezTo>
                  <a:cubicBezTo>
                    <a:pt x="283678" y="200445"/>
                    <a:pt x="284829" y="200707"/>
                    <a:pt x="285835" y="201266"/>
                  </a:cubicBezTo>
                  <a:cubicBezTo>
                    <a:pt x="288867" y="203037"/>
                    <a:pt x="290087" y="206807"/>
                    <a:pt x="288661" y="210019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5702065" y="4136127"/>
              <a:ext cx="116503" cy="132956"/>
            </a:xfrm>
            <a:custGeom>
              <a:avLst/>
              <a:gdLst>
                <a:gd name="connsiteX0" fmla="*/ 109539 w 163006"/>
                <a:gd name="connsiteY0" fmla="*/ 97052 h 186027"/>
                <a:gd name="connsiteX1" fmla="*/ 110228 w 163006"/>
                <a:gd name="connsiteY1" fmla="*/ 94294 h 186027"/>
                <a:gd name="connsiteX2" fmla="*/ 147585 w 163006"/>
                <a:gd name="connsiteY2" fmla="*/ 27438 h 186027"/>
                <a:gd name="connsiteX3" fmla="*/ 147585 w 163006"/>
                <a:gd name="connsiteY3" fmla="*/ 27438 h 186027"/>
                <a:gd name="connsiteX4" fmla="*/ 151859 w 163006"/>
                <a:gd name="connsiteY4" fmla="*/ 19856 h 186027"/>
                <a:gd name="connsiteX5" fmla="*/ 162956 w 163006"/>
                <a:gd name="connsiteY5" fmla="*/ -63 h 186027"/>
                <a:gd name="connsiteX6" fmla="*/ -51 w 163006"/>
                <a:gd name="connsiteY6" fmla="*/ -63 h 186027"/>
                <a:gd name="connsiteX7" fmla="*/ 11046 w 163006"/>
                <a:gd name="connsiteY7" fmla="*/ 19925 h 186027"/>
                <a:gd name="connsiteX8" fmla="*/ 11046 w 163006"/>
                <a:gd name="connsiteY8" fmla="*/ 19925 h 186027"/>
                <a:gd name="connsiteX9" fmla="*/ 15250 w 163006"/>
                <a:gd name="connsiteY9" fmla="*/ 27231 h 186027"/>
                <a:gd name="connsiteX10" fmla="*/ 15250 w 163006"/>
                <a:gd name="connsiteY10" fmla="*/ 27231 h 186027"/>
                <a:gd name="connsiteX11" fmla="*/ 52677 w 163006"/>
                <a:gd name="connsiteY11" fmla="*/ 94294 h 186027"/>
                <a:gd name="connsiteX12" fmla="*/ 53504 w 163006"/>
                <a:gd name="connsiteY12" fmla="*/ 97327 h 186027"/>
                <a:gd name="connsiteX13" fmla="*/ 56812 w 163006"/>
                <a:gd name="connsiteY13" fmla="*/ 185964 h 186027"/>
                <a:gd name="connsiteX14" fmla="*/ 105955 w 163006"/>
                <a:gd name="connsiteY14" fmla="*/ 185964 h 18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006" h="186027">
                  <a:moveTo>
                    <a:pt x="109539" y="97052"/>
                  </a:moveTo>
                  <a:cubicBezTo>
                    <a:pt x="109546" y="96093"/>
                    <a:pt x="109780" y="95149"/>
                    <a:pt x="110228" y="94294"/>
                  </a:cubicBezTo>
                  <a:lnTo>
                    <a:pt x="147585" y="27438"/>
                  </a:lnTo>
                  <a:lnTo>
                    <a:pt x="147585" y="27438"/>
                  </a:lnTo>
                  <a:lnTo>
                    <a:pt x="151859" y="19856"/>
                  </a:lnTo>
                  <a:lnTo>
                    <a:pt x="162956" y="-63"/>
                  </a:lnTo>
                  <a:lnTo>
                    <a:pt x="-51" y="-63"/>
                  </a:lnTo>
                  <a:lnTo>
                    <a:pt x="11046" y="19925"/>
                  </a:lnTo>
                  <a:lnTo>
                    <a:pt x="11046" y="19925"/>
                  </a:lnTo>
                  <a:lnTo>
                    <a:pt x="15250" y="27231"/>
                  </a:lnTo>
                  <a:lnTo>
                    <a:pt x="15250" y="27231"/>
                  </a:lnTo>
                  <a:lnTo>
                    <a:pt x="52677" y="94294"/>
                  </a:lnTo>
                  <a:cubicBezTo>
                    <a:pt x="53152" y="95239"/>
                    <a:pt x="53435" y="96273"/>
                    <a:pt x="53504" y="97327"/>
                  </a:cubicBezTo>
                  <a:lnTo>
                    <a:pt x="56812" y="185964"/>
                  </a:lnTo>
                  <a:lnTo>
                    <a:pt x="105955" y="185964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472364" y="3408658"/>
            <a:ext cx="2134800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472364" y="4019825"/>
            <a:ext cx="2134800" cy="11041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单击此处输入正文，文字是您思想的提炼，为了最终演示发布的良好效果，请尽量言简意赅阐述观点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7330214" y="3943414"/>
            <a:ext cx="4191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 rot="10800000" flipV="1">
            <a:off x="7070253" y="2114833"/>
            <a:ext cx="939022" cy="939022"/>
          </a:xfrm>
          <a:prstGeom prst="ellipse">
            <a:avLst/>
          </a:prstGeom>
          <a:gradFill flip="none" rotWithShape="1"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7399302" y="2402352"/>
            <a:ext cx="304854" cy="373683"/>
            <a:chOff x="6283892" y="3301195"/>
            <a:chExt cx="243499" cy="298475"/>
          </a:xfrm>
          <a:solidFill>
            <a:schemeClr val="bg1"/>
          </a:solidFill>
        </p:grpSpPr>
        <p:sp>
          <p:nvSpPr>
            <p:cNvPr id="36" name="任意多边形: 形状 35"/>
            <p:cNvSpPr/>
            <p:nvPr/>
          </p:nvSpPr>
          <p:spPr>
            <a:xfrm>
              <a:off x="6283892" y="3301195"/>
              <a:ext cx="243499" cy="298475"/>
            </a:xfrm>
            <a:custGeom>
              <a:avLst/>
              <a:gdLst>
                <a:gd name="connsiteX0" fmla="*/ 24831 w 340694"/>
                <a:gd name="connsiteY0" fmla="*/ -63 h 417614"/>
                <a:gd name="connsiteX1" fmla="*/ -51 w 340694"/>
                <a:gd name="connsiteY1" fmla="*/ 24818 h 417614"/>
                <a:gd name="connsiteX2" fmla="*/ -51 w 340694"/>
                <a:gd name="connsiteY2" fmla="*/ 392669 h 417614"/>
                <a:gd name="connsiteX3" fmla="*/ 24831 w 340694"/>
                <a:gd name="connsiteY3" fmla="*/ 417551 h 417614"/>
                <a:gd name="connsiteX4" fmla="*/ 247320 w 340694"/>
                <a:gd name="connsiteY4" fmla="*/ 417551 h 417614"/>
                <a:gd name="connsiteX5" fmla="*/ 247320 w 340694"/>
                <a:gd name="connsiteY5" fmla="*/ 368683 h 417614"/>
                <a:gd name="connsiteX6" fmla="*/ 286469 w 340694"/>
                <a:gd name="connsiteY6" fmla="*/ 329603 h 417614"/>
                <a:gd name="connsiteX7" fmla="*/ 340643 w 340694"/>
                <a:gd name="connsiteY7" fmla="*/ 329603 h 417614"/>
                <a:gd name="connsiteX8" fmla="*/ 340643 w 340694"/>
                <a:gd name="connsiteY8" fmla="*/ 24818 h 417614"/>
                <a:gd name="connsiteX9" fmla="*/ 315762 w 340694"/>
                <a:gd name="connsiteY9" fmla="*/ -63 h 417614"/>
                <a:gd name="connsiteX10" fmla="*/ 275441 w 340694"/>
                <a:gd name="connsiteY10" fmla="*/ 227801 h 417614"/>
                <a:gd name="connsiteX11" fmla="*/ 64807 w 340694"/>
                <a:gd name="connsiteY11" fmla="*/ 227801 h 417614"/>
                <a:gd name="connsiteX12" fmla="*/ 64807 w 340694"/>
                <a:gd name="connsiteY12" fmla="*/ 210639 h 417614"/>
                <a:gd name="connsiteX13" fmla="*/ 275441 w 340694"/>
                <a:gd name="connsiteY13" fmla="*/ 210639 h 417614"/>
                <a:gd name="connsiteX14" fmla="*/ 275441 w 340694"/>
                <a:gd name="connsiteY14" fmla="*/ 167837 h 417614"/>
                <a:gd name="connsiteX15" fmla="*/ 64807 w 340694"/>
                <a:gd name="connsiteY15" fmla="*/ 167837 h 417614"/>
                <a:gd name="connsiteX16" fmla="*/ 64807 w 340694"/>
                <a:gd name="connsiteY16" fmla="*/ 150744 h 417614"/>
                <a:gd name="connsiteX17" fmla="*/ 275441 w 340694"/>
                <a:gd name="connsiteY17" fmla="*/ 150744 h 417614"/>
                <a:gd name="connsiteX18" fmla="*/ 275441 w 340694"/>
                <a:gd name="connsiteY18" fmla="*/ 107941 h 417614"/>
                <a:gd name="connsiteX19" fmla="*/ 64807 w 340694"/>
                <a:gd name="connsiteY19" fmla="*/ 107941 h 417614"/>
                <a:gd name="connsiteX20" fmla="*/ 64807 w 340694"/>
                <a:gd name="connsiteY20" fmla="*/ 90779 h 417614"/>
                <a:gd name="connsiteX21" fmla="*/ 275441 w 340694"/>
                <a:gd name="connsiteY21" fmla="*/ 90779 h 41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694" h="417614">
                  <a:moveTo>
                    <a:pt x="24831" y="-63"/>
                  </a:moveTo>
                  <a:cubicBezTo>
                    <a:pt x="11087" y="-63"/>
                    <a:pt x="-51" y="11075"/>
                    <a:pt x="-51" y="24818"/>
                  </a:cubicBezTo>
                  <a:lnTo>
                    <a:pt x="-51" y="392669"/>
                  </a:lnTo>
                  <a:cubicBezTo>
                    <a:pt x="-51" y="406413"/>
                    <a:pt x="11087" y="417551"/>
                    <a:pt x="24831" y="417551"/>
                  </a:cubicBezTo>
                  <a:lnTo>
                    <a:pt x="247320" y="417551"/>
                  </a:lnTo>
                  <a:lnTo>
                    <a:pt x="247320" y="368683"/>
                  </a:lnTo>
                  <a:cubicBezTo>
                    <a:pt x="247354" y="347089"/>
                    <a:pt x="264875" y="329603"/>
                    <a:pt x="286469" y="329603"/>
                  </a:cubicBezTo>
                  <a:lnTo>
                    <a:pt x="340643" y="329603"/>
                  </a:lnTo>
                  <a:lnTo>
                    <a:pt x="340643" y="24818"/>
                  </a:lnTo>
                  <a:cubicBezTo>
                    <a:pt x="340643" y="11075"/>
                    <a:pt x="329505" y="-63"/>
                    <a:pt x="315762" y="-63"/>
                  </a:cubicBezTo>
                  <a:close/>
                  <a:moveTo>
                    <a:pt x="275441" y="227801"/>
                  </a:moveTo>
                  <a:lnTo>
                    <a:pt x="64807" y="227801"/>
                  </a:lnTo>
                  <a:lnTo>
                    <a:pt x="64807" y="210639"/>
                  </a:lnTo>
                  <a:lnTo>
                    <a:pt x="275441" y="210639"/>
                  </a:lnTo>
                  <a:close/>
                  <a:moveTo>
                    <a:pt x="275441" y="167837"/>
                  </a:moveTo>
                  <a:lnTo>
                    <a:pt x="64807" y="167837"/>
                  </a:lnTo>
                  <a:lnTo>
                    <a:pt x="64807" y="150744"/>
                  </a:lnTo>
                  <a:lnTo>
                    <a:pt x="275441" y="150744"/>
                  </a:lnTo>
                  <a:close/>
                  <a:moveTo>
                    <a:pt x="275441" y="107941"/>
                  </a:moveTo>
                  <a:lnTo>
                    <a:pt x="64807" y="107941"/>
                  </a:lnTo>
                  <a:lnTo>
                    <a:pt x="64807" y="90779"/>
                  </a:lnTo>
                  <a:lnTo>
                    <a:pt x="275441" y="90779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6470544" y="3546961"/>
              <a:ext cx="48867" cy="46010"/>
            </a:xfrm>
            <a:custGeom>
              <a:avLst/>
              <a:gdLst>
                <a:gd name="connsiteX0" fmla="*/ -51 w 68373"/>
                <a:gd name="connsiteY0" fmla="*/ 24818 h 64375"/>
                <a:gd name="connsiteX1" fmla="*/ -51 w 68373"/>
                <a:gd name="connsiteY1" fmla="*/ 64312 h 64375"/>
                <a:gd name="connsiteX2" fmla="*/ 68322 w 68373"/>
                <a:gd name="connsiteY2" fmla="*/ -63 h 64375"/>
                <a:gd name="connsiteX3" fmla="*/ 24900 w 68373"/>
                <a:gd name="connsiteY3" fmla="*/ -63 h 64375"/>
                <a:gd name="connsiteX4" fmla="*/ -51 w 68373"/>
                <a:gd name="connsiteY4" fmla="*/ 24818 h 6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73" h="64375">
                  <a:moveTo>
                    <a:pt x="-51" y="24818"/>
                  </a:moveTo>
                  <a:lnTo>
                    <a:pt x="-51" y="64312"/>
                  </a:lnTo>
                  <a:lnTo>
                    <a:pt x="68322" y="-63"/>
                  </a:lnTo>
                  <a:lnTo>
                    <a:pt x="24900" y="-63"/>
                  </a:lnTo>
                  <a:cubicBezTo>
                    <a:pt x="11149" y="-63"/>
                    <a:pt x="-16" y="11068"/>
                    <a:pt x="-51" y="24818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096596" y="2113208"/>
            <a:ext cx="0" cy="297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210260" y="2113208"/>
            <a:ext cx="0" cy="297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982932" y="2113208"/>
            <a:ext cx="0" cy="297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项目整体概况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41" name="矩形: 圆角 40"/>
          <p:cNvSpPr/>
          <p:nvPr/>
        </p:nvSpPr>
        <p:spPr>
          <a:xfrm>
            <a:off x="4138863" y="1638112"/>
            <a:ext cx="7367437" cy="1838924"/>
          </a:xfrm>
          <a:prstGeom prst="roundRect">
            <a:avLst>
              <a:gd name="adj" fmla="val 10183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: 形状 41"/>
          <p:cNvSpPr/>
          <p:nvPr/>
        </p:nvSpPr>
        <p:spPr>
          <a:xfrm>
            <a:off x="8098900" y="3894556"/>
            <a:ext cx="233473" cy="227126"/>
          </a:xfrm>
          <a:custGeom>
            <a:avLst/>
            <a:gdLst>
              <a:gd name="connsiteX0" fmla="*/ 81295 w 240701"/>
              <a:gd name="connsiteY0" fmla="*/ 229853 h 234158"/>
              <a:gd name="connsiteX1" fmla="*/ 85543 w 240701"/>
              <a:gd name="connsiteY1" fmla="*/ 232577 h 234158"/>
              <a:gd name="connsiteX2" fmla="*/ 82738 w 240701"/>
              <a:gd name="connsiteY2" fmla="*/ 231125 h 234158"/>
              <a:gd name="connsiteX3" fmla="*/ 198268 w 240701"/>
              <a:gd name="connsiteY3" fmla="*/ 189144 h 234158"/>
              <a:gd name="connsiteX4" fmla="*/ 202556 w 240701"/>
              <a:gd name="connsiteY4" fmla="*/ 192368 h 234158"/>
              <a:gd name="connsiteX5" fmla="*/ 209457 w 240701"/>
              <a:gd name="connsiteY5" fmla="*/ 198140 h 234158"/>
              <a:gd name="connsiteX6" fmla="*/ 155158 w 240701"/>
              <a:gd name="connsiteY6" fmla="*/ 232447 h 234158"/>
              <a:gd name="connsiteX7" fmla="*/ 157963 w 240701"/>
              <a:gd name="connsiteY7" fmla="*/ 230996 h 234158"/>
              <a:gd name="connsiteX8" fmla="*/ 198268 w 240701"/>
              <a:gd name="connsiteY8" fmla="*/ 189144 h 234158"/>
              <a:gd name="connsiteX9" fmla="*/ 41821 w 240701"/>
              <a:gd name="connsiteY9" fmla="*/ 188177 h 234158"/>
              <a:gd name="connsiteX10" fmla="*/ 52300 w 240701"/>
              <a:gd name="connsiteY10" fmla="*/ 204299 h 234158"/>
              <a:gd name="connsiteX11" fmla="*/ 81295 w 240701"/>
              <a:gd name="connsiteY11" fmla="*/ 229853 h 234158"/>
              <a:gd name="connsiteX12" fmla="*/ 30213 w 240701"/>
              <a:gd name="connsiteY12" fmla="*/ 197108 h 234158"/>
              <a:gd name="connsiteX13" fmla="*/ 41821 w 240701"/>
              <a:gd name="connsiteY13" fmla="*/ 188177 h 234158"/>
              <a:gd name="connsiteX14" fmla="*/ 162703 w 240701"/>
              <a:gd name="connsiteY14" fmla="*/ 172216 h 234158"/>
              <a:gd name="connsiteX15" fmla="*/ 192818 w 240701"/>
              <a:gd name="connsiteY15" fmla="*/ 185597 h 234158"/>
              <a:gd name="connsiteX16" fmla="*/ 183145 w 240701"/>
              <a:gd name="connsiteY16" fmla="*/ 200268 h 234158"/>
              <a:gd name="connsiteX17" fmla="*/ 154771 w 240701"/>
              <a:gd name="connsiteY17" fmla="*/ 225193 h 234158"/>
              <a:gd name="connsiteX18" fmla="*/ 138455 w 240701"/>
              <a:gd name="connsiteY18" fmla="*/ 231835 h 234158"/>
              <a:gd name="connsiteX19" fmla="*/ 145872 w 240701"/>
              <a:gd name="connsiteY19" fmla="*/ 221839 h 234158"/>
              <a:gd name="connsiteX20" fmla="*/ 161639 w 240701"/>
              <a:gd name="connsiteY20" fmla="*/ 177762 h 234158"/>
              <a:gd name="connsiteX21" fmla="*/ 162703 w 240701"/>
              <a:gd name="connsiteY21" fmla="*/ 172216 h 234158"/>
              <a:gd name="connsiteX22" fmla="*/ 77966 w 240701"/>
              <a:gd name="connsiteY22" fmla="*/ 171539 h 234158"/>
              <a:gd name="connsiteX23" fmla="*/ 86220 w 240701"/>
              <a:gd name="connsiteY23" fmla="*/ 203427 h 234158"/>
              <a:gd name="connsiteX24" fmla="*/ 100730 w 240701"/>
              <a:gd name="connsiteY24" fmla="*/ 230254 h 234158"/>
              <a:gd name="connsiteX25" fmla="*/ 102181 w 240701"/>
              <a:gd name="connsiteY25" fmla="*/ 231834 h 234158"/>
              <a:gd name="connsiteX26" fmla="*/ 85833 w 240701"/>
              <a:gd name="connsiteY26" fmla="*/ 225192 h 234158"/>
              <a:gd name="connsiteX27" fmla="*/ 47431 w 240701"/>
              <a:gd name="connsiteY27" fmla="*/ 184436 h 234158"/>
              <a:gd name="connsiteX28" fmla="*/ 53170 w 240701"/>
              <a:gd name="connsiteY28" fmla="*/ 181212 h 234158"/>
              <a:gd name="connsiteX29" fmla="*/ 77966 w 240701"/>
              <a:gd name="connsiteY29" fmla="*/ 171539 h 234158"/>
              <a:gd name="connsiteX30" fmla="*/ 120500 w 240701"/>
              <a:gd name="connsiteY30" fmla="*/ 165610 h 234158"/>
              <a:gd name="connsiteX31" fmla="*/ 156351 w 240701"/>
              <a:gd name="connsiteY31" fmla="*/ 170184 h 234158"/>
              <a:gd name="connsiteX32" fmla="*/ 148323 w 240701"/>
              <a:gd name="connsiteY32" fmla="*/ 200912 h 234158"/>
              <a:gd name="connsiteX33" fmla="*/ 135006 w 240701"/>
              <a:gd name="connsiteY33" fmla="*/ 225675 h 234158"/>
              <a:gd name="connsiteX34" fmla="*/ 127686 w 240701"/>
              <a:gd name="connsiteY34" fmla="*/ 232124 h 234158"/>
              <a:gd name="connsiteX35" fmla="*/ 113338 w 240701"/>
              <a:gd name="connsiteY35" fmla="*/ 232124 h 234158"/>
              <a:gd name="connsiteX36" fmla="*/ 100666 w 240701"/>
              <a:gd name="connsiteY36" fmla="*/ 218324 h 234158"/>
              <a:gd name="connsiteX37" fmla="*/ 85834 w 240701"/>
              <a:gd name="connsiteY37" fmla="*/ 176407 h 234158"/>
              <a:gd name="connsiteX38" fmla="*/ 84576 w 240701"/>
              <a:gd name="connsiteY38" fmla="*/ 169603 h 234158"/>
              <a:gd name="connsiteX39" fmla="*/ 120500 w 240701"/>
              <a:gd name="connsiteY39" fmla="*/ 165610 h 234158"/>
              <a:gd name="connsiteX40" fmla="*/ 216131 w 240701"/>
              <a:gd name="connsiteY40" fmla="*/ 120433 h 234158"/>
              <a:gd name="connsiteX41" fmla="*/ 240701 w 240701"/>
              <a:gd name="connsiteY41" fmla="*/ 120433 h 234158"/>
              <a:gd name="connsiteX42" fmla="*/ 213261 w 240701"/>
              <a:gd name="connsiteY42" fmla="*/ 193755 h 234158"/>
              <a:gd name="connsiteX43" fmla="*/ 200976 w 240701"/>
              <a:gd name="connsiteY43" fmla="*/ 184082 h 234158"/>
              <a:gd name="connsiteX44" fmla="*/ 216131 w 240701"/>
              <a:gd name="connsiteY44" fmla="*/ 120433 h 234158"/>
              <a:gd name="connsiteX45" fmla="*/ 167315 w 240701"/>
              <a:gd name="connsiteY45" fmla="*/ 120433 h 234158"/>
              <a:gd name="connsiteX46" fmla="*/ 209522 w 240701"/>
              <a:gd name="connsiteY46" fmla="*/ 120433 h 234158"/>
              <a:gd name="connsiteX47" fmla="*/ 195367 w 240701"/>
              <a:gd name="connsiteY47" fmla="*/ 180439 h 234158"/>
              <a:gd name="connsiteX48" fmla="*/ 187854 w 240701"/>
              <a:gd name="connsiteY48" fmla="*/ 176182 h 234158"/>
              <a:gd name="connsiteX49" fmla="*/ 163574 w 240701"/>
              <a:gd name="connsiteY49" fmla="*/ 166445 h 234158"/>
              <a:gd name="connsiteX50" fmla="*/ 167315 w 240701"/>
              <a:gd name="connsiteY50" fmla="*/ 120433 h 234158"/>
              <a:gd name="connsiteX51" fmla="*/ 80126 w 240701"/>
              <a:gd name="connsiteY51" fmla="*/ 120433 h 234158"/>
              <a:gd name="connsiteX52" fmla="*/ 160736 w 240701"/>
              <a:gd name="connsiteY52" fmla="*/ 120433 h 234158"/>
              <a:gd name="connsiteX53" fmla="*/ 157157 w 240701"/>
              <a:gd name="connsiteY53" fmla="*/ 164671 h 234158"/>
              <a:gd name="connsiteX54" fmla="*/ 119174 w 240701"/>
              <a:gd name="connsiteY54" fmla="*/ 160060 h 234158"/>
              <a:gd name="connsiteX55" fmla="*/ 83576 w 240701"/>
              <a:gd name="connsiteY55" fmla="*/ 164155 h 234158"/>
              <a:gd name="connsiteX56" fmla="*/ 80126 w 240701"/>
              <a:gd name="connsiteY56" fmla="*/ 120433 h 234158"/>
              <a:gd name="connsiteX57" fmla="*/ 31180 w 240701"/>
              <a:gd name="connsiteY57" fmla="*/ 120433 h 234158"/>
              <a:gd name="connsiteX58" fmla="*/ 73388 w 240701"/>
              <a:gd name="connsiteY58" fmla="*/ 120433 h 234158"/>
              <a:gd name="connsiteX59" fmla="*/ 77031 w 240701"/>
              <a:gd name="connsiteY59" fmla="*/ 165768 h 234158"/>
              <a:gd name="connsiteX60" fmla="*/ 44787 w 240701"/>
              <a:gd name="connsiteY60" fmla="*/ 179375 h 234158"/>
              <a:gd name="connsiteX61" fmla="*/ 31180 w 240701"/>
              <a:gd name="connsiteY61" fmla="*/ 120433 h 234158"/>
              <a:gd name="connsiteX62" fmla="*/ 0 w 240701"/>
              <a:gd name="connsiteY62" fmla="*/ 120433 h 234158"/>
              <a:gd name="connsiteX63" fmla="*/ 24570 w 240701"/>
              <a:gd name="connsiteY63" fmla="*/ 120433 h 234158"/>
              <a:gd name="connsiteX64" fmla="*/ 39144 w 240701"/>
              <a:gd name="connsiteY64" fmla="*/ 182889 h 234158"/>
              <a:gd name="connsiteX65" fmla="*/ 32244 w 240701"/>
              <a:gd name="connsiteY65" fmla="*/ 187757 h 234158"/>
              <a:gd name="connsiteX66" fmla="*/ 26472 w 240701"/>
              <a:gd name="connsiteY66" fmla="*/ 192530 h 234158"/>
              <a:gd name="connsiteX67" fmla="*/ 0 w 240701"/>
              <a:gd name="connsiteY67" fmla="*/ 120433 h 234158"/>
              <a:gd name="connsiteX68" fmla="*/ 156996 w 240701"/>
              <a:gd name="connsiteY68" fmla="*/ 69519 h 234158"/>
              <a:gd name="connsiteX69" fmla="*/ 160575 w 240701"/>
              <a:gd name="connsiteY69" fmla="*/ 113822 h 234158"/>
              <a:gd name="connsiteX70" fmla="*/ 79965 w 240701"/>
              <a:gd name="connsiteY70" fmla="*/ 113822 h 234158"/>
              <a:gd name="connsiteX71" fmla="*/ 83544 w 240701"/>
              <a:gd name="connsiteY71" fmla="*/ 69534 h 234158"/>
              <a:gd name="connsiteX72" fmla="*/ 120206 w 240701"/>
              <a:gd name="connsiteY72" fmla="*/ 73840 h 234158"/>
              <a:gd name="connsiteX73" fmla="*/ 156996 w 240701"/>
              <a:gd name="connsiteY73" fmla="*/ 69519 h 234158"/>
              <a:gd name="connsiteX74" fmla="*/ 83415 w 240701"/>
              <a:gd name="connsiteY74" fmla="*/ 69519 h 234158"/>
              <a:gd name="connsiteX75" fmla="*/ 83545 w 240701"/>
              <a:gd name="connsiteY75" fmla="*/ 69519 h 234158"/>
              <a:gd name="connsiteX76" fmla="*/ 83544 w 240701"/>
              <a:gd name="connsiteY76" fmla="*/ 69534 h 234158"/>
              <a:gd name="connsiteX77" fmla="*/ 45206 w 240701"/>
              <a:gd name="connsiteY77" fmla="*/ 54107 h 234158"/>
              <a:gd name="connsiteX78" fmla="*/ 51655 w 240701"/>
              <a:gd name="connsiteY78" fmla="*/ 57718 h 234158"/>
              <a:gd name="connsiteX79" fmla="*/ 77128 w 240701"/>
              <a:gd name="connsiteY79" fmla="*/ 67843 h 234158"/>
              <a:gd name="connsiteX80" fmla="*/ 73355 w 240701"/>
              <a:gd name="connsiteY80" fmla="*/ 113823 h 234158"/>
              <a:gd name="connsiteX81" fmla="*/ 31180 w 240701"/>
              <a:gd name="connsiteY81" fmla="*/ 113823 h 234158"/>
              <a:gd name="connsiteX82" fmla="*/ 45206 w 240701"/>
              <a:gd name="connsiteY82" fmla="*/ 54107 h 234158"/>
              <a:gd name="connsiteX83" fmla="*/ 195496 w 240701"/>
              <a:gd name="connsiteY83" fmla="*/ 54042 h 234158"/>
              <a:gd name="connsiteX84" fmla="*/ 209522 w 240701"/>
              <a:gd name="connsiteY84" fmla="*/ 113822 h 234158"/>
              <a:gd name="connsiteX85" fmla="*/ 167347 w 240701"/>
              <a:gd name="connsiteY85" fmla="*/ 113822 h 234158"/>
              <a:gd name="connsiteX86" fmla="*/ 163574 w 240701"/>
              <a:gd name="connsiteY86" fmla="*/ 67778 h 234158"/>
              <a:gd name="connsiteX87" fmla="*/ 195496 w 240701"/>
              <a:gd name="connsiteY87" fmla="*/ 54042 h 234158"/>
              <a:gd name="connsiteX88" fmla="*/ 213487 w 240701"/>
              <a:gd name="connsiteY88" fmla="*/ 40887 h 234158"/>
              <a:gd name="connsiteX89" fmla="*/ 240605 w 240701"/>
              <a:gd name="connsiteY89" fmla="*/ 113822 h 234158"/>
              <a:gd name="connsiteX90" fmla="*/ 216131 w 240701"/>
              <a:gd name="connsiteY90" fmla="*/ 113822 h 234158"/>
              <a:gd name="connsiteX91" fmla="*/ 201105 w 240701"/>
              <a:gd name="connsiteY91" fmla="*/ 50495 h 234158"/>
              <a:gd name="connsiteX92" fmla="*/ 207199 w 240701"/>
              <a:gd name="connsiteY92" fmla="*/ 46110 h 234158"/>
              <a:gd name="connsiteX93" fmla="*/ 213487 w 240701"/>
              <a:gd name="connsiteY93" fmla="*/ 40887 h 234158"/>
              <a:gd name="connsiteX94" fmla="*/ 27117 w 240701"/>
              <a:gd name="connsiteY94" fmla="*/ 40854 h 234158"/>
              <a:gd name="connsiteX95" fmla="*/ 39563 w 240701"/>
              <a:gd name="connsiteY95" fmla="*/ 50527 h 234158"/>
              <a:gd name="connsiteX96" fmla="*/ 24570 w 240701"/>
              <a:gd name="connsiteY96" fmla="*/ 113821 h 234158"/>
              <a:gd name="connsiteX97" fmla="*/ 0 w 240701"/>
              <a:gd name="connsiteY97" fmla="*/ 113788 h 234158"/>
              <a:gd name="connsiteX98" fmla="*/ 27117 w 240701"/>
              <a:gd name="connsiteY98" fmla="*/ 40854 h 234158"/>
              <a:gd name="connsiteX99" fmla="*/ 81790 w 240701"/>
              <a:gd name="connsiteY99" fmla="*/ 4207 h 234158"/>
              <a:gd name="connsiteX100" fmla="*/ 42272 w 240701"/>
              <a:gd name="connsiteY100" fmla="*/ 45336 h 234158"/>
              <a:gd name="connsiteX101" fmla="*/ 36952 w 240701"/>
              <a:gd name="connsiteY101" fmla="*/ 41531 h 234158"/>
              <a:gd name="connsiteX102" fmla="*/ 31019 w 240701"/>
              <a:gd name="connsiteY102" fmla="*/ 36469 h 234158"/>
              <a:gd name="connsiteX103" fmla="*/ 138423 w 240701"/>
              <a:gd name="connsiteY103" fmla="*/ 2419 h 234158"/>
              <a:gd name="connsiteX104" fmla="*/ 154707 w 240701"/>
              <a:gd name="connsiteY104" fmla="*/ 9062 h 234158"/>
              <a:gd name="connsiteX105" fmla="*/ 192786 w 240701"/>
              <a:gd name="connsiteY105" fmla="*/ 48915 h 234158"/>
              <a:gd name="connsiteX106" fmla="*/ 186338 w 240701"/>
              <a:gd name="connsiteY106" fmla="*/ 52559 h 234158"/>
              <a:gd name="connsiteX107" fmla="*/ 162574 w 240701"/>
              <a:gd name="connsiteY107" fmla="*/ 62039 h 234158"/>
              <a:gd name="connsiteX108" fmla="*/ 154384 w 240701"/>
              <a:gd name="connsiteY108" fmla="*/ 30826 h 234158"/>
              <a:gd name="connsiteX109" fmla="*/ 139875 w 240701"/>
              <a:gd name="connsiteY109" fmla="*/ 3999 h 234158"/>
              <a:gd name="connsiteX110" fmla="*/ 102278 w 240701"/>
              <a:gd name="connsiteY110" fmla="*/ 2419 h 234158"/>
              <a:gd name="connsiteX111" fmla="*/ 94862 w 240701"/>
              <a:gd name="connsiteY111" fmla="*/ 12415 h 234158"/>
              <a:gd name="connsiteX112" fmla="*/ 79224 w 240701"/>
              <a:gd name="connsiteY112" fmla="*/ 56493 h 234158"/>
              <a:gd name="connsiteX113" fmla="*/ 78159 w 240701"/>
              <a:gd name="connsiteY113" fmla="*/ 62039 h 234158"/>
              <a:gd name="connsiteX114" fmla="*/ 47882 w 240701"/>
              <a:gd name="connsiteY114" fmla="*/ 48915 h 234158"/>
              <a:gd name="connsiteX115" fmla="*/ 57555 w 240701"/>
              <a:gd name="connsiteY115" fmla="*/ 33954 h 234158"/>
              <a:gd name="connsiteX116" fmla="*/ 85962 w 240701"/>
              <a:gd name="connsiteY116" fmla="*/ 9062 h 234158"/>
              <a:gd name="connsiteX117" fmla="*/ 102278 w 240701"/>
              <a:gd name="connsiteY117" fmla="*/ 2419 h 234158"/>
              <a:gd name="connsiteX118" fmla="*/ 113176 w 240701"/>
              <a:gd name="connsiteY118" fmla="*/ 1999 h 234158"/>
              <a:gd name="connsiteX119" fmla="*/ 127525 w 240701"/>
              <a:gd name="connsiteY119" fmla="*/ 1999 h 234158"/>
              <a:gd name="connsiteX120" fmla="*/ 140164 w 240701"/>
              <a:gd name="connsiteY120" fmla="*/ 15929 h 234158"/>
              <a:gd name="connsiteX121" fmla="*/ 155029 w 240701"/>
              <a:gd name="connsiteY121" fmla="*/ 57845 h 234158"/>
              <a:gd name="connsiteX122" fmla="*/ 156190 w 240701"/>
              <a:gd name="connsiteY122" fmla="*/ 63778 h 234158"/>
              <a:gd name="connsiteX123" fmla="*/ 120335 w 240701"/>
              <a:gd name="connsiteY123" fmla="*/ 68034 h 234158"/>
              <a:gd name="connsiteX124" fmla="*/ 84543 w 240701"/>
              <a:gd name="connsiteY124" fmla="*/ 63746 h 234158"/>
              <a:gd name="connsiteX125" fmla="*/ 92540 w 240701"/>
              <a:gd name="connsiteY125" fmla="*/ 33082 h 234158"/>
              <a:gd name="connsiteX126" fmla="*/ 105825 w 240701"/>
              <a:gd name="connsiteY126" fmla="*/ 8287 h 234158"/>
              <a:gd name="connsiteX127" fmla="*/ 113176 w 240701"/>
              <a:gd name="connsiteY127" fmla="*/ 1999 h 234158"/>
              <a:gd name="connsiteX128" fmla="*/ 155158 w 240701"/>
              <a:gd name="connsiteY128" fmla="*/ 1903 h 234158"/>
              <a:gd name="connsiteX129" fmla="*/ 209780 w 240701"/>
              <a:gd name="connsiteY129" fmla="*/ 36598 h 234158"/>
              <a:gd name="connsiteX130" fmla="*/ 198398 w 240701"/>
              <a:gd name="connsiteY130" fmla="*/ 45433 h 234158"/>
              <a:gd name="connsiteX131" fmla="*/ 188402 w 240701"/>
              <a:gd name="connsiteY131" fmla="*/ 30052 h 234158"/>
              <a:gd name="connsiteX132" fmla="*/ 157963 w 240701"/>
              <a:gd name="connsiteY132" fmla="*/ 3354 h 234158"/>
              <a:gd name="connsiteX133" fmla="*/ 155158 w 240701"/>
              <a:gd name="connsiteY133" fmla="*/ 1903 h 234158"/>
              <a:gd name="connsiteX134" fmla="*/ 85415 w 240701"/>
              <a:gd name="connsiteY134" fmla="*/ 1903 h 234158"/>
              <a:gd name="connsiteX135" fmla="*/ 81790 w 240701"/>
              <a:gd name="connsiteY135" fmla="*/ 4207 h 234158"/>
              <a:gd name="connsiteX136" fmla="*/ 82609 w 240701"/>
              <a:gd name="connsiteY136" fmla="*/ 3354 h 2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40701" h="234158">
                <a:moveTo>
                  <a:pt x="81295" y="229853"/>
                </a:moveTo>
                <a:lnTo>
                  <a:pt x="85543" y="232577"/>
                </a:lnTo>
                <a:lnTo>
                  <a:pt x="82738" y="231125"/>
                </a:lnTo>
                <a:close/>
                <a:moveTo>
                  <a:pt x="198268" y="189144"/>
                </a:moveTo>
                <a:cubicBezTo>
                  <a:pt x="199751" y="190240"/>
                  <a:pt x="201170" y="191304"/>
                  <a:pt x="202556" y="192368"/>
                </a:cubicBezTo>
                <a:cubicBezTo>
                  <a:pt x="204975" y="194206"/>
                  <a:pt x="207264" y="196140"/>
                  <a:pt x="209457" y="198140"/>
                </a:cubicBezTo>
                <a:cubicBezTo>
                  <a:pt x="194786" y="214275"/>
                  <a:pt x="176020" y="226130"/>
                  <a:pt x="155158" y="232447"/>
                </a:cubicBezTo>
                <a:cubicBezTo>
                  <a:pt x="156126" y="231963"/>
                  <a:pt x="157061" y="231512"/>
                  <a:pt x="157963" y="230996"/>
                </a:cubicBezTo>
                <a:cubicBezTo>
                  <a:pt x="175053" y="221091"/>
                  <a:pt x="189014" y="206591"/>
                  <a:pt x="198268" y="189144"/>
                </a:cubicBezTo>
                <a:close/>
                <a:moveTo>
                  <a:pt x="41821" y="188177"/>
                </a:moveTo>
                <a:cubicBezTo>
                  <a:pt x="44868" y="193826"/>
                  <a:pt x="48373" y="199220"/>
                  <a:pt x="52300" y="204299"/>
                </a:cubicBezTo>
                <a:lnTo>
                  <a:pt x="81295" y="229853"/>
                </a:lnTo>
                <a:lnTo>
                  <a:pt x="30213" y="197108"/>
                </a:lnTo>
                <a:cubicBezTo>
                  <a:pt x="33869" y="193861"/>
                  <a:pt x="37748" y="190878"/>
                  <a:pt x="41821" y="188177"/>
                </a:cubicBezTo>
                <a:close/>
                <a:moveTo>
                  <a:pt x="162703" y="172216"/>
                </a:moveTo>
                <a:cubicBezTo>
                  <a:pt x="173279" y="175382"/>
                  <a:pt x="183403" y="179880"/>
                  <a:pt x="192818" y="185597"/>
                </a:cubicBezTo>
                <a:cubicBezTo>
                  <a:pt x="189981" y="190730"/>
                  <a:pt x="186756" y="195635"/>
                  <a:pt x="183145" y="200268"/>
                </a:cubicBezTo>
                <a:cubicBezTo>
                  <a:pt x="175503" y="210451"/>
                  <a:pt x="165863" y="218937"/>
                  <a:pt x="154771" y="225193"/>
                </a:cubicBezTo>
                <a:cubicBezTo>
                  <a:pt x="149612" y="228033"/>
                  <a:pt x="144130" y="230261"/>
                  <a:pt x="138455" y="231835"/>
                </a:cubicBezTo>
                <a:cubicBezTo>
                  <a:pt x="141260" y="228765"/>
                  <a:pt x="143744" y="225415"/>
                  <a:pt x="145872" y="221839"/>
                </a:cubicBezTo>
                <a:cubicBezTo>
                  <a:pt x="153449" y="208078"/>
                  <a:pt x="158769" y="193200"/>
                  <a:pt x="161639" y="177762"/>
                </a:cubicBezTo>
                <a:cubicBezTo>
                  <a:pt x="162026" y="175924"/>
                  <a:pt x="162380" y="174086"/>
                  <a:pt x="162703" y="172216"/>
                </a:cubicBezTo>
                <a:close/>
                <a:moveTo>
                  <a:pt x="77966" y="171539"/>
                </a:moveTo>
                <a:cubicBezTo>
                  <a:pt x="79849" y="182375"/>
                  <a:pt x="82609" y="193039"/>
                  <a:pt x="86220" y="203427"/>
                </a:cubicBezTo>
                <a:cubicBezTo>
                  <a:pt x="89454" y="213149"/>
                  <a:pt x="94365" y="222229"/>
                  <a:pt x="100730" y="230254"/>
                </a:cubicBezTo>
                <a:cubicBezTo>
                  <a:pt x="101181" y="230802"/>
                  <a:pt x="101697" y="231318"/>
                  <a:pt x="102181" y="231834"/>
                </a:cubicBezTo>
                <a:cubicBezTo>
                  <a:pt x="96480" y="230296"/>
                  <a:pt x="90989" y="228065"/>
                  <a:pt x="85833" y="225192"/>
                </a:cubicBezTo>
                <a:cubicBezTo>
                  <a:pt x="69386" y="215574"/>
                  <a:pt x="56053" y="201425"/>
                  <a:pt x="47431" y="184436"/>
                </a:cubicBezTo>
                <a:cubicBezTo>
                  <a:pt x="49301" y="183307"/>
                  <a:pt x="51204" y="182244"/>
                  <a:pt x="53170" y="181212"/>
                </a:cubicBezTo>
                <a:cubicBezTo>
                  <a:pt x="61099" y="177184"/>
                  <a:pt x="69405" y="173944"/>
                  <a:pt x="77966" y="171539"/>
                </a:cubicBezTo>
                <a:close/>
                <a:moveTo>
                  <a:pt x="120500" y="165610"/>
                </a:moveTo>
                <a:cubicBezTo>
                  <a:pt x="132547" y="165708"/>
                  <a:pt x="144582" y="167233"/>
                  <a:pt x="156351" y="170184"/>
                </a:cubicBezTo>
                <a:cubicBezTo>
                  <a:pt x="154514" y="180630"/>
                  <a:pt x="151837" y="190906"/>
                  <a:pt x="148323" y="200912"/>
                </a:cubicBezTo>
                <a:cubicBezTo>
                  <a:pt x="145356" y="209882"/>
                  <a:pt x="140842" y="218262"/>
                  <a:pt x="135006" y="225675"/>
                </a:cubicBezTo>
                <a:cubicBezTo>
                  <a:pt x="132975" y="228248"/>
                  <a:pt x="130492" y="230434"/>
                  <a:pt x="127686" y="232124"/>
                </a:cubicBezTo>
                <a:cubicBezTo>
                  <a:pt x="123302" y="234836"/>
                  <a:pt x="117723" y="234836"/>
                  <a:pt x="113338" y="232124"/>
                </a:cubicBezTo>
                <a:cubicBezTo>
                  <a:pt x="108018" y="228674"/>
                  <a:pt x="103652" y="223924"/>
                  <a:pt x="100666" y="218324"/>
                </a:cubicBezTo>
                <a:cubicBezTo>
                  <a:pt x="93521" y="205229"/>
                  <a:pt x="88514" y="191081"/>
                  <a:pt x="85834" y="176407"/>
                </a:cubicBezTo>
                <a:cubicBezTo>
                  <a:pt x="85222" y="174246"/>
                  <a:pt x="84802" y="172086"/>
                  <a:pt x="84576" y="169603"/>
                </a:cubicBezTo>
                <a:cubicBezTo>
                  <a:pt x="96394" y="166843"/>
                  <a:pt x="108453" y="165513"/>
                  <a:pt x="120500" y="165610"/>
                </a:cubicBezTo>
                <a:close/>
                <a:moveTo>
                  <a:pt x="216131" y="120433"/>
                </a:moveTo>
                <a:lnTo>
                  <a:pt x="240701" y="120433"/>
                </a:lnTo>
                <a:cubicBezTo>
                  <a:pt x="240023" y="147256"/>
                  <a:pt x="230350" y="173077"/>
                  <a:pt x="213261" y="193755"/>
                </a:cubicBezTo>
                <a:cubicBezTo>
                  <a:pt x="209392" y="190243"/>
                  <a:pt x="205297" y="187013"/>
                  <a:pt x="200976" y="184082"/>
                </a:cubicBezTo>
                <a:cubicBezTo>
                  <a:pt x="210649" y="164242"/>
                  <a:pt x="215840" y="142507"/>
                  <a:pt x="216131" y="120433"/>
                </a:cubicBezTo>
                <a:close/>
                <a:moveTo>
                  <a:pt x="167315" y="120433"/>
                </a:moveTo>
                <a:lnTo>
                  <a:pt x="209522" y="120433"/>
                </a:lnTo>
                <a:cubicBezTo>
                  <a:pt x="209199" y="141223"/>
                  <a:pt x="204363" y="161698"/>
                  <a:pt x="195367" y="180439"/>
                </a:cubicBezTo>
                <a:cubicBezTo>
                  <a:pt x="192948" y="178956"/>
                  <a:pt x="190433" y="177537"/>
                  <a:pt x="187854" y="176182"/>
                </a:cubicBezTo>
                <a:cubicBezTo>
                  <a:pt x="180083" y="172178"/>
                  <a:pt x="171958" y="168915"/>
                  <a:pt x="163574" y="166445"/>
                </a:cubicBezTo>
                <a:cubicBezTo>
                  <a:pt x="165960" y="151223"/>
                  <a:pt x="167218" y="135842"/>
                  <a:pt x="167315" y="120433"/>
                </a:cubicBezTo>
                <a:close/>
                <a:moveTo>
                  <a:pt x="80126" y="120433"/>
                </a:moveTo>
                <a:lnTo>
                  <a:pt x="160736" y="120433"/>
                </a:lnTo>
                <a:cubicBezTo>
                  <a:pt x="160639" y="135245"/>
                  <a:pt x="159414" y="150032"/>
                  <a:pt x="157157" y="164671"/>
                </a:cubicBezTo>
                <a:cubicBezTo>
                  <a:pt x="144743" y="161601"/>
                  <a:pt x="131974" y="160053"/>
                  <a:pt x="119174" y="160060"/>
                </a:cubicBezTo>
                <a:cubicBezTo>
                  <a:pt x="107179" y="160063"/>
                  <a:pt x="95246" y="161437"/>
                  <a:pt x="83576" y="164155"/>
                </a:cubicBezTo>
                <a:cubicBezTo>
                  <a:pt x="81387" y="149681"/>
                  <a:pt x="80233" y="135071"/>
                  <a:pt x="80126" y="120433"/>
                </a:cubicBezTo>
                <a:close/>
                <a:moveTo>
                  <a:pt x="31180" y="120433"/>
                </a:moveTo>
                <a:lnTo>
                  <a:pt x="73388" y="120433"/>
                </a:lnTo>
                <a:cubicBezTo>
                  <a:pt x="73507" y="135613"/>
                  <a:pt x="74723" y="150764"/>
                  <a:pt x="77031" y="165768"/>
                </a:cubicBezTo>
                <a:cubicBezTo>
                  <a:pt x="65746" y="168908"/>
                  <a:pt x="54912" y="173480"/>
                  <a:pt x="44787" y="179375"/>
                </a:cubicBezTo>
                <a:cubicBezTo>
                  <a:pt x="36116" y="160918"/>
                  <a:pt x="31476" y="140824"/>
                  <a:pt x="31180" y="120433"/>
                </a:cubicBezTo>
                <a:close/>
                <a:moveTo>
                  <a:pt x="0" y="120433"/>
                </a:moveTo>
                <a:lnTo>
                  <a:pt x="24570" y="120433"/>
                </a:lnTo>
                <a:cubicBezTo>
                  <a:pt x="24889" y="142055"/>
                  <a:pt x="29861" y="163355"/>
                  <a:pt x="39144" y="182889"/>
                </a:cubicBezTo>
                <a:cubicBezTo>
                  <a:pt x="36790" y="184533"/>
                  <a:pt x="34243" y="186210"/>
                  <a:pt x="32244" y="187757"/>
                </a:cubicBezTo>
                <a:cubicBezTo>
                  <a:pt x="30245" y="189305"/>
                  <a:pt x="28342" y="190918"/>
                  <a:pt x="26472" y="192530"/>
                </a:cubicBezTo>
                <a:cubicBezTo>
                  <a:pt x="9973" y="172055"/>
                  <a:pt x="671" y="146718"/>
                  <a:pt x="0" y="120433"/>
                </a:cubicBezTo>
                <a:close/>
                <a:moveTo>
                  <a:pt x="156996" y="69519"/>
                </a:moveTo>
                <a:cubicBezTo>
                  <a:pt x="159253" y="84180"/>
                  <a:pt x="160478" y="98986"/>
                  <a:pt x="160575" y="113822"/>
                </a:cubicBezTo>
                <a:lnTo>
                  <a:pt x="79965" y="113822"/>
                </a:lnTo>
                <a:lnTo>
                  <a:pt x="83544" y="69534"/>
                </a:lnTo>
                <a:lnTo>
                  <a:pt x="120206" y="73840"/>
                </a:lnTo>
                <a:cubicBezTo>
                  <a:pt x="132555" y="73840"/>
                  <a:pt x="144904" y="72400"/>
                  <a:pt x="156996" y="69519"/>
                </a:cubicBezTo>
                <a:close/>
                <a:moveTo>
                  <a:pt x="83415" y="69519"/>
                </a:moveTo>
                <a:lnTo>
                  <a:pt x="83545" y="69519"/>
                </a:lnTo>
                <a:lnTo>
                  <a:pt x="83544" y="69534"/>
                </a:lnTo>
                <a:close/>
                <a:moveTo>
                  <a:pt x="45206" y="54107"/>
                </a:moveTo>
                <a:cubicBezTo>
                  <a:pt x="47302" y="55364"/>
                  <a:pt x="49462" y="56589"/>
                  <a:pt x="51655" y="57718"/>
                </a:cubicBezTo>
                <a:cubicBezTo>
                  <a:pt x="59794" y="61919"/>
                  <a:pt x="68325" y="65311"/>
                  <a:pt x="77128" y="67843"/>
                </a:cubicBezTo>
                <a:cubicBezTo>
                  <a:pt x="74726" y="83052"/>
                  <a:pt x="73465" y="98423"/>
                  <a:pt x="73355" y="113823"/>
                </a:cubicBezTo>
                <a:lnTo>
                  <a:pt x="31180" y="113823"/>
                </a:lnTo>
                <a:cubicBezTo>
                  <a:pt x="31505" y="93141"/>
                  <a:pt x="36291" y="72773"/>
                  <a:pt x="45206" y="54107"/>
                </a:cubicBezTo>
                <a:close/>
                <a:moveTo>
                  <a:pt x="195496" y="54042"/>
                </a:moveTo>
                <a:cubicBezTo>
                  <a:pt x="204427" y="72724"/>
                  <a:pt x="209232" y="93115"/>
                  <a:pt x="209522" y="113822"/>
                </a:cubicBezTo>
                <a:lnTo>
                  <a:pt x="167347" y="113822"/>
                </a:lnTo>
                <a:cubicBezTo>
                  <a:pt x="167250" y="98403"/>
                  <a:pt x="165993" y="83010"/>
                  <a:pt x="163574" y="67778"/>
                </a:cubicBezTo>
                <a:cubicBezTo>
                  <a:pt x="174763" y="64595"/>
                  <a:pt x="185500" y="59978"/>
                  <a:pt x="195496" y="54042"/>
                </a:cubicBezTo>
                <a:close/>
                <a:moveTo>
                  <a:pt x="213487" y="40887"/>
                </a:moveTo>
                <a:cubicBezTo>
                  <a:pt x="230383" y="61510"/>
                  <a:pt x="239928" y="87172"/>
                  <a:pt x="240605" y="113822"/>
                </a:cubicBezTo>
                <a:lnTo>
                  <a:pt x="216131" y="113822"/>
                </a:lnTo>
                <a:cubicBezTo>
                  <a:pt x="215841" y="91867"/>
                  <a:pt x="210681" y="70247"/>
                  <a:pt x="201105" y="50495"/>
                </a:cubicBezTo>
                <a:cubicBezTo>
                  <a:pt x="203233" y="49076"/>
                  <a:pt x="205297" y="47625"/>
                  <a:pt x="207199" y="46110"/>
                </a:cubicBezTo>
                <a:cubicBezTo>
                  <a:pt x="209360" y="44433"/>
                  <a:pt x="211456" y="42692"/>
                  <a:pt x="213487" y="40887"/>
                </a:cubicBezTo>
                <a:close/>
                <a:moveTo>
                  <a:pt x="27117" y="40854"/>
                </a:moveTo>
                <a:cubicBezTo>
                  <a:pt x="31044" y="44355"/>
                  <a:pt x="35201" y="47586"/>
                  <a:pt x="39563" y="50527"/>
                </a:cubicBezTo>
                <a:cubicBezTo>
                  <a:pt x="29980" y="70269"/>
                  <a:pt x="24863" y="91879"/>
                  <a:pt x="24570" y="113821"/>
                </a:cubicBezTo>
                <a:lnTo>
                  <a:pt x="0" y="113788"/>
                </a:lnTo>
                <a:cubicBezTo>
                  <a:pt x="671" y="87136"/>
                  <a:pt x="10215" y="61470"/>
                  <a:pt x="27117" y="40854"/>
                </a:cubicBezTo>
                <a:close/>
                <a:moveTo>
                  <a:pt x="81790" y="4207"/>
                </a:moveTo>
                <a:lnTo>
                  <a:pt x="42272" y="45336"/>
                </a:lnTo>
                <a:cubicBezTo>
                  <a:pt x="40434" y="44078"/>
                  <a:pt x="38661" y="42853"/>
                  <a:pt x="36952" y="41531"/>
                </a:cubicBezTo>
                <a:cubicBezTo>
                  <a:pt x="34824" y="39887"/>
                  <a:pt x="32825" y="38210"/>
                  <a:pt x="31019" y="36469"/>
                </a:cubicBezTo>
                <a:close/>
                <a:moveTo>
                  <a:pt x="138423" y="2419"/>
                </a:moveTo>
                <a:cubicBezTo>
                  <a:pt x="144098" y="3961"/>
                  <a:pt x="149580" y="6192"/>
                  <a:pt x="154707" y="9062"/>
                </a:cubicBezTo>
                <a:cubicBezTo>
                  <a:pt x="170925" y="18470"/>
                  <a:pt x="184113" y="32293"/>
                  <a:pt x="192786" y="48915"/>
                </a:cubicBezTo>
                <a:cubicBezTo>
                  <a:pt x="190723" y="50173"/>
                  <a:pt x="188562" y="51398"/>
                  <a:pt x="186338" y="52559"/>
                </a:cubicBezTo>
                <a:cubicBezTo>
                  <a:pt x="178728" y="56470"/>
                  <a:pt x="170764" y="59646"/>
                  <a:pt x="162574" y="62039"/>
                </a:cubicBezTo>
                <a:cubicBezTo>
                  <a:pt x="160672" y="51430"/>
                  <a:pt x="157963" y="40993"/>
                  <a:pt x="154384" y="30826"/>
                </a:cubicBezTo>
                <a:cubicBezTo>
                  <a:pt x="151160" y="21102"/>
                  <a:pt x="146259" y="12022"/>
                  <a:pt x="139875" y="3999"/>
                </a:cubicBezTo>
                <a:close/>
                <a:moveTo>
                  <a:pt x="102278" y="2419"/>
                </a:moveTo>
                <a:cubicBezTo>
                  <a:pt x="99460" y="5483"/>
                  <a:pt x="96977" y="8833"/>
                  <a:pt x="94862" y="12415"/>
                </a:cubicBezTo>
                <a:cubicBezTo>
                  <a:pt x="87323" y="26177"/>
                  <a:pt x="82042" y="41058"/>
                  <a:pt x="79224" y="56493"/>
                </a:cubicBezTo>
                <a:cubicBezTo>
                  <a:pt x="78837" y="58298"/>
                  <a:pt x="78514" y="60169"/>
                  <a:pt x="78159" y="62039"/>
                </a:cubicBezTo>
                <a:cubicBezTo>
                  <a:pt x="67558" y="58953"/>
                  <a:pt x="57385" y="54542"/>
                  <a:pt x="47882" y="48915"/>
                </a:cubicBezTo>
                <a:cubicBezTo>
                  <a:pt x="50726" y="43692"/>
                  <a:pt x="53957" y="38691"/>
                  <a:pt x="57555" y="33954"/>
                </a:cubicBezTo>
                <a:cubicBezTo>
                  <a:pt x="65198" y="23778"/>
                  <a:pt x="74871" y="15301"/>
                  <a:pt x="85962" y="9062"/>
                </a:cubicBezTo>
                <a:cubicBezTo>
                  <a:pt x="91108" y="6189"/>
                  <a:pt x="96587" y="3958"/>
                  <a:pt x="102278" y="2419"/>
                </a:cubicBezTo>
                <a:close/>
                <a:moveTo>
                  <a:pt x="113176" y="1999"/>
                </a:moveTo>
                <a:cubicBezTo>
                  <a:pt x="117594" y="-667"/>
                  <a:pt x="123107" y="-667"/>
                  <a:pt x="127525" y="1999"/>
                </a:cubicBezTo>
                <a:cubicBezTo>
                  <a:pt x="132845" y="5498"/>
                  <a:pt x="137198" y="10289"/>
                  <a:pt x="140164" y="15929"/>
                </a:cubicBezTo>
                <a:cubicBezTo>
                  <a:pt x="147291" y="29029"/>
                  <a:pt x="152321" y="43178"/>
                  <a:pt x="155029" y="57845"/>
                </a:cubicBezTo>
                <a:cubicBezTo>
                  <a:pt x="155416" y="59780"/>
                  <a:pt x="155803" y="61747"/>
                  <a:pt x="156190" y="63778"/>
                </a:cubicBezTo>
                <a:cubicBezTo>
                  <a:pt x="144453" y="66613"/>
                  <a:pt x="132426" y="68041"/>
                  <a:pt x="120335" y="68034"/>
                </a:cubicBezTo>
                <a:cubicBezTo>
                  <a:pt x="108275" y="68051"/>
                  <a:pt x="96258" y="66613"/>
                  <a:pt x="84543" y="63746"/>
                </a:cubicBezTo>
                <a:cubicBezTo>
                  <a:pt x="86346" y="53318"/>
                  <a:pt x="89022" y="43062"/>
                  <a:pt x="92540" y="33082"/>
                </a:cubicBezTo>
                <a:cubicBezTo>
                  <a:pt x="95503" y="24112"/>
                  <a:pt x="99998" y="15722"/>
                  <a:pt x="105825" y="8287"/>
                </a:cubicBezTo>
                <a:cubicBezTo>
                  <a:pt x="107920" y="5801"/>
                  <a:pt x="110403" y="3676"/>
                  <a:pt x="113176" y="1999"/>
                </a:cubicBezTo>
                <a:close/>
                <a:moveTo>
                  <a:pt x="155158" y="1903"/>
                </a:moveTo>
                <a:cubicBezTo>
                  <a:pt x="176182" y="8252"/>
                  <a:pt x="195077" y="20254"/>
                  <a:pt x="209780" y="36598"/>
                </a:cubicBezTo>
                <a:cubicBezTo>
                  <a:pt x="206200" y="39800"/>
                  <a:pt x="202396" y="42753"/>
                  <a:pt x="198398" y="45433"/>
                </a:cubicBezTo>
                <a:cubicBezTo>
                  <a:pt x="195463" y="40064"/>
                  <a:pt x="192110" y="34924"/>
                  <a:pt x="188402" y="30052"/>
                </a:cubicBezTo>
                <a:cubicBezTo>
                  <a:pt x="180212" y="19144"/>
                  <a:pt x="169862" y="10055"/>
                  <a:pt x="157963" y="3354"/>
                </a:cubicBezTo>
                <a:cubicBezTo>
                  <a:pt x="157061" y="2742"/>
                  <a:pt x="156126" y="2290"/>
                  <a:pt x="155158" y="1903"/>
                </a:cubicBezTo>
                <a:close/>
                <a:moveTo>
                  <a:pt x="85415" y="1903"/>
                </a:moveTo>
                <a:lnTo>
                  <a:pt x="81790" y="4207"/>
                </a:lnTo>
                <a:lnTo>
                  <a:pt x="82609" y="335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3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iconfont-1039-798126"/>
          <p:cNvSpPr/>
          <p:nvPr/>
        </p:nvSpPr>
        <p:spPr>
          <a:xfrm>
            <a:off x="4139279" y="3894555"/>
            <a:ext cx="227127" cy="227127"/>
          </a:xfrm>
          <a:custGeom>
            <a:avLst/>
            <a:gdLst>
              <a:gd name="T0" fmla="*/ 4785 w 9570"/>
              <a:gd name="T1" fmla="*/ 0 h 9570"/>
              <a:gd name="T2" fmla="*/ 0 w 9570"/>
              <a:gd name="T3" fmla="*/ 4785 h 9570"/>
              <a:gd name="T4" fmla="*/ 4785 w 9570"/>
              <a:gd name="T5" fmla="*/ 9570 h 9570"/>
              <a:gd name="T6" fmla="*/ 9570 w 9570"/>
              <a:gd name="T7" fmla="*/ 4785 h 9570"/>
              <a:gd name="T8" fmla="*/ 4785 w 9570"/>
              <a:gd name="T9" fmla="*/ 0 h 9570"/>
              <a:gd name="T10" fmla="*/ 6688 w 9570"/>
              <a:gd name="T11" fmla="*/ 2882 h 9570"/>
              <a:gd name="T12" fmla="*/ 5184 w 9570"/>
              <a:gd name="T13" fmla="*/ 4386 h 9570"/>
              <a:gd name="T14" fmla="*/ 6380 w 9570"/>
              <a:gd name="T15" fmla="*/ 4386 h 9570"/>
              <a:gd name="T16" fmla="*/ 6580 w 9570"/>
              <a:gd name="T17" fmla="*/ 4586 h 9570"/>
              <a:gd name="T18" fmla="*/ 6580 w 9570"/>
              <a:gd name="T19" fmla="*/ 4785 h 9570"/>
              <a:gd name="T20" fmla="*/ 6380 w 9570"/>
              <a:gd name="T21" fmla="*/ 4984 h 9570"/>
              <a:gd name="T22" fmla="*/ 5084 w 9570"/>
              <a:gd name="T23" fmla="*/ 4984 h 9570"/>
              <a:gd name="T24" fmla="*/ 5084 w 9570"/>
              <a:gd name="T25" fmla="*/ 5582 h 9570"/>
              <a:gd name="T26" fmla="*/ 6380 w 9570"/>
              <a:gd name="T27" fmla="*/ 5582 h 9570"/>
              <a:gd name="T28" fmla="*/ 6580 w 9570"/>
              <a:gd name="T29" fmla="*/ 5782 h 9570"/>
              <a:gd name="T30" fmla="*/ 6580 w 9570"/>
              <a:gd name="T31" fmla="*/ 5981 h 9570"/>
              <a:gd name="T32" fmla="*/ 6380 w 9570"/>
              <a:gd name="T33" fmla="*/ 6181 h 9570"/>
              <a:gd name="T34" fmla="*/ 5084 w 9570"/>
              <a:gd name="T35" fmla="*/ 6181 h 9570"/>
              <a:gd name="T36" fmla="*/ 5084 w 9570"/>
              <a:gd name="T37" fmla="*/ 7277 h 9570"/>
              <a:gd name="T38" fmla="*/ 4885 w 9570"/>
              <a:gd name="T39" fmla="*/ 7477 h 9570"/>
              <a:gd name="T40" fmla="*/ 4685 w 9570"/>
              <a:gd name="T41" fmla="*/ 7477 h 9570"/>
              <a:gd name="T42" fmla="*/ 4486 w 9570"/>
              <a:gd name="T43" fmla="*/ 7277 h 9570"/>
              <a:gd name="T44" fmla="*/ 4486 w 9570"/>
              <a:gd name="T45" fmla="*/ 6181 h 9570"/>
              <a:gd name="T46" fmla="*/ 3190 w 9570"/>
              <a:gd name="T47" fmla="*/ 6181 h 9570"/>
              <a:gd name="T48" fmla="*/ 2990 w 9570"/>
              <a:gd name="T49" fmla="*/ 5981 h 9570"/>
              <a:gd name="T50" fmla="*/ 2990 w 9570"/>
              <a:gd name="T51" fmla="*/ 5782 h 9570"/>
              <a:gd name="T52" fmla="*/ 3190 w 9570"/>
              <a:gd name="T53" fmla="*/ 5582 h 9570"/>
              <a:gd name="T54" fmla="*/ 4486 w 9570"/>
              <a:gd name="T55" fmla="*/ 5582 h 9570"/>
              <a:gd name="T56" fmla="*/ 4486 w 9570"/>
              <a:gd name="T57" fmla="*/ 4984 h 9570"/>
              <a:gd name="T58" fmla="*/ 3190 w 9570"/>
              <a:gd name="T59" fmla="*/ 4984 h 9570"/>
              <a:gd name="T60" fmla="*/ 2990 w 9570"/>
              <a:gd name="T61" fmla="*/ 4785 h 9570"/>
              <a:gd name="T62" fmla="*/ 2990 w 9570"/>
              <a:gd name="T63" fmla="*/ 4586 h 9570"/>
              <a:gd name="T64" fmla="*/ 3190 w 9570"/>
              <a:gd name="T65" fmla="*/ 4386 h 9570"/>
              <a:gd name="T66" fmla="*/ 4386 w 9570"/>
              <a:gd name="T67" fmla="*/ 4386 h 9570"/>
              <a:gd name="T68" fmla="*/ 2882 w 9570"/>
              <a:gd name="T69" fmla="*/ 2882 h 9570"/>
              <a:gd name="T70" fmla="*/ 2882 w 9570"/>
              <a:gd name="T71" fmla="*/ 2459 h 9570"/>
              <a:gd name="T72" fmla="*/ 3305 w 9570"/>
              <a:gd name="T73" fmla="*/ 2459 h 9570"/>
              <a:gd name="T74" fmla="*/ 4785 w 9570"/>
              <a:gd name="T75" fmla="*/ 3939 h 9570"/>
              <a:gd name="T76" fmla="*/ 6265 w 9570"/>
              <a:gd name="T77" fmla="*/ 2459 h 9570"/>
              <a:gd name="T78" fmla="*/ 6688 w 9570"/>
              <a:gd name="T79" fmla="*/ 2459 h 9570"/>
              <a:gd name="T80" fmla="*/ 6688 w 9570"/>
              <a:gd name="T81" fmla="*/ 2882 h 9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70" h="9570">
                <a:moveTo>
                  <a:pt x="4785" y="0"/>
                </a:moveTo>
                <a:cubicBezTo>
                  <a:pt x="2142" y="0"/>
                  <a:pt x="0" y="2142"/>
                  <a:pt x="0" y="4785"/>
                </a:cubicBezTo>
                <a:cubicBezTo>
                  <a:pt x="0" y="7428"/>
                  <a:pt x="2142" y="9570"/>
                  <a:pt x="4785" y="9570"/>
                </a:cubicBezTo>
                <a:cubicBezTo>
                  <a:pt x="7428" y="9570"/>
                  <a:pt x="9570" y="7428"/>
                  <a:pt x="9570" y="4785"/>
                </a:cubicBezTo>
                <a:cubicBezTo>
                  <a:pt x="9570" y="2142"/>
                  <a:pt x="7428" y="0"/>
                  <a:pt x="4785" y="0"/>
                </a:cubicBezTo>
                <a:close/>
                <a:moveTo>
                  <a:pt x="6688" y="2882"/>
                </a:moveTo>
                <a:lnTo>
                  <a:pt x="5184" y="4386"/>
                </a:lnTo>
                <a:lnTo>
                  <a:pt x="6380" y="4386"/>
                </a:lnTo>
                <a:cubicBezTo>
                  <a:pt x="6490" y="4386"/>
                  <a:pt x="6580" y="4475"/>
                  <a:pt x="6580" y="4586"/>
                </a:cubicBezTo>
                <a:lnTo>
                  <a:pt x="6580" y="4785"/>
                </a:lnTo>
                <a:cubicBezTo>
                  <a:pt x="6580" y="4895"/>
                  <a:pt x="6490" y="4984"/>
                  <a:pt x="6380" y="4984"/>
                </a:cubicBezTo>
                <a:lnTo>
                  <a:pt x="5084" y="4984"/>
                </a:lnTo>
                <a:lnTo>
                  <a:pt x="5084" y="5582"/>
                </a:lnTo>
                <a:lnTo>
                  <a:pt x="6380" y="5582"/>
                </a:lnTo>
                <a:cubicBezTo>
                  <a:pt x="6490" y="5582"/>
                  <a:pt x="6580" y="5672"/>
                  <a:pt x="6580" y="5782"/>
                </a:cubicBezTo>
                <a:lnTo>
                  <a:pt x="6580" y="5981"/>
                </a:lnTo>
                <a:cubicBezTo>
                  <a:pt x="6580" y="6091"/>
                  <a:pt x="6490" y="6181"/>
                  <a:pt x="6380" y="6181"/>
                </a:cubicBezTo>
                <a:lnTo>
                  <a:pt x="5084" y="6181"/>
                </a:lnTo>
                <a:lnTo>
                  <a:pt x="5084" y="7277"/>
                </a:lnTo>
                <a:cubicBezTo>
                  <a:pt x="5084" y="7387"/>
                  <a:pt x="4995" y="7477"/>
                  <a:pt x="4885" y="7477"/>
                </a:cubicBezTo>
                <a:lnTo>
                  <a:pt x="4685" y="7477"/>
                </a:lnTo>
                <a:cubicBezTo>
                  <a:pt x="4575" y="7477"/>
                  <a:pt x="4486" y="7387"/>
                  <a:pt x="4486" y="7277"/>
                </a:cubicBezTo>
                <a:lnTo>
                  <a:pt x="4486" y="6181"/>
                </a:lnTo>
                <a:lnTo>
                  <a:pt x="3190" y="6181"/>
                </a:lnTo>
                <a:cubicBezTo>
                  <a:pt x="3080" y="6181"/>
                  <a:pt x="2990" y="6091"/>
                  <a:pt x="2990" y="5981"/>
                </a:cubicBezTo>
                <a:lnTo>
                  <a:pt x="2990" y="5782"/>
                </a:lnTo>
                <a:cubicBezTo>
                  <a:pt x="2990" y="5672"/>
                  <a:pt x="3080" y="5582"/>
                  <a:pt x="3190" y="5582"/>
                </a:cubicBezTo>
                <a:lnTo>
                  <a:pt x="4486" y="5582"/>
                </a:lnTo>
                <a:lnTo>
                  <a:pt x="4486" y="4984"/>
                </a:lnTo>
                <a:lnTo>
                  <a:pt x="3190" y="4984"/>
                </a:lnTo>
                <a:cubicBezTo>
                  <a:pt x="3080" y="4984"/>
                  <a:pt x="2990" y="4895"/>
                  <a:pt x="2990" y="4785"/>
                </a:cubicBezTo>
                <a:lnTo>
                  <a:pt x="2990" y="4586"/>
                </a:lnTo>
                <a:cubicBezTo>
                  <a:pt x="2990" y="4475"/>
                  <a:pt x="3080" y="4386"/>
                  <a:pt x="3190" y="4386"/>
                </a:cubicBezTo>
                <a:lnTo>
                  <a:pt x="4386" y="4386"/>
                </a:lnTo>
                <a:lnTo>
                  <a:pt x="2882" y="2882"/>
                </a:lnTo>
                <a:cubicBezTo>
                  <a:pt x="2765" y="2765"/>
                  <a:pt x="2765" y="2575"/>
                  <a:pt x="2882" y="2459"/>
                </a:cubicBezTo>
                <a:cubicBezTo>
                  <a:pt x="2998" y="2342"/>
                  <a:pt x="3188" y="2342"/>
                  <a:pt x="3305" y="2459"/>
                </a:cubicBezTo>
                <a:lnTo>
                  <a:pt x="4785" y="3939"/>
                </a:lnTo>
                <a:lnTo>
                  <a:pt x="6265" y="2459"/>
                </a:lnTo>
                <a:cubicBezTo>
                  <a:pt x="6382" y="2342"/>
                  <a:pt x="6572" y="2342"/>
                  <a:pt x="6688" y="2459"/>
                </a:cubicBezTo>
                <a:cubicBezTo>
                  <a:pt x="6805" y="2575"/>
                  <a:pt x="6805" y="2765"/>
                  <a:pt x="6688" y="28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3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confont-1187-868581"/>
          <p:cNvSpPr/>
          <p:nvPr/>
        </p:nvSpPr>
        <p:spPr>
          <a:xfrm>
            <a:off x="8105573" y="4957415"/>
            <a:ext cx="226800" cy="226800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3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任意多边形: 形状 44"/>
          <p:cNvSpPr/>
          <p:nvPr/>
        </p:nvSpPr>
        <p:spPr>
          <a:xfrm>
            <a:off x="4138228" y="4957415"/>
            <a:ext cx="228179" cy="227127"/>
          </a:xfrm>
          <a:custGeom>
            <a:avLst/>
            <a:gdLst>
              <a:gd name="connsiteX0" fmla="*/ 235200 w 235243"/>
              <a:gd name="connsiteY0" fmla="*/ 104966 h 234158"/>
              <a:gd name="connsiteX1" fmla="*/ 235200 w 235243"/>
              <a:gd name="connsiteY1" fmla="*/ 110449 h 234158"/>
              <a:gd name="connsiteX2" fmla="*/ 225099 w 235243"/>
              <a:gd name="connsiteY2" fmla="*/ 158490 h 234158"/>
              <a:gd name="connsiteX3" fmla="*/ 219372 w 235243"/>
              <a:gd name="connsiteY3" fmla="*/ 155400 h 234158"/>
              <a:gd name="connsiteX4" fmla="*/ 145950 w 235243"/>
              <a:gd name="connsiteY4" fmla="*/ 95069 h 234158"/>
              <a:gd name="connsiteX5" fmla="*/ 140292 w 235243"/>
              <a:gd name="connsiteY5" fmla="*/ 113119 h 234158"/>
              <a:gd name="connsiteX6" fmla="*/ 132447 w 235243"/>
              <a:gd name="connsiteY6" fmla="*/ 108953 h 234158"/>
              <a:gd name="connsiteX7" fmla="*/ 229195 w 235243"/>
              <a:gd name="connsiteY7" fmla="*/ 76399 h 234158"/>
              <a:gd name="connsiteX8" fmla="*/ 234228 w 235243"/>
              <a:gd name="connsiteY8" fmla="*/ 96808 h 234158"/>
              <a:gd name="connsiteX9" fmla="*/ 216317 w 235243"/>
              <a:gd name="connsiteY9" fmla="*/ 153838 h 234158"/>
              <a:gd name="connsiteX10" fmla="*/ 206529 w 235243"/>
              <a:gd name="connsiteY10" fmla="*/ 148631 h 234158"/>
              <a:gd name="connsiteX11" fmla="*/ 167818 w 235243"/>
              <a:gd name="connsiteY11" fmla="*/ 72611 h 234158"/>
              <a:gd name="connsiteX12" fmla="*/ 152962 w 235243"/>
              <a:gd name="connsiteY12" fmla="*/ 119921 h 234158"/>
              <a:gd name="connsiteX13" fmla="*/ 143173 w 235243"/>
              <a:gd name="connsiteY13" fmla="*/ 114680 h 234158"/>
              <a:gd name="connsiteX14" fmla="*/ 150948 w 235243"/>
              <a:gd name="connsiteY14" fmla="*/ 89931 h 234158"/>
              <a:gd name="connsiteX15" fmla="*/ 220378 w 235243"/>
              <a:gd name="connsiteY15" fmla="*/ 57377 h 234158"/>
              <a:gd name="connsiteX16" fmla="*/ 227321 w 235243"/>
              <a:gd name="connsiteY16" fmla="*/ 71504 h 234158"/>
              <a:gd name="connsiteX17" fmla="*/ 203613 w 235243"/>
              <a:gd name="connsiteY17" fmla="*/ 147069 h 234158"/>
              <a:gd name="connsiteX18" fmla="*/ 193825 w 235243"/>
              <a:gd name="connsiteY18" fmla="*/ 141827 h 234158"/>
              <a:gd name="connsiteX19" fmla="*/ 189651 w 235243"/>
              <a:gd name="connsiteY19" fmla="*/ 50119 h 234158"/>
              <a:gd name="connsiteX20" fmla="*/ 165631 w 235243"/>
              <a:gd name="connsiteY20" fmla="*/ 126726 h 234158"/>
              <a:gd name="connsiteX21" fmla="*/ 155842 w 235243"/>
              <a:gd name="connsiteY21" fmla="*/ 121484 h 234158"/>
              <a:gd name="connsiteX22" fmla="*/ 172816 w 235243"/>
              <a:gd name="connsiteY22" fmla="*/ 67474 h 234158"/>
              <a:gd name="connsiteX23" fmla="*/ 210139 w 235243"/>
              <a:gd name="connsiteY23" fmla="*/ 42764 h 234158"/>
              <a:gd name="connsiteX24" fmla="*/ 218123 w 235243"/>
              <a:gd name="connsiteY24" fmla="*/ 53732 h 234158"/>
              <a:gd name="connsiteX25" fmla="*/ 190979 w 235243"/>
              <a:gd name="connsiteY25" fmla="*/ 140266 h 234158"/>
              <a:gd name="connsiteX26" fmla="*/ 181191 w 235243"/>
              <a:gd name="connsiteY26" fmla="*/ 135024 h 234158"/>
              <a:gd name="connsiteX27" fmla="*/ 203717 w 235243"/>
              <a:gd name="connsiteY27" fmla="*/ 35648 h 234158"/>
              <a:gd name="connsiteX28" fmla="*/ 207674 w 235243"/>
              <a:gd name="connsiteY28" fmla="*/ 39813 h 234158"/>
              <a:gd name="connsiteX29" fmla="*/ 178274 w 235243"/>
              <a:gd name="connsiteY29" fmla="*/ 133532 h 234158"/>
              <a:gd name="connsiteX30" fmla="*/ 168521 w 235243"/>
              <a:gd name="connsiteY30" fmla="*/ 128291 h 234158"/>
              <a:gd name="connsiteX31" fmla="*/ 194657 w 235243"/>
              <a:gd name="connsiteY31" fmla="*/ 44984 h 234158"/>
              <a:gd name="connsiteX32" fmla="*/ 129610 w 235243"/>
              <a:gd name="connsiteY32" fmla="*/ 624 h 234158"/>
              <a:gd name="connsiteX33" fmla="*/ 193512 w 235243"/>
              <a:gd name="connsiteY33" fmla="*/ 25477 h 234158"/>
              <a:gd name="connsiteX34" fmla="*/ 129019 w 235243"/>
              <a:gd name="connsiteY34" fmla="*/ 91948 h 234158"/>
              <a:gd name="connsiteX35" fmla="*/ 112428 w 235243"/>
              <a:gd name="connsiteY35" fmla="*/ 0 h 234158"/>
              <a:gd name="connsiteX36" fmla="*/ 114788 w 235243"/>
              <a:gd name="connsiteY36" fmla="*/ 69 h 234158"/>
              <a:gd name="connsiteX37" fmla="*/ 114788 w 235243"/>
              <a:gd name="connsiteY37" fmla="*/ 117079 h 234158"/>
              <a:gd name="connsiteX38" fmla="*/ 220101 w 235243"/>
              <a:gd name="connsiteY38" fmla="*/ 172824 h 234158"/>
              <a:gd name="connsiteX39" fmla="*/ 117079 w 235243"/>
              <a:gd name="connsiteY39" fmla="*/ 234158 h 234158"/>
              <a:gd name="connsiteX40" fmla="*/ 0 w 235243"/>
              <a:gd name="connsiteY40" fmla="*/ 117079 h 234158"/>
              <a:gd name="connsiteX41" fmla="*/ 112428 w 235243"/>
              <a:gd name="connsiteY41" fmla="*/ 0 h 2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5243" h="234158">
                <a:moveTo>
                  <a:pt x="235200" y="104966"/>
                </a:moveTo>
                <a:cubicBezTo>
                  <a:pt x="235200" y="106770"/>
                  <a:pt x="235200" y="108610"/>
                  <a:pt x="235200" y="110449"/>
                </a:cubicBezTo>
                <a:cubicBezTo>
                  <a:pt x="235675" y="127035"/>
                  <a:pt x="232214" y="143498"/>
                  <a:pt x="225099" y="158490"/>
                </a:cubicBezTo>
                <a:lnTo>
                  <a:pt x="219372" y="155400"/>
                </a:lnTo>
                <a:close/>
                <a:moveTo>
                  <a:pt x="145950" y="95069"/>
                </a:moveTo>
                <a:lnTo>
                  <a:pt x="140292" y="113119"/>
                </a:lnTo>
                <a:lnTo>
                  <a:pt x="132447" y="108953"/>
                </a:lnTo>
                <a:close/>
                <a:moveTo>
                  <a:pt x="229195" y="76399"/>
                </a:moveTo>
                <a:cubicBezTo>
                  <a:pt x="231576" y="83007"/>
                  <a:pt x="233263" y="89849"/>
                  <a:pt x="234228" y="96808"/>
                </a:cubicBezTo>
                <a:lnTo>
                  <a:pt x="216317" y="153838"/>
                </a:lnTo>
                <a:lnTo>
                  <a:pt x="206529" y="148631"/>
                </a:lnTo>
                <a:close/>
                <a:moveTo>
                  <a:pt x="167818" y="72611"/>
                </a:moveTo>
                <a:lnTo>
                  <a:pt x="152962" y="119921"/>
                </a:lnTo>
                <a:lnTo>
                  <a:pt x="143173" y="114680"/>
                </a:lnTo>
                <a:lnTo>
                  <a:pt x="150948" y="89931"/>
                </a:lnTo>
                <a:close/>
                <a:moveTo>
                  <a:pt x="220378" y="57377"/>
                </a:moveTo>
                <a:cubicBezTo>
                  <a:pt x="223017" y="61920"/>
                  <a:pt x="225335" y="66641"/>
                  <a:pt x="227321" y="71504"/>
                </a:cubicBezTo>
                <a:lnTo>
                  <a:pt x="203613" y="147069"/>
                </a:lnTo>
                <a:lnTo>
                  <a:pt x="193825" y="141827"/>
                </a:lnTo>
                <a:close/>
                <a:moveTo>
                  <a:pt x="189651" y="50119"/>
                </a:moveTo>
                <a:lnTo>
                  <a:pt x="165631" y="126726"/>
                </a:lnTo>
                <a:lnTo>
                  <a:pt x="155842" y="121484"/>
                </a:lnTo>
                <a:lnTo>
                  <a:pt x="172816" y="67474"/>
                </a:lnTo>
                <a:close/>
                <a:moveTo>
                  <a:pt x="210139" y="42764"/>
                </a:moveTo>
                <a:cubicBezTo>
                  <a:pt x="213034" y="46245"/>
                  <a:pt x="215700" y="49907"/>
                  <a:pt x="218123" y="53732"/>
                </a:cubicBezTo>
                <a:lnTo>
                  <a:pt x="190979" y="140266"/>
                </a:lnTo>
                <a:lnTo>
                  <a:pt x="181191" y="135024"/>
                </a:lnTo>
                <a:close/>
                <a:moveTo>
                  <a:pt x="203717" y="35648"/>
                </a:moveTo>
                <a:cubicBezTo>
                  <a:pt x="205071" y="37036"/>
                  <a:pt x="206390" y="38529"/>
                  <a:pt x="207674" y="39813"/>
                </a:cubicBezTo>
                <a:lnTo>
                  <a:pt x="178274" y="133532"/>
                </a:lnTo>
                <a:lnTo>
                  <a:pt x="168521" y="128291"/>
                </a:lnTo>
                <a:lnTo>
                  <a:pt x="194657" y="44984"/>
                </a:lnTo>
                <a:close/>
                <a:moveTo>
                  <a:pt x="129610" y="624"/>
                </a:moveTo>
                <a:cubicBezTo>
                  <a:pt x="153198" y="996"/>
                  <a:pt x="175872" y="9812"/>
                  <a:pt x="193512" y="25477"/>
                </a:cubicBezTo>
                <a:lnTo>
                  <a:pt x="129019" y="91948"/>
                </a:lnTo>
                <a:close/>
                <a:moveTo>
                  <a:pt x="112428" y="0"/>
                </a:moveTo>
                <a:lnTo>
                  <a:pt x="114788" y="69"/>
                </a:lnTo>
                <a:lnTo>
                  <a:pt x="114788" y="117079"/>
                </a:lnTo>
                <a:lnTo>
                  <a:pt x="220101" y="172824"/>
                </a:lnTo>
                <a:cubicBezTo>
                  <a:pt x="204585" y="207361"/>
                  <a:pt x="162411" y="234158"/>
                  <a:pt x="117079" y="234158"/>
                </a:cubicBezTo>
                <a:cubicBezTo>
                  <a:pt x="52418" y="234158"/>
                  <a:pt x="0" y="181741"/>
                  <a:pt x="0" y="117079"/>
                </a:cubicBezTo>
                <a:cubicBezTo>
                  <a:pt x="0" y="52413"/>
                  <a:pt x="47762" y="0"/>
                  <a:pt x="11242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3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3" b="22163"/>
          <a:stretch>
            <a:fillRect/>
          </a:stretch>
        </p:blipFill>
        <p:spPr>
          <a:xfrm rot="16200000">
            <a:off x="255235" y="2198572"/>
            <a:ext cx="3924000" cy="2912832"/>
          </a:xfrm>
          <a:custGeom>
            <a:avLst/>
            <a:gdLst>
              <a:gd name="connsiteX0" fmla="*/ 4323598 w 4323598"/>
              <a:gd name="connsiteY0" fmla="*/ 157007 h 2883600"/>
              <a:gd name="connsiteX1" fmla="*/ 4323598 w 4323598"/>
              <a:gd name="connsiteY1" fmla="*/ 2726593 h 2883600"/>
              <a:gd name="connsiteX2" fmla="*/ 4311260 w 4323598"/>
              <a:gd name="connsiteY2" fmla="*/ 2787704 h 2883600"/>
              <a:gd name="connsiteX3" fmla="*/ 4166587 w 4323598"/>
              <a:gd name="connsiteY3" fmla="*/ 2883600 h 2883600"/>
              <a:gd name="connsiteX4" fmla="*/ 157011 w 4323598"/>
              <a:gd name="connsiteY4" fmla="*/ 2883600 h 2883600"/>
              <a:gd name="connsiteX5" fmla="*/ 12338 w 4323598"/>
              <a:gd name="connsiteY5" fmla="*/ 2787704 h 2883600"/>
              <a:gd name="connsiteX6" fmla="*/ 0 w 4323598"/>
              <a:gd name="connsiteY6" fmla="*/ 2726593 h 2883600"/>
              <a:gd name="connsiteX7" fmla="*/ 0 w 4323598"/>
              <a:gd name="connsiteY7" fmla="*/ 157007 h 2883600"/>
              <a:gd name="connsiteX8" fmla="*/ 12338 w 4323598"/>
              <a:gd name="connsiteY8" fmla="*/ 95896 h 2883600"/>
              <a:gd name="connsiteX9" fmla="*/ 157011 w 4323598"/>
              <a:gd name="connsiteY9" fmla="*/ 0 h 2883600"/>
              <a:gd name="connsiteX10" fmla="*/ 4166587 w 4323598"/>
              <a:gd name="connsiteY10" fmla="*/ 0 h 2883600"/>
              <a:gd name="connsiteX11" fmla="*/ 4311260 w 4323598"/>
              <a:gd name="connsiteY11" fmla="*/ 95896 h 288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3598" h="2883600">
                <a:moveTo>
                  <a:pt x="4323598" y="157007"/>
                </a:moveTo>
                <a:lnTo>
                  <a:pt x="4323598" y="2726593"/>
                </a:lnTo>
                <a:lnTo>
                  <a:pt x="4311260" y="2787704"/>
                </a:lnTo>
                <a:cubicBezTo>
                  <a:pt x="4287424" y="2844058"/>
                  <a:pt x="4231623" y="2883600"/>
                  <a:pt x="4166587" y="2883600"/>
                </a:cubicBezTo>
                <a:lnTo>
                  <a:pt x="157011" y="2883600"/>
                </a:lnTo>
                <a:cubicBezTo>
                  <a:pt x="91974" y="2883600"/>
                  <a:pt x="36173" y="2844058"/>
                  <a:pt x="12338" y="2787704"/>
                </a:cubicBezTo>
                <a:lnTo>
                  <a:pt x="0" y="2726593"/>
                </a:lnTo>
                <a:lnTo>
                  <a:pt x="0" y="157007"/>
                </a:lnTo>
                <a:lnTo>
                  <a:pt x="12338" y="95896"/>
                </a:lnTo>
                <a:cubicBezTo>
                  <a:pt x="36174" y="39542"/>
                  <a:pt x="91975" y="0"/>
                  <a:pt x="157011" y="0"/>
                </a:cubicBezTo>
                <a:lnTo>
                  <a:pt x="4166587" y="0"/>
                </a:lnTo>
                <a:cubicBezTo>
                  <a:pt x="4231623" y="0"/>
                  <a:pt x="4287424" y="39542"/>
                  <a:pt x="4311260" y="95896"/>
                </a:cubicBezTo>
                <a:close/>
              </a:path>
            </a:pathLst>
          </a:custGeom>
          <a:solidFill>
            <a:schemeClr val="accent1"/>
          </a:solidFill>
          <a:ln w="63500">
            <a:gradFill>
              <a:gsLst>
                <a:gs pos="81000">
                  <a:schemeClr val="accent1">
                    <a:lumMod val="75000"/>
                    <a:alpha val="78000"/>
                  </a:schemeClr>
                </a:gs>
                <a:gs pos="9000">
                  <a:schemeClr val="accent1">
                    <a:alpha val="38000"/>
                  </a:schemeClr>
                </a:gs>
              </a:gsLst>
              <a:lin ang="9000000" scaled="0"/>
            </a:gradFill>
          </a:ln>
        </p:spPr>
      </p:pic>
      <p:sp>
        <p:nvSpPr>
          <p:cNvPr id="47" name="文本框 46"/>
          <p:cNvSpPr txBox="1"/>
          <p:nvPr/>
        </p:nvSpPr>
        <p:spPr>
          <a:xfrm>
            <a:off x="4445822" y="3859600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MiSans" panose="00000500000000000000" charset="-122"/>
              </a:rPr>
              <a:t>请添加小标题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445822" y="4160647"/>
            <a:ext cx="3090760" cy="46628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MiSans" panose="00000500000000000000" charset="-122"/>
              </a:rPr>
              <a:t>单击此处输入你的正文，文字是您思想的提炼请尽量言简意赅的阐述观点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653030" y="180318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MiSans" panose="00000500000000000000" charset="-122"/>
              </a:rPr>
              <a:t>请添加小标题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568738" y="2312477"/>
            <a:ext cx="6394438" cy="916405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MiSans" panose="00000500000000000000" charset="-122"/>
              </a:rPr>
              <a:t>单击此处输入你的正文，文字是您思想的提炼，为了最终演示发布的良好效果，请尽量言简意赅的阐述观点。单击此处输入你的正文，文字是您思想的提炼，为了最终演示发布的良好效果，请尽量言简意赅的阐述观点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411788" y="3859600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MiSans" panose="00000500000000000000" charset="-122"/>
              </a:rPr>
              <a:t>请添加小标题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411788" y="4160647"/>
            <a:ext cx="3090760" cy="46628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MiSans" panose="00000500000000000000" charset="-122"/>
              </a:rPr>
              <a:t>单击此处输入你的正文，文字是您思想的提炼请尽量言简意赅的阐述观点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445822" y="492245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MiSans" panose="00000500000000000000" charset="-122"/>
              </a:rPr>
              <a:t>请添加小标题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445822" y="5223506"/>
            <a:ext cx="3090760" cy="46628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MiSans" panose="00000500000000000000" charset="-122"/>
              </a:rPr>
              <a:t>单击此处输入你的正文，文字是您思想的提炼请尽量言简意赅的阐述观点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411788" y="4922459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MiSans" panose="00000500000000000000" charset="-122"/>
              </a:rPr>
              <a:t>请添加小标题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411788" y="5223506"/>
            <a:ext cx="3090760" cy="46628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MiSans" panose="00000500000000000000" charset="-122"/>
              </a:rPr>
              <a:t>单击此处输入你的正文，文字是您思想的提炼请尽量言简意赅的阐述观点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项目整体概况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矩形: 圆角 2"/>
          <p:cNvSpPr/>
          <p:nvPr/>
        </p:nvSpPr>
        <p:spPr>
          <a:xfrm>
            <a:off x="6174249" y="1557471"/>
            <a:ext cx="2592000" cy="4013999"/>
          </a:xfrm>
          <a:prstGeom prst="roundRect">
            <a:avLst>
              <a:gd name="adj" fmla="val 5853"/>
            </a:avLst>
          </a:prstGeom>
          <a:noFill/>
          <a:ln w="19050">
            <a:gradFill>
              <a:gsLst>
                <a:gs pos="21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53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文本框 33"/>
          <p:cNvSpPr txBox="1"/>
          <p:nvPr/>
        </p:nvSpPr>
        <p:spPr>
          <a:xfrm>
            <a:off x="6442479" y="3109132"/>
            <a:ext cx="20555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6373626" y="3905345"/>
            <a:ext cx="2193246" cy="110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6" name="椭圆 5"/>
          <p:cNvSpPr/>
          <p:nvPr/>
        </p:nvSpPr>
        <p:spPr>
          <a:xfrm>
            <a:off x="8421595" y="5214760"/>
            <a:ext cx="141604" cy="14160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3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7260699" y="3691904"/>
            <a:ext cx="4191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: 形状 7"/>
          <p:cNvSpPr/>
          <p:nvPr/>
        </p:nvSpPr>
        <p:spPr>
          <a:xfrm>
            <a:off x="7053270" y="2084404"/>
            <a:ext cx="833959" cy="811288"/>
          </a:xfrm>
          <a:custGeom>
            <a:avLst/>
            <a:gdLst>
              <a:gd name="connsiteX0" fmla="*/ 81295 w 240701"/>
              <a:gd name="connsiteY0" fmla="*/ 229853 h 234158"/>
              <a:gd name="connsiteX1" fmla="*/ 85543 w 240701"/>
              <a:gd name="connsiteY1" fmla="*/ 232577 h 234158"/>
              <a:gd name="connsiteX2" fmla="*/ 82738 w 240701"/>
              <a:gd name="connsiteY2" fmla="*/ 231125 h 234158"/>
              <a:gd name="connsiteX3" fmla="*/ 198268 w 240701"/>
              <a:gd name="connsiteY3" fmla="*/ 189144 h 234158"/>
              <a:gd name="connsiteX4" fmla="*/ 202556 w 240701"/>
              <a:gd name="connsiteY4" fmla="*/ 192368 h 234158"/>
              <a:gd name="connsiteX5" fmla="*/ 209457 w 240701"/>
              <a:gd name="connsiteY5" fmla="*/ 198140 h 234158"/>
              <a:gd name="connsiteX6" fmla="*/ 155158 w 240701"/>
              <a:gd name="connsiteY6" fmla="*/ 232447 h 234158"/>
              <a:gd name="connsiteX7" fmla="*/ 157963 w 240701"/>
              <a:gd name="connsiteY7" fmla="*/ 230996 h 234158"/>
              <a:gd name="connsiteX8" fmla="*/ 198268 w 240701"/>
              <a:gd name="connsiteY8" fmla="*/ 189144 h 234158"/>
              <a:gd name="connsiteX9" fmla="*/ 41821 w 240701"/>
              <a:gd name="connsiteY9" fmla="*/ 188177 h 234158"/>
              <a:gd name="connsiteX10" fmla="*/ 52300 w 240701"/>
              <a:gd name="connsiteY10" fmla="*/ 204299 h 234158"/>
              <a:gd name="connsiteX11" fmla="*/ 81295 w 240701"/>
              <a:gd name="connsiteY11" fmla="*/ 229853 h 234158"/>
              <a:gd name="connsiteX12" fmla="*/ 30213 w 240701"/>
              <a:gd name="connsiteY12" fmla="*/ 197108 h 234158"/>
              <a:gd name="connsiteX13" fmla="*/ 41821 w 240701"/>
              <a:gd name="connsiteY13" fmla="*/ 188177 h 234158"/>
              <a:gd name="connsiteX14" fmla="*/ 162703 w 240701"/>
              <a:gd name="connsiteY14" fmla="*/ 172216 h 234158"/>
              <a:gd name="connsiteX15" fmla="*/ 192818 w 240701"/>
              <a:gd name="connsiteY15" fmla="*/ 185597 h 234158"/>
              <a:gd name="connsiteX16" fmla="*/ 183145 w 240701"/>
              <a:gd name="connsiteY16" fmla="*/ 200268 h 234158"/>
              <a:gd name="connsiteX17" fmla="*/ 154771 w 240701"/>
              <a:gd name="connsiteY17" fmla="*/ 225193 h 234158"/>
              <a:gd name="connsiteX18" fmla="*/ 138455 w 240701"/>
              <a:gd name="connsiteY18" fmla="*/ 231835 h 234158"/>
              <a:gd name="connsiteX19" fmla="*/ 145872 w 240701"/>
              <a:gd name="connsiteY19" fmla="*/ 221839 h 234158"/>
              <a:gd name="connsiteX20" fmla="*/ 161639 w 240701"/>
              <a:gd name="connsiteY20" fmla="*/ 177762 h 234158"/>
              <a:gd name="connsiteX21" fmla="*/ 162703 w 240701"/>
              <a:gd name="connsiteY21" fmla="*/ 172216 h 234158"/>
              <a:gd name="connsiteX22" fmla="*/ 77966 w 240701"/>
              <a:gd name="connsiteY22" fmla="*/ 171539 h 234158"/>
              <a:gd name="connsiteX23" fmla="*/ 86220 w 240701"/>
              <a:gd name="connsiteY23" fmla="*/ 203427 h 234158"/>
              <a:gd name="connsiteX24" fmla="*/ 100730 w 240701"/>
              <a:gd name="connsiteY24" fmla="*/ 230254 h 234158"/>
              <a:gd name="connsiteX25" fmla="*/ 102181 w 240701"/>
              <a:gd name="connsiteY25" fmla="*/ 231834 h 234158"/>
              <a:gd name="connsiteX26" fmla="*/ 85833 w 240701"/>
              <a:gd name="connsiteY26" fmla="*/ 225192 h 234158"/>
              <a:gd name="connsiteX27" fmla="*/ 47431 w 240701"/>
              <a:gd name="connsiteY27" fmla="*/ 184436 h 234158"/>
              <a:gd name="connsiteX28" fmla="*/ 53170 w 240701"/>
              <a:gd name="connsiteY28" fmla="*/ 181212 h 234158"/>
              <a:gd name="connsiteX29" fmla="*/ 77966 w 240701"/>
              <a:gd name="connsiteY29" fmla="*/ 171539 h 234158"/>
              <a:gd name="connsiteX30" fmla="*/ 120500 w 240701"/>
              <a:gd name="connsiteY30" fmla="*/ 165610 h 234158"/>
              <a:gd name="connsiteX31" fmla="*/ 156351 w 240701"/>
              <a:gd name="connsiteY31" fmla="*/ 170184 h 234158"/>
              <a:gd name="connsiteX32" fmla="*/ 148323 w 240701"/>
              <a:gd name="connsiteY32" fmla="*/ 200912 h 234158"/>
              <a:gd name="connsiteX33" fmla="*/ 135006 w 240701"/>
              <a:gd name="connsiteY33" fmla="*/ 225675 h 234158"/>
              <a:gd name="connsiteX34" fmla="*/ 127686 w 240701"/>
              <a:gd name="connsiteY34" fmla="*/ 232124 h 234158"/>
              <a:gd name="connsiteX35" fmla="*/ 113338 w 240701"/>
              <a:gd name="connsiteY35" fmla="*/ 232124 h 234158"/>
              <a:gd name="connsiteX36" fmla="*/ 100666 w 240701"/>
              <a:gd name="connsiteY36" fmla="*/ 218324 h 234158"/>
              <a:gd name="connsiteX37" fmla="*/ 85834 w 240701"/>
              <a:gd name="connsiteY37" fmla="*/ 176407 h 234158"/>
              <a:gd name="connsiteX38" fmla="*/ 84576 w 240701"/>
              <a:gd name="connsiteY38" fmla="*/ 169603 h 234158"/>
              <a:gd name="connsiteX39" fmla="*/ 120500 w 240701"/>
              <a:gd name="connsiteY39" fmla="*/ 165610 h 234158"/>
              <a:gd name="connsiteX40" fmla="*/ 216131 w 240701"/>
              <a:gd name="connsiteY40" fmla="*/ 120433 h 234158"/>
              <a:gd name="connsiteX41" fmla="*/ 240701 w 240701"/>
              <a:gd name="connsiteY41" fmla="*/ 120433 h 234158"/>
              <a:gd name="connsiteX42" fmla="*/ 213261 w 240701"/>
              <a:gd name="connsiteY42" fmla="*/ 193755 h 234158"/>
              <a:gd name="connsiteX43" fmla="*/ 200976 w 240701"/>
              <a:gd name="connsiteY43" fmla="*/ 184082 h 234158"/>
              <a:gd name="connsiteX44" fmla="*/ 216131 w 240701"/>
              <a:gd name="connsiteY44" fmla="*/ 120433 h 234158"/>
              <a:gd name="connsiteX45" fmla="*/ 167315 w 240701"/>
              <a:gd name="connsiteY45" fmla="*/ 120433 h 234158"/>
              <a:gd name="connsiteX46" fmla="*/ 209522 w 240701"/>
              <a:gd name="connsiteY46" fmla="*/ 120433 h 234158"/>
              <a:gd name="connsiteX47" fmla="*/ 195367 w 240701"/>
              <a:gd name="connsiteY47" fmla="*/ 180439 h 234158"/>
              <a:gd name="connsiteX48" fmla="*/ 187854 w 240701"/>
              <a:gd name="connsiteY48" fmla="*/ 176182 h 234158"/>
              <a:gd name="connsiteX49" fmla="*/ 163574 w 240701"/>
              <a:gd name="connsiteY49" fmla="*/ 166445 h 234158"/>
              <a:gd name="connsiteX50" fmla="*/ 167315 w 240701"/>
              <a:gd name="connsiteY50" fmla="*/ 120433 h 234158"/>
              <a:gd name="connsiteX51" fmla="*/ 80126 w 240701"/>
              <a:gd name="connsiteY51" fmla="*/ 120433 h 234158"/>
              <a:gd name="connsiteX52" fmla="*/ 160736 w 240701"/>
              <a:gd name="connsiteY52" fmla="*/ 120433 h 234158"/>
              <a:gd name="connsiteX53" fmla="*/ 157157 w 240701"/>
              <a:gd name="connsiteY53" fmla="*/ 164671 h 234158"/>
              <a:gd name="connsiteX54" fmla="*/ 119174 w 240701"/>
              <a:gd name="connsiteY54" fmla="*/ 160060 h 234158"/>
              <a:gd name="connsiteX55" fmla="*/ 83576 w 240701"/>
              <a:gd name="connsiteY55" fmla="*/ 164155 h 234158"/>
              <a:gd name="connsiteX56" fmla="*/ 80126 w 240701"/>
              <a:gd name="connsiteY56" fmla="*/ 120433 h 234158"/>
              <a:gd name="connsiteX57" fmla="*/ 31180 w 240701"/>
              <a:gd name="connsiteY57" fmla="*/ 120433 h 234158"/>
              <a:gd name="connsiteX58" fmla="*/ 73388 w 240701"/>
              <a:gd name="connsiteY58" fmla="*/ 120433 h 234158"/>
              <a:gd name="connsiteX59" fmla="*/ 77031 w 240701"/>
              <a:gd name="connsiteY59" fmla="*/ 165768 h 234158"/>
              <a:gd name="connsiteX60" fmla="*/ 44787 w 240701"/>
              <a:gd name="connsiteY60" fmla="*/ 179375 h 234158"/>
              <a:gd name="connsiteX61" fmla="*/ 31180 w 240701"/>
              <a:gd name="connsiteY61" fmla="*/ 120433 h 234158"/>
              <a:gd name="connsiteX62" fmla="*/ 0 w 240701"/>
              <a:gd name="connsiteY62" fmla="*/ 120433 h 234158"/>
              <a:gd name="connsiteX63" fmla="*/ 24570 w 240701"/>
              <a:gd name="connsiteY63" fmla="*/ 120433 h 234158"/>
              <a:gd name="connsiteX64" fmla="*/ 39144 w 240701"/>
              <a:gd name="connsiteY64" fmla="*/ 182889 h 234158"/>
              <a:gd name="connsiteX65" fmla="*/ 32244 w 240701"/>
              <a:gd name="connsiteY65" fmla="*/ 187757 h 234158"/>
              <a:gd name="connsiteX66" fmla="*/ 26472 w 240701"/>
              <a:gd name="connsiteY66" fmla="*/ 192530 h 234158"/>
              <a:gd name="connsiteX67" fmla="*/ 0 w 240701"/>
              <a:gd name="connsiteY67" fmla="*/ 120433 h 234158"/>
              <a:gd name="connsiteX68" fmla="*/ 156996 w 240701"/>
              <a:gd name="connsiteY68" fmla="*/ 69519 h 234158"/>
              <a:gd name="connsiteX69" fmla="*/ 160575 w 240701"/>
              <a:gd name="connsiteY69" fmla="*/ 113822 h 234158"/>
              <a:gd name="connsiteX70" fmla="*/ 79965 w 240701"/>
              <a:gd name="connsiteY70" fmla="*/ 113822 h 234158"/>
              <a:gd name="connsiteX71" fmla="*/ 83544 w 240701"/>
              <a:gd name="connsiteY71" fmla="*/ 69534 h 234158"/>
              <a:gd name="connsiteX72" fmla="*/ 120206 w 240701"/>
              <a:gd name="connsiteY72" fmla="*/ 73840 h 234158"/>
              <a:gd name="connsiteX73" fmla="*/ 156996 w 240701"/>
              <a:gd name="connsiteY73" fmla="*/ 69519 h 234158"/>
              <a:gd name="connsiteX74" fmla="*/ 83415 w 240701"/>
              <a:gd name="connsiteY74" fmla="*/ 69519 h 234158"/>
              <a:gd name="connsiteX75" fmla="*/ 83545 w 240701"/>
              <a:gd name="connsiteY75" fmla="*/ 69519 h 234158"/>
              <a:gd name="connsiteX76" fmla="*/ 83544 w 240701"/>
              <a:gd name="connsiteY76" fmla="*/ 69534 h 234158"/>
              <a:gd name="connsiteX77" fmla="*/ 45206 w 240701"/>
              <a:gd name="connsiteY77" fmla="*/ 54107 h 234158"/>
              <a:gd name="connsiteX78" fmla="*/ 51655 w 240701"/>
              <a:gd name="connsiteY78" fmla="*/ 57718 h 234158"/>
              <a:gd name="connsiteX79" fmla="*/ 77128 w 240701"/>
              <a:gd name="connsiteY79" fmla="*/ 67843 h 234158"/>
              <a:gd name="connsiteX80" fmla="*/ 73355 w 240701"/>
              <a:gd name="connsiteY80" fmla="*/ 113823 h 234158"/>
              <a:gd name="connsiteX81" fmla="*/ 31180 w 240701"/>
              <a:gd name="connsiteY81" fmla="*/ 113823 h 234158"/>
              <a:gd name="connsiteX82" fmla="*/ 45206 w 240701"/>
              <a:gd name="connsiteY82" fmla="*/ 54107 h 234158"/>
              <a:gd name="connsiteX83" fmla="*/ 195496 w 240701"/>
              <a:gd name="connsiteY83" fmla="*/ 54042 h 234158"/>
              <a:gd name="connsiteX84" fmla="*/ 209522 w 240701"/>
              <a:gd name="connsiteY84" fmla="*/ 113822 h 234158"/>
              <a:gd name="connsiteX85" fmla="*/ 167347 w 240701"/>
              <a:gd name="connsiteY85" fmla="*/ 113822 h 234158"/>
              <a:gd name="connsiteX86" fmla="*/ 163574 w 240701"/>
              <a:gd name="connsiteY86" fmla="*/ 67778 h 234158"/>
              <a:gd name="connsiteX87" fmla="*/ 195496 w 240701"/>
              <a:gd name="connsiteY87" fmla="*/ 54042 h 234158"/>
              <a:gd name="connsiteX88" fmla="*/ 213487 w 240701"/>
              <a:gd name="connsiteY88" fmla="*/ 40887 h 234158"/>
              <a:gd name="connsiteX89" fmla="*/ 240605 w 240701"/>
              <a:gd name="connsiteY89" fmla="*/ 113822 h 234158"/>
              <a:gd name="connsiteX90" fmla="*/ 216131 w 240701"/>
              <a:gd name="connsiteY90" fmla="*/ 113822 h 234158"/>
              <a:gd name="connsiteX91" fmla="*/ 201105 w 240701"/>
              <a:gd name="connsiteY91" fmla="*/ 50495 h 234158"/>
              <a:gd name="connsiteX92" fmla="*/ 207199 w 240701"/>
              <a:gd name="connsiteY92" fmla="*/ 46110 h 234158"/>
              <a:gd name="connsiteX93" fmla="*/ 213487 w 240701"/>
              <a:gd name="connsiteY93" fmla="*/ 40887 h 234158"/>
              <a:gd name="connsiteX94" fmla="*/ 27117 w 240701"/>
              <a:gd name="connsiteY94" fmla="*/ 40854 h 234158"/>
              <a:gd name="connsiteX95" fmla="*/ 39563 w 240701"/>
              <a:gd name="connsiteY95" fmla="*/ 50527 h 234158"/>
              <a:gd name="connsiteX96" fmla="*/ 24570 w 240701"/>
              <a:gd name="connsiteY96" fmla="*/ 113821 h 234158"/>
              <a:gd name="connsiteX97" fmla="*/ 0 w 240701"/>
              <a:gd name="connsiteY97" fmla="*/ 113788 h 234158"/>
              <a:gd name="connsiteX98" fmla="*/ 27117 w 240701"/>
              <a:gd name="connsiteY98" fmla="*/ 40854 h 234158"/>
              <a:gd name="connsiteX99" fmla="*/ 81790 w 240701"/>
              <a:gd name="connsiteY99" fmla="*/ 4207 h 234158"/>
              <a:gd name="connsiteX100" fmla="*/ 42272 w 240701"/>
              <a:gd name="connsiteY100" fmla="*/ 45336 h 234158"/>
              <a:gd name="connsiteX101" fmla="*/ 36952 w 240701"/>
              <a:gd name="connsiteY101" fmla="*/ 41531 h 234158"/>
              <a:gd name="connsiteX102" fmla="*/ 31019 w 240701"/>
              <a:gd name="connsiteY102" fmla="*/ 36469 h 234158"/>
              <a:gd name="connsiteX103" fmla="*/ 138423 w 240701"/>
              <a:gd name="connsiteY103" fmla="*/ 2419 h 234158"/>
              <a:gd name="connsiteX104" fmla="*/ 154707 w 240701"/>
              <a:gd name="connsiteY104" fmla="*/ 9062 h 234158"/>
              <a:gd name="connsiteX105" fmla="*/ 192786 w 240701"/>
              <a:gd name="connsiteY105" fmla="*/ 48915 h 234158"/>
              <a:gd name="connsiteX106" fmla="*/ 186338 w 240701"/>
              <a:gd name="connsiteY106" fmla="*/ 52559 h 234158"/>
              <a:gd name="connsiteX107" fmla="*/ 162574 w 240701"/>
              <a:gd name="connsiteY107" fmla="*/ 62039 h 234158"/>
              <a:gd name="connsiteX108" fmla="*/ 154384 w 240701"/>
              <a:gd name="connsiteY108" fmla="*/ 30826 h 234158"/>
              <a:gd name="connsiteX109" fmla="*/ 139875 w 240701"/>
              <a:gd name="connsiteY109" fmla="*/ 3999 h 234158"/>
              <a:gd name="connsiteX110" fmla="*/ 102278 w 240701"/>
              <a:gd name="connsiteY110" fmla="*/ 2419 h 234158"/>
              <a:gd name="connsiteX111" fmla="*/ 94862 w 240701"/>
              <a:gd name="connsiteY111" fmla="*/ 12415 h 234158"/>
              <a:gd name="connsiteX112" fmla="*/ 79224 w 240701"/>
              <a:gd name="connsiteY112" fmla="*/ 56493 h 234158"/>
              <a:gd name="connsiteX113" fmla="*/ 78159 w 240701"/>
              <a:gd name="connsiteY113" fmla="*/ 62039 h 234158"/>
              <a:gd name="connsiteX114" fmla="*/ 47882 w 240701"/>
              <a:gd name="connsiteY114" fmla="*/ 48915 h 234158"/>
              <a:gd name="connsiteX115" fmla="*/ 57555 w 240701"/>
              <a:gd name="connsiteY115" fmla="*/ 33954 h 234158"/>
              <a:gd name="connsiteX116" fmla="*/ 85962 w 240701"/>
              <a:gd name="connsiteY116" fmla="*/ 9062 h 234158"/>
              <a:gd name="connsiteX117" fmla="*/ 102278 w 240701"/>
              <a:gd name="connsiteY117" fmla="*/ 2419 h 234158"/>
              <a:gd name="connsiteX118" fmla="*/ 113176 w 240701"/>
              <a:gd name="connsiteY118" fmla="*/ 1999 h 234158"/>
              <a:gd name="connsiteX119" fmla="*/ 127525 w 240701"/>
              <a:gd name="connsiteY119" fmla="*/ 1999 h 234158"/>
              <a:gd name="connsiteX120" fmla="*/ 140164 w 240701"/>
              <a:gd name="connsiteY120" fmla="*/ 15929 h 234158"/>
              <a:gd name="connsiteX121" fmla="*/ 155029 w 240701"/>
              <a:gd name="connsiteY121" fmla="*/ 57845 h 234158"/>
              <a:gd name="connsiteX122" fmla="*/ 156190 w 240701"/>
              <a:gd name="connsiteY122" fmla="*/ 63778 h 234158"/>
              <a:gd name="connsiteX123" fmla="*/ 120335 w 240701"/>
              <a:gd name="connsiteY123" fmla="*/ 68034 h 234158"/>
              <a:gd name="connsiteX124" fmla="*/ 84543 w 240701"/>
              <a:gd name="connsiteY124" fmla="*/ 63746 h 234158"/>
              <a:gd name="connsiteX125" fmla="*/ 92540 w 240701"/>
              <a:gd name="connsiteY125" fmla="*/ 33082 h 234158"/>
              <a:gd name="connsiteX126" fmla="*/ 105825 w 240701"/>
              <a:gd name="connsiteY126" fmla="*/ 8287 h 234158"/>
              <a:gd name="connsiteX127" fmla="*/ 113176 w 240701"/>
              <a:gd name="connsiteY127" fmla="*/ 1999 h 234158"/>
              <a:gd name="connsiteX128" fmla="*/ 155158 w 240701"/>
              <a:gd name="connsiteY128" fmla="*/ 1903 h 234158"/>
              <a:gd name="connsiteX129" fmla="*/ 209780 w 240701"/>
              <a:gd name="connsiteY129" fmla="*/ 36598 h 234158"/>
              <a:gd name="connsiteX130" fmla="*/ 198398 w 240701"/>
              <a:gd name="connsiteY130" fmla="*/ 45433 h 234158"/>
              <a:gd name="connsiteX131" fmla="*/ 188402 w 240701"/>
              <a:gd name="connsiteY131" fmla="*/ 30052 h 234158"/>
              <a:gd name="connsiteX132" fmla="*/ 157963 w 240701"/>
              <a:gd name="connsiteY132" fmla="*/ 3354 h 234158"/>
              <a:gd name="connsiteX133" fmla="*/ 155158 w 240701"/>
              <a:gd name="connsiteY133" fmla="*/ 1903 h 234158"/>
              <a:gd name="connsiteX134" fmla="*/ 85415 w 240701"/>
              <a:gd name="connsiteY134" fmla="*/ 1903 h 234158"/>
              <a:gd name="connsiteX135" fmla="*/ 81790 w 240701"/>
              <a:gd name="connsiteY135" fmla="*/ 4207 h 234158"/>
              <a:gd name="connsiteX136" fmla="*/ 82609 w 240701"/>
              <a:gd name="connsiteY136" fmla="*/ 3354 h 2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40701" h="234158">
                <a:moveTo>
                  <a:pt x="81295" y="229853"/>
                </a:moveTo>
                <a:lnTo>
                  <a:pt x="85543" y="232577"/>
                </a:lnTo>
                <a:lnTo>
                  <a:pt x="82738" y="231125"/>
                </a:lnTo>
                <a:close/>
                <a:moveTo>
                  <a:pt x="198268" y="189144"/>
                </a:moveTo>
                <a:cubicBezTo>
                  <a:pt x="199751" y="190240"/>
                  <a:pt x="201170" y="191304"/>
                  <a:pt x="202556" y="192368"/>
                </a:cubicBezTo>
                <a:cubicBezTo>
                  <a:pt x="204975" y="194206"/>
                  <a:pt x="207264" y="196140"/>
                  <a:pt x="209457" y="198140"/>
                </a:cubicBezTo>
                <a:cubicBezTo>
                  <a:pt x="194786" y="214275"/>
                  <a:pt x="176020" y="226130"/>
                  <a:pt x="155158" y="232447"/>
                </a:cubicBezTo>
                <a:cubicBezTo>
                  <a:pt x="156126" y="231963"/>
                  <a:pt x="157061" y="231512"/>
                  <a:pt x="157963" y="230996"/>
                </a:cubicBezTo>
                <a:cubicBezTo>
                  <a:pt x="175053" y="221091"/>
                  <a:pt x="189014" y="206591"/>
                  <a:pt x="198268" y="189144"/>
                </a:cubicBezTo>
                <a:close/>
                <a:moveTo>
                  <a:pt x="41821" y="188177"/>
                </a:moveTo>
                <a:cubicBezTo>
                  <a:pt x="44868" y="193826"/>
                  <a:pt x="48373" y="199220"/>
                  <a:pt x="52300" y="204299"/>
                </a:cubicBezTo>
                <a:lnTo>
                  <a:pt x="81295" y="229853"/>
                </a:lnTo>
                <a:lnTo>
                  <a:pt x="30213" y="197108"/>
                </a:lnTo>
                <a:cubicBezTo>
                  <a:pt x="33869" y="193861"/>
                  <a:pt x="37748" y="190878"/>
                  <a:pt x="41821" y="188177"/>
                </a:cubicBezTo>
                <a:close/>
                <a:moveTo>
                  <a:pt x="162703" y="172216"/>
                </a:moveTo>
                <a:cubicBezTo>
                  <a:pt x="173279" y="175382"/>
                  <a:pt x="183403" y="179880"/>
                  <a:pt x="192818" y="185597"/>
                </a:cubicBezTo>
                <a:cubicBezTo>
                  <a:pt x="189981" y="190730"/>
                  <a:pt x="186756" y="195635"/>
                  <a:pt x="183145" y="200268"/>
                </a:cubicBezTo>
                <a:cubicBezTo>
                  <a:pt x="175503" y="210451"/>
                  <a:pt x="165863" y="218937"/>
                  <a:pt x="154771" y="225193"/>
                </a:cubicBezTo>
                <a:cubicBezTo>
                  <a:pt x="149612" y="228033"/>
                  <a:pt x="144130" y="230261"/>
                  <a:pt x="138455" y="231835"/>
                </a:cubicBezTo>
                <a:cubicBezTo>
                  <a:pt x="141260" y="228765"/>
                  <a:pt x="143744" y="225415"/>
                  <a:pt x="145872" y="221839"/>
                </a:cubicBezTo>
                <a:cubicBezTo>
                  <a:pt x="153449" y="208078"/>
                  <a:pt x="158769" y="193200"/>
                  <a:pt x="161639" y="177762"/>
                </a:cubicBezTo>
                <a:cubicBezTo>
                  <a:pt x="162026" y="175924"/>
                  <a:pt x="162380" y="174086"/>
                  <a:pt x="162703" y="172216"/>
                </a:cubicBezTo>
                <a:close/>
                <a:moveTo>
                  <a:pt x="77966" y="171539"/>
                </a:moveTo>
                <a:cubicBezTo>
                  <a:pt x="79849" y="182375"/>
                  <a:pt x="82609" y="193039"/>
                  <a:pt x="86220" y="203427"/>
                </a:cubicBezTo>
                <a:cubicBezTo>
                  <a:pt x="89454" y="213149"/>
                  <a:pt x="94365" y="222229"/>
                  <a:pt x="100730" y="230254"/>
                </a:cubicBezTo>
                <a:cubicBezTo>
                  <a:pt x="101181" y="230802"/>
                  <a:pt x="101697" y="231318"/>
                  <a:pt x="102181" y="231834"/>
                </a:cubicBezTo>
                <a:cubicBezTo>
                  <a:pt x="96480" y="230296"/>
                  <a:pt x="90989" y="228065"/>
                  <a:pt x="85833" y="225192"/>
                </a:cubicBezTo>
                <a:cubicBezTo>
                  <a:pt x="69386" y="215574"/>
                  <a:pt x="56053" y="201425"/>
                  <a:pt x="47431" y="184436"/>
                </a:cubicBezTo>
                <a:cubicBezTo>
                  <a:pt x="49301" y="183307"/>
                  <a:pt x="51204" y="182244"/>
                  <a:pt x="53170" y="181212"/>
                </a:cubicBezTo>
                <a:cubicBezTo>
                  <a:pt x="61099" y="177184"/>
                  <a:pt x="69405" y="173944"/>
                  <a:pt x="77966" y="171539"/>
                </a:cubicBezTo>
                <a:close/>
                <a:moveTo>
                  <a:pt x="120500" y="165610"/>
                </a:moveTo>
                <a:cubicBezTo>
                  <a:pt x="132547" y="165708"/>
                  <a:pt x="144582" y="167233"/>
                  <a:pt x="156351" y="170184"/>
                </a:cubicBezTo>
                <a:cubicBezTo>
                  <a:pt x="154514" y="180630"/>
                  <a:pt x="151837" y="190906"/>
                  <a:pt x="148323" y="200912"/>
                </a:cubicBezTo>
                <a:cubicBezTo>
                  <a:pt x="145356" y="209882"/>
                  <a:pt x="140842" y="218262"/>
                  <a:pt x="135006" y="225675"/>
                </a:cubicBezTo>
                <a:cubicBezTo>
                  <a:pt x="132975" y="228248"/>
                  <a:pt x="130492" y="230434"/>
                  <a:pt x="127686" y="232124"/>
                </a:cubicBezTo>
                <a:cubicBezTo>
                  <a:pt x="123302" y="234836"/>
                  <a:pt x="117723" y="234836"/>
                  <a:pt x="113338" y="232124"/>
                </a:cubicBezTo>
                <a:cubicBezTo>
                  <a:pt x="108018" y="228674"/>
                  <a:pt x="103652" y="223924"/>
                  <a:pt x="100666" y="218324"/>
                </a:cubicBezTo>
                <a:cubicBezTo>
                  <a:pt x="93521" y="205229"/>
                  <a:pt x="88514" y="191081"/>
                  <a:pt x="85834" y="176407"/>
                </a:cubicBezTo>
                <a:cubicBezTo>
                  <a:pt x="85222" y="174246"/>
                  <a:pt x="84802" y="172086"/>
                  <a:pt x="84576" y="169603"/>
                </a:cubicBezTo>
                <a:cubicBezTo>
                  <a:pt x="96394" y="166843"/>
                  <a:pt x="108453" y="165513"/>
                  <a:pt x="120500" y="165610"/>
                </a:cubicBezTo>
                <a:close/>
                <a:moveTo>
                  <a:pt x="216131" y="120433"/>
                </a:moveTo>
                <a:lnTo>
                  <a:pt x="240701" y="120433"/>
                </a:lnTo>
                <a:cubicBezTo>
                  <a:pt x="240023" y="147256"/>
                  <a:pt x="230350" y="173077"/>
                  <a:pt x="213261" y="193755"/>
                </a:cubicBezTo>
                <a:cubicBezTo>
                  <a:pt x="209392" y="190243"/>
                  <a:pt x="205297" y="187013"/>
                  <a:pt x="200976" y="184082"/>
                </a:cubicBezTo>
                <a:cubicBezTo>
                  <a:pt x="210649" y="164242"/>
                  <a:pt x="215840" y="142507"/>
                  <a:pt x="216131" y="120433"/>
                </a:cubicBezTo>
                <a:close/>
                <a:moveTo>
                  <a:pt x="167315" y="120433"/>
                </a:moveTo>
                <a:lnTo>
                  <a:pt x="209522" y="120433"/>
                </a:lnTo>
                <a:cubicBezTo>
                  <a:pt x="209199" y="141223"/>
                  <a:pt x="204363" y="161698"/>
                  <a:pt x="195367" y="180439"/>
                </a:cubicBezTo>
                <a:cubicBezTo>
                  <a:pt x="192948" y="178956"/>
                  <a:pt x="190433" y="177537"/>
                  <a:pt x="187854" y="176182"/>
                </a:cubicBezTo>
                <a:cubicBezTo>
                  <a:pt x="180083" y="172178"/>
                  <a:pt x="171958" y="168915"/>
                  <a:pt x="163574" y="166445"/>
                </a:cubicBezTo>
                <a:cubicBezTo>
                  <a:pt x="165960" y="151223"/>
                  <a:pt x="167218" y="135842"/>
                  <a:pt x="167315" y="120433"/>
                </a:cubicBezTo>
                <a:close/>
                <a:moveTo>
                  <a:pt x="80126" y="120433"/>
                </a:moveTo>
                <a:lnTo>
                  <a:pt x="160736" y="120433"/>
                </a:lnTo>
                <a:cubicBezTo>
                  <a:pt x="160639" y="135245"/>
                  <a:pt x="159414" y="150032"/>
                  <a:pt x="157157" y="164671"/>
                </a:cubicBezTo>
                <a:cubicBezTo>
                  <a:pt x="144743" y="161601"/>
                  <a:pt x="131974" y="160053"/>
                  <a:pt x="119174" y="160060"/>
                </a:cubicBezTo>
                <a:cubicBezTo>
                  <a:pt x="107179" y="160063"/>
                  <a:pt x="95246" y="161437"/>
                  <a:pt x="83576" y="164155"/>
                </a:cubicBezTo>
                <a:cubicBezTo>
                  <a:pt x="81387" y="149681"/>
                  <a:pt x="80233" y="135071"/>
                  <a:pt x="80126" y="120433"/>
                </a:cubicBezTo>
                <a:close/>
                <a:moveTo>
                  <a:pt x="31180" y="120433"/>
                </a:moveTo>
                <a:lnTo>
                  <a:pt x="73388" y="120433"/>
                </a:lnTo>
                <a:cubicBezTo>
                  <a:pt x="73507" y="135613"/>
                  <a:pt x="74723" y="150764"/>
                  <a:pt x="77031" y="165768"/>
                </a:cubicBezTo>
                <a:cubicBezTo>
                  <a:pt x="65746" y="168908"/>
                  <a:pt x="54912" y="173480"/>
                  <a:pt x="44787" y="179375"/>
                </a:cubicBezTo>
                <a:cubicBezTo>
                  <a:pt x="36116" y="160918"/>
                  <a:pt x="31476" y="140824"/>
                  <a:pt x="31180" y="120433"/>
                </a:cubicBezTo>
                <a:close/>
                <a:moveTo>
                  <a:pt x="0" y="120433"/>
                </a:moveTo>
                <a:lnTo>
                  <a:pt x="24570" y="120433"/>
                </a:lnTo>
                <a:cubicBezTo>
                  <a:pt x="24889" y="142055"/>
                  <a:pt x="29861" y="163355"/>
                  <a:pt x="39144" y="182889"/>
                </a:cubicBezTo>
                <a:cubicBezTo>
                  <a:pt x="36790" y="184533"/>
                  <a:pt x="34243" y="186210"/>
                  <a:pt x="32244" y="187757"/>
                </a:cubicBezTo>
                <a:cubicBezTo>
                  <a:pt x="30245" y="189305"/>
                  <a:pt x="28342" y="190918"/>
                  <a:pt x="26472" y="192530"/>
                </a:cubicBezTo>
                <a:cubicBezTo>
                  <a:pt x="9973" y="172055"/>
                  <a:pt x="671" y="146718"/>
                  <a:pt x="0" y="120433"/>
                </a:cubicBezTo>
                <a:close/>
                <a:moveTo>
                  <a:pt x="156996" y="69519"/>
                </a:moveTo>
                <a:cubicBezTo>
                  <a:pt x="159253" y="84180"/>
                  <a:pt x="160478" y="98986"/>
                  <a:pt x="160575" y="113822"/>
                </a:cubicBezTo>
                <a:lnTo>
                  <a:pt x="79965" y="113822"/>
                </a:lnTo>
                <a:lnTo>
                  <a:pt x="83544" y="69534"/>
                </a:lnTo>
                <a:lnTo>
                  <a:pt x="120206" y="73840"/>
                </a:lnTo>
                <a:cubicBezTo>
                  <a:pt x="132555" y="73840"/>
                  <a:pt x="144904" y="72400"/>
                  <a:pt x="156996" y="69519"/>
                </a:cubicBezTo>
                <a:close/>
                <a:moveTo>
                  <a:pt x="83415" y="69519"/>
                </a:moveTo>
                <a:lnTo>
                  <a:pt x="83545" y="69519"/>
                </a:lnTo>
                <a:lnTo>
                  <a:pt x="83544" y="69534"/>
                </a:lnTo>
                <a:close/>
                <a:moveTo>
                  <a:pt x="45206" y="54107"/>
                </a:moveTo>
                <a:cubicBezTo>
                  <a:pt x="47302" y="55364"/>
                  <a:pt x="49462" y="56589"/>
                  <a:pt x="51655" y="57718"/>
                </a:cubicBezTo>
                <a:cubicBezTo>
                  <a:pt x="59794" y="61919"/>
                  <a:pt x="68325" y="65311"/>
                  <a:pt x="77128" y="67843"/>
                </a:cubicBezTo>
                <a:cubicBezTo>
                  <a:pt x="74726" y="83052"/>
                  <a:pt x="73465" y="98423"/>
                  <a:pt x="73355" y="113823"/>
                </a:cubicBezTo>
                <a:lnTo>
                  <a:pt x="31180" y="113823"/>
                </a:lnTo>
                <a:cubicBezTo>
                  <a:pt x="31505" y="93141"/>
                  <a:pt x="36291" y="72773"/>
                  <a:pt x="45206" y="54107"/>
                </a:cubicBezTo>
                <a:close/>
                <a:moveTo>
                  <a:pt x="195496" y="54042"/>
                </a:moveTo>
                <a:cubicBezTo>
                  <a:pt x="204427" y="72724"/>
                  <a:pt x="209232" y="93115"/>
                  <a:pt x="209522" y="113822"/>
                </a:cubicBezTo>
                <a:lnTo>
                  <a:pt x="167347" y="113822"/>
                </a:lnTo>
                <a:cubicBezTo>
                  <a:pt x="167250" y="98403"/>
                  <a:pt x="165993" y="83010"/>
                  <a:pt x="163574" y="67778"/>
                </a:cubicBezTo>
                <a:cubicBezTo>
                  <a:pt x="174763" y="64595"/>
                  <a:pt x="185500" y="59978"/>
                  <a:pt x="195496" y="54042"/>
                </a:cubicBezTo>
                <a:close/>
                <a:moveTo>
                  <a:pt x="213487" y="40887"/>
                </a:moveTo>
                <a:cubicBezTo>
                  <a:pt x="230383" y="61510"/>
                  <a:pt x="239928" y="87172"/>
                  <a:pt x="240605" y="113822"/>
                </a:cubicBezTo>
                <a:lnTo>
                  <a:pt x="216131" y="113822"/>
                </a:lnTo>
                <a:cubicBezTo>
                  <a:pt x="215841" y="91867"/>
                  <a:pt x="210681" y="70247"/>
                  <a:pt x="201105" y="50495"/>
                </a:cubicBezTo>
                <a:cubicBezTo>
                  <a:pt x="203233" y="49076"/>
                  <a:pt x="205297" y="47625"/>
                  <a:pt x="207199" y="46110"/>
                </a:cubicBezTo>
                <a:cubicBezTo>
                  <a:pt x="209360" y="44433"/>
                  <a:pt x="211456" y="42692"/>
                  <a:pt x="213487" y="40887"/>
                </a:cubicBezTo>
                <a:close/>
                <a:moveTo>
                  <a:pt x="27117" y="40854"/>
                </a:moveTo>
                <a:cubicBezTo>
                  <a:pt x="31044" y="44355"/>
                  <a:pt x="35201" y="47586"/>
                  <a:pt x="39563" y="50527"/>
                </a:cubicBezTo>
                <a:cubicBezTo>
                  <a:pt x="29980" y="70269"/>
                  <a:pt x="24863" y="91879"/>
                  <a:pt x="24570" y="113821"/>
                </a:cubicBezTo>
                <a:lnTo>
                  <a:pt x="0" y="113788"/>
                </a:lnTo>
                <a:cubicBezTo>
                  <a:pt x="671" y="87136"/>
                  <a:pt x="10215" y="61470"/>
                  <a:pt x="27117" y="40854"/>
                </a:cubicBezTo>
                <a:close/>
                <a:moveTo>
                  <a:pt x="81790" y="4207"/>
                </a:moveTo>
                <a:lnTo>
                  <a:pt x="42272" y="45336"/>
                </a:lnTo>
                <a:cubicBezTo>
                  <a:pt x="40434" y="44078"/>
                  <a:pt x="38661" y="42853"/>
                  <a:pt x="36952" y="41531"/>
                </a:cubicBezTo>
                <a:cubicBezTo>
                  <a:pt x="34824" y="39887"/>
                  <a:pt x="32825" y="38210"/>
                  <a:pt x="31019" y="36469"/>
                </a:cubicBezTo>
                <a:close/>
                <a:moveTo>
                  <a:pt x="138423" y="2419"/>
                </a:moveTo>
                <a:cubicBezTo>
                  <a:pt x="144098" y="3961"/>
                  <a:pt x="149580" y="6192"/>
                  <a:pt x="154707" y="9062"/>
                </a:cubicBezTo>
                <a:cubicBezTo>
                  <a:pt x="170925" y="18470"/>
                  <a:pt x="184113" y="32293"/>
                  <a:pt x="192786" y="48915"/>
                </a:cubicBezTo>
                <a:cubicBezTo>
                  <a:pt x="190723" y="50173"/>
                  <a:pt x="188562" y="51398"/>
                  <a:pt x="186338" y="52559"/>
                </a:cubicBezTo>
                <a:cubicBezTo>
                  <a:pt x="178728" y="56470"/>
                  <a:pt x="170764" y="59646"/>
                  <a:pt x="162574" y="62039"/>
                </a:cubicBezTo>
                <a:cubicBezTo>
                  <a:pt x="160672" y="51430"/>
                  <a:pt x="157963" y="40993"/>
                  <a:pt x="154384" y="30826"/>
                </a:cubicBezTo>
                <a:cubicBezTo>
                  <a:pt x="151160" y="21102"/>
                  <a:pt x="146259" y="12022"/>
                  <a:pt x="139875" y="3999"/>
                </a:cubicBezTo>
                <a:close/>
                <a:moveTo>
                  <a:pt x="102278" y="2419"/>
                </a:moveTo>
                <a:cubicBezTo>
                  <a:pt x="99460" y="5483"/>
                  <a:pt x="96977" y="8833"/>
                  <a:pt x="94862" y="12415"/>
                </a:cubicBezTo>
                <a:cubicBezTo>
                  <a:pt x="87323" y="26177"/>
                  <a:pt x="82042" y="41058"/>
                  <a:pt x="79224" y="56493"/>
                </a:cubicBezTo>
                <a:cubicBezTo>
                  <a:pt x="78837" y="58298"/>
                  <a:pt x="78514" y="60169"/>
                  <a:pt x="78159" y="62039"/>
                </a:cubicBezTo>
                <a:cubicBezTo>
                  <a:pt x="67558" y="58953"/>
                  <a:pt x="57385" y="54542"/>
                  <a:pt x="47882" y="48915"/>
                </a:cubicBezTo>
                <a:cubicBezTo>
                  <a:pt x="50726" y="43692"/>
                  <a:pt x="53957" y="38691"/>
                  <a:pt x="57555" y="33954"/>
                </a:cubicBezTo>
                <a:cubicBezTo>
                  <a:pt x="65198" y="23778"/>
                  <a:pt x="74871" y="15301"/>
                  <a:pt x="85962" y="9062"/>
                </a:cubicBezTo>
                <a:cubicBezTo>
                  <a:pt x="91108" y="6189"/>
                  <a:pt x="96587" y="3958"/>
                  <a:pt x="102278" y="2419"/>
                </a:cubicBezTo>
                <a:close/>
                <a:moveTo>
                  <a:pt x="113176" y="1999"/>
                </a:moveTo>
                <a:cubicBezTo>
                  <a:pt x="117594" y="-667"/>
                  <a:pt x="123107" y="-667"/>
                  <a:pt x="127525" y="1999"/>
                </a:cubicBezTo>
                <a:cubicBezTo>
                  <a:pt x="132845" y="5498"/>
                  <a:pt x="137198" y="10289"/>
                  <a:pt x="140164" y="15929"/>
                </a:cubicBezTo>
                <a:cubicBezTo>
                  <a:pt x="147291" y="29029"/>
                  <a:pt x="152321" y="43178"/>
                  <a:pt x="155029" y="57845"/>
                </a:cubicBezTo>
                <a:cubicBezTo>
                  <a:pt x="155416" y="59780"/>
                  <a:pt x="155803" y="61747"/>
                  <a:pt x="156190" y="63778"/>
                </a:cubicBezTo>
                <a:cubicBezTo>
                  <a:pt x="144453" y="66613"/>
                  <a:pt x="132426" y="68041"/>
                  <a:pt x="120335" y="68034"/>
                </a:cubicBezTo>
                <a:cubicBezTo>
                  <a:pt x="108275" y="68051"/>
                  <a:pt x="96258" y="66613"/>
                  <a:pt x="84543" y="63746"/>
                </a:cubicBezTo>
                <a:cubicBezTo>
                  <a:pt x="86346" y="53318"/>
                  <a:pt x="89022" y="43062"/>
                  <a:pt x="92540" y="33082"/>
                </a:cubicBezTo>
                <a:cubicBezTo>
                  <a:pt x="95503" y="24112"/>
                  <a:pt x="99998" y="15722"/>
                  <a:pt x="105825" y="8287"/>
                </a:cubicBezTo>
                <a:cubicBezTo>
                  <a:pt x="107920" y="5801"/>
                  <a:pt x="110403" y="3676"/>
                  <a:pt x="113176" y="1999"/>
                </a:cubicBezTo>
                <a:close/>
                <a:moveTo>
                  <a:pt x="155158" y="1903"/>
                </a:moveTo>
                <a:cubicBezTo>
                  <a:pt x="176182" y="8252"/>
                  <a:pt x="195077" y="20254"/>
                  <a:pt x="209780" y="36598"/>
                </a:cubicBezTo>
                <a:cubicBezTo>
                  <a:pt x="206200" y="39800"/>
                  <a:pt x="202396" y="42753"/>
                  <a:pt x="198398" y="45433"/>
                </a:cubicBezTo>
                <a:cubicBezTo>
                  <a:pt x="195463" y="40064"/>
                  <a:pt x="192110" y="34924"/>
                  <a:pt x="188402" y="30052"/>
                </a:cubicBezTo>
                <a:cubicBezTo>
                  <a:pt x="180212" y="19144"/>
                  <a:pt x="169862" y="10055"/>
                  <a:pt x="157963" y="3354"/>
                </a:cubicBezTo>
                <a:cubicBezTo>
                  <a:pt x="157061" y="2742"/>
                  <a:pt x="156126" y="2290"/>
                  <a:pt x="155158" y="1903"/>
                </a:cubicBezTo>
                <a:close/>
                <a:moveTo>
                  <a:pt x="85415" y="1903"/>
                </a:moveTo>
                <a:lnTo>
                  <a:pt x="81790" y="4207"/>
                </a:lnTo>
                <a:lnTo>
                  <a:pt x="82609" y="3354"/>
                </a:ln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698851" y="1557471"/>
            <a:ext cx="2592000" cy="4013999"/>
          </a:xfrm>
          <a:prstGeom prst="roundRect">
            <a:avLst>
              <a:gd name="adj" fmla="val 5853"/>
            </a:avLst>
          </a:prstGeom>
          <a:noFill/>
          <a:ln w="19050">
            <a:gradFill>
              <a:gsLst>
                <a:gs pos="21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53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6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文本框 33"/>
          <p:cNvSpPr txBox="1"/>
          <p:nvPr/>
        </p:nvSpPr>
        <p:spPr>
          <a:xfrm>
            <a:off x="967081" y="3109135"/>
            <a:ext cx="20555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98228" y="3905345"/>
            <a:ext cx="2193246" cy="110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2" name="椭圆 11"/>
          <p:cNvSpPr/>
          <p:nvPr/>
        </p:nvSpPr>
        <p:spPr>
          <a:xfrm>
            <a:off x="2943518" y="5212936"/>
            <a:ext cx="141604" cy="14160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3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1785301" y="3691906"/>
            <a:ext cx="4191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confont-1039-798126"/>
          <p:cNvSpPr/>
          <p:nvPr/>
        </p:nvSpPr>
        <p:spPr>
          <a:xfrm>
            <a:off x="1589205" y="2084404"/>
            <a:ext cx="811292" cy="811292"/>
          </a:xfrm>
          <a:custGeom>
            <a:avLst/>
            <a:gdLst>
              <a:gd name="T0" fmla="*/ 4785 w 9570"/>
              <a:gd name="T1" fmla="*/ 0 h 9570"/>
              <a:gd name="T2" fmla="*/ 0 w 9570"/>
              <a:gd name="T3" fmla="*/ 4785 h 9570"/>
              <a:gd name="T4" fmla="*/ 4785 w 9570"/>
              <a:gd name="T5" fmla="*/ 9570 h 9570"/>
              <a:gd name="T6" fmla="*/ 9570 w 9570"/>
              <a:gd name="T7" fmla="*/ 4785 h 9570"/>
              <a:gd name="T8" fmla="*/ 4785 w 9570"/>
              <a:gd name="T9" fmla="*/ 0 h 9570"/>
              <a:gd name="T10" fmla="*/ 6688 w 9570"/>
              <a:gd name="T11" fmla="*/ 2882 h 9570"/>
              <a:gd name="T12" fmla="*/ 5184 w 9570"/>
              <a:gd name="T13" fmla="*/ 4386 h 9570"/>
              <a:gd name="T14" fmla="*/ 6380 w 9570"/>
              <a:gd name="T15" fmla="*/ 4386 h 9570"/>
              <a:gd name="T16" fmla="*/ 6580 w 9570"/>
              <a:gd name="T17" fmla="*/ 4586 h 9570"/>
              <a:gd name="T18" fmla="*/ 6580 w 9570"/>
              <a:gd name="T19" fmla="*/ 4785 h 9570"/>
              <a:gd name="T20" fmla="*/ 6380 w 9570"/>
              <a:gd name="T21" fmla="*/ 4984 h 9570"/>
              <a:gd name="T22" fmla="*/ 5084 w 9570"/>
              <a:gd name="T23" fmla="*/ 4984 h 9570"/>
              <a:gd name="T24" fmla="*/ 5084 w 9570"/>
              <a:gd name="T25" fmla="*/ 5582 h 9570"/>
              <a:gd name="T26" fmla="*/ 6380 w 9570"/>
              <a:gd name="T27" fmla="*/ 5582 h 9570"/>
              <a:gd name="T28" fmla="*/ 6580 w 9570"/>
              <a:gd name="T29" fmla="*/ 5782 h 9570"/>
              <a:gd name="T30" fmla="*/ 6580 w 9570"/>
              <a:gd name="T31" fmla="*/ 5981 h 9570"/>
              <a:gd name="T32" fmla="*/ 6380 w 9570"/>
              <a:gd name="T33" fmla="*/ 6181 h 9570"/>
              <a:gd name="T34" fmla="*/ 5084 w 9570"/>
              <a:gd name="T35" fmla="*/ 6181 h 9570"/>
              <a:gd name="T36" fmla="*/ 5084 w 9570"/>
              <a:gd name="T37" fmla="*/ 7277 h 9570"/>
              <a:gd name="T38" fmla="*/ 4885 w 9570"/>
              <a:gd name="T39" fmla="*/ 7477 h 9570"/>
              <a:gd name="T40" fmla="*/ 4685 w 9570"/>
              <a:gd name="T41" fmla="*/ 7477 h 9570"/>
              <a:gd name="T42" fmla="*/ 4486 w 9570"/>
              <a:gd name="T43" fmla="*/ 7277 h 9570"/>
              <a:gd name="T44" fmla="*/ 4486 w 9570"/>
              <a:gd name="T45" fmla="*/ 6181 h 9570"/>
              <a:gd name="T46" fmla="*/ 3190 w 9570"/>
              <a:gd name="T47" fmla="*/ 6181 h 9570"/>
              <a:gd name="T48" fmla="*/ 2990 w 9570"/>
              <a:gd name="T49" fmla="*/ 5981 h 9570"/>
              <a:gd name="T50" fmla="*/ 2990 w 9570"/>
              <a:gd name="T51" fmla="*/ 5782 h 9570"/>
              <a:gd name="T52" fmla="*/ 3190 w 9570"/>
              <a:gd name="T53" fmla="*/ 5582 h 9570"/>
              <a:gd name="T54" fmla="*/ 4486 w 9570"/>
              <a:gd name="T55" fmla="*/ 5582 h 9570"/>
              <a:gd name="T56" fmla="*/ 4486 w 9570"/>
              <a:gd name="T57" fmla="*/ 4984 h 9570"/>
              <a:gd name="T58" fmla="*/ 3190 w 9570"/>
              <a:gd name="T59" fmla="*/ 4984 h 9570"/>
              <a:gd name="T60" fmla="*/ 2990 w 9570"/>
              <a:gd name="T61" fmla="*/ 4785 h 9570"/>
              <a:gd name="T62" fmla="*/ 2990 w 9570"/>
              <a:gd name="T63" fmla="*/ 4586 h 9570"/>
              <a:gd name="T64" fmla="*/ 3190 w 9570"/>
              <a:gd name="T65" fmla="*/ 4386 h 9570"/>
              <a:gd name="T66" fmla="*/ 4386 w 9570"/>
              <a:gd name="T67" fmla="*/ 4386 h 9570"/>
              <a:gd name="T68" fmla="*/ 2882 w 9570"/>
              <a:gd name="T69" fmla="*/ 2882 h 9570"/>
              <a:gd name="T70" fmla="*/ 2882 w 9570"/>
              <a:gd name="T71" fmla="*/ 2459 h 9570"/>
              <a:gd name="T72" fmla="*/ 3305 w 9570"/>
              <a:gd name="T73" fmla="*/ 2459 h 9570"/>
              <a:gd name="T74" fmla="*/ 4785 w 9570"/>
              <a:gd name="T75" fmla="*/ 3939 h 9570"/>
              <a:gd name="T76" fmla="*/ 6265 w 9570"/>
              <a:gd name="T77" fmla="*/ 2459 h 9570"/>
              <a:gd name="T78" fmla="*/ 6688 w 9570"/>
              <a:gd name="T79" fmla="*/ 2459 h 9570"/>
              <a:gd name="T80" fmla="*/ 6688 w 9570"/>
              <a:gd name="T81" fmla="*/ 2882 h 9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70" h="9570">
                <a:moveTo>
                  <a:pt x="4785" y="0"/>
                </a:moveTo>
                <a:cubicBezTo>
                  <a:pt x="2142" y="0"/>
                  <a:pt x="0" y="2142"/>
                  <a:pt x="0" y="4785"/>
                </a:cubicBezTo>
                <a:cubicBezTo>
                  <a:pt x="0" y="7428"/>
                  <a:pt x="2142" y="9570"/>
                  <a:pt x="4785" y="9570"/>
                </a:cubicBezTo>
                <a:cubicBezTo>
                  <a:pt x="7428" y="9570"/>
                  <a:pt x="9570" y="7428"/>
                  <a:pt x="9570" y="4785"/>
                </a:cubicBezTo>
                <a:cubicBezTo>
                  <a:pt x="9570" y="2142"/>
                  <a:pt x="7428" y="0"/>
                  <a:pt x="4785" y="0"/>
                </a:cubicBezTo>
                <a:close/>
                <a:moveTo>
                  <a:pt x="6688" y="2882"/>
                </a:moveTo>
                <a:lnTo>
                  <a:pt x="5184" y="4386"/>
                </a:lnTo>
                <a:lnTo>
                  <a:pt x="6380" y="4386"/>
                </a:lnTo>
                <a:cubicBezTo>
                  <a:pt x="6490" y="4386"/>
                  <a:pt x="6580" y="4475"/>
                  <a:pt x="6580" y="4586"/>
                </a:cubicBezTo>
                <a:lnTo>
                  <a:pt x="6580" y="4785"/>
                </a:lnTo>
                <a:cubicBezTo>
                  <a:pt x="6580" y="4895"/>
                  <a:pt x="6490" y="4984"/>
                  <a:pt x="6380" y="4984"/>
                </a:cubicBezTo>
                <a:lnTo>
                  <a:pt x="5084" y="4984"/>
                </a:lnTo>
                <a:lnTo>
                  <a:pt x="5084" y="5582"/>
                </a:lnTo>
                <a:lnTo>
                  <a:pt x="6380" y="5582"/>
                </a:lnTo>
                <a:cubicBezTo>
                  <a:pt x="6490" y="5582"/>
                  <a:pt x="6580" y="5672"/>
                  <a:pt x="6580" y="5782"/>
                </a:cubicBezTo>
                <a:lnTo>
                  <a:pt x="6580" y="5981"/>
                </a:lnTo>
                <a:cubicBezTo>
                  <a:pt x="6580" y="6091"/>
                  <a:pt x="6490" y="6181"/>
                  <a:pt x="6380" y="6181"/>
                </a:cubicBezTo>
                <a:lnTo>
                  <a:pt x="5084" y="6181"/>
                </a:lnTo>
                <a:lnTo>
                  <a:pt x="5084" y="7277"/>
                </a:lnTo>
                <a:cubicBezTo>
                  <a:pt x="5084" y="7387"/>
                  <a:pt x="4995" y="7477"/>
                  <a:pt x="4885" y="7477"/>
                </a:cubicBezTo>
                <a:lnTo>
                  <a:pt x="4685" y="7477"/>
                </a:lnTo>
                <a:cubicBezTo>
                  <a:pt x="4575" y="7477"/>
                  <a:pt x="4486" y="7387"/>
                  <a:pt x="4486" y="7277"/>
                </a:cubicBezTo>
                <a:lnTo>
                  <a:pt x="4486" y="6181"/>
                </a:lnTo>
                <a:lnTo>
                  <a:pt x="3190" y="6181"/>
                </a:lnTo>
                <a:cubicBezTo>
                  <a:pt x="3080" y="6181"/>
                  <a:pt x="2990" y="6091"/>
                  <a:pt x="2990" y="5981"/>
                </a:cubicBezTo>
                <a:lnTo>
                  <a:pt x="2990" y="5782"/>
                </a:lnTo>
                <a:cubicBezTo>
                  <a:pt x="2990" y="5672"/>
                  <a:pt x="3080" y="5582"/>
                  <a:pt x="3190" y="5582"/>
                </a:cubicBezTo>
                <a:lnTo>
                  <a:pt x="4486" y="5582"/>
                </a:lnTo>
                <a:lnTo>
                  <a:pt x="4486" y="4984"/>
                </a:lnTo>
                <a:lnTo>
                  <a:pt x="3190" y="4984"/>
                </a:lnTo>
                <a:cubicBezTo>
                  <a:pt x="3080" y="4984"/>
                  <a:pt x="2990" y="4895"/>
                  <a:pt x="2990" y="4785"/>
                </a:cubicBezTo>
                <a:lnTo>
                  <a:pt x="2990" y="4586"/>
                </a:lnTo>
                <a:cubicBezTo>
                  <a:pt x="2990" y="4475"/>
                  <a:pt x="3080" y="4386"/>
                  <a:pt x="3190" y="4386"/>
                </a:cubicBezTo>
                <a:lnTo>
                  <a:pt x="4386" y="4386"/>
                </a:lnTo>
                <a:lnTo>
                  <a:pt x="2882" y="2882"/>
                </a:lnTo>
                <a:cubicBezTo>
                  <a:pt x="2765" y="2765"/>
                  <a:pt x="2765" y="2575"/>
                  <a:pt x="2882" y="2459"/>
                </a:cubicBezTo>
                <a:cubicBezTo>
                  <a:pt x="2998" y="2342"/>
                  <a:pt x="3188" y="2342"/>
                  <a:pt x="3305" y="2459"/>
                </a:cubicBezTo>
                <a:lnTo>
                  <a:pt x="4785" y="3939"/>
                </a:lnTo>
                <a:lnTo>
                  <a:pt x="6265" y="2459"/>
                </a:lnTo>
                <a:cubicBezTo>
                  <a:pt x="6382" y="2342"/>
                  <a:pt x="6572" y="2342"/>
                  <a:pt x="6688" y="2459"/>
                </a:cubicBezTo>
                <a:cubicBezTo>
                  <a:pt x="6805" y="2575"/>
                  <a:pt x="6805" y="2765"/>
                  <a:pt x="6688" y="2882"/>
                </a:cubicBez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: 圆角 14"/>
          <p:cNvSpPr/>
          <p:nvPr/>
        </p:nvSpPr>
        <p:spPr>
          <a:xfrm>
            <a:off x="8901149" y="1557472"/>
            <a:ext cx="2592000" cy="4014000"/>
          </a:xfrm>
          <a:prstGeom prst="roundRect">
            <a:avLst>
              <a:gd name="adj" fmla="val 5853"/>
            </a:avLst>
          </a:prstGeom>
          <a:noFill/>
          <a:ln w="19050">
            <a:gradFill>
              <a:gsLst>
                <a:gs pos="21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53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文本框 33"/>
          <p:cNvSpPr txBox="1"/>
          <p:nvPr/>
        </p:nvSpPr>
        <p:spPr>
          <a:xfrm>
            <a:off x="9169379" y="3108356"/>
            <a:ext cx="20555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9100526" y="3905345"/>
            <a:ext cx="2193246" cy="110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8" name="椭圆 17"/>
          <p:cNvSpPr/>
          <p:nvPr/>
        </p:nvSpPr>
        <p:spPr>
          <a:xfrm>
            <a:off x="11147935" y="5214760"/>
            <a:ext cx="141604" cy="14160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3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9987599" y="3691516"/>
            <a:ext cx="4191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confont-1187-868581"/>
          <p:cNvSpPr/>
          <p:nvPr/>
        </p:nvSpPr>
        <p:spPr>
          <a:xfrm>
            <a:off x="9792087" y="2084404"/>
            <a:ext cx="810124" cy="810124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: 圆角 20"/>
          <p:cNvSpPr/>
          <p:nvPr/>
        </p:nvSpPr>
        <p:spPr>
          <a:xfrm>
            <a:off x="3425750" y="1548469"/>
            <a:ext cx="2613600" cy="4032000"/>
          </a:xfrm>
          <a:prstGeom prst="roundRect">
            <a:avLst>
              <a:gd name="adj" fmla="val 5853"/>
            </a:avLst>
          </a:pr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文本框 33"/>
          <p:cNvSpPr txBox="1"/>
          <p:nvPr/>
        </p:nvSpPr>
        <p:spPr>
          <a:xfrm>
            <a:off x="3704780" y="3109135"/>
            <a:ext cx="20555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3636350" y="3905345"/>
            <a:ext cx="2192400" cy="115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accent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24" name="椭圆 23"/>
          <p:cNvSpPr/>
          <p:nvPr/>
        </p:nvSpPr>
        <p:spPr>
          <a:xfrm>
            <a:off x="5678478" y="5214760"/>
            <a:ext cx="141604" cy="141604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523000" y="3691906"/>
            <a:ext cx="4191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: 形状 25"/>
          <p:cNvSpPr/>
          <p:nvPr/>
        </p:nvSpPr>
        <p:spPr>
          <a:xfrm>
            <a:off x="4325025" y="2084404"/>
            <a:ext cx="815050" cy="811292"/>
          </a:xfrm>
          <a:custGeom>
            <a:avLst/>
            <a:gdLst>
              <a:gd name="connsiteX0" fmla="*/ 235200 w 235243"/>
              <a:gd name="connsiteY0" fmla="*/ 104966 h 234158"/>
              <a:gd name="connsiteX1" fmla="*/ 235200 w 235243"/>
              <a:gd name="connsiteY1" fmla="*/ 110449 h 234158"/>
              <a:gd name="connsiteX2" fmla="*/ 225099 w 235243"/>
              <a:gd name="connsiteY2" fmla="*/ 158490 h 234158"/>
              <a:gd name="connsiteX3" fmla="*/ 219372 w 235243"/>
              <a:gd name="connsiteY3" fmla="*/ 155400 h 234158"/>
              <a:gd name="connsiteX4" fmla="*/ 145950 w 235243"/>
              <a:gd name="connsiteY4" fmla="*/ 95069 h 234158"/>
              <a:gd name="connsiteX5" fmla="*/ 140292 w 235243"/>
              <a:gd name="connsiteY5" fmla="*/ 113119 h 234158"/>
              <a:gd name="connsiteX6" fmla="*/ 132447 w 235243"/>
              <a:gd name="connsiteY6" fmla="*/ 108953 h 234158"/>
              <a:gd name="connsiteX7" fmla="*/ 229195 w 235243"/>
              <a:gd name="connsiteY7" fmla="*/ 76399 h 234158"/>
              <a:gd name="connsiteX8" fmla="*/ 234228 w 235243"/>
              <a:gd name="connsiteY8" fmla="*/ 96808 h 234158"/>
              <a:gd name="connsiteX9" fmla="*/ 216317 w 235243"/>
              <a:gd name="connsiteY9" fmla="*/ 153838 h 234158"/>
              <a:gd name="connsiteX10" fmla="*/ 206529 w 235243"/>
              <a:gd name="connsiteY10" fmla="*/ 148631 h 234158"/>
              <a:gd name="connsiteX11" fmla="*/ 167818 w 235243"/>
              <a:gd name="connsiteY11" fmla="*/ 72611 h 234158"/>
              <a:gd name="connsiteX12" fmla="*/ 152962 w 235243"/>
              <a:gd name="connsiteY12" fmla="*/ 119921 h 234158"/>
              <a:gd name="connsiteX13" fmla="*/ 143173 w 235243"/>
              <a:gd name="connsiteY13" fmla="*/ 114680 h 234158"/>
              <a:gd name="connsiteX14" fmla="*/ 150948 w 235243"/>
              <a:gd name="connsiteY14" fmla="*/ 89931 h 234158"/>
              <a:gd name="connsiteX15" fmla="*/ 220378 w 235243"/>
              <a:gd name="connsiteY15" fmla="*/ 57377 h 234158"/>
              <a:gd name="connsiteX16" fmla="*/ 227321 w 235243"/>
              <a:gd name="connsiteY16" fmla="*/ 71504 h 234158"/>
              <a:gd name="connsiteX17" fmla="*/ 203613 w 235243"/>
              <a:gd name="connsiteY17" fmla="*/ 147069 h 234158"/>
              <a:gd name="connsiteX18" fmla="*/ 193825 w 235243"/>
              <a:gd name="connsiteY18" fmla="*/ 141827 h 234158"/>
              <a:gd name="connsiteX19" fmla="*/ 189651 w 235243"/>
              <a:gd name="connsiteY19" fmla="*/ 50119 h 234158"/>
              <a:gd name="connsiteX20" fmla="*/ 165631 w 235243"/>
              <a:gd name="connsiteY20" fmla="*/ 126726 h 234158"/>
              <a:gd name="connsiteX21" fmla="*/ 155842 w 235243"/>
              <a:gd name="connsiteY21" fmla="*/ 121484 h 234158"/>
              <a:gd name="connsiteX22" fmla="*/ 172816 w 235243"/>
              <a:gd name="connsiteY22" fmla="*/ 67474 h 234158"/>
              <a:gd name="connsiteX23" fmla="*/ 210139 w 235243"/>
              <a:gd name="connsiteY23" fmla="*/ 42764 h 234158"/>
              <a:gd name="connsiteX24" fmla="*/ 218123 w 235243"/>
              <a:gd name="connsiteY24" fmla="*/ 53732 h 234158"/>
              <a:gd name="connsiteX25" fmla="*/ 190979 w 235243"/>
              <a:gd name="connsiteY25" fmla="*/ 140266 h 234158"/>
              <a:gd name="connsiteX26" fmla="*/ 181191 w 235243"/>
              <a:gd name="connsiteY26" fmla="*/ 135024 h 234158"/>
              <a:gd name="connsiteX27" fmla="*/ 203717 w 235243"/>
              <a:gd name="connsiteY27" fmla="*/ 35648 h 234158"/>
              <a:gd name="connsiteX28" fmla="*/ 207674 w 235243"/>
              <a:gd name="connsiteY28" fmla="*/ 39813 h 234158"/>
              <a:gd name="connsiteX29" fmla="*/ 178274 w 235243"/>
              <a:gd name="connsiteY29" fmla="*/ 133532 h 234158"/>
              <a:gd name="connsiteX30" fmla="*/ 168521 w 235243"/>
              <a:gd name="connsiteY30" fmla="*/ 128291 h 234158"/>
              <a:gd name="connsiteX31" fmla="*/ 194657 w 235243"/>
              <a:gd name="connsiteY31" fmla="*/ 44984 h 234158"/>
              <a:gd name="connsiteX32" fmla="*/ 129610 w 235243"/>
              <a:gd name="connsiteY32" fmla="*/ 624 h 234158"/>
              <a:gd name="connsiteX33" fmla="*/ 193512 w 235243"/>
              <a:gd name="connsiteY33" fmla="*/ 25477 h 234158"/>
              <a:gd name="connsiteX34" fmla="*/ 129019 w 235243"/>
              <a:gd name="connsiteY34" fmla="*/ 91948 h 234158"/>
              <a:gd name="connsiteX35" fmla="*/ 112428 w 235243"/>
              <a:gd name="connsiteY35" fmla="*/ 0 h 234158"/>
              <a:gd name="connsiteX36" fmla="*/ 114788 w 235243"/>
              <a:gd name="connsiteY36" fmla="*/ 69 h 234158"/>
              <a:gd name="connsiteX37" fmla="*/ 114788 w 235243"/>
              <a:gd name="connsiteY37" fmla="*/ 117079 h 234158"/>
              <a:gd name="connsiteX38" fmla="*/ 220101 w 235243"/>
              <a:gd name="connsiteY38" fmla="*/ 172824 h 234158"/>
              <a:gd name="connsiteX39" fmla="*/ 117079 w 235243"/>
              <a:gd name="connsiteY39" fmla="*/ 234158 h 234158"/>
              <a:gd name="connsiteX40" fmla="*/ 0 w 235243"/>
              <a:gd name="connsiteY40" fmla="*/ 117079 h 234158"/>
              <a:gd name="connsiteX41" fmla="*/ 112428 w 235243"/>
              <a:gd name="connsiteY41" fmla="*/ 0 h 2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5243" h="234158">
                <a:moveTo>
                  <a:pt x="235200" y="104966"/>
                </a:moveTo>
                <a:cubicBezTo>
                  <a:pt x="235200" y="106770"/>
                  <a:pt x="235200" y="108610"/>
                  <a:pt x="235200" y="110449"/>
                </a:cubicBezTo>
                <a:cubicBezTo>
                  <a:pt x="235675" y="127035"/>
                  <a:pt x="232214" y="143498"/>
                  <a:pt x="225099" y="158490"/>
                </a:cubicBezTo>
                <a:lnTo>
                  <a:pt x="219372" y="155400"/>
                </a:lnTo>
                <a:close/>
                <a:moveTo>
                  <a:pt x="145950" y="95069"/>
                </a:moveTo>
                <a:lnTo>
                  <a:pt x="140292" y="113119"/>
                </a:lnTo>
                <a:lnTo>
                  <a:pt x="132447" y="108953"/>
                </a:lnTo>
                <a:close/>
                <a:moveTo>
                  <a:pt x="229195" y="76399"/>
                </a:moveTo>
                <a:cubicBezTo>
                  <a:pt x="231576" y="83007"/>
                  <a:pt x="233263" y="89849"/>
                  <a:pt x="234228" y="96808"/>
                </a:cubicBezTo>
                <a:lnTo>
                  <a:pt x="216317" y="153838"/>
                </a:lnTo>
                <a:lnTo>
                  <a:pt x="206529" y="148631"/>
                </a:lnTo>
                <a:close/>
                <a:moveTo>
                  <a:pt x="167818" y="72611"/>
                </a:moveTo>
                <a:lnTo>
                  <a:pt x="152962" y="119921"/>
                </a:lnTo>
                <a:lnTo>
                  <a:pt x="143173" y="114680"/>
                </a:lnTo>
                <a:lnTo>
                  <a:pt x="150948" y="89931"/>
                </a:lnTo>
                <a:close/>
                <a:moveTo>
                  <a:pt x="220378" y="57377"/>
                </a:moveTo>
                <a:cubicBezTo>
                  <a:pt x="223017" y="61920"/>
                  <a:pt x="225335" y="66641"/>
                  <a:pt x="227321" y="71504"/>
                </a:cubicBezTo>
                <a:lnTo>
                  <a:pt x="203613" y="147069"/>
                </a:lnTo>
                <a:lnTo>
                  <a:pt x="193825" y="141827"/>
                </a:lnTo>
                <a:close/>
                <a:moveTo>
                  <a:pt x="189651" y="50119"/>
                </a:moveTo>
                <a:lnTo>
                  <a:pt x="165631" y="126726"/>
                </a:lnTo>
                <a:lnTo>
                  <a:pt x="155842" y="121484"/>
                </a:lnTo>
                <a:lnTo>
                  <a:pt x="172816" y="67474"/>
                </a:lnTo>
                <a:close/>
                <a:moveTo>
                  <a:pt x="210139" y="42764"/>
                </a:moveTo>
                <a:cubicBezTo>
                  <a:pt x="213034" y="46245"/>
                  <a:pt x="215700" y="49907"/>
                  <a:pt x="218123" y="53732"/>
                </a:cubicBezTo>
                <a:lnTo>
                  <a:pt x="190979" y="140266"/>
                </a:lnTo>
                <a:lnTo>
                  <a:pt x="181191" y="135024"/>
                </a:lnTo>
                <a:close/>
                <a:moveTo>
                  <a:pt x="203717" y="35648"/>
                </a:moveTo>
                <a:cubicBezTo>
                  <a:pt x="205071" y="37036"/>
                  <a:pt x="206390" y="38529"/>
                  <a:pt x="207674" y="39813"/>
                </a:cubicBezTo>
                <a:lnTo>
                  <a:pt x="178274" y="133532"/>
                </a:lnTo>
                <a:lnTo>
                  <a:pt x="168521" y="128291"/>
                </a:lnTo>
                <a:lnTo>
                  <a:pt x="194657" y="44984"/>
                </a:lnTo>
                <a:close/>
                <a:moveTo>
                  <a:pt x="129610" y="624"/>
                </a:moveTo>
                <a:cubicBezTo>
                  <a:pt x="153198" y="996"/>
                  <a:pt x="175872" y="9812"/>
                  <a:pt x="193512" y="25477"/>
                </a:cubicBezTo>
                <a:lnTo>
                  <a:pt x="129019" y="91948"/>
                </a:lnTo>
                <a:close/>
                <a:moveTo>
                  <a:pt x="112428" y="0"/>
                </a:moveTo>
                <a:lnTo>
                  <a:pt x="114788" y="69"/>
                </a:lnTo>
                <a:lnTo>
                  <a:pt x="114788" y="117079"/>
                </a:lnTo>
                <a:lnTo>
                  <a:pt x="220101" y="172824"/>
                </a:lnTo>
                <a:cubicBezTo>
                  <a:pt x="204585" y="207361"/>
                  <a:pt x="162411" y="234158"/>
                  <a:pt x="117079" y="234158"/>
                </a:cubicBezTo>
                <a:cubicBezTo>
                  <a:pt x="52418" y="234158"/>
                  <a:pt x="0" y="181741"/>
                  <a:pt x="0" y="117079"/>
                </a:cubicBezTo>
                <a:cubicBezTo>
                  <a:pt x="0" y="52413"/>
                  <a:pt x="47762" y="0"/>
                  <a:pt x="112428" y="0"/>
                </a:cubicBezTo>
                <a:close/>
              </a:path>
            </a:pathLst>
          </a:custGeom>
          <a:gradFill flip="none" rotWithShape="1">
            <a:gsLst>
              <a:gs pos="5000">
                <a:schemeClr val="bg1">
                  <a:alpha val="50000"/>
                </a:schemeClr>
              </a:gs>
              <a:gs pos="79000">
                <a:schemeClr val="bg1"/>
              </a:gs>
            </a:gsLst>
            <a:lin ang="153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项目整体概况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椭圆 2"/>
          <p:cNvSpPr/>
          <p:nvPr/>
        </p:nvSpPr>
        <p:spPr>
          <a:xfrm>
            <a:off x="4807972" y="2359589"/>
            <a:ext cx="2576057" cy="2577112"/>
          </a:xfrm>
          <a:prstGeom prst="ellipse">
            <a:avLst/>
          </a:prstGeom>
          <a:noFill/>
          <a:ln w="22225">
            <a:gradFill>
              <a:gsLst>
                <a:gs pos="0">
                  <a:schemeClr val="accent1"/>
                </a:gs>
                <a:gs pos="70000">
                  <a:schemeClr val="accent1">
                    <a:alpha val="0"/>
                  </a:schemeClr>
                </a:gs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68001" y="1920145"/>
            <a:ext cx="3455999" cy="3456000"/>
            <a:chOff x="4903425" y="2036400"/>
            <a:chExt cx="2384174" cy="2383200"/>
          </a:xfrm>
        </p:grpSpPr>
        <p:sp>
          <p:nvSpPr>
            <p:cNvPr id="5" name="椭圆 4"/>
            <p:cNvSpPr/>
            <p:nvPr/>
          </p:nvSpPr>
          <p:spPr>
            <a:xfrm>
              <a:off x="4905375" y="2038350"/>
              <a:ext cx="2381250" cy="2381250"/>
            </a:xfrm>
            <a:prstGeom prst="ellipse">
              <a:avLst/>
            </a:prstGeom>
            <a:noFill/>
            <a:ln w="22225">
              <a:gradFill>
                <a:gsLst>
                  <a:gs pos="0">
                    <a:schemeClr val="accent1"/>
                  </a:gs>
                  <a:gs pos="70000">
                    <a:schemeClr val="accent1">
                      <a:alpha val="0"/>
                    </a:schemeClr>
                  </a:gs>
                  <a:gs pos="30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4904399" y="2036400"/>
              <a:ext cx="2383200" cy="2383200"/>
            </a:xfrm>
            <a:prstGeom prst="arc">
              <a:avLst>
                <a:gd name="adj1" fmla="val 16352254"/>
                <a:gd name="adj2" fmla="val 19480012"/>
              </a:avLst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4903425" y="2036400"/>
              <a:ext cx="2383200" cy="2383200"/>
            </a:xfrm>
            <a:prstGeom prst="arc">
              <a:avLst>
                <a:gd name="adj1" fmla="val 5412482"/>
                <a:gd name="adj2" fmla="val 8451667"/>
              </a:avLst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任意多边形: 形状 7"/>
          <p:cNvSpPr/>
          <p:nvPr/>
        </p:nvSpPr>
        <p:spPr>
          <a:xfrm>
            <a:off x="5168319" y="2802850"/>
            <a:ext cx="1855362" cy="1604862"/>
          </a:xfrm>
          <a:custGeom>
            <a:avLst/>
            <a:gdLst>
              <a:gd name="connsiteX0" fmla="*/ 64668 w 557761"/>
              <a:gd name="connsiteY0" fmla="*/ 353120 h 482455"/>
              <a:gd name="connsiteX1" fmla="*/ 40418 w 557761"/>
              <a:gd name="connsiteY1" fmla="*/ 377372 h 482455"/>
              <a:gd name="connsiteX2" fmla="*/ 64668 w 557761"/>
              <a:gd name="connsiteY2" fmla="*/ 401621 h 482455"/>
              <a:gd name="connsiteX3" fmla="*/ 88919 w 557761"/>
              <a:gd name="connsiteY3" fmla="*/ 377372 h 482455"/>
              <a:gd name="connsiteX4" fmla="*/ 64668 w 557761"/>
              <a:gd name="connsiteY4" fmla="*/ 353120 h 482455"/>
              <a:gd name="connsiteX5" fmla="*/ 8084 w 557761"/>
              <a:gd name="connsiteY5" fmla="*/ 175283 h 482455"/>
              <a:gd name="connsiteX6" fmla="*/ 121253 w 557761"/>
              <a:gd name="connsiteY6" fmla="*/ 175283 h 482455"/>
              <a:gd name="connsiteX7" fmla="*/ 129336 w 557761"/>
              <a:gd name="connsiteY7" fmla="*/ 183368 h 482455"/>
              <a:gd name="connsiteX8" fmla="*/ 129336 w 557761"/>
              <a:gd name="connsiteY8" fmla="*/ 442040 h 482455"/>
              <a:gd name="connsiteX9" fmla="*/ 121253 w 557761"/>
              <a:gd name="connsiteY9" fmla="*/ 450122 h 482455"/>
              <a:gd name="connsiteX10" fmla="*/ 8084 w 557761"/>
              <a:gd name="connsiteY10" fmla="*/ 450122 h 482455"/>
              <a:gd name="connsiteX11" fmla="*/ 0 w 557761"/>
              <a:gd name="connsiteY11" fmla="*/ 442040 h 482455"/>
              <a:gd name="connsiteX12" fmla="*/ 0 w 557761"/>
              <a:gd name="connsiteY12" fmla="*/ 183368 h 482455"/>
              <a:gd name="connsiteX13" fmla="*/ 8084 w 557761"/>
              <a:gd name="connsiteY13" fmla="*/ 175283 h 482455"/>
              <a:gd name="connsiteX14" fmla="*/ 266787 w 557761"/>
              <a:gd name="connsiteY14" fmla="*/ 0 h 482455"/>
              <a:gd name="connsiteX15" fmla="*/ 331423 w 557761"/>
              <a:gd name="connsiteY15" fmla="*/ 64700 h 482455"/>
              <a:gd name="connsiteX16" fmla="*/ 331423 w 557761"/>
              <a:gd name="connsiteY16" fmla="*/ 126781 h 482455"/>
              <a:gd name="connsiteX17" fmla="*/ 363757 w 557761"/>
              <a:gd name="connsiteY17" fmla="*/ 159115 h 482455"/>
              <a:gd name="connsiteX18" fmla="*/ 511524 w 557761"/>
              <a:gd name="connsiteY18" fmla="*/ 159115 h 482455"/>
              <a:gd name="connsiteX19" fmla="*/ 511685 w 557761"/>
              <a:gd name="connsiteY19" fmla="*/ 159115 h 482455"/>
              <a:gd name="connsiteX20" fmla="*/ 557761 w 557761"/>
              <a:gd name="connsiteY20" fmla="*/ 205515 h 482455"/>
              <a:gd name="connsiteX21" fmla="*/ 557761 w 557761"/>
              <a:gd name="connsiteY21" fmla="*/ 209718 h 482455"/>
              <a:gd name="connsiteX22" fmla="*/ 513787 w 557761"/>
              <a:gd name="connsiteY22" fmla="*/ 255793 h 482455"/>
              <a:gd name="connsiteX23" fmla="*/ 525266 w 557761"/>
              <a:gd name="connsiteY23" fmla="*/ 284571 h 482455"/>
              <a:gd name="connsiteX24" fmla="*/ 495194 w 557761"/>
              <a:gd name="connsiteY24" fmla="*/ 325798 h 482455"/>
              <a:gd name="connsiteX25" fmla="*/ 509260 w 557761"/>
              <a:gd name="connsiteY25" fmla="*/ 359101 h 482455"/>
              <a:gd name="connsiteX26" fmla="*/ 509260 w 557761"/>
              <a:gd name="connsiteY26" fmla="*/ 371388 h 482455"/>
              <a:gd name="connsiteX27" fmla="*/ 487758 w 557761"/>
              <a:gd name="connsiteY27" fmla="*/ 410513 h 482455"/>
              <a:gd name="connsiteX28" fmla="*/ 493093 w 557761"/>
              <a:gd name="connsiteY28" fmla="*/ 431853 h 482455"/>
              <a:gd name="connsiteX29" fmla="*/ 493093 w 557761"/>
              <a:gd name="connsiteY29" fmla="*/ 436056 h 482455"/>
              <a:gd name="connsiteX30" fmla="*/ 493093 w 557761"/>
              <a:gd name="connsiteY30" fmla="*/ 436219 h 482455"/>
              <a:gd name="connsiteX31" fmla="*/ 446856 w 557761"/>
              <a:gd name="connsiteY31" fmla="*/ 482455 h 482455"/>
              <a:gd name="connsiteX32" fmla="*/ 321723 w 557761"/>
              <a:gd name="connsiteY32" fmla="*/ 482455 h 482455"/>
              <a:gd name="connsiteX33" fmla="*/ 207099 w 557761"/>
              <a:gd name="connsiteY33" fmla="*/ 453679 h 482455"/>
              <a:gd name="connsiteX34" fmla="*/ 187052 w 557761"/>
              <a:gd name="connsiteY34" fmla="*/ 443008 h 482455"/>
              <a:gd name="connsiteX35" fmla="*/ 169753 w 557761"/>
              <a:gd name="connsiteY35" fmla="*/ 414393 h 482455"/>
              <a:gd name="connsiteX36" fmla="*/ 169753 w 557761"/>
              <a:gd name="connsiteY36" fmla="*/ 207617 h 482455"/>
              <a:gd name="connsiteX37" fmla="*/ 234421 w 557761"/>
              <a:gd name="connsiteY37" fmla="*/ 97034 h 482455"/>
              <a:gd name="connsiteX38" fmla="*/ 234421 w 557761"/>
              <a:gd name="connsiteY38" fmla="*/ 32366 h 482455"/>
              <a:gd name="connsiteX39" fmla="*/ 264654 w 557761"/>
              <a:gd name="connsiteY39" fmla="*/ 32 h 482455"/>
              <a:gd name="connsiteX40" fmla="*/ 266787 w 557761"/>
              <a:gd name="connsiteY40" fmla="*/ 0 h 4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7761" h="482455">
                <a:moveTo>
                  <a:pt x="64668" y="353120"/>
                </a:moveTo>
                <a:cubicBezTo>
                  <a:pt x="51281" y="353120"/>
                  <a:pt x="40418" y="363985"/>
                  <a:pt x="40418" y="377372"/>
                </a:cubicBezTo>
                <a:cubicBezTo>
                  <a:pt x="40418" y="390757"/>
                  <a:pt x="51281" y="401621"/>
                  <a:pt x="64668" y="401621"/>
                </a:cubicBezTo>
                <a:cubicBezTo>
                  <a:pt x="78055" y="401621"/>
                  <a:pt x="88919" y="390757"/>
                  <a:pt x="88919" y="377372"/>
                </a:cubicBezTo>
                <a:cubicBezTo>
                  <a:pt x="88919" y="363985"/>
                  <a:pt x="78055" y="353120"/>
                  <a:pt x="64668" y="353120"/>
                </a:cubicBezTo>
                <a:close/>
                <a:moveTo>
                  <a:pt x="8084" y="175283"/>
                </a:moveTo>
                <a:lnTo>
                  <a:pt x="121253" y="175283"/>
                </a:lnTo>
                <a:cubicBezTo>
                  <a:pt x="125714" y="175283"/>
                  <a:pt x="129336" y="178905"/>
                  <a:pt x="129336" y="183368"/>
                </a:cubicBezTo>
                <a:lnTo>
                  <a:pt x="129336" y="442040"/>
                </a:lnTo>
                <a:cubicBezTo>
                  <a:pt x="129336" y="446500"/>
                  <a:pt x="125714" y="450122"/>
                  <a:pt x="121253" y="450122"/>
                </a:cubicBezTo>
                <a:lnTo>
                  <a:pt x="8084" y="450122"/>
                </a:lnTo>
                <a:cubicBezTo>
                  <a:pt x="3622" y="450122"/>
                  <a:pt x="0" y="446500"/>
                  <a:pt x="0" y="442040"/>
                </a:cubicBezTo>
                <a:lnTo>
                  <a:pt x="0" y="183368"/>
                </a:lnTo>
                <a:cubicBezTo>
                  <a:pt x="0" y="178905"/>
                  <a:pt x="3622" y="175283"/>
                  <a:pt x="8084" y="175283"/>
                </a:cubicBezTo>
                <a:close/>
                <a:moveTo>
                  <a:pt x="266787" y="0"/>
                </a:moveTo>
                <a:cubicBezTo>
                  <a:pt x="302500" y="17"/>
                  <a:pt x="331440" y="28987"/>
                  <a:pt x="331423" y="64700"/>
                </a:cubicBezTo>
                <a:lnTo>
                  <a:pt x="331423" y="126781"/>
                </a:lnTo>
                <a:cubicBezTo>
                  <a:pt x="331423" y="144646"/>
                  <a:pt x="345892" y="159115"/>
                  <a:pt x="363757" y="159115"/>
                </a:cubicBezTo>
                <a:lnTo>
                  <a:pt x="511524" y="159115"/>
                </a:lnTo>
                <a:cubicBezTo>
                  <a:pt x="511572" y="159115"/>
                  <a:pt x="511636" y="159115"/>
                  <a:pt x="511685" y="159115"/>
                </a:cubicBezTo>
                <a:cubicBezTo>
                  <a:pt x="537228" y="159212"/>
                  <a:pt x="557858" y="179971"/>
                  <a:pt x="557761" y="205515"/>
                </a:cubicBezTo>
                <a:lnTo>
                  <a:pt x="557761" y="209718"/>
                </a:lnTo>
                <a:cubicBezTo>
                  <a:pt x="557793" y="234373"/>
                  <a:pt x="538410" y="254663"/>
                  <a:pt x="513787" y="255793"/>
                </a:cubicBezTo>
                <a:cubicBezTo>
                  <a:pt x="520836" y="263764"/>
                  <a:pt x="524909" y="273934"/>
                  <a:pt x="525266" y="284571"/>
                </a:cubicBezTo>
                <a:cubicBezTo>
                  <a:pt x="524458" y="303115"/>
                  <a:pt x="512607" y="319363"/>
                  <a:pt x="495194" y="325798"/>
                </a:cubicBezTo>
                <a:cubicBezTo>
                  <a:pt x="504248" y="334512"/>
                  <a:pt x="509324" y="346539"/>
                  <a:pt x="509260" y="359101"/>
                </a:cubicBezTo>
                <a:lnTo>
                  <a:pt x="509260" y="371388"/>
                </a:lnTo>
                <a:cubicBezTo>
                  <a:pt x="509277" y="387247"/>
                  <a:pt x="501160" y="402024"/>
                  <a:pt x="487758" y="410513"/>
                </a:cubicBezTo>
                <a:cubicBezTo>
                  <a:pt x="491282" y="417076"/>
                  <a:pt x="493110" y="424400"/>
                  <a:pt x="493093" y="431853"/>
                </a:cubicBezTo>
                <a:lnTo>
                  <a:pt x="493093" y="436056"/>
                </a:lnTo>
                <a:cubicBezTo>
                  <a:pt x="493093" y="436105"/>
                  <a:pt x="493093" y="436169"/>
                  <a:pt x="493093" y="436219"/>
                </a:cubicBezTo>
                <a:cubicBezTo>
                  <a:pt x="493093" y="461762"/>
                  <a:pt x="472399" y="482455"/>
                  <a:pt x="446856" y="482455"/>
                </a:cubicBezTo>
                <a:lnTo>
                  <a:pt x="321723" y="482455"/>
                </a:lnTo>
                <a:cubicBezTo>
                  <a:pt x="281725" y="482455"/>
                  <a:pt x="242342" y="472577"/>
                  <a:pt x="207099" y="453679"/>
                </a:cubicBezTo>
                <a:lnTo>
                  <a:pt x="187052" y="443008"/>
                </a:lnTo>
                <a:cubicBezTo>
                  <a:pt x="176413" y="437430"/>
                  <a:pt x="169753" y="426405"/>
                  <a:pt x="169753" y="414393"/>
                </a:cubicBezTo>
                <a:lnTo>
                  <a:pt x="169753" y="207617"/>
                </a:lnTo>
                <a:cubicBezTo>
                  <a:pt x="169753" y="175282"/>
                  <a:pt x="234421" y="142948"/>
                  <a:pt x="234421" y="97034"/>
                </a:cubicBezTo>
                <a:lnTo>
                  <a:pt x="234421" y="32366"/>
                </a:lnTo>
                <a:cubicBezTo>
                  <a:pt x="234389" y="15293"/>
                  <a:pt x="247629" y="1147"/>
                  <a:pt x="264654" y="32"/>
                </a:cubicBezTo>
                <a:cubicBezTo>
                  <a:pt x="265365" y="17"/>
                  <a:pt x="266076" y="0"/>
                  <a:pt x="266787" y="0"/>
                </a:cubicBez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120135" y="2131817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24898" y="2516326"/>
            <a:ext cx="3496901" cy="8240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defRPr>
            </a:lvl1pPr>
          </a:lstStyle>
          <a:p>
            <a:pPr algn="l"/>
            <a:r>
              <a:rPr lang="zh-CN" altLang="en-US" sz="1400" dirty="0"/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1" name="椭圆 10"/>
          <p:cNvSpPr/>
          <p:nvPr/>
        </p:nvSpPr>
        <p:spPr>
          <a:xfrm rot="10800000" flipV="1">
            <a:off x="7818800" y="2217308"/>
            <a:ext cx="184222" cy="18422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8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20135" y="4189217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24898" y="4573726"/>
            <a:ext cx="3496901" cy="8240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defRPr>
            </a:lvl1pPr>
          </a:lstStyle>
          <a:p>
            <a:pPr algn="l"/>
            <a:r>
              <a:rPr lang="zh-CN" altLang="en-US" sz="1400" dirty="0"/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4" name="椭圆 13"/>
          <p:cNvSpPr/>
          <p:nvPr/>
        </p:nvSpPr>
        <p:spPr>
          <a:xfrm rot="10800000" flipV="1">
            <a:off x="7818800" y="4274708"/>
            <a:ext cx="184222" cy="18422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8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 flipH="1">
            <a:off x="2233250" y="2131817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578245" y="2516326"/>
            <a:ext cx="3496901" cy="8240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defRPr>
            </a:lvl1pPr>
          </a:lstStyle>
          <a:p>
            <a:r>
              <a:rPr lang="zh-CN" altLang="en-US" sz="1400" dirty="0"/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7" name="椭圆 16"/>
          <p:cNvSpPr/>
          <p:nvPr/>
        </p:nvSpPr>
        <p:spPr>
          <a:xfrm rot="10800000" flipV="1">
            <a:off x="4197022" y="2217308"/>
            <a:ext cx="184222" cy="18422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8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2233250" y="4189217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578245" y="4573726"/>
            <a:ext cx="3496901" cy="8240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defRPr>
            </a:lvl1pPr>
          </a:lstStyle>
          <a:p>
            <a:r>
              <a:rPr lang="zh-CN" altLang="en-US" sz="1400" dirty="0"/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20" name="椭圆 19"/>
          <p:cNvSpPr/>
          <p:nvPr/>
        </p:nvSpPr>
        <p:spPr>
          <a:xfrm rot="10800000" flipV="1">
            <a:off x="4197022" y="4274708"/>
            <a:ext cx="184222" cy="18422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8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02684" y="1648363"/>
            <a:ext cx="7386638" cy="1477328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  <a:gs pos="45000">
                      <a:schemeClr val="accent1"/>
                    </a:gs>
                  </a:gsLst>
                  <a:lin ang="2700000" scaled="0"/>
                </a:gradFill>
                <a:latin typeface="+mj-ea"/>
                <a:ea typeface="+mj-ea"/>
                <a:cs typeface="MiSans" panose="00000500000000000000" charset="-122"/>
              </a:rPr>
              <a:t>市场情况分析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62628" y="3184775"/>
            <a:ext cx="1466748" cy="430887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PART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02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菱形 7"/>
          <p:cNvSpPr/>
          <p:nvPr/>
        </p:nvSpPr>
        <p:spPr>
          <a:xfrm>
            <a:off x="5087937" y="3286124"/>
            <a:ext cx="96838" cy="193675"/>
          </a:xfrm>
          <a:custGeom>
            <a:avLst/>
            <a:gdLst>
              <a:gd name="connsiteX0" fmla="*/ 0 w 304800"/>
              <a:gd name="connsiteY0" fmla="*/ 152400 h 304800"/>
              <a:gd name="connsiteX1" fmla="*/ 152400 w 304800"/>
              <a:gd name="connsiteY1" fmla="*/ 0 h 304800"/>
              <a:gd name="connsiteX2" fmla="*/ 304800 w 304800"/>
              <a:gd name="connsiteY2" fmla="*/ 152400 h 304800"/>
              <a:gd name="connsiteX3" fmla="*/ 152400 w 304800"/>
              <a:gd name="connsiteY3" fmla="*/ 304800 h 304800"/>
              <a:gd name="connsiteX4" fmla="*/ 0 w 304800"/>
              <a:gd name="connsiteY4" fmla="*/ 152400 h 304800"/>
              <a:gd name="connsiteX0-1" fmla="*/ 304800 w 396240"/>
              <a:gd name="connsiteY0-2" fmla="*/ 152400 h 304800"/>
              <a:gd name="connsiteX1-3" fmla="*/ 152400 w 396240"/>
              <a:gd name="connsiteY1-4" fmla="*/ 304800 h 304800"/>
              <a:gd name="connsiteX2-5" fmla="*/ 0 w 396240"/>
              <a:gd name="connsiteY2-6" fmla="*/ 152400 h 304800"/>
              <a:gd name="connsiteX3-7" fmla="*/ 152400 w 396240"/>
              <a:gd name="connsiteY3-8" fmla="*/ 0 h 304800"/>
              <a:gd name="connsiteX4-9" fmla="*/ 396240 w 396240"/>
              <a:gd name="connsiteY4-10" fmla="*/ 243840 h 304800"/>
              <a:gd name="connsiteX0-11" fmla="*/ 304800 w 304800"/>
              <a:gd name="connsiteY0-12" fmla="*/ 152400 h 304800"/>
              <a:gd name="connsiteX1-13" fmla="*/ 152400 w 304800"/>
              <a:gd name="connsiteY1-14" fmla="*/ 304800 h 304800"/>
              <a:gd name="connsiteX2-15" fmla="*/ 0 w 304800"/>
              <a:gd name="connsiteY2-16" fmla="*/ 152400 h 304800"/>
              <a:gd name="connsiteX3-17" fmla="*/ 152400 w 304800"/>
              <a:gd name="connsiteY3-18" fmla="*/ 0 h 304800"/>
              <a:gd name="connsiteX0-19" fmla="*/ 152400 w 152400"/>
              <a:gd name="connsiteY0-20" fmla="*/ 304800 h 304800"/>
              <a:gd name="connsiteX1-21" fmla="*/ 0 w 152400"/>
              <a:gd name="connsiteY1-22" fmla="*/ 152400 h 304800"/>
              <a:gd name="connsiteX2-23" fmla="*/ 152400 w 152400"/>
              <a:gd name="connsiteY2-24" fmla="*/ 0 h 304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2400" h="304800">
                <a:moveTo>
                  <a:pt x="152400" y="304800"/>
                </a:moveTo>
                <a:lnTo>
                  <a:pt x="0" y="152400"/>
                </a:lnTo>
                <a:lnTo>
                  <a:pt x="15240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139495" y="3379184"/>
            <a:ext cx="2957049" cy="0"/>
          </a:xfrm>
          <a:prstGeom prst="line">
            <a:avLst/>
          </a:prstGeom>
          <a:ln w="19050">
            <a:gradFill>
              <a:gsLst>
                <a:gs pos="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flipH="1">
            <a:off x="7007225" y="3286124"/>
            <a:ext cx="3045280" cy="193675"/>
            <a:chOff x="6952795" y="3286124"/>
            <a:chExt cx="3045280" cy="193675"/>
          </a:xfrm>
        </p:grpSpPr>
        <p:sp>
          <p:nvSpPr>
            <p:cNvPr id="11" name="菱形 7"/>
            <p:cNvSpPr/>
            <p:nvPr/>
          </p:nvSpPr>
          <p:spPr>
            <a:xfrm>
              <a:off x="9901237" y="3286124"/>
              <a:ext cx="96838" cy="193675"/>
            </a:xfrm>
            <a:custGeom>
              <a:avLst/>
              <a:gdLst>
                <a:gd name="connsiteX0" fmla="*/ 0 w 304800"/>
                <a:gd name="connsiteY0" fmla="*/ 152400 h 304800"/>
                <a:gd name="connsiteX1" fmla="*/ 152400 w 304800"/>
                <a:gd name="connsiteY1" fmla="*/ 0 h 304800"/>
                <a:gd name="connsiteX2" fmla="*/ 304800 w 304800"/>
                <a:gd name="connsiteY2" fmla="*/ 152400 h 304800"/>
                <a:gd name="connsiteX3" fmla="*/ 152400 w 304800"/>
                <a:gd name="connsiteY3" fmla="*/ 304800 h 304800"/>
                <a:gd name="connsiteX4" fmla="*/ 0 w 304800"/>
                <a:gd name="connsiteY4" fmla="*/ 152400 h 304800"/>
                <a:gd name="connsiteX0-1" fmla="*/ 304800 w 396240"/>
                <a:gd name="connsiteY0-2" fmla="*/ 152400 h 304800"/>
                <a:gd name="connsiteX1-3" fmla="*/ 152400 w 396240"/>
                <a:gd name="connsiteY1-4" fmla="*/ 304800 h 304800"/>
                <a:gd name="connsiteX2-5" fmla="*/ 0 w 396240"/>
                <a:gd name="connsiteY2-6" fmla="*/ 152400 h 304800"/>
                <a:gd name="connsiteX3-7" fmla="*/ 152400 w 396240"/>
                <a:gd name="connsiteY3-8" fmla="*/ 0 h 304800"/>
                <a:gd name="connsiteX4-9" fmla="*/ 396240 w 396240"/>
                <a:gd name="connsiteY4-10" fmla="*/ 243840 h 304800"/>
                <a:gd name="connsiteX0-11" fmla="*/ 304800 w 304800"/>
                <a:gd name="connsiteY0-12" fmla="*/ 152400 h 304800"/>
                <a:gd name="connsiteX1-13" fmla="*/ 152400 w 304800"/>
                <a:gd name="connsiteY1-14" fmla="*/ 304800 h 304800"/>
                <a:gd name="connsiteX2-15" fmla="*/ 0 w 304800"/>
                <a:gd name="connsiteY2-16" fmla="*/ 152400 h 304800"/>
                <a:gd name="connsiteX3-17" fmla="*/ 152400 w 304800"/>
                <a:gd name="connsiteY3-18" fmla="*/ 0 h 304800"/>
                <a:gd name="connsiteX0-19" fmla="*/ 152400 w 152400"/>
                <a:gd name="connsiteY0-20" fmla="*/ 304800 h 304800"/>
                <a:gd name="connsiteX1-21" fmla="*/ 0 w 152400"/>
                <a:gd name="connsiteY1-22" fmla="*/ 152400 h 304800"/>
                <a:gd name="connsiteX2-23" fmla="*/ 152400 w 152400"/>
                <a:gd name="connsiteY2-24" fmla="*/ 0 h 304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52400" h="304800">
                  <a:moveTo>
                    <a:pt x="152400" y="304800"/>
                  </a:moveTo>
                  <a:lnTo>
                    <a:pt x="0" y="152400"/>
                  </a:lnTo>
                  <a:lnTo>
                    <a:pt x="152400" y="0"/>
                  </a:lnTo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952795" y="3379184"/>
              <a:ext cx="2957049" cy="0"/>
            </a:xfrm>
            <a:prstGeom prst="line">
              <a:avLst/>
            </a:prstGeom>
            <a:ln w="19050">
              <a:gradFill>
                <a:gsLst>
                  <a:gs pos="4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 descr="蓝色的卡通人物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0" y="101313"/>
            <a:ext cx="3459461" cy="2036313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  <p:pic>
        <p:nvPicPr>
          <p:cNvPr id="26" name="图片 25" descr="蓝色的卡通人物&#10;&#10;描述已自动生成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30" flipH="1">
            <a:off x="9298096" y="2827789"/>
            <a:ext cx="4089537" cy="1992146"/>
          </a:xfrm>
          <a:prstGeom prst="rect">
            <a:avLst/>
          </a:prstGeom>
          <a:effectLst>
            <a:outerShdw blurRad="355600" dist="342900" dir="2700000" algn="tl" rotWithShape="0">
              <a:schemeClr val="accent1">
                <a:lumMod val="50000"/>
                <a:alpha val="25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市场情况分析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7200" y="1869640"/>
            <a:ext cx="11019367" cy="440024"/>
            <a:chOff x="457200" y="1947458"/>
            <a:chExt cx="11019367" cy="440024"/>
          </a:xfrm>
        </p:grpSpPr>
        <p:sp>
          <p:nvSpPr>
            <p:cNvPr id="4" name="任意多边形: 形状 3"/>
            <p:cNvSpPr/>
            <p:nvPr/>
          </p:nvSpPr>
          <p:spPr>
            <a:xfrm>
              <a:off x="457200" y="1947458"/>
              <a:ext cx="10617200" cy="376652"/>
            </a:xfrm>
            <a:custGeom>
              <a:avLst/>
              <a:gdLst>
                <a:gd name="connsiteX0" fmla="*/ 0 w 10617200"/>
                <a:gd name="connsiteY0" fmla="*/ 71842 h 376652"/>
                <a:gd name="connsiteX1" fmla="*/ 1384300 w 10617200"/>
                <a:gd name="connsiteY1" fmla="*/ 21042 h 376652"/>
                <a:gd name="connsiteX2" fmla="*/ 4419600 w 10617200"/>
                <a:gd name="connsiteY2" fmla="*/ 376642 h 376652"/>
                <a:gd name="connsiteX3" fmla="*/ 7518400 w 10617200"/>
                <a:gd name="connsiteY3" fmla="*/ 8342 h 376652"/>
                <a:gd name="connsiteX4" fmla="*/ 10617200 w 10617200"/>
                <a:gd name="connsiteY4" fmla="*/ 363942 h 37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7200" h="376652">
                  <a:moveTo>
                    <a:pt x="0" y="71842"/>
                  </a:moveTo>
                  <a:cubicBezTo>
                    <a:pt x="323850" y="21042"/>
                    <a:pt x="647700" y="-29758"/>
                    <a:pt x="1384300" y="21042"/>
                  </a:cubicBezTo>
                  <a:cubicBezTo>
                    <a:pt x="2120900" y="71842"/>
                    <a:pt x="3397250" y="378759"/>
                    <a:pt x="4419600" y="376642"/>
                  </a:cubicBezTo>
                  <a:cubicBezTo>
                    <a:pt x="5441950" y="374525"/>
                    <a:pt x="6485467" y="10459"/>
                    <a:pt x="7518400" y="8342"/>
                  </a:cubicBezTo>
                  <a:cubicBezTo>
                    <a:pt x="8551333" y="6225"/>
                    <a:pt x="9939867" y="315259"/>
                    <a:pt x="10617200" y="363942"/>
                  </a:cubicBezTo>
                </a:path>
              </a:pathLst>
            </a:custGeom>
            <a:noFill/>
            <a:ln>
              <a:gradFill>
                <a:gsLst>
                  <a:gs pos="52900">
                    <a:schemeClr val="bg1">
                      <a:lumMod val="75000"/>
                      <a:alpha val="50000"/>
                    </a:schemeClr>
                  </a:gs>
                  <a:gs pos="0">
                    <a:schemeClr val="bg1">
                      <a:lumMod val="75000"/>
                      <a:alpha val="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622301" y="1968415"/>
              <a:ext cx="10854266" cy="419067"/>
            </a:xfrm>
            <a:custGeom>
              <a:avLst/>
              <a:gdLst>
                <a:gd name="connsiteX0" fmla="*/ 0 w 10617871"/>
                <a:gd name="connsiteY0" fmla="*/ 101684 h 421070"/>
                <a:gd name="connsiteX1" fmla="*/ 889000 w 10617871"/>
                <a:gd name="connsiteY1" fmla="*/ 38184 h 421070"/>
                <a:gd name="connsiteX2" fmla="*/ 3797300 w 10617871"/>
                <a:gd name="connsiteY2" fmla="*/ 355684 h 421070"/>
                <a:gd name="connsiteX3" fmla="*/ 6604000 w 10617871"/>
                <a:gd name="connsiteY3" fmla="*/ 84 h 421070"/>
                <a:gd name="connsiteX4" fmla="*/ 9956800 w 10617871"/>
                <a:gd name="connsiteY4" fmla="*/ 393784 h 421070"/>
                <a:gd name="connsiteX5" fmla="*/ 10617200 w 10617871"/>
                <a:gd name="connsiteY5" fmla="*/ 355684 h 421070"/>
                <a:gd name="connsiteX0-1" fmla="*/ 0 w 10617871"/>
                <a:gd name="connsiteY0-2" fmla="*/ 101684 h 421070"/>
                <a:gd name="connsiteX1-3" fmla="*/ 889000 w 10617871"/>
                <a:gd name="connsiteY1-4" fmla="*/ 38184 h 421070"/>
                <a:gd name="connsiteX2-5" fmla="*/ 3797300 w 10617871"/>
                <a:gd name="connsiteY2-6" fmla="*/ 355684 h 421070"/>
                <a:gd name="connsiteX3-7" fmla="*/ 6604000 w 10617871"/>
                <a:gd name="connsiteY3-8" fmla="*/ 84 h 421070"/>
                <a:gd name="connsiteX4-9" fmla="*/ 9956800 w 10617871"/>
                <a:gd name="connsiteY4-10" fmla="*/ 393784 h 421070"/>
                <a:gd name="connsiteX5-11" fmla="*/ 10617200 w 10617871"/>
                <a:gd name="connsiteY5-12" fmla="*/ 355684 h 421070"/>
                <a:gd name="connsiteX0-13" fmla="*/ 0 w 10617871"/>
                <a:gd name="connsiteY0-14" fmla="*/ 101684 h 421070"/>
                <a:gd name="connsiteX1-15" fmla="*/ 889000 w 10617871"/>
                <a:gd name="connsiteY1-16" fmla="*/ 38184 h 421070"/>
                <a:gd name="connsiteX2-17" fmla="*/ 3797300 w 10617871"/>
                <a:gd name="connsiteY2-18" fmla="*/ 355684 h 421070"/>
                <a:gd name="connsiteX3-19" fmla="*/ 6604000 w 10617871"/>
                <a:gd name="connsiteY3-20" fmla="*/ 84 h 421070"/>
                <a:gd name="connsiteX4-21" fmla="*/ 9956800 w 10617871"/>
                <a:gd name="connsiteY4-22" fmla="*/ 393784 h 421070"/>
                <a:gd name="connsiteX5-23" fmla="*/ 10617200 w 10617871"/>
                <a:gd name="connsiteY5-24" fmla="*/ 355684 h 421070"/>
                <a:gd name="connsiteX0-25" fmla="*/ 0 w 10854322"/>
                <a:gd name="connsiteY0-26" fmla="*/ 101684 h 419067"/>
                <a:gd name="connsiteX1-27" fmla="*/ 889000 w 10854322"/>
                <a:gd name="connsiteY1-28" fmla="*/ 38184 h 419067"/>
                <a:gd name="connsiteX2-29" fmla="*/ 3797300 w 10854322"/>
                <a:gd name="connsiteY2-30" fmla="*/ 355684 h 419067"/>
                <a:gd name="connsiteX3-31" fmla="*/ 6604000 w 10854322"/>
                <a:gd name="connsiteY3-32" fmla="*/ 84 h 419067"/>
                <a:gd name="connsiteX4-33" fmla="*/ 9956800 w 10854322"/>
                <a:gd name="connsiteY4-34" fmla="*/ 393784 h 419067"/>
                <a:gd name="connsiteX5-35" fmla="*/ 10854266 w 10854322"/>
                <a:gd name="connsiteY5-36" fmla="*/ 347217 h 419067"/>
                <a:gd name="connsiteX0-37" fmla="*/ 0 w 10854266"/>
                <a:gd name="connsiteY0-38" fmla="*/ 101684 h 419067"/>
                <a:gd name="connsiteX1-39" fmla="*/ 889000 w 10854266"/>
                <a:gd name="connsiteY1-40" fmla="*/ 38184 h 419067"/>
                <a:gd name="connsiteX2-41" fmla="*/ 3797300 w 10854266"/>
                <a:gd name="connsiteY2-42" fmla="*/ 355684 h 419067"/>
                <a:gd name="connsiteX3-43" fmla="*/ 6604000 w 10854266"/>
                <a:gd name="connsiteY3-44" fmla="*/ 84 h 419067"/>
                <a:gd name="connsiteX4-45" fmla="*/ 9956800 w 10854266"/>
                <a:gd name="connsiteY4-46" fmla="*/ 393784 h 419067"/>
                <a:gd name="connsiteX5-47" fmla="*/ 10854266 w 10854266"/>
                <a:gd name="connsiteY5-48" fmla="*/ 347217 h 419067"/>
                <a:gd name="connsiteX0-49" fmla="*/ 0 w 10854266"/>
                <a:gd name="connsiteY0-50" fmla="*/ 101684 h 419067"/>
                <a:gd name="connsiteX1-51" fmla="*/ 889000 w 10854266"/>
                <a:gd name="connsiteY1-52" fmla="*/ 38184 h 419067"/>
                <a:gd name="connsiteX2-53" fmla="*/ 3797300 w 10854266"/>
                <a:gd name="connsiteY2-54" fmla="*/ 355684 h 419067"/>
                <a:gd name="connsiteX3-55" fmla="*/ 6604000 w 10854266"/>
                <a:gd name="connsiteY3-56" fmla="*/ 84 h 419067"/>
                <a:gd name="connsiteX4-57" fmla="*/ 9956800 w 10854266"/>
                <a:gd name="connsiteY4-58" fmla="*/ 393784 h 419067"/>
                <a:gd name="connsiteX5-59" fmla="*/ 10854266 w 10854266"/>
                <a:gd name="connsiteY5-60" fmla="*/ 347217 h 419067"/>
                <a:gd name="connsiteX0-61" fmla="*/ 0 w 10854266"/>
                <a:gd name="connsiteY0-62" fmla="*/ 101684 h 419067"/>
                <a:gd name="connsiteX1-63" fmla="*/ 889000 w 10854266"/>
                <a:gd name="connsiteY1-64" fmla="*/ 38184 h 419067"/>
                <a:gd name="connsiteX2-65" fmla="*/ 3797300 w 10854266"/>
                <a:gd name="connsiteY2-66" fmla="*/ 355684 h 419067"/>
                <a:gd name="connsiteX3-67" fmla="*/ 6604000 w 10854266"/>
                <a:gd name="connsiteY3-68" fmla="*/ 84 h 419067"/>
                <a:gd name="connsiteX4-69" fmla="*/ 9956800 w 10854266"/>
                <a:gd name="connsiteY4-70" fmla="*/ 393784 h 419067"/>
                <a:gd name="connsiteX5-71" fmla="*/ 10854266 w 10854266"/>
                <a:gd name="connsiteY5-72" fmla="*/ 347217 h 419067"/>
                <a:gd name="connsiteX0-73" fmla="*/ 0 w 10854266"/>
                <a:gd name="connsiteY0-74" fmla="*/ 101684 h 419067"/>
                <a:gd name="connsiteX1-75" fmla="*/ 889000 w 10854266"/>
                <a:gd name="connsiteY1-76" fmla="*/ 38184 h 419067"/>
                <a:gd name="connsiteX2-77" fmla="*/ 3797300 w 10854266"/>
                <a:gd name="connsiteY2-78" fmla="*/ 355684 h 419067"/>
                <a:gd name="connsiteX3-79" fmla="*/ 6604000 w 10854266"/>
                <a:gd name="connsiteY3-80" fmla="*/ 84 h 419067"/>
                <a:gd name="connsiteX4-81" fmla="*/ 9956800 w 10854266"/>
                <a:gd name="connsiteY4-82" fmla="*/ 393784 h 419067"/>
                <a:gd name="connsiteX5-83" fmla="*/ 10854266 w 10854266"/>
                <a:gd name="connsiteY5-84" fmla="*/ 347217 h 4190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854266" h="419067">
                  <a:moveTo>
                    <a:pt x="0" y="101684"/>
                  </a:moveTo>
                  <a:cubicBezTo>
                    <a:pt x="280458" y="74168"/>
                    <a:pt x="298450" y="38185"/>
                    <a:pt x="889000" y="38184"/>
                  </a:cubicBezTo>
                  <a:cubicBezTo>
                    <a:pt x="1479550" y="38183"/>
                    <a:pt x="2844800" y="362034"/>
                    <a:pt x="3797300" y="355684"/>
                  </a:cubicBezTo>
                  <a:cubicBezTo>
                    <a:pt x="4749800" y="349334"/>
                    <a:pt x="5577417" y="-6266"/>
                    <a:pt x="6604000" y="84"/>
                  </a:cubicBezTo>
                  <a:cubicBezTo>
                    <a:pt x="7630583" y="6434"/>
                    <a:pt x="9287933" y="334517"/>
                    <a:pt x="9956800" y="393784"/>
                  </a:cubicBezTo>
                  <a:cubicBezTo>
                    <a:pt x="10625667" y="453051"/>
                    <a:pt x="10553699" y="395900"/>
                    <a:pt x="10854266" y="347217"/>
                  </a:cubicBezTo>
                </a:path>
              </a:pathLst>
            </a:custGeom>
            <a:noFill/>
            <a:ln>
              <a:gradFill>
                <a:gsLst>
                  <a:gs pos="52900">
                    <a:schemeClr val="bg1">
                      <a:lumMod val="75000"/>
                      <a:alpha val="50000"/>
                    </a:schemeClr>
                  </a:gs>
                  <a:gs pos="0">
                    <a:schemeClr val="bg1">
                      <a:lumMod val="75000"/>
                      <a:alpha val="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29633" y="1858762"/>
            <a:ext cx="12346074" cy="368470"/>
            <a:chOff x="-29633" y="1936580"/>
            <a:chExt cx="12346074" cy="368470"/>
          </a:xfrm>
        </p:grpSpPr>
        <p:sp>
          <p:nvSpPr>
            <p:cNvPr id="7" name="任意多边形: 形状 6"/>
            <p:cNvSpPr/>
            <p:nvPr/>
          </p:nvSpPr>
          <p:spPr>
            <a:xfrm>
              <a:off x="-29633" y="1936580"/>
              <a:ext cx="12346074" cy="368470"/>
            </a:xfrm>
            <a:custGeom>
              <a:avLst/>
              <a:gdLst>
                <a:gd name="connsiteX0" fmla="*/ 0 w 12420600"/>
                <a:gd name="connsiteY0" fmla="*/ 266973 h 379347"/>
                <a:gd name="connsiteX1" fmla="*/ 1117600 w 12420600"/>
                <a:gd name="connsiteY1" fmla="*/ 368573 h 379347"/>
                <a:gd name="connsiteX2" fmla="*/ 5041900 w 12420600"/>
                <a:gd name="connsiteY2" fmla="*/ 38373 h 379347"/>
                <a:gd name="connsiteX3" fmla="*/ 8001000 w 12420600"/>
                <a:gd name="connsiteY3" fmla="*/ 368573 h 379347"/>
                <a:gd name="connsiteX4" fmla="*/ 11518900 w 12420600"/>
                <a:gd name="connsiteY4" fmla="*/ 25673 h 379347"/>
                <a:gd name="connsiteX5" fmla="*/ 12420600 w 12420600"/>
                <a:gd name="connsiteY5" fmla="*/ 51073 h 379347"/>
                <a:gd name="connsiteX0-1" fmla="*/ 0 w 12420600"/>
                <a:gd name="connsiteY0-2" fmla="*/ 266973 h 415537"/>
                <a:gd name="connsiteX1-3" fmla="*/ 1117600 w 12420600"/>
                <a:gd name="connsiteY1-4" fmla="*/ 368573 h 415537"/>
                <a:gd name="connsiteX2-5" fmla="*/ 5041900 w 12420600"/>
                <a:gd name="connsiteY2-6" fmla="*/ 38373 h 415537"/>
                <a:gd name="connsiteX3-7" fmla="*/ 8001000 w 12420600"/>
                <a:gd name="connsiteY3-8" fmla="*/ 368573 h 415537"/>
                <a:gd name="connsiteX4-9" fmla="*/ 11518900 w 12420600"/>
                <a:gd name="connsiteY4-10" fmla="*/ 25673 h 415537"/>
                <a:gd name="connsiteX5-11" fmla="*/ 12420600 w 12420600"/>
                <a:gd name="connsiteY5-12" fmla="*/ 51073 h 415537"/>
                <a:gd name="connsiteX0-13" fmla="*/ 0 w 12420600"/>
                <a:gd name="connsiteY0-14" fmla="*/ 266973 h 411034"/>
                <a:gd name="connsiteX1-15" fmla="*/ 1117600 w 12420600"/>
                <a:gd name="connsiteY1-16" fmla="*/ 368573 h 411034"/>
                <a:gd name="connsiteX2-17" fmla="*/ 5041900 w 12420600"/>
                <a:gd name="connsiteY2-18" fmla="*/ 38373 h 411034"/>
                <a:gd name="connsiteX3-19" fmla="*/ 8001000 w 12420600"/>
                <a:gd name="connsiteY3-20" fmla="*/ 368573 h 411034"/>
                <a:gd name="connsiteX4-21" fmla="*/ 11518900 w 12420600"/>
                <a:gd name="connsiteY4-22" fmla="*/ 25673 h 411034"/>
                <a:gd name="connsiteX5-23" fmla="*/ 12420600 w 12420600"/>
                <a:gd name="connsiteY5-24" fmla="*/ 51073 h 411034"/>
                <a:gd name="connsiteX0-25" fmla="*/ 0 w 12420600"/>
                <a:gd name="connsiteY0-26" fmla="*/ 266973 h 375964"/>
                <a:gd name="connsiteX1-27" fmla="*/ 1117600 w 12420600"/>
                <a:gd name="connsiteY1-28" fmla="*/ 368573 h 375964"/>
                <a:gd name="connsiteX2-29" fmla="*/ 5041900 w 12420600"/>
                <a:gd name="connsiteY2-30" fmla="*/ 38373 h 375964"/>
                <a:gd name="connsiteX3-31" fmla="*/ 8001000 w 12420600"/>
                <a:gd name="connsiteY3-32" fmla="*/ 368573 h 375964"/>
                <a:gd name="connsiteX4-33" fmla="*/ 11518900 w 12420600"/>
                <a:gd name="connsiteY4-34" fmla="*/ 25673 h 375964"/>
                <a:gd name="connsiteX5-35" fmla="*/ 12420600 w 12420600"/>
                <a:gd name="connsiteY5-36" fmla="*/ 51073 h 375964"/>
                <a:gd name="connsiteX0-37" fmla="*/ 0 w 12420600"/>
                <a:gd name="connsiteY0-38" fmla="*/ 266973 h 374923"/>
                <a:gd name="connsiteX1-39" fmla="*/ 1117600 w 12420600"/>
                <a:gd name="connsiteY1-40" fmla="*/ 368573 h 374923"/>
                <a:gd name="connsiteX2-41" fmla="*/ 5041900 w 12420600"/>
                <a:gd name="connsiteY2-42" fmla="*/ 38373 h 374923"/>
                <a:gd name="connsiteX3-43" fmla="*/ 8001000 w 12420600"/>
                <a:gd name="connsiteY3-44" fmla="*/ 368573 h 374923"/>
                <a:gd name="connsiteX4-45" fmla="*/ 11518900 w 12420600"/>
                <a:gd name="connsiteY4-46" fmla="*/ 25673 h 374923"/>
                <a:gd name="connsiteX5-47" fmla="*/ 12420600 w 12420600"/>
                <a:gd name="connsiteY5-48" fmla="*/ 51073 h 374923"/>
                <a:gd name="connsiteX0-49" fmla="*/ 0 w 12217400"/>
                <a:gd name="connsiteY0-50" fmla="*/ 270967 h 378917"/>
                <a:gd name="connsiteX1-51" fmla="*/ 1117600 w 12217400"/>
                <a:gd name="connsiteY1-52" fmla="*/ 372567 h 378917"/>
                <a:gd name="connsiteX2-53" fmla="*/ 5041900 w 12217400"/>
                <a:gd name="connsiteY2-54" fmla="*/ 42367 h 378917"/>
                <a:gd name="connsiteX3-55" fmla="*/ 8001000 w 12217400"/>
                <a:gd name="connsiteY3-56" fmla="*/ 372567 h 378917"/>
                <a:gd name="connsiteX4-57" fmla="*/ 11518900 w 12217400"/>
                <a:gd name="connsiteY4-58" fmla="*/ 29667 h 378917"/>
                <a:gd name="connsiteX5-59" fmla="*/ 12217400 w 12217400"/>
                <a:gd name="connsiteY5-60" fmla="*/ 42367 h 378917"/>
                <a:gd name="connsiteX0-61" fmla="*/ 0 w 12420600"/>
                <a:gd name="connsiteY0-62" fmla="*/ 270967 h 378917"/>
                <a:gd name="connsiteX1-63" fmla="*/ 1117600 w 12420600"/>
                <a:gd name="connsiteY1-64" fmla="*/ 372567 h 378917"/>
                <a:gd name="connsiteX2-65" fmla="*/ 5041900 w 12420600"/>
                <a:gd name="connsiteY2-66" fmla="*/ 42367 h 378917"/>
                <a:gd name="connsiteX3-67" fmla="*/ 8001000 w 12420600"/>
                <a:gd name="connsiteY3-68" fmla="*/ 372567 h 378917"/>
                <a:gd name="connsiteX4-69" fmla="*/ 11518900 w 12420600"/>
                <a:gd name="connsiteY4-70" fmla="*/ 29667 h 378917"/>
                <a:gd name="connsiteX5-71" fmla="*/ 12420600 w 12420600"/>
                <a:gd name="connsiteY5-72" fmla="*/ 42367 h 378917"/>
                <a:gd name="connsiteX0-73" fmla="*/ 0 w 12420600"/>
                <a:gd name="connsiteY0-74" fmla="*/ 261284 h 369234"/>
                <a:gd name="connsiteX1-75" fmla="*/ 1117600 w 12420600"/>
                <a:gd name="connsiteY1-76" fmla="*/ 362884 h 369234"/>
                <a:gd name="connsiteX2-77" fmla="*/ 5041900 w 12420600"/>
                <a:gd name="connsiteY2-78" fmla="*/ 32684 h 369234"/>
                <a:gd name="connsiteX3-79" fmla="*/ 8001000 w 12420600"/>
                <a:gd name="connsiteY3-80" fmla="*/ 362884 h 369234"/>
                <a:gd name="connsiteX4-81" fmla="*/ 11518900 w 12420600"/>
                <a:gd name="connsiteY4-82" fmla="*/ 19984 h 369234"/>
                <a:gd name="connsiteX5-83" fmla="*/ 12420600 w 12420600"/>
                <a:gd name="connsiteY5-84" fmla="*/ 70784 h 369234"/>
                <a:gd name="connsiteX0-85" fmla="*/ 0 w 12423809"/>
                <a:gd name="connsiteY0-86" fmla="*/ 256446 h 364396"/>
                <a:gd name="connsiteX1-87" fmla="*/ 1117600 w 12423809"/>
                <a:gd name="connsiteY1-88" fmla="*/ 358046 h 364396"/>
                <a:gd name="connsiteX2-89" fmla="*/ 5041900 w 12423809"/>
                <a:gd name="connsiteY2-90" fmla="*/ 27846 h 364396"/>
                <a:gd name="connsiteX3-91" fmla="*/ 8001000 w 12423809"/>
                <a:gd name="connsiteY3-92" fmla="*/ 358046 h 364396"/>
                <a:gd name="connsiteX4-93" fmla="*/ 11518900 w 12423809"/>
                <a:gd name="connsiteY4-94" fmla="*/ 15146 h 364396"/>
                <a:gd name="connsiteX5-95" fmla="*/ 12420600 w 12423809"/>
                <a:gd name="connsiteY5-96" fmla="*/ 65946 h 364396"/>
                <a:gd name="connsiteX0-97" fmla="*/ 0 w 12193652"/>
                <a:gd name="connsiteY0-98" fmla="*/ 262112 h 370062"/>
                <a:gd name="connsiteX1-99" fmla="*/ 1117600 w 12193652"/>
                <a:gd name="connsiteY1-100" fmla="*/ 363712 h 370062"/>
                <a:gd name="connsiteX2-101" fmla="*/ 5041900 w 12193652"/>
                <a:gd name="connsiteY2-102" fmla="*/ 33512 h 370062"/>
                <a:gd name="connsiteX3-103" fmla="*/ 8001000 w 12193652"/>
                <a:gd name="connsiteY3-104" fmla="*/ 363712 h 370062"/>
                <a:gd name="connsiteX4-105" fmla="*/ 11518900 w 12193652"/>
                <a:gd name="connsiteY4-106" fmla="*/ 20812 h 370062"/>
                <a:gd name="connsiteX5-107" fmla="*/ 12179300 w 12193652"/>
                <a:gd name="connsiteY5-108" fmla="*/ 33512 h 370062"/>
                <a:gd name="connsiteX0-109" fmla="*/ 0 w 12235985"/>
                <a:gd name="connsiteY0-110" fmla="*/ 262112 h 370062"/>
                <a:gd name="connsiteX1-111" fmla="*/ 1159933 w 12235985"/>
                <a:gd name="connsiteY1-112" fmla="*/ 363712 h 370062"/>
                <a:gd name="connsiteX2-113" fmla="*/ 5084233 w 12235985"/>
                <a:gd name="connsiteY2-114" fmla="*/ 33512 h 370062"/>
                <a:gd name="connsiteX3-115" fmla="*/ 8043333 w 12235985"/>
                <a:gd name="connsiteY3-116" fmla="*/ 363712 h 370062"/>
                <a:gd name="connsiteX4-117" fmla="*/ 11561233 w 12235985"/>
                <a:gd name="connsiteY4-118" fmla="*/ 20812 h 370062"/>
                <a:gd name="connsiteX5-119" fmla="*/ 12221633 w 12235985"/>
                <a:gd name="connsiteY5-120" fmla="*/ 33512 h 370062"/>
                <a:gd name="connsiteX0-121" fmla="*/ 0 w 12403682"/>
                <a:gd name="connsiteY0-122" fmla="*/ 260520 h 368470"/>
                <a:gd name="connsiteX1-123" fmla="*/ 1159933 w 12403682"/>
                <a:gd name="connsiteY1-124" fmla="*/ 362120 h 368470"/>
                <a:gd name="connsiteX2-125" fmla="*/ 5084233 w 12403682"/>
                <a:gd name="connsiteY2-126" fmla="*/ 31920 h 368470"/>
                <a:gd name="connsiteX3-127" fmla="*/ 8043333 w 12403682"/>
                <a:gd name="connsiteY3-128" fmla="*/ 362120 h 368470"/>
                <a:gd name="connsiteX4-129" fmla="*/ 11561233 w 12403682"/>
                <a:gd name="connsiteY4-130" fmla="*/ 19220 h 368470"/>
                <a:gd name="connsiteX5-131" fmla="*/ 12399433 w 12403682"/>
                <a:gd name="connsiteY5-132" fmla="*/ 40386 h 368470"/>
                <a:gd name="connsiteX0-133" fmla="*/ 0 w 12346074"/>
                <a:gd name="connsiteY0-134" fmla="*/ 260520 h 368470"/>
                <a:gd name="connsiteX1-135" fmla="*/ 1159933 w 12346074"/>
                <a:gd name="connsiteY1-136" fmla="*/ 362120 h 368470"/>
                <a:gd name="connsiteX2-137" fmla="*/ 5084233 w 12346074"/>
                <a:gd name="connsiteY2-138" fmla="*/ 31920 h 368470"/>
                <a:gd name="connsiteX3-139" fmla="*/ 8043333 w 12346074"/>
                <a:gd name="connsiteY3-140" fmla="*/ 362120 h 368470"/>
                <a:gd name="connsiteX4-141" fmla="*/ 11561233 w 12346074"/>
                <a:gd name="connsiteY4-142" fmla="*/ 19220 h 368470"/>
                <a:gd name="connsiteX5-143" fmla="*/ 12340166 w 12346074"/>
                <a:gd name="connsiteY5-144" fmla="*/ 40386 h 3684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346074" h="368470">
                  <a:moveTo>
                    <a:pt x="0" y="260520"/>
                  </a:moveTo>
                  <a:cubicBezTo>
                    <a:pt x="49741" y="254170"/>
                    <a:pt x="312561" y="400220"/>
                    <a:pt x="1159933" y="362120"/>
                  </a:cubicBezTo>
                  <a:cubicBezTo>
                    <a:pt x="2007305" y="324020"/>
                    <a:pt x="3937000" y="31920"/>
                    <a:pt x="5084233" y="31920"/>
                  </a:cubicBezTo>
                  <a:cubicBezTo>
                    <a:pt x="6231466" y="31920"/>
                    <a:pt x="6963833" y="364237"/>
                    <a:pt x="8043333" y="362120"/>
                  </a:cubicBezTo>
                  <a:cubicBezTo>
                    <a:pt x="9122833" y="360003"/>
                    <a:pt x="10824633" y="72137"/>
                    <a:pt x="11561233" y="19220"/>
                  </a:cubicBezTo>
                  <a:cubicBezTo>
                    <a:pt x="12297833" y="-33697"/>
                    <a:pt x="12371916" y="39327"/>
                    <a:pt x="12340166" y="4038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2401333" y="2122427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6042517" y="1999237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9683701" y="211387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任意多边形: 形状 10"/>
          <p:cNvSpPr/>
          <p:nvPr/>
        </p:nvSpPr>
        <p:spPr>
          <a:xfrm>
            <a:off x="1095163" y="2302852"/>
            <a:ext cx="2720342" cy="3411262"/>
          </a:xfrm>
          <a:custGeom>
            <a:avLst/>
            <a:gdLst>
              <a:gd name="connsiteX0" fmla="*/ 1583267 w 3166533"/>
              <a:gd name="connsiteY0" fmla="*/ 0 h 3911600"/>
              <a:gd name="connsiteX1" fmla="*/ 1691301 w 3166533"/>
              <a:gd name="connsiteY1" fmla="*/ 186266 h 3911600"/>
              <a:gd name="connsiteX2" fmla="*/ 3166533 w 3166533"/>
              <a:gd name="connsiteY2" fmla="*/ 186266 h 3911600"/>
              <a:gd name="connsiteX3" fmla="*/ 3166533 w 3166533"/>
              <a:gd name="connsiteY3" fmla="*/ 3911600 h 3911600"/>
              <a:gd name="connsiteX4" fmla="*/ 0 w 3166533"/>
              <a:gd name="connsiteY4" fmla="*/ 3911600 h 3911600"/>
              <a:gd name="connsiteX5" fmla="*/ 0 w 3166533"/>
              <a:gd name="connsiteY5" fmla="*/ 186266 h 3911600"/>
              <a:gd name="connsiteX6" fmla="*/ 1475232 w 3166533"/>
              <a:gd name="connsiteY6" fmla="*/ 186266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6533" h="3911600">
                <a:moveTo>
                  <a:pt x="1583267" y="0"/>
                </a:moveTo>
                <a:lnTo>
                  <a:pt x="1691301" y="186266"/>
                </a:lnTo>
                <a:lnTo>
                  <a:pt x="3166533" y="186266"/>
                </a:lnTo>
                <a:lnTo>
                  <a:pt x="3166533" y="3911600"/>
                </a:lnTo>
                <a:lnTo>
                  <a:pt x="0" y="3911600"/>
                </a:lnTo>
                <a:lnTo>
                  <a:pt x="0" y="186266"/>
                </a:lnTo>
                <a:lnTo>
                  <a:pt x="1475232" y="186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357334" y="3829933"/>
            <a:ext cx="2196000" cy="1700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单击此处输入你的正文，文字是您思想的提炼请尽量言简意赅的阐述观点。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单击此处输入你的正文，文字是您思想的提炼请尽量言简意赅的阐述观点</a:t>
            </a:r>
            <a:endParaRPr kumimoji="0" lang="id-ID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18168" y="3429435"/>
            <a:ext cx="2074332" cy="377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4" name="iconfont-1039-798126"/>
          <p:cNvSpPr/>
          <p:nvPr/>
        </p:nvSpPr>
        <p:spPr>
          <a:xfrm>
            <a:off x="2156036" y="2715395"/>
            <a:ext cx="598596" cy="598596"/>
          </a:xfrm>
          <a:custGeom>
            <a:avLst/>
            <a:gdLst>
              <a:gd name="T0" fmla="*/ 4785 w 9570"/>
              <a:gd name="T1" fmla="*/ 0 h 9570"/>
              <a:gd name="T2" fmla="*/ 0 w 9570"/>
              <a:gd name="T3" fmla="*/ 4785 h 9570"/>
              <a:gd name="T4" fmla="*/ 4785 w 9570"/>
              <a:gd name="T5" fmla="*/ 9570 h 9570"/>
              <a:gd name="T6" fmla="*/ 9570 w 9570"/>
              <a:gd name="T7" fmla="*/ 4785 h 9570"/>
              <a:gd name="T8" fmla="*/ 4785 w 9570"/>
              <a:gd name="T9" fmla="*/ 0 h 9570"/>
              <a:gd name="T10" fmla="*/ 6688 w 9570"/>
              <a:gd name="T11" fmla="*/ 2882 h 9570"/>
              <a:gd name="T12" fmla="*/ 5184 w 9570"/>
              <a:gd name="T13" fmla="*/ 4386 h 9570"/>
              <a:gd name="T14" fmla="*/ 6380 w 9570"/>
              <a:gd name="T15" fmla="*/ 4386 h 9570"/>
              <a:gd name="T16" fmla="*/ 6580 w 9570"/>
              <a:gd name="T17" fmla="*/ 4586 h 9570"/>
              <a:gd name="T18" fmla="*/ 6580 w 9570"/>
              <a:gd name="T19" fmla="*/ 4785 h 9570"/>
              <a:gd name="T20" fmla="*/ 6380 w 9570"/>
              <a:gd name="T21" fmla="*/ 4984 h 9570"/>
              <a:gd name="T22" fmla="*/ 5084 w 9570"/>
              <a:gd name="T23" fmla="*/ 4984 h 9570"/>
              <a:gd name="T24" fmla="*/ 5084 w 9570"/>
              <a:gd name="T25" fmla="*/ 5582 h 9570"/>
              <a:gd name="T26" fmla="*/ 6380 w 9570"/>
              <a:gd name="T27" fmla="*/ 5582 h 9570"/>
              <a:gd name="T28" fmla="*/ 6580 w 9570"/>
              <a:gd name="T29" fmla="*/ 5782 h 9570"/>
              <a:gd name="T30" fmla="*/ 6580 w 9570"/>
              <a:gd name="T31" fmla="*/ 5981 h 9570"/>
              <a:gd name="T32" fmla="*/ 6380 w 9570"/>
              <a:gd name="T33" fmla="*/ 6181 h 9570"/>
              <a:gd name="T34" fmla="*/ 5084 w 9570"/>
              <a:gd name="T35" fmla="*/ 6181 h 9570"/>
              <a:gd name="T36" fmla="*/ 5084 w 9570"/>
              <a:gd name="T37" fmla="*/ 7277 h 9570"/>
              <a:gd name="T38" fmla="*/ 4885 w 9570"/>
              <a:gd name="T39" fmla="*/ 7477 h 9570"/>
              <a:gd name="T40" fmla="*/ 4685 w 9570"/>
              <a:gd name="T41" fmla="*/ 7477 h 9570"/>
              <a:gd name="T42" fmla="*/ 4486 w 9570"/>
              <a:gd name="T43" fmla="*/ 7277 h 9570"/>
              <a:gd name="T44" fmla="*/ 4486 w 9570"/>
              <a:gd name="T45" fmla="*/ 6181 h 9570"/>
              <a:gd name="T46" fmla="*/ 3190 w 9570"/>
              <a:gd name="T47" fmla="*/ 6181 h 9570"/>
              <a:gd name="T48" fmla="*/ 2990 w 9570"/>
              <a:gd name="T49" fmla="*/ 5981 h 9570"/>
              <a:gd name="T50" fmla="*/ 2990 w 9570"/>
              <a:gd name="T51" fmla="*/ 5782 h 9570"/>
              <a:gd name="T52" fmla="*/ 3190 w 9570"/>
              <a:gd name="T53" fmla="*/ 5582 h 9570"/>
              <a:gd name="T54" fmla="*/ 4486 w 9570"/>
              <a:gd name="T55" fmla="*/ 5582 h 9570"/>
              <a:gd name="T56" fmla="*/ 4486 w 9570"/>
              <a:gd name="T57" fmla="*/ 4984 h 9570"/>
              <a:gd name="T58" fmla="*/ 3190 w 9570"/>
              <a:gd name="T59" fmla="*/ 4984 h 9570"/>
              <a:gd name="T60" fmla="*/ 2990 w 9570"/>
              <a:gd name="T61" fmla="*/ 4785 h 9570"/>
              <a:gd name="T62" fmla="*/ 2990 w 9570"/>
              <a:gd name="T63" fmla="*/ 4586 h 9570"/>
              <a:gd name="T64" fmla="*/ 3190 w 9570"/>
              <a:gd name="T65" fmla="*/ 4386 h 9570"/>
              <a:gd name="T66" fmla="*/ 4386 w 9570"/>
              <a:gd name="T67" fmla="*/ 4386 h 9570"/>
              <a:gd name="T68" fmla="*/ 2882 w 9570"/>
              <a:gd name="T69" fmla="*/ 2882 h 9570"/>
              <a:gd name="T70" fmla="*/ 2882 w 9570"/>
              <a:gd name="T71" fmla="*/ 2459 h 9570"/>
              <a:gd name="T72" fmla="*/ 3305 w 9570"/>
              <a:gd name="T73" fmla="*/ 2459 h 9570"/>
              <a:gd name="T74" fmla="*/ 4785 w 9570"/>
              <a:gd name="T75" fmla="*/ 3939 h 9570"/>
              <a:gd name="T76" fmla="*/ 6265 w 9570"/>
              <a:gd name="T77" fmla="*/ 2459 h 9570"/>
              <a:gd name="T78" fmla="*/ 6688 w 9570"/>
              <a:gd name="T79" fmla="*/ 2459 h 9570"/>
              <a:gd name="T80" fmla="*/ 6688 w 9570"/>
              <a:gd name="T81" fmla="*/ 2882 h 9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70" h="9570">
                <a:moveTo>
                  <a:pt x="4785" y="0"/>
                </a:moveTo>
                <a:cubicBezTo>
                  <a:pt x="2142" y="0"/>
                  <a:pt x="0" y="2142"/>
                  <a:pt x="0" y="4785"/>
                </a:cubicBezTo>
                <a:cubicBezTo>
                  <a:pt x="0" y="7428"/>
                  <a:pt x="2142" y="9570"/>
                  <a:pt x="4785" y="9570"/>
                </a:cubicBezTo>
                <a:cubicBezTo>
                  <a:pt x="7428" y="9570"/>
                  <a:pt x="9570" y="7428"/>
                  <a:pt x="9570" y="4785"/>
                </a:cubicBezTo>
                <a:cubicBezTo>
                  <a:pt x="9570" y="2142"/>
                  <a:pt x="7428" y="0"/>
                  <a:pt x="4785" y="0"/>
                </a:cubicBezTo>
                <a:close/>
                <a:moveTo>
                  <a:pt x="6688" y="2882"/>
                </a:moveTo>
                <a:lnTo>
                  <a:pt x="5184" y="4386"/>
                </a:lnTo>
                <a:lnTo>
                  <a:pt x="6380" y="4386"/>
                </a:lnTo>
                <a:cubicBezTo>
                  <a:pt x="6490" y="4386"/>
                  <a:pt x="6580" y="4475"/>
                  <a:pt x="6580" y="4586"/>
                </a:cubicBezTo>
                <a:lnTo>
                  <a:pt x="6580" y="4785"/>
                </a:lnTo>
                <a:cubicBezTo>
                  <a:pt x="6580" y="4895"/>
                  <a:pt x="6490" y="4984"/>
                  <a:pt x="6380" y="4984"/>
                </a:cubicBezTo>
                <a:lnTo>
                  <a:pt x="5084" y="4984"/>
                </a:lnTo>
                <a:lnTo>
                  <a:pt x="5084" y="5582"/>
                </a:lnTo>
                <a:lnTo>
                  <a:pt x="6380" y="5582"/>
                </a:lnTo>
                <a:cubicBezTo>
                  <a:pt x="6490" y="5582"/>
                  <a:pt x="6580" y="5672"/>
                  <a:pt x="6580" y="5782"/>
                </a:cubicBezTo>
                <a:lnTo>
                  <a:pt x="6580" y="5981"/>
                </a:lnTo>
                <a:cubicBezTo>
                  <a:pt x="6580" y="6091"/>
                  <a:pt x="6490" y="6181"/>
                  <a:pt x="6380" y="6181"/>
                </a:cubicBezTo>
                <a:lnTo>
                  <a:pt x="5084" y="6181"/>
                </a:lnTo>
                <a:lnTo>
                  <a:pt x="5084" y="7277"/>
                </a:lnTo>
                <a:cubicBezTo>
                  <a:pt x="5084" y="7387"/>
                  <a:pt x="4995" y="7477"/>
                  <a:pt x="4885" y="7477"/>
                </a:cubicBezTo>
                <a:lnTo>
                  <a:pt x="4685" y="7477"/>
                </a:lnTo>
                <a:cubicBezTo>
                  <a:pt x="4575" y="7477"/>
                  <a:pt x="4486" y="7387"/>
                  <a:pt x="4486" y="7277"/>
                </a:cubicBezTo>
                <a:lnTo>
                  <a:pt x="4486" y="6181"/>
                </a:lnTo>
                <a:lnTo>
                  <a:pt x="3190" y="6181"/>
                </a:lnTo>
                <a:cubicBezTo>
                  <a:pt x="3080" y="6181"/>
                  <a:pt x="2990" y="6091"/>
                  <a:pt x="2990" y="5981"/>
                </a:cubicBezTo>
                <a:lnTo>
                  <a:pt x="2990" y="5782"/>
                </a:lnTo>
                <a:cubicBezTo>
                  <a:pt x="2990" y="5672"/>
                  <a:pt x="3080" y="5582"/>
                  <a:pt x="3190" y="5582"/>
                </a:cubicBezTo>
                <a:lnTo>
                  <a:pt x="4486" y="5582"/>
                </a:lnTo>
                <a:lnTo>
                  <a:pt x="4486" y="4984"/>
                </a:lnTo>
                <a:lnTo>
                  <a:pt x="3190" y="4984"/>
                </a:lnTo>
                <a:cubicBezTo>
                  <a:pt x="3080" y="4984"/>
                  <a:pt x="2990" y="4895"/>
                  <a:pt x="2990" y="4785"/>
                </a:cubicBezTo>
                <a:lnTo>
                  <a:pt x="2990" y="4586"/>
                </a:lnTo>
                <a:cubicBezTo>
                  <a:pt x="2990" y="4475"/>
                  <a:pt x="3080" y="4386"/>
                  <a:pt x="3190" y="4386"/>
                </a:cubicBezTo>
                <a:lnTo>
                  <a:pt x="4386" y="4386"/>
                </a:lnTo>
                <a:lnTo>
                  <a:pt x="2882" y="2882"/>
                </a:lnTo>
                <a:cubicBezTo>
                  <a:pt x="2765" y="2765"/>
                  <a:pt x="2765" y="2575"/>
                  <a:pt x="2882" y="2459"/>
                </a:cubicBezTo>
                <a:cubicBezTo>
                  <a:pt x="2998" y="2342"/>
                  <a:pt x="3188" y="2342"/>
                  <a:pt x="3305" y="2459"/>
                </a:cubicBezTo>
                <a:lnTo>
                  <a:pt x="4785" y="3939"/>
                </a:lnTo>
                <a:lnTo>
                  <a:pt x="6265" y="2459"/>
                </a:lnTo>
                <a:cubicBezTo>
                  <a:pt x="6382" y="2342"/>
                  <a:pt x="6572" y="2342"/>
                  <a:pt x="6688" y="2459"/>
                </a:cubicBezTo>
                <a:cubicBezTo>
                  <a:pt x="6805" y="2575"/>
                  <a:pt x="6805" y="2765"/>
                  <a:pt x="6688" y="2882"/>
                </a:cubicBez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8390081" y="2302852"/>
            <a:ext cx="2720342" cy="3411262"/>
          </a:xfrm>
          <a:custGeom>
            <a:avLst/>
            <a:gdLst>
              <a:gd name="connsiteX0" fmla="*/ 1583267 w 3166533"/>
              <a:gd name="connsiteY0" fmla="*/ 0 h 3911600"/>
              <a:gd name="connsiteX1" fmla="*/ 1691301 w 3166533"/>
              <a:gd name="connsiteY1" fmla="*/ 186266 h 3911600"/>
              <a:gd name="connsiteX2" fmla="*/ 3166533 w 3166533"/>
              <a:gd name="connsiteY2" fmla="*/ 186266 h 3911600"/>
              <a:gd name="connsiteX3" fmla="*/ 3166533 w 3166533"/>
              <a:gd name="connsiteY3" fmla="*/ 3911600 h 3911600"/>
              <a:gd name="connsiteX4" fmla="*/ 0 w 3166533"/>
              <a:gd name="connsiteY4" fmla="*/ 3911600 h 3911600"/>
              <a:gd name="connsiteX5" fmla="*/ 0 w 3166533"/>
              <a:gd name="connsiteY5" fmla="*/ 186266 h 3911600"/>
              <a:gd name="connsiteX6" fmla="*/ 1475232 w 3166533"/>
              <a:gd name="connsiteY6" fmla="*/ 186266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6533" h="3911600">
                <a:moveTo>
                  <a:pt x="1583267" y="0"/>
                </a:moveTo>
                <a:lnTo>
                  <a:pt x="1691301" y="186266"/>
                </a:lnTo>
                <a:lnTo>
                  <a:pt x="3166533" y="186266"/>
                </a:lnTo>
                <a:lnTo>
                  <a:pt x="3166533" y="3911600"/>
                </a:lnTo>
                <a:lnTo>
                  <a:pt x="0" y="3911600"/>
                </a:lnTo>
                <a:lnTo>
                  <a:pt x="0" y="186266"/>
                </a:lnTo>
                <a:lnTo>
                  <a:pt x="1475232" y="186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652252" y="3829933"/>
            <a:ext cx="2196000" cy="1700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单击此处输入你的正文，文字是您思想的提炼请尽量言简意赅的阐述观点。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单击此处输入你的正文，文字是您思想的提炼请尽量言简意赅的阐述观点</a:t>
            </a:r>
            <a:endParaRPr kumimoji="0" lang="id-ID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13086" y="3429435"/>
            <a:ext cx="2074332" cy="377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4739402" y="2201707"/>
            <a:ext cx="2720342" cy="3411262"/>
          </a:xfrm>
          <a:custGeom>
            <a:avLst/>
            <a:gdLst>
              <a:gd name="connsiteX0" fmla="*/ 1583267 w 3166533"/>
              <a:gd name="connsiteY0" fmla="*/ 0 h 3911600"/>
              <a:gd name="connsiteX1" fmla="*/ 1691301 w 3166533"/>
              <a:gd name="connsiteY1" fmla="*/ 186266 h 3911600"/>
              <a:gd name="connsiteX2" fmla="*/ 3166533 w 3166533"/>
              <a:gd name="connsiteY2" fmla="*/ 186266 h 3911600"/>
              <a:gd name="connsiteX3" fmla="*/ 3166533 w 3166533"/>
              <a:gd name="connsiteY3" fmla="*/ 3911600 h 3911600"/>
              <a:gd name="connsiteX4" fmla="*/ 0 w 3166533"/>
              <a:gd name="connsiteY4" fmla="*/ 3911600 h 3911600"/>
              <a:gd name="connsiteX5" fmla="*/ 0 w 3166533"/>
              <a:gd name="connsiteY5" fmla="*/ 186266 h 3911600"/>
              <a:gd name="connsiteX6" fmla="*/ 1475232 w 3166533"/>
              <a:gd name="connsiteY6" fmla="*/ 186266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6533" h="3911600">
                <a:moveTo>
                  <a:pt x="1583267" y="0"/>
                </a:moveTo>
                <a:lnTo>
                  <a:pt x="1691301" y="186266"/>
                </a:lnTo>
                <a:lnTo>
                  <a:pt x="3166533" y="186266"/>
                </a:lnTo>
                <a:lnTo>
                  <a:pt x="3166533" y="3911600"/>
                </a:lnTo>
                <a:lnTo>
                  <a:pt x="0" y="3911600"/>
                </a:lnTo>
                <a:lnTo>
                  <a:pt x="0" y="186266"/>
                </a:lnTo>
                <a:lnTo>
                  <a:pt x="1475232" y="186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001573" y="3728788"/>
            <a:ext cx="2196000" cy="1700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单击此处输入你的正文，文字是您思想的提炼请尽量言简意赅的阐述观点。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单击此处输入你的正文，文字是您思想的提炼请尽量言简意赅的阐述观点</a:t>
            </a:r>
            <a:endParaRPr kumimoji="0" lang="id-ID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62407" y="3328290"/>
            <a:ext cx="2074332" cy="377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21" name="iconfont-1187-868581"/>
          <p:cNvSpPr>
            <a:spLocks noChangeAspect="1"/>
          </p:cNvSpPr>
          <p:nvPr/>
        </p:nvSpPr>
        <p:spPr>
          <a:xfrm>
            <a:off x="9444252" y="2708693"/>
            <a:ext cx="612000" cy="612000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任意多边形: 形状 21"/>
          <p:cNvSpPr/>
          <p:nvPr/>
        </p:nvSpPr>
        <p:spPr>
          <a:xfrm>
            <a:off x="5800758" y="2611035"/>
            <a:ext cx="597600" cy="597600"/>
          </a:xfrm>
          <a:custGeom>
            <a:avLst/>
            <a:gdLst>
              <a:gd name="connsiteX0" fmla="*/ 235200 w 235243"/>
              <a:gd name="connsiteY0" fmla="*/ 104966 h 234158"/>
              <a:gd name="connsiteX1" fmla="*/ 235200 w 235243"/>
              <a:gd name="connsiteY1" fmla="*/ 110449 h 234158"/>
              <a:gd name="connsiteX2" fmla="*/ 225099 w 235243"/>
              <a:gd name="connsiteY2" fmla="*/ 158490 h 234158"/>
              <a:gd name="connsiteX3" fmla="*/ 219372 w 235243"/>
              <a:gd name="connsiteY3" fmla="*/ 155400 h 234158"/>
              <a:gd name="connsiteX4" fmla="*/ 145950 w 235243"/>
              <a:gd name="connsiteY4" fmla="*/ 95069 h 234158"/>
              <a:gd name="connsiteX5" fmla="*/ 140292 w 235243"/>
              <a:gd name="connsiteY5" fmla="*/ 113119 h 234158"/>
              <a:gd name="connsiteX6" fmla="*/ 132447 w 235243"/>
              <a:gd name="connsiteY6" fmla="*/ 108953 h 234158"/>
              <a:gd name="connsiteX7" fmla="*/ 229195 w 235243"/>
              <a:gd name="connsiteY7" fmla="*/ 76399 h 234158"/>
              <a:gd name="connsiteX8" fmla="*/ 234228 w 235243"/>
              <a:gd name="connsiteY8" fmla="*/ 96808 h 234158"/>
              <a:gd name="connsiteX9" fmla="*/ 216317 w 235243"/>
              <a:gd name="connsiteY9" fmla="*/ 153838 h 234158"/>
              <a:gd name="connsiteX10" fmla="*/ 206529 w 235243"/>
              <a:gd name="connsiteY10" fmla="*/ 148631 h 234158"/>
              <a:gd name="connsiteX11" fmla="*/ 167818 w 235243"/>
              <a:gd name="connsiteY11" fmla="*/ 72611 h 234158"/>
              <a:gd name="connsiteX12" fmla="*/ 152962 w 235243"/>
              <a:gd name="connsiteY12" fmla="*/ 119921 h 234158"/>
              <a:gd name="connsiteX13" fmla="*/ 143173 w 235243"/>
              <a:gd name="connsiteY13" fmla="*/ 114680 h 234158"/>
              <a:gd name="connsiteX14" fmla="*/ 150948 w 235243"/>
              <a:gd name="connsiteY14" fmla="*/ 89931 h 234158"/>
              <a:gd name="connsiteX15" fmla="*/ 220378 w 235243"/>
              <a:gd name="connsiteY15" fmla="*/ 57377 h 234158"/>
              <a:gd name="connsiteX16" fmla="*/ 227321 w 235243"/>
              <a:gd name="connsiteY16" fmla="*/ 71504 h 234158"/>
              <a:gd name="connsiteX17" fmla="*/ 203613 w 235243"/>
              <a:gd name="connsiteY17" fmla="*/ 147069 h 234158"/>
              <a:gd name="connsiteX18" fmla="*/ 193825 w 235243"/>
              <a:gd name="connsiteY18" fmla="*/ 141827 h 234158"/>
              <a:gd name="connsiteX19" fmla="*/ 189651 w 235243"/>
              <a:gd name="connsiteY19" fmla="*/ 50119 h 234158"/>
              <a:gd name="connsiteX20" fmla="*/ 165631 w 235243"/>
              <a:gd name="connsiteY20" fmla="*/ 126726 h 234158"/>
              <a:gd name="connsiteX21" fmla="*/ 155842 w 235243"/>
              <a:gd name="connsiteY21" fmla="*/ 121484 h 234158"/>
              <a:gd name="connsiteX22" fmla="*/ 172816 w 235243"/>
              <a:gd name="connsiteY22" fmla="*/ 67474 h 234158"/>
              <a:gd name="connsiteX23" fmla="*/ 210139 w 235243"/>
              <a:gd name="connsiteY23" fmla="*/ 42764 h 234158"/>
              <a:gd name="connsiteX24" fmla="*/ 218123 w 235243"/>
              <a:gd name="connsiteY24" fmla="*/ 53732 h 234158"/>
              <a:gd name="connsiteX25" fmla="*/ 190979 w 235243"/>
              <a:gd name="connsiteY25" fmla="*/ 140266 h 234158"/>
              <a:gd name="connsiteX26" fmla="*/ 181191 w 235243"/>
              <a:gd name="connsiteY26" fmla="*/ 135024 h 234158"/>
              <a:gd name="connsiteX27" fmla="*/ 203717 w 235243"/>
              <a:gd name="connsiteY27" fmla="*/ 35648 h 234158"/>
              <a:gd name="connsiteX28" fmla="*/ 207674 w 235243"/>
              <a:gd name="connsiteY28" fmla="*/ 39813 h 234158"/>
              <a:gd name="connsiteX29" fmla="*/ 178274 w 235243"/>
              <a:gd name="connsiteY29" fmla="*/ 133532 h 234158"/>
              <a:gd name="connsiteX30" fmla="*/ 168521 w 235243"/>
              <a:gd name="connsiteY30" fmla="*/ 128291 h 234158"/>
              <a:gd name="connsiteX31" fmla="*/ 194657 w 235243"/>
              <a:gd name="connsiteY31" fmla="*/ 44984 h 234158"/>
              <a:gd name="connsiteX32" fmla="*/ 129610 w 235243"/>
              <a:gd name="connsiteY32" fmla="*/ 624 h 234158"/>
              <a:gd name="connsiteX33" fmla="*/ 193512 w 235243"/>
              <a:gd name="connsiteY33" fmla="*/ 25477 h 234158"/>
              <a:gd name="connsiteX34" fmla="*/ 129019 w 235243"/>
              <a:gd name="connsiteY34" fmla="*/ 91948 h 234158"/>
              <a:gd name="connsiteX35" fmla="*/ 112428 w 235243"/>
              <a:gd name="connsiteY35" fmla="*/ 0 h 234158"/>
              <a:gd name="connsiteX36" fmla="*/ 114788 w 235243"/>
              <a:gd name="connsiteY36" fmla="*/ 69 h 234158"/>
              <a:gd name="connsiteX37" fmla="*/ 114788 w 235243"/>
              <a:gd name="connsiteY37" fmla="*/ 117079 h 234158"/>
              <a:gd name="connsiteX38" fmla="*/ 220101 w 235243"/>
              <a:gd name="connsiteY38" fmla="*/ 172824 h 234158"/>
              <a:gd name="connsiteX39" fmla="*/ 117079 w 235243"/>
              <a:gd name="connsiteY39" fmla="*/ 234158 h 234158"/>
              <a:gd name="connsiteX40" fmla="*/ 0 w 235243"/>
              <a:gd name="connsiteY40" fmla="*/ 117079 h 234158"/>
              <a:gd name="connsiteX41" fmla="*/ 112428 w 235243"/>
              <a:gd name="connsiteY41" fmla="*/ 0 h 2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5243" h="234158">
                <a:moveTo>
                  <a:pt x="235200" y="104966"/>
                </a:moveTo>
                <a:cubicBezTo>
                  <a:pt x="235200" y="106770"/>
                  <a:pt x="235200" y="108610"/>
                  <a:pt x="235200" y="110449"/>
                </a:cubicBezTo>
                <a:cubicBezTo>
                  <a:pt x="235675" y="127035"/>
                  <a:pt x="232214" y="143498"/>
                  <a:pt x="225099" y="158490"/>
                </a:cubicBezTo>
                <a:lnTo>
                  <a:pt x="219372" y="155400"/>
                </a:lnTo>
                <a:close/>
                <a:moveTo>
                  <a:pt x="145950" y="95069"/>
                </a:moveTo>
                <a:lnTo>
                  <a:pt x="140292" y="113119"/>
                </a:lnTo>
                <a:lnTo>
                  <a:pt x="132447" y="108953"/>
                </a:lnTo>
                <a:close/>
                <a:moveTo>
                  <a:pt x="229195" y="76399"/>
                </a:moveTo>
                <a:cubicBezTo>
                  <a:pt x="231576" y="83007"/>
                  <a:pt x="233263" y="89849"/>
                  <a:pt x="234228" y="96808"/>
                </a:cubicBezTo>
                <a:lnTo>
                  <a:pt x="216317" y="153838"/>
                </a:lnTo>
                <a:lnTo>
                  <a:pt x="206529" y="148631"/>
                </a:lnTo>
                <a:close/>
                <a:moveTo>
                  <a:pt x="167818" y="72611"/>
                </a:moveTo>
                <a:lnTo>
                  <a:pt x="152962" y="119921"/>
                </a:lnTo>
                <a:lnTo>
                  <a:pt x="143173" y="114680"/>
                </a:lnTo>
                <a:lnTo>
                  <a:pt x="150948" y="89931"/>
                </a:lnTo>
                <a:close/>
                <a:moveTo>
                  <a:pt x="220378" y="57377"/>
                </a:moveTo>
                <a:cubicBezTo>
                  <a:pt x="223017" y="61920"/>
                  <a:pt x="225335" y="66641"/>
                  <a:pt x="227321" y="71504"/>
                </a:cubicBezTo>
                <a:lnTo>
                  <a:pt x="203613" y="147069"/>
                </a:lnTo>
                <a:lnTo>
                  <a:pt x="193825" y="141827"/>
                </a:lnTo>
                <a:close/>
                <a:moveTo>
                  <a:pt x="189651" y="50119"/>
                </a:moveTo>
                <a:lnTo>
                  <a:pt x="165631" y="126726"/>
                </a:lnTo>
                <a:lnTo>
                  <a:pt x="155842" y="121484"/>
                </a:lnTo>
                <a:lnTo>
                  <a:pt x="172816" y="67474"/>
                </a:lnTo>
                <a:close/>
                <a:moveTo>
                  <a:pt x="210139" y="42764"/>
                </a:moveTo>
                <a:cubicBezTo>
                  <a:pt x="213034" y="46245"/>
                  <a:pt x="215700" y="49907"/>
                  <a:pt x="218123" y="53732"/>
                </a:cubicBezTo>
                <a:lnTo>
                  <a:pt x="190979" y="140266"/>
                </a:lnTo>
                <a:lnTo>
                  <a:pt x="181191" y="135024"/>
                </a:lnTo>
                <a:close/>
                <a:moveTo>
                  <a:pt x="203717" y="35648"/>
                </a:moveTo>
                <a:cubicBezTo>
                  <a:pt x="205071" y="37036"/>
                  <a:pt x="206390" y="38529"/>
                  <a:pt x="207674" y="39813"/>
                </a:cubicBezTo>
                <a:lnTo>
                  <a:pt x="178274" y="133532"/>
                </a:lnTo>
                <a:lnTo>
                  <a:pt x="168521" y="128291"/>
                </a:lnTo>
                <a:lnTo>
                  <a:pt x="194657" y="44984"/>
                </a:lnTo>
                <a:close/>
                <a:moveTo>
                  <a:pt x="129610" y="624"/>
                </a:moveTo>
                <a:cubicBezTo>
                  <a:pt x="153198" y="996"/>
                  <a:pt x="175872" y="9812"/>
                  <a:pt x="193512" y="25477"/>
                </a:cubicBezTo>
                <a:lnTo>
                  <a:pt x="129019" y="91948"/>
                </a:lnTo>
                <a:close/>
                <a:moveTo>
                  <a:pt x="112428" y="0"/>
                </a:moveTo>
                <a:lnTo>
                  <a:pt x="114788" y="69"/>
                </a:lnTo>
                <a:lnTo>
                  <a:pt x="114788" y="117079"/>
                </a:lnTo>
                <a:lnTo>
                  <a:pt x="220101" y="172824"/>
                </a:lnTo>
                <a:cubicBezTo>
                  <a:pt x="204585" y="207361"/>
                  <a:pt x="162411" y="234158"/>
                  <a:pt x="117079" y="234158"/>
                </a:cubicBezTo>
                <a:cubicBezTo>
                  <a:pt x="52418" y="234158"/>
                  <a:pt x="0" y="181741"/>
                  <a:pt x="0" y="117079"/>
                </a:cubicBezTo>
                <a:cubicBezTo>
                  <a:pt x="0" y="52413"/>
                  <a:pt x="47762" y="0"/>
                  <a:pt x="112428" y="0"/>
                </a:cubicBezTo>
                <a:close/>
              </a:path>
            </a:pathLst>
          </a:custGeom>
          <a:gradFill>
            <a:gsLst>
              <a:gs pos="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43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schemeClr val="accent1">
                <a:lumMod val="5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25b9a19-6e82-454a-8a17-4c9417e4cf00"/>
  <p:tag name="COMMONDATA" val="eyJoZGlkIjoiZTAzODM4MjY0ZWZmYmNlOTAyODZkN2YyZjExZTJlNT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7.8751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3.87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64360"/>
  <p:tag name="KSO_WM_UNIT_TYPE" val="l_h_f"/>
  <p:tag name="KSO_WM_UNIT_INDEX" val="1_1_1"/>
  <p:tag name="KSO_WM_UNIT_ID" val="custom20164360_17*l_h_f*1_1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4"/>
  <p:tag name="KSO_WM_UNIT_PRESET_TEXT_LEN" val="26"/>
  <p:tag name="KSO_WM_UNIT_BIND_DECORATION_IDS" val="custom20164360_17*l_i*1_5;custom20164360_17*l_i*1_6"/>
  <p:tag name="KSO_WM_DIAGRAM_GROUP_CODE" val="l1-3"/>
  <p:tag name="KSO_WM_UNIT_TEXT_FILL_FORE_SCHEMECOLOR_INDEX" val="14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593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593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593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7.8751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7.8751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heme/theme1.xml><?xml version="1.0" encoding="utf-8"?>
<a:theme xmlns:a="http://schemas.openxmlformats.org/drawingml/2006/main" name="PPT模板">
  <a:themeElements>
    <a:clrScheme name="自定义 9">
      <a:dk1>
        <a:sysClr val="windowText" lastClr="000000"/>
      </a:dk1>
      <a:lt1>
        <a:sysClr val="window" lastClr="FFFFFF"/>
      </a:lt1>
      <a:dk2>
        <a:srgbClr val="222A35"/>
      </a:dk2>
      <a:lt2>
        <a:srgbClr val="DBEFF9"/>
      </a:lt2>
      <a:accent1>
        <a:srgbClr val="066B9E"/>
      </a:accent1>
      <a:accent2>
        <a:srgbClr val="2BC3E3"/>
      </a:accent2>
      <a:accent3>
        <a:srgbClr val="7BDF9B"/>
      </a:accent3>
      <a:accent4>
        <a:srgbClr val="25AE9E"/>
      </a:accent4>
      <a:accent5>
        <a:srgbClr val="FC9783"/>
      </a:accent5>
      <a:accent6>
        <a:srgbClr val="FB7598"/>
      </a:accent6>
      <a:hlink>
        <a:srgbClr val="F49100"/>
      </a:hlink>
      <a:folHlink>
        <a:srgbClr val="85DFD0"/>
      </a:folHlink>
    </a:clrScheme>
    <a:fontScheme name="自定义 1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纯空白模板</Template>
  <TotalTime>627</TotalTime>
  <Words>1985</Words>
  <Application>Microsoft Office PowerPoint</Application>
  <PresentationFormat>宽屏</PresentationFormat>
  <Paragraphs>222</Paragraphs>
  <Slides>24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MiSans</vt:lpstr>
      <vt:lpstr>等线</vt:lpstr>
      <vt:lpstr>黑体</vt:lpstr>
      <vt:lpstr>微软雅黑</vt:lpstr>
      <vt:lpstr>微软雅黑 Bold</vt:lpstr>
      <vt:lpstr>优设标题黑</vt:lpstr>
      <vt:lpstr>Arial</vt:lpstr>
      <vt:lpstr>Calibri</vt:lpstr>
      <vt:lpstr>PPT模板</vt:lpstr>
      <vt:lpstr>Office 主题</vt:lpstr>
      <vt:lpstr>PowerPoint 演示文稿</vt:lpstr>
      <vt:lpstr>PowerPoint 演示文稿</vt:lpstr>
      <vt:lpstr>PowerPoint 演示文稿</vt:lpstr>
      <vt:lpstr>项目整体概况 </vt:lpstr>
      <vt:lpstr>项目整体概况 </vt:lpstr>
      <vt:lpstr>项目整体概况 </vt:lpstr>
      <vt:lpstr>项目整体概况 </vt:lpstr>
      <vt:lpstr>PowerPoint 演示文稿</vt:lpstr>
      <vt:lpstr>市场情况分析</vt:lpstr>
      <vt:lpstr>市场情况分析</vt:lpstr>
      <vt:lpstr>市场情况分析</vt:lpstr>
      <vt:lpstr>市场情况分析</vt:lpstr>
      <vt:lpstr>PowerPoint 演示文稿</vt:lpstr>
      <vt:lpstr>具体推广方案</vt:lpstr>
      <vt:lpstr>具体推广方案</vt:lpstr>
      <vt:lpstr>具体推广方案</vt:lpstr>
      <vt:lpstr>具体推广方案</vt:lpstr>
      <vt:lpstr>PowerPoint 演示文稿</vt:lpstr>
      <vt:lpstr>项目预算分析</vt:lpstr>
      <vt:lpstr>项目预算分析</vt:lpstr>
      <vt:lpstr>项目预算分析</vt:lpstr>
      <vt:lpstr>项目预算分析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超 朱</dc:creator>
  <cp:lastModifiedBy>超 朱</cp:lastModifiedBy>
  <cp:revision>12</cp:revision>
  <dcterms:created xsi:type="dcterms:W3CDTF">2022-12-20T12:14:00Z</dcterms:created>
  <dcterms:modified xsi:type="dcterms:W3CDTF">2023-06-28T02:36:55Z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D0BEBF0A1AC646FCB6C8A03B9E705B6B</vt:lpwstr>
  </property>
  <property fmtid="{D5CDD505-2E9C-101B-9397-08002B2CF9AE}" pid="3" name="KSOProductBuildVer">
    <vt:lpwstr>2052-11.1.0.12980</vt:lpwstr>
  </property>
</Properties>
</file>